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media/audio1.wav" ContentType="audio/wav"/>
  <Override PartName="/ppt/media/audio2.wav" ContentType="audio/wav"/>
  <Override PartName="/ppt/media/audio3.wav" ContentType="audio/wav"/>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7" r:id="rId4"/>
    <p:sldMasterId id="2147483723" r:id="rId5"/>
    <p:sldMasterId id="2147483861" r:id="rId6"/>
    <p:sldMasterId id="2147483873" r:id="rId7"/>
    <p:sldMasterId id="2147483886" r:id="rId8"/>
    <p:sldMasterId id="2147483899" r:id="rId9"/>
    <p:sldMasterId id="2147483912" r:id="rId10"/>
    <p:sldMasterId id="2147483925" r:id="rId11"/>
  </p:sldMasterIdLst>
  <p:notesMasterIdLst>
    <p:notesMasterId r:id="rId30"/>
  </p:notesMasterIdLst>
  <p:sldIdLst>
    <p:sldId id="290" r:id="rId12"/>
    <p:sldId id="269" r:id="rId13"/>
    <p:sldId id="273" r:id="rId14"/>
    <p:sldId id="274" r:id="rId15"/>
    <p:sldId id="278" r:id="rId16"/>
    <p:sldId id="275" r:id="rId17"/>
    <p:sldId id="289" r:id="rId18"/>
    <p:sldId id="291" r:id="rId19"/>
    <p:sldId id="292" r:id="rId20"/>
    <p:sldId id="300" r:id="rId21"/>
    <p:sldId id="293" r:id="rId22"/>
    <p:sldId id="294" r:id="rId23"/>
    <p:sldId id="295" r:id="rId24"/>
    <p:sldId id="297" r:id="rId25"/>
    <p:sldId id="298" r:id="rId26"/>
    <p:sldId id="299" r:id="rId27"/>
    <p:sldId id="301" r:id="rId28"/>
    <p:sldId id="288" r:id="rId29"/>
  </p:sldIdLst>
  <p:sldSz cx="12192000" cy="6858000"/>
  <p:notesSz cx="6858000" cy="9144000"/>
  <p:embeddedFontLst>
    <p:embeddedFont>
      <p:font typeface="Yu Gothic UI Light" panose="020B0300000000000000" pitchFamily="34" charset="-128"/>
      <p:regular r:id="rId31"/>
    </p:embeddedFont>
    <p:embeddedFont>
      <p:font typeface=".VnTime" panose="020B7200000000000000" pitchFamily="34" charset="0"/>
      <p:regular r:id="rId32"/>
      <p:bold r:id="rId33"/>
      <p:italic r:id="rId34"/>
      <p:boldItalic r:id="rId35"/>
    </p:embeddedFont>
    <p:embeddedFont>
      <p:font typeface="Calibri Light" panose="020F0302020204030204" pitchFamily="34" charset="0"/>
      <p:regular r:id="rId36"/>
      <p:italic r:id="rId37"/>
    </p:embeddedFont>
    <p:embeddedFont>
      <p:font typeface="Vladimir Script" panose="03050402040407070305" pitchFamily="66" charset="0"/>
      <p:regular r:id="rId38"/>
    </p:embeddedFont>
    <p:embeddedFont>
      <p:font typeface="Tahoma" panose="020B0604030504040204" pitchFamily="34" charset="0"/>
      <p:regular r:id="rId39"/>
      <p:bold r:id="rId40"/>
    </p:embeddedFont>
    <p:embeddedFont>
      <p:font typeface="Lucida Calligraphy" panose="03010101010101010101" pitchFamily="66" charset="0"/>
      <p:regular r:id="rId41"/>
    </p:embeddedFont>
    <p:embeddedFont>
      <p:font typeface="SimSun" panose="02010600030101010101" pitchFamily="2" charset="-122"/>
      <p:regular r:id="rId42"/>
    </p:embeddedFont>
    <p:embeddedFont>
      <p:font typeface="Calibri" panose="020F0502020204030204" pitchFamily="34" charset="0"/>
      <p:regular r:id="rId43"/>
      <p:bold r:id="rId44"/>
      <p:italic r:id="rId45"/>
      <p:boldItalic r:id="rId46"/>
    </p:embeddedFont>
    <p:embeddedFont>
      <p:font typeface=".VnTifani HeavyH" panose="020B7200000000000000" pitchFamily="3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FCD"/>
    <a:srgbClr val="0E73B7"/>
    <a:srgbClr val="E43230"/>
    <a:srgbClr val="E99D05"/>
    <a:srgbClr val="DBB2CB"/>
    <a:srgbClr val="DCADCB"/>
    <a:srgbClr val="9F7906"/>
    <a:srgbClr val="E9AAD4"/>
    <a:srgbClr val="668B06"/>
    <a:srgbClr val="3E6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p:cViewPr varScale="1">
        <p:scale>
          <a:sx n="74" d="100"/>
          <a:sy n="74" d="100"/>
        </p:scale>
        <p:origin x="52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9.fntdata"/><Relationship Id="rId21" Type="http://schemas.openxmlformats.org/officeDocument/2006/relationships/slide" Target="slides/slide1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traceFormat>
        <inkml:channelProperties>
          <inkml:channelProperty channel="X" name="resolution" value="1612.54919" units="1/cm"/>
          <inkml:channelProperty channel="Y" name="resolution" value="2580.07886" units="1/cm"/>
          <inkml:channelProperty channel="F" name="resolution" value="10E-6" units="1/cm"/>
        </inkml:channelProperties>
      </inkml:inkSource>
      <inkml:timestamp xml:id="ts0" timeString="2021-10-03T15:48:59.756"/>
    </inkml:context>
    <inkml:brush xml:id="br0">
      <inkml:brushProperty name="width" value="0.05292" units="cm"/>
      <inkml:brushProperty name="height" value="0.05292" units="cm"/>
    </inkml:brush>
  </inkml:definitions>
  <inkml:trace contextRef="#ctx0" brushRef="#br0">14525 7236 58,'2'2'129,"-2"1"6,3 0 5,-2-2 2,-1 2 2,3 3 7,-3-3 0,4-1-5,-2 1-12,0 2-16,-2-4-18,4 3-20,-2-1-12,-1-2-9,2 3-3,-2 1-3,3-1 1,-4-4 0,3 4-1,-2 0 1,2-3-2,1 3-2,-1-3-1,-2-1 0,2 2-1,1 2 3,-3-4-1,2 1 0,-2 3 0,1 0-1,0-4 0,0 4 0,2 1-1,-1-1 0,-2-3-2,2 2-1,1 2-2,-2-1-3,0-3-2,0 2-2,0-3-4,-1 2-2,-1-2-3,0 0 0,0 0-4,0 0-3,0 0-3,3 3-2,-3-3-2,3 0-1,-3 0 0,0 0-2,1 0 0,-1 0-2,3 2 1,-3-2-1,1 4 0,-1-4-3,0 0 0,0 0 0,0 0 0,0 0 0,0 0 1,0 0-1,0 0-2,0 0-1,2 3-1,-2-3-1,0 0-1,0 0 1,0 0 0,0 0 0,0 0 0,0 0 1,0 0-2,0 0-1,0 0 1,0 0-1,0 0 0,0 0 1,0 0 1,0 0 1,0 0 0,0 0-2,0 0 1,0 0 2,0 0-2,0 0-2,0 0-1,0 0-3,0 0 3,0 0 0,0 0 1,0 0-2,0 0 2,0 0-3,0 0 2,0 0-2,0 0-1,0 0-4,3 0 3,-3 0 1,0 0 1,0 0 0,1 1 0,-1-1-2,4 0 1,-4 0 0,2 3-1,-2-3-1,3 0 0,-2 0 1,-1 0 1,3 0-2,0 3 1,-3-3-3,1 0 0,3 2 3,-4-2-3,2 0 0,1 0 0,-2 0-2,3 0 0,-2 0 0,1 0-2,-2 0 2,4 0-2,-3 0 1,1 0-1,2 0 2,-2 0 1,1 0-1,0 0 3,3 0-3,1 0 2,-2 0 0,0 0 3,4 0 3,-3 0 0,1 0-3,0 0 4,2 0 1,-1 0 0,-1-2 2,2 2-2,-2-3 0,3 3 0,-3 0 2,-1-3-2,2 3 2,-1-1 0,0 1 0,0 0 0,2-3 0,-3 3 0,-1 0 0,1-4-1,0 4 0,-1 0 0,0-2 1,2 2 1,-2 0 1,-2 0-2,3 0 0,-2 0 0,0 0-1,0-3-1,0 3-1,-2 0 0,3-2 0,-2 2 2,0 0 0,2 0-1,-2 0-1,2-3-1,-2 3-2,3 0-3,-2-1 1,-2 1-1,4-4 1,-2 4-1,-1 0 1,2 0 0,-1 0 0,2-1 0,-3 1-2,-1 0 1,1 0 1,1 0 2,-1-4 2,3 4 0,-7 0 1,7-3 1,-3 3 2,-1-1-1,-1 1 2,2-4-1,0 4 0,-1 0 0,0-1 2,0 1 0,1-4-4,-2 4 2,0 0-2,0-4 2,2 4 0,-1 0 0,-2 0 0,-1 0 0,2 0-1,2 0-2,-4-4 3,0 4-2,5 0 0,-5 0 0,2 0 2,-2 0 0,2 0 2,-2 0-1,1 0-4,-1 0 3,0 0-2,5 0 1,-5 0 2,0 0-1,0 0 0,2 0-1,-2 0 0,0 0 1,0 0-1,0 0-1,2 0-1,-2 0 0,2 0 3,-2 0 0,0 0 0,2 0-1,-2 0 1,0 0-1,0 0 1,4 0 0,-4 0 1,3 0-1,-3 0 0,0 0 0,1-4 1,-1 4-1,0 0 0,0 0 1,2 0 1,-2 0-1,0 0 0,4 0 0,-4 0-1,0 0 1,0 0 0,5 0-1,-5 0 0,1 0 0,-1 0 1,3 0-1,-3 0-1,0-1 0,0 1 1,7 0-1,-6 0 1,3 0-1,-4 0 1,2 0-1,2 0-2,-3 0 2,2 0 0,-2 0 1,3 0-1,2 0 2,-5 0-1,2 0 0,1 1 0,-3-1 0,2 4 0,1-4 0,0 0-1,-3 0 0,5 0 2,-2 0-1,-1 0 1,1 0-1,0 0 0,1 0-2,-2 0 1,1 0 0,3 0-1,-4 0 2,4 0 2,-3 0-4,-1-4 2,4 4-2,-2 0 2,-1 0 0,2 0 0,-5 0 0,3-1 0,1 1 0,-1 0 2,0 0-2,0 0 0,1-4-2,-5 4 2,4 0-2,-1 0 2,1-2 0,0 2-1,-1 0-2,-2 0 3,2 0-1,1 0 0,-4 0 0,1-1-1,-1 1 0,0 0 1,0 0 1,3 0 0,-3 0 0,0 0 0,1 0 0,-1 0 1,6 0 1,-6 0 0,0 0 0,0 0-1,0 0-1,4 0 0,-4 0-1,0 0 1,0 0 0,0 0-1,0 0 0,3 0-3,-3 0 3,4 0-2,-4 0 1,2 1 0,-2-1-2,0 0 1,2 0 1,-2 0-1,2 0 1,-2 0-1,4 0 2,-4 0 0,2-1 1,1 1 0,-3 0 1,1 0 0,-1 0-1,0 0 0,4 0 0,-2 0 1,-2 0 0,0 0-1,0 0 0,0 0 0,4 0 0,-4 0 1,0 0-1,3 0 0,-3 0 0,0 0-1,1 0 1,2 0 1,-3 0-2,0 0 0,3 0 0,-3 0 2,3-4-1,-3 4 0,1 0-1,2-1-1,-3 1 1,4 0-1,-4 0 4,2 0-2,1 0 0,-3 0 0,1 0 1,3 0-1,-2 0-1,1 0 1,-2 0 0,2 0 1,-2 0-1,-1 0 0,5 0 0,-4 0 1,4 0-1,-1 0 1,-2 0-2,3 0 1,-1 0-1,-1-4 2,1 4-1,-1 0-1,1-4 0,0 4 1,-3 0-2,2 0 4,-2 0-2,-1 0 1,3 0-2,-3 0 1,1 0-2,2 0 2,-3 0 2,3 0-2,-3 0 1,0 0 1,4 0 1,-4 0-3,0 0 3,0 0-2,0 0-1,0 0 0,0 0 0,0 0 1,0 0 0,0 0-2,0 0 0,0 0 1,0 0-1,0 0 0,0 0-1,0 0 2,0 0 0,0 0-1,0 0 0,0 0 2,0 0 0,0 0-1,0 0 3,0 0 0,0 0 0,0 0 3,0 0-1,0 0-1,0 0 1,0 0 1,0 0 1,0 0 1,0 0-1,0 0-1,0 0 0,0 0-1,0 0 1,0 0-2,0 0-2,0-4-1,0 4 0,-4-4 0,4 4 0,0-1-1,0 1-1,-3 0 0,0-4 0,2 4 1,-2 0 0,3 0-1,-1-1 0,-2 1 1,2-3 1,-3 3-1,4 0 1,0 0-1,-3-4-1,3 4 0,-4-1-3,4-3 0,-1 4-4,-2-1-1,0-2-3,3 3-3,-4-2-3,4-1-1,0 1-3,-4-2-1,3 4-3,1-3 0,-2 2-1,0-2 0,2-2 1,0 1 0,-2 2 3,2-1 1,0-2 1,-2 2 1,-1 1 2,3-2 1,0 0 1,0-1 3,-1 1-1,-1-1 2,2-2 0,0 2-1,0 1 2,0-4-2,-3 3 1,3-4 0,0 3 0,0 1 1,0-4 0,0 6 3,0-5-4,0 1 3,0 0-3,0 0 2,0-1-2,0 0 3,3 3-2,-3-1 3,0-7-2,2 5 1,-1 0 0,-1 0 1,0-1-1,3 0 1,-1 1 1,0-2-1,-2 1 3,2 0 0,0-3 1,-1 3 0,3 0 0,-4 0 2,0 0-2,4 0 3,-1 1-1,0-4 1,-2 7 2,3-8 0,-1 4 0,1 2-1,0 0-1,-3-1 0,3 0 1,2 4 0,-2-4-1,0 0-1,-1 1 1,1 1 1,1-2 0,1 0-2,-1 4 2,1-1-2,-2-4 1,1 3 1,1-1 0,0 1 0,-4 0 0,6 2 0,-3 0 0,0 1 1,0-2 1,2 0-2,-2 4 0,0-2 0,0 2-2,1-3 2,-1 0 0,0 3-1,0-2 1,1 3 0,-1-2 1,2-2 1,-3 4-2,3-3 0,-2 3 0,-1-1 2,3 1-2,0 0 1,-4 0 4,5 0 2,-3 0 1,2 0 1,2 0 1,-3 0 0,2 0 1,2 0-1,0 1 0,-1-1 0,3 0 2,-2 3 0,0-3-2,2 0 0,-1 4-2,1-4-2,-1 2-2,1-2 2,-1 0-1,2 3-1,0-3-1,-3 1 0,2-1 2,-2 4-3,3-4 3,-4 4 2,2-3 0,-1 2 2,-1-2 2,1-1-1,-2 5-1,0 0-1,-1-2 1,2-3 0,-3 5-1,0-2 1,0 3 0,-2 0-1,3-1 0,-4 0-2,2-1 2,0 4 0,-2 0-1,1-3-1,0 3 1,-2-2 0,2-1 0,-1 3 1,-1 0 0,-1 0 1,3 0 1,-1-1 1,0 3-2,-2-3 2,-1 2-1,4 0-1,-4 0-2,2 0 3,0-1 0,0-1-2,2 1 2,-3 3 0,3-4-2,-4 2-1,6-3 0,-5 3-1,2 0 0,-2 0-1,3 0-1,-4-1 0,3 0-1,1-1 1,-2 0-2,0 1-3,0-1 0,0 1 2,0-1 0,-2 0-1,1-1 1,3 2 0,-4-3-1,4 3 1,-4-3 0,2 0-1,-2-1 0,0 0 0,2 1 0,-2 1 1,0-4-1,0 3 2,0 0-2,0-2-2,0 1 0,0 0 0,0 2 0,0-3-1,-2-2 0,2 3-1,0 0 1,0 0-4,0-3 2,0 2-2,0 0-2,0 4 0,-2-5-1,2-2 1,0 2-1,-4 1 0,4 1-2,0 0 1,-4-3-1,4 3 1,-1-2-1,1 0 1,-2 0-1,0 1-1,2 1 1,-2-3-2,0-1 3,0 5-2,2-1 0,-4-2 0,4 1 0,-3-3 0,2 4 4,-2-4-1,-1 3 1,3 1 0,-1-2 3,-2 1-1,0-1 1,3 1 2,-1 2 0,0-5 0,-2 5 3,2-2-1,-2-2 2,3 3-2,-5-3 2,2 3-1,3 0 0,-4-4 0,1 8 0,2-7-1,-2 3 2,0-3-1,1 1-1,0 2 1,1-3 0,-3 3 0,4-4-2,-1 4-1,-1-4 2,-1 4-4,4-4 3,-4 0-2,2 4 1,0-4 0,0 1 0,1-1 1,-4 0 0,3 0 0,0 0-2,-1 0 4,-1 0-1,0 4 0,2-4-1,-2 0 3,0 0 0,3-4-2,-3 4 2,2 0 0,-3 0 0,1-1 0,1 1-1,-1-4 2,-1 4-1,1 0 0,0-4 2,0 4-2,1-4 0,-3 0 0,2 3 2,0-5-1,1 5 0,-2-3-2,1 3 1,0-7 0,0 4 1,-1 0-1,2-1 1,-1 4-1,1-6 1,-1 2 1,3-1 0,-4-3 1,4 5 0,-3-4 0,1-1 0,1 4 2,0-2-1,0 1 1,-1-2-2,-1 2 0,4-1 1,0 2-1,-3 1-2,3-4 1,0 0 1,0-2-3,0 3 0,0-2 0,0 3 2,0-5-2,3 3 1,-3-2 0,0 0 0,0 2-1,0-2 2,3 1-2,-2 0 0,2 1 0,-3-6 0,2 7 1,-2-5 2,2 2-1,-2 2-1,2-2-2,-2-2 1,3 3-1,-3 0 2,0 0 0,1-1-1,-1-1 0,3 2 0,-2 0 0,-1-3 2,2 3-4,-2-3 4,3 2-2,-2 1 0,2 1 0,-2-3 1,-1 4 0,3-4-1,-1 3-2,0-1 2,-2-4 0,3 6 1,0-3 0,-1 2-2,0 0 0,3 1-1,-4-3 1,2 5-1,-2-4 1,4 0-1,-4 5 1,3-4-1,-2 2 2,2 1 0,2-3-2,-5 3 1,3 1-1,0-1 1,0-2 1,-1 2 0,1 0-2,0 0 2,2-1 2,0 1-1,-3 1-1,1-3 2,3 1-2,0 5 0,-2-6 0,1 2 0,-1 4 0,0-4 0,1 2 0,1-3 0,-1 3 0,-2 2 0,5-2-2,-4 0 2,1 1 0,0-1-1,4 0 1,-5 0 0,1 2 0,-1-2 1,5 3 1,-5-4 0,4 2 1,-1 2 0,-3-2 1,5 2-1,-5 0 2,6-2 0,-6 2-1,5-3 2,-2 3 0,1-2-1,-3 2 1,3-4 1,-1 4 0,-1 0-1,5-3-1,-7 2 1,5 1 0,-3 0 1,3-3-1,-4 3 1,4 0 4,-2 0 0,0 0 2,3 0-1,0 0 0,-2 0 0,1 0-2,1 0 0,1 0 1,-2 0 1,0 0 0,0 0-1,3 3 0,-3-3-2,1 0-2,-2 0-1,1 0-1,-1 0-1,-1 0 0,2 1-3,-3 2 4,2-3-2,1 0 1,-3 0 2,1 0 2,-2 4-3,3-4 1,-1 2 0,-2-2 0,2 0 0,-2 3-1,3-3 0,-3 0 1,2 2-2,-4-2 0,2 2 0,0-2 0,-3 2-2,1 2-1,3-1 0,-3-2 0,1 2-1,-2 3 0,1-4 0,3 1 0,-3 1 2,3-1 0,-4 3 2,3-1 0,1-1-2,-1 1 3,0 2-4,-1-2 3,2 4-2,-3-5 1,2 5 0,-1-5 0,0 4 1,0-3 0,-1 3 1,0 0 0,2 1 0,-2-3 0,0 3 2,1-1-1,-3 2 0,1-2-1,0 0 4,0-2 0,1 2-1,-1 0 0,1 4-1,0-5 0,-2 0-2,0 2 1,2-1-1,-1 4-1,-3-2 1,4-3-3,0 3 1,-2 0 0,0-2 0,0 2-4,0-2-1,0 2 5,-2-2-2,0 4 1,2-2 1,0-2-2,-2-1 1,0 6 0,1-7 0,-1 1 1,0 2-2,0-3-1,0 3 2,0-4 0,0 3 0,0 0-2,-1 1-2,1-4 2,0 3 0,-4-3 0,4-2 0,-2 3 2,0 1-1,0 1 0,0-3-1,0-1 0,-2 2 1,0 1-2,4-3 1,-3 1-4,1 0 0,-2 0-2,2 3-2,0-3-1,0 0-2,-2-1-3,1 0 3,-1 1-2,1 3-1,0-3-1,-2 0 0,0-2 1,4 1 1,-3 1 1,-1 3 1,1-7 2,1 3 3,-1 4-1,3-7 0,-4 2 0,1 0 1,3-1 1,-4 3-1,4-1 1,-4-1-1,1-2 2,3 2 0,-2 2 0,-1-1 0,2-2-1,-2 0 1,1 0 1,-1 1 0,3 1 1,-4-3 1,1 2 0,2-1 0,-2 2-1,1-2 1,-1 1-2,4-3 1,-4 0 0,1 3 0,-1-3 0,0 1 1,1-1 0,0 0 0,1 0 0,-2 0-1,1 0 1,-1 0 0,1 0 2,-1 0 0,1 0-1,1 0 2,-2 0 0,1-1 0,-1 1-2,-2-3-1,2 3 1,0 0 0,1-3 0,-1 1 0,-1-2 0,1-1 1,-2 4-1,2-3-1,2 1 0,-4 1 0,1 0 1,-1-4 1,2 1 0,0 2 0,0-1-1,1 0 0,-2-3 0,1 1 0,0 1 0,0 1 0,1-1-1,0-4-1,1 3 1,-2 1-2,1-4-3,3 6-2,-4-5-3,4 1 1,-4-2 2,1 4-4,3-3 3,0 0-2,-3 1 0,3-1 1,0-2 1,3 2-1,-3 0 0,0 0 4,0-4 2,3 3 0,1 1 3,-4-1 0,0 0 1,4 0 0,-4-1 1,0 0 0,3-1-1,-1 0 1,0 3-1,2-1-1,-3-3 0,2 4-2,-2-1-1,2-4-2,0 6-2,1-3 1,-1 1-2,0 1-1,-2-3-1,3 4 0,-2-2 1,1 3-1,-2-6 1,3 4 0,1-1 2,-4 2 0,4 0 0,-3-1 2,2 0 1,1 1 2,-2-3-2,1 5 4,0-4-1,1 0 1,-1 1 1,2 1-1,-5-1-1,6 0 1,-3 0 1,0 2-1,2-2 0,-1 1 1,-1 0-2,3 0 0,-3-1 0,3-1 1,-2 4-1,2-3 1,-3 0-1,-1 3 1,4-1-1,-1-1-1,-2 2 2,1-1-1,0 2 0,2-3 1,-4 3 1,4-1 0,-1-1-1,1 2 2,-4-1 0,6 3 0,-4-4-1,2-1 1,-1 2 0,3 4-1,-4-6 1,1 3 0,1-6-1,1 6 0,-2 0 0,-1-3 0,5 2 2,-2 0-4,0 3 2,-3-4 0,1 5 0,3-3 0,-1 1 0,1 1 2,-4 2-1,4-3 2,-1 3 0,-2-2 3,4 2 4,-3-3 1,3 2 0,0-3 1,0 4-1,1 0 1,-1-3-2,2 3 0,-1 0-1,0 0-2,1 0 4,1 3-2,0-3-3,-1 4 0,0-4-3,0 0-2,1 0-1,-1 0 0,1 0 2,1 1 0,-5-1 0,6 3 2,-3-3 2,-2 2-1,2 1 1,1-3-1,-1 5 0,-2-1 0,0-3-3,0 2 3,2-3-2,-4 5 0,-1-5-2,2 3 2,-2-1-1,0 3-1,-1-2-1,1 1-1,0-3-1,-1 2 1,0 1 0,-2 0 2,3-3 2,-4 7-2,4-3 3,-1-2 0,-2 2 0,5-1 0,-4 6 3,2-6-1,-1 3 1,3-1-1,-4 1 1,1-1 1,1 1-1,2 1-1,-5-1-2,3 2 2,0-4-1,0 4-2,-2-1 3,3 1-1,-5-1-1,4 1 0,-2-2 1,-1 2-1,3 0 1,-3-1 1,3 1-2,-4-3 3,-1 3-2,2 0 2,3 0-2,-4 3 2,2-7-2,-3 8 0,2-8 0,12 46 28,-7-11-13,-3-18-7,-6-10-5,2-3-2,-2 4-1,4-5 2,-4 4-2,2-3 0,1-1 0,-2 3 1,2 0 0,-2-1 1,1-2-1,2 3 0,-2-2 0,1 0-2,-2-1 1,2 1-2,-2 3 0,-1-4-2,0 0 4,3-3-3,0 4-2,-3-1 0,0-4 2,0 1 0,0 0 0,0 0-2,0-2 0,-3 2 0,0 0 0,3-3 0,0 1 2,-8 10-2,6-7 0,-2-4-2,2-1 2,-2 3-2,0 1 0,2-2 0,-4-1 2,1 0-1,0 2-1,-1-3 0,0 4-1,-1-2 3,1-2-1,-2 3-1,-1-4 0,3 4 1,1-4 1,-4 4 0,1-3-1,0-1 0,1 3 1,3-3 1,-6 0 0,2 3-1,0-3 1,1 0-2,3 2 1,-5-2 1,2 5 0,1-5 0,1 0-1,-4 0 0,3 0 0,-1 0 2,3 0-4,0-5 2,-2 5 0,5-2 0,-6 2 0,5 0 2,-2-3-2,1 3-2,0-3 1,-1 2 1,1-3 0,-1 0 0,2 4 0,-2 0 0,1-5-1,0 2 0,-1-2-1,1 0-4,-1 3 3,-1-3-1,3 0 0,-2 0 0,-1 0 0,1 0-1,1-2-2,-1 0 3,-1 2-2,1-2-2,2-1-1,-2 0-2,3 2 1,-3-7-1,1 5-4,0 0 0,-3-1-1,5-3-1,-3 3 3,2 1-2,-1-1 1,-1 0-1,3-2 0,1 0 4,-5 0 0,5 3 1,-1-5 3,-2 4 3,3-2 2,0 1 1,0-2 1,0 4 0,0-2 0,0 2 2,0-2 0,0 2 0,3-2-2,-3 0 0,1 3 0,-1-2 1,5 1-2,-5-1 0,1-1 1,-1 3 0,4-2 0,-1 2-1,-1-3 1,0 3-2,0-3 2,-1 5-2,5-4 1,-3 0 1,0 0 1,1 0-2,0 1 2,-1-2 0,1 2-1,1-1-1,-1 0 1,-1-2 0,4 2 1,-3 0 1,0 1 0,1-2-2,-1 2 1,2-1 1,-2 0 0,-1 0 0,1 1 0,1 4-1,-1-3 0,0-1 0,-1 3 2,4-3-2,-3 1 0,1 2-2,-4 1 2,5-1 0,-2-3 2,0 3-4,1 1 2,-1 0 0,0-3 0,0 2-1,1 0 0,0 0-1,-3 1 1,2-3 0,0 2 1,3 0 0,-2 0 0,-2 0-2,4 0 2,-6-1-1,6 3 0,-4-4 2,3 1-1,1 2 0,-3-1 1,2-2 1,0 2-2,0 2 1,2-4-1,-4 1 1,1 5 0,0-7 0,1 8 0,1-5 0,-4 2 1,4-3-1,-1 2 1,1 0-2,-4 3 2,6-2-1,-4-1-1,2 2-1,-1 2 1,2-3-2,-2 1 4,0-1-1,4-1-1,-5 3-1,1 1-1,-1-3 2,2 1-2,0-1 2,1 1 0,-3-2 2,5 4-2,-6 0 2,3-3-2,-1 2 1,2 1-2,-2 0-1,0-3 2,3 3-2,-4 0 1,4-2 1,-2 2 0,-1 0 0,2 0-2,-2 2 1,2-2-1,-3 0 1,5 0 2,-2 0 0,-3 0 0,3 3 0,2-3-1,-3 1 0,1 2 2,0-3-1,2 4 1,0-2-2,1 3 2,-1-2-1,0-2 1,3 3 1,-4 1-1,2-2-1,1-1 0,2 2 2,-5 0 0,2 0 2,0-4-1,1 5-1,1 0 2,-1-1-1,-2 0 0,2-4 0,-2 8 0,0-7-1,-2 5 0,2-5 0,-1 7 0,-5-7 0,6 4-2,-5-2 1,3 2-2,-4-1 2,3 0-1,-3 1 0,2 3-1,-2-5-1,1 3 1,-2-1 1,1 0-1,3 3 2,-3-1 0,0 0-1,-3 2-1,6 0-1,-4-1 2,0-2 1,1 1 2,0 6-1,1-4 2,-4-1 0,3 4-1,1-2 0,-4-3 0,3 3-2,1-1 1,-3 0-2,2 3 0,-2-2 3,2-1-2,1 4-2,-4-4 0,3 2 1,1-1-1,-4 2 3,3-3-2,-2 1 1,2 2 0,-1-3 2,1 1 0,-1 2 0,-2-1 2,3-4-3,-2 3-1,0-3 1,0 5 0,-2-3-1,5 0 1,-5-1-1,0 0 0,0-1 0,0 1-2,3 3 1,-2-4 0,-1 1 0,0 0 1,3 2 0,-3-6 1,0 5 0,3 0 0,-3-1 1,0 1-2,0-5 2,0 4-3,0-4 0,0 4 1,-3-2-2,3-1 2,0 2-1,-3-1 0,3-1-1,0-1 0,-1 3 0,-2-2-1,3 1 0,0-2-1,0 1 0,-5-1 2,5 1 2,-2-1 0,0 0 0,0 0-2,0 0 3,0-3-2,-2 5 0,0-5 0,4 4-1,-3-4 2,2-1 0,-2 3 0,1 1-4,-2-3 2,3 2-1,1-3 0,-5 0 1,1 4-2,3-4 2,-4 0 0,1 1-1,0-1 0,0 0-1,-1 0 0,1 0 2,3 0 0,-5 0 0,2 0 0,-1 0 2,-2 0-1,4 0-1,-4 0 1,3 0 1,-1 0-2,1 0 2,-3 0-1,0 0 0,2 0 2,1 0-3,-2-1 0,-2 1 1,1 0-1,1-4 0,3 4-1,-4 0 1,0-3 0,0 3 1,1-1 0,-1 1 0,4-4 1,-4 1-2,1 3 1,2-1 1,0-4-1,-2 4-1,5-1 0,-5-2 1,2-1 1,2 1-1,-2 4-1,1-4-2,0 0 0,-1-1-2,3 1 1,-2-1-4,1 4-1,-2-6 0,2 2-2,2 0 1,-4 0-2,2 0 0,-1 0-2,3-3 1,-2 4-1,1-1 0,-2-4-1,3 1-1,-3 3 0,3-2 4,-3-6-1,2 5-1,1 0 1,-3-2 1,3 2-4,-1-2 1,1 2-3,0-2 2,0 0-1,0-1 0,0 1 0,0 1 0,0-4 3,0 3-2,0 0 2,0-2-1,0 7 4,0-8 1,1 4 1,-1 1 3,0-1 0,3 0 3,-3 3-1,1-2 2,2 2-1,-3-2 1,3-1 1,-3 5 1,4-5-1,-2 4 2,1-2-2,1-1 1,-2-1-1,2 4-1,0-3-1,0 3 1,0-3 0,1-1 0,-1 5 0,-1-4-1,1 1 2,3-2 0,-3 5-1,2-5 0,-2 0-1,2 1 0,-1 0 2,0 3 0,0-3 2,1-1-4,0 1 2,0 4 2,1-3-1,-3 2-1,4 0 0,-4 0-1,3 1 1,-2-3 0,1 2-2,0 0 2,-3 0 0,4 0-2,0 0 1,-1-1 0,-3 3 0,4-4-1,-3 1 1,2 2 0,-2 0 0,2-1-1,-2 2 0,1 2 2,0-4-1,0 3-1,1-4 0,-1 5 1,1-5-1,-2 5 0,2-3 1,-3 0-1,1 0-1,3 3 1,-3-2-2,2-2 3,-2 0 0,5 5-3,-9 0 4,7-4-2,-3 4 2,3-1 0,-3 1 0,1-3 0,-1 3 0,2 0 0,-2-4 0,3 4 2,-2-2-2,0 2 0,0-3 2,0 3-1,0-2 0,2 2 0,-4-3-2,4 3 0,-6-4 0,6 4-1,-4-1 2,3 1 0,-2 0 0,2 0 0,-3 0 0,3-3 0,-4 3 0,2 0 0,1 0 0,-1 0 0,-1-2 0,1 2 0,1 0 0,-2 0 0,4 0 0,-6 0 0,3 0 0,2 0-2,-2 0 2,-1 0 2,1 2-2,1-2 0,-2 3 2,1-3 0,3 1-1,-3 3 2,2-4 0,-2 3 0,5-1 1,-5 1 2,2-1 0,0 2 0,-1-4 0,2 4 0,-1 0 2,0-4-4,1 4 1,-1 2 0,-1-3 0,2-2 0,-2 3-2,-1-4 3,3 4-2,-4 1 0,5-1 0,-5-2 0,1-1 0,0 7 1,0-3 0,0-1 1,2 0 1,-2 1-3,0 4 1,0-5 0,-1 3 3,-1-1-3,2 1 0,0 1 1,-2 0 1,1 1 0,-2-5 1,4 6 1,-3-2 0,0 0-2,-1 0 1,4 1 4,-5 0-1,2 3-1,0-4 3,-1 1-2,-1 2 1,3-3 0,-3 2-1,0 1 0,3-1 1,-2-1-2,-1 0-2,0 1 2,0-3-2,0 6 1,0-4 0,0-1 0,0 4-1,0-3-3,0-1 2,-1 0-1,1 3-1,-3-3 0,3-2-1,0 3 2,0-1 0,0 1 1,0-4 0,0 4 0,-3-2 1,3 2-1,0-2 0,0-1 0,0 2-2,0 0 3,0-3-3,0 4-1,0-4 1,0-1-2,0 4 0,0-2-2,0 2 0,0-4-1,0 4 0,0-2 0,0 2 2,0-3 0,0-1 0,0 5-2,0-5 1,0 1 1,-1 3 2,1-4-3,0 1 1,0 2-2,0-7 2,0 8-4,0-3 2,0 0-2,1-4 2,-1 3-1,0-1 1,3 3-1,-3-3 1,0 2 1,0-4-1,0-1 0,0 4 0,3-1 0,-3-1 0,0 1 0,0-3 0,1 6-1,-1-6-1,0 3 1,0-2 1,0-1 0,2 4-1,-2-4-1,0 0 0,3 1 0,-3-1 0,0 3 2,1-3-1,2 0 0,-3 0 0,4 1 0,-2-1 0,2 0 0,0 0 0,0-1 1,-1 1-1,2 0 1,2-3-1,-3 2 0,2 1 0,-1-4-1,2 4 1,1 0 0,0-1 0,0 1 0,0-3-2,2 3 3,-1 0-2,-1-4-1,2 2 2,0 2-1,-1 0 2,-1-3-1,2 3 0,-1 0 2,-2-2 0,0 2 1,1-3-1,-3 3 2,5-4-3,-5 4 2,1-1-2,0 1 0,4-3-1,-6 1 0,3-1-2,-3 3 5,1 0-2,1-2 0,-1 2-2,0-4 2,0 4-1,1 0 1,-2-3 1,2 3-1,1 0 0,2 0 2,-4 0-1,6 0-1,-4 0 0,4 0-3,-1 0 2,3 0-2,-2 0 2,1-1 0,2 1-1,-1 0 0,1 0 1,-1 0-3,0 0 1,-2-3 1,2 3-1,-1 0 1,-1 0-1,-1-1 1,2 1-1,-1-4 3,-3 3-2,0-4 0,2 5 2,-5-3-3,5 2 3,-2-3-1,0 4 1,-1-4 1,4 1-1,-3 1 3,3 2 1,-1-3-2,0 0 1,0 3 0,0-1 1,1 1-1,-1-5 0,-1 5 1,1 0-2,-2-3 0,1 3 0,-3 0-2,5-1 0,-3 1 0,-3-4 0,5 4-2,-3 0 0,-1 0 0,4 0 1,-3-4-2,1 4 1,-2-4 2,1 4-1,1-1 2,-2-3-2,-1 4 0,-1-3-1,2 2 0,-2 1 4,0-5-2,-3 5 1,3 0 0,0 0 0,0 0-1,2-4 0,-2 4-1,-1 0 0,1-3 1,0 3 1,0 0 0,0-1 0,0 1 1,0 0 1,1-4-2,-2 4 0,1 0-2,0 0 2,1 0 0,-1 0 1,2-2 0,1 2 0,-2 0 0,1-3 1,3 3 0,-2 0 1,4 0-1,-3 0 2,3 0 0,-4 0 1,4-2 0,-3 2 1,0 0 1,1 0 1,-2 0 0,0 0 2,0 0 0,-3 0 0,3 0-2,-1 0 1,-2 0 0,2 0 0,-2 0 0,-1 0 0,3 0 0,-3 0-1,0 0-2,-1 0-1,3-3 1,-5 3-3,0 0 0,1 0 1,-1 0-2,3 0 1,-3 0-2,1 3-1,-1-3 1,0 0 0,0 0-1,5 0-1,-4 0 0,-1 0 2,3 0-2,-3 0-2,1 0 2,2 0-1,1 0 1,-2 2 1,1-2-1,-2 0 0,1 0-1,2 0-1,-1 0 0,-2 0-2,3 0-4,-1 0-1,0 0-4,-1 0-3,2 0-6,-1 0-6,1 0-6,-1 0-9,-2 0-11,2 0-8,-3 0-11,0 0-7,0 0-10,0 0-11,5 0-6,-5 0-19,0 0-18,0 0-23,0 0-19,0 0-8,0 0 0,0 0 6,0 0 7,0 0 8,-5 0 9,1 0 10,-6 0 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FDE00-2954-41CD-B1FC-C02F046CF563}"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E6330-BD80-485B-89BA-2D55044EF8F2}" type="slidenum">
              <a:rPr lang="en-US" smtClean="0"/>
              <a:t>‹#›</a:t>
            </a:fld>
            <a:endParaRPr lang="en-US"/>
          </a:p>
        </p:txBody>
      </p:sp>
    </p:spTree>
    <p:extLst>
      <p:ext uri="{BB962C8B-B14F-4D97-AF65-F5344CB8AC3E}">
        <p14:creationId xmlns:p14="http://schemas.microsoft.com/office/powerpoint/2010/main" val="968833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字体：新蒂下午茶，新蒂黑板报</a:t>
            </a:r>
          </a:p>
        </p:txBody>
      </p:sp>
      <p:sp>
        <p:nvSpPr>
          <p:cNvPr id="190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F13796-0650-4F89-AB6E-1347D1C81E72}" type="slidenum">
              <a:rPr lang="zh-CN" altLang="en-US" smtClean="0">
                <a:solidFill>
                  <a:prstClr val="black"/>
                </a:solidFill>
              </a:rPr>
              <a:pPr/>
              <a:t>12</a:t>
            </a:fld>
            <a:endParaRPr lang="zh-CN" altLang="en-US" smtClean="0">
              <a:solidFill>
                <a:prstClr val="black"/>
              </a:solidFill>
            </a:endParaRPr>
          </a:p>
        </p:txBody>
      </p:sp>
    </p:spTree>
    <p:extLst>
      <p:ext uri="{BB962C8B-B14F-4D97-AF65-F5344CB8AC3E}">
        <p14:creationId xmlns:p14="http://schemas.microsoft.com/office/powerpoint/2010/main" val="1469591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BE0243-BCE7-46C5-81B4-A2A7E1342C99}" type="datetimeFigureOut">
              <a:rPr lang="vi-VN">
                <a:solidFill>
                  <a:prstClr val="black">
                    <a:tint val="75000"/>
                  </a:prstClr>
                </a:solidFill>
              </a:rPr>
              <a:pPr>
                <a:defRPr/>
              </a:pPr>
              <a:t>28/09/2022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EE502-0311-4112-8BEB-A9496F813D23}" type="slidenum">
              <a:rPr lang="vi-VN" altLang="vi-VN"/>
              <a:pPr>
                <a:defRPr/>
              </a:pPr>
              <a:t>‹#›</a:t>
            </a:fld>
            <a:endParaRPr lang="vi-VN" altLang="vi-VN"/>
          </a:p>
        </p:txBody>
      </p:sp>
    </p:spTree>
    <p:extLst>
      <p:ext uri="{BB962C8B-B14F-4D97-AF65-F5344CB8AC3E}">
        <p14:creationId xmlns:p14="http://schemas.microsoft.com/office/powerpoint/2010/main" val="6726439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63"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780"/>
            </a:lvl1pPr>
            <a:lvl2pPr>
              <a:defRPr sz="3308"/>
            </a:lvl2pPr>
            <a:lvl3pPr>
              <a:defRPr sz="2835"/>
            </a:lvl3pPr>
            <a:lvl4pPr>
              <a:defRPr sz="2363"/>
            </a:lvl4pPr>
            <a:lvl5pPr>
              <a:defRPr sz="2363"/>
            </a:lvl5pPr>
            <a:lvl6pPr>
              <a:defRPr sz="2363"/>
            </a:lvl6pPr>
            <a:lvl7pPr>
              <a:defRPr sz="2363"/>
            </a:lvl7pPr>
            <a:lvl8pPr>
              <a:defRPr sz="2363"/>
            </a:lvl8pPr>
            <a:lvl9pPr>
              <a:defRPr sz="23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0"/>
            <a:ext cx="4011084" cy="4691063"/>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929AAF-8569-460D-982D-6B93962AC617}"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01281D-C487-403A-8E37-ED24474CC085}" type="slidenum">
              <a:rPr lang="vi-VN" altLang="vi-VN"/>
              <a:pPr>
                <a:defRPr/>
              </a:pPr>
              <a:t>‹#›</a:t>
            </a:fld>
            <a:endParaRPr lang="vi-VN" altLang="vi-VN"/>
          </a:p>
        </p:txBody>
      </p:sp>
    </p:spTree>
    <p:extLst>
      <p:ext uri="{BB962C8B-B14F-4D97-AF65-F5344CB8AC3E}">
        <p14:creationId xmlns:p14="http://schemas.microsoft.com/office/powerpoint/2010/main" val="29715395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63"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780"/>
            </a:lvl1pPr>
            <a:lvl2pPr marL="534594" indent="0">
              <a:buNone/>
              <a:defRPr sz="3308"/>
            </a:lvl2pPr>
            <a:lvl3pPr marL="1069189" indent="0">
              <a:buNone/>
              <a:defRPr sz="2835"/>
            </a:lvl3pPr>
            <a:lvl4pPr marL="1603782" indent="0">
              <a:buNone/>
              <a:defRPr sz="2363"/>
            </a:lvl4pPr>
            <a:lvl5pPr marL="2138378" indent="0">
              <a:buNone/>
              <a:defRPr sz="2363"/>
            </a:lvl5pPr>
            <a:lvl6pPr marL="2672972" indent="0">
              <a:buNone/>
              <a:defRPr sz="2363"/>
            </a:lvl6pPr>
            <a:lvl7pPr marL="3207566" indent="0">
              <a:buNone/>
              <a:defRPr sz="2363"/>
            </a:lvl7pPr>
            <a:lvl8pPr marL="3742160" indent="0">
              <a:buNone/>
              <a:defRPr sz="2363"/>
            </a:lvl8pPr>
            <a:lvl9pPr marL="4276754" indent="0">
              <a:buNone/>
              <a:defRPr sz="2363"/>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54ED90-C546-4A3E-B16D-B927E58F678E}"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F70518-13E2-4689-88E8-7A35D6267F43}" type="slidenum">
              <a:rPr lang="vi-VN" altLang="vi-VN"/>
              <a:pPr>
                <a:defRPr/>
              </a:pPr>
              <a:t>‹#›</a:t>
            </a:fld>
            <a:endParaRPr lang="vi-VN" altLang="vi-VN"/>
          </a:p>
        </p:txBody>
      </p:sp>
    </p:spTree>
    <p:extLst>
      <p:ext uri="{BB962C8B-B14F-4D97-AF65-F5344CB8AC3E}">
        <p14:creationId xmlns:p14="http://schemas.microsoft.com/office/powerpoint/2010/main" val="38657875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E226F8-7EE7-4CC8-87CC-0EED36AD6372}"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6FF7D-43A7-412D-9198-C93B069B233D}" type="slidenum">
              <a:rPr lang="vi-VN" altLang="vi-VN"/>
              <a:pPr>
                <a:defRPr/>
              </a:pPr>
              <a:t>‹#›</a:t>
            </a:fld>
            <a:endParaRPr lang="vi-VN" altLang="vi-VN"/>
          </a:p>
        </p:txBody>
      </p:sp>
    </p:spTree>
    <p:extLst>
      <p:ext uri="{BB962C8B-B14F-4D97-AF65-F5344CB8AC3E}">
        <p14:creationId xmlns:p14="http://schemas.microsoft.com/office/powerpoint/2010/main" val="36643017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64835" y="331790"/>
            <a:ext cx="4643967" cy="706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2936" y="331790"/>
            <a:ext cx="13728700" cy="706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0F2BC7-CFD0-4266-8AB7-F27010086E83}"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D6FFF9-1C7A-484F-8FBA-AE26CAC0441E}" type="slidenum">
              <a:rPr lang="vi-VN" altLang="vi-VN"/>
              <a:pPr>
                <a:defRPr/>
              </a:pPr>
              <a:t>‹#›</a:t>
            </a:fld>
            <a:endParaRPr lang="vi-VN" altLang="vi-VN"/>
          </a:p>
        </p:txBody>
      </p:sp>
    </p:spTree>
    <p:extLst>
      <p:ext uri="{BB962C8B-B14F-4D97-AF65-F5344CB8AC3E}">
        <p14:creationId xmlns:p14="http://schemas.microsoft.com/office/powerpoint/2010/main" val="15396296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609600" y="274640"/>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3" name="Chỗ dành sẵn cho Ngày tháng 2"/>
          <p:cNvSpPr>
            <a:spLocks noGrp="1"/>
          </p:cNvSpPr>
          <p:nvPr>
            <p:ph type="dt" sz="half" idx="10"/>
          </p:nvPr>
        </p:nvSpPr>
        <p:spPr>
          <a:xfrm>
            <a:off x="610100" y="6245303"/>
            <a:ext cx="2844217" cy="475958"/>
          </a:xfrm>
        </p:spPr>
        <p:txBody>
          <a:bodyPr/>
          <a:lstStyle>
            <a:lvl1pPr>
              <a:defRPr/>
            </a:lvl1pPr>
          </a:lstStyle>
          <a:p>
            <a:pPr>
              <a:defRPr/>
            </a:pPr>
            <a:endParaRPr lang="en-US">
              <a:solidFill>
                <a:prstClr val="black">
                  <a:tint val="75000"/>
                </a:prstClr>
              </a:solidFill>
            </a:endParaRPr>
          </a:p>
        </p:txBody>
      </p:sp>
      <p:sp>
        <p:nvSpPr>
          <p:cNvPr id="4" name="Chỗ dành sẵn cho Chân trang 3"/>
          <p:cNvSpPr>
            <a:spLocks noGrp="1"/>
          </p:cNvSpPr>
          <p:nvPr>
            <p:ph type="ftr" sz="quarter" idx="11"/>
          </p:nvPr>
        </p:nvSpPr>
        <p:spPr>
          <a:xfrm>
            <a:off x="4165684" y="6245303"/>
            <a:ext cx="3860633" cy="475958"/>
          </a:xfrm>
        </p:spPr>
        <p:txBody>
          <a:bodyPr/>
          <a:lstStyle>
            <a:lvl1pPr>
              <a:defRPr/>
            </a:lvl1pPr>
          </a:lstStyle>
          <a:p>
            <a:pPr>
              <a:defRPr/>
            </a:pPr>
            <a:endParaRPr lang="en-US">
              <a:solidFill>
                <a:prstClr val="black">
                  <a:tint val="75000"/>
                </a:prstClr>
              </a:solidFill>
            </a:endParaRPr>
          </a:p>
        </p:txBody>
      </p:sp>
      <p:sp>
        <p:nvSpPr>
          <p:cNvPr id="5" name="Chỗ dành sẵn cho Số hiệu Bản chiếu 4"/>
          <p:cNvSpPr>
            <a:spLocks noGrp="1"/>
          </p:cNvSpPr>
          <p:nvPr>
            <p:ph type="sldNum" sz="quarter" idx="12"/>
          </p:nvPr>
        </p:nvSpPr>
        <p:spPr>
          <a:xfrm>
            <a:off x="8737684" y="6245303"/>
            <a:ext cx="2844216" cy="475958"/>
          </a:xfrm>
        </p:spPr>
        <p:txBody>
          <a:bodyPr/>
          <a:lstStyle>
            <a:lvl1pPr>
              <a:defRPr/>
            </a:lvl1pPr>
          </a:lstStyle>
          <a:p>
            <a:pPr>
              <a:defRPr/>
            </a:pPr>
            <a:fld id="{C8D1411C-F03D-4335-BA1E-901F5E576D30}" type="slidenum">
              <a:rPr lang="en-US" altLang="vi-VN"/>
              <a:pPr>
                <a:defRPr/>
              </a:pPr>
              <a:t>‹#›</a:t>
            </a:fld>
            <a:endParaRPr lang="en-US" altLang="vi-VN"/>
          </a:p>
        </p:txBody>
      </p:sp>
    </p:spTree>
    <p:extLst>
      <p:ext uri="{BB962C8B-B14F-4D97-AF65-F5344CB8AC3E}">
        <p14:creationId xmlns:p14="http://schemas.microsoft.com/office/powerpoint/2010/main" val="41520334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4594" indent="0" algn="ctr">
              <a:buNone/>
              <a:defRPr>
                <a:solidFill>
                  <a:schemeClr val="tx1">
                    <a:tint val="75000"/>
                  </a:schemeClr>
                </a:solidFill>
              </a:defRPr>
            </a:lvl2pPr>
            <a:lvl3pPr marL="1069189" indent="0" algn="ctr">
              <a:buNone/>
              <a:defRPr>
                <a:solidFill>
                  <a:schemeClr val="tx1">
                    <a:tint val="75000"/>
                  </a:schemeClr>
                </a:solidFill>
              </a:defRPr>
            </a:lvl3pPr>
            <a:lvl4pPr marL="1603782" indent="0" algn="ctr">
              <a:buNone/>
              <a:defRPr>
                <a:solidFill>
                  <a:schemeClr val="tx1">
                    <a:tint val="75000"/>
                  </a:schemeClr>
                </a:solidFill>
              </a:defRPr>
            </a:lvl4pPr>
            <a:lvl5pPr marL="2138378" indent="0" algn="ctr">
              <a:buNone/>
              <a:defRPr>
                <a:solidFill>
                  <a:schemeClr val="tx1">
                    <a:tint val="75000"/>
                  </a:schemeClr>
                </a:solidFill>
              </a:defRPr>
            </a:lvl5pPr>
            <a:lvl6pPr marL="2672972" indent="0" algn="ctr">
              <a:buNone/>
              <a:defRPr>
                <a:solidFill>
                  <a:schemeClr val="tx1">
                    <a:tint val="75000"/>
                  </a:schemeClr>
                </a:solidFill>
              </a:defRPr>
            </a:lvl6pPr>
            <a:lvl7pPr marL="3207566" indent="0" algn="ctr">
              <a:buNone/>
              <a:defRPr>
                <a:solidFill>
                  <a:schemeClr val="tx1">
                    <a:tint val="75000"/>
                  </a:schemeClr>
                </a:solidFill>
              </a:defRPr>
            </a:lvl7pPr>
            <a:lvl8pPr marL="3742160" indent="0" algn="ctr">
              <a:buNone/>
              <a:defRPr>
                <a:solidFill>
                  <a:schemeClr val="tx1">
                    <a:tint val="75000"/>
                  </a:schemeClr>
                </a:solidFill>
              </a:defRPr>
            </a:lvl8pPr>
            <a:lvl9pPr marL="42767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9D8A32-AFF1-473F-BF6F-6C868CA6196E}"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6E612E-6795-40D5-A458-B7BC6CBFE2ED}" type="slidenum">
              <a:rPr lang="vi-VN" altLang="vi-VN"/>
              <a:pPr>
                <a:defRPr/>
              </a:pPr>
              <a:t>‹#›</a:t>
            </a:fld>
            <a:endParaRPr lang="vi-VN" altLang="vi-VN"/>
          </a:p>
        </p:txBody>
      </p:sp>
    </p:spTree>
    <p:extLst>
      <p:ext uri="{BB962C8B-B14F-4D97-AF65-F5344CB8AC3E}">
        <p14:creationId xmlns:p14="http://schemas.microsoft.com/office/powerpoint/2010/main" val="2110510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C75086-B4FA-4900-8F8C-8BEAC3560E65}"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8AB3DD-CB82-4017-8DCB-96202B210E78}" type="slidenum">
              <a:rPr lang="vi-VN" altLang="vi-VN"/>
              <a:pPr>
                <a:defRPr/>
              </a:pPr>
              <a:t>‹#›</a:t>
            </a:fld>
            <a:endParaRPr lang="vi-VN" altLang="vi-VN"/>
          </a:p>
        </p:txBody>
      </p:sp>
    </p:spTree>
    <p:extLst>
      <p:ext uri="{BB962C8B-B14F-4D97-AF65-F5344CB8AC3E}">
        <p14:creationId xmlns:p14="http://schemas.microsoft.com/office/powerpoint/2010/main" val="40549861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646"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63">
                <a:solidFill>
                  <a:schemeClr val="tx1">
                    <a:tint val="75000"/>
                  </a:schemeClr>
                </a:solidFill>
              </a:defRPr>
            </a:lvl1pPr>
            <a:lvl2pPr marL="534594" indent="0">
              <a:buNone/>
              <a:defRPr sz="2126">
                <a:solidFill>
                  <a:schemeClr val="tx1">
                    <a:tint val="75000"/>
                  </a:schemeClr>
                </a:solidFill>
              </a:defRPr>
            </a:lvl2pPr>
            <a:lvl3pPr marL="1069189" indent="0">
              <a:buNone/>
              <a:defRPr sz="1890">
                <a:solidFill>
                  <a:schemeClr val="tx1">
                    <a:tint val="75000"/>
                  </a:schemeClr>
                </a:solidFill>
              </a:defRPr>
            </a:lvl3pPr>
            <a:lvl4pPr marL="1603782" indent="0">
              <a:buNone/>
              <a:defRPr sz="1654">
                <a:solidFill>
                  <a:schemeClr val="tx1">
                    <a:tint val="75000"/>
                  </a:schemeClr>
                </a:solidFill>
              </a:defRPr>
            </a:lvl4pPr>
            <a:lvl5pPr marL="2138378" indent="0">
              <a:buNone/>
              <a:defRPr sz="1654">
                <a:solidFill>
                  <a:schemeClr val="tx1">
                    <a:tint val="75000"/>
                  </a:schemeClr>
                </a:solidFill>
              </a:defRPr>
            </a:lvl5pPr>
            <a:lvl6pPr marL="2672972" indent="0">
              <a:buNone/>
              <a:defRPr sz="1654">
                <a:solidFill>
                  <a:schemeClr val="tx1">
                    <a:tint val="75000"/>
                  </a:schemeClr>
                </a:solidFill>
              </a:defRPr>
            </a:lvl6pPr>
            <a:lvl7pPr marL="3207566" indent="0">
              <a:buNone/>
              <a:defRPr sz="1654">
                <a:solidFill>
                  <a:schemeClr val="tx1">
                    <a:tint val="75000"/>
                  </a:schemeClr>
                </a:solidFill>
              </a:defRPr>
            </a:lvl7pPr>
            <a:lvl8pPr marL="3742160" indent="0">
              <a:buNone/>
              <a:defRPr sz="1654">
                <a:solidFill>
                  <a:schemeClr val="tx1">
                    <a:tint val="75000"/>
                  </a:schemeClr>
                </a:solidFill>
              </a:defRPr>
            </a:lvl8pPr>
            <a:lvl9pPr marL="4276754" indent="0">
              <a:buNone/>
              <a:defRPr sz="165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FF7174-EA6E-4319-A893-891F5BAD1D4B}"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28DBB-24D3-4A90-9593-DA2102D7320E}" type="slidenum">
              <a:rPr lang="vi-VN" altLang="vi-VN"/>
              <a:pPr>
                <a:defRPr/>
              </a:pPr>
              <a:t>‹#›</a:t>
            </a:fld>
            <a:endParaRPr lang="vi-VN" altLang="vi-VN"/>
          </a:p>
        </p:txBody>
      </p:sp>
    </p:spTree>
    <p:extLst>
      <p:ext uri="{BB962C8B-B14F-4D97-AF65-F5344CB8AC3E}">
        <p14:creationId xmlns:p14="http://schemas.microsoft.com/office/powerpoint/2010/main" val="33947066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2933"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22466"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9818A9-9E71-4064-B376-2DA0688E4636}"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524841-2A91-4D59-BCCC-3509BEA9A4C0}" type="slidenum">
              <a:rPr lang="vi-VN" altLang="vi-VN"/>
              <a:pPr>
                <a:defRPr/>
              </a:pPr>
              <a:t>‹#›</a:t>
            </a:fld>
            <a:endParaRPr lang="vi-VN" altLang="vi-VN"/>
          </a:p>
        </p:txBody>
      </p:sp>
    </p:spTree>
    <p:extLst>
      <p:ext uri="{BB962C8B-B14F-4D97-AF65-F5344CB8AC3E}">
        <p14:creationId xmlns:p14="http://schemas.microsoft.com/office/powerpoint/2010/main" val="284154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251654-B0AF-4164-8485-224050E8F87E}" type="datetimeFigureOut">
              <a:rPr lang="vi-VN">
                <a:solidFill>
                  <a:prstClr val="black">
                    <a:tint val="75000"/>
                  </a:prstClr>
                </a:solidFill>
              </a:rPr>
              <a:pPr>
                <a:defRPr/>
              </a:pPr>
              <a:t>28/09/2022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584F3EE-9357-4E45-97F5-30256A69207F}" type="slidenum">
              <a:rPr lang="vi-VN" altLang="vi-VN"/>
              <a:pPr>
                <a:defRPr/>
              </a:pPr>
              <a:t>‹#›</a:t>
            </a:fld>
            <a:endParaRPr lang="vi-VN" altLang="vi-VN"/>
          </a:p>
        </p:txBody>
      </p:sp>
    </p:spTree>
    <p:extLst>
      <p:ext uri="{BB962C8B-B14F-4D97-AF65-F5344CB8AC3E}">
        <p14:creationId xmlns:p14="http://schemas.microsoft.com/office/powerpoint/2010/main" val="15634442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3102D9-7428-4EE8-B280-B498611BA691}" type="datetimeFigureOut">
              <a:rPr lang="vi-VN">
                <a:solidFill>
                  <a:prstClr val="black">
                    <a:tint val="75000"/>
                  </a:prstClr>
                </a:solidFill>
              </a:rPr>
              <a:pPr>
                <a:defRPr/>
              </a:pPr>
              <a:t>28/09/2022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E57BD10-1AA7-45F6-B361-F65B8ED7E76A}" type="slidenum">
              <a:rPr lang="vi-VN" altLang="vi-VN"/>
              <a:pPr>
                <a:defRPr/>
              </a:pPr>
              <a:t>‹#›</a:t>
            </a:fld>
            <a:endParaRPr lang="vi-VN" altLang="vi-VN"/>
          </a:p>
        </p:txBody>
      </p:sp>
    </p:spTree>
    <p:extLst>
      <p:ext uri="{BB962C8B-B14F-4D97-AF65-F5344CB8AC3E}">
        <p14:creationId xmlns:p14="http://schemas.microsoft.com/office/powerpoint/2010/main" val="12641029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BE0243-BCE7-46C5-81B4-A2A7E1342C99}" type="datetimeFigureOut">
              <a:rPr lang="vi-VN">
                <a:solidFill>
                  <a:prstClr val="black">
                    <a:tint val="75000"/>
                  </a:prstClr>
                </a:solidFill>
              </a:rPr>
              <a:pPr>
                <a:defRPr/>
              </a:pPr>
              <a:t>28/09/2022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EE502-0311-4112-8BEB-A9496F813D23}" type="slidenum">
              <a:rPr lang="vi-VN" altLang="vi-VN"/>
              <a:pPr>
                <a:defRPr/>
              </a:pPr>
              <a:t>‹#›</a:t>
            </a:fld>
            <a:endParaRPr lang="vi-VN" altLang="vi-VN"/>
          </a:p>
        </p:txBody>
      </p:sp>
    </p:spTree>
    <p:extLst>
      <p:ext uri="{BB962C8B-B14F-4D97-AF65-F5344CB8AC3E}">
        <p14:creationId xmlns:p14="http://schemas.microsoft.com/office/powerpoint/2010/main" val="9985641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63"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780"/>
            </a:lvl1pPr>
            <a:lvl2pPr>
              <a:defRPr sz="3308"/>
            </a:lvl2pPr>
            <a:lvl3pPr>
              <a:defRPr sz="2835"/>
            </a:lvl3pPr>
            <a:lvl4pPr>
              <a:defRPr sz="2363"/>
            </a:lvl4pPr>
            <a:lvl5pPr>
              <a:defRPr sz="2363"/>
            </a:lvl5pPr>
            <a:lvl6pPr>
              <a:defRPr sz="2363"/>
            </a:lvl6pPr>
            <a:lvl7pPr>
              <a:defRPr sz="2363"/>
            </a:lvl7pPr>
            <a:lvl8pPr>
              <a:defRPr sz="2363"/>
            </a:lvl8pPr>
            <a:lvl9pPr>
              <a:defRPr sz="23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0"/>
            <a:ext cx="4011084" cy="4691063"/>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929AAF-8569-460D-982D-6B93962AC617}"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01281D-C487-403A-8E37-ED24474CC085}" type="slidenum">
              <a:rPr lang="vi-VN" altLang="vi-VN"/>
              <a:pPr>
                <a:defRPr/>
              </a:pPr>
              <a:t>‹#›</a:t>
            </a:fld>
            <a:endParaRPr lang="vi-VN" altLang="vi-VN"/>
          </a:p>
        </p:txBody>
      </p:sp>
    </p:spTree>
    <p:extLst>
      <p:ext uri="{BB962C8B-B14F-4D97-AF65-F5344CB8AC3E}">
        <p14:creationId xmlns:p14="http://schemas.microsoft.com/office/powerpoint/2010/main" val="13776588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63"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780"/>
            </a:lvl1pPr>
            <a:lvl2pPr marL="534594" indent="0">
              <a:buNone/>
              <a:defRPr sz="3308"/>
            </a:lvl2pPr>
            <a:lvl3pPr marL="1069189" indent="0">
              <a:buNone/>
              <a:defRPr sz="2835"/>
            </a:lvl3pPr>
            <a:lvl4pPr marL="1603782" indent="0">
              <a:buNone/>
              <a:defRPr sz="2363"/>
            </a:lvl4pPr>
            <a:lvl5pPr marL="2138378" indent="0">
              <a:buNone/>
              <a:defRPr sz="2363"/>
            </a:lvl5pPr>
            <a:lvl6pPr marL="2672972" indent="0">
              <a:buNone/>
              <a:defRPr sz="2363"/>
            </a:lvl6pPr>
            <a:lvl7pPr marL="3207566" indent="0">
              <a:buNone/>
              <a:defRPr sz="2363"/>
            </a:lvl7pPr>
            <a:lvl8pPr marL="3742160" indent="0">
              <a:buNone/>
              <a:defRPr sz="2363"/>
            </a:lvl8pPr>
            <a:lvl9pPr marL="4276754" indent="0">
              <a:buNone/>
              <a:defRPr sz="2363"/>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54ED90-C546-4A3E-B16D-B927E58F678E}"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F70518-13E2-4689-88E8-7A35D6267F43}" type="slidenum">
              <a:rPr lang="vi-VN" altLang="vi-VN"/>
              <a:pPr>
                <a:defRPr/>
              </a:pPr>
              <a:t>‹#›</a:t>
            </a:fld>
            <a:endParaRPr lang="vi-VN" altLang="vi-VN"/>
          </a:p>
        </p:txBody>
      </p:sp>
    </p:spTree>
    <p:extLst>
      <p:ext uri="{BB962C8B-B14F-4D97-AF65-F5344CB8AC3E}">
        <p14:creationId xmlns:p14="http://schemas.microsoft.com/office/powerpoint/2010/main" val="9829956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E226F8-7EE7-4CC8-87CC-0EED36AD6372}"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6FF7D-43A7-412D-9198-C93B069B233D}" type="slidenum">
              <a:rPr lang="vi-VN" altLang="vi-VN"/>
              <a:pPr>
                <a:defRPr/>
              </a:pPr>
              <a:t>‹#›</a:t>
            </a:fld>
            <a:endParaRPr lang="vi-VN" altLang="vi-VN"/>
          </a:p>
        </p:txBody>
      </p:sp>
    </p:spTree>
    <p:extLst>
      <p:ext uri="{BB962C8B-B14F-4D97-AF65-F5344CB8AC3E}">
        <p14:creationId xmlns:p14="http://schemas.microsoft.com/office/powerpoint/2010/main" val="39057688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64835" y="331790"/>
            <a:ext cx="4643967" cy="706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2936" y="331790"/>
            <a:ext cx="13728700" cy="706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0F2BC7-CFD0-4266-8AB7-F27010086E83}"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D6FFF9-1C7A-484F-8FBA-AE26CAC0441E}" type="slidenum">
              <a:rPr lang="vi-VN" altLang="vi-VN"/>
              <a:pPr>
                <a:defRPr/>
              </a:pPr>
              <a:t>‹#›</a:t>
            </a:fld>
            <a:endParaRPr lang="vi-VN" altLang="vi-VN"/>
          </a:p>
        </p:txBody>
      </p:sp>
    </p:spTree>
    <p:extLst>
      <p:ext uri="{BB962C8B-B14F-4D97-AF65-F5344CB8AC3E}">
        <p14:creationId xmlns:p14="http://schemas.microsoft.com/office/powerpoint/2010/main" val="20228497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609600" y="274640"/>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3" name="Chỗ dành sẵn cho Ngày tháng 2"/>
          <p:cNvSpPr>
            <a:spLocks noGrp="1"/>
          </p:cNvSpPr>
          <p:nvPr>
            <p:ph type="dt" sz="half" idx="10"/>
          </p:nvPr>
        </p:nvSpPr>
        <p:spPr>
          <a:xfrm>
            <a:off x="610100" y="6245303"/>
            <a:ext cx="2844217" cy="475958"/>
          </a:xfrm>
        </p:spPr>
        <p:txBody>
          <a:bodyPr/>
          <a:lstStyle>
            <a:lvl1pPr>
              <a:defRPr/>
            </a:lvl1pPr>
          </a:lstStyle>
          <a:p>
            <a:pPr>
              <a:defRPr/>
            </a:pPr>
            <a:endParaRPr lang="en-US">
              <a:solidFill>
                <a:prstClr val="black">
                  <a:tint val="75000"/>
                </a:prstClr>
              </a:solidFill>
            </a:endParaRPr>
          </a:p>
        </p:txBody>
      </p:sp>
      <p:sp>
        <p:nvSpPr>
          <p:cNvPr id="4" name="Chỗ dành sẵn cho Chân trang 3"/>
          <p:cNvSpPr>
            <a:spLocks noGrp="1"/>
          </p:cNvSpPr>
          <p:nvPr>
            <p:ph type="ftr" sz="quarter" idx="11"/>
          </p:nvPr>
        </p:nvSpPr>
        <p:spPr>
          <a:xfrm>
            <a:off x="4165684" y="6245303"/>
            <a:ext cx="3860633" cy="475958"/>
          </a:xfrm>
        </p:spPr>
        <p:txBody>
          <a:bodyPr/>
          <a:lstStyle>
            <a:lvl1pPr>
              <a:defRPr/>
            </a:lvl1pPr>
          </a:lstStyle>
          <a:p>
            <a:pPr>
              <a:defRPr/>
            </a:pPr>
            <a:endParaRPr lang="en-US">
              <a:solidFill>
                <a:prstClr val="black">
                  <a:tint val="75000"/>
                </a:prstClr>
              </a:solidFill>
            </a:endParaRPr>
          </a:p>
        </p:txBody>
      </p:sp>
      <p:sp>
        <p:nvSpPr>
          <p:cNvPr id="5" name="Chỗ dành sẵn cho Số hiệu Bản chiếu 4"/>
          <p:cNvSpPr>
            <a:spLocks noGrp="1"/>
          </p:cNvSpPr>
          <p:nvPr>
            <p:ph type="sldNum" sz="quarter" idx="12"/>
          </p:nvPr>
        </p:nvSpPr>
        <p:spPr>
          <a:xfrm>
            <a:off x="8737684" y="6245303"/>
            <a:ext cx="2844216" cy="475958"/>
          </a:xfrm>
        </p:spPr>
        <p:txBody>
          <a:bodyPr/>
          <a:lstStyle>
            <a:lvl1pPr>
              <a:defRPr/>
            </a:lvl1pPr>
          </a:lstStyle>
          <a:p>
            <a:pPr>
              <a:defRPr/>
            </a:pPr>
            <a:fld id="{C8D1411C-F03D-4335-BA1E-901F5E576D30}" type="slidenum">
              <a:rPr lang="en-US" altLang="vi-VN"/>
              <a:pPr>
                <a:defRPr/>
              </a:pPr>
              <a:t>‹#›</a:t>
            </a:fld>
            <a:endParaRPr lang="en-US" altLang="vi-VN"/>
          </a:p>
        </p:txBody>
      </p:sp>
    </p:spTree>
    <p:extLst>
      <p:ext uri="{BB962C8B-B14F-4D97-AF65-F5344CB8AC3E}">
        <p14:creationId xmlns:p14="http://schemas.microsoft.com/office/powerpoint/2010/main" val="1465695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E40706-0661-4199-9932-091BF15B5D5D}"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9A5E4-237C-42A8-8DA0-4A740D13E3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5593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40706-0661-4199-9932-091BF15B5D5D}"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9A5E4-237C-42A8-8DA0-4A740D13E3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259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78066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40706-0661-4199-9932-091BF15B5D5D}"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9A5E4-237C-42A8-8DA0-4A740D13E3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8194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E40706-0661-4199-9932-091BF15B5D5D}" type="datetimeFigureOut">
              <a:rPr lang="en-US" smtClean="0">
                <a:solidFill>
                  <a:prstClr val="black">
                    <a:tint val="75000"/>
                  </a:prstClr>
                </a:solidFill>
              </a:rPr>
              <a:pPr/>
              <a:t>9/28/2022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F9A5E4-237C-42A8-8DA0-4A740D13E3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6922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E40706-0661-4199-9932-091BF15B5D5D}" type="datetimeFigureOut">
              <a:rPr lang="en-US" smtClean="0">
                <a:solidFill>
                  <a:prstClr val="black">
                    <a:tint val="75000"/>
                  </a:prstClr>
                </a:solidFill>
              </a:rPr>
              <a:pPr/>
              <a:t>9/28/2022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F9A5E4-237C-42A8-8DA0-4A740D13E3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2345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E40706-0661-4199-9932-091BF15B5D5D}" type="datetimeFigureOut">
              <a:rPr lang="en-US" smtClean="0">
                <a:solidFill>
                  <a:prstClr val="black">
                    <a:tint val="75000"/>
                  </a:prstClr>
                </a:solidFill>
              </a:rPr>
              <a:pPr/>
              <a:t>9/28/2022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F9A5E4-237C-42A8-8DA0-4A740D13E3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7527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40706-0661-4199-9932-091BF15B5D5D}" type="datetimeFigureOut">
              <a:rPr lang="en-US" smtClean="0">
                <a:solidFill>
                  <a:prstClr val="black">
                    <a:tint val="75000"/>
                  </a:prstClr>
                </a:solidFill>
              </a:rPr>
              <a:pPr/>
              <a:t>9/28/2022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F9A5E4-237C-42A8-8DA0-4A740D13E3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5213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40706-0661-4199-9932-091BF15B5D5D}" type="datetimeFigureOut">
              <a:rPr lang="en-US" smtClean="0">
                <a:solidFill>
                  <a:prstClr val="black">
                    <a:tint val="75000"/>
                  </a:prstClr>
                </a:solidFill>
              </a:rPr>
              <a:pPr/>
              <a:t>9/28/2022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F9A5E4-237C-42A8-8DA0-4A740D13E3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3278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40706-0661-4199-9932-091BF15B5D5D}" type="datetimeFigureOut">
              <a:rPr lang="en-US" smtClean="0">
                <a:solidFill>
                  <a:prstClr val="black">
                    <a:tint val="75000"/>
                  </a:prstClr>
                </a:solidFill>
              </a:rPr>
              <a:pPr/>
              <a:t>9/28/2022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F9A5E4-237C-42A8-8DA0-4A740D13E3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1570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40706-0661-4199-9932-091BF15B5D5D}"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9A5E4-237C-42A8-8DA0-4A740D13E3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9995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E40706-0661-4199-9932-091BF15B5D5D}"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9A5E4-237C-42A8-8DA0-4A740D13E3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6777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ln/>
        </p:spPr>
        <p:txBody>
          <a:bodyPr/>
          <a:lstStyle>
            <a:lvl1pPr>
              <a:defRPr/>
            </a:lvl1pPr>
          </a:lstStyle>
          <a:p>
            <a:fld id="{B96928B9-880E-4782-AAA4-B54FF9E0838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899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022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848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51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96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9471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3554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06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0353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9494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5853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4594" indent="0" algn="ctr">
              <a:buNone/>
              <a:defRPr>
                <a:solidFill>
                  <a:schemeClr val="tx1">
                    <a:tint val="75000"/>
                  </a:schemeClr>
                </a:solidFill>
              </a:defRPr>
            </a:lvl2pPr>
            <a:lvl3pPr marL="1069189" indent="0" algn="ctr">
              <a:buNone/>
              <a:defRPr>
                <a:solidFill>
                  <a:schemeClr val="tx1">
                    <a:tint val="75000"/>
                  </a:schemeClr>
                </a:solidFill>
              </a:defRPr>
            </a:lvl3pPr>
            <a:lvl4pPr marL="1603782" indent="0" algn="ctr">
              <a:buNone/>
              <a:defRPr>
                <a:solidFill>
                  <a:schemeClr val="tx1">
                    <a:tint val="75000"/>
                  </a:schemeClr>
                </a:solidFill>
              </a:defRPr>
            </a:lvl4pPr>
            <a:lvl5pPr marL="2138378" indent="0" algn="ctr">
              <a:buNone/>
              <a:defRPr>
                <a:solidFill>
                  <a:schemeClr val="tx1">
                    <a:tint val="75000"/>
                  </a:schemeClr>
                </a:solidFill>
              </a:defRPr>
            </a:lvl5pPr>
            <a:lvl6pPr marL="2672972" indent="0" algn="ctr">
              <a:buNone/>
              <a:defRPr>
                <a:solidFill>
                  <a:schemeClr val="tx1">
                    <a:tint val="75000"/>
                  </a:schemeClr>
                </a:solidFill>
              </a:defRPr>
            </a:lvl6pPr>
            <a:lvl7pPr marL="3207566" indent="0" algn="ctr">
              <a:buNone/>
              <a:defRPr>
                <a:solidFill>
                  <a:schemeClr val="tx1">
                    <a:tint val="75000"/>
                  </a:schemeClr>
                </a:solidFill>
              </a:defRPr>
            </a:lvl7pPr>
            <a:lvl8pPr marL="3742160" indent="0" algn="ctr">
              <a:buNone/>
              <a:defRPr>
                <a:solidFill>
                  <a:schemeClr val="tx1">
                    <a:tint val="75000"/>
                  </a:schemeClr>
                </a:solidFill>
              </a:defRPr>
            </a:lvl8pPr>
            <a:lvl9pPr marL="42767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9D8A32-AFF1-473F-BF6F-6C868CA6196E}"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6E612E-6795-40D5-A458-B7BC6CBFE2ED}" type="slidenum">
              <a:rPr lang="vi-VN" altLang="vi-VN"/>
              <a:pPr>
                <a:defRPr/>
              </a:pPr>
              <a:t>‹#›</a:t>
            </a:fld>
            <a:endParaRPr lang="vi-VN" altLang="vi-VN"/>
          </a:p>
        </p:txBody>
      </p:sp>
    </p:spTree>
    <p:extLst>
      <p:ext uri="{BB962C8B-B14F-4D97-AF65-F5344CB8AC3E}">
        <p14:creationId xmlns:p14="http://schemas.microsoft.com/office/powerpoint/2010/main" val="3838956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C75086-B4FA-4900-8F8C-8BEAC3560E65}"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8AB3DD-CB82-4017-8DCB-96202B210E78}" type="slidenum">
              <a:rPr lang="vi-VN" altLang="vi-VN"/>
              <a:pPr>
                <a:defRPr/>
              </a:pPr>
              <a:t>‹#›</a:t>
            </a:fld>
            <a:endParaRPr lang="vi-VN" altLang="vi-VN"/>
          </a:p>
        </p:txBody>
      </p:sp>
    </p:spTree>
    <p:extLst>
      <p:ext uri="{BB962C8B-B14F-4D97-AF65-F5344CB8AC3E}">
        <p14:creationId xmlns:p14="http://schemas.microsoft.com/office/powerpoint/2010/main" val="1827170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646"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63">
                <a:solidFill>
                  <a:schemeClr val="tx1">
                    <a:tint val="75000"/>
                  </a:schemeClr>
                </a:solidFill>
              </a:defRPr>
            </a:lvl1pPr>
            <a:lvl2pPr marL="534594" indent="0">
              <a:buNone/>
              <a:defRPr sz="2126">
                <a:solidFill>
                  <a:schemeClr val="tx1">
                    <a:tint val="75000"/>
                  </a:schemeClr>
                </a:solidFill>
              </a:defRPr>
            </a:lvl2pPr>
            <a:lvl3pPr marL="1069189" indent="0">
              <a:buNone/>
              <a:defRPr sz="1890">
                <a:solidFill>
                  <a:schemeClr val="tx1">
                    <a:tint val="75000"/>
                  </a:schemeClr>
                </a:solidFill>
              </a:defRPr>
            </a:lvl3pPr>
            <a:lvl4pPr marL="1603782" indent="0">
              <a:buNone/>
              <a:defRPr sz="1654">
                <a:solidFill>
                  <a:schemeClr val="tx1">
                    <a:tint val="75000"/>
                  </a:schemeClr>
                </a:solidFill>
              </a:defRPr>
            </a:lvl4pPr>
            <a:lvl5pPr marL="2138378" indent="0">
              <a:buNone/>
              <a:defRPr sz="1654">
                <a:solidFill>
                  <a:schemeClr val="tx1">
                    <a:tint val="75000"/>
                  </a:schemeClr>
                </a:solidFill>
              </a:defRPr>
            </a:lvl5pPr>
            <a:lvl6pPr marL="2672972" indent="0">
              <a:buNone/>
              <a:defRPr sz="1654">
                <a:solidFill>
                  <a:schemeClr val="tx1">
                    <a:tint val="75000"/>
                  </a:schemeClr>
                </a:solidFill>
              </a:defRPr>
            </a:lvl6pPr>
            <a:lvl7pPr marL="3207566" indent="0">
              <a:buNone/>
              <a:defRPr sz="1654">
                <a:solidFill>
                  <a:schemeClr val="tx1">
                    <a:tint val="75000"/>
                  </a:schemeClr>
                </a:solidFill>
              </a:defRPr>
            </a:lvl7pPr>
            <a:lvl8pPr marL="3742160" indent="0">
              <a:buNone/>
              <a:defRPr sz="1654">
                <a:solidFill>
                  <a:schemeClr val="tx1">
                    <a:tint val="75000"/>
                  </a:schemeClr>
                </a:solidFill>
              </a:defRPr>
            </a:lvl8pPr>
            <a:lvl9pPr marL="4276754" indent="0">
              <a:buNone/>
              <a:defRPr sz="165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FF7174-EA6E-4319-A893-891F5BAD1D4B}"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28DBB-24D3-4A90-9593-DA2102D7320E}" type="slidenum">
              <a:rPr lang="vi-VN" altLang="vi-VN"/>
              <a:pPr>
                <a:defRPr/>
              </a:pPr>
              <a:t>‹#›</a:t>
            </a:fld>
            <a:endParaRPr lang="vi-VN" altLang="vi-VN"/>
          </a:p>
        </p:txBody>
      </p:sp>
    </p:spTree>
    <p:extLst>
      <p:ext uri="{BB962C8B-B14F-4D97-AF65-F5344CB8AC3E}">
        <p14:creationId xmlns:p14="http://schemas.microsoft.com/office/powerpoint/2010/main" val="2242237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2933"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22466"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9818A9-9E71-4064-B376-2DA0688E4636}"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524841-2A91-4D59-BCCC-3509BEA9A4C0}" type="slidenum">
              <a:rPr lang="vi-VN" altLang="vi-VN"/>
              <a:pPr>
                <a:defRPr/>
              </a:pPr>
              <a:t>‹#›</a:t>
            </a:fld>
            <a:endParaRPr lang="vi-VN" altLang="vi-VN"/>
          </a:p>
        </p:txBody>
      </p:sp>
    </p:spTree>
    <p:extLst>
      <p:ext uri="{BB962C8B-B14F-4D97-AF65-F5344CB8AC3E}">
        <p14:creationId xmlns:p14="http://schemas.microsoft.com/office/powerpoint/2010/main" val="4251273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251654-B0AF-4164-8485-224050E8F87E}" type="datetimeFigureOut">
              <a:rPr lang="vi-VN">
                <a:solidFill>
                  <a:prstClr val="black">
                    <a:tint val="75000"/>
                  </a:prstClr>
                </a:solidFill>
              </a:rPr>
              <a:pPr>
                <a:defRPr/>
              </a:pPr>
              <a:t>28/09/2022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584F3EE-9357-4E45-97F5-30256A69207F}" type="slidenum">
              <a:rPr lang="vi-VN" altLang="vi-VN"/>
              <a:pPr>
                <a:defRPr/>
              </a:pPr>
              <a:t>‹#›</a:t>
            </a:fld>
            <a:endParaRPr lang="vi-VN" altLang="vi-VN"/>
          </a:p>
        </p:txBody>
      </p:sp>
    </p:spTree>
    <p:extLst>
      <p:ext uri="{BB962C8B-B14F-4D97-AF65-F5344CB8AC3E}">
        <p14:creationId xmlns:p14="http://schemas.microsoft.com/office/powerpoint/2010/main" val="2112370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3102D9-7428-4EE8-B280-B498611BA691}" type="datetimeFigureOut">
              <a:rPr lang="vi-VN">
                <a:solidFill>
                  <a:prstClr val="black">
                    <a:tint val="75000"/>
                  </a:prstClr>
                </a:solidFill>
              </a:rPr>
              <a:pPr>
                <a:defRPr/>
              </a:pPr>
              <a:t>28/09/2022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E57BD10-1AA7-45F6-B361-F65B8ED7E76A}" type="slidenum">
              <a:rPr lang="vi-VN" altLang="vi-VN"/>
              <a:pPr>
                <a:defRPr/>
              </a:pPr>
              <a:t>‹#›</a:t>
            </a:fld>
            <a:endParaRPr lang="vi-VN" altLang="vi-VN"/>
          </a:p>
        </p:txBody>
      </p:sp>
    </p:spTree>
    <p:extLst>
      <p:ext uri="{BB962C8B-B14F-4D97-AF65-F5344CB8AC3E}">
        <p14:creationId xmlns:p14="http://schemas.microsoft.com/office/powerpoint/2010/main" val="4026078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BE0243-BCE7-46C5-81B4-A2A7E1342C99}" type="datetimeFigureOut">
              <a:rPr lang="vi-VN">
                <a:solidFill>
                  <a:prstClr val="black">
                    <a:tint val="75000"/>
                  </a:prstClr>
                </a:solidFill>
              </a:rPr>
              <a:pPr>
                <a:defRPr/>
              </a:pPr>
              <a:t>28/09/2022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EE502-0311-4112-8BEB-A9496F813D23}" type="slidenum">
              <a:rPr lang="vi-VN" altLang="vi-VN"/>
              <a:pPr>
                <a:defRPr/>
              </a:pPr>
              <a:t>‹#›</a:t>
            </a:fld>
            <a:endParaRPr lang="vi-VN" altLang="vi-VN"/>
          </a:p>
        </p:txBody>
      </p:sp>
    </p:spTree>
    <p:extLst>
      <p:ext uri="{BB962C8B-B14F-4D97-AF65-F5344CB8AC3E}">
        <p14:creationId xmlns:p14="http://schemas.microsoft.com/office/powerpoint/2010/main" val="207711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63"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780"/>
            </a:lvl1pPr>
            <a:lvl2pPr>
              <a:defRPr sz="3308"/>
            </a:lvl2pPr>
            <a:lvl3pPr>
              <a:defRPr sz="2835"/>
            </a:lvl3pPr>
            <a:lvl4pPr>
              <a:defRPr sz="2363"/>
            </a:lvl4pPr>
            <a:lvl5pPr>
              <a:defRPr sz="2363"/>
            </a:lvl5pPr>
            <a:lvl6pPr>
              <a:defRPr sz="2363"/>
            </a:lvl6pPr>
            <a:lvl7pPr>
              <a:defRPr sz="2363"/>
            </a:lvl7pPr>
            <a:lvl8pPr>
              <a:defRPr sz="2363"/>
            </a:lvl8pPr>
            <a:lvl9pPr>
              <a:defRPr sz="23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0"/>
            <a:ext cx="4011084" cy="4691063"/>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929AAF-8569-460D-982D-6B93962AC617}"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01281D-C487-403A-8E37-ED24474CC085}" type="slidenum">
              <a:rPr lang="vi-VN" altLang="vi-VN"/>
              <a:pPr>
                <a:defRPr/>
              </a:pPr>
              <a:t>‹#›</a:t>
            </a:fld>
            <a:endParaRPr lang="vi-VN" altLang="vi-VN"/>
          </a:p>
        </p:txBody>
      </p:sp>
    </p:spTree>
    <p:extLst>
      <p:ext uri="{BB962C8B-B14F-4D97-AF65-F5344CB8AC3E}">
        <p14:creationId xmlns:p14="http://schemas.microsoft.com/office/powerpoint/2010/main" val="2019129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63"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780"/>
            </a:lvl1pPr>
            <a:lvl2pPr marL="534594" indent="0">
              <a:buNone/>
              <a:defRPr sz="3308"/>
            </a:lvl2pPr>
            <a:lvl3pPr marL="1069189" indent="0">
              <a:buNone/>
              <a:defRPr sz="2835"/>
            </a:lvl3pPr>
            <a:lvl4pPr marL="1603782" indent="0">
              <a:buNone/>
              <a:defRPr sz="2363"/>
            </a:lvl4pPr>
            <a:lvl5pPr marL="2138378" indent="0">
              <a:buNone/>
              <a:defRPr sz="2363"/>
            </a:lvl5pPr>
            <a:lvl6pPr marL="2672972" indent="0">
              <a:buNone/>
              <a:defRPr sz="2363"/>
            </a:lvl6pPr>
            <a:lvl7pPr marL="3207566" indent="0">
              <a:buNone/>
              <a:defRPr sz="2363"/>
            </a:lvl7pPr>
            <a:lvl8pPr marL="3742160" indent="0">
              <a:buNone/>
              <a:defRPr sz="2363"/>
            </a:lvl8pPr>
            <a:lvl9pPr marL="4276754" indent="0">
              <a:buNone/>
              <a:defRPr sz="2363"/>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54ED90-C546-4A3E-B16D-B927E58F678E}"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F70518-13E2-4689-88E8-7A35D6267F43}" type="slidenum">
              <a:rPr lang="vi-VN" altLang="vi-VN"/>
              <a:pPr>
                <a:defRPr/>
              </a:pPr>
              <a:t>‹#›</a:t>
            </a:fld>
            <a:endParaRPr lang="vi-VN" altLang="vi-VN"/>
          </a:p>
        </p:txBody>
      </p:sp>
    </p:spTree>
    <p:extLst>
      <p:ext uri="{BB962C8B-B14F-4D97-AF65-F5344CB8AC3E}">
        <p14:creationId xmlns:p14="http://schemas.microsoft.com/office/powerpoint/2010/main" val="1659584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E226F8-7EE7-4CC8-87CC-0EED36AD6372}"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6FF7D-43A7-412D-9198-C93B069B233D}" type="slidenum">
              <a:rPr lang="vi-VN" altLang="vi-VN"/>
              <a:pPr>
                <a:defRPr/>
              </a:pPr>
              <a:t>‹#›</a:t>
            </a:fld>
            <a:endParaRPr lang="vi-VN" altLang="vi-VN"/>
          </a:p>
        </p:txBody>
      </p:sp>
    </p:spTree>
    <p:extLst>
      <p:ext uri="{BB962C8B-B14F-4D97-AF65-F5344CB8AC3E}">
        <p14:creationId xmlns:p14="http://schemas.microsoft.com/office/powerpoint/2010/main" val="1497313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64835" y="331790"/>
            <a:ext cx="4643967" cy="706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2936" y="331790"/>
            <a:ext cx="13728700" cy="706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0F2BC7-CFD0-4266-8AB7-F27010086E83}"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D6FFF9-1C7A-484F-8FBA-AE26CAC0441E}" type="slidenum">
              <a:rPr lang="vi-VN" altLang="vi-VN"/>
              <a:pPr>
                <a:defRPr/>
              </a:pPr>
              <a:t>‹#›</a:t>
            </a:fld>
            <a:endParaRPr lang="vi-VN" altLang="vi-VN"/>
          </a:p>
        </p:txBody>
      </p:sp>
    </p:spTree>
    <p:extLst>
      <p:ext uri="{BB962C8B-B14F-4D97-AF65-F5344CB8AC3E}">
        <p14:creationId xmlns:p14="http://schemas.microsoft.com/office/powerpoint/2010/main" val="465042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609600" y="274640"/>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3" name="Chỗ dành sẵn cho Ngày tháng 2"/>
          <p:cNvSpPr>
            <a:spLocks noGrp="1"/>
          </p:cNvSpPr>
          <p:nvPr>
            <p:ph type="dt" sz="half" idx="10"/>
          </p:nvPr>
        </p:nvSpPr>
        <p:spPr>
          <a:xfrm>
            <a:off x="610100" y="6245303"/>
            <a:ext cx="2844217" cy="475958"/>
          </a:xfrm>
        </p:spPr>
        <p:txBody>
          <a:bodyPr/>
          <a:lstStyle>
            <a:lvl1pPr>
              <a:defRPr/>
            </a:lvl1pPr>
          </a:lstStyle>
          <a:p>
            <a:pPr>
              <a:defRPr/>
            </a:pPr>
            <a:endParaRPr lang="en-US">
              <a:solidFill>
                <a:prstClr val="black">
                  <a:tint val="75000"/>
                </a:prstClr>
              </a:solidFill>
            </a:endParaRPr>
          </a:p>
        </p:txBody>
      </p:sp>
      <p:sp>
        <p:nvSpPr>
          <p:cNvPr id="4" name="Chỗ dành sẵn cho Chân trang 3"/>
          <p:cNvSpPr>
            <a:spLocks noGrp="1"/>
          </p:cNvSpPr>
          <p:nvPr>
            <p:ph type="ftr" sz="quarter" idx="11"/>
          </p:nvPr>
        </p:nvSpPr>
        <p:spPr>
          <a:xfrm>
            <a:off x="4165684" y="6245303"/>
            <a:ext cx="3860633" cy="475958"/>
          </a:xfrm>
        </p:spPr>
        <p:txBody>
          <a:bodyPr/>
          <a:lstStyle>
            <a:lvl1pPr>
              <a:defRPr/>
            </a:lvl1pPr>
          </a:lstStyle>
          <a:p>
            <a:pPr>
              <a:defRPr/>
            </a:pPr>
            <a:endParaRPr lang="en-US">
              <a:solidFill>
                <a:prstClr val="black">
                  <a:tint val="75000"/>
                </a:prstClr>
              </a:solidFill>
            </a:endParaRPr>
          </a:p>
        </p:txBody>
      </p:sp>
      <p:sp>
        <p:nvSpPr>
          <p:cNvPr id="5" name="Chỗ dành sẵn cho Số hiệu Bản chiếu 4"/>
          <p:cNvSpPr>
            <a:spLocks noGrp="1"/>
          </p:cNvSpPr>
          <p:nvPr>
            <p:ph type="sldNum" sz="quarter" idx="12"/>
          </p:nvPr>
        </p:nvSpPr>
        <p:spPr>
          <a:xfrm>
            <a:off x="8737684" y="6245303"/>
            <a:ext cx="2844216" cy="475958"/>
          </a:xfrm>
        </p:spPr>
        <p:txBody>
          <a:bodyPr/>
          <a:lstStyle>
            <a:lvl1pPr>
              <a:defRPr/>
            </a:lvl1pPr>
          </a:lstStyle>
          <a:p>
            <a:pPr>
              <a:defRPr/>
            </a:pPr>
            <a:fld id="{C8D1411C-F03D-4335-BA1E-901F5E576D30}" type="slidenum">
              <a:rPr lang="en-US" altLang="vi-VN"/>
              <a:pPr>
                <a:defRPr/>
              </a:pPr>
              <a:t>‹#›</a:t>
            </a:fld>
            <a:endParaRPr lang="en-US" altLang="vi-VN"/>
          </a:p>
        </p:txBody>
      </p:sp>
    </p:spTree>
    <p:extLst>
      <p:ext uri="{BB962C8B-B14F-4D97-AF65-F5344CB8AC3E}">
        <p14:creationId xmlns:p14="http://schemas.microsoft.com/office/powerpoint/2010/main" val="812159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4594" indent="0" algn="ctr">
              <a:buNone/>
              <a:defRPr>
                <a:solidFill>
                  <a:schemeClr val="tx1">
                    <a:tint val="75000"/>
                  </a:schemeClr>
                </a:solidFill>
              </a:defRPr>
            </a:lvl2pPr>
            <a:lvl3pPr marL="1069189" indent="0" algn="ctr">
              <a:buNone/>
              <a:defRPr>
                <a:solidFill>
                  <a:schemeClr val="tx1">
                    <a:tint val="75000"/>
                  </a:schemeClr>
                </a:solidFill>
              </a:defRPr>
            </a:lvl3pPr>
            <a:lvl4pPr marL="1603782" indent="0" algn="ctr">
              <a:buNone/>
              <a:defRPr>
                <a:solidFill>
                  <a:schemeClr val="tx1">
                    <a:tint val="75000"/>
                  </a:schemeClr>
                </a:solidFill>
              </a:defRPr>
            </a:lvl4pPr>
            <a:lvl5pPr marL="2138378" indent="0" algn="ctr">
              <a:buNone/>
              <a:defRPr>
                <a:solidFill>
                  <a:schemeClr val="tx1">
                    <a:tint val="75000"/>
                  </a:schemeClr>
                </a:solidFill>
              </a:defRPr>
            </a:lvl5pPr>
            <a:lvl6pPr marL="2672972" indent="0" algn="ctr">
              <a:buNone/>
              <a:defRPr>
                <a:solidFill>
                  <a:schemeClr val="tx1">
                    <a:tint val="75000"/>
                  </a:schemeClr>
                </a:solidFill>
              </a:defRPr>
            </a:lvl6pPr>
            <a:lvl7pPr marL="3207566" indent="0" algn="ctr">
              <a:buNone/>
              <a:defRPr>
                <a:solidFill>
                  <a:schemeClr val="tx1">
                    <a:tint val="75000"/>
                  </a:schemeClr>
                </a:solidFill>
              </a:defRPr>
            </a:lvl7pPr>
            <a:lvl8pPr marL="3742160" indent="0" algn="ctr">
              <a:buNone/>
              <a:defRPr>
                <a:solidFill>
                  <a:schemeClr val="tx1">
                    <a:tint val="75000"/>
                  </a:schemeClr>
                </a:solidFill>
              </a:defRPr>
            </a:lvl8pPr>
            <a:lvl9pPr marL="42767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9D8A32-AFF1-473F-BF6F-6C868CA6196E}"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6E612E-6795-40D5-A458-B7BC6CBFE2ED}" type="slidenum">
              <a:rPr lang="vi-VN" altLang="vi-VN"/>
              <a:pPr>
                <a:defRPr/>
              </a:pPr>
              <a:t>‹#›</a:t>
            </a:fld>
            <a:endParaRPr lang="vi-VN" altLang="vi-VN"/>
          </a:p>
        </p:txBody>
      </p:sp>
    </p:spTree>
    <p:extLst>
      <p:ext uri="{BB962C8B-B14F-4D97-AF65-F5344CB8AC3E}">
        <p14:creationId xmlns:p14="http://schemas.microsoft.com/office/powerpoint/2010/main" val="3159573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C75086-B4FA-4900-8F8C-8BEAC3560E65}"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8AB3DD-CB82-4017-8DCB-96202B210E78}" type="slidenum">
              <a:rPr lang="vi-VN" altLang="vi-VN"/>
              <a:pPr>
                <a:defRPr/>
              </a:pPr>
              <a:t>‹#›</a:t>
            </a:fld>
            <a:endParaRPr lang="vi-VN" altLang="vi-VN"/>
          </a:p>
        </p:txBody>
      </p:sp>
    </p:spTree>
    <p:extLst>
      <p:ext uri="{BB962C8B-B14F-4D97-AF65-F5344CB8AC3E}">
        <p14:creationId xmlns:p14="http://schemas.microsoft.com/office/powerpoint/2010/main" val="699177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646"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63">
                <a:solidFill>
                  <a:schemeClr val="tx1">
                    <a:tint val="75000"/>
                  </a:schemeClr>
                </a:solidFill>
              </a:defRPr>
            </a:lvl1pPr>
            <a:lvl2pPr marL="534594" indent="0">
              <a:buNone/>
              <a:defRPr sz="2126">
                <a:solidFill>
                  <a:schemeClr val="tx1">
                    <a:tint val="75000"/>
                  </a:schemeClr>
                </a:solidFill>
              </a:defRPr>
            </a:lvl2pPr>
            <a:lvl3pPr marL="1069189" indent="0">
              <a:buNone/>
              <a:defRPr sz="1890">
                <a:solidFill>
                  <a:schemeClr val="tx1">
                    <a:tint val="75000"/>
                  </a:schemeClr>
                </a:solidFill>
              </a:defRPr>
            </a:lvl3pPr>
            <a:lvl4pPr marL="1603782" indent="0">
              <a:buNone/>
              <a:defRPr sz="1654">
                <a:solidFill>
                  <a:schemeClr val="tx1">
                    <a:tint val="75000"/>
                  </a:schemeClr>
                </a:solidFill>
              </a:defRPr>
            </a:lvl4pPr>
            <a:lvl5pPr marL="2138378" indent="0">
              <a:buNone/>
              <a:defRPr sz="1654">
                <a:solidFill>
                  <a:schemeClr val="tx1">
                    <a:tint val="75000"/>
                  </a:schemeClr>
                </a:solidFill>
              </a:defRPr>
            </a:lvl5pPr>
            <a:lvl6pPr marL="2672972" indent="0">
              <a:buNone/>
              <a:defRPr sz="1654">
                <a:solidFill>
                  <a:schemeClr val="tx1">
                    <a:tint val="75000"/>
                  </a:schemeClr>
                </a:solidFill>
              </a:defRPr>
            </a:lvl6pPr>
            <a:lvl7pPr marL="3207566" indent="0">
              <a:buNone/>
              <a:defRPr sz="1654">
                <a:solidFill>
                  <a:schemeClr val="tx1">
                    <a:tint val="75000"/>
                  </a:schemeClr>
                </a:solidFill>
              </a:defRPr>
            </a:lvl7pPr>
            <a:lvl8pPr marL="3742160" indent="0">
              <a:buNone/>
              <a:defRPr sz="1654">
                <a:solidFill>
                  <a:schemeClr val="tx1">
                    <a:tint val="75000"/>
                  </a:schemeClr>
                </a:solidFill>
              </a:defRPr>
            </a:lvl8pPr>
            <a:lvl9pPr marL="4276754" indent="0">
              <a:buNone/>
              <a:defRPr sz="165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FF7174-EA6E-4319-A893-891F5BAD1D4B}"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28DBB-24D3-4A90-9593-DA2102D7320E}" type="slidenum">
              <a:rPr lang="vi-VN" altLang="vi-VN"/>
              <a:pPr>
                <a:defRPr/>
              </a:pPr>
              <a:t>‹#›</a:t>
            </a:fld>
            <a:endParaRPr lang="vi-VN" altLang="vi-VN"/>
          </a:p>
        </p:txBody>
      </p:sp>
    </p:spTree>
    <p:extLst>
      <p:ext uri="{BB962C8B-B14F-4D97-AF65-F5344CB8AC3E}">
        <p14:creationId xmlns:p14="http://schemas.microsoft.com/office/powerpoint/2010/main" val="2766668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2933"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22466"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9818A9-9E71-4064-B376-2DA0688E4636}"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524841-2A91-4D59-BCCC-3509BEA9A4C0}" type="slidenum">
              <a:rPr lang="vi-VN" altLang="vi-VN"/>
              <a:pPr>
                <a:defRPr/>
              </a:pPr>
              <a:t>‹#›</a:t>
            </a:fld>
            <a:endParaRPr lang="vi-VN" altLang="vi-VN"/>
          </a:p>
        </p:txBody>
      </p:sp>
    </p:spTree>
    <p:extLst>
      <p:ext uri="{BB962C8B-B14F-4D97-AF65-F5344CB8AC3E}">
        <p14:creationId xmlns:p14="http://schemas.microsoft.com/office/powerpoint/2010/main" val="720823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251654-B0AF-4164-8485-224050E8F87E}" type="datetimeFigureOut">
              <a:rPr lang="vi-VN">
                <a:solidFill>
                  <a:prstClr val="black">
                    <a:tint val="75000"/>
                  </a:prstClr>
                </a:solidFill>
              </a:rPr>
              <a:pPr>
                <a:defRPr/>
              </a:pPr>
              <a:t>28/09/2022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584F3EE-9357-4E45-97F5-30256A69207F}" type="slidenum">
              <a:rPr lang="vi-VN" altLang="vi-VN"/>
              <a:pPr>
                <a:defRPr/>
              </a:pPr>
              <a:t>‹#›</a:t>
            </a:fld>
            <a:endParaRPr lang="vi-VN" altLang="vi-VN"/>
          </a:p>
        </p:txBody>
      </p:sp>
    </p:spTree>
    <p:extLst>
      <p:ext uri="{BB962C8B-B14F-4D97-AF65-F5344CB8AC3E}">
        <p14:creationId xmlns:p14="http://schemas.microsoft.com/office/powerpoint/2010/main" val="235500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3102D9-7428-4EE8-B280-B498611BA691}" type="datetimeFigureOut">
              <a:rPr lang="vi-VN">
                <a:solidFill>
                  <a:prstClr val="black">
                    <a:tint val="75000"/>
                  </a:prstClr>
                </a:solidFill>
              </a:rPr>
              <a:pPr>
                <a:defRPr/>
              </a:pPr>
              <a:t>28/09/2022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E57BD10-1AA7-45F6-B361-F65B8ED7E76A}" type="slidenum">
              <a:rPr lang="vi-VN" altLang="vi-VN"/>
              <a:pPr>
                <a:defRPr/>
              </a:pPr>
              <a:t>‹#›</a:t>
            </a:fld>
            <a:endParaRPr lang="vi-VN" altLang="vi-VN"/>
          </a:p>
        </p:txBody>
      </p:sp>
    </p:spTree>
    <p:extLst>
      <p:ext uri="{BB962C8B-B14F-4D97-AF65-F5344CB8AC3E}">
        <p14:creationId xmlns:p14="http://schemas.microsoft.com/office/powerpoint/2010/main" val="4212466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BE0243-BCE7-46C5-81B4-A2A7E1342C99}" type="datetimeFigureOut">
              <a:rPr lang="vi-VN">
                <a:solidFill>
                  <a:prstClr val="black">
                    <a:tint val="75000"/>
                  </a:prstClr>
                </a:solidFill>
              </a:rPr>
              <a:pPr>
                <a:defRPr/>
              </a:pPr>
              <a:t>28/09/2022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EE502-0311-4112-8BEB-A9496F813D23}" type="slidenum">
              <a:rPr lang="vi-VN" altLang="vi-VN"/>
              <a:pPr>
                <a:defRPr/>
              </a:pPr>
              <a:t>‹#›</a:t>
            </a:fld>
            <a:endParaRPr lang="vi-VN" altLang="vi-VN"/>
          </a:p>
        </p:txBody>
      </p:sp>
    </p:spTree>
    <p:extLst>
      <p:ext uri="{BB962C8B-B14F-4D97-AF65-F5344CB8AC3E}">
        <p14:creationId xmlns:p14="http://schemas.microsoft.com/office/powerpoint/2010/main" val="1596787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63"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780"/>
            </a:lvl1pPr>
            <a:lvl2pPr>
              <a:defRPr sz="3308"/>
            </a:lvl2pPr>
            <a:lvl3pPr>
              <a:defRPr sz="2835"/>
            </a:lvl3pPr>
            <a:lvl4pPr>
              <a:defRPr sz="2363"/>
            </a:lvl4pPr>
            <a:lvl5pPr>
              <a:defRPr sz="2363"/>
            </a:lvl5pPr>
            <a:lvl6pPr>
              <a:defRPr sz="2363"/>
            </a:lvl6pPr>
            <a:lvl7pPr>
              <a:defRPr sz="2363"/>
            </a:lvl7pPr>
            <a:lvl8pPr>
              <a:defRPr sz="2363"/>
            </a:lvl8pPr>
            <a:lvl9pPr>
              <a:defRPr sz="23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0"/>
            <a:ext cx="4011084" cy="4691063"/>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929AAF-8569-460D-982D-6B93962AC617}"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01281D-C487-403A-8E37-ED24474CC085}" type="slidenum">
              <a:rPr lang="vi-VN" altLang="vi-VN"/>
              <a:pPr>
                <a:defRPr/>
              </a:pPr>
              <a:t>‹#›</a:t>
            </a:fld>
            <a:endParaRPr lang="vi-VN" altLang="vi-VN"/>
          </a:p>
        </p:txBody>
      </p:sp>
    </p:spTree>
    <p:extLst>
      <p:ext uri="{BB962C8B-B14F-4D97-AF65-F5344CB8AC3E}">
        <p14:creationId xmlns:p14="http://schemas.microsoft.com/office/powerpoint/2010/main" val="2448507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63"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780"/>
            </a:lvl1pPr>
            <a:lvl2pPr marL="534594" indent="0">
              <a:buNone/>
              <a:defRPr sz="3308"/>
            </a:lvl2pPr>
            <a:lvl3pPr marL="1069189" indent="0">
              <a:buNone/>
              <a:defRPr sz="2835"/>
            </a:lvl3pPr>
            <a:lvl4pPr marL="1603782" indent="0">
              <a:buNone/>
              <a:defRPr sz="2363"/>
            </a:lvl4pPr>
            <a:lvl5pPr marL="2138378" indent="0">
              <a:buNone/>
              <a:defRPr sz="2363"/>
            </a:lvl5pPr>
            <a:lvl6pPr marL="2672972" indent="0">
              <a:buNone/>
              <a:defRPr sz="2363"/>
            </a:lvl6pPr>
            <a:lvl7pPr marL="3207566" indent="0">
              <a:buNone/>
              <a:defRPr sz="2363"/>
            </a:lvl7pPr>
            <a:lvl8pPr marL="3742160" indent="0">
              <a:buNone/>
              <a:defRPr sz="2363"/>
            </a:lvl8pPr>
            <a:lvl9pPr marL="4276754" indent="0">
              <a:buNone/>
              <a:defRPr sz="2363"/>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54ED90-C546-4A3E-B16D-B927E58F678E}"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F70518-13E2-4689-88E8-7A35D6267F43}" type="slidenum">
              <a:rPr lang="vi-VN" altLang="vi-VN"/>
              <a:pPr>
                <a:defRPr/>
              </a:pPr>
              <a:t>‹#›</a:t>
            </a:fld>
            <a:endParaRPr lang="vi-VN" altLang="vi-VN"/>
          </a:p>
        </p:txBody>
      </p:sp>
    </p:spTree>
    <p:extLst>
      <p:ext uri="{BB962C8B-B14F-4D97-AF65-F5344CB8AC3E}">
        <p14:creationId xmlns:p14="http://schemas.microsoft.com/office/powerpoint/2010/main" val="1698435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E226F8-7EE7-4CC8-87CC-0EED36AD6372}"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6FF7D-43A7-412D-9198-C93B069B233D}" type="slidenum">
              <a:rPr lang="vi-VN" altLang="vi-VN"/>
              <a:pPr>
                <a:defRPr/>
              </a:pPr>
              <a:t>‹#›</a:t>
            </a:fld>
            <a:endParaRPr lang="vi-VN" altLang="vi-VN"/>
          </a:p>
        </p:txBody>
      </p:sp>
    </p:spTree>
    <p:extLst>
      <p:ext uri="{BB962C8B-B14F-4D97-AF65-F5344CB8AC3E}">
        <p14:creationId xmlns:p14="http://schemas.microsoft.com/office/powerpoint/2010/main" val="3561874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64835" y="331790"/>
            <a:ext cx="4643967" cy="706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2936" y="331790"/>
            <a:ext cx="13728700" cy="706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0F2BC7-CFD0-4266-8AB7-F27010086E83}"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D6FFF9-1C7A-484F-8FBA-AE26CAC0441E}" type="slidenum">
              <a:rPr lang="vi-VN" altLang="vi-VN"/>
              <a:pPr>
                <a:defRPr/>
              </a:pPr>
              <a:t>‹#›</a:t>
            </a:fld>
            <a:endParaRPr lang="vi-VN" altLang="vi-VN"/>
          </a:p>
        </p:txBody>
      </p:sp>
    </p:spTree>
    <p:extLst>
      <p:ext uri="{BB962C8B-B14F-4D97-AF65-F5344CB8AC3E}">
        <p14:creationId xmlns:p14="http://schemas.microsoft.com/office/powerpoint/2010/main" val="12605418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609600" y="274640"/>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3" name="Chỗ dành sẵn cho Ngày tháng 2"/>
          <p:cNvSpPr>
            <a:spLocks noGrp="1"/>
          </p:cNvSpPr>
          <p:nvPr>
            <p:ph type="dt" sz="half" idx="10"/>
          </p:nvPr>
        </p:nvSpPr>
        <p:spPr>
          <a:xfrm>
            <a:off x="610100" y="6245303"/>
            <a:ext cx="2844217" cy="475958"/>
          </a:xfrm>
        </p:spPr>
        <p:txBody>
          <a:bodyPr/>
          <a:lstStyle>
            <a:lvl1pPr>
              <a:defRPr/>
            </a:lvl1pPr>
          </a:lstStyle>
          <a:p>
            <a:pPr>
              <a:defRPr/>
            </a:pPr>
            <a:endParaRPr lang="en-US">
              <a:solidFill>
                <a:prstClr val="black">
                  <a:tint val="75000"/>
                </a:prstClr>
              </a:solidFill>
            </a:endParaRPr>
          </a:p>
        </p:txBody>
      </p:sp>
      <p:sp>
        <p:nvSpPr>
          <p:cNvPr id="4" name="Chỗ dành sẵn cho Chân trang 3"/>
          <p:cNvSpPr>
            <a:spLocks noGrp="1"/>
          </p:cNvSpPr>
          <p:nvPr>
            <p:ph type="ftr" sz="quarter" idx="11"/>
          </p:nvPr>
        </p:nvSpPr>
        <p:spPr>
          <a:xfrm>
            <a:off x="4165684" y="6245303"/>
            <a:ext cx="3860633" cy="475958"/>
          </a:xfrm>
        </p:spPr>
        <p:txBody>
          <a:bodyPr/>
          <a:lstStyle>
            <a:lvl1pPr>
              <a:defRPr/>
            </a:lvl1pPr>
          </a:lstStyle>
          <a:p>
            <a:pPr>
              <a:defRPr/>
            </a:pPr>
            <a:endParaRPr lang="en-US">
              <a:solidFill>
                <a:prstClr val="black">
                  <a:tint val="75000"/>
                </a:prstClr>
              </a:solidFill>
            </a:endParaRPr>
          </a:p>
        </p:txBody>
      </p:sp>
      <p:sp>
        <p:nvSpPr>
          <p:cNvPr id="5" name="Chỗ dành sẵn cho Số hiệu Bản chiếu 4"/>
          <p:cNvSpPr>
            <a:spLocks noGrp="1"/>
          </p:cNvSpPr>
          <p:nvPr>
            <p:ph type="sldNum" sz="quarter" idx="12"/>
          </p:nvPr>
        </p:nvSpPr>
        <p:spPr>
          <a:xfrm>
            <a:off x="8737684" y="6245303"/>
            <a:ext cx="2844216" cy="475958"/>
          </a:xfrm>
        </p:spPr>
        <p:txBody>
          <a:bodyPr/>
          <a:lstStyle>
            <a:lvl1pPr>
              <a:defRPr/>
            </a:lvl1pPr>
          </a:lstStyle>
          <a:p>
            <a:pPr>
              <a:defRPr/>
            </a:pPr>
            <a:fld id="{C8D1411C-F03D-4335-BA1E-901F5E576D30}" type="slidenum">
              <a:rPr lang="en-US" altLang="vi-VN"/>
              <a:pPr>
                <a:defRPr/>
              </a:pPr>
              <a:t>‹#›</a:t>
            </a:fld>
            <a:endParaRPr lang="en-US" altLang="vi-VN"/>
          </a:p>
        </p:txBody>
      </p:sp>
    </p:spTree>
    <p:extLst>
      <p:ext uri="{BB962C8B-B14F-4D97-AF65-F5344CB8AC3E}">
        <p14:creationId xmlns:p14="http://schemas.microsoft.com/office/powerpoint/2010/main" val="3717290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4594" indent="0" algn="ctr">
              <a:buNone/>
              <a:defRPr>
                <a:solidFill>
                  <a:schemeClr val="tx1">
                    <a:tint val="75000"/>
                  </a:schemeClr>
                </a:solidFill>
              </a:defRPr>
            </a:lvl2pPr>
            <a:lvl3pPr marL="1069189" indent="0" algn="ctr">
              <a:buNone/>
              <a:defRPr>
                <a:solidFill>
                  <a:schemeClr val="tx1">
                    <a:tint val="75000"/>
                  </a:schemeClr>
                </a:solidFill>
              </a:defRPr>
            </a:lvl3pPr>
            <a:lvl4pPr marL="1603782" indent="0" algn="ctr">
              <a:buNone/>
              <a:defRPr>
                <a:solidFill>
                  <a:schemeClr val="tx1">
                    <a:tint val="75000"/>
                  </a:schemeClr>
                </a:solidFill>
              </a:defRPr>
            </a:lvl4pPr>
            <a:lvl5pPr marL="2138378" indent="0" algn="ctr">
              <a:buNone/>
              <a:defRPr>
                <a:solidFill>
                  <a:schemeClr val="tx1">
                    <a:tint val="75000"/>
                  </a:schemeClr>
                </a:solidFill>
              </a:defRPr>
            </a:lvl5pPr>
            <a:lvl6pPr marL="2672972" indent="0" algn="ctr">
              <a:buNone/>
              <a:defRPr>
                <a:solidFill>
                  <a:schemeClr val="tx1">
                    <a:tint val="75000"/>
                  </a:schemeClr>
                </a:solidFill>
              </a:defRPr>
            </a:lvl6pPr>
            <a:lvl7pPr marL="3207566" indent="0" algn="ctr">
              <a:buNone/>
              <a:defRPr>
                <a:solidFill>
                  <a:schemeClr val="tx1">
                    <a:tint val="75000"/>
                  </a:schemeClr>
                </a:solidFill>
              </a:defRPr>
            </a:lvl7pPr>
            <a:lvl8pPr marL="3742160" indent="0" algn="ctr">
              <a:buNone/>
              <a:defRPr>
                <a:solidFill>
                  <a:schemeClr val="tx1">
                    <a:tint val="75000"/>
                  </a:schemeClr>
                </a:solidFill>
              </a:defRPr>
            </a:lvl8pPr>
            <a:lvl9pPr marL="42767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9D8A32-AFF1-473F-BF6F-6C868CA6196E}"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6E612E-6795-40D5-A458-B7BC6CBFE2ED}" type="slidenum">
              <a:rPr lang="vi-VN" altLang="vi-VN"/>
              <a:pPr>
                <a:defRPr/>
              </a:pPr>
              <a:t>‹#›</a:t>
            </a:fld>
            <a:endParaRPr lang="vi-VN" altLang="vi-VN"/>
          </a:p>
        </p:txBody>
      </p:sp>
    </p:spTree>
    <p:extLst>
      <p:ext uri="{BB962C8B-B14F-4D97-AF65-F5344CB8AC3E}">
        <p14:creationId xmlns:p14="http://schemas.microsoft.com/office/powerpoint/2010/main" val="3838676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C75086-B4FA-4900-8F8C-8BEAC3560E65}"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8AB3DD-CB82-4017-8DCB-96202B210E78}" type="slidenum">
              <a:rPr lang="vi-VN" altLang="vi-VN"/>
              <a:pPr>
                <a:defRPr/>
              </a:pPr>
              <a:t>‹#›</a:t>
            </a:fld>
            <a:endParaRPr lang="vi-VN" altLang="vi-VN"/>
          </a:p>
        </p:txBody>
      </p:sp>
    </p:spTree>
    <p:extLst>
      <p:ext uri="{BB962C8B-B14F-4D97-AF65-F5344CB8AC3E}">
        <p14:creationId xmlns:p14="http://schemas.microsoft.com/office/powerpoint/2010/main" val="14694964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646"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63">
                <a:solidFill>
                  <a:schemeClr val="tx1">
                    <a:tint val="75000"/>
                  </a:schemeClr>
                </a:solidFill>
              </a:defRPr>
            </a:lvl1pPr>
            <a:lvl2pPr marL="534594" indent="0">
              <a:buNone/>
              <a:defRPr sz="2126">
                <a:solidFill>
                  <a:schemeClr val="tx1">
                    <a:tint val="75000"/>
                  </a:schemeClr>
                </a:solidFill>
              </a:defRPr>
            </a:lvl2pPr>
            <a:lvl3pPr marL="1069189" indent="0">
              <a:buNone/>
              <a:defRPr sz="1890">
                <a:solidFill>
                  <a:schemeClr val="tx1">
                    <a:tint val="75000"/>
                  </a:schemeClr>
                </a:solidFill>
              </a:defRPr>
            </a:lvl3pPr>
            <a:lvl4pPr marL="1603782" indent="0">
              <a:buNone/>
              <a:defRPr sz="1654">
                <a:solidFill>
                  <a:schemeClr val="tx1">
                    <a:tint val="75000"/>
                  </a:schemeClr>
                </a:solidFill>
              </a:defRPr>
            </a:lvl4pPr>
            <a:lvl5pPr marL="2138378" indent="0">
              <a:buNone/>
              <a:defRPr sz="1654">
                <a:solidFill>
                  <a:schemeClr val="tx1">
                    <a:tint val="75000"/>
                  </a:schemeClr>
                </a:solidFill>
              </a:defRPr>
            </a:lvl5pPr>
            <a:lvl6pPr marL="2672972" indent="0">
              <a:buNone/>
              <a:defRPr sz="1654">
                <a:solidFill>
                  <a:schemeClr val="tx1">
                    <a:tint val="75000"/>
                  </a:schemeClr>
                </a:solidFill>
              </a:defRPr>
            </a:lvl6pPr>
            <a:lvl7pPr marL="3207566" indent="0">
              <a:buNone/>
              <a:defRPr sz="1654">
                <a:solidFill>
                  <a:schemeClr val="tx1">
                    <a:tint val="75000"/>
                  </a:schemeClr>
                </a:solidFill>
              </a:defRPr>
            </a:lvl7pPr>
            <a:lvl8pPr marL="3742160" indent="0">
              <a:buNone/>
              <a:defRPr sz="1654">
                <a:solidFill>
                  <a:schemeClr val="tx1">
                    <a:tint val="75000"/>
                  </a:schemeClr>
                </a:solidFill>
              </a:defRPr>
            </a:lvl8pPr>
            <a:lvl9pPr marL="4276754" indent="0">
              <a:buNone/>
              <a:defRPr sz="165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FF7174-EA6E-4319-A893-891F5BAD1D4B}"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28DBB-24D3-4A90-9593-DA2102D7320E}" type="slidenum">
              <a:rPr lang="vi-VN" altLang="vi-VN"/>
              <a:pPr>
                <a:defRPr/>
              </a:pPr>
              <a:t>‹#›</a:t>
            </a:fld>
            <a:endParaRPr lang="vi-VN" altLang="vi-VN"/>
          </a:p>
        </p:txBody>
      </p:sp>
    </p:spTree>
    <p:extLst>
      <p:ext uri="{BB962C8B-B14F-4D97-AF65-F5344CB8AC3E}">
        <p14:creationId xmlns:p14="http://schemas.microsoft.com/office/powerpoint/2010/main" val="391964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2933"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22466"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9818A9-9E71-4064-B376-2DA0688E4636}"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524841-2A91-4D59-BCCC-3509BEA9A4C0}" type="slidenum">
              <a:rPr lang="vi-VN" altLang="vi-VN"/>
              <a:pPr>
                <a:defRPr/>
              </a:pPr>
              <a:t>‹#›</a:t>
            </a:fld>
            <a:endParaRPr lang="vi-VN" altLang="vi-VN"/>
          </a:p>
        </p:txBody>
      </p:sp>
    </p:spTree>
    <p:extLst>
      <p:ext uri="{BB962C8B-B14F-4D97-AF65-F5344CB8AC3E}">
        <p14:creationId xmlns:p14="http://schemas.microsoft.com/office/powerpoint/2010/main" val="8447624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251654-B0AF-4164-8485-224050E8F87E}" type="datetimeFigureOut">
              <a:rPr lang="vi-VN">
                <a:solidFill>
                  <a:prstClr val="black">
                    <a:tint val="75000"/>
                  </a:prstClr>
                </a:solidFill>
              </a:rPr>
              <a:pPr>
                <a:defRPr/>
              </a:pPr>
              <a:t>28/09/2022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584F3EE-9357-4E45-97F5-30256A69207F}" type="slidenum">
              <a:rPr lang="vi-VN" altLang="vi-VN"/>
              <a:pPr>
                <a:defRPr/>
              </a:pPr>
              <a:t>‹#›</a:t>
            </a:fld>
            <a:endParaRPr lang="vi-VN" altLang="vi-VN"/>
          </a:p>
        </p:txBody>
      </p:sp>
    </p:spTree>
    <p:extLst>
      <p:ext uri="{BB962C8B-B14F-4D97-AF65-F5344CB8AC3E}">
        <p14:creationId xmlns:p14="http://schemas.microsoft.com/office/powerpoint/2010/main" val="1047565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3102D9-7428-4EE8-B280-B498611BA691}" type="datetimeFigureOut">
              <a:rPr lang="vi-VN">
                <a:solidFill>
                  <a:prstClr val="black">
                    <a:tint val="75000"/>
                  </a:prstClr>
                </a:solidFill>
              </a:rPr>
              <a:pPr>
                <a:defRPr/>
              </a:pPr>
              <a:t>28/09/2022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E57BD10-1AA7-45F6-B361-F65B8ED7E76A}" type="slidenum">
              <a:rPr lang="vi-VN" altLang="vi-VN"/>
              <a:pPr>
                <a:defRPr/>
              </a:pPr>
              <a:t>‹#›</a:t>
            </a:fld>
            <a:endParaRPr lang="vi-VN" altLang="vi-VN"/>
          </a:p>
        </p:txBody>
      </p:sp>
    </p:spTree>
    <p:extLst>
      <p:ext uri="{BB962C8B-B14F-4D97-AF65-F5344CB8AC3E}">
        <p14:creationId xmlns:p14="http://schemas.microsoft.com/office/powerpoint/2010/main" val="3466950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BE0243-BCE7-46C5-81B4-A2A7E1342C99}" type="datetimeFigureOut">
              <a:rPr lang="vi-VN">
                <a:solidFill>
                  <a:prstClr val="black">
                    <a:tint val="75000"/>
                  </a:prstClr>
                </a:solidFill>
              </a:rPr>
              <a:pPr>
                <a:defRPr/>
              </a:pPr>
              <a:t>28/09/2022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EE502-0311-4112-8BEB-A9496F813D23}" type="slidenum">
              <a:rPr lang="vi-VN" altLang="vi-VN"/>
              <a:pPr>
                <a:defRPr/>
              </a:pPr>
              <a:t>‹#›</a:t>
            </a:fld>
            <a:endParaRPr lang="vi-VN" altLang="vi-VN"/>
          </a:p>
        </p:txBody>
      </p:sp>
    </p:spTree>
    <p:extLst>
      <p:ext uri="{BB962C8B-B14F-4D97-AF65-F5344CB8AC3E}">
        <p14:creationId xmlns:p14="http://schemas.microsoft.com/office/powerpoint/2010/main" val="3583979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63"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780"/>
            </a:lvl1pPr>
            <a:lvl2pPr>
              <a:defRPr sz="3308"/>
            </a:lvl2pPr>
            <a:lvl3pPr>
              <a:defRPr sz="2835"/>
            </a:lvl3pPr>
            <a:lvl4pPr>
              <a:defRPr sz="2363"/>
            </a:lvl4pPr>
            <a:lvl5pPr>
              <a:defRPr sz="2363"/>
            </a:lvl5pPr>
            <a:lvl6pPr>
              <a:defRPr sz="2363"/>
            </a:lvl6pPr>
            <a:lvl7pPr>
              <a:defRPr sz="2363"/>
            </a:lvl7pPr>
            <a:lvl8pPr>
              <a:defRPr sz="2363"/>
            </a:lvl8pPr>
            <a:lvl9pPr>
              <a:defRPr sz="23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0"/>
            <a:ext cx="4011084" cy="4691063"/>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929AAF-8569-460D-982D-6B93962AC617}"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01281D-C487-403A-8E37-ED24474CC085}" type="slidenum">
              <a:rPr lang="vi-VN" altLang="vi-VN"/>
              <a:pPr>
                <a:defRPr/>
              </a:pPr>
              <a:t>‹#›</a:t>
            </a:fld>
            <a:endParaRPr lang="vi-VN" altLang="vi-VN"/>
          </a:p>
        </p:txBody>
      </p:sp>
    </p:spTree>
    <p:extLst>
      <p:ext uri="{BB962C8B-B14F-4D97-AF65-F5344CB8AC3E}">
        <p14:creationId xmlns:p14="http://schemas.microsoft.com/office/powerpoint/2010/main" val="4128247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63"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780"/>
            </a:lvl1pPr>
            <a:lvl2pPr marL="534594" indent="0">
              <a:buNone/>
              <a:defRPr sz="3308"/>
            </a:lvl2pPr>
            <a:lvl3pPr marL="1069189" indent="0">
              <a:buNone/>
              <a:defRPr sz="2835"/>
            </a:lvl3pPr>
            <a:lvl4pPr marL="1603782" indent="0">
              <a:buNone/>
              <a:defRPr sz="2363"/>
            </a:lvl4pPr>
            <a:lvl5pPr marL="2138378" indent="0">
              <a:buNone/>
              <a:defRPr sz="2363"/>
            </a:lvl5pPr>
            <a:lvl6pPr marL="2672972" indent="0">
              <a:buNone/>
              <a:defRPr sz="2363"/>
            </a:lvl6pPr>
            <a:lvl7pPr marL="3207566" indent="0">
              <a:buNone/>
              <a:defRPr sz="2363"/>
            </a:lvl7pPr>
            <a:lvl8pPr marL="3742160" indent="0">
              <a:buNone/>
              <a:defRPr sz="2363"/>
            </a:lvl8pPr>
            <a:lvl9pPr marL="4276754" indent="0">
              <a:buNone/>
              <a:defRPr sz="2363"/>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54ED90-C546-4A3E-B16D-B927E58F678E}"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F70518-13E2-4689-88E8-7A35D6267F43}" type="slidenum">
              <a:rPr lang="vi-VN" altLang="vi-VN"/>
              <a:pPr>
                <a:defRPr/>
              </a:pPr>
              <a:t>‹#›</a:t>
            </a:fld>
            <a:endParaRPr lang="vi-VN" altLang="vi-VN"/>
          </a:p>
        </p:txBody>
      </p:sp>
    </p:spTree>
    <p:extLst>
      <p:ext uri="{BB962C8B-B14F-4D97-AF65-F5344CB8AC3E}">
        <p14:creationId xmlns:p14="http://schemas.microsoft.com/office/powerpoint/2010/main" val="2995206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E226F8-7EE7-4CC8-87CC-0EED36AD6372}"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6FF7D-43A7-412D-9198-C93B069B233D}" type="slidenum">
              <a:rPr lang="vi-VN" altLang="vi-VN"/>
              <a:pPr>
                <a:defRPr/>
              </a:pPr>
              <a:t>‹#›</a:t>
            </a:fld>
            <a:endParaRPr lang="vi-VN" altLang="vi-VN"/>
          </a:p>
        </p:txBody>
      </p:sp>
    </p:spTree>
    <p:extLst>
      <p:ext uri="{BB962C8B-B14F-4D97-AF65-F5344CB8AC3E}">
        <p14:creationId xmlns:p14="http://schemas.microsoft.com/office/powerpoint/2010/main" val="4185104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64835" y="331790"/>
            <a:ext cx="4643967" cy="706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2936" y="331790"/>
            <a:ext cx="13728700" cy="706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0F2BC7-CFD0-4266-8AB7-F27010086E83}"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D6FFF9-1C7A-484F-8FBA-AE26CAC0441E}" type="slidenum">
              <a:rPr lang="vi-VN" altLang="vi-VN"/>
              <a:pPr>
                <a:defRPr/>
              </a:pPr>
              <a:t>‹#›</a:t>
            </a:fld>
            <a:endParaRPr lang="vi-VN" altLang="vi-VN"/>
          </a:p>
        </p:txBody>
      </p:sp>
    </p:spTree>
    <p:extLst>
      <p:ext uri="{BB962C8B-B14F-4D97-AF65-F5344CB8AC3E}">
        <p14:creationId xmlns:p14="http://schemas.microsoft.com/office/powerpoint/2010/main" val="25057464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609600" y="274640"/>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3" name="Chỗ dành sẵn cho Ngày tháng 2"/>
          <p:cNvSpPr>
            <a:spLocks noGrp="1"/>
          </p:cNvSpPr>
          <p:nvPr>
            <p:ph type="dt" sz="half" idx="10"/>
          </p:nvPr>
        </p:nvSpPr>
        <p:spPr>
          <a:xfrm>
            <a:off x="610100" y="6245303"/>
            <a:ext cx="2844217" cy="475958"/>
          </a:xfrm>
        </p:spPr>
        <p:txBody>
          <a:bodyPr/>
          <a:lstStyle>
            <a:lvl1pPr>
              <a:defRPr/>
            </a:lvl1pPr>
          </a:lstStyle>
          <a:p>
            <a:pPr>
              <a:defRPr/>
            </a:pPr>
            <a:endParaRPr lang="en-US">
              <a:solidFill>
                <a:prstClr val="black">
                  <a:tint val="75000"/>
                </a:prstClr>
              </a:solidFill>
            </a:endParaRPr>
          </a:p>
        </p:txBody>
      </p:sp>
      <p:sp>
        <p:nvSpPr>
          <p:cNvPr id="4" name="Chỗ dành sẵn cho Chân trang 3"/>
          <p:cNvSpPr>
            <a:spLocks noGrp="1"/>
          </p:cNvSpPr>
          <p:nvPr>
            <p:ph type="ftr" sz="quarter" idx="11"/>
          </p:nvPr>
        </p:nvSpPr>
        <p:spPr>
          <a:xfrm>
            <a:off x="4165684" y="6245303"/>
            <a:ext cx="3860633" cy="475958"/>
          </a:xfrm>
        </p:spPr>
        <p:txBody>
          <a:bodyPr/>
          <a:lstStyle>
            <a:lvl1pPr>
              <a:defRPr/>
            </a:lvl1pPr>
          </a:lstStyle>
          <a:p>
            <a:pPr>
              <a:defRPr/>
            </a:pPr>
            <a:endParaRPr lang="en-US">
              <a:solidFill>
                <a:prstClr val="black">
                  <a:tint val="75000"/>
                </a:prstClr>
              </a:solidFill>
            </a:endParaRPr>
          </a:p>
        </p:txBody>
      </p:sp>
      <p:sp>
        <p:nvSpPr>
          <p:cNvPr id="5" name="Chỗ dành sẵn cho Số hiệu Bản chiếu 4"/>
          <p:cNvSpPr>
            <a:spLocks noGrp="1"/>
          </p:cNvSpPr>
          <p:nvPr>
            <p:ph type="sldNum" sz="quarter" idx="12"/>
          </p:nvPr>
        </p:nvSpPr>
        <p:spPr>
          <a:xfrm>
            <a:off x="8737684" y="6245303"/>
            <a:ext cx="2844216" cy="475958"/>
          </a:xfrm>
        </p:spPr>
        <p:txBody>
          <a:bodyPr/>
          <a:lstStyle>
            <a:lvl1pPr>
              <a:defRPr/>
            </a:lvl1pPr>
          </a:lstStyle>
          <a:p>
            <a:pPr>
              <a:defRPr/>
            </a:pPr>
            <a:fld id="{C8D1411C-F03D-4335-BA1E-901F5E576D30}" type="slidenum">
              <a:rPr lang="en-US" altLang="vi-VN"/>
              <a:pPr>
                <a:defRPr/>
              </a:pPr>
              <a:t>‹#›</a:t>
            </a:fld>
            <a:endParaRPr lang="en-US" altLang="vi-VN"/>
          </a:p>
        </p:txBody>
      </p:sp>
    </p:spTree>
    <p:extLst>
      <p:ext uri="{BB962C8B-B14F-4D97-AF65-F5344CB8AC3E}">
        <p14:creationId xmlns:p14="http://schemas.microsoft.com/office/powerpoint/2010/main" val="21731459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8873E4C-9550-4091-A178-18593875D7C0}" type="datetimeFigureOut">
              <a:rPr lang="vi-VN" smtClean="0">
                <a:solidFill>
                  <a:srgbClr val="5B6973">
                    <a:shade val="90000"/>
                  </a:srgbClr>
                </a:solidFill>
              </a:rPr>
              <a:pPr>
                <a:defRPr/>
              </a:pPr>
              <a:t>28/09/2022</a:t>
            </a:fld>
            <a:endParaRPr lang="vi-VN">
              <a:solidFill>
                <a:srgbClr val="5B6973">
                  <a:shade val="90000"/>
                </a:srgbClr>
              </a:solidFill>
            </a:endParaRPr>
          </a:p>
        </p:txBody>
      </p:sp>
      <p:sp>
        <p:nvSpPr>
          <p:cNvPr id="5" name="Footer Placeholder 4"/>
          <p:cNvSpPr>
            <a:spLocks noGrp="1"/>
          </p:cNvSpPr>
          <p:nvPr>
            <p:ph type="ftr" sz="quarter" idx="11"/>
          </p:nvPr>
        </p:nvSpPr>
        <p:spPr/>
        <p:txBody>
          <a:bodyPr/>
          <a:lstStyle/>
          <a:p>
            <a:pPr>
              <a:defRPr/>
            </a:pPr>
            <a:endParaRPr lang="vi-VN">
              <a:solidFill>
                <a:srgbClr val="5B6973">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04BA41A8-A09B-41EB-ABA7-7209F169A544}" type="slidenum">
              <a:rPr lang="vi-VN" altLang="vi-VN" smtClean="0"/>
              <a:pPr fontAlgn="base">
                <a:spcBef>
                  <a:spcPct val="0"/>
                </a:spcBef>
                <a:spcAft>
                  <a:spcPct val="0"/>
                </a:spcAft>
              </a:pPr>
              <a:t>‹#›</a:t>
            </a:fld>
            <a:endParaRPr lang="vi-VN" altLang="vi-VN" smtClean="0"/>
          </a:p>
        </p:txBody>
      </p:sp>
    </p:spTree>
    <p:extLst>
      <p:ext uri="{BB962C8B-B14F-4D97-AF65-F5344CB8AC3E}">
        <p14:creationId xmlns:p14="http://schemas.microsoft.com/office/powerpoint/2010/main" val="260786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8873E4C-9550-4091-A178-18593875D7C0}" type="datetimeFigureOut">
              <a:rPr lang="vi-VN" smtClean="0">
                <a:solidFill>
                  <a:srgbClr val="5B6973">
                    <a:shade val="90000"/>
                  </a:srgbClr>
                </a:solidFill>
              </a:rPr>
              <a:pPr>
                <a:defRPr/>
              </a:pPr>
              <a:t>28/09/2022</a:t>
            </a:fld>
            <a:endParaRPr lang="vi-VN">
              <a:solidFill>
                <a:srgbClr val="5B6973">
                  <a:shade val="90000"/>
                </a:srgbClr>
              </a:solidFill>
            </a:endParaRPr>
          </a:p>
        </p:txBody>
      </p:sp>
      <p:sp>
        <p:nvSpPr>
          <p:cNvPr id="5" name="Footer Placeholder 4"/>
          <p:cNvSpPr>
            <a:spLocks noGrp="1"/>
          </p:cNvSpPr>
          <p:nvPr>
            <p:ph type="ftr" sz="quarter" idx="11"/>
          </p:nvPr>
        </p:nvSpPr>
        <p:spPr/>
        <p:txBody>
          <a:bodyPr/>
          <a:lstStyle/>
          <a:p>
            <a:pPr>
              <a:defRPr/>
            </a:pPr>
            <a:endParaRPr lang="vi-VN">
              <a:solidFill>
                <a:srgbClr val="5B6973">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04BA41A8-A09B-41EB-ABA7-7209F169A544}" type="slidenum">
              <a:rPr lang="vi-VN" altLang="vi-VN" smtClean="0"/>
              <a:pPr fontAlgn="base">
                <a:spcBef>
                  <a:spcPct val="0"/>
                </a:spcBef>
                <a:spcAft>
                  <a:spcPct val="0"/>
                </a:spcAft>
              </a:pPr>
              <a:t>‹#›</a:t>
            </a:fld>
            <a:endParaRPr lang="vi-VN" altLang="vi-VN" smtClean="0"/>
          </a:p>
        </p:txBody>
      </p:sp>
    </p:spTree>
    <p:extLst>
      <p:ext uri="{BB962C8B-B14F-4D97-AF65-F5344CB8AC3E}">
        <p14:creationId xmlns:p14="http://schemas.microsoft.com/office/powerpoint/2010/main" val="14272396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8873E4C-9550-4091-A178-18593875D7C0}" type="datetimeFigureOut">
              <a:rPr lang="vi-VN" smtClean="0">
                <a:solidFill>
                  <a:srgbClr val="5B6973">
                    <a:shade val="90000"/>
                  </a:srgbClr>
                </a:solidFill>
              </a:rPr>
              <a:pPr>
                <a:defRPr/>
              </a:pPr>
              <a:t>28/09/2022</a:t>
            </a:fld>
            <a:endParaRPr lang="vi-VN">
              <a:solidFill>
                <a:srgbClr val="5B6973">
                  <a:shade val="90000"/>
                </a:srgbClr>
              </a:solidFill>
            </a:endParaRPr>
          </a:p>
        </p:txBody>
      </p:sp>
      <p:sp>
        <p:nvSpPr>
          <p:cNvPr id="5" name="Footer Placeholder 4"/>
          <p:cNvSpPr>
            <a:spLocks noGrp="1"/>
          </p:cNvSpPr>
          <p:nvPr>
            <p:ph type="ftr" sz="quarter" idx="11"/>
          </p:nvPr>
        </p:nvSpPr>
        <p:spPr/>
        <p:txBody>
          <a:bodyPr/>
          <a:lstStyle/>
          <a:p>
            <a:pPr>
              <a:defRPr/>
            </a:pPr>
            <a:endParaRPr lang="vi-VN">
              <a:solidFill>
                <a:srgbClr val="5B6973">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04BA41A8-A09B-41EB-ABA7-7209F169A544}" type="slidenum">
              <a:rPr lang="vi-VN" altLang="vi-VN" smtClean="0"/>
              <a:pPr fontAlgn="base">
                <a:spcBef>
                  <a:spcPct val="0"/>
                </a:spcBef>
                <a:spcAft>
                  <a:spcPct val="0"/>
                </a:spcAft>
              </a:pPr>
              <a:t>‹#›</a:t>
            </a:fld>
            <a:endParaRPr lang="vi-VN" altLang="vi-VN" smtClean="0"/>
          </a:p>
        </p:txBody>
      </p:sp>
    </p:spTree>
    <p:extLst>
      <p:ext uri="{BB962C8B-B14F-4D97-AF65-F5344CB8AC3E}">
        <p14:creationId xmlns:p14="http://schemas.microsoft.com/office/powerpoint/2010/main" val="7032113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8873E4C-9550-4091-A178-18593875D7C0}" type="datetimeFigureOut">
              <a:rPr lang="vi-VN" smtClean="0">
                <a:solidFill>
                  <a:srgbClr val="5B6973">
                    <a:shade val="90000"/>
                  </a:srgbClr>
                </a:solidFill>
              </a:rPr>
              <a:pPr>
                <a:defRPr/>
              </a:pPr>
              <a:t>28/09/2022</a:t>
            </a:fld>
            <a:endParaRPr lang="vi-VN">
              <a:solidFill>
                <a:srgbClr val="5B6973">
                  <a:shade val="90000"/>
                </a:srgbClr>
              </a:solidFill>
            </a:endParaRPr>
          </a:p>
        </p:txBody>
      </p:sp>
      <p:sp>
        <p:nvSpPr>
          <p:cNvPr id="6" name="Footer Placeholder 5"/>
          <p:cNvSpPr>
            <a:spLocks noGrp="1"/>
          </p:cNvSpPr>
          <p:nvPr>
            <p:ph type="ftr" sz="quarter" idx="11"/>
          </p:nvPr>
        </p:nvSpPr>
        <p:spPr/>
        <p:txBody>
          <a:bodyPr/>
          <a:lstStyle/>
          <a:p>
            <a:pPr>
              <a:defRPr/>
            </a:pPr>
            <a:endParaRPr lang="vi-VN">
              <a:solidFill>
                <a:srgbClr val="5B6973">
                  <a:shade val="90000"/>
                </a:srgb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04BA41A8-A09B-41EB-ABA7-7209F169A544}" type="slidenum">
              <a:rPr lang="vi-VN" altLang="vi-VN" smtClean="0"/>
              <a:pPr fontAlgn="base">
                <a:spcBef>
                  <a:spcPct val="0"/>
                </a:spcBef>
                <a:spcAft>
                  <a:spcPct val="0"/>
                </a:spcAft>
              </a:pPr>
              <a:t>‹#›</a:t>
            </a:fld>
            <a:endParaRPr lang="vi-VN" altLang="vi-VN" smtClean="0"/>
          </a:p>
        </p:txBody>
      </p:sp>
    </p:spTree>
    <p:extLst>
      <p:ext uri="{BB962C8B-B14F-4D97-AF65-F5344CB8AC3E}">
        <p14:creationId xmlns:p14="http://schemas.microsoft.com/office/powerpoint/2010/main" val="3693326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78873E4C-9550-4091-A178-18593875D7C0}" type="datetimeFigureOut">
              <a:rPr lang="vi-VN" smtClean="0">
                <a:solidFill>
                  <a:srgbClr val="5B6973">
                    <a:shade val="90000"/>
                  </a:srgbClr>
                </a:solidFill>
              </a:rPr>
              <a:pPr>
                <a:defRPr/>
              </a:pPr>
              <a:t>28/09/2022</a:t>
            </a:fld>
            <a:endParaRPr lang="vi-VN">
              <a:solidFill>
                <a:srgbClr val="5B6973">
                  <a:shade val="90000"/>
                </a:srgbClr>
              </a:solidFill>
            </a:endParaRPr>
          </a:p>
        </p:txBody>
      </p:sp>
      <p:sp>
        <p:nvSpPr>
          <p:cNvPr id="8" name="Footer Placeholder 7"/>
          <p:cNvSpPr>
            <a:spLocks noGrp="1"/>
          </p:cNvSpPr>
          <p:nvPr>
            <p:ph type="ftr" sz="quarter" idx="11"/>
          </p:nvPr>
        </p:nvSpPr>
        <p:spPr/>
        <p:txBody>
          <a:bodyPr/>
          <a:lstStyle/>
          <a:p>
            <a:pPr>
              <a:defRPr/>
            </a:pPr>
            <a:endParaRPr lang="vi-VN">
              <a:solidFill>
                <a:srgbClr val="5B6973">
                  <a:shade val="90000"/>
                </a:srgb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04BA41A8-A09B-41EB-ABA7-7209F169A544}" type="slidenum">
              <a:rPr lang="vi-VN" altLang="vi-VN" smtClean="0"/>
              <a:pPr fontAlgn="base">
                <a:spcBef>
                  <a:spcPct val="0"/>
                </a:spcBef>
                <a:spcAft>
                  <a:spcPct val="0"/>
                </a:spcAft>
              </a:pPr>
              <a:t>‹#›</a:t>
            </a:fld>
            <a:endParaRPr lang="vi-VN" altLang="vi-VN" smtClean="0"/>
          </a:p>
        </p:txBody>
      </p:sp>
    </p:spTree>
    <p:extLst>
      <p:ext uri="{BB962C8B-B14F-4D97-AF65-F5344CB8AC3E}">
        <p14:creationId xmlns:p14="http://schemas.microsoft.com/office/powerpoint/2010/main" val="3910046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8873E4C-9550-4091-A178-18593875D7C0}" type="datetimeFigureOut">
              <a:rPr lang="vi-VN" smtClean="0">
                <a:solidFill>
                  <a:srgbClr val="5B6973">
                    <a:shade val="90000"/>
                  </a:srgbClr>
                </a:solidFill>
              </a:rPr>
              <a:pPr>
                <a:defRPr/>
              </a:pPr>
              <a:t>28/09/2022</a:t>
            </a:fld>
            <a:endParaRPr lang="vi-VN">
              <a:solidFill>
                <a:srgbClr val="5B6973">
                  <a:shade val="90000"/>
                </a:srgbClr>
              </a:solidFill>
            </a:endParaRPr>
          </a:p>
        </p:txBody>
      </p:sp>
      <p:sp>
        <p:nvSpPr>
          <p:cNvPr id="4" name="Footer Placeholder 3"/>
          <p:cNvSpPr>
            <a:spLocks noGrp="1"/>
          </p:cNvSpPr>
          <p:nvPr>
            <p:ph type="ftr" sz="quarter" idx="11"/>
          </p:nvPr>
        </p:nvSpPr>
        <p:spPr/>
        <p:txBody>
          <a:bodyPr/>
          <a:lstStyle/>
          <a:p>
            <a:pPr>
              <a:defRPr/>
            </a:pPr>
            <a:endParaRPr lang="vi-VN">
              <a:solidFill>
                <a:srgbClr val="5B6973">
                  <a:shade val="90000"/>
                </a:srgb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04BA41A8-A09B-41EB-ABA7-7209F169A544}" type="slidenum">
              <a:rPr lang="vi-VN" altLang="vi-VN" smtClean="0"/>
              <a:pPr fontAlgn="base">
                <a:spcBef>
                  <a:spcPct val="0"/>
                </a:spcBef>
                <a:spcAft>
                  <a:spcPct val="0"/>
                </a:spcAft>
              </a:pPr>
              <a:t>‹#›</a:t>
            </a:fld>
            <a:endParaRPr lang="vi-VN" altLang="vi-VN" smtClean="0"/>
          </a:p>
        </p:txBody>
      </p:sp>
    </p:spTree>
    <p:extLst>
      <p:ext uri="{BB962C8B-B14F-4D97-AF65-F5344CB8AC3E}">
        <p14:creationId xmlns:p14="http://schemas.microsoft.com/office/powerpoint/2010/main" val="6501676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8873E4C-9550-4091-A178-18593875D7C0}" type="datetimeFigureOut">
              <a:rPr lang="vi-VN" smtClean="0">
                <a:solidFill>
                  <a:srgbClr val="5B6973">
                    <a:shade val="90000"/>
                  </a:srgbClr>
                </a:solidFill>
              </a:rPr>
              <a:pPr>
                <a:defRPr/>
              </a:pPr>
              <a:t>28/09/2022</a:t>
            </a:fld>
            <a:endParaRPr lang="vi-VN">
              <a:solidFill>
                <a:srgbClr val="5B6973">
                  <a:shade val="90000"/>
                </a:srgbClr>
              </a:solidFill>
            </a:endParaRPr>
          </a:p>
        </p:txBody>
      </p:sp>
      <p:sp>
        <p:nvSpPr>
          <p:cNvPr id="3" name="Footer Placeholder 2"/>
          <p:cNvSpPr>
            <a:spLocks noGrp="1"/>
          </p:cNvSpPr>
          <p:nvPr>
            <p:ph type="ftr" sz="quarter" idx="11"/>
          </p:nvPr>
        </p:nvSpPr>
        <p:spPr/>
        <p:txBody>
          <a:bodyPr/>
          <a:lstStyle/>
          <a:p>
            <a:pPr>
              <a:defRPr/>
            </a:pPr>
            <a:endParaRPr lang="vi-VN">
              <a:solidFill>
                <a:srgbClr val="5B6973">
                  <a:shade val="90000"/>
                </a:srgbClr>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04BA41A8-A09B-41EB-ABA7-7209F169A544}" type="slidenum">
              <a:rPr lang="vi-VN" altLang="vi-VN" smtClean="0"/>
              <a:pPr fontAlgn="base">
                <a:spcBef>
                  <a:spcPct val="0"/>
                </a:spcBef>
                <a:spcAft>
                  <a:spcPct val="0"/>
                </a:spcAft>
              </a:pPr>
              <a:t>‹#›</a:t>
            </a:fld>
            <a:endParaRPr lang="vi-VN" altLang="vi-VN" smtClean="0"/>
          </a:p>
        </p:txBody>
      </p:sp>
    </p:spTree>
    <p:extLst>
      <p:ext uri="{BB962C8B-B14F-4D97-AF65-F5344CB8AC3E}">
        <p14:creationId xmlns:p14="http://schemas.microsoft.com/office/powerpoint/2010/main" val="42475084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8873E4C-9550-4091-A178-18593875D7C0}" type="datetimeFigureOut">
              <a:rPr lang="vi-VN" smtClean="0">
                <a:solidFill>
                  <a:srgbClr val="5B6973">
                    <a:shade val="90000"/>
                  </a:srgbClr>
                </a:solidFill>
              </a:rPr>
              <a:pPr>
                <a:defRPr/>
              </a:pPr>
              <a:t>28/09/2022</a:t>
            </a:fld>
            <a:endParaRPr lang="vi-VN">
              <a:solidFill>
                <a:srgbClr val="5B6973">
                  <a:shade val="90000"/>
                </a:srgbClr>
              </a:solidFill>
            </a:endParaRPr>
          </a:p>
        </p:txBody>
      </p:sp>
      <p:sp>
        <p:nvSpPr>
          <p:cNvPr id="6" name="Footer Placeholder 5"/>
          <p:cNvSpPr>
            <a:spLocks noGrp="1"/>
          </p:cNvSpPr>
          <p:nvPr>
            <p:ph type="ftr" sz="quarter" idx="11"/>
          </p:nvPr>
        </p:nvSpPr>
        <p:spPr/>
        <p:txBody>
          <a:bodyPr/>
          <a:lstStyle/>
          <a:p>
            <a:pPr>
              <a:defRPr/>
            </a:pPr>
            <a:endParaRPr lang="vi-VN">
              <a:solidFill>
                <a:srgbClr val="5B6973">
                  <a:shade val="90000"/>
                </a:srgb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04BA41A8-A09B-41EB-ABA7-7209F169A544}" type="slidenum">
              <a:rPr lang="vi-VN" altLang="vi-VN" smtClean="0"/>
              <a:pPr fontAlgn="base">
                <a:spcBef>
                  <a:spcPct val="0"/>
                </a:spcBef>
                <a:spcAft>
                  <a:spcPct val="0"/>
                </a:spcAft>
              </a:pPr>
              <a:t>‹#›</a:t>
            </a:fld>
            <a:endParaRPr lang="vi-VN" altLang="vi-VN" smtClean="0"/>
          </a:p>
        </p:txBody>
      </p:sp>
    </p:spTree>
    <p:extLst>
      <p:ext uri="{BB962C8B-B14F-4D97-AF65-F5344CB8AC3E}">
        <p14:creationId xmlns:p14="http://schemas.microsoft.com/office/powerpoint/2010/main" val="7585882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8873E4C-9550-4091-A178-18593875D7C0}" type="datetimeFigureOut">
              <a:rPr lang="vi-VN" smtClean="0">
                <a:solidFill>
                  <a:srgbClr val="5B6973">
                    <a:shade val="90000"/>
                  </a:srgbClr>
                </a:solidFill>
              </a:rPr>
              <a:pPr>
                <a:defRPr/>
              </a:pPr>
              <a:t>28/09/2022</a:t>
            </a:fld>
            <a:endParaRPr lang="vi-VN">
              <a:solidFill>
                <a:srgbClr val="5B6973">
                  <a:shade val="90000"/>
                </a:srgbClr>
              </a:solidFill>
            </a:endParaRPr>
          </a:p>
        </p:txBody>
      </p:sp>
      <p:sp>
        <p:nvSpPr>
          <p:cNvPr id="6" name="Footer Placeholder 5"/>
          <p:cNvSpPr>
            <a:spLocks noGrp="1"/>
          </p:cNvSpPr>
          <p:nvPr>
            <p:ph type="ftr" sz="quarter" idx="11"/>
          </p:nvPr>
        </p:nvSpPr>
        <p:spPr/>
        <p:txBody>
          <a:bodyPr/>
          <a:lstStyle/>
          <a:p>
            <a:pPr>
              <a:defRPr/>
            </a:pPr>
            <a:endParaRPr lang="vi-VN">
              <a:solidFill>
                <a:srgbClr val="5B6973">
                  <a:shade val="90000"/>
                </a:srgb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04BA41A8-A09B-41EB-ABA7-7209F169A544}" type="slidenum">
              <a:rPr lang="vi-VN" altLang="vi-VN" smtClean="0"/>
              <a:pPr fontAlgn="base">
                <a:spcBef>
                  <a:spcPct val="0"/>
                </a:spcBef>
                <a:spcAft>
                  <a:spcPct val="0"/>
                </a:spcAft>
              </a:pPr>
              <a:t>‹#›</a:t>
            </a:fld>
            <a:endParaRPr lang="vi-VN" altLang="vi-VN" smtClean="0"/>
          </a:p>
        </p:txBody>
      </p:sp>
    </p:spTree>
    <p:extLst>
      <p:ext uri="{BB962C8B-B14F-4D97-AF65-F5344CB8AC3E}">
        <p14:creationId xmlns:p14="http://schemas.microsoft.com/office/powerpoint/2010/main" val="6893687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8873E4C-9550-4091-A178-18593875D7C0}" type="datetimeFigureOut">
              <a:rPr lang="vi-VN" smtClean="0">
                <a:solidFill>
                  <a:srgbClr val="5B6973">
                    <a:shade val="90000"/>
                  </a:srgbClr>
                </a:solidFill>
              </a:rPr>
              <a:pPr>
                <a:defRPr/>
              </a:pPr>
              <a:t>28/09/2022</a:t>
            </a:fld>
            <a:endParaRPr lang="vi-VN">
              <a:solidFill>
                <a:srgbClr val="5B6973">
                  <a:shade val="90000"/>
                </a:srgbClr>
              </a:solidFill>
            </a:endParaRPr>
          </a:p>
        </p:txBody>
      </p:sp>
      <p:sp>
        <p:nvSpPr>
          <p:cNvPr id="5" name="Footer Placeholder 4"/>
          <p:cNvSpPr>
            <a:spLocks noGrp="1"/>
          </p:cNvSpPr>
          <p:nvPr>
            <p:ph type="ftr" sz="quarter" idx="11"/>
          </p:nvPr>
        </p:nvSpPr>
        <p:spPr/>
        <p:txBody>
          <a:bodyPr/>
          <a:lstStyle/>
          <a:p>
            <a:pPr>
              <a:defRPr/>
            </a:pPr>
            <a:endParaRPr lang="vi-VN">
              <a:solidFill>
                <a:srgbClr val="5B6973">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04BA41A8-A09B-41EB-ABA7-7209F169A544}" type="slidenum">
              <a:rPr lang="vi-VN" altLang="vi-VN" smtClean="0"/>
              <a:pPr fontAlgn="base">
                <a:spcBef>
                  <a:spcPct val="0"/>
                </a:spcBef>
                <a:spcAft>
                  <a:spcPct val="0"/>
                </a:spcAft>
              </a:pPr>
              <a:t>‹#›</a:t>
            </a:fld>
            <a:endParaRPr lang="vi-VN" altLang="vi-VN" smtClean="0"/>
          </a:p>
        </p:txBody>
      </p:sp>
    </p:spTree>
    <p:extLst>
      <p:ext uri="{BB962C8B-B14F-4D97-AF65-F5344CB8AC3E}">
        <p14:creationId xmlns:p14="http://schemas.microsoft.com/office/powerpoint/2010/main" val="32149873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8873E4C-9550-4091-A178-18593875D7C0}" type="datetimeFigureOut">
              <a:rPr lang="vi-VN" smtClean="0">
                <a:solidFill>
                  <a:srgbClr val="5B6973">
                    <a:shade val="90000"/>
                  </a:srgbClr>
                </a:solidFill>
              </a:rPr>
              <a:pPr>
                <a:defRPr/>
              </a:pPr>
              <a:t>28/09/2022</a:t>
            </a:fld>
            <a:endParaRPr lang="vi-VN">
              <a:solidFill>
                <a:srgbClr val="5B6973">
                  <a:shade val="90000"/>
                </a:srgbClr>
              </a:solidFill>
            </a:endParaRPr>
          </a:p>
        </p:txBody>
      </p:sp>
      <p:sp>
        <p:nvSpPr>
          <p:cNvPr id="5" name="Footer Placeholder 4"/>
          <p:cNvSpPr>
            <a:spLocks noGrp="1"/>
          </p:cNvSpPr>
          <p:nvPr>
            <p:ph type="ftr" sz="quarter" idx="11"/>
          </p:nvPr>
        </p:nvSpPr>
        <p:spPr/>
        <p:txBody>
          <a:bodyPr/>
          <a:lstStyle/>
          <a:p>
            <a:pPr>
              <a:defRPr/>
            </a:pPr>
            <a:endParaRPr lang="vi-VN">
              <a:solidFill>
                <a:srgbClr val="5B6973">
                  <a:shade val="90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04BA41A8-A09B-41EB-ABA7-7209F169A544}" type="slidenum">
              <a:rPr lang="vi-VN" altLang="vi-VN" smtClean="0"/>
              <a:pPr fontAlgn="base">
                <a:spcBef>
                  <a:spcPct val="0"/>
                </a:spcBef>
                <a:spcAft>
                  <a:spcPct val="0"/>
                </a:spcAft>
              </a:pPr>
              <a:t>‹#›</a:t>
            </a:fld>
            <a:endParaRPr lang="vi-VN" altLang="vi-VN" smtClean="0"/>
          </a:p>
        </p:txBody>
      </p:sp>
    </p:spTree>
    <p:extLst>
      <p:ext uri="{BB962C8B-B14F-4D97-AF65-F5344CB8AC3E}">
        <p14:creationId xmlns:p14="http://schemas.microsoft.com/office/powerpoint/2010/main" val="176661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4594" indent="0" algn="ctr">
              <a:buNone/>
              <a:defRPr>
                <a:solidFill>
                  <a:schemeClr val="tx1">
                    <a:tint val="75000"/>
                  </a:schemeClr>
                </a:solidFill>
              </a:defRPr>
            </a:lvl2pPr>
            <a:lvl3pPr marL="1069189" indent="0" algn="ctr">
              <a:buNone/>
              <a:defRPr>
                <a:solidFill>
                  <a:schemeClr val="tx1">
                    <a:tint val="75000"/>
                  </a:schemeClr>
                </a:solidFill>
              </a:defRPr>
            </a:lvl3pPr>
            <a:lvl4pPr marL="1603782" indent="0" algn="ctr">
              <a:buNone/>
              <a:defRPr>
                <a:solidFill>
                  <a:schemeClr val="tx1">
                    <a:tint val="75000"/>
                  </a:schemeClr>
                </a:solidFill>
              </a:defRPr>
            </a:lvl4pPr>
            <a:lvl5pPr marL="2138378" indent="0" algn="ctr">
              <a:buNone/>
              <a:defRPr>
                <a:solidFill>
                  <a:schemeClr val="tx1">
                    <a:tint val="75000"/>
                  </a:schemeClr>
                </a:solidFill>
              </a:defRPr>
            </a:lvl5pPr>
            <a:lvl6pPr marL="2672972" indent="0" algn="ctr">
              <a:buNone/>
              <a:defRPr>
                <a:solidFill>
                  <a:schemeClr val="tx1">
                    <a:tint val="75000"/>
                  </a:schemeClr>
                </a:solidFill>
              </a:defRPr>
            </a:lvl6pPr>
            <a:lvl7pPr marL="3207566" indent="0" algn="ctr">
              <a:buNone/>
              <a:defRPr>
                <a:solidFill>
                  <a:schemeClr val="tx1">
                    <a:tint val="75000"/>
                  </a:schemeClr>
                </a:solidFill>
              </a:defRPr>
            </a:lvl7pPr>
            <a:lvl8pPr marL="3742160" indent="0" algn="ctr">
              <a:buNone/>
              <a:defRPr>
                <a:solidFill>
                  <a:schemeClr val="tx1">
                    <a:tint val="75000"/>
                  </a:schemeClr>
                </a:solidFill>
              </a:defRPr>
            </a:lvl8pPr>
            <a:lvl9pPr marL="42767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9D8A32-AFF1-473F-BF6F-6C868CA6196E}"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6E612E-6795-40D5-A458-B7BC6CBFE2ED}" type="slidenum">
              <a:rPr lang="vi-VN" altLang="vi-VN"/>
              <a:pPr>
                <a:defRPr/>
              </a:pPr>
              <a:t>‹#›</a:t>
            </a:fld>
            <a:endParaRPr lang="vi-VN" altLang="vi-VN"/>
          </a:p>
        </p:txBody>
      </p:sp>
    </p:spTree>
    <p:extLst>
      <p:ext uri="{BB962C8B-B14F-4D97-AF65-F5344CB8AC3E}">
        <p14:creationId xmlns:p14="http://schemas.microsoft.com/office/powerpoint/2010/main" val="25351036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C75086-B4FA-4900-8F8C-8BEAC3560E65}"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8AB3DD-CB82-4017-8DCB-96202B210E78}" type="slidenum">
              <a:rPr lang="vi-VN" altLang="vi-VN"/>
              <a:pPr>
                <a:defRPr/>
              </a:pPr>
              <a:t>‹#›</a:t>
            </a:fld>
            <a:endParaRPr lang="vi-VN" altLang="vi-VN"/>
          </a:p>
        </p:txBody>
      </p:sp>
    </p:spTree>
    <p:extLst>
      <p:ext uri="{BB962C8B-B14F-4D97-AF65-F5344CB8AC3E}">
        <p14:creationId xmlns:p14="http://schemas.microsoft.com/office/powerpoint/2010/main" val="12689483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646"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63">
                <a:solidFill>
                  <a:schemeClr val="tx1">
                    <a:tint val="75000"/>
                  </a:schemeClr>
                </a:solidFill>
              </a:defRPr>
            </a:lvl1pPr>
            <a:lvl2pPr marL="534594" indent="0">
              <a:buNone/>
              <a:defRPr sz="2126">
                <a:solidFill>
                  <a:schemeClr val="tx1">
                    <a:tint val="75000"/>
                  </a:schemeClr>
                </a:solidFill>
              </a:defRPr>
            </a:lvl2pPr>
            <a:lvl3pPr marL="1069189" indent="0">
              <a:buNone/>
              <a:defRPr sz="1890">
                <a:solidFill>
                  <a:schemeClr val="tx1">
                    <a:tint val="75000"/>
                  </a:schemeClr>
                </a:solidFill>
              </a:defRPr>
            </a:lvl3pPr>
            <a:lvl4pPr marL="1603782" indent="0">
              <a:buNone/>
              <a:defRPr sz="1654">
                <a:solidFill>
                  <a:schemeClr val="tx1">
                    <a:tint val="75000"/>
                  </a:schemeClr>
                </a:solidFill>
              </a:defRPr>
            </a:lvl4pPr>
            <a:lvl5pPr marL="2138378" indent="0">
              <a:buNone/>
              <a:defRPr sz="1654">
                <a:solidFill>
                  <a:schemeClr val="tx1">
                    <a:tint val="75000"/>
                  </a:schemeClr>
                </a:solidFill>
              </a:defRPr>
            </a:lvl5pPr>
            <a:lvl6pPr marL="2672972" indent="0">
              <a:buNone/>
              <a:defRPr sz="1654">
                <a:solidFill>
                  <a:schemeClr val="tx1">
                    <a:tint val="75000"/>
                  </a:schemeClr>
                </a:solidFill>
              </a:defRPr>
            </a:lvl6pPr>
            <a:lvl7pPr marL="3207566" indent="0">
              <a:buNone/>
              <a:defRPr sz="1654">
                <a:solidFill>
                  <a:schemeClr val="tx1">
                    <a:tint val="75000"/>
                  </a:schemeClr>
                </a:solidFill>
              </a:defRPr>
            </a:lvl7pPr>
            <a:lvl8pPr marL="3742160" indent="0">
              <a:buNone/>
              <a:defRPr sz="1654">
                <a:solidFill>
                  <a:schemeClr val="tx1">
                    <a:tint val="75000"/>
                  </a:schemeClr>
                </a:solidFill>
              </a:defRPr>
            </a:lvl8pPr>
            <a:lvl9pPr marL="4276754" indent="0">
              <a:buNone/>
              <a:defRPr sz="165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FF7174-EA6E-4319-A893-891F5BAD1D4B}"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28DBB-24D3-4A90-9593-DA2102D7320E}" type="slidenum">
              <a:rPr lang="vi-VN" altLang="vi-VN"/>
              <a:pPr>
                <a:defRPr/>
              </a:pPr>
              <a:t>‹#›</a:t>
            </a:fld>
            <a:endParaRPr lang="vi-VN" altLang="vi-VN"/>
          </a:p>
        </p:txBody>
      </p:sp>
    </p:spTree>
    <p:extLst>
      <p:ext uri="{BB962C8B-B14F-4D97-AF65-F5344CB8AC3E}">
        <p14:creationId xmlns:p14="http://schemas.microsoft.com/office/powerpoint/2010/main" val="1740010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2933"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22466"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9818A9-9E71-4064-B376-2DA0688E4636}"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524841-2A91-4D59-BCCC-3509BEA9A4C0}" type="slidenum">
              <a:rPr lang="vi-VN" altLang="vi-VN"/>
              <a:pPr>
                <a:defRPr/>
              </a:pPr>
              <a:t>‹#›</a:t>
            </a:fld>
            <a:endParaRPr lang="vi-VN" altLang="vi-VN"/>
          </a:p>
        </p:txBody>
      </p:sp>
    </p:spTree>
    <p:extLst>
      <p:ext uri="{BB962C8B-B14F-4D97-AF65-F5344CB8AC3E}">
        <p14:creationId xmlns:p14="http://schemas.microsoft.com/office/powerpoint/2010/main" val="7874665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251654-B0AF-4164-8485-224050E8F87E}" type="datetimeFigureOut">
              <a:rPr lang="vi-VN">
                <a:solidFill>
                  <a:prstClr val="black">
                    <a:tint val="75000"/>
                  </a:prstClr>
                </a:solidFill>
              </a:rPr>
              <a:pPr>
                <a:defRPr/>
              </a:pPr>
              <a:t>28/09/2022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584F3EE-9357-4E45-97F5-30256A69207F}" type="slidenum">
              <a:rPr lang="vi-VN" altLang="vi-VN"/>
              <a:pPr>
                <a:defRPr/>
              </a:pPr>
              <a:t>‹#›</a:t>
            </a:fld>
            <a:endParaRPr lang="vi-VN" altLang="vi-VN"/>
          </a:p>
        </p:txBody>
      </p:sp>
    </p:spTree>
    <p:extLst>
      <p:ext uri="{BB962C8B-B14F-4D97-AF65-F5344CB8AC3E}">
        <p14:creationId xmlns:p14="http://schemas.microsoft.com/office/powerpoint/2010/main" val="16476073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3102D9-7428-4EE8-B280-B498611BA691}" type="datetimeFigureOut">
              <a:rPr lang="vi-VN">
                <a:solidFill>
                  <a:prstClr val="black">
                    <a:tint val="75000"/>
                  </a:prstClr>
                </a:solidFill>
              </a:rPr>
              <a:pPr>
                <a:defRPr/>
              </a:pPr>
              <a:t>28/09/2022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E57BD10-1AA7-45F6-B361-F65B8ED7E76A}" type="slidenum">
              <a:rPr lang="vi-VN" altLang="vi-VN"/>
              <a:pPr>
                <a:defRPr/>
              </a:pPr>
              <a:t>‹#›</a:t>
            </a:fld>
            <a:endParaRPr lang="vi-VN" altLang="vi-VN"/>
          </a:p>
        </p:txBody>
      </p:sp>
    </p:spTree>
    <p:extLst>
      <p:ext uri="{BB962C8B-B14F-4D97-AF65-F5344CB8AC3E}">
        <p14:creationId xmlns:p14="http://schemas.microsoft.com/office/powerpoint/2010/main" val="3960995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BE0243-BCE7-46C5-81B4-A2A7E1342C99}" type="datetimeFigureOut">
              <a:rPr lang="vi-VN">
                <a:solidFill>
                  <a:prstClr val="black">
                    <a:tint val="75000"/>
                  </a:prstClr>
                </a:solidFill>
              </a:rPr>
              <a:pPr>
                <a:defRPr/>
              </a:pPr>
              <a:t>28/09/2022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EE502-0311-4112-8BEB-A9496F813D23}" type="slidenum">
              <a:rPr lang="vi-VN" altLang="vi-VN"/>
              <a:pPr>
                <a:defRPr/>
              </a:pPr>
              <a:t>‹#›</a:t>
            </a:fld>
            <a:endParaRPr lang="vi-VN" altLang="vi-VN"/>
          </a:p>
        </p:txBody>
      </p:sp>
    </p:spTree>
    <p:extLst>
      <p:ext uri="{BB962C8B-B14F-4D97-AF65-F5344CB8AC3E}">
        <p14:creationId xmlns:p14="http://schemas.microsoft.com/office/powerpoint/2010/main" val="33135740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63"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780"/>
            </a:lvl1pPr>
            <a:lvl2pPr>
              <a:defRPr sz="3308"/>
            </a:lvl2pPr>
            <a:lvl3pPr>
              <a:defRPr sz="2835"/>
            </a:lvl3pPr>
            <a:lvl4pPr>
              <a:defRPr sz="2363"/>
            </a:lvl4pPr>
            <a:lvl5pPr>
              <a:defRPr sz="2363"/>
            </a:lvl5pPr>
            <a:lvl6pPr>
              <a:defRPr sz="2363"/>
            </a:lvl6pPr>
            <a:lvl7pPr>
              <a:defRPr sz="2363"/>
            </a:lvl7pPr>
            <a:lvl8pPr>
              <a:defRPr sz="2363"/>
            </a:lvl8pPr>
            <a:lvl9pPr>
              <a:defRPr sz="23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0"/>
            <a:ext cx="4011084" cy="4691063"/>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929AAF-8569-460D-982D-6B93962AC617}"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01281D-C487-403A-8E37-ED24474CC085}" type="slidenum">
              <a:rPr lang="vi-VN" altLang="vi-VN"/>
              <a:pPr>
                <a:defRPr/>
              </a:pPr>
              <a:t>‹#›</a:t>
            </a:fld>
            <a:endParaRPr lang="vi-VN" altLang="vi-VN"/>
          </a:p>
        </p:txBody>
      </p:sp>
    </p:spTree>
    <p:extLst>
      <p:ext uri="{BB962C8B-B14F-4D97-AF65-F5344CB8AC3E}">
        <p14:creationId xmlns:p14="http://schemas.microsoft.com/office/powerpoint/2010/main" val="14212438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63"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780"/>
            </a:lvl1pPr>
            <a:lvl2pPr marL="534594" indent="0">
              <a:buNone/>
              <a:defRPr sz="3308"/>
            </a:lvl2pPr>
            <a:lvl3pPr marL="1069189" indent="0">
              <a:buNone/>
              <a:defRPr sz="2835"/>
            </a:lvl3pPr>
            <a:lvl4pPr marL="1603782" indent="0">
              <a:buNone/>
              <a:defRPr sz="2363"/>
            </a:lvl4pPr>
            <a:lvl5pPr marL="2138378" indent="0">
              <a:buNone/>
              <a:defRPr sz="2363"/>
            </a:lvl5pPr>
            <a:lvl6pPr marL="2672972" indent="0">
              <a:buNone/>
              <a:defRPr sz="2363"/>
            </a:lvl6pPr>
            <a:lvl7pPr marL="3207566" indent="0">
              <a:buNone/>
              <a:defRPr sz="2363"/>
            </a:lvl7pPr>
            <a:lvl8pPr marL="3742160" indent="0">
              <a:buNone/>
              <a:defRPr sz="2363"/>
            </a:lvl8pPr>
            <a:lvl9pPr marL="4276754" indent="0">
              <a:buNone/>
              <a:defRPr sz="2363"/>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54ED90-C546-4A3E-B16D-B927E58F678E}"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F70518-13E2-4689-88E8-7A35D6267F43}" type="slidenum">
              <a:rPr lang="vi-VN" altLang="vi-VN"/>
              <a:pPr>
                <a:defRPr/>
              </a:pPr>
              <a:t>‹#›</a:t>
            </a:fld>
            <a:endParaRPr lang="vi-VN" altLang="vi-VN"/>
          </a:p>
        </p:txBody>
      </p:sp>
    </p:spTree>
    <p:extLst>
      <p:ext uri="{BB962C8B-B14F-4D97-AF65-F5344CB8AC3E}">
        <p14:creationId xmlns:p14="http://schemas.microsoft.com/office/powerpoint/2010/main" val="13373080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E226F8-7EE7-4CC8-87CC-0EED36AD6372}"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6FF7D-43A7-412D-9198-C93B069B233D}" type="slidenum">
              <a:rPr lang="vi-VN" altLang="vi-VN"/>
              <a:pPr>
                <a:defRPr/>
              </a:pPr>
              <a:t>‹#›</a:t>
            </a:fld>
            <a:endParaRPr lang="vi-VN" altLang="vi-VN"/>
          </a:p>
        </p:txBody>
      </p:sp>
    </p:spTree>
    <p:extLst>
      <p:ext uri="{BB962C8B-B14F-4D97-AF65-F5344CB8AC3E}">
        <p14:creationId xmlns:p14="http://schemas.microsoft.com/office/powerpoint/2010/main" val="18314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64835" y="331790"/>
            <a:ext cx="4643967" cy="706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2936" y="331790"/>
            <a:ext cx="13728700" cy="706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0F2BC7-CFD0-4266-8AB7-F27010086E83}"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D6FFF9-1C7A-484F-8FBA-AE26CAC0441E}" type="slidenum">
              <a:rPr lang="vi-VN" altLang="vi-VN"/>
              <a:pPr>
                <a:defRPr/>
              </a:pPr>
              <a:t>‹#›</a:t>
            </a:fld>
            <a:endParaRPr lang="vi-VN" altLang="vi-VN"/>
          </a:p>
        </p:txBody>
      </p:sp>
    </p:spTree>
    <p:extLst>
      <p:ext uri="{BB962C8B-B14F-4D97-AF65-F5344CB8AC3E}">
        <p14:creationId xmlns:p14="http://schemas.microsoft.com/office/powerpoint/2010/main" val="11275737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609600" y="274640"/>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3" name="Chỗ dành sẵn cho Ngày tháng 2"/>
          <p:cNvSpPr>
            <a:spLocks noGrp="1"/>
          </p:cNvSpPr>
          <p:nvPr>
            <p:ph type="dt" sz="half" idx="10"/>
          </p:nvPr>
        </p:nvSpPr>
        <p:spPr>
          <a:xfrm>
            <a:off x="610100" y="6245303"/>
            <a:ext cx="2844217" cy="475958"/>
          </a:xfrm>
        </p:spPr>
        <p:txBody>
          <a:bodyPr/>
          <a:lstStyle>
            <a:lvl1pPr>
              <a:defRPr/>
            </a:lvl1pPr>
          </a:lstStyle>
          <a:p>
            <a:pPr>
              <a:defRPr/>
            </a:pPr>
            <a:endParaRPr lang="en-US">
              <a:solidFill>
                <a:prstClr val="black">
                  <a:tint val="75000"/>
                </a:prstClr>
              </a:solidFill>
            </a:endParaRPr>
          </a:p>
        </p:txBody>
      </p:sp>
      <p:sp>
        <p:nvSpPr>
          <p:cNvPr id="4" name="Chỗ dành sẵn cho Chân trang 3"/>
          <p:cNvSpPr>
            <a:spLocks noGrp="1"/>
          </p:cNvSpPr>
          <p:nvPr>
            <p:ph type="ftr" sz="quarter" idx="11"/>
          </p:nvPr>
        </p:nvSpPr>
        <p:spPr>
          <a:xfrm>
            <a:off x="4165684" y="6245303"/>
            <a:ext cx="3860633" cy="475958"/>
          </a:xfrm>
        </p:spPr>
        <p:txBody>
          <a:bodyPr/>
          <a:lstStyle>
            <a:lvl1pPr>
              <a:defRPr/>
            </a:lvl1pPr>
          </a:lstStyle>
          <a:p>
            <a:pPr>
              <a:defRPr/>
            </a:pPr>
            <a:endParaRPr lang="en-US">
              <a:solidFill>
                <a:prstClr val="black">
                  <a:tint val="75000"/>
                </a:prstClr>
              </a:solidFill>
            </a:endParaRPr>
          </a:p>
        </p:txBody>
      </p:sp>
      <p:sp>
        <p:nvSpPr>
          <p:cNvPr id="5" name="Chỗ dành sẵn cho Số hiệu Bản chiếu 4"/>
          <p:cNvSpPr>
            <a:spLocks noGrp="1"/>
          </p:cNvSpPr>
          <p:nvPr>
            <p:ph type="sldNum" sz="quarter" idx="12"/>
          </p:nvPr>
        </p:nvSpPr>
        <p:spPr>
          <a:xfrm>
            <a:off x="8737684" y="6245303"/>
            <a:ext cx="2844216" cy="475958"/>
          </a:xfrm>
        </p:spPr>
        <p:txBody>
          <a:bodyPr/>
          <a:lstStyle>
            <a:lvl1pPr>
              <a:defRPr/>
            </a:lvl1pPr>
          </a:lstStyle>
          <a:p>
            <a:pPr>
              <a:defRPr/>
            </a:pPr>
            <a:fld id="{C8D1411C-F03D-4335-BA1E-901F5E576D30}" type="slidenum">
              <a:rPr lang="en-US" altLang="vi-VN"/>
              <a:pPr>
                <a:defRPr/>
              </a:pPr>
              <a:t>‹#›</a:t>
            </a:fld>
            <a:endParaRPr lang="en-US" altLang="vi-VN"/>
          </a:p>
        </p:txBody>
      </p:sp>
    </p:spTree>
    <p:extLst>
      <p:ext uri="{BB962C8B-B14F-4D97-AF65-F5344CB8AC3E}">
        <p14:creationId xmlns:p14="http://schemas.microsoft.com/office/powerpoint/2010/main" val="40108118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4594" indent="0" algn="ctr">
              <a:buNone/>
              <a:defRPr>
                <a:solidFill>
                  <a:schemeClr val="tx1">
                    <a:tint val="75000"/>
                  </a:schemeClr>
                </a:solidFill>
              </a:defRPr>
            </a:lvl2pPr>
            <a:lvl3pPr marL="1069189" indent="0" algn="ctr">
              <a:buNone/>
              <a:defRPr>
                <a:solidFill>
                  <a:schemeClr val="tx1">
                    <a:tint val="75000"/>
                  </a:schemeClr>
                </a:solidFill>
              </a:defRPr>
            </a:lvl3pPr>
            <a:lvl4pPr marL="1603782" indent="0" algn="ctr">
              <a:buNone/>
              <a:defRPr>
                <a:solidFill>
                  <a:schemeClr val="tx1">
                    <a:tint val="75000"/>
                  </a:schemeClr>
                </a:solidFill>
              </a:defRPr>
            </a:lvl4pPr>
            <a:lvl5pPr marL="2138378" indent="0" algn="ctr">
              <a:buNone/>
              <a:defRPr>
                <a:solidFill>
                  <a:schemeClr val="tx1">
                    <a:tint val="75000"/>
                  </a:schemeClr>
                </a:solidFill>
              </a:defRPr>
            </a:lvl5pPr>
            <a:lvl6pPr marL="2672972" indent="0" algn="ctr">
              <a:buNone/>
              <a:defRPr>
                <a:solidFill>
                  <a:schemeClr val="tx1">
                    <a:tint val="75000"/>
                  </a:schemeClr>
                </a:solidFill>
              </a:defRPr>
            </a:lvl6pPr>
            <a:lvl7pPr marL="3207566" indent="0" algn="ctr">
              <a:buNone/>
              <a:defRPr>
                <a:solidFill>
                  <a:schemeClr val="tx1">
                    <a:tint val="75000"/>
                  </a:schemeClr>
                </a:solidFill>
              </a:defRPr>
            </a:lvl7pPr>
            <a:lvl8pPr marL="3742160" indent="0" algn="ctr">
              <a:buNone/>
              <a:defRPr>
                <a:solidFill>
                  <a:schemeClr val="tx1">
                    <a:tint val="75000"/>
                  </a:schemeClr>
                </a:solidFill>
              </a:defRPr>
            </a:lvl8pPr>
            <a:lvl9pPr marL="42767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9D8A32-AFF1-473F-BF6F-6C868CA6196E}"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6E612E-6795-40D5-A458-B7BC6CBFE2ED}" type="slidenum">
              <a:rPr lang="vi-VN" altLang="vi-VN"/>
              <a:pPr>
                <a:defRPr/>
              </a:pPr>
              <a:t>‹#›</a:t>
            </a:fld>
            <a:endParaRPr lang="vi-VN" altLang="vi-VN"/>
          </a:p>
        </p:txBody>
      </p:sp>
    </p:spTree>
    <p:extLst>
      <p:ext uri="{BB962C8B-B14F-4D97-AF65-F5344CB8AC3E}">
        <p14:creationId xmlns:p14="http://schemas.microsoft.com/office/powerpoint/2010/main" val="10937390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C75086-B4FA-4900-8F8C-8BEAC3560E65}"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8AB3DD-CB82-4017-8DCB-96202B210E78}" type="slidenum">
              <a:rPr lang="vi-VN" altLang="vi-VN"/>
              <a:pPr>
                <a:defRPr/>
              </a:pPr>
              <a:t>‹#›</a:t>
            </a:fld>
            <a:endParaRPr lang="vi-VN" altLang="vi-VN"/>
          </a:p>
        </p:txBody>
      </p:sp>
    </p:spTree>
    <p:extLst>
      <p:ext uri="{BB962C8B-B14F-4D97-AF65-F5344CB8AC3E}">
        <p14:creationId xmlns:p14="http://schemas.microsoft.com/office/powerpoint/2010/main" val="1878703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646"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63">
                <a:solidFill>
                  <a:schemeClr val="tx1">
                    <a:tint val="75000"/>
                  </a:schemeClr>
                </a:solidFill>
              </a:defRPr>
            </a:lvl1pPr>
            <a:lvl2pPr marL="534594" indent="0">
              <a:buNone/>
              <a:defRPr sz="2126">
                <a:solidFill>
                  <a:schemeClr val="tx1">
                    <a:tint val="75000"/>
                  </a:schemeClr>
                </a:solidFill>
              </a:defRPr>
            </a:lvl2pPr>
            <a:lvl3pPr marL="1069189" indent="0">
              <a:buNone/>
              <a:defRPr sz="1890">
                <a:solidFill>
                  <a:schemeClr val="tx1">
                    <a:tint val="75000"/>
                  </a:schemeClr>
                </a:solidFill>
              </a:defRPr>
            </a:lvl3pPr>
            <a:lvl4pPr marL="1603782" indent="0">
              <a:buNone/>
              <a:defRPr sz="1654">
                <a:solidFill>
                  <a:schemeClr val="tx1">
                    <a:tint val="75000"/>
                  </a:schemeClr>
                </a:solidFill>
              </a:defRPr>
            </a:lvl4pPr>
            <a:lvl5pPr marL="2138378" indent="0">
              <a:buNone/>
              <a:defRPr sz="1654">
                <a:solidFill>
                  <a:schemeClr val="tx1">
                    <a:tint val="75000"/>
                  </a:schemeClr>
                </a:solidFill>
              </a:defRPr>
            </a:lvl5pPr>
            <a:lvl6pPr marL="2672972" indent="0">
              <a:buNone/>
              <a:defRPr sz="1654">
                <a:solidFill>
                  <a:schemeClr val="tx1">
                    <a:tint val="75000"/>
                  </a:schemeClr>
                </a:solidFill>
              </a:defRPr>
            </a:lvl6pPr>
            <a:lvl7pPr marL="3207566" indent="0">
              <a:buNone/>
              <a:defRPr sz="1654">
                <a:solidFill>
                  <a:schemeClr val="tx1">
                    <a:tint val="75000"/>
                  </a:schemeClr>
                </a:solidFill>
              </a:defRPr>
            </a:lvl7pPr>
            <a:lvl8pPr marL="3742160" indent="0">
              <a:buNone/>
              <a:defRPr sz="1654">
                <a:solidFill>
                  <a:schemeClr val="tx1">
                    <a:tint val="75000"/>
                  </a:schemeClr>
                </a:solidFill>
              </a:defRPr>
            </a:lvl8pPr>
            <a:lvl9pPr marL="4276754" indent="0">
              <a:buNone/>
              <a:defRPr sz="165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FF7174-EA6E-4319-A893-891F5BAD1D4B}"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28DBB-24D3-4A90-9593-DA2102D7320E}" type="slidenum">
              <a:rPr lang="vi-VN" altLang="vi-VN"/>
              <a:pPr>
                <a:defRPr/>
              </a:pPr>
              <a:t>‹#›</a:t>
            </a:fld>
            <a:endParaRPr lang="vi-VN" altLang="vi-VN"/>
          </a:p>
        </p:txBody>
      </p:sp>
    </p:spTree>
    <p:extLst>
      <p:ext uri="{BB962C8B-B14F-4D97-AF65-F5344CB8AC3E}">
        <p14:creationId xmlns:p14="http://schemas.microsoft.com/office/powerpoint/2010/main" val="83824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2933"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22466"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9818A9-9E71-4064-B376-2DA0688E4636}"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524841-2A91-4D59-BCCC-3509BEA9A4C0}" type="slidenum">
              <a:rPr lang="vi-VN" altLang="vi-VN"/>
              <a:pPr>
                <a:defRPr/>
              </a:pPr>
              <a:t>‹#›</a:t>
            </a:fld>
            <a:endParaRPr lang="vi-VN" altLang="vi-VN"/>
          </a:p>
        </p:txBody>
      </p:sp>
    </p:spTree>
    <p:extLst>
      <p:ext uri="{BB962C8B-B14F-4D97-AF65-F5344CB8AC3E}">
        <p14:creationId xmlns:p14="http://schemas.microsoft.com/office/powerpoint/2010/main" val="17911258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251654-B0AF-4164-8485-224050E8F87E}" type="datetimeFigureOut">
              <a:rPr lang="vi-VN">
                <a:solidFill>
                  <a:prstClr val="black">
                    <a:tint val="75000"/>
                  </a:prstClr>
                </a:solidFill>
              </a:rPr>
              <a:pPr>
                <a:defRPr/>
              </a:pPr>
              <a:t>28/09/2022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584F3EE-9357-4E45-97F5-30256A69207F}" type="slidenum">
              <a:rPr lang="vi-VN" altLang="vi-VN"/>
              <a:pPr>
                <a:defRPr/>
              </a:pPr>
              <a:t>‹#›</a:t>
            </a:fld>
            <a:endParaRPr lang="vi-VN" altLang="vi-VN"/>
          </a:p>
        </p:txBody>
      </p:sp>
    </p:spTree>
    <p:extLst>
      <p:ext uri="{BB962C8B-B14F-4D97-AF65-F5344CB8AC3E}">
        <p14:creationId xmlns:p14="http://schemas.microsoft.com/office/powerpoint/2010/main" val="13651410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3102D9-7428-4EE8-B280-B498611BA691}" type="datetimeFigureOut">
              <a:rPr lang="vi-VN">
                <a:solidFill>
                  <a:prstClr val="black">
                    <a:tint val="75000"/>
                  </a:prstClr>
                </a:solidFill>
              </a:rPr>
              <a:pPr>
                <a:defRPr/>
              </a:pPr>
              <a:t>28/09/2022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E57BD10-1AA7-45F6-B361-F65B8ED7E76A}" type="slidenum">
              <a:rPr lang="vi-VN" altLang="vi-VN"/>
              <a:pPr>
                <a:defRPr/>
              </a:pPr>
              <a:t>‹#›</a:t>
            </a:fld>
            <a:endParaRPr lang="vi-VN" altLang="vi-VN"/>
          </a:p>
        </p:txBody>
      </p:sp>
    </p:spTree>
    <p:extLst>
      <p:ext uri="{BB962C8B-B14F-4D97-AF65-F5344CB8AC3E}">
        <p14:creationId xmlns:p14="http://schemas.microsoft.com/office/powerpoint/2010/main" val="3181997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BE0243-BCE7-46C5-81B4-A2A7E1342C99}" type="datetimeFigureOut">
              <a:rPr lang="vi-VN">
                <a:solidFill>
                  <a:prstClr val="black">
                    <a:tint val="75000"/>
                  </a:prstClr>
                </a:solidFill>
              </a:rPr>
              <a:pPr>
                <a:defRPr/>
              </a:pPr>
              <a:t>28/09/2022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EE502-0311-4112-8BEB-A9496F813D23}" type="slidenum">
              <a:rPr lang="vi-VN" altLang="vi-VN"/>
              <a:pPr>
                <a:defRPr/>
              </a:pPr>
              <a:t>‹#›</a:t>
            </a:fld>
            <a:endParaRPr lang="vi-VN" altLang="vi-VN"/>
          </a:p>
        </p:txBody>
      </p:sp>
    </p:spTree>
    <p:extLst>
      <p:ext uri="{BB962C8B-B14F-4D97-AF65-F5344CB8AC3E}">
        <p14:creationId xmlns:p14="http://schemas.microsoft.com/office/powerpoint/2010/main" val="34424315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63"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780"/>
            </a:lvl1pPr>
            <a:lvl2pPr>
              <a:defRPr sz="3308"/>
            </a:lvl2pPr>
            <a:lvl3pPr>
              <a:defRPr sz="2835"/>
            </a:lvl3pPr>
            <a:lvl4pPr>
              <a:defRPr sz="2363"/>
            </a:lvl4pPr>
            <a:lvl5pPr>
              <a:defRPr sz="2363"/>
            </a:lvl5pPr>
            <a:lvl6pPr>
              <a:defRPr sz="2363"/>
            </a:lvl6pPr>
            <a:lvl7pPr>
              <a:defRPr sz="2363"/>
            </a:lvl7pPr>
            <a:lvl8pPr>
              <a:defRPr sz="2363"/>
            </a:lvl8pPr>
            <a:lvl9pPr>
              <a:defRPr sz="23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0"/>
            <a:ext cx="4011084" cy="4691063"/>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929AAF-8569-460D-982D-6B93962AC617}"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01281D-C487-403A-8E37-ED24474CC085}" type="slidenum">
              <a:rPr lang="vi-VN" altLang="vi-VN"/>
              <a:pPr>
                <a:defRPr/>
              </a:pPr>
              <a:t>‹#›</a:t>
            </a:fld>
            <a:endParaRPr lang="vi-VN" altLang="vi-VN"/>
          </a:p>
        </p:txBody>
      </p:sp>
    </p:spTree>
    <p:extLst>
      <p:ext uri="{BB962C8B-B14F-4D97-AF65-F5344CB8AC3E}">
        <p14:creationId xmlns:p14="http://schemas.microsoft.com/office/powerpoint/2010/main" val="125861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63"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780"/>
            </a:lvl1pPr>
            <a:lvl2pPr marL="534594" indent="0">
              <a:buNone/>
              <a:defRPr sz="3308"/>
            </a:lvl2pPr>
            <a:lvl3pPr marL="1069189" indent="0">
              <a:buNone/>
              <a:defRPr sz="2835"/>
            </a:lvl3pPr>
            <a:lvl4pPr marL="1603782" indent="0">
              <a:buNone/>
              <a:defRPr sz="2363"/>
            </a:lvl4pPr>
            <a:lvl5pPr marL="2138378" indent="0">
              <a:buNone/>
              <a:defRPr sz="2363"/>
            </a:lvl5pPr>
            <a:lvl6pPr marL="2672972" indent="0">
              <a:buNone/>
              <a:defRPr sz="2363"/>
            </a:lvl6pPr>
            <a:lvl7pPr marL="3207566" indent="0">
              <a:buNone/>
              <a:defRPr sz="2363"/>
            </a:lvl7pPr>
            <a:lvl8pPr marL="3742160" indent="0">
              <a:buNone/>
              <a:defRPr sz="2363"/>
            </a:lvl8pPr>
            <a:lvl9pPr marL="4276754" indent="0">
              <a:buNone/>
              <a:defRPr sz="2363"/>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4"/>
            </a:lvl1pPr>
            <a:lvl2pPr marL="534594" indent="0">
              <a:buNone/>
              <a:defRPr sz="1418"/>
            </a:lvl2pPr>
            <a:lvl3pPr marL="1069189" indent="0">
              <a:buNone/>
              <a:defRPr sz="1181"/>
            </a:lvl3pPr>
            <a:lvl4pPr marL="1603782" indent="0">
              <a:buNone/>
              <a:defRPr sz="1024"/>
            </a:lvl4pPr>
            <a:lvl5pPr marL="2138378" indent="0">
              <a:buNone/>
              <a:defRPr sz="1024"/>
            </a:lvl5pPr>
            <a:lvl6pPr marL="2672972" indent="0">
              <a:buNone/>
              <a:defRPr sz="1024"/>
            </a:lvl6pPr>
            <a:lvl7pPr marL="3207566" indent="0">
              <a:buNone/>
              <a:defRPr sz="1024"/>
            </a:lvl7pPr>
            <a:lvl8pPr marL="3742160" indent="0">
              <a:buNone/>
              <a:defRPr sz="1024"/>
            </a:lvl8pPr>
            <a:lvl9pPr marL="4276754" indent="0">
              <a:buNone/>
              <a:defRPr sz="1024"/>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54ED90-C546-4A3E-B16D-B927E58F678E}"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F70518-13E2-4689-88E8-7A35D6267F43}" type="slidenum">
              <a:rPr lang="vi-VN" altLang="vi-VN"/>
              <a:pPr>
                <a:defRPr/>
              </a:pPr>
              <a:t>‹#›</a:t>
            </a:fld>
            <a:endParaRPr lang="vi-VN" altLang="vi-VN"/>
          </a:p>
        </p:txBody>
      </p:sp>
    </p:spTree>
    <p:extLst>
      <p:ext uri="{BB962C8B-B14F-4D97-AF65-F5344CB8AC3E}">
        <p14:creationId xmlns:p14="http://schemas.microsoft.com/office/powerpoint/2010/main" val="13582195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E226F8-7EE7-4CC8-87CC-0EED36AD6372}"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86FF7D-43A7-412D-9198-C93B069B233D}" type="slidenum">
              <a:rPr lang="vi-VN" altLang="vi-VN"/>
              <a:pPr>
                <a:defRPr/>
              </a:pPr>
              <a:t>‹#›</a:t>
            </a:fld>
            <a:endParaRPr lang="vi-VN" altLang="vi-VN"/>
          </a:p>
        </p:txBody>
      </p:sp>
    </p:spTree>
    <p:extLst>
      <p:ext uri="{BB962C8B-B14F-4D97-AF65-F5344CB8AC3E}">
        <p14:creationId xmlns:p14="http://schemas.microsoft.com/office/powerpoint/2010/main" val="4119271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64835" y="331790"/>
            <a:ext cx="4643967" cy="706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2936" y="331790"/>
            <a:ext cx="13728700" cy="706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0F2BC7-CFD0-4266-8AB7-F27010086E83}"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D6FFF9-1C7A-484F-8FBA-AE26CAC0441E}" type="slidenum">
              <a:rPr lang="vi-VN" altLang="vi-VN"/>
              <a:pPr>
                <a:defRPr/>
              </a:pPr>
              <a:t>‹#›</a:t>
            </a:fld>
            <a:endParaRPr lang="vi-VN" altLang="vi-VN"/>
          </a:p>
        </p:txBody>
      </p:sp>
    </p:spTree>
    <p:extLst>
      <p:ext uri="{BB962C8B-B14F-4D97-AF65-F5344CB8AC3E}">
        <p14:creationId xmlns:p14="http://schemas.microsoft.com/office/powerpoint/2010/main" val="28619011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609600" y="274640"/>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3" name="Chỗ dành sẵn cho Ngày tháng 2"/>
          <p:cNvSpPr>
            <a:spLocks noGrp="1"/>
          </p:cNvSpPr>
          <p:nvPr>
            <p:ph type="dt" sz="half" idx="10"/>
          </p:nvPr>
        </p:nvSpPr>
        <p:spPr>
          <a:xfrm>
            <a:off x="610100" y="6245303"/>
            <a:ext cx="2844217" cy="475958"/>
          </a:xfrm>
        </p:spPr>
        <p:txBody>
          <a:bodyPr/>
          <a:lstStyle>
            <a:lvl1pPr>
              <a:defRPr/>
            </a:lvl1pPr>
          </a:lstStyle>
          <a:p>
            <a:pPr>
              <a:defRPr/>
            </a:pPr>
            <a:endParaRPr lang="en-US">
              <a:solidFill>
                <a:prstClr val="black">
                  <a:tint val="75000"/>
                </a:prstClr>
              </a:solidFill>
            </a:endParaRPr>
          </a:p>
        </p:txBody>
      </p:sp>
      <p:sp>
        <p:nvSpPr>
          <p:cNvPr id="4" name="Chỗ dành sẵn cho Chân trang 3"/>
          <p:cNvSpPr>
            <a:spLocks noGrp="1"/>
          </p:cNvSpPr>
          <p:nvPr>
            <p:ph type="ftr" sz="quarter" idx="11"/>
          </p:nvPr>
        </p:nvSpPr>
        <p:spPr>
          <a:xfrm>
            <a:off x="4165684" y="6245303"/>
            <a:ext cx="3860633" cy="475958"/>
          </a:xfrm>
        </p:spPr>
        <p:txBody>
          <a:bodyPr/>
          <a:lstStyle>
            <a:lvl1pPr>
              <a:defRPr/>
            </a:lvl1pPr>
          </a:lstStyle>
          <a:p>
            <a:pPr>
              <a:defRPr/>
            </a:pPr>
            <a:endParaRPr lang="en-US">
              <a:solidFill>
                <a:prstClr val="black">
                  <a:tint val="75000"/>
                </a:prstClr>
              </a:solidFill>
            </a:endParaRPr>
          </a:p>
        </p:txBody>
      </p:sp>
      <p:sp>
        <p:nvSpPr>
          <p:cNvPr id="5" name="Chỗ dành sẵn cho Số hiệu Bản chiếu 4"/>
          <p:cNvSpPr>
            <a:spLocks noGrp="1"/>
          </p:cNvSpPr>
          <p:nvPr>
            <p:ph type="sldNum" sz="quarter" idx="12"/>
          </p:nvPr>
        </p:nvSpPr>
        <p:spPr>
          <a:xfrm>
            <a:off x="8737684" y="6245303"/>
            <a:ext cx="2844216" cy="475958"/>
          </a:xfrm>
        </p:spPr>
        <p:txBody>
          <a:bodyPr/>
          <a:lstStyle>
            <a:lvl1pPr>
              <a:defRPr/>
            </a:lvl1pPr>
          </a:lstStyle>
          <a:p>
            <a:pPr>
              <a:defRPr/>
            </a:pPr>
            <a:fld id="{C8D1411C-F03D-4335-BA1E-901F5E576D30}" type="slidenum">
              <a:rPr lang="en-US" altLang="vi-VN"/>
              <a:pPr>
                <a:defRPr/>
              </a:pPr>
              <a:t>‹#›</a:t>
            </a:fld>
            <a:endParaRPr lang="en-US" altLang="vi-VN"/>
          </a:p>
        </p:txBody>
      </p:sp>
    </p:spTree>
    <p:extLst>
      <p:ext uri="{BB962C8B-B14F-4D97-AF65-F5344CB8AC3E}">
        <p14:creationId xmlns:p14="http://schemas.microsoft.com/office/powerpoint/2010/main" val="26702407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4594" indent="0" algn="ctr">
              <a:buNone/>
              <a:defRPr>
                <a:solidFill>
                  <a:schemeClr val="tx1">
                    <a:tint val="75000"/>
                  </a:schemeClr>
                </a:solidFill>
              </a:defRPr>
            </a:lvl2pPr>
            <a:lvl3pPr marL="1069189" indent="0" algn="ctr">
              <a:buNone/>
              <a:defRPr>
                <a:solidFill>
                  <a:schemeClr val="tx1">
                    <a:tint val="75000"/>
                  </a:schemeClr>
                </a:solidFill>
              </a:defRPr>
            </a:lvl3pPr>
            <a:lvl4pPr marL="1603782" indent="0" algn="ctr">
              <a:buNone/>
              <a:defRPr>
                <a:solidFill>
                  <a:schemeClr val="tx1">
                    <a:tint val="75000"/>
                  </a:schemeClr>
                </a:solidFill>
              </a:defRPr>
            </a:lvl4pPr>
            <a:lvl5pPr marL="2138378" indent="0" algn="ctr">
              <a:buNone/>
              <a:defRPr>
                <a:solidFill>
                  <a:schemeClr val="tx1">
                    <a:tint val="75000"/>
                  </a:schemeClr>
                </a:solidFill>
              </a:defRPr>
            </a:lvl5pPr>
            <a:lvl6pPr marL="2672972" indent="0" algn="ctr">
              <a:buNone/>
              <a:defRPr>
                <a:solidFill>
                  <a:schemeClr val="tx1">
                    <a:tint val="75000"/>
                  </a:schemeClr>
                </a:solidFill>
              </a:defRPr>
            </a:lvl6pPr>
            <a:lvl7pPr marL="3207566" indent="0" algn="ctr">
              <a:buNone/>
              <a:defRPr>
                <a:solidFill>
                  <a:schemeClr val="tx1">
                    <a:tint val="75000"/>
                  </a:schemeClr>
                </a:solidFill>
              </a:defRPr>
            </a:lvl7pPr>
            <a:lvl8pPr marL="3742160" indent="0" algn="ctr">
              <a:buNone/>
              <a:defRPr>
                <a:solidFill>
                  <a:schemeClr val="tx1">
                    <a:tint val="75000"/>
                  </a:schemeClr>
                </a:solidFill>
              </a:defRPr>
            </a:lvl8pPr>
            <a:lvl9pPr marL="42767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9D8A32-AFF1-473F-BF6F-6C868CA6196E}"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6E612E-6795-40D5-A458-B7BC6CBFE2ED}" type="slidenum">
              <a:rPr lang="vi-VN" altLang="vi-VN"/>
              <a:pPr>
                <a:defRPr/>
              </a:pPr>
              <a:t>‹#›</a:t>
            </a:fld>
            <a:endParaRPr lang="vi-VN" altLang="vi-VN"/>
          </a:p>
        </p:txBody>
      </p:sp>
    </p:spTree>
    <p:extLst>
      <p:ext uri="{BB962C8B-B14F-4D97-AF65-F5344CB8AC3E}">
        <p14:creationId xmlns:p14="http://schemas.microsoft.com/office/powerpoint/2010/main" val="10145959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C75086-B4FA-4900-8F8C-8BEAC3560E65}"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8AB3DD-CB82-4017-8DCB-96202B210E78}" type="slidenum">
              <a:rPr lang="vi-VN" altLang="vi-VN"/>
              <a:pPr>
                <a:defRPr/>
              </a:pPr>
              <a:t>‹#›</a:t>
            </a:fld>
            <a:endParaRPr lang="vi-VN" altLang="vi-VN"/>
          </a:p>
        </p:txBody>
      </p:sp>
    </p:spTree>
    <p:extLst>
      <p:ext uri="{BB962C8B-B14F-4D97-AF65-F5344CB8AC3E}">
        <p14:creationId xmlns:p14="http://schemas.microsoft.com/office/powerpoint/2010/main" val="19551953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646"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63">
                <a:solidFill>
                  <a:schemeClr val="tx1">
                    <a:tint val="75000"/>
                  </a:schemeClr>
                </a:solidFill>
              </a:defRPr>
            </a:lvl1pPr>
            <a:lvl2pPr marL="534594" indent="0">
              <a:buNone/>
              <a:defRPr sz="2126">
                <a:solidFill>
                  <a:schemeClr val="tx1">
                    <a:tint val="75000"/>
                  </a:schemeClr>
                </a:solidFill>
              </a:defRPr>
            </a:lvl2pPr>
            <a:lvl3pPr marL="1069189" indent="0">
              <a:buNone/>
              <a:defRPr sz="1890">
                <a:solidFill>
                  <a:schemeClr val="tx1">
                    <a:tint val="75000"/>
                  </a:schemeClr>
                </a:solidFill>
              </a:defRPr>
            </a:lvl3pPr>
            <a:lvl4pPr marL="1603782" indent="0">
              <a:buNone/>
              <a:defRPr sz="1654">
                <a:solidFill>
                  <a:schemeClr val="tx1">
                    <a:tint val="75000"/>
                  </a:schemeClr>
                </a:solidFill>
              </a:defRPr>
            </a:lvl4pPr>
            <a:lvl5pPr marL="2138378" indent="0">
              <a:buNone/>
              <a:defRPr sz="1654">
                <a:solidFill>
                  <a:schemeClr val="tx1">
                    <a:tint val="75000"/>
                  </a:schemeClr>
                </a:solidFill>
              </a:defRPr>
            </a:lvl5pPr>
            <a:lvl6pPr marL="2672972" indent="0">
              <a:buNone/>
              <a:defRPr sz="1654">
                <a:solidFill>
                  <a:schemeClr val="tx1">
                    <a:tint val="75000"/>
                  </a:schemeClr>
                </a:solidFill>
              </a:defRPr>
            </a:lvl6pPr>
            <a:lvl7pPr marL="3207566" indent="0">
              <a:buNone/>
              <a:defRPr sz="1654">
                <a:solidFill>
                  <a:schemeClr val="tx1">
                    <a:tint val="75000"/>
                  </a:schemeClr>
                </a:solidFill>
              </a:defRPr>
            </a:lvl7pPr>
            <a:lvl8pPr marL="3742160" indent="0">
              <a:buNone/>
              <a:defRPr sz="1654">
                <a:solidFill>
                  <a:schemeClr val="tx1">
                    <a:tint val="75000"/>
                  </a:schemeClr>
                </a:solidFill>
              </a:defRPr>
            </a:lvl8pPr>
            <a:lvl9pPr marL="4276754" indent="0">
              <a:buNone/>
              <a:defRPr sz="165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FF7174-EA6E-4319-A893-891F5BAD1D4B}" type="datetimeFigureOut">
              <a:rPr lang="vi-VN">
                <a:solidFill>
                  <a:prstClr val="black">
                    <a:tint val="75000"/>
                  </a:prstClr>
                </a:solidFill>
              </a:rPr>
              <a:pPr>
                <a:defRPr/>
              </a:pPr>
              <a:t>28/09/2022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28DBB-24D3-4A90-9593-DA2102D7320E}" type="slidenum">
              <a:rPr lang="vi-VN" altLang="vi-VN"/>
              <a:pPr>
                <a:defRPr/>
              </a:pPr>
              <a:t>‹#›</a:t>
            </a:fld>
            <a:endParaRPr lang="vi-VN" altLang="vi-VN"/>
          </a:p>
        </p:txBody>
      </p:sp>
    </p:spTree>
    <p:extLst>
      <p:ext uri="{BB962C8B-B14F-4D97-AF65-F5344CB8AC3E}">
        <p14:creationId xmlns:p14="http://schemas.microsoft.com/office/powerpoint/2010/main" val="21240569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2933"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22466" y="1931990"/>
            <a:ext cx="9186334" cy="5464175"/>
          </a:xfrm>
        </p:spPr>
        <p:txBody>
          <a:bodyPr/>
          <a:lstStyle>
            <a:lvl1pPr>
              <a:defRPr sz="3308"/>
            </a:lvl1pPr>
            <a:lvl2pPr>
              <a:defRPr sz="2835"/>
            </a:lvl2pPr>
            <a:lvl3pPr>
              <a:defRPr sz="2363"/>
            </a:lvl3pPr>
            <a:lvl4pPr>
              <a:defRPr sz="2126"/>
            </a:lvl4pPr>
            <a:lvl5pPr>
              <a:defRPr sz="2126"/>
            </a:lvl5pPr>
            <a:lvl6pPr>
              <a:defRPr sz="2126"/>
            </a:lvl6pPr>
            <a:lvl7pPr>
              <a:defRPr sz="2126"/>
            </a:lvl7pPr>
            <a:lvl8pPr>
              <a:defRPr sz="2126"/>
            </a:lvl8pPr>
            <a:lvl9pPr>
              <a:defRPr sz="21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9818A9-9E71-4064-B376-2DA0688E4636}" type="datetimeFigureOut">
              <a:rPr lang="vi-VN">
                <a:solidFill>
                  <a:prstClr val="black">
                    <a:tint val="75000"/>
                  </a:prstClr>
                </a:solidFill>
              </a:rPr>
              <a:pPr>
                <a:defRPr/>
              </a:pPr>
              <a:t>28/09/2022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524841-2A91-4D59-BCCC-3509BEA9A4C0}" type="slidenum">
              <a:rPr lang="vi-VN" altLang="vi-VN"/>
              <a:pPr>
                <a:defRPr/>
              </a:pPr>
              <a:t>‹#›</a:t>
            </a:fld>
            <a:endParaRPr lang="vi-VN" altLang="vi-VN"/>
          </a:p>
        </p:txBody>
      </p:sp>
    </p:spTree>
    <p:extLst>
      <p:ext uri="{BB962C8B-B14F-4D97-AF65-F5344CB8AC3E}">
        <p14:creationId xmlns:p14="http://schemas.microsoft.com/office/powerpoint/2010/main" val="31690138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35" b="1"/>
            </a:lvl1pPr>
            <a:lvl2pPr marL="534594" indent="0">
              <a:buNone/>
              <a:defRPr sz="2363" b="1"/>
            </a:lvl2pPr>
            <a:lvl3pPr marL="1069189" indent="0">
              <a:buNone/>
              <a:defRPr sz="2126" b="1"/>
            </a:lvl3pPr>
            <a:lvl4pPr marL="1603782" indent="0">
              <a:buNone/>
              <a:defRPr sz="1890" b="1"/>
            </a:lvl4pPr>
            <a:lvl5pPr marL="2138378" indent="0">
              <a:buNone/>
              <a:defRPr sz="1890" b="1"/>
            </a:lvl5pPr>
            <a:lvl6pPr marL="2672972" indent="0">
              <a:buNone/>
              <a:defRPr sz="1890" b="1"/>
            </a:lvl6pPr>
            <a:lvl7pPr marL="3207566" indent="0">
              <a:buNone/>
              <a:defRPr sz="1890" b="1"/>
            </a:lvl7pPr>
            <a:lvl8pPr marL="3742160" indent="0">
              <a:buNone/>
              <a:defRPr sz="1890" b="1"/>
            </a:lvl8pPr>
            <a:lvl9pPr marL="4276754" indent="0">
              <a:buNone/>
              <a:defRPr sz="189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35"/>
            </a:lvl1pPr>
            <a:lvl2pPr>
              <a:defRPr sz="2363"/>
            </a:lvl2pPr>
            <a:lvl3pPr>
              <a:defRPr sz="2126"/>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251654-B0AF-4164-8485-224050E8F87E}" type="datetimeFigureOut">
              <a:rPr lang="vi-VN">
                <a:solidFill>
                  <a:prstClr val="black">
                    <a:tint val="75000"/>
                  </a:prstClr>
                </a:solidFill>
              </a:rPr>
              <a:pPr>
                <a:defRPr/>
              </a:pPr>
              <a:t>28/09/2022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584F3EE-9357-4E45-97F5-30256A69207F}" type="slidenum">
              <a:rPr lang="vi-VN" altLang="vi-VN"/>
              <a:pPr>
                <a:defRPr/>
              </a:pPr>
              <a:t>‹#›</a:t>
            </a:fld>
            <a:endParaRPr lang="vi-VN" altLang="vi-VN"/>
          </a:p>
        </p:txBody>
      </p:sp>
    </p:spTree>
    <p:extLst>
      <p:ext uri="{BB962C8B-B14F-4D97-AF65-F5344CB8AC3E}">
        <p14:creationId xmlns:p14="http://schemas.microsoft.com/office/powerpoint/2010/main" val="29677059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3102D9-7428-4EE8-B280-B498611BA691}" type="datetimeFigureOut">
              <a:rPr lang="vi-VN">
                <a:solidFill>
                  <a:prstClr val="black">
                    <a:tint val="75000"/>
                  </a:prstClr>
                </a:solidFill>
              </a:rPr>
              <a:pPr>
                <a:defRPr/>
              </a:pPr>
              <a:t>28/09/2022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E57BD10-1AA7-45F6-B361-F65B8ED7E76A}" type="slidenum">
              <a:rPr lang="vi-VN" altLang="vi-VN"/>
              <a:pPr>
                <a:defRPr/>
              </a:pPr>
              <a:t>‹#›</a:t>
            </a:fld>
            <a:endParaRPr lang="vi-VN" altLang="vi-VN"/>
          </a:p>
        </p:txBody>
      </p:sp>
    </p:spTree>
    <p:extLst>
      <p:ext uri="{BB962C8B-B14F-4D97-AF65-F5344CB8AC3E}">
        <p14:creationId xmlns:p14="http://schemas.microsoft.com/office/powerpoint/2010/main" val="387682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0100" y="274794"/>
            <a:ext cx="10971800" cy="114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10100" y="1600113"/>
            <a:ext cx="109718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10100" y="6355746"/>
            <a:ext cx="2844217" cy="365515"/>
          </a:xfrm>
          <a:prstGeom prst="rect">
            <a:avLst/>
          </a:prstGeom>
        </p:spPr>
        <p:txBody>
          <a:bodyPr vert="horz" lIns="135770" tIns="67885" rIns="135770" bIns="67885" rtlCol="0" anchor="ctr"/>
          <a:lstStyle>
            <a:lvl1pPr algn="l">
              <a:defRPr sz="1418">
                <a:solidFill>
                  <a:schemeClr val="tx1">
                    <a:tint val="75000"/>
                  </a:schemeClr>
                </a:solidFill>
                <a:latin typeface="Arial" charset="0"/>
              </a:defRPr>
            </a:lvl1pPr>
          </a:lstStyle>
          <a:p>
            <a:pPr eaLnBrk="0" fontAlgn="base" hangingPunct="0">
              <a:spcBef>
                <a:spcPct val="0"/>
              </a:spcBef>
              <a:spcAft>
                <a:spcPct val="0"/>
              </a:spcAft>
              <a:defRPr/>
            </a:pPr>
            <a:fld id="{BFF83372-CA4E-413C-B79B-6628FF0914CA}" type="datetimeFigureOut">
              <a:rPr lang="vi-VN">
                <a:solidFill>
                  <a:prstClr val="black">
                    <a:tint val="75000"/>
                  </a:prstClr>
                </a:solidFill>
              </a:rPr>
              <a:pPr eaLnBrk="0" fontAlgn="base" hangingPunct="0">
                <a:spcBef>
                  <a:spcPct val="0"/>
                </a:spcBef>
                <a:spcAft>
                  <a:spcPct val="0"/>
                </a:spcAft>
                <a:defRPr/>
              </a:pPr>
              <a:t>28/09/2022</a:t>
            </a:fld>
            <a:endParaRPr lang="vi-VN">
              <a:solidFill>
                <a:prstClr val="black">
                  <a:tint val="75000"/>
                </a:prstClr>
              </a:solidFill>
            </a:endParaRPr>
          </a:p>
        </p:txBody>
      </p:sp>
      <p:sp>
        <p:nvSpPr>
          <p:cNvPr id="5" name="Footer Placeholder 4"/>
          <p:cNvSpPr>
            <a:spLocks noGrp="1"/>
          </p:cNvSpPr>
          <p:nvPr>
            <p:ph type="ftr" sz="quarter" idx="3"/>
          </p:nvPr>
        </p:nvSpPr>
        <p:spPr>
          <a:xfrm>
            <a:off x="4165684" y="6355746"/>
            <a:ext cx="3860633" cy="365515"/>
          </a:xfrm>
          <a:prstGeom prst="rect">
            <a:avLst/>
          </a:prstGeom>
        </p:spPr>
        <p:txBody>
          <a:bodyPr vert="horz" lIns="135770" tIns="67885" rIns="135770" bIns="67885" rtlCol="0" anchor="ctr"/>
          <a:lstStyle>
            <a:lvl1pPr algn="ctr">
              <a:defRPr sz="1418">
                <a:solidFill>
                  <a:schemeClr val="tx1">
                    <a:tint val="75000"/>
                  </a:schemeClr>
                </a:solidFill>
                <a:latin typeface="Arial" charset="0"/>
              </a:defRPr>
            </a:lvl1pPr>
          </a:lstStyle>
          <a:p>
            <a:pPr eaLnBrk="0" fontAlgn="base" hangingPunct="0">
              <a:spcBef>
                <a:spcPct val="0"/>
              </a:spcBef>
              <a:spcAft>
                <a:spcPct val="0"/>
              </a:spcAft>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737684" y="6355746"/>
            <a:ext cx="2844216" cy="365515"/>
          </a:xfrm>
          <a:prstGeom prst="rect">
            <a:avLst/>
          </a:prstGeom>
        </p:spPr>
        <p:txBody>
          <a:bodyPr vert="horz" wrap="square" lIns="135770" tIns="67885" rIns="135770" bIns="67885" numCol="1" anchor="ctr" anchorCtr="0" compatLnSpc="1">
            <a:prstTxWarp prst="textNoShape">
              <a:avLst/>
            </a:prstTxWarp>
          </a:bodyPr>
          <a:lstStyle>
            <a:lvl1pPr algn="r">
              <a:defRPr>
                <a:solidFill>
                  <a:srgbClr val="898989"/>
                </a:solidFill>
              </a:defRPr>
            </a:lvl1pPr>
          </a:lstStyle>
          <a:p>
            <a:pPr eaLnBrk="0" fontAlgn="base" hangingPunct="0">
              <a:spcBef>
                <a:spcPct val="0"/>
              </a:spcBef>
              <a:spcAft>
                <a:spcPct val="0"/>
              </a:spcAft>
              <a:defRPr/>
            </a:pPr>
            <a:fld id="{B036AD49-EC80-49C9-B506-D6231C133449}" type="slidenum">
              <a:rPr lang="vi-VN" altLang="vi-VN"/>
              <a:pPr eaLnBrk="0" fontAlgn="base" hangingPunct="0">
                <a:spcBef>
                  <a:spcPct val="0"/>
                </a:spcBef>
                <a:spcAft>
                  <a:spcPct val="0"/>
                </a:spcAft>
                <a:defRPr/>
              </a:pPr>
              <a:t>‹#›</a:t>
            </a:fld>
            <a:endParaRPr lang="vi-VN" altLang="vi-VN"/>
          </a:p>
        </p:txBody>
      </p:sp>
    </p:spTree>
    <p:extLst>
      <p:ext uri="{BB962C8B-B14F-4D97-AF65-F5344CB8AC3E}">
        <p14:creationId xmlns:p14="http://schemas.microsoft.com/office/powerpoint/2010/main" val="359143252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ctr" defTabSz="1068884" rtl="0" eaLnBrk="0" fontAlgn="base" hangingPunct="0">
        <a:spcBef>
          <a:spcPct val="0"/>
        </a:spcBef>
        <a:spcAft>
          <a:spcPct val="0"/>
        </a:spcAft>
        <a:defRPr sz="5119" kern="1200">
          <a:solidFill>
            <a:schemeClr val="tx1"/>
          </a:solidFill>
          <a:latin typeface="+mj-lt"/>
          <a:ea typeface="+mj-ea"/>
          <a:cs typeface="+mj-cs"/>
        </a:defRPr>
      </a:lvl1pPr>
      <a:lvl2pPr algn="ctr" defTabSz="1068884" rtl="0" eaLnBrk="0" fontAlgn="base" hangingPunct="0">
        <a:spcBef>
          <a:spcPct val="0"/>
        </a:spcBef>
        <a:spcAft>
          <a:spcPct val="0"/>
        </a:spcAft>
        <a:defRPr sz="5119">
          <a:solidFill>
            <a:schemeClr val="tx1"/>
          </a:solidFill>
          <a:latin typeface="Times New Roman" pitchFamily="18" charset="0"/>
        </a:defRPr>
      </a:lvl2pPr>
      <a:lvl3pPr algn="ctr" defTabSz="1068884" rtl="0" eaLnBrk="0" fontAlgn="base" hangingPunct="0">
        <a:spcBef>
          <a:spcPct val="0"/>
        </a:spcBef>
        <a:spcAft>
          <a:spcPct val="0"/>
        </a:spcAft>
        <a:defRPr sz="5119">
          <a:solidFill>
            <a:schemeClr val="tx1"/>
          </a:solidFill>
          <a:latin typeface="Times New Roman" pitchFamily="18" charset="0"/>
        </a:defRPr>
      </a:lvl3pPr>
      <a:lvl4pPr algn="ctr" defTabSz="1068884" rtl="0" eaLnBrk="0" fontAlgn="base" hangingPunct="0">
        <a:spcBef>
          <a:spcPct val="0"/>
        </a:spcBef>
        <a:spcAft>
          <a:spcPct val="0"/>
        </a:spcAft>
        <a:defRPr sz="5119">
          <a:solidFill>
            <a:schemeClr val="tx1"/>
          </a:solidFill>
          <a:latin typeface="Times New Roman" pitchFamily="18" charset="0"/>
        </a:defRPr>
      </a:lvl4pPr>
      <a:lvl5pPr algn="ctr" defTabSz="1068884" rtl="0" eaLnBrk="0" fontAlgn="base" hangingPunct="0">
        <a:spcBef>
          <a:spcPct val="0"/>
        </a:spcBef>
        <a:spcAft>
          <a:spcPct val="0"/>
        </a:spcAft>
        <a:defRPr sz="5119">
          <a:solidFill>
            <a:schemeClr val="tx1"/>
          </a:solidFill>
          <a:latin typeface="Times New Roman" pitchFamily="18" charset="0"/>
        </a:defRPr>
      </a:lvl5pPr>
      <a:lvl6pPr marL="360045" algn="ctr" defTabSz="1068884" rtl="0" fontAlgn="base">
        <a:spcBef>
          <a:spcPct val="0"/>
        </a:spcBef>
        <a:spcAft>
          <a:spcPct val="0"/>
        </a:spcAft>
        <a:defRPr sz="5119">
          <a:solidFill>
            <a:schemeClr val="tx1"/>
          </a:solidFill>
          <a:latin typeface="Times New Roman" pitchFamily="18" charset="0"/>
        </a:defRPr>
      </a:lvl6pPr>
      <a:lvl7pPr marL="720090" algn="ctr" defTabSz="1068884" rtl="0" fontAlgn="base">
        <a:spcBef>
          <a:spcPct val="0"/>
        </a:spcBef>
        <a:spcAft>
          <a:spcPct val="0"/>
        </a:spcAft>
        <a:defRPr sz="5119">
          <a:solidFill>
            <a:schemeClr val="tx1"/>
          </a:solidFill>
          <a:latin typeface="Times New Roman" pitchFamily="18" charset="0"/>
        </a:defRPr>
      </a:lvl7pPr>
      <a:lvl8pPr marL="1080135" algn="ctr" defTabSz="1068884" rtl="0" fontAlgn="base">
        <a:spcBef>
          <a:spcPct val="0"/>
        </a:spcBef>
        <a:spcAft>
          <a:spcPct val="0"/>
        </a:spcAft>
        <a:defRPr sz="5119">
          <a:solidFill>
            <a:schemeClr val="tx1"/>
          </a:solidFill>
          <a:latin typeface="Times New Roman" pitchFamily="18" charset="0"/>
        </a:defRPr>
      </a:lvl8pPr>
      <a:lvl9pPr marL="1440180" algn="ctr" defTabSz="1068884" rtl="0" fontAlgn="base">
        <a:spcBef>
          <a:spcPct val="0"/>
        </a:spcBef>
        <a:spcAft>
          <a:spcPct val="0"/>
        </a:spcAft>
        <a:defRPr sz="5119">
          <a:solidFill>
            <a:schemeClr val="tx1"/>
          </a:solidFill>
          <a:latin typeface="Times New Roman" pitchFamily="18" charset="0"/>
        </a:defRPr>
      </a:lvl9pPr>
    </p:titleStyle>
    <p:bodyStyle>
      <a:lvl1pPr marL="400050" indent="-400050" algn="l" defTabSz="1068884" rtl="0" eaLnBrk="0" fontAlgn="base" hangingPunct="0">
        <a:spcBef>
          <a:spcPct val="20000"/>
        </a:spcBef>
        <a:spcAft>
          <a:spcPct val="0"/>
        </a:spcAft>
        <a:buFont typeface="Arial" panose="020B0604020202020204" pitchFamily="34" charset="0"/>
        <a:buChar char="•"/>
        <a:defRPr sz="3780" kern="1200">
          <a:solidFill>
            <a:schemeClr val="tx1"/>
          </a:solidFill>
          <a:latin typeface="+mn-lt"/>
          <a:ea typeface="+mn-ea"/>
          <a:cs typeface="+mn-cs"/>
        </a:defRPr>
      </a:lvl1pPr>
      <a:lvl2pPr marL="867608" indent="-333792" algn="l" defTabSz="1068884" rtl="0" eaLnBrk="0" fontAlgn="base" hangingPunct="0">
        <a:spcBef>
          <a:spcPct val="20000"/>
        </a:spcBef>
        <a:spcAft>
          <a:spcPct val="0"/>
        </a:spcAft>
        <a:buFont typeface="Arial" panose="020B0604020202020204" pitchFamily="34" charset="0"/>
        <a:buChar char="–"/>
        <a:defRPr sz="3308" kern="1200">
          <a:solidFill>
            <a:schemeClr val="tx1"/>
          </a:solidFill>
          <a:latin typeface="+mn-lt"/>
          <a:ea typeface="+mn-ea"/>
          <a:cs typeface="+mn-cs"/>
        </a:defRPr>
      </a:lvl2pPr>
      <a:lvl3pPr marL="1336417" indent="-266284" algn="l" defTabSz="1068884" rtl="0" eaLnBrk="0" fontAlgn="base" hangingPunct="0">
        <a:spcBef>
          <a:spcPct val="20000"/>
        </a:spcBef>
        <a:spcAft>
          <a:spcPct val="0"/>
        </a:spcAft>
        <a:buFont typeface="Arial" panose="020B0604020202020204" pitchFamily="34" charset="0"/>
        <a:buChar char="•"/>
        <a:defRPr sz="2835" kern="1200">
          <a:solidFill>
            <a:schemeClr val="tx1"/>
          </a:solidFill>
          <a:latin typeface="+mn-lt"/>
          <a:ea typeface="+mn-ea"/>
          <a:cs typeface="+mn-cs"/>
        </a:defRPr>
      </a:lvl3pPr>
      <a:lvl4pPr marL="1870234"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4pPr>
      <a:lvl5pPr marL="2405301"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5pPr>
      <a:lvl6pPr marL="294026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6pPr>
      <a:lvl7pPr marL="3474863"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7pPr>
      <a:lvl8pPr marL="400945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8pPr>
      <a:lvl9pPr marL="4544051"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9pPr>
    </p:bodyStyle>
    <p:otherStyle>
      <a:defPPr>
        <a:defRPr lang="en-US"/>
      </a:defPPr>
      <a:lvl1pPr marL="0" algn="l" defTabSz="1069189" rtl="0" eaLnBrk="1" latinLnBrk="0" hangingPunct="1">
        <a:defRPr sz="2126" kern="1200">
          <a:solidFill>
            <a:schemeClr val="tx1"/>
          </a:solidFill>
          <a:latin typeface="+mn-lt"/>
          <a:ea typeface="+mn-ea"/>
          <a:cs typeface="+mn-cs"/>
        </a:defRPr>
      </a:lvl1pPr>
      <a:lvl2pPr marL="534594" algn="l" defTabSz="1069189" rtl="0" eaLnBrk="1" latinLnBrk="0" hangingPunct="1">
        <a:defRPr sz="2126" kern="1200">
          <a:solidFill>
            <a:schemeClr val="tx1"/>
          </a:solidFill>
          <a:latin typeface="+mn-lt"/>
          <a:ea typeface="+mn-ea"/>
          <a:cs typeface="+mn-cs"/>
        </a:defRPr>
      </a:lvl2pPr>
      <a:lvl3pPr marL="1069189" algn="l" defTabSz="1069189" rtl="0" eaLnBrk="1" latinLnBrk="0" hangingPunct="1">
        <a:defRPr sz="2126" kern="1200">
          <a:solidFill>
            <a:schemeClr val="tx1"/>
          </a:solidFill>
          <a:latin typeface="+mn-lt"/>
          <a:ea typeface="+mn-ea"/>
          <a:cs typeface="+mn-cs"/>
        </a:defRPr>
      </a:lvl3pPr>
      <a:lvl4pPr marL="1603782" algn="l" defTabSz="1069189" rtl="0" eaLnBrk="1" latinLnBrk="0" hangingPunct="1">
        <a:defRPr sz="2126" kern="1200">
          <a:solidFill>
            <a:schemeClr val="tx1"/>
          </a:solidFill>
          <a:latin typeface="+mn-lt"/>
          <a:ea typeface="+mn-ea"/>
          <a:cs typeface="+mn-cs"/>
        </a:defRPr>
      </a:lvl4pPr>
      <a:lvl5pPr marL="2138378" algn="l" defTabSz="1069189" rtl="0" eaLnBrk="1" latinLnBrk="0" hangingPunct="1">
        <a:defRPr sz="2126" kern="1200">
          <a:solidFill>
            <a:schemeClr val="tx1"/>
          </a:solidFill>
          <a:latin typeface="+mn-lt"/>
          <a:ea typeface="+mn-ea"/>
          <a:cs typeface="+mn-cs"/>
        </a:defRPr>
      </a:lvl5pPr>
      <a:lvl6pPr marL="2672972" algn="l" defTabSz="1069189" rtl="0" eaLnBrk="1" latinLnBrk="0" hangingPunct="1">
        <a:defRPr sz="2126" kern="1200">
          <a:solidFill>
            <a:schemeClr val="tx1"/>
          </a:solidFill>
          <a:latin typeface="+mn-lt"/>
          <a:ea typeface="+mn-ea"/>
          <a:cs typeface="+mn-cs"/>
        </a:defRPr>
      </a:lvl6pPr>
      <a:lvl7pPr marL="3207566" algn="l" defTabSz="1069189" rtl="0" eaLnBrk="1" latinLnBrk="0" hangingPunct="1">
        <a:defRPr sz="2126" kern="1200">
          <a:solidFill>
            <a:schemeClr val="tx1"/>
          </a:solidFill>
          <a:latin typeface="+mn-lt"/>
          <a:ea typeface="+mn-ea"/>
          <a:cs typeface="+mn-cs"/>
        </a:defRPr>
      </a:lvl7pPr>
      <a:lvl8pPr marL="3742160" algn="l" defTabSz="1069189" rtl="0" eaLnBrk="1" latinLnBrk="0" hangingPunct="1">
        <a:defRPr sz="2126" kern="1200">
          <a:solidFill>
            <a:schemeClr val="tx1"/>
          </a:solidFill>
          <a:latin typeface="+mn-lt"/>
          <a:ea typeface="+mn-ea"/>
          <a:cs typeface="+mn-cs"/>
        </a:defRPr>
      </a:lvl8pPr>
      <a:lvl9pPr marL="4276754" algn="l" defTabSz="1069189" rtl="0" eaLnBrk="1" latinLnBrk="0" hangingPunct="1">
        <a:defRPr sz="2126"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40706-0661-4199-9932-091BF15B5D5D}"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9A5E4-237C-42A8-8DA0-4A740D13E3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54082"/>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5073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0100" y="274794"/>
            <a:ext cx="10971800" cy="114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10100" y="1600113"/>
            <a:ext cx="109718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10100" y="6355746"/>
            <a:ext cx="2844217" cy="365515"/>
          </a:xfrm>
          <a:prstGeom prst="rect">
            <a:avLst/>
          </a:prstGeom>
        </p:spPr>
        <p:txBody>
          <a:bodyPr vert="horz" lIns="135770" tIns="67885" rIns="135770" bIns="67885" rtlCol="0" anchor="ctr"/>
          <a:lstStyle>
            <a:lvl1pPr algn="l">
              <a:defRPr sz="1418">
                <a:solidFill>
                  <a:schemeClr val="tx1">
                    <a:tint val="75000"/>
                  </a:schemeClr>
                </a:solidFill>
                <a:latin typeface="Arial" charset="0"/>
              </a:defRPr>
            </a:lvl1pPr>
          </a:lstStyle>
          <a:p>
            <a:pPr eaLnBrk="0" fontAlgn="base" hangingPunct="0">
              <a:spcBef>
                <a:spcPct val="0"/>
              </a:spcBef>
              <a:spcAft>
                <a:spcPct val="0"/>
              </a:spcAft>
              <a:defRPr/>
            </a:pPr>
            <a:fld id="{BFF83372-CA4E-413C-B79B-6628FF0914CA}" type="datetimeFigureOut">
              <a:rPr lang="vi-VN">
                <a:solidFill>
                  <a:prstClr val="black">
                    <a:tint val="75000"/>
                  </a:prstClr>
                </a:solidFill>
              </a:rPr>
              <a:pPr eaLnBrk="0" fontAlgn="base" hangingPunct="0">
                <a:spcBef>
                  <a:spcPct val="0"/>
                </a:spcBef>
                <a:spcAft>
                  <a:spcPct val="0"/>
                </a:spcAft>
                <a:defRPr/>
              </a:pPr>
              <a:t>28/09/2022</a:t>
            </a:fld>
            <a:endParaRPr lang="vi-VN">
              <a:solidFill>
                <a:prstClr val="black">
                  <a:tint val="75000"/>
                </a:prstClr>
              </a:solidFill>
            </a:endParaRPr>
          </a:p>
        </p:txBody>
      </p:sp>
      <p:sp>
        <p:nvSpPr>
          <p:cNvPr id="5" name="Footer Placeholder 4"/>
          <p:cNvSpPr>
            <a:spLocks noGrp="1"/>
          </p:cNvSpPr>
          <p:nvPr>
            <p:ph type="ftr" sz="quarter" idx="3"/>
          </p:nvPr>
        </p:nvSpPr>
        <p:spPr>
          <a:xfrm>
            <a:off x="4165684" y="6355746"/>
            <a:ext cx="3860633" cy="365515"/>
          </a:xfrm>
          <a:prstGeom prst="rect">
            <a:avLst/>
          </a:prstGeom>
        </p:spPr>
        <p:txBody>
          <a:bodyPr vert="horz" lIns="135770" tIns="67885" rIns="135770" bIns="67885" rtlCol="0" anchor="ctr"/>
          <a:lstStyle>
            <a:lvl1pPr algn="ctr">
              <a:defRPr sz="1418">
                <a:solidFill>
                  <a:schemeClr val="tx1">
                    <a:tint val="75000"/>
                  </a:schemeClr>
                </a:solidFill>
                <a:latin typeface="Arial" charset="0"/>
              </a:defRPr>
            </a:lvl1pPr>
          </a:lstStyle>
          <a:p>
            <a:pPr eaLnBrk="0" fontAlgn="base" hangingPunct="0">
              <a:spcBef>
                <a:spcPct val="0"/>
              </a:spcBef>
              <a:spcAft>
                <a:spcPct val="0"/>
              </a:spcAft>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737684" y="6355746"/>
            <a:ext cx="2844216" cy="365515"/>
          </a:xfrm>
          <a:prstGeom prst="rect">
            <a:avLst/>
          </a:prstGeom>
        </p:spPr>
        <p:txBody>
          <a:bodyPr vert="horz" wrap="square" lIns="135770" tIns="67885" rIns="135770" bIns="67885" numCol="1" anchor="ctr" anchorCtr="0" compatLnSpc="1">
            <a:prstTxWarp prst="textNoShape">
              <a:avLst/>
            </a:prstTxWarp>
          </a:bodyPr>
          <a:lstStyle>
            <a:lvl1pPr algn="r">
              <a:defRPr>
                <a:solidFill>
                  <a:srgbClr val="898989"/>
                </a:solidFill>
              </a:defRPr>
            </a:lvl1pPr>
          </a:lstStyle>
          <a:p>
            <a:pPr eaLnBrk="0" fontAlgn="base" hangingPunct="0">
              <a:spcBef>
                <a:spcPct val="0"/>
              </a:spcBef>
              <a:spcAft>
                <a:spcPct val="0"/>
              </a:spcAft>
              <a:defRPr/>
            </a:pPr>
            <a:fld id="{B036AD49-EC80-49C9-B506-D6231C133449}" type="slidenum">
              <a:rPr lang="vi-VN" altLang="vi-VN"/>
              <a:pPr eaLnBrk="0" fontAlgn="base" hangingPunct="0">
                <a:spcBef>
                  <a:spcPct val="0"/>
                </a:spcBef>
                <a:spcAft>
                  <a:spcPct val="0"/>
                </a:spcAft>
                <a:defRPr/>
              </a:pPr>
              <a:t>‹#›</a:t>
            </a:fld>
            <a:endParaRPr lang="vi-VN" altLang="vi-VN"/>
          </a:p>
        </p:txBody>
      </p:sp>
    </p:spTree>
    <p:extLst>
      <p:ext uri="{BB962C8B-B14F-4D97-AF65-F5344CB8AC3E}">
        <p14:creationId xmlns:p14="http://schemas.microsoft.com/office/powerpoint/2010/main" val="30509942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1068884" rtl="0" eaLnBrk="0" fontAlgn="base" hangingPunct="0">
        <a:spcBef>
          <a:spcPct val="0"/>
        </a:spcBef>
        <a:spcAft>
          <a:spcPct val="0"/>
        </a:spcAft>
        <a:defRPr sz="5119" kern="1200">
          <a:solidFill>
            <a:schemeClr val="tx1"/>
          </a:solidFill>
          <a:latin typeface="+mj-lt"/>
          <a:ea typeface="+mj-ea"/>
          <a:cs typeface="+mj-cs"/>
        </a:defRPr>
      </a:lvl1pPr>
      <a:lvl2pPr algn="ctr" defTabSz="1068884" rtl="0" eaLnBrk="0" fontAlgn="base" hangingPunct="0">
        <a:spcBef>
          <a:spcPct val="0"/>
        </a:spcBef>
        <a:spcAft>
          <a:spcPct val="0"/>
        </a:spcAft>
        <a:defRPr sz="5119">
          <a:solidFill>
            <a:schemeClr val="tx1"/>
          </a:solidFill>
          <a:latin typeface="Times New Roman" pitchFamily="18" charset="0"/>
        </a:defRPr>
      </a:lvl2pPr>
      <a:lvl3pPr algn="ctr" defTabSz="1068884" rtl="0" eaLnBrk="0" fontAlgn="base" hangingPunct="0">
        <a:spcBef>
          <a:spcPct val="0"/>
        </a:spcBef>
        <a:spcAft>
          <a:spcPct val="0"/>
        </a:spcAft>
        <a:defRPr sz="5119">
          <a:solidFill>
            <a:schemeClr val="tx1"/>
          </a:solidFill>
          <a:latin typeface="Times New Roman" pitchFamily="18" charset="0"/>
        </a:defRPr>
      </a:lvl3pPr>
      <a:lvl4pPr algn="ctr" defTabSz="1068884" rtl="0" eaLnBrk="0" fontAlgn="base" hangingPunct="0">
        <a:spcBef>
          <a:spcPct val="0"/>
        </a:spcBef>
        <a:spcAft>
          <a:spcPct val="0"/>
        </a:spcAft>
        <a:defRPr sz="5119">
          <a:solidFill>
            <a:schemeClr val="tx1"/>
          </a:solidFill>
          <a:latin typeface="Times New Roman" pitchFamily="18" charset="0"/>
        </a:defRPr>
      </a:lvl4pPr>
      <a:lvl5pPr algn="ctr" defTabSz="1068884" rtl="0" eaLnBrk="0" fontAlgn="base" hangingPunct="0">
        <a:spcBef>
          <a:spcPct val="0"/>
        </a:spcBef>
        <a:spcAft>
          <a:spcPct val="0"/>
        </a:spcAft>
        <a:defRPr sz="5119">
          <a:solidFill>
            <a:schemeClr val="tx1"/>
          </a:solidFill>
          <a:latin typeface="Times New Roman" pitchFamily="18" charset="0"/>
        </a:defRPr>
      </a:lvl5pPr>
      <a:lvl6pPr marL="360045" algn="ctr" defTabSz="1068884" rtl="0" fontAlgn="base">
        <a:spcBef>
          <a:spcPct val="0"/>
        </a:spcBef>
        <a:spcAft>
          <a:spcPct val="0"/>
        </a:spcAft>
        <a:defRPr sz="5119">
          <a:solidFill>
            <a:schemeClr val="tx1"/>
          </a:solidFill>
          <a:latin typeface="Times New Roman" pitchFamily="18" charset="0"/>
        </a:defRPr>
      </a:lvl6pPr>
      <a:lvl7pPr marL="720090" algn="ctr" defTabSz="1068884" rtl="0" fontAlgn="base">
        <a:spcBef>
          <a:spcPct val="0"/>
        </a:spcBef>
        <a:spcAft>
          <a:spcPct val="0"/>
        </a:spcAft>
        <a:defRPr sz="5119">
          <a:solidFill>
            <a:schemeClr val="tx1"/>
          </a:solidFill>
          <a:latin typeface="Times New Roman" pitchFamily="18" charset="0"/>
        </a:defRPr>
      </a:lvl7pPr>
      <a:lvl8pPr marL="1080135" algn="ctr" defTabSz="1068884" rtl="0" fontAlgn="base">
        <a:spcBef>
          <a:spcPct val="0"/>
        </a:spcBef>
        <a:spcAft>
          <a:spcPct val="0"/>
        </a:spcAft>
        <a:defRPr sz="5119">
          <a:solidFill>
            <a:schemeClr val="tx1"/>
          </a:solidFill>
          <a:latin typeface="Times New Roman" pitchFamily="18" charset="0"/>
        </a:defRPr>
      </a:lvl8pPr>
      <a:lvl9pPr marL="1440180" algn="ctr" defTabSz="1068884" rtl="0" fontAlgn="base">
        <a:spcBef>
          <a:spcPct val="0"/>
        </a:spcBef>
        <a:spcAft>
          <a:spcPct val="0"/>
        </a:spcAft>
        <a:defRPr sz="5119">
          <a:solidFill>
            <a:schemeClr val="tx1"/>
          </a:solidFill>
          <a:latin typeface="Times New Roman" pitchFamily="18" charset="0"/>
        </a:defRPr>
      </a:lvl9pPr>
    </p:titleStyle>
    <p:bodyStyle>
      <a:lvl1pPr marL="400050" indent="-400050" algn="l" defTabSz="1068884" rtl="0" eaLnBrk="0" fontAlgn="base" hangingPunct="0">
        <a:spcBef>
          <a:spcPct val="20000"/>
        </a:spcBef>
        <a:spcAft>
          <a:spcPct val="0"/>
        </a:spcAft>
        <a:buFont typeface="Arial" panose="020B0604020202020204" pitchFamily="34" charset="0"/>
        <a:buChar char="•"/>
        <a:defRPr sz="3780" kern="1200">
          <a:solidFill>
            <a:schemeClr val="tx1"/>
          </a:solidFill>
          <a:latin typeface="+mn-lt"/>
          <a:ea typeface="+mn-ea"/>
          <a:cs typeface="+mn-cs"/>
        </a:defRPr>
      </a:lvl1pPr>
      <a:lvl2pPr marL="867608" indent="-333792" algn="l" defTabSz="1068884" rtl="0" eaLnBrk="0" fontAlgn="base" hangingPunct="0">
        <a:spcBef>
          <a:spcPct val="20000"/>
        </a:spcBef>
        <a:spcAft>
          <a:spcPct val="0"/>
        </a:spcAft>
        <a:buFont typeface="Arial" panose="020B0604020202020204" pitchFamily="34" charset="0"/>
        <a:buChar char="–"/>
        <a:defRPr sz="3308" kern="1200">
          <a:solidFill>
            <a:schemeClr val="tx1"/>
          </a:solidFill>
          <a:latin typeface="+mn-lt"/>
          <a:ea typeface="+mn-ea"/>
          <a:cs typeface="+mn-cs"/>
        </a:defRPr>
      </a:lvl2pPr>
      <a:lvl3pPr marL="1336417" indent="-266284" algn="l" defTabSz="1068884" rtl="0" eaLnBrk="0" fontAlgn="base" hangingPunct="0">
        <a:spcBef>
          <a:spcPct val="20000"/>
        </a:spcBef>
        <a:spcAft>
          <a:spcPct val="0"/>
        </a:spcAft>
        <a:buFont typeface="Arial" panose="020B0604020202020204" pitchFamily="34" charset="0"/>
        <a:buChar char="•"/>
        <a:defRPr sz="2835" kern="1200">
          <a:solidFill>
            <a:schemeClr val="tx1"/>
          </a:solidFill>
          <a:latin typeface="+mn-lt"/>
          <a:ea typeface="+mn-ea"/>
          <a:cs typeface="+mn-cs"/>
        </a:defRPr>
      </a:lvl3pPr>
      <a:lvl4pPr marL="1870234"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4pPr>
      <a:lvl5pPr marL="2405301"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5pPr>
      <a:lvl6pPr marL="294026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6pPr>
      <a:lvl7pPr marL="3474863"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7pPr>
      <a:lvl8pPr marL="400945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8pPr>
      <a:lvl9pPr marL="4544051"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9pPr>
    </p:bodyStyle>
    <p:otherStyle>
      <a:defPPr>
        <a:defRPr lang="en-US"/>
      </a:defPPr>
      <a:lvl1pPr marL="0" algn="l" defTabSz="1069189" rtl="0" eaLnBrk="1" latinLnBrk="0" hangingPunct="1">
        <a:defRPr sz="2126" kern="1200">
          <a:solidFill>
            <a:schemeClr val="tx1"/>
          </a:solidFill>
          <a:latin typeface="+mn-lt"/>
          <a:ea typeface="+mn-ea"/>
          <a:cs typeface="+mn-cs"/>
        </a:defRPr>
      </a:lvl1pPr>
      <a:lvl2pPr marL="534594" algn="l" defTabSz="1069189" rtl="0" eaLnBrk="1" latinLnBrk="0" hangingPunct="1">
        <a:defRPr sz="2126" kern="1200">
          <a:solidFill>
            <a:schemeClr val="tx1"/>
          </a:solidFill>
          <a:latin typeface="+mn-lt"/>
          <a:ea typeface="+mn-ea"/>
          <a:cs typeface="+mn-cs"/>
        </a:defRPr>
      </a:lvl2pPr>
      <a:lvl3pPr marL="1069189" algn="l" defTabSz="1069189" rtl="0" eaLnBrk="1" latinLnBrk="0" hangingPunct="1">
        <a:defRPr sz="2126" kern="1200">
          <a:solidFill>
            <a:schemeClr val="tx1"/>
          </a:solidFill>
          <a:latin typeface="+mn-lt"/>
          <a:ea typeface="+mn-ea"/>
          <a:cs typeface="+mn-cs"/>
        </a:defRPr>
      </a:lvl3pPr>
      <a:lvl4pPr marL="1603782" algn="l" defTabSz="1069189" rtl="0" eaLnBrk="1" latinLnBrk="0" hangingPunct="1">
        <a:defRPr sz="2126" kern="1200">
          <a:solidFill>
            <a:schemeClr val="tx1"/>
          </a:solidFill>
          <a:latin typeface="+mn-lt"/>
          <a:ea typeface="+mn-ea"/>
          <a:cs typeface="+mn-cs"/>
        </a:defRPr>
      </a:lvl4pPr>
      <a:lvl5pPr marL="2138378" algn="l" defTabSz="1069189" rtl="0" eaLnBrk="1" latinLnBrk="0" hangingPunct="1">
        <a:defRPr sz="2126" kern="1200">
          <a:solidFill>
            <a:schemeClr val="tx1"/>
          </a:solidFill>
          <a:latin typeface="+mn-lt"/>
          <a:ea typeface="+mn-ea"/>
          <a:cs typeface="+mn-cs"/>
        </a:defRPr>
      </a:lvl5pPr>
      <a:lvl6pPr marL="2672972" algn="l" defTabSz="1069189" rtl="0" eaLnBrk="1" latinLnBrk="0" hangingPunct="1">
        <a:defRPr sz="2126" kern="1200">
          <a:solidFill>
            <a:schemeClr val="tx1"/>
          </a:solidFill>
          <a:latin typeface="+mn-lt"/>
          <a:ea typeface="+mn-ea"/>
          <a:cs typeface="+mn-cs"/>
        </a:defRPr>
      </a:lvl6pPr>
      <a:lvl7pPr marL="3207566" algn="l" defTabSz="1069189" rtl="0" eaLnBrk="1" latinLnBrk="0" hangingPunct="1">
        <a:defRPr sz="2126" kern="1200">
          <a:solidFill>
            <a:schemeClr val="tx1"/>
          </a:solidFill>
          <a:latin typeface="+mn-lt"/>
          <a:ea typeface="+mn-ea"/>
          <a:cs typeface="+mn-cs"/>
        </a:defRPr>
      </a:lvl7pPr>
      <a:lvl8pPr marL="3742160" algn="l" defTabSz="1069189" rtl="0" eaLnBrk="1" latinLnBrk="0" hangingPunct="1">
        <a:defRPr sz="2126" kern="1200">
          <a:solidFill>
            <a:schemeClr val="tx1"/>
          </a:solidFill>
          <a:latin typeface="+mn-lt"/>
          <a:ea typeface="+mn-ea"/>
          <a:cs typeface="+mn-cs"/>
        </a:defRPr>
      </a:lvl8pPr>
      <a:lvl9pPr marL="4276754" algn="l" defTabSz="1069189" rtl="0" eaLnBrk="1" latinLnBrk="0" hangingPunct="1">
        <a:defRPr sz="212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0100" y="274794"/>
            <a:ext cx="10971800" cy="114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10100" y="1600113"/>
            <a:ext cx="109718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10100" y="6355746"/>
            <a:ext cx="2844217" cy="365515"/>
          </a:xfrm>
          <a:prstGeom prst="rect">
            <a:avLst/>
          </a:prstGeom>
        </p:spPr>
        <p:txBody>
          <a:bodyPr vert="horz" lIns="135770" tIns="67885" rIns="135770" bIns="67885" rtlCol="0" anchor="ctr"/>
          <a:lstStyle>
            <a:lvl1pPr algn="l">
              <a:defRPr sz="1418">
                <a:solidFill>
                  <a:schemeClr val="tx1">
                    <a:tint val="75000"/>
                  </a:schemeClr>
                </a:solidFill>
                <a:latin typeface="Arial" charset="0"/>
              </a:defRPr>
            </a:lvl1pPr>
          </a:lstStyle>
          <a:p>
            <a:pPr eaLnBrk="0" fontAlgn="base" hangingPunct="0">
              <a:spcBef>
                <a:spcPct val="0"/>
              </a:spcBef>
              <a:spcAft>
                <a:spcPct val="0"/>
              </a:spcAft>
              <a:defRPr/>
            </a:pPr>
            <a:fld id="{BFF83372-CA4E-413C-B79B-6628FF0914CA}" type="datetimeFigureOut">
              <a:rPr lang="vi-VN">
                <a:solidFill>
                  <a:prstClr val="black">
                    <a:tint val="75000"/>
                  </a:prstClr>
                </a:solidFill>
              </a:rPr>
              <a:pPr eaLnBrk="0" fontAlgn="base" hangingPunct="0">
                <a:spcBef>
                  <a:spcPct val="0"/>
                </a:spcBef>
                <a:spcAft>
                  <a:spcPct val="0"/>
                </a:spcAft>
                <a:defRPr/>
              </a:pPr>
              <a:t>28/09/2022</a:t>
            </a:fld>
            <a:endParaRPr lang="vi-VN">
              <a:solidFill>
                <a:prstClr val="black">
                  <a:tint val="75000"/>
                </a:prstClr>
              </a:solidFill>
            </a:endParaRPr>
          </a:p>
        </p:txBody>
      </p:sp>
      <p:sp>
        <p:nvSpPr>
          <p:cNvPr id="5" name="Footer Placeholder 4"/>
          <p:cNvSpPr>
            <a:spLocks noGrp="1"/>
          </p:cNvSpPr>
          <p:nvPr>
            <p:ph type="ftr" sz="quarter" idx="3"/>
          </p:nvPr>
        </p:nvSpPr>
        <p:spPr>
          <a:xfrm>
            <a:off x="4165684" y="6355746"/>
            <a:ext cx="3860633" cy="365515"/>
          </a:xfrm>
          <a:prstGeom prst="rect">
            <a:avLst/>
          </a:prstGeom>
        </p:spPr>
        <p:txBody>
          <a:bodyPr vert="horz" lIns="135770" tIns="67885" rIns="135770" bIns="67885" rtlCol="0" anchor="ctr"/>
          <a:lstStyle>
            <a:lvl1pPr algn="ctr">
              <a:defRPr sz="1418">
                <a:solidFill>
                  <a:schemeClr val="tx1">
                    <a:tint val="75000"/>
                  </a:schemeClr>
                </a:solidFill>
                <a:latin typeface="Arial" charset="0"/>
              </a:defRPr>
            </a:lvl1pPr>
          </a:lstStyle>
          <a:p>
            <a:pPr eaLnBrk="0" fontAlgn="base" hangingPunct="0">
              <a:spcBef>
                <a:spcPct val="0"/>
              </a:spcBef>
              <a:spcAft>
                <a:spcPct val="0"/>
              </a:spcAft>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737684" y="6355746"/>
            <a:ext cx="2844216" cy="365515"/>
          </a:xfrm>
          <a:prstGeom prst="rect">
            <a:avLst/>
          </a:prstGeom>
        </p:spPr>
        <p:txBody>
          <a:bodyPr vert="horz" wrap="square" lIns="135770" tIns="67885" rIns="135770" bIns="67885" numCol="1" anchor="ctr" anchorCtr="0" compatLnSpc="1">
            <a:prstTxWarp prst="textNoShape">
              <a:avLst/>
            </a:prstTxWarp>
          </a:bodyPr>
          <a:lstStyle>
            <a:lvl1pPr algn="r">
              <a:defRPr>
                <a:solidFill>
                  <a:srgbClr val="898989"/>
                </a:solidFill>
              </a:defRPr>
            </a:lvl1pPr>
          </a:lstStyle>
          <a:p>
            <a:pPr eaLnBrk="0" fontAlgn="base" hangingPunct="0">
              <a:spcBef>
                <a:spcPct val="0"/>
              </a:spcBef>
              <a:spcAft>
                <a:spcPct val="0"/>
              </a:spcAft>
              <a:defRPr/>
            </a:pPr>
            <a:fld id="{B036AD49-EC80-49C9-B506-D6231C133449}" type="slidenum">
              <a:rPr lang="vi-VN" altLang="vi-VN"/>
              <a:pPr eaLnBrk="0" fontAlgn="base" hangingPunct="0">
                <a:spcBef>
                  <a:spcPct val="0"/>
                </a:spcBef>
                <a:spcAft>
                  <a:spcPct val="0"/>
                </a:spcAft>
                <a:defRPr/>
              </a:pPr>
              <a:t>‹#›</a:t>
            </a:fld>
            <a:endParaRPr lang="vi-VN" altLang="vi-VN"/>
          </a:p>
        </p:txBody>
      </p:sp>
    </p:spTree>
    <p:extLst>
      <p:ext uri="{BB962C8B-B14F-4D97-AF65-F5344CB8AC3E}">
        <p14:creationId xmlns:p14="http://schemas.microsoft.com/office/powerpoint/2010/main" val="6314558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1068884" rtl="0" eaLnBrk="0" fontAlgn="base" hangingPunct="0">
        <a:spcBef>
          <a:spcPct val="0"/>
        </a:spcBef>
        <a:spcAft>
          <a:spcPct val="0"/>
        </a:spcAft>
        <a:defRPr sz="5119" kern="1200">
          <a:solidFill>
            <a:schemeClr val="tx1"/>
          </a:solidFill>
          <a:latin typeface="+mj-lt"/>
          <a:ea typeface="+mj-ea"/>
          <a:cs typeface="+mj-cs"/>
        </a:defRPr>
      </a:lvl1pPr>
      <a:lvl2pPr algn="ctr" defTabSz="1068884" rtl="0" eaLnBrk="0" fontAlgn="base" hangingPunct="0">
        <a:spcBef>
          <a:spcPct val="0"/>
        </a:spcBef>
        <a:spcAft>
          <a:spcPct val="0"/>
        </a:spcAft>
        <a:defRPr sz="5119">
          <a:solidFill>
            <a:schemeClr val="tx1"/>
          </a:solidFill>
          <a:latin typeface="Times New Roman" pitchFamily="18" charset="0"/>
        </a:defRPr>
      </a:lvl2pPr>
      <a:lvl3pPr algn="ctr" defTabSz="1068884" rtl="0" eaLnBrk="0" fontAlgn="base" hangingPunct="0">
        <a:spcBef>
          <a:spcPct val="0"/>
        </a:spcBef>
        <a:spcAft>
          <a:spcPct val="0"/>
        </a:spcAft>
        <a:defRPr sz="5119">
          <a:solidFill>
            <a:schemeClr val="tx1"/>
          </a:solidFill>
          <a:latin typeface="Times New Roman" pitchFamily="18" charset="0"/>
        </a:defRPr>
      </a:lvl3pPr>
      <a:lvl4pPr algn="ctr" defTabSz="1068884" rtl="0" eaLnBrk="0" fontAlgn="base" hangingPunct="0">
        <a:spcBef>
          <a:spcPct val="0"/>
        </a:spcBef>
        <a:spcAft>
          <a:spcPct val="0"/>
        </a:spcAft>
        <a:defRPr sz="5119">
          <a:solidFill>
            <a:schemeClr val="tx1"/>
          </a:solidFill>
          <a:latin typeface="Times New Roman" pitchFamily="18" charset="0"/>
        </a:defRPr>
      </a:lvl4pPr>
      <a:lvl5pPr algn="ctr" defTabSz="1068884" rtl="0" eaLnBrk="0" fontAlgn="base" hangingPunct="0">
        <a:spcBef>
          <a:spcPct val="0"/>
        </a:spcBef>
        <a:spcAft>
          <a:spcPct val="0"/>
        </a:spcAft>
        <a:defRPr sz="5119">
          <a:solidFill>
            <a:schemeClr val="tx1"/>
          </a:solidFill>
          <a:latin typeface="Times New Roman" pitchFamily="18" charset="0"/>
        </a:defRPr>
      </a:lvl5pPr>
      <a:lvl6pPr marL="360045" algn="ctr" defTabSz="1068884" rtl="0" fontAlgn="base">
        <a:spcBef>
          <a:spcPct val="0"/>
        </a:spcBef>
        <a:spcAft>
          <a:spcPct val="0"/>
        </a:spcAft>
        <a:defRPr sz="5119">
          <a:solidFill>
            <a:schemeClr val="tx1"/>
          </a:solidFill>
          <a:latin typeface="Times New Roman" pitchFamily="18" charset="0"/>
        </a:defRPr>
      </a:lvl6pPr>
      <a:lvl7pPr marL="720090" algn="ctr" defTabSz="1068884" rtl="0" fontAlgn="base">
        <a:spcBef>
          <a:spcPct val="0"/>
        </a:spcBef>
        <a:spcAft>
          <a:spcPct val="0"/>
        </a:spcAft>
        <a:defRPr sz="5119">
          <a:solidFill>
            <a:schemeClr val="tx1"/>
          </a:solidFill>
          <a:latin typeface="Times New Roman" pitchFamily="18" charset="0"/>
        </a:defRPr>
      </a:lvl7pPr>
      <a:lvl8pPr marL="1080135" algn="ctr" defTabSz="1068884" rtl="0" fontAlgn="base">
        <a:spcBef>
          <a:spcPct val="0"/>
        </a:spcBef>
        <a:spcAft>
          <a:spcPct val="0"/>
        </a:spcAft>
        <a:defRPr sz="5119">
          <a:solidFill>
            <a:schemeClr val="tx1"/>
          </a:solidFill>
          <a:latin typeface="Times New Roman" pitchFamily="18" charset="0"/>
        </a:defRPr>
      </a:lvl8pPr>
      <a:lvl9pPr marL="1440180" algn="ctr" defTabSz="1068884" rtl="0" fontAlgn="base">
        <a:spcBef>
          <a:spcPct val="0"/>
        </a:spcBef>
        <a:spcAft>
          <a:spcPct val="0"/>
        </a:spcAft>
        <a:defRPr sz="5119">
          <a:solidFill>
            <a:schemeClr val="tx1"/>
          </a:solidFill>
          <a:latin typeface="Times New Roman" pitchFamily="18" charset="0"/>
        </a:defRPr>
      </a:lvl9pPr>
    </p:titleStyle>
    <p:bodyStyle>
      <a:lvl1pPr marL="400050" indent="-400050" algn="l" defTabSz="1068884" rtl="0" eaLnBrk="0" fontAlgn="base" hangingPunct="0">
        <a:spcBef>
          <a:spcPct val="20000"/>
        </a:spcBef>
        <a:spcAft>
          <a:spcPct val="0"/>
        </a:spcAft>
        <a:buFont typeface="Arial" panose="020B0604020202020204" pitchFamily="34" charset="0"/>
        <a:buChar char="•"/>
        <a:defRPr sz="3780" kern="1200">
          <a:solidFill>
            <a:schemeClr val="tx1"/>
          </a:solidFill>
          <a:latin typeface="+mn-lt"/>
          <a:ea typeface="+mn-ea"/>
          <a:cs typeface="+mn-cs"/>
        </a:defRPr>
      </a:lvl1pPr>
      <a:lvl2pPr marL="867608" indent="-333792" algn="l" defTabSz="1068884" rtl="0" eaLnBrk="0" fontAlgn="base" hangingPunct="0">
        <a:spcBef>
          <a:spcPct val="20000"/>
        </a:spcBef>
        <a:spcAft>
          <a:spcPct val="0"/>
        </a:spcAft>
        <a:buFont typeface="Arial" panose="020B0604020202020204" pitchFamily="34" charset="0"/>
        <a:buChar char="–"/>
        <a:defRPr sz="3308" kern="1200">
          <a:solidFill>
            <a:schemeClr val="tx1"/>
          </a:solidFill>
          <a:latin typeface="+mn-lt"/>
          <a:ea typeface="+mn-ea"/>
          <a:cs typeface="+mn-cs"/>
        </a:defRPr>
      </a:lvl2pPr>
      <a:lvl3pPr marL="1336417" indent="-266284" algn="l" defTabSz="1068884" rtl="0" eaLnBrk="0" fontAlgn="base" hangingPunct="0">
        <a:spcBef>
          <a:spcPct val="20000"/>
        </a:spcBef>
        <a:spcAft>
          <a:spcPct val="0"/>
        </a:spcAft>
        <a:buFont typeface="Arial" panose="020B0604020202020204" pitchFamily="34" charset="0"/>
        <a:buChar char="•"/>
        <a:defRPr sz="2835" kern="1200">
          <a:solidFill>
            <a:schemeClr val="tx1"/>
          </a:solidFill>
          <a:latin typeface="+mn-lt"/>
          <a:ea typeface="+mn-ea"/>
          <a:cs typeface="+mn-cs"/>
        </a:defRPr>
      </a:lvl3pPr>
      <a:lvl4pPr marL="1870234"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4pPr>
      <a:lvl5pPr marL="2405301"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5pPr>
      <a:lvl6pPr marL="294026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6pPr>
      <a:lvl7pPr marL="3474863"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7pPr>
      <a:lvl8pPr marL="400945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8pPr>
      <a:lvl9pPr marL="4544051"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9pPr>
    </p:bodyStyle>
    <p:otherStyle>
      <a:defPPr>
        <a:defRPr lang="en-US"/>
      </a:defPPr>
      <a:lvl1pPr marL="0" algn="l" defTabSz="1069189" rtl="0" eaLnBrk="1" latinLnBrk="0" hangingPunct="1">
        <a:defRPr sz="2126" kern="1200">
          <a:solidFill>
            <a:schemeClr val="tx1"/>
          </a:solidFill>
          <a:latin typeface="+mn-lt"/>
          <a:ea typeface="+mn-ea"/>
          <a:cs typeface="+mn-cs"/>
        </a:defRPr>
      </a:lvl1pPr>
      <a:lvl2pPr marL="534594" algn="l" defTabSz="1069189" rtl="0" eaLnBrk="1" latinLnBrk="0" hangingPunct="1">
        <a:defRPr sz="2126" kern="1200">
          <a:solidFill>
            <a:schemeClr val="tx1"/>
          </a:solidFill>
          <a:latin typeface="+mn-lt"/>
          <a:ea typeface="+mn-ea"/>
          <a:cs typeface="+mn-cs"/>
        </a:defRPr>
      </a:lvl2pPr>
      <a:lvl3pPr marL="1069189" algn="l" defTabSz="1069189" rtl="0" eaLnBrk="1" latinLnBrk="0" hangingPunct="1">
        <a:defRPr sz="2126" kern="1200">
          <a:solidFill>
            <a:schemeClr val="tx1"/>
          </a:solidFill>
          <a:latin typeface="+mn-lt"/>
          <a:ea typeface="+mn-ea"/>
          <a:cs typeface="+mn-cs"/>
        </a:defRPr>
      </a:lvl3pPr>
      <a:lvl4pPr marL="1603782" algn="l" defTabSz="1069189" rtl="0" eaLnBrk="1" latinLnBrk="0" hangingPunct="1">
        <a:defRPr sz="2126" kern="1200">
          <a:solidFill>
            <a:schemeClr val="tx1"/>
          </a:solidFill>
          <a:latin typeface="+mn-lt"/>
          <a:ea typeface="+mn-ea"/>
          <a:cs typeface="+mn-cs"/>
        </a:defRPr>
      </a:lvl4pPr>
      <a:lvl5pPr marL="2138378" algn="l" defTabSz="1069189" rtl="0" eaLnBrk="1" latinLnBrk="0" hangingPunct="1">
        <a:defRPr sz="2126" kern="1200">
          <a:solidFill>
            <a:schemeClr val="tx1"/>
          </a:solidFill>
          <a:latin typeface="+mn-lt"/>
          <a:ea typeface="+mn-ea"/>
          <a:cs typeface="+mn-cs"/>
        </a:defRPr>
      </a:lvl5pPr>
      <a:lvl6pPr marL="2672972" algn="l" defTabSz="1069189" rtl="0" eaLnBrk="1" latinLnBrk="0" hangingPunct="1">
        <a:defRPr sz="2126" kern="1200">
          <a:solidFill>
            <a:schemeClr val="tx1"/>
          </a:solidFill>
          <a:latin typeface="+mn-lt"/>
          <a:ea typeface="+mn-ea"/>
          <a:cs typeface="+mn-cs"/>
        </a:defRPr>
      </a:lvl6pPr>
      <a:lvl7pPr marL="3207566" algn="l" defTabSz="1069189" rtl="0" eaLnBrk="1" latinLnBrk="0" hangingPunct="1">
        <a:defRPr sz="2126" kern="1200">
          <a:solidFill>
            <a:schemeClr val="tx1"/>
          </a:solidFill>
          <a:latin typeface="+mn-lt"/>
          <a:ea typeface="+mn-ea"/>
          <a:cs typeface="+mn-cs"/>
        </a:defRPr>
      </a:lvl7pPr>
      <a:lvl8pPr marL="3742160" algn="l" defTabSz="1069189" rtl="0" eaLnBrk="1" latinLnBrk="0" hangingPunct="1">
        <a:defRPr sz="2126" kern="1200">
          <a:solidFill>
            <a:schemeClr val="tx1"/>
          </a:solidFill>
          <a:latin typeface="+mn-lt"/>
          <a:ea typeface="+mn-ea"/>
          <a:cs typeface="+mn-cs"/>
        </a:defRPr>
      </a:lvl8pPr>
      <a:lvl9pPr marL="4276754" algn="l" defTabSz="1069189" rtl="0" eaLnBrk="1" latinLnBrk="0" hangingPunct="1">
        <a:defRPr sz="212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0100" y="274794"/>
            <a:ext cx="10971800" cy="114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10100" y="1600113"/>
            <a:ext cx="109718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10100" y="6355746"/>
            <a:ext cx="2844217" cy="365515"/>
          </a:xfrm>
          <a:prstGeom prst="rect">
            <a:avLst/>
          </a:prstGeom>
        </p:spPr>
        <p:txBody>
          <a:bodyPr vert="horz" lIns="135770" tIns="67885" rIns="135770" bIns="67885" rtlCol="0" anchor="ctr"/>
          <a:lstStyle>
            <a:lvl1pPr algn="l">
              <a:defRPr sz="1418">
                <a:solidFill>
                  <a:schemeClr val="tx1">
                    <a:tint val="75000"/>
                  </a:schemeClr>
                </a:solidFill>
                <a:latin typeface="Arial" charset="0"/>
              </a:defRPr>
            </a:lvl1pPr>
          </a:lstStyle>
          <a:p>
            <a:pPr eaLnBrk="0" fontAlgn="base" hangingPunct="0">
              <a:spcBef>
                <a:spcPct val="0"/>
              </a:spcBef>
              <a:spcAft>
                <a:spcPct val="0"/>
              </a:spcAft>
              <a:defRPr/>
            </a:pPr>
            <a:fld id="{BFF83372-CA4E-413C-B79B-6628FF0914CA}" type="datetimeFigureOut">
              <a:rPr lang="vi-VN">
                <a:solidFill>
                  <a:prstClr val="black">
                    <a:tint val="75000"/>
                  </a:prstClr>
                </a:solidFill>
              </a:rPr>
              <a:pPr eaLnBrk="0" fontAlgn="base" hangingPunct="0">
                <a:spcBef>
                  <a:spcPct val="0"/>
                </a:spcBef>
                <a:spcAft>
                  <a:spcPct val="0"/>
                </a:spcAft>
                <a:defRPr/>
              </a:pPr>
              <a:t>28/09/2022</a:t>
            </a:fld>
            <a:endParaRPr lang="vi-VN">
              <a:solidFill>
                <a:prstClr val="black">
                  <a:tint val="75000"/>
                </a:prstClr>
              </a:solidFill>
            </a:endParaRPr>
          </a:p>
        </p:txBody>
      </p:sp>
      <p:sp>
        <p:nvSpPr>
          <p:cNvPr id="5" name="Footer Placeholder 4"/>
          <p:cNvSpPr>
            <a:spLocks noGrp="1"/>
          </p:cNvSpPr>
          <p:nvPr>
            <p:ph type="ftr" sz="quarter" idx="3"/>
          </p:nvPr>
        </p:nvSpPr>
        <p:spPr>
          <a:xfrm>
            <a:off x="4165684" y="6355746"/>
            <a:ext cx="3860633" cy="365515"/>
          </a:xfrm>
          <a:prstGeom prst="rect">
            <a:avLst/>
          </a:prstGeom>
        </p:spPr>
        <p:txBody>
          <a:bodyPr vert="horz" lIns="135770" tIns="67885" rIns="135770" bIns="67885" rtlCol="0" anchor="ctr"/>
          <a:lstStyle>
            <a:lvl1pPr algn="ctr">
              <a:defRPr sz="1418">
                <a:solidFill>
                  <a:schemeClr val="tx1">
                    <a:tint val="75000"/>
                  </a:schemeClr>
                </a:solidFill>
                <a:latin typeface="Arial" charset="0"/>
              </a:defRPr>
            </a:lvl1pPr>
          </a:lstStyle>
          <a:p>
            <a:pPr eaLnBrk="0" fontAlgn="base" hangingPunct="0">
              <a:spcBef>
                <a:spcPct val="0"/>
              </a:spcBef>
              <a:spcAft>
                <a:spcPct val="0"/>
              </a:spcAft>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737684" y="6355746"/>
            <a:ext cx="2844216" cy="365515"/>
          </a:xfrm>
          <a:prstGeom prst="rect">
            <a:avLst/>
          </a:prstGeom>
        </p:spPr>
        <p:txBody>
          <a:bodyPr vert="horz" wrap="square" lIns="135770" tIns="67885" rIns="135770" bIns="67885" numCol="1" anchor="ctr" anchorCtr="0" compatLnSpc="1">
            <a:prstTxWarp prst="textNoShape">
              <a:avLst/>
            </a:prstTxWarp>
          </a:bodyPr>
          <a:lstStyle>
            <a:lvl1pPr algn="r">
              <a:defRPr>
                <a:solidFill>
                  <a:srgbClr val="898989"/>
                </a:solidFill>
              </a:defRPr>
            </a:lvl1pPr>
          </a:lstStyle>
          <a:p>
            <a:pPr eaLnBrk="0" fontAlgn="base" hangingPunct="0">
              <a:spcBef>
                <a:spcPct val="0"/>
              </a:spcBef>
              <a:spcAft>
                <a:spcPct val="0"/>
              </a:spcAft>
              <a:defRPr/>
            </a:pPr>
            <a:fld id="{B036AD49-EC80-49C9-B506-D6231C133449}" type="slidenum">
              <a:rPr lang="vi-VN" altLang="vi-VN"/>
              <a:pPr eaLnBrk="0" fontAlgn="base" hangingPunct="0">
                <a:spcBef>
                  <a:spcPct val="0"/>
                </a:spcBef>
                <a:spcAft>
                  <a:spcPct val="0"/>
                </a:spcAft>
                <a:defRPr/>
              </a:pPr>
              <a:t>‹#›</a:t>
            </a:fld>
            <a:endParaRPr lang="vi-VN" altLang="vi-VN"/>
          </a:p>
        </p:txBody>
      </p:sp>
    </p:spTree>
    <p:extLst>
      <p:ext uri="{BB962C8B-B14F-4D97-AF65-F5344CB8AC3E}">
        <p14:creationId xmlns:p14="http://schemas.microsoft.com/office/powerpoint/2010/main" val="16926548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defTabSz="1068884" rtl="0" eaLnBrk="0" fontAlgn="base" hangingPunct="0">
        <a:spcBef>
          <a:spcPct val="0"/>
        </a:spcBef>
        <a:spcAft>
          <a:spcPct val="0"/>
        </a:spcAft>
        <a:defRPr sz="5119" kern="1200">
          <a:solidFill>
            <a:schemeClr val="tx1"/>
          </a:solidFill>
          <a:latin typeface="+mj-lt"/>
          <a:ea typeface="+mj-ea"/>
          <a:cs typeface="+mj-cs"/>
        </a:defRPr>
      </a:lvl1pPr>
      <a:lvl2pPr algn="ctr" defTabSz="1068884" rtl="0" eaLnBrk="0" fontAlgn="base" hangingPunct="0">
        <a:spcBef>
          <a:spcPct val="0"/>
        </a:spcBef>
        <a:spcAft>
          <a:spcPct val="0"/>
        </a:spcAft>
        <a:defRPr sz="5119">
          <a:solidFill>
            <a:schemeClr val="tx1"/>
          </a:solidFill>
          <a:latin typeface="Times New Roman" pitchFamily="18" charset="0"/>
        </a:defRPr>
      </a:lvl2pPr>
      <a:lvl3pPr algn="ctr" defTabSz="1068884" rtl="0" eaLnBrk="0" fontAlgn="base" hangingPunct="0">
        <a:spcBef>
          <a:spcPct val="0"/>
        </a:spcBef>
        <a:spcAft>
          <a:spcPct val="0"/>
        </a:spcAft>
        <a:defRPr sz="5119">
          <a:solidFill>
            <a:schemeClr val="tx1"/>
          </a:solidFill>
          <a:latin typeface="Times New Roman" pitchFamily="18" charset="0"/>
        </a:defRPr>
      </a:lvl3pPr>
      <a:lvl4pPr algn="ctr" defTabSz="1068884" rtl="0" eaLnBrk="0" fontAlgn="base" hangingPunct="0">
        <a:spcBef>
          <a:spcPct val="0"/>
        </a:spcBef>
        <a:spcAft>
          <a:spcPct val="0"/>
        </a:spcAft>
        <a:defRPr sz="5119">
          <a:solidFill>
            <a:schemeClr val="tx1"/>
          </a:solidFill>
          <a:latin typeface="Times New Roman" pitchFamily="18" charset="0"/>
        </a:defRPr>
      </a:lvl4pPr>
      <a:lvl5pPr algn="ctr" defTabSz="1068884" rtl="0" eaLnBrk="0" fontAlgn="base" hangingPunct="0">
        <a:spcBef>
          <a:spcPct val="0"/>
        </a:spcBef>
        <a:spcAft>
          <a:spcPct val="0"/>
        </a:spcAft>
        <a:defRPr sz="5119">
          <a:solidFill>
            <a:schemeClr val="tx1"/>
          </a:solidFill>
          <a:latin typeface="Times New Roman" pitchFamily="18" charset="0"/>
        </a:defRPr>
      </a:lvl5pPr>
      <a:lvl6pPr marL="360045" algn="ctr" defTabSz="1068884" rtl="0" fontAlgn="base">
        <a:spcBef>
          <a:spcPct val="0"/>
        </a:spcBef>
        <a:spcAft>
          <a:spcPct val="0"/>
        </a:spcAft>
        <a:defRPr sz="5119">
          <a:solidFill>
            <a:schemeClr val="tx1"/>
          </a:solidFill>
          <a:latin typeface="Times New Roman" pitchFamily="18" charset="0"/>
        </a:defRPr>
      </a:lvl6pPr>
      <a:lvl7pPr marL="720090" algn="ctr" defTabSz="1068884" rtl="0" fontAlgn="base">
        <a:spcBef>
          <a:spcPct val="0"/>
        </a:spcBef>
        <a:spcAft>
          <a:spcPct val="0"/>
        </a:spcAft>
        <a:defRPr sz="5119">
          <a:solidFill>
            <a:schemeClr val="tx1"/>
          </a:solidFill>
          <a:latin typeface="Times New Roman" pitchFamily="18" charset="0"/>
        </a:defRPr>
      </a:lvl7pPr>
      <a:lvl8pPr marL="1080135" algn="ctr" defTabSz="1068884" rtl="0" fontAlgn="base">
        <a:spcBef>
          <a:spcPct val="0"/>
        </a:spcBef>
        <a:spcAft>
          <a:spcPct val="0"/>
        </a:spcAft>
        <a:defRPr sz="5119">
          <a:solidFill>
            <a:schemeClr val="tx1"/>
          </a:solidFill>
          <a:latin typeface="Times New Roman" pitchFamily="18" charset="0"/>
        </a:defRPr>
      </a:lvl8pPr>
      <a:lvl9pPr marL="1440180" algn="ctr" defTabSz="1068884" rtl="0" fontAlgn="base">
        <a:spcBef>
          <a:spcPct val="0"/>
        </a:spcBef>
        <a:spcAft>
          <a:spcPct val="0"/>
        </a:spcAft>
        <a:defRPr sz="5119">
          <a:solidFill>
            <a:schemeClr val="tx1"/>
          </a:solidFill>
          <a:latin typeface="Times New Roman" pitchFamily="18" charset="0"/>
        </a:defRPr>
      </a:lvl9pPr>
    </p:titleStyle>
    <p:bodyStyle>
      <a:lvl1pPr marL="400050" indent="-400050" algn="l" defTabSz="1068884" rtl="0" eaLnBrk="0" fontAlgn="base" hangingPunct="0">
        <a:spcBef>
          <a:spcPct val="20000"/>
        </a:spcBef>
        <a:spcAft>
          <a:spcPct val="0"/>
        </a:spcAft>
        <a:buFont typeface="Arial" panose="020B0604020202020204" pitchFamily="34" charset="0"/>
        <a:buChar char="•"/>
        <a:defRPr sz="3780" kern="1200">
          <a:solidFill>
            <a:schemeClr val="tx1"/>
          </a:solidFill>
          <a:latin typeface="+mn-lt"/>
          <a:ea typeface="+mn-ea"/>
          <a:cs typeface="+mn-cs"/>
        </a:defRPr>
      </a:lvl1pPr>
      <a:lvl2pPr marL="867608" indent="-333792" algn="l" defTabSz="1068884" rtl="0" eaLnBrk="0" fontAlgn="base" hangingPunct="0">
        <a:spcBef>
          <a:spcPct val="20000"/>
        </a:spcBef>
        <a:spcAft>
          <a:spcPct val="0"/>
        </a:spcAft>
        <a:buFont typeface="Arial" panose="020B0604020202020204" pitchFamily="34" charset="0"/>
        <a:buChar char="–"/>
        <a:defRPr sz="3308" kern="1200">
          <a:solidFill>
            <a:schemeClr val="tx1"/>
          </a:solidFill>
          <a:latin typeface="+mn-lt"/>
          <a:ea typeface="+mn-ea"/>
          <a:cs typeface="+mn-cs"/>
        </a:defRPr>
      </a:lvl2pPr>
      <a:lvl3pPr marL="1336417" indent="-266284" algn="l" defTabSz="1068884" rtl="0" eaLnBrk="0" fontAlgn="base" hangingPunct="0">
        <a:spcBef>
          <a:spcPct val="20000"/>
        </a:spcBef>
        <a:spcAft>
          <a:spcPct val="0"/>
        </a:spcAft>
        <a:buFont typeface="Arial" panose="020B0604020202020204" pitchFamily="34" charset="0"/>
        <a:buChar char="•"/>
        <a:defRPr sz="2835" kern="1200">
          <a:solidFill>
            <a:schemeClr val="tx1"/>
          </a:solidFill>
          <a:latin typeface="+mn-lt"/>
          <a:ea typeface="+mn-ea"/>
          <a:cs typeface="+mn-cs"/>
        </a:defRPr>
      </a:lvl3pPr>
      <a:lvl4pPr marL="1870234"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4pPr>
      <a:lvl5pPr marL="2405301"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5pPr>
      <a:lvl6pPr marL="294026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6pPr>
      <a:lvl7pPr marL="3474863"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7pPr>
      <a:lvl8pPr marL="400945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8pPr>
      <a:lvl9pPr marL="4544051"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9pPr>
    </p:bodyStyle>
    <p:otherStyle>
      <a:defPPr>
        <a:defRPr lang="en-US"/>
      </a:defPPr>
      <a:lvl1pPr marL="0" algn="l" defTabSz="1069189" rtl="0" eaLnBrk="1" latinLnBrk="0" hangingPunct="1">
        <a:defRPr sz="2126" kern="1200">
          <a:solidFill>
            <a:schemeClr val="tx1"/>
          </a:solidFill>
          <a:latin typeface="+mn-lt"/>
          <a:ea typeface="+mn-ea"/>
          <a:cs typeface="+mn-cs"/>
        </a:defRPr>
      </a:lvl1pPr>
      <a:lvl2pPr marL="534594" algn="l" defTabSz="1069189" rtl="0" eaLnBrk="1" latinLnBrk="0" hangingPunct="1">
        <a:defRPr sz="2126" kern="1200">
          <a:solidFill>
            <a:schemeClr val="tx1"/>
          </a:solidFill>
          <a:latin typeface="+mn-lt"/>
          <a:ea typeface="+mn-ea"/>
          <a:cs typeface="+mn-cs"/>
        </a:defRPr>
      </a:lvl2pPr>
      <a:lvl3pPr marL="1069189" algn="l" defTabSz="1069189" rtl="0" eaLnBrk="1" latinLnBrk="0" hangingPunct="1">
        <a:defRPr sz="2126" kern="1200">
          <a:solidFill>
            <a:schemeClr val="tx1"/>
          </a:solidFill>
          <a:latin typeface="+mn-lt"/>
          <a:ea typeface="+mn-ea"/>
          <a:cs typeface="+mn-cs"/>
        </a:defRPr>
      </a:lvl3pPr>
      <a:lvl4pPr marL="1603782" algn="l" defTabSz="1069189" rtl="0" eaLnBrk="1" latinLnBrk="0" hangingPunct="1">
        <a:defRPr sz="2126" kern="1200">
          <a:solidFill>
            <a:schemeClr val="tx1"/>
          </a:solidFill>
          <a:latin typeface="+mn-lt"/>
          <a:ea typeface="+mn-ea"/>
          <a:cs typeface="+mn-cs"/>
        </a:defRPr>
      </a:lvl4pPr>
      <a:lvl5pPr marL="2138378" algn="l" defTabSz="1069189" rtl="0" eaLnBrk="1" latinLnBrk="0" hangingPunct="1">
        <a:defRPr sz="2126" kern="1200">
          <a:solidFill>
            <a:schemeClr val="tx1"/>
          </a:solidFill>
          <a:latin typeface="+mn-lt"/>
          <a:ea typeface="+mn-ea"/>
          <a:cs typeface="+mn-cs"/>
        </a:defRPr>
      </a:lvl5pPr>
      <a:lvl6pPr marL="2672972" algn="l" defTabSz="1069189" rtl="0" eaLnBrk="1" latinLnBrk="0" hangingPunct="1">
        <a:defRPr sz="2126" kern="1200">
          <a:solidFill>
            <a:schemeClr val="tx1"/>
          </a:solidFill>
          <a:latin typeface="+mn-lt"/>
          <a:ea typeface="+mn-ea"/>
          <a:cs typeface="+mn-cs"/>
        </a:defRPr>
      </a:lvl6pPr>
      <a:lvl7pPr marL="3207566" algn="l" defTabSz="1069189" rtl="0" eaLnBrk="1" latinLnBrk="0" hangingPunct="1">
        <a:defRPr sz="2126" kern="1200">
          <a:solidFill>
            <a:schemeClr val="tx1"/>
          </a:solidFill>
          <a:latin typeface="+mn-lt"/>
          <a:ea typeface="+mn-ea"/>
          <a:cs typeface="+mn-cs"/>
        </a:defRPr>
      </a:lvl7pPr>
      <a:lvl8pPr marL="3742160" algn="l" defTabSz="1069189" rtl="0" eaLnBrk="1" latinLnBrk="0" hangingPunct="1">
        <a:defRPr sz="2126" kern="1200">
          <a:solidFill>
            <a:schemeClr val="tx1"/>
          </a:solidFill>
          <a:latin typeface="+mn-lt"/>
          <a:ea typeface="+mn-ea"/>
          <a:cs typeface="+mn-cs"/>
        </a:defRPr>
      </a:lvl8pPr>
      <a:lvl9pPr marL="4276754" algn="l" defTabSz="1069189" rtl="0" eaLnBrk="1" latinLnBrk="0" hangingPunct="1">
        <a:defRPr sz="212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28/09/2022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832059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0100" y="274794"/>
            <a:ext cx="10971800" cy="114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10100" y="1600113"/>
            <a:ext cx="109718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10100" y="6355746"/>
            <a:ext cx="2844217" cy="365515"/>
          </a:xfrm>
          <a:prstGeom prst="rect">
            <a:avLst/>
          </a:prstGeom>
        </p:spPr>
        <p:txBody>
          <a:bodyPr vert="horz" lIns="135770" tIns="67885" rIns="135770" bIns="67885" rtlCol="0" anchor="ctr"/>
          <a:lstStyle>
            <a:lvl1pPr algn="l">
              <a:defRPr sz="1418">
                <a:solidFill>
                  <a:schemeClr val="tx1">
                    <a:tint val="75000"/>
                  </a:schemeClr>
                </a:solidFill>
                <a:latin typeface="Arial" charset="0"/>
              </a:defRPr>
            </a:lvl1pPr>
          </a:lstStyle>
          <a:p>
            <a:pPr eaLnBrk="0" fontAlgn="base" hangingPunct="0">
              <a:spcBef>
                <a:spcPct val="0"/>
              </a:spcBef>
              <a:spcAft>
                <a:spcPct val="0"/>
              </a:spcAft>
              <a:defRPr/>
            </a:pPr>
            <a:fld id="{BFF83372-CA4E-413C-B79B-6628FF0914CA}" type="datetimeFigureOut">
              <a:rPr lang="vi-VN">
                <a:solidFill>
                  <a:prstClr val="black">
                    <a:tint val="75000"/>
                  </a:prstClr>
                </a:solidFill>
              </a:rPr>
              <a:pPr eaLnBrk="0" fontAlgn="base" hangingPunct="0">
                <a:spcBef>
                  <a:spcPct val="0"/>
                </a:spcBef>
                <a:spcAft>
                  <a:spcPct val="0"/>
                </a:spcAft>
                <a:defRPr/>
              </a:pPr>
              <a:t>28/09/2022</a:t>
            </a:fld>
            <a:endParaRPr lang="vi-VN">
              <a:solidFill>
                <a:prstClr val="black">
                  <a:tint val="75000"/>
                </a:prstClr>
              </a:solidFill>
            </a:endParaRPr>
          </a:p>
        </p:txBody>
      </p:sp>
      <p:sp>
        <p:nvSpPr>
          <p:cNvPr id="5" name="Footer Placeholder 4"/>
          <p:cNvSpPr>
            <a:spLocks noGrp="1"/>
          </p:cNvSpPr>
          <p:nvPr>
            <p:ph type="ftr" sz="quarter" idx="3"/>
          </p:nvPr>
        </p:nvSpPr>
        <p:spPr>
          <a:xfrm>
            <a:off x="4165684" y="6355746"/>
            <a:ext cx="3860633" cy="365515"/>
          </a:xfrm>
          <a:prstGeom prst="rect">
            <a:avLst/>
          </a:prstGeom>
        </p:spPr>
        <p:txBody>
          <a:bodyPr vert="horz" lIns="135770" tIns="67885" rIns="135770" bIns="67885" rtlCol="0" anchor="ctr"/>
          <a:lstStyle>
            <a:lvl1pPr algn="ctr">
              <a:defRPr sz="1418">
                <a:solidFill>
                  <a:schemeClr val="tx1">
                    <a:tint val="75000"/>
                  </a:schemeClr>
                </a:solidFill>
                <a:latin typeface="Arial" charset="0"/>
              </a:defRPr>
            </a:lvl1pPr>
          </a:lstStyle>
          <a:p>
            <a:pPr eaLnBrk="0" fontAlgn="base" hangingPunct="0">
              <a:spcBef>
                <a:spcPct val="0"/>
              </a:spcBef>
              <a:spcAft>
                <a:spcPct val="0"/>
              </a:spcAft>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737684" y="6355746"/>
            <a:ext cx="2844216" cy="365515"/>
          </a:xfrm>
          <a:prstGeom prst="rect">
            <a:avLst/>
          </a:prstGeom>
        </p:spPr>
        <p:txBody>
          <a:bodyPr vert="horz" wrap="square" lIns="135770" tIns="67885" rIns="135770" bIns="67885" numCol="1" anchor="ctr" anchorCtr="0" compatLnSpc="1">
            <a:prstTxWarp prst="textNoShape">
              <a:avLst/>
            </a:prstTxWarp>
          </a:bodyPr>
          <a:lstStyle>
            <a:lvl1pPr algn="r">
              <a:defRPr>
                <a:solidFill>
                  <a:srgbClr val="898989"/>
                </a:solidFill>
              </a:defRPr>
            </a:lvl1pPr>
          </a:lstStyle>
          <a:p>
            <a:pPr eaLnBrk="0" fontAlgn="base" hangingPunct="0">
              <a:spcBef>
                <a:spcPct val="0"/>
              </a:spcBef>
              <a:spcAft>
                <a:spcPct val="0"/>
              </a:spcAft>
              <a:defRPr/>
            </a:pPr>
            <a:fld id="{B036AD49-EC80-49C9-B506-D6231C133449}" type="slidenum">
              <a:rPr lang="vi-VN" altLang="vi-VN"/>
              <a:pPr eaLnBrk="0" fontAlgn="base" hangingPunct="0">
                <a:spcBef>
                  <a:spcPct val="0"/>
                </a:spcBef>
                <a:spcAft>
                  <a:spcPct val="0"/>
                </a:spcAft>
                <a:defRPr/>
              </a:pPr>
              <a:t>‹#›</a:t>
            </a:fld>
            <a:endParaRPr lang="vi-VN" altLang="vi-VN"/>
          </a:p>
        </p:txBody>
      </p:sp>
    </p:spTree>
    <p:extLst>
      <p:ext uri="{BB962C8B-B14F-4D97-AF65-F5344CB8AC3E}">
        <p14:creationId xmlns:p14="http://schemas.microsoft.com/office/powerpoint/2010/main" val="250528168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xStyles>
    <p:titleStyle>
      <a:lvl1pPr algn="ctr" defTabSz="1068884" rtl="0" eaLnBrk="0" fontAlgn="base" hangingPunct="0">
        <a:spcBef>
          <a:spcPct val="0"/>
        </a:spcBef>
        <a:spcAft>
          <a:spcPct val="0"/>
        </a:spcAft>
        <a:defRPr sz="5119" kern="1200">
          <a:solidFill>
            <a:schemeClr val="tx1"/>
          </a:solidFill>
          <a:latin typeface="+mj-lt"/>
          <a:ea typeface="+mj-ea"/>
          <a:cs typeface="+mj-cs"/>
        </a:defRPr>
      </a:lvl1pPr>
      <a:lvl2pPr algn="ctr" defTabSz="1068884" rtl="0" eaLnBrk="0" fontAlgn="base" hangingPunct="0">
        <a:spcBef>
          <a:spcPct val="0"/>
        </a:spcBef>
        <a:spcAft>
          <a:spcPct val="0"/>
        </a:spcAft>
        <a:defRPr sz="5119">
          <a:solidFill>
            <a:schemeClr val="tx1"/>
          </a:solidFill>
          <a:latin typeface="Times New Roman" pitchFamily="18" charset="0"/>
        </a:defRPr>
      </a:lvl2pPr>
      <a:lvl3pPr algn="ctr" defTabSz="1068884" rtl="0" eaLnBrk="0" fontAlgn="base" hangingPunct="0">
        <a:spcBef>
          <a:spcPct val="0"/>
        </a:spcBef>
        <a:spcAft>
          <a:spcPct val="0"/>
        </a:spcAft>
        <a:defRPr sz="5119">
          <a:solidFill>
            <a:schemeClr val="tx1"/>
          </a:solidFill>
          <a:latin typeface="Times New Roman" pitchFamily="18" charset="0"/>
        </a:defRPr>
      </a:lvl3pPr>
      <a:lvl4pPr algn="ctr" defTabSz="1068884" rtl="0" eaLnBrk="0" fontAlgn="base" hangingPunct="0">
        <a:spcBef>
          <a:spcPct val="0"/>
        </a:spcBef>
        <a:spcAft>
          <a:spcPct val="0"/>
        </a:spcAft>
        <a:defRPr sz="5119">
          <a:solidFill>
            <a:schemeClr val="tx1"/>
          </a:solidFill>
          <a:latin typeface="Times New Roman" pitchFamily="18" charset="0"/>
        </a:defRPr>
      </a:lvl4pPr>
      <a:lvl5pPr algn="ctr" defTabSz="1068884" rtl="0" eaLnBrk="0" fontAlgn="base" hangingPunct="0">
        <a:spcBef>
          <a:spcPct val="0"/>
        </a:spcBef>
        <a:spcAft>
          <a:spcPct val="0"/>
        </a:spcAft>
        <a:defRPr sz="5119">
          <a:solidFill>
            <a:schemeClr val="tx1"/>
          </a:solidFill>
          <a:latin typeface="Times New Roman" pitchFamily="18" charset="0"/>
        </a:defRPr>
      </a:lvl5pPr>
      <a:lvl6pPr marL="360045" algn="ctr" defTabSz="1068884" rtl="0" fontAlgn="base">
        <a:spcBef>
          <a:spcPct val="0"/>
        </a:spcBef>
        <a:spcAft>
          <a:spcPct val="0"/>
        </a:spcAft>
        <a:defRPr sz="5119">
          <a:solidFill>
            <a:schemeClr val="tx1"/>
          </a:solidFill>
          <a:latin typeface="Times New Roman" pitchFamily="18" charset="0"/>
        </a:defRPr>
      </a:lvl6pPr>
      <a:lvl7pPr marL="720090" algn="ctr" defTabSz="1068884" rtl="0" fontAlgn="base">
        <a:spcBef>
          <a:spcPct val="0"/>
        </a:spcBef>
        <a:spcAft>
          <a:spcPct val="0"/>
        </a:spcAft>
        <a:defRPr sz="5119">
          <a:solidFill>
            <a:schemeClr val="tx1"/>
          </a:solidFill>
          <a:latin typeface="Times New Roman" pitchFamily="18" charset="0"/>
        </a:defRPr>
      </a:lvl7pPr>
      <a:lvl8pPr marL="1080135" algn="ctr" defTabSz="1068884" rtl="0" fontAlgn="base">
        <a:spcBef>
          <a:spcPct val="0"/>
        </a:spcBef>
        <a:spcAft>
          <a:spcPct val="0"/>
        </a:spcAft>
        <a:defRPr sz="5119">
          <a:solidFill>
            <a:schemeClr val="tx1"/>
          </a:solidFill>
          <a:latin typeface="Times New Roman" pitchFamily="18" charset="0"/>
        </a:defRPr>
      </a:lvl8pPr>
      <a:lvl9pPr marL="1440180" algn="ctr" defTabSz="1068884" rtl="0" fontAlgn="base">
        <a:spcBef>
          <a:spcPct val="0"/>
        </a:spcBef>
        <a:spcAft>
          <a:spcPct val="0"/>
        </a:spcAft>
        <a:defRPr sz="5119">
          <a:solidFill>
            <a:schemeClr val="tx1"/>
          </a:solidFill>
          <a:latin typeface="Times New Roman" pitchFamily="18" charset="0"/>
        </a:defRPr>
      </a:lvl9pPr>
    </p:titleStyle>
    <p:bodyStyle>
      <a:lvl1pPr marL="400050" indent="-400050" algn="l" defTabSz="1068884" rtl="0" eaLnBrk="0" fontAlgn="base" hangingPunct="0">
        <a:spcBef>
          <a:spcPct val="20000"/>
        </a:spcBef>
        <a:spcAft>
          <a:spcPct val="0"/>
        </a:spcAft>
        <a:buFont typeface="Arial" panose="020B0604020202020204" pitchFamily="34" charset="0"/>
        <a:buChar char="•"/>
        <a:defRPr sz="3780" kern="1200">
          <a:solidFill>
            <a:schemeClr val="tx1"/>
          </a:solidFill>
          <a:latin typeface="+mn-lt"/>
          <a:ea typeface="+mn-ea"/>
          <a:cs typeface="+mn-cs"/>
        </a:defRPr>
      </a:lvl1pPr>
      <a:lvl2pPr marL="867608" indent="-333792" algn="l" defTabSz="1068884" rtl="0" eaLnBrk="0" fontAlgn="base" hangingPunct="0">
        <a:spcBef>
          <a:spcPct val="20000"/>
        </a:spcBef>
        <a:spcAft>
          <a:spcPct val="0"/>
        </a:spcAft>
        <a:buFont typeface="Arial" panose="020B0604020202020204" pitchFamily="34" charset="0"/>
        <a:buChar char="–"/>
        <a:defRPr sz="3308" kern="1200">
          <a:solidFill>
            <a:schemeClr val="tx1"/>
          </a:solidFill>
          <a:latin typeface="+mn-lt"/>
          <a:ea typeface="+mn-ea"/>
          <a:cs typeface="+mn-cs"/>
        </a:defRPr>
      </a:lvl2pPr>
      <a:lvl3pPr marL="1336417" indent="-266284" algn="l" defTabSz="1068884" rtl="0" eaLnBrk="0" fontAlgn="base" hangingPunct="0">
        <a:spcBef>
          <a:spcPct val="20000"/>
        </a:spcBef>
        <a:spcAft>
          <a:spcPct val="0"/>
        </a:spcAft>
        <a:buFont typeface="Arial" panose="020B0604020202020204" pitchFamily="34" charset="0"/>
        <a:buChar char="•"/>
        <a:defRPr sz="2835" kern="1200">
          <a:solidFill>
            <a:schemeClr val="tx1"/>
          </a:solidFill>
          <a:latin typeface="+mn-lt"/>
          <a:ea typeface="+mn-ea"/>
          <a:cs typeface="+mn-cs"/>
        </a:defRPr>
      </a:lvl3pPr>
      <a:lvl4pPr marL="1870234"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4pPr>
      <a:lvl5pPr marL="2405301"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5pPr>
      <a:lvl6pPr marL="294026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6pPr>
      <a:lvl7pPr marL="3474863"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7pPr>
      <a:lvl8pPr marL="400945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8pPr>
      <a:lvl9pPr marL="4544051"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9pPr>
    </p:bodyStyle>
    <p:otherStyle>
      <a:defPPr>
        <a:defRPr lang="en-US"/>
      </a:defPPr>
      <a:lvl1pPr marL="0" algn="l" defTabSz="1069189" rtl="0" eaLnBrk="1" latinLnBrk="0" hangingPunct="1">
        <a:defRPr sz="2126" kern="1200">
          <a:solidFill>
            <a:schemeClr val="tx1"/>
          </a:solidFill>
          <a:latin typeface="+mn-lt"/>
          <a:ea typeface="+mn-ea"/>
          <a:cs typeface="+mn-cs"/>
        </a:defRPr>
      </a:lvl1pPr>
      <a:lvl2pPr marL="534594" algn="l" defTabSz="1069189" rtl="0" eaLnBrk="1" latinLnBrk="0" hangingPunct="1">
        <a:defRPr sz="2126" kern="1200">
          <a:solidFill>
            <a:schemeClr val="tx1"/>
          </a:solidFill>
          <a:latin typeface="+mn-lt"/>
          <a:ea typeface="+mn-ea"/>
          <a:cs typeface="+mn-cs"/>
        </a:defRPr>
      </a:lvl2pPr>
      <a:lvl3pPr marL="1069189" algn="l" defTabSz="1069189" rtl="0" eaLnBrk="1" latinLnBrk="0" hangingPunct="1">
        <a:defRPr sz="2126" kern="1200">
          <a:solidFill>
            <a:schemeClr val="tx1"/>
          </a:solidFill>
          <a:latin typeface="+mn-lt"/>
          <a:ea typeface="+mn-ea"/>
          <a:cs typeface="+mn-cs"/>
        </a:defRPr>
      </a:lvl3pPr>
      <a:lvl4pPr marL="1603782" algn="l" defTabSz="1069189" rtl="0" eaLnBrk="1" latinLnBrk="0" hangingPunct="1">
        <a:defRPr sz="2126" kern="1200">
          <a:solidFill>
            <a:schemeClr val="tx1"/>
          </a:solidFill>
          <a:latin typeface="+mn-lt"/>
          <a:ea typeface="+mn-ea"/>
          <a:cs typeface="+mn-cs"/>
        </a:defRPr>
      </a:lvl4pPr>
      <a:lvl5pPr marL="2138378" algn="l" defTabSz="1069189" rtl="0" eaLnBrk="1" latinLnBrk="0" hangingPunct="1">
        <a:defRPr sz="2126" kern="1200">
          <a:solidFill>
            <a:schemeClr val="tx1"/>
          </a:solidFill>
          <a:latin typeface="+mn-lt"/>
          <a:ea typeface="+mn-ea"/>
          <a:cs typeface="+mn-cs"/>
        </a:defRPr>
      </a:lvl5pPr>
      <a:lvl6pPr marL="2672972" algn="l" defTabSz="1069189" rtl="0" eaLnBrk="1" latinLnBrk="0" hangingPunct="1">
        <a:defRPr sz="2126" kern="1200">
          <a:solidFill>
            <a:schemeClr val="tx1"/>
          </a:solidFill>
          <a:latin typeface="+mn-lt"/>
          <a:ea typeface="+mn-ea"/>
          <a:cs typeface="+mn-cs"/>
        </a:defRPr>
      </a:lvl6pPr>
      <a:lvl7pPr marL="3207566" algn="l" defTabSz="1069189" rtl="0" eaLnBrk="1" latinLnBrk="0" hangingPunct="1">
        <a:defRPr sz="2126" kern="1200">
          <a:solidFill>
            <a:schemeClr val="tx1"/>
          </a:solidFill>
          <a:latin typeface="+mn-lt"/>
          <a:ea typeface="+mn-ea"/>
          <a:cs typeface="+mn-cs"/>
        </a:defRPr>
      </a:lvl7pPr>
      <a:lvl8pPr marL="3742160" algn="l" defTabSz="1069189" rtl="0" eaLnBrk="1" latinLnBrk="0" hangingPunct="1">
        <a:defRPr sz="2126" kern="1200">
          <a:solidFill>
            <a:schemeClr val="tx1"/>
          </a:solidFill>
          <a:latin typeface="+mn-lt"/>
          <a:ea typeface="+mn-ea"/>
          <a:cs typeface="+mn-cs"/>
        </a:defRPr>
      </a:lvl8pPr>
      <a:lvl9pPr marL="4276754" algn="l" defTabSz="1069189" rtl="0" eaLnBrk="1" latinLnBrk="0" hangingPunct="1">
        <a:defRPr sz="212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0100" y="274794"/>
            <a:ext cx="10971800" cy="114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10100" y="1600113"/>
            <a:ext cx="109718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10100" y="6355746"/>
            <a:ext cx="2844217" cy="365515"/>
          </a:xfrm>
          <a:prstGeom prst="rect">
            <a:avLst/>
          </a:prstGeom>
        </p:spPr>
        <p:txBody>
          <a:bodyPr vert="horz" lIns="135770" tIns="67885" rIns="135770" bIns="67885" rtlCol="0" anchor="ctr"/>
          <a:lstStyle>
            <a:lvl1pPr algn="l">
              <a:defRPr sz="1418">
                <a:solidFill>
                  <a:schemeClr val="tx1">
                    <a:tint val="75000"/>
                  </a:schemeClr>
                </a:solidFill>
                <a:latin typeface="Arial" charset="0"/>
              </a:defRPr>
            </a:lvl1pPr>
          </a:lstStyle>
          <a:p>
            <a:pPr eaLnBrk="0" fontAlgn="base" hangingPunct="0">
              <a:spcBef>
                <a:spcPct val="0"/>
              </a:spcBef>
              <a:spcAft>
                <a:spcPct val="0"/>
              </a:spcAft>
              <a:defRPr/>
            </a:pPr>
            <a:fld id="{BFF83372-CA4E-413C-B79B-6628FF0914CA}" type="datetimeFigureOut">
              <a:rPr lang="vi-VN">
                <a:solidFill>
                  <a:prstClr val="black">
                    <a:tint val="75000"/>
                  </a:prstClr>
                </a:solidFill>
              </a:rPr>
              <a:pPr eaLnBrk="0" fontAlgn="base" hangingPunct="0">
                <a:spcBef>
                  <a:spcPct val="0"/>
                </a:spcBef>
                <a:spcAft>
                  <a:spcPct val="0"/>
                </a:spcAft>
                <a:defRPr/>
              </a:pPr>
              <a:t>28/09/2022</a:t>
            </a:fld>
            <a:endParaRPr lang="vi-VN">
              <a:solidFill>
                <a:prstClr val="black">
                  <a:tint val="75000"/>
                </a:prstClr>
              </a:solidFill>
            </a:endParaRPr>
          </a:p>
        </p:txBody>
      </p:sp>
      <p:sp>
        <p:nvSpPr>
          <p:cNvPr id="5" name="Footer Placeholder 4"/>
          <p:cNvSpPr>
            <a:spLocks noGrp="1"/>
          </p:cNvSpPr>
          <p:nvPr>
            <p:ph type="ftr" sz="quarter" idx="3"/>
          </p:nvPr>
        </p:nvSpPr>
        <p:spPr>
          <a:xfrm>
            <a:off x="4165684" y="6355746"/>
            <a:ext cx="3860633" cy="365515"/>
          </a:xfrm>
          <a:prstGeom prst="rect">
            <a:avLst/>
          </a:prstGeom>
        </p:spPr>
        <p:txBody>
          <a:bodyPr vert="horz" lIns="135770" tIns="67885" rIns="135770" bIns="67885" rtlCol="0" anchor="ctr"/>
          <a:lstStyle>
            <a:lvl1pPr algn="ctr">
              <a:defRPr sz="1418">
                <a:solidFill>
                  <a:schemeClr val="tx1">
                    <a:tint val="75000"/>
                  </a:schemeClr>
                </a:solidFill>
                <a:latin typeface="Arial" charset="0"/>
              </a:defRPr>
            </a:lvl1pPr>
          </a:lstStyle>
          <a:p>
            <a:pPr eaLnBrk="0" fontAlgn="base" hangingPunct="0">
              <a:spcBef>
                <a:spcPct val="0"/>
              </a:spcBef>
              <a:spcAft>
                <a:spcPct val="0"/>
              </a:spcAft>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737684" y="6355746"/>
            <a:ext cx="2844216" cy="365515"/>
          </a:xfrm>
          <a:prstGeom prst="rect">
            <a:avLst/>
          </a:prstGeom>
        </p:spPr>
        <p:txBody>
          <a:bodyPr vert="horz" wrap="square" lIns="135770" tIns="67885" rIns="135770" bIns="67885" numCol="1" anchor="ctr" anchorCtr="0" compatLnSpc="1">
            <a:prstTxWarp prst="textNoShape">
              <a:avLst/>
            </a:prstTxWarp>
          </a:bodyPr>
          <a:lstStyle>
            <a:lvl1pPr algn="r">
              <a:defRPr>
                <a:solidFill>
                  <a:srgbClr val="898989"/>
                </a:solidFill>
              </a:defRPr>
            </a:lvl1pPr>
          </a:lstStyle>
          <a:p>
            <a:pPr eaLnBrk="0" fontAlgn="base" hangingPunct="0">
              <a:spcBef>
                <a:spcPct val="0"/>
              </a:spcBef>
              <a:spcAft>
                <a:spcPct val="0"/>
              </a:spcAft>
              <a:defRPr/>
            </a:pPr>
            <a:fld id="{B036AD49-EC80-49C9-B506-D6231C133449}" type="slidenum">
              <a:rPr lang="vi-VN" altLang="vi-VN"/>
              <a:pPr eaLnBrk="0" fontAlgn="base" hangingPunct="0">
                <a:spcBef>
                  <a:spcPct val="0"/>
                </a:spcBef>
                <a:spcAft>
                  <a:spcPct val="0"/>
                </a:spcAft>
                <a:defRPr/>
              </a:pPr>
              <a:t>‹#›</a:t>
            </a:fld>
            <a:endParaRPr lang="vi-VN" altLang="vi-VN"/>
          </a:p>
        </p:txBody>
      </p:sp>
    </p:spTree>
    <p:extLst>
      <p:ext uri="{BB962C8B-B14F-4D97-AF65-F5344CB8AC3E}">
        <p14:creationId xmlns:p14="http://schemas.microsoft.com/office/powerpoint/2010/main" val="1122037928"/>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xStyles>
    <p:titleStyle>
      <a:lvl1pPr algn="ctr" defTabSz="1068884" rtl="0" eaLnBrk="0" fontAlgn="base" hangingPunct="0">
        <a:spcBef>
          <a:spcPct val="0"/>
        </a:spcBef>
        <a:spcAft>
          <a:spcPct val="0"/>
        </a:spcAft>
        <a:defRPr sz="5119" kern="1200">
          <a:solidFill>
            <a:schemeClr val="tx1"/>
          </a:solidFill>
          <a:latin typeface="+mj-lt"/>
          <a:ea typeface="+mj-ea"/>
          <a:cs typeface="+mj-cs"/>
        </a:defRPr>
      </a:lvl1pPr>
      <a:lvl2pPr algn="ctr" defTabSz="1068884" rtl="0" eaLnBrk="0" fontAlgn="base" hangingPunct="0">
        <a:spcBef>
          <a:spcPct val="0"/>
        </a:spcBef>
        <a:spcAft>
          <a:spcPct val="0"/>
        </a:spcAft>
        <a:defRPr sz="5119">
          <a:solidFill>
            <a:schemeClr val="tx1"/>
          </a:solidFill>
          <a:latin typeface="Times New Roman" pitchFamily="18" charset="0"/>
        </a:defRPr>
      </a:lvl2pPr>
      <a:lvl3pPr algn="ctr" defTabSz="1068884" rtl="0" eaLnBrk="0" fontAlgn="base" hangingPunct="0">
        <a:spcBef>
          <a:spcPct val="0"/>
        </a:spcBef>
        <a:spcAft>
          <a:spcPct val="0"/>
        </a:spcAft>
        <a:defRPr sz="5119">
          <a:solidFill>
            <a:schemeClr val="tx1"/>
          </a:solidFill>
          <a:latin typeface="Times New Roman" pitchFamily="18" charset="0"/>
        </a:defRPr>
      </a:lvl3pPr>
      <a:lvl4pPr algn="ctr" defTabSz="1068884" rtl="0" eaLnBrk="0" fontAlgn="base" hangingPunct="0">
        <a:spcBef>
          <a:spcPct val="0"/>
        </a:spcBef>
        <a:spcAft>
          <a:spcPct val="0"/>
        </a:spcAft>
        <a:defRPr sz="5119">
          <a:solidFill>
            <a:schemeClr val="tx1"/>
          </a:solidFill>
          <a:latin typeface="Times New Roman" pitchFamily="18" charset="0"/>
        </a:defRPr>
      </a:lvl4pPr>
      <a:lvl5pPr algn="ctr" defTabSz="1068884" rtl="0" eaLnBrk="0" fontAlgn="base" hangingPunct="0">
        <a:spcBef>
          <a:spcPct val="0"/>
        </a:spcBef>
        <a:spcAft>
          <a:spcPct val="0"/>
        </a:spcAft>
        <a:defRPr sz="5119">
          <a:solidFill>
            <a:schemeClr val="tx1"/>
          </a:solidFill>
          <a:latin typeface="Times New Roman" pitchFamily="18" charset="0"/>
        </a:defRPr>
      </a:lvl5pPr>
      <a:lvl6pPr marL="360045" algn="ctr" defTabSz="1068884" rtl="0" fontAlgn="base">
        <a:spcBef>
          <a:spcPct val="0"/>
        </a:spcBef>
        <a:spcAft>
          <a:spcPct val="0"/>
        </a:spcAft>
        <a:defRPr sz="5119">
          <a:solidFill>
            <a:schemeClr val="tx1"/>
          </a:solidFill>
          <a:latin typeface="Times New Roman" pitchFamily="18" charset="0"/>
        </a:defRPr>
      </a:lvl6pPr>
      <a:lvl7pPr marL="720090" algn="ctr" defTabSz="1068884" rtl="0" fontAlgn="base">
        <a:spcBef>
          <a:spcPct val="0"/>
        </a:spcBef>
        <a:spcAft>
          <a:spcPct val="0"/>
        </a:spcAft>
        <a:defRPr sz="5119">
          <a:solidFill>
            <a:schemeClr val="tx1"/>
          </a:solidFill>
          <a:latin typeface="Times New Roman" pitchFamily="18" charset="0"/>
        </a:defRPr>
      </a:lvl7pPr>
      <a:lvl8pPr marL="1080135" algn="ctr" defTabSz="1068884" rtl="0" fontAlgn="base">
        <a:spcBef>
          <a:spcPct val="0"/>
        </a:spcBef>
        <a:spcAft>
          <a:spcPct val="0"/>
        </a:spcAft>
        <a:defRPr sz="5119">
          <a:solidFill>
            <a:schemeClr val="tx1"/>
          </a:solidFill>
          <a:latin typeface="Times New Roman" pitchFamily="18" charset="0"/>
        </a:defRPr>
      </a:lvl8pPr>
      <a:lvl9pPr marL="1440180" algn="ctr" defTabSz="1068884" rtl="0" fontAlgn="base">
        <a:spcBef>
          <a:spcPct val="0"/>
        </a:spcBef>
        <a:spcAft>
          <a:spcPct val="0"/>
        </a:spcAft>
        <a:defRPr sz="5119">
          <a:solidFill>
            <a:schemeClr val="tx1"/>
          </a:solidFill>
          <a:latin typeface="Times New Roman" pitchFamily="18" charset="0"/>
        </a:defRPr>
      </a:lvl9pPr>
    </p:titleStyle>
    <p:bodyStyle>
      <a:lvl1pPr marL="400050" indent="-400050" algn="l" defTabSz="1068884" rtl="0" eaLnBrk="0" fontAlgn="base" hangingPunct="0">
        <a:spcBef>
          <a:spcPct val="20000"/>
        </a:spcBef>
        <a:spcAft>
          <a:spcPct val="0"/>
        </a:spcAft>
        <a:buFont typeface="Arial" panose="020B0604020202020204" pitchFamily="34" charset="0"/>
        <a:buChar char="•"/>
        <a:defRPr sz="3780" kern="1200">
          <a:solidFill>
            <a:schemeClr val="tx1"/>
          </a:solidFill>
          <a:latin typeface="+mn-lt"/>
          <a:ea typeface="+mn-ea"/>
          <a:cs typeface="+mn-cs"/>
        </a:defRPr>
      </a:lvl1pPr>
      <a:lvl2pPr marL="867608" indent="-333792" algn="l" defTabSz="1068884" rtl="0" eaLnBrk="0" fontAlgn="base" hangingPunct="0">
        <a:spcBef>
          <a:spcPct val="20000"/>
        </a:spcBef>
        <a:spcAft>
          <a:spcPct val="0"/>
        </a:spcAft>
        <a:buFont typeface="Arial" panose="020B0604020202020204" pitchFamily="34" charset="0"/>
        <a:buChar char="–"/>
        <a:defRPr sz="3308" kern="1200">
          <a:solidFill>
            <a:schemeClr val="tx1"/>
          </a:solidFill>
          <a:latin typeface="+mn-lt"/>
          <a:ea typeface="+mn-ea"/>
          <a:cs typeface="+mn-cs"/>
        </a:defRPr>
      </a:lvl2pPr>
      <a:lvl3pPr marL="1336417" indent="-266284" algn="l" defTabSz="1068884" rtl="0" eaLnBrk="0" fontAlgn="base" hangingPunct="0">
        <a:spcBef>
          <a:spcPct val="20000"/>
        </a:spcBef>
        <a:spcAft>
          <a:spcPct val="0"/>
        </a:spcAft>
        <a:buFont typeface="Arial" panose="020B0604020202020204" pitchFamily="34" charset="0"/>
        <a:buChar char="•"/>
        <a:defRPr sz="2835" kern="1200">
          <a:solidFill>
            <a:schemeClr val="tx1"/>
          </a:solidFill>
          <a:latin typeface="+mn-lt"/>
          <a:ea typeface="+mn-ea"/>
          <a:cs typeface="+mn-cs"/>
        </a:defRPr>
      </a:lvl3pPr>
      <a:lvl4pPr marL="1870234"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4pPr>
      <a:lvl5pPr marL="2405301"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5pPr>
      <a:lvl6pPr marL="294026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6pPr>
      <a:lvl7pPr marL="3474863"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7pPr>
      <a:lvl8pPr marL="400945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8pPr>
      <a:lvl9pPr marL="4544051"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9pPr>
    </p:bodyStyle>
    <p:otherStyle>
      <a:defPPr>
        <a:defRPr lang="en-US"/>
      </a:defPPr>
      <a:lvl1pPr marL="0" algn="l" defTabSz="1069189" rtl="0" eaLnBrk="1" latinLnBrk="0" hangingPunct="1">
        <a:defRPr sz="2126" kern="1200">
          <a:solidFill>
            <a:schemeClr val="tx1"/>
          </a:solidFill>
          <a:latin typeface="+mn-lt"/>
          <a:ea typeface="+mn-ea"/>
          <a:cs typeface="+mn-cs"/>
        </a:defRPr>
      </a:lvl1pPr>
      <a:lvl2pPr marL="534594" algn="l" defTabSz="1069189" rtl="0" eaLnBrk="1" latinLnBrk="0" hangingPunct="1">
        <a:defRPr sz="2126" kern="1200">
          <a:solidFill>
            <a:schemeClr val="tx1"/>
          </a:solidFill>
          <a:latin typeface="+mn-lt"/>
          <a:ea typeface="+mn-ea"/>
          <a:cs typeface="+mn-cs"/>
        </a:defRPr>
      </a:lvl2pPr>
      <a:lvl3pPr marL="1069189" algn="l" defTabSz="1069189" rtl="0" eaLnBrk="1" latinLnBrk="0" hangingPunct="1">
        <a:defRPr sz="2126" kern="1200">
          <a:solidFill>
            <a:schemeClr val="tx1"/>
          </a:solidFill>
          <a:latin typeface="+mn-lt"/>
          <a:ea typeface="+mn-ea"/>
          <a:cs typeface="+mn-cs"/>
        </a:defRPr>
      </a:lvl3pPr>
      <a:lvl4pPr marL="1603782" algn="l" defTabSz="1069189" rtl="0" eaLnBrk="1" latinLnBrk="0" hangingPunct="1">
        <a:defRPr sz="2126" kern="1200">
          <a:solidFill>
            <a:schemeClr val="tx1"/>
          </a:solidFill>
          <a:latin typeface="+mn-lt"/>
          <a:ea typeface="+mn-ea"/>
          <a:cs typeface="+mn-cs"/>
        </a:defRPr>
      </a:lvl4pPr>
      <a:lvl5pPr marL="2138378" algn="l" defTabSz="1069189" rtl="0" eaLnBrk="1" latinLnBrk="0" hangingPunct="1">
        <a:defRPr sz="2126" kern="1200">
          <a:solidFill>
            <a:schemeClr val="tx1"/>
          </a:solidFill>
          <a:latin typeface="+mn-lt"/>
          <a:ea typeface="+mn-ea"/>
          <a:cs typeface="+mn-cs"/>
        </a:defRPr>
      </a:lvl5pPr>
      <a:lvl6pPr marL="2672972" algn="l" defTabSz="1069189" rtl="0" eaLnBrk="1" latinLnBrk="0" hangingPunct="1">
        <a:defRPr sz="2126" kern="1200">
          <a:solidFill>
            <a:schemeClr val="tx1"/>
          </a:solidFill>
          <a:latin typeface="+mn-lt"/>
          <a:ea typeface="+mn-ea"/>
          <a:cs typeface="+mn-cs"/>
        </a:defRPr>
      </a:lvl6pPr>
      <a:lvl7pPr marL="3207566" algn="l" defTabSz="1069189" rtl="0" eaLnBrk="1" latinLnBrk="0" hangingPunct="1">
        <a:defRPr sz="2126" kern="1200">
          <a:solidFill>
            <a:schemeClr val="tx1"/>
          </a:solidFill>
          <a:latin typeface="+mn-lt"/>
          <a:ea typeface="+mn-ea"/>
          <a:cs typeface="+mn-cs"/>
        </a:defRPr>
      </a:lvl7pPr>
      <a:lvl8pPr marL="3742160" algn="l" defTabSz="1069189" rtl="0" eaLnBrk="1" latinLnBrk="0" hangingPunct="1">
        <a:defRPr sz="2126" kern="1200">
          <a:solidFill>
            <a:schemeClr val="tx1"/>
          </a:solidFill>
          <a:latin typeface="+mn-lt"/>
          <a:ea typeface="+mn-ea"/>
          <a:cs typeface="+mn-cs"/>
        </a:defRPr>
      </a:lvl8pPr>
      <a:lvl9pPr marL="4276754" algn="l" defTabSz="1069189" rtl="0" eaLnBrk="1" latinLnBrk="0" hangingPunct="1">
        <a:defRPr sz="2126"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0100" y="274794"/>
            <a:ext cx="10971800" cy="114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10100" y="1600113"/>
            <a:ext cx="109718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770" tIns="67885" rIns="135770" bIns="67885"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10100" y="6355746"/>
            <a:ext cx="2844217" cy="365515"/>
          </a:xfrm>
          <a:prstGeom prst="rect">
            <a:avLst/>
          </a:prstGeom>
        </p:spPr>
        <p:txBody>
          <a:bodyPr vert="horz" lIns="135770" tIns="67885" rIns="135770" bIns="67885" rtlCol="0" anchor="ctr"/>
          <a:lstStyle>
            <a:lvl1pPr algn="l">
              <a:defRPr sz="1418">
                <a:solidFill>
                  <a:schemeClr val="tx1">
                    <a:tint val="75000"/>
                  </a:schemeClr>
                </a:solidFill>
                <a:latin typeface="Arial" charset="0"/>
              </a:defRPr>
            </a:lvl1pPr>
          </a:lstStyle>
          <a:p>
            <a:pPr eaLnBrk="0" fontAlgn="base" hangingPunct="0">
              <a:spcBef>
                <a:spcPct val="0"/>
              </a:spcBef>
              <a:spcAft>
                <a:spcPct val="0"/>
              </a:spcAft>
              <a:defRPr/>
            </a:pPr>
            <a:fld id="{BFF83372-CA4E-413C-B79B-6628FF0914CA}" type="datetimeFigureOut">
              <a:rPr lang="vi-VN">
                <a:solidFill>
                  <a:prstClr val="black">
                    <a:tint val="75000"/>
                  </a:prstClr>
                </a:solidFill>
              </a:rPr>
              <a:pPr eaLnBrk="0" fontAlgn="base" hangingPunct="0">
                <a:spcBef>
                  <a:spcPct val="0"/>
                </a:spcBef>
                <a:spcAft>
                  <a:spcPct val="0"/>
                </a:spcAft>
                <a:defRPr/>
              </a:pPr>
              <a:t>28/09/2022</a:t>
            </a:fld>
            <a:endParaRPr lang="vi-VN">
              <a:solidFill>
                <a:prstClr val="black">
                  <a:tint val="75000"/>
                </a:prstClr>
              </a:solidFill>
            </a:endParaRPr>
          </a:p>
        </p:txBody>
      </p:sp>
      <p:sp>
        <p:nvSpPr>
          <p:cNvPr id="5" name="Footer Placeholder 4"/>
          <p:cNvSpPr>
            <a:spLocks noGrp="1"/>
          </p:cNvSpPr>
          <p:nvPr>
            <p:ph type="ftr" sz="quarter" idx="3"/>
          </p:nvPr>
        </p:nvSpPr>
        <p:spPr>
          <a:xfrm>
            <a:off x="4165684" y="6355746"/>
            <a:ext cx="3860633" cy="365515"/>
          </a:xfrm>
          <a:prstGeom prst="rect">
            <a:avLst/>
          </a:prstGeom>
        </p:spPr>
        <p:txBody>
          <a:bodyPr vert="horz" lIns="135770" tIns="67885" rIns="135770" bIns="67885" rtlCol="0" anchor="ctr"/>
          <a:lstStyle>
            <a:lvl1pPr algn="ctr">
              <a:defRPr sz="1418">
                <a:solidFill>
                  <a:schemeClr val="tx1">
                    <a:tint val="75000"/>
                  </a:schemeClr>
                </a:solidFill>
                <a:latin typeface="Arial" charset="0"/>
              </a:defRPr>
            </a:lvl1pPr>
          </a:lstStyle>
          <a:p>
            <a:pPr eaLnBrk="0" fontAlgn="base" hangingPunct="0">
              <a:spcBef>
                <a:spcPct val="0"/>
              </a:spcBef>
              <a:spcAft>
                <a:spcPct val="0"/>
              </a:spcAft>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737684" y="6355746"/>
            <a:ext cx="2844216" cy="365515"/>
          </a:xfrm>
          <a:prstGeom prst="rect">
            <a:avLst/>
          </a:prstGeom>
        </p:spPr>
        <p:txBody>
          <a:bodyPr vert="horz" wrap="square" lIns="135770" tIns="67885" rIns="135770" bIns="67885" numCol="1" anchor="ctr" anchorCtr="0" compatLnSpc="1">
            <a:prstTxWarp prst="textNoShape">
              <a:avLst/>
            </a:prstTxWarp>
          </a:bodyPr>
          <a:lstStyle>
            <a:lvl1pPr algn="r">
              <a:defRPr>
                <a:solidFill>
                  <a:srgbClr val="898989"/>
                </a:solidFill>
              </a:defRPr>
            </a:lvl1pPr>
          </a:lstStyle>
          <a:p>
            <a:pPr eaLnBrk="0" fontAlgn="base" hangingPunct="0">
              <a:spcBef>
                <a:spcPct val="0"/>
              </a:spcBef>
              <a:spcAft>
                <a:spcPct val="0"/>
              </a:spcAft>
              <a:defRPr/>
            </a:pPr>
            <a:fld id="{B036AD49-EC80-49C9-B506-D6231C133449}" type="slidenum">
              <a:rPr lang="vi-VN" altLang="vi-VN"/>
              <a:pPr eaLnBrk="0" fontAlgn="base" hangingPunct="0">
                <a:spcBef>
                  <a:spcPct val="0"/>
                </a:spcBef>
                <a:spcAft>
                  <a:spcPct val="0"/>
                </a:spcAft>
                <a:defRPr/>
              </a:pPr>
              <a:t>‹#›</a:t>
            </a:fld>
            <a:endParaRPr lang="vi-VN" altLang="vi-VN"/>
          </a:p>
        </p:txBody>
      </p:sp>
    </p:spTree>
    <p:extLst>
      <p:ext uri="{BB962C8B-B14F-4D97-AF65-F5344CB8AC3E}">
        <p14:creationId xmlns:p14="http://schemas.microsoft.com/office/powerpoint/2010/main" val="110206636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txStyles>
    <p:titleStyle>
      <a:lvl1pPr algn="ctr" defTabSz="1068884" rtl="0" eaLnBrk="0" fontAlgn="base" hangingPunct="0">
        <a:spcBef>
          <a:spcPct val="0"/>
        </a:spcBef>
        <a:spcAft>
          <a:spcPct val="0"/>
        </a:spcAft>
        <a:defRPr sz="5119" kern="1200">
          <a:solidFill>
            <a:schemeClr val="tx1"/>
          </a:solidFill>
          <a:latin typeface="+mj-lt"/>
          <a:ea typeface="+mj-ea"/>
          <a:cs typeface="+mj-cs"/>
        </a:defRPr>
      </a:lvl1pPr>
      <a:lvl2pPr algn="ctr" defTabSz="1068884" rtl="0" eaLnBrk="0" fontAlgn="base" hangingPunct="0">
        <a:spcBef>
          <a:spcPct val="0"/>
        </a:spcBef>
        <a:spcAft>
          <a:spcPct val="0"/>
        </a:spcAft>
        <a:defRPr sz="5119">
          <a:solidFill>
            <a:schemeClr val="tx1"/>
          </a:solidFill>
          <a:latin typeface="Times New Roman" pitchFamily="18" charset="0"/>
        </a:defRPr>
      </a:lvl2pPr>
      <a:lvl3pPr algn="ctr" defTabSz="1068884" rtl="0" eaLnBrk="0" fontAlgn="base" hangingPunct="0">
        <a:spcBef>
          <a:spcPct val="0"/>
        </a:spcBef>
        <a:spcAft>
          <a:spcPct val="0"/>
        </a:spcAft>
        <a:defRPr sz="5119">
          <a:solidFill>
            <a:schemeClr val="tx1"/>
          </a:solidFill>
          <a:latin typeface="Times New Roman" pitchFamily="18" charset="0"/>
        </a:defRPr>
      </a:lvl3pPr>
      <a:lvl4pPr algn="ctr" defTabSz="1068884" rtl="0" eaLnBrk="0" fontAlgn="base" hangingPunct="0">
        <a:spcBef>
          <a:spcPct val="0"/>
        </a:spcBef>
        <a:spcAft>
          <a:spcPct val="0"/>
        </a:spcAft>
        <a:defRPr sz="5119">
          <a:solidFill>
            <a:schemeClr val="tx1"/>
          </a:solidFill>
          <a:latin typeface="Times New Roman" pitchFamily="18" charset="0"/>
        </a:defRPr>
      </a:lvl4pPr>
      <a:lvl5pPr algn="ctr" defTabSz="1068884" rtl="0" eaLnBrk="0" fontAlgn="base" hangingPunct="0">
        <a:spcBef>
          <a:spcPct val="0"/>
        </a:spcBef>
        <a:spcAft>
          <a:spcPct val="0"/>
        </a:spcAft>
        <a:defRPr sz="5119">
          <a:solidFill>
            <a:schemeClr val="tx1"/>
          </a:solidFill>
          <a:latin typeface="Times New Roman" pitchFamily="18" charset="0"/>
        </a:defRPr>
      </a:lvl5pPr>
      <a:lvl6pPr marL="360045" algn="ctr" defTabSz="1068884" rtl="0" fontAlgn="base">
        <a:spcBef>
          <a:spcPct val="0"/>
        </a:spcBef>
        <a:spcAft>
          <a:spcPct val="0"/>
        </a:spcAft>
        <a:defRPr sz="5119">
          <a:solidFill>
            <a:schemeClr val="tx1"/>
          </a:solidFill>
          <a:latin typeface="Times New Roman" pitchFamily="18" charset="0"/>
        </a:defRPr>
      </a:lvl6pPr>
      <a:lvl7pPr marL="720090" algn="ctr" defTabSz="1068884" rtl="0" fontAlgn="base">
        <a:spcBef>
          <a:spcPct val="0"/>
        </a:spcBef>
        <a:spcAft>
          <a:spcPct val="0"/>
        </a:spcAft>
        <a:defRPr sz="5119">
          <a:solidFill>
            <a:schemeClr val="tx1"/>
          </a:solidFill>
          <a:latin typeface="Times New Roman" pitchFamily="18" charset="0"/>
        </a:defRPr>
      </a:lvl7pPr>
      <a:lvl8pPr marL="1080135" algn="ctr" defTabSz="1068884" rtl="0" fontAlgn="base">
        <a:spcBef>
          <a:spcPct val="0"/>
        </a:spcBef>
        <a:spcAft>
          <a:spcPct val="0"/>
        </a:spcAft>
        <a:defRPr sz="5119">
          <a:solidFill>
            <a:schemeClr val="tx1"/>
          </a:solidFill>
          <a:latin typeface="Times New Roman" pitchFamily="18" charset="0"/>
        </a:defRPr>
      </a:lvl8pPr>
      <a:lvl9pPr marL="1440180" algn="ctr" defTabSz="1068884" rtl="0" fontAlgn="base">
        <a:spcBef>
          <a:spcPct val="0"/>
        </a:spcBef>
        <a:spcAft>
          <a:spcPct val="0"/>
        </a:spcAft>
        <a:defRPr sz="5119">
          <a:solidFill>
            <a:schemeClr val="tx1"/>
          </a:solidFill>
          <a:latin typeface="Times New Roman" pitchFamily="18" charset="0"/>
        </a:defRPr>
      </a:lvl9pPr>
    </p:titleStyle>
    <p:bodyStyle>
      <a:lvl1pPr marL="400050" indent="-400050" algn="l" defTabSz="1068884" rtl="0" eaLnBrk="0" fontAlgn="base" hangingPunct="0">
        <a:spcBef>
          <a:spcPct val="20000"/>
        </a:spcBef>
        <a:spcAft>
          <a:spcPct val="0"/>
        </a:spcAft>
        <a:buFont typeface="Arial" panose="020B0604020202020204" pitchFamily="34" charset="0"/>
        <a:buChar char="•"/>
        <a:defRPr sz="3780" kern="1200">
          <a:solidFill>
            <a:schemeClr val="tx1"/>
          </a:solidFill>
          <a:latin typeface="+mn-lt"/>
          <a:ea typeface="+mn-ea"/>
          <a:cs typeface="+mn-cs"/>
        </a:defRPr>
      </a:lvl1pPr>
      <a:lvl2pPr marL="867608" indent="-333792" algn="l" defTabSz="1068884" rtl="0" eaLnBrk="0" fontAlgn="base" hangingPunct="0">
        <a:spcBef>
          <a:spcPct val="20000"/>
        </a:spcBef>
        <a:spcAft>
          <a:spcPct val="0"/>
        </a:spcAft>
        <a:buFont typeface="Arial" panose="020B0604020202020204" pitchFamily="34" charset="0"/>
        <a:buChar char="–"/>
        <a:defRPr sz="3308" kern="1200">
          <a:solidFill>
            <a:schemeClr val="tx1"/>
          </a:solidFill>
          <a:latin typeface="+mn-lt"/>
          <a:ea typeface="+mn-ea"/>
          <a:cs typeface="+mn-cs"/>
        </a:defRPr>
      </a:lvl2pPr>
      <a:lvl3pPr marL="1336417" indent="-266284" algn="l" defTabSz="1068884" rtl="0" eaLnBrk="0" fontAlgn="base" hangingPunct="0">
        <a:spcBef>
          <a:spcPct val="20000"/>
        </a:spcBef>
        <a:spcAft>
          <a:spcPct val="0"/>
        </a:spcAft>
        <a:buFont typeface="Arial" panose="020B0604020202020204" pitchFamily="34" charset="0"/>
        <a:buChar char="•"/>
        <a:defRPr sz="2835" kern="1200">
          <a:solidFill>
            <a:schemeClr val="tx1"/>
          </a:solidFill>
          <a:latin typeface="+mn-lt"/>
          <a:ea typeface="+mn-ea"/>
          <a:cs typeface="+mn-cs"/>
        </a:defRPr>
      </a:lvl3pPr>
      <a:lvl4pPr marL="1870234"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4pPr>
      <a:lvl5pPr marL="2405301" indent="-266284" algn="l" defTabSz="1068884"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5pPr>
      <a:lvl6pPr marL="294026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6pPr>
      <a:lvl7pPr marL="3474863"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7pPr>
      <a:lvl8pPr marL="4009458"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8pPr>
      <a:lvl9pPr marL="4544051" indent="-267296" algn="l" defTabSz="1069189" rtl="0" eaLnBrk="1" latinLnBrk="0" hangingPunct="1">
        <a:spcBef>
          <a:spcPct val="20000"/>
        </a:spcBef>
        <a:buFont typeface="Arial" pitchFamily="34" charset="0"/>
        <a:buChar char="•"/>
        <a:defRPr sz="2363" kern="1200">
          <a:solidFill>
            <a:schemeClr val="tx1"/>
          </a:solidFill>
          <a:latin typeface="+mn-lt"/>
          <a:ea typeface="+mn-ea"/>
          <a:cs typeface="+mn-cs"/>
        </a:defRPr>
      </a:lvl9pPr>
    </p:bodyStyle>
    <p:otherStyle>
      <a:defPPr>
        <a:defRPr lang="en-US"/>
      </a:defPPr>
      <a:lvl1pPr marL="0" algn="l" defTabSz="1069189" rtl="0" eaLnBrk="1" latinLnBrk="0" hangingPunct="1">
        <a:defRPr sz="2126" kern="1200">
          <a:solidFill>
            <a:schemeClr val="tx1"/>
          </a:solidFill>
          <a:latin typeface="+mn-lt"/>
          <a:ea typeface="+mn-ea"/>
          <a:cs typeface="+mn-cs"/>
        </a:defRPr>
      </a:lvl1pPr>
      <a:lvl2pPr marL="534594" algn="l" defTabSz="1069189" rtl="0" eaLnBrk="1" latinLnBrk="0" hangingPunct="1">
        <a:defRPr sz="2126" kern="1200">
          <a:solidFill>
            <a:schemeClr val="tx1"/>
          </a:solidFill>
          <a:latin typeface="+mn-lt"/>
          <a:ea typeface="+mn-ea"/>
          <a:cs typeface="+mn-cs"/>
        </a:defRPr>
      </a:lvl2pPr>
      <a:lvl3pPr marL="1069189" algn="l" defTabSz="1069189" rtl="0" eaLnBrk="1" latinLnBrk="0" hangingPunct="1">
        <a:defRPr sz="2126" kern="1200">
          <a:solidFill>
            <a:schemeClr val="tx1"/>
          </a:solidFill>
          <a:latin typeface="+mn-lt"/>
          <a:ea typeface="+mn-ea"/>
          <a:cs typeface="+mn-cs"/>
        </a:defRPr>
      </a:lvl3pPr>
      <a:lvl4pPr marL="1603782" algn="l" defTabSz="1069189" rtl="0" eaLnBrk="1" latinLnBrk="0" hangingPunct="1">
        <a:defRPr sz="2126" kern="1200">
          <a:solidFill>
            <a:schemeClr val="tx1"/>
          </a:solidFill>
          <a:latin typeface="+mn-lt"/>
          <a:ea typeface="+mn-ea"/>
          <a:cs typeface="+mn-cs"/>
        </a:defRPr>
      </a:lvl4pPr>
      <a:lvl5pPr marL="2138378" algn="l" defTabSz="1069189" rtl="0" eaLnBrk="1" latinLnBrk="0" hangingPunct="1">
        <a:defRPr sz="2126" kern="1200">
          <a:solidFill>
            <a:schemeClr val="tx1"/>
          </a:solidFill>
          <a:latin typeface="+mn-lt"/>
          <a:ea typeface="+mn-ea"/>
          <a:cs typeface="+mn-cs"/>
        </a:defRPr>
      </a:lvl5pPr>
      <a:lvl6pPr marL="2672972" algn="l" defTabSz="1069189" rtl="0" eaLnBrk="1" latinLnBrk="0" hangingPunct="1">
        <a:defRPr sz="2126" kern="1200">
          <a:solidFill>
            <a:schemeClr val="tx1"/>
          </a:solidFill>
          <a:latin typeface="+mn-lt"/>
          <a:ea typeface="+mn-ea"/>
          <a:cs typeface="+mn-cs"/>
        </a:defRPr>
      </a:lvl6pPr>
      <a:lvl7pPr marL="3207566" algn="l" defTabSz="1069189" rtl="0" eaLnBrk="1" latinLnBrk="0" hangingPunct="1">
        <a:defRPr sz="2126" kern="1200">
          <a:solidFill>
            <a:schemeClr val="tx1"/>
          </a:solidFill>
          <a:latin typeface="+mn-lt"/>
          <a:ea typeface="+mn-ea"/>
          <a:cs typeface="+mn-cs"/>
        </a:defRPr>
      </a:lvl7pPr>
      <a:lvl8pPr marL="3742160" algn="l" defTabSz="1069189" rtl="0" eaLnBrk="1" latinLnBrk="0" hangingPunct="1">
        <a:defRPr sz="2126" kern="1200">
          <a:solidFill>
            <a:schemeClr val="tx1"/>
          </a:solidFill>
          <a:latin typeface="+mn-lt"/>
          <a:ea typeface="+mn-ea"/>
          <a:cs typeface="+mn-cs"/>
        </a:defRPr>
      </a:lvl8pPr>
      <a:lvl9pPr marL="4276754" algn="l" defTabSz="1069189"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1.xml"/><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4.xml"/><Relationship Id="rId1" Type="http://schemas.openxmlformats.org/officeDocument/2006/relationships/vmlDrawing" Target="../drawings/vmlDrawing1.vml"/><Relationship Id="rId5" Type="http://schemas.openxmlformats.org/officeDocument/2006/relationships/image" Target="../media/image24.jpeg"/><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1.gif"/><Relationship Id="rId3" Type="http://schemas.openxmlformats.org/officeDocument/2006/relationships/slideLayout" Target="../slideLayouts/slideLayout2.xml"/><Relationship Id="rId7" Type="http://schemas.openxmlformats.org/officeDocument/2006/relationships/slide" Target="slide4.xml"/><Relationship Id="rId12" Type="http://schemas.openxmlformats.org/officeDocument/2006/relationships/image" Target="../media/image10.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3.xml"/><Relationship Id="rId11" Type="http://schemas.openxmlformats.org/officeDocument/2006/relationships/image" Target="../media/image9.gif"/><Relationship Id="rId5" Type="http://schemas.openxmlformats.org/officeDocument/2006/relationships/image" Target="../media/image8.png"/><Relationship Id="rId10" Type="http://schemas.openxmlformats.org/officeDocument/2006/relationships/slide" Target="slide7.xml"/><Relationship Id="rId4" Type="http://schemas.openxmlformats.org/officeDocument/2006/relationships/image" Target="../media/image7.png"/><Relationship Id="rId9" Type="http://schemas.openxmlformats.org/officeDocument/2006/relationships/slide" Target="slide6.xml"/><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5.png"/><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png"/><Relationship Id="rId3" Type="http://schemas.openxmlformats.org/officeDocument/2006/relationships/audio" Target="../media/audio3.wav"/><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3.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5.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5.png"/><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2.xml"/><Relationship Id="rId3" Type="http://schemas.openxmlformats.org/officeDocument/2006/relationships/audio" Target="../media/audio3.wav"/><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3.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图片 2" descr="31a19b4e57907d512d2f91383b0072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253" y="230976"/>
            <a:ext cx="9146500" cy="576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672292">
            <a:off x="2772955" y="4875487"/>
            <a:ext cx="570094" cy="58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6" name="图片 3" descr="06346d6903f4883c3c2735af0435a24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0000">
            <a:off x="815134" y="1936255"/>
            <a:ext cx="3470569" cy="255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2171607" y="3594027"/>
            <a:ext cx="7940052" cy="82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4800">
                <a:solidFill>
                  <a:schemeClr val="tx1"/>
                </a:solidFill>
                <a:latin typeface="Arial" panose="020B0604020202020204" pitchFamily="34" charset="0"/>
              </a:defRPr>
            </a:lvl1pPr>
            <a:lvl2pPr marL="1101725" indent="-423863">
              <a:spcBef>
                <a:spcPct val="20000"/>
              </a:spcBef>
              <a:buFont typeface="Arial" panose="020B0604020202020204" pitchFamily="34" charset="0"/>
              <a:buChar char="–"/>
              <a:defRPr sz="4200">
                <a:solidFill>
                  <a:schemeClr val="tx1"/>
                </a:solidFill>
                <a:latin typeface="Arial" panose="020B0604020202020204" pitchFamily="34" charset="0"/>
              </a:defRPr>
            </a:lvl2pPr>
            <a:lvl3pPr marL="1697038" indent="-338138">
              <a:spcBef>
                <a:spcPct val="20000"/>
              </a:spcBef>
              <a:buFont typeface="Arial" panose="020B0604020202020204" pitchFamily="34" charset="0"/>
              <a:buChar char="•"/>
              <a:defRPr sz="3600">
                <a:solidFill>
                  <a:schemeClr val="tx1"/>
                </a:solidFill>
                <a:latin typeface="Arial" panose="020B0604020202020204" pitchFamily="34" charset="0"/>
              </a:defRPr>
            </a:lvl3pPr>
            <a:lvl4pPr marL="2374900" indent="-338138">
              <a:spcBef>
                <a:spcPct val="20000"/>
              </a:spcBef>
              <a:buFont typeface="Arial" panose="020B0604020202020204" pitchFamily="34" charset="0"/>
              <a:buChar char="–"/>
              <a:defRPr sz="3000">
                <a:solidFill>
                  <a:schemeClr val="tx1"/>
                </a:solidFill>
                <a:latin typeface="Arial" panose="020B0604020202020204" pitchFamily="34" charset="0"/>
              </a:defRPr>
            </a:lvl4pPr>
            <a:lvl5pPr marL="3054350" indent="-338138">
              <a:spcBef>
                <a:spcPct val="20000"/>
              </a:spcBef>
              <a:buFont typeface="Arial" panose="020B0604020202020204" pitchFamily="34" charset="0"/>
              <a:buChar char="»"/>
              <a:defRPr sz="3000">
                <a:solidFill>
                  <a:schemeClr val="tx1"/>
                </a:solidFill>
                <a:latin typeface="Arial" panose="020B0604020202020204" pitchFamily="34" charset="0"/>
              </a:defRPr>
            </a:lvl5pPr>
            <a:lvl6pPr marL="3511550" indent="-338138"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6pPr>
            <a:lvl7pPr marL="3968750" indent="-338138"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7pPr>
            <a:lvl8pPr marL="4425950" indent="-338138"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8pPr>
            <a:lvl9pPr marL="4883150" indent="-338138"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9pPr>
          </a:lstStyle>
          <a:p>
            <a:pPr algn="ctr" fontAlgn="base">
              <a:lnSpc>
                <a:spcPct val="90000"/>
              </a:lnSpc>
              <a:spcBef>
                <a:spcPct val="0"/>
              </a:spcBef>
              <a:spcAft>
                <a:spcPct val="0"/>
              </a:spcAft>
              <a:buFontTx/>
              <a:buNone/>
            </a:pPr>
            <a:r>
              <a:rPr lang="en-US" sz="4174" dirty="0" err="1" smtClean="0">
                <a:solidFill>
                  <a:srgbClr val="4A452A"/>
                </a:solidFill>
                <a:latin typeface="Open Sans"/>
                <a:ea typeface="Open Sans"/>
                <a:cs typeface="Open Sans"/>
              </a:rPr>
              <a:t>CHÀO</a:t>
            </a:r>
            <a:r>
              <a:rPr lang="en-US" sz="4174" dirty="0" smtClean="0">
                <a:solidFill>
                  <a:srgbClr val="4A452A"/>
                </a:solidFill>
                <a:latin typeface="Open Sans"/>
                <a:ea typeface="Open Sans"/>
                <a:cs typeface="Open Sans"/>
              </a:rPr>
              <a:t> </a:t>
            </a:r>
            <a:r>
              <a:rPr lang="en-US" sz="4174" dirty="0" err="1" smtClean="0">
                <a:solidFill>
                  <a:srgbClr val="4A452A"/>
                </a:solidFill>
                <a:latin typeface="Open Sans"/>
                <a:ea typeface="Open Sans"/>
                <a:cs typeface="Open Sans"/>
              </a:rPr>
              <a:t>MỪNG</a:t>
            </a:r>
            <a:r>
              <a:rPr lang="en-US" sz="4174" dirty="0" smtClean="0">
                <a:solidFill>
                  <a:srgbClr val="4A452A"/>
                </a:solidFill>
                <a:latin typeface="Open Sans"/>
                <a:ea typeface="Open Sans"/>
                <a:cs typeface="Open Sans"/>
              </a:rPr>
              <a:t> </a:t>
            </a:r>
            <a:r>
              <a:rPr lang="en-US" sz="4174" dirty="0" err="1" smtClean="0">
                <a:solidFill>
                  <a:srgbClr val="4A452A"/>
                </a:solidFill>
                <a:latin typeface="Open Sans"/>
                <a:ea typeface="Open Sans"/>
                <a:cs typeface="Open Sans"/>
              </a:rPr>
              <a:t>THẦY</a:t>
            </a:r>
            <a:r>
              <a:rPr lang="en-US" sz="4174" dirty="0" smtClean="0">
                <a:solidFill>
                  <a:srgbClr val="4A452A"/>
                </a:solidFill>
                <a:latin typeface="Open Sans"/>
                <a:ea typeface="Open Sans"/>
                <a:cs typeface="Open Sans"/>
              </a:rPr>
              <a:t> </a:t>
            </a:r>
            <a:r>
              <a:rPr lang="en-US" sz="4174" dirty="0" err="1" smtClean="0">
                <a:solidFill>
                  <a:srgbClr val="4A452A"/>
                </a:solidFill>
                <a:latin typeface="Open Sans"/>
                <a:ea typeface="Open Sans"/>
                <a:cs typeface="Open Sans"/>
              </a:rPr>
              <a:t>CÔ</a:t>
            </a:r>
            <a:r>
              <a:rPr lang="en-US" sz="4174" dirty="0" smtClean="0">
                <a:solidFill>
                  <a:srgbClr val="4A452A"/>
                </a:solidFill>
                <a:latin typeface="Open Sans"/>
                <a:ea typeface="Open Sans"/>
                <a:cs typeface="Open Sans"/>
              </a:rPr>
              <a:t> </a:t>
            </a:r>
          </a:p>
          <a:p>
            <a:pPr algn="ctr" fontAlgn="base">
              <a:lnSpc>
                <a:spcPct val="90000"/>
              </a:lnSpc>
              <a:spcBef>
                <a:spcPct val="0"/>
              </a:spcBef>
              <a:spcAft>
                <a:spcPct val="0"/>
              </a:spcAft>
              <a:buFontTx/>
              <a:buNone/>
            </a:pPr>
            <a:r>
              <a:rPr lang="en-US" sz="4174" dirty="0" err="1" smtClean="0">
                <a:solidFill>
                  <a:srgbClr val="4A452A"/>
                </a:solidFill>
                <a:latin typeface="Open Sans"/>
                <a:ea typeface="Open Sans"/>
                <a:cs typeface="Open Sans"/>
              </a:rPr>
              <a:t>VÀ</a:t>
            </a:r>
            <a:r>
              <a:rPr lang="en-US" sz="4174" dirty="0" smtClean="0">
                <a:solidFill>
                  <a:srgbClr val="4A452A"/>
                </a:solidFill>
                <a:latin typeface="Open Sans"/>
                <a:ea typeface="Open Sans"/>
                <a:cs typeface="Open Sans"/>
              </a:rPr>
              <a:t> </a:t>
            </a:r>
            <a:r>
              <a:rPr lang="en-US" sz="4174" dirty="0" err="1" smtClean="0">
                <a:solidFill>
                  <a:srgbClr val="4A452A"/>
                </a:solidFill>
                <a:latin typeface="Open Sans"/>
                <a:ea typeface="Open Sans"/>
                <a:cs typeface="Open Sans"/>
              </a:rPr>
              <a:t>CÁC</a:t>
            </a:r>
            <a:r>
              <a:rPr lang="en-US" sz="4174" dirty="0" smtClean="0">
                <a:solidFill>
                  <a:srgbClr val="4A452A"/>
                </a:solidFill>
                <a:latin typeface="Open Sans"/>
                <a:ea typeface="Open Sans"/>
                <a:cs typeface="Open Sans"/>
              </a:rPr>
              <a:t> </a:t>
            </a:r>
            <a:r>
              <a:rPr lang="en-US" sz="4174" dirty="0" err="1" smtClean="0">
                <a:solidFill>
                  <a:srgbClr val="4A452A"/>
                </a:solidFill>
                <a:latin typeface="Open Sans"/>
                <a:ea typeface="Open Sans"/>
                <a:cs typeface="Open Sans"/>
              </a:rPr>
              <a:t>EM</a:t>
            </a:r>
            <a:r>
              <a:rPr lang="en-US" sz="4174" dirty="0" smtClean="0">
                <a:solidFill>
                  <a:srgbClr val="4A452A"/>
                </a:solidFill>
                <a:latin typeface="Open Sans"/>
                <a:ea typeface="Open Sans"/>
                <a:cs typeface="Open Sans"/>
              </a:rPr>
              <a:t> </a:t>
            </a:r>
            <a:r>
              <a:rPr lang="en-US" sz="4174" dirty="0" err="1" smtClean="0">
                <a:solidFill>
                  <a:srgbClr val="4A452A"/>
                </a:solidFill>
                <a:latin typeface="Open Sans"/>
                <a:ea typeface="Open Sans"/>
                <a:cs typeface="Open Sans"/>
              </a:rPr>
              <a:t>HỌC</a:t>
            </a:r>
            <a:r>
              <a:rPr lang="en-US" sz="4174" dirty="0" smtClean="0">
                <a:solidFill>
                  <a:srgbClr val="4A452A"/>
                </a:solidFill>
                <a:latin typeface="Open Sans"/>
                <a:ea typeface="Open Sans"/>
                <a:cs typeface="Open Sans"/>
              </a:rPr>
              <a:t> </a:t>
            </a:r>
            <a:r>
              <a:rPr lang="en-US" sz="4174" dirty="0" err="1" smtClean="0">
                <a:solidFill>
                  <a:srgbClr val="4A452A"/>
                </a:solidFill>
                <a:latin typeface="Open Sans"/>
                <a:ea typeface="Open Sans"/>
                <a:cs typeface="Open Sans"/>
              </a:rPr>
              <a:t>SINH</a:t>
            </a:r>
            <a:r>
              <a:rPr lang="en-US" sz="4174" dirty="0" smtClean="0">
                <a:solidFill>
                  <a:srgbClr val="4A452A"/>
                </a:solidFill>
                <a:latin typeface="Open Sans"/>
                <a:ea typeface="Open Sans"/>
                <a:cs typeface="Open Sans"/>
              </a:rPr>
              <a:t> </a:t>
            </a:r>
          </a:p>
          <a:p>
            <a:pPr algn="ctr" fontAlgn="base">
              <a:lnSpc>
                <a:spcPct val="90000"/>
              </a:lnSpc>
              <a:spcBef>
                <a:spcPct val="0"/>
              </a:spcBef>
              <a:spcAft>
                <a:spcPct val="0"/>
              </a:spcAft>
              <a:buFontTx/>
              <a:buNone/>
            </a:pPr>
            <a:r>
              <a:rPr lang="en-US" sz="4174" dirty="0" err="1" smtClean="0">
                <a:solidFill>
                  <a:srgbClr val="4A452A"/>
                </a:solidFill>
                <a:latin typeface="Open Sans"/>
                <a:ea typeface="Open Sans"/>
                <a:cs typeface="Open Sans"/>
              </a:rPr>
              <a:t>VỀ</a:t>
            </a:r>
            <a:r>
              <a:rPr lang="en-US" sz="4174" dirty="0" smtClean="0">
                <a:solidFill>
                  <a:srgbClr val="4A452A"/>
                </a:solidFill>
                <a:latin typeface="Open Sans"/>
                <a:ea typeface="Open Sans"/>
                <a:cs typeface="Open Sans"/>
              </a:rPr>
              <a:t> </a:t>
            </a:r>
            <a:r>
              <a:rPr lang="en-US" sz="4174" dirty="0" err="1" smtClean="0">
                <a:solidFill>
                  <a:srgbClr val="4A452A"/>
                </a:solidFill>
                <a:latin typeface="Open Sans"/>
                <a:ea typeface="Open Sans"/>
                <a:cs typeface="Open Sans"/>
              </a:rPr>
              <a:t>DỰ</a:t>
            </a:r>
            <a:r>
              <a:rPr lang="en-US" sz="4174" dirty="0" smtClean="0">
                <a:solidFill>
                  <a:srgbClr val="4A452A"/>
                </a:solidFill>
                <a:latin typeface="Open Sans"/>
                <a:ea typeface="Open Sans"/>
                <a:cs typeface="Open Sans"/>
              </a:rPr>
              <a:t> </a:t>
            </a:r>
            <a:r>
              <a:rPr lang="en-US" sz="4174" dirty="0" err="1" smtClean="0">
                <a:solidFill>
                  <a:srgbClr val="4A452A"/>
                </a:solidFill>
                <a:latin typeface="Open Sans"/>
                <a:ea typeface="Open Sans"/>
                <a:cs typeface="Open Sans"/>
              </a:rPr>
              <a:t>TIẾT</a:t>
            </a:r>
            <a:r>
              <a:rPr lang="en-US" sz="4174" dirty="0" smtClean="0">
                <a:solidFill>
                  <a:srgbClr val="4A452A"/>
                </a:solidFill>
                <a:latin typeface="Open Sans"/>
                <a:ea typeface="Open Sans"/>
                <a:cs typeface="Open Sans"/>
              </a:rPr>
              <a:t> </a:t>
            </a:r>
            <a:r>
              <a:rPr lang="en-US" sz="4174" dirty="0" err="1" smtClean="0">
                <a:solidFill>
                  <a:srgbClr val="4A452A"/>
                </a:solidFill>
                <a:latin typeface="Open Sans"/>
                <a:ea typeface="Open Sans"/>
                <a:cs typeface="Open Sans"/>
              </a:rPr>
              <a:t>DẠY</a:t>
            </a:r>
            <a:r>
              <a:rPr lang="en-US" sz="4174" dirty="0" smtClean="0">
                <a:solidFill>
                  <a:srgbClr val="4A452A"/>
                </a:solidFill>
                <a:latin typeface="Open Sans"/>
                <a:ea typeface="Open Sans"/>
                <a:cs typeface="Open Sans"/>
              </a:rPr>
              <a:t> </a:t>
            </a:r>
            <a:r>
              <a:rPr lang="en-US" sz="4174" dirty="0" err="1" smtClean="0">
                <a:solidFill>
                  <a:srgbClr val="4A452A"/>
                </a:solidFill>
                <a:latin typeface="Open Sans"/>
                <a:ea typeface="Open Sans"/>
                <a:cs typeface="Open Sans"/>
              </a:rPr>
              <a:t>LỚP</a:t>
            </a:r>
            <a:r>
              <a:rPr lang="en-US" sz="4174" dirty="0" smtClean="0">
                <a:solidFill>
                  <a:srgbClr val="4A452A"/>
                </a:solidFill>
                <a:latin typeface="Open Sans"/>
                <a:ea typeface="Open Sans"/>
                <a:cs typeface="Open Sans"/>
              </a:rPr>
              <a:t> 9A2</a:t>
            </a:r>
          </a:p>
          <a:p>
            <a:pPr algn="ctr" fontAlgn="base">
              <a:lnSpc>
                <a:spcPct val="90000"/>
              </a:lnSpc>
              <a:spcBef>
                <a:spcPct val="0"/>
              </a:spcBef>
              <a:spcAft>
                <a:spcPct val="0"/>
              </a:spcAft>
              <a:buFontTx/>
              <a:buNone/>
            </a:pPr>
            <a:r>
              <a:rPr lang="en-US" sz="4174" dirty="0" err="1" smtClean="0">
                <a:solidFill>
                  <a:srgbClr val="4A452A"/>
                </a:solidFill>
                <a:latin typeface="Open Sans"/>
                <a:ea typeface="Open Sans"/>
                <a:cs typeface="Open Sans"/>
              </a:rPr>
              <a:t>Môn</a:t>
            </a:r>
            <a:r>
              <a:rPr lang="en-US" sz="4174" dirty="0" smtClean="0">
                <a:solidFill>
                  <a:srgbClr val="4A452A"/>
                </a:solidFill>
                <a:latin typeface="Open Sans"/>
                <a:ea typeface="Open Sans"/>
                <a:cs typeface="Open Sans"/>
              </a:rPr>
              <a:t>: Vật </a:t>
            </a:r>
            <a:r>
              <a:rPr lang="en-US" sz="4174" dirty="0" err="1" smtClean="0">
                <a:solidFill>
                  <a:srgbClr val="4A452A"/>
                </a:solidFill>
                <a:latin typeface="Open Sans"/>
                <a:ea typeface="Open Sans"/>
                <a:cs typeface="Open Sans"/>
              </a:rPr>
              <a:t>lý</a:t>
            </a:r>
            <a:endParaRPr lang="en-US" sz="4174" dirty="0">
              <a:solidFill>
                <a:srgbClr val="4A452A"/>
              </a:solidFill>
              <a:latin typeface="Open Sans"/>
              <a:ea typeface="Open Sans"/>
              <a:cs typeface="Open Sans"/>
            </a:endParaRPr>
          </a:p>
        </p:txBody>
      </p:sp>
      <p:pic>
        <p:nvPicPr>
          <p:cNvPr id="182278" name="图片 4" descr="06346d6903f4883c3c2735af0435a24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00000" flipH="1">
            <a:off x="8176342" y="2032522"/>
            <a:ext cx="3248033" cy="255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9" name="Text Box 13"/>
          <p:cNvSpPr txBox="1">
            <a:spLocks noChangeArrowheads="1"/>
          </p:cNvSpPr>
          <p:nvPr/>
        </p:nvSpPr>
        <p:spPr bwMode="auto">
          <a:xfrm>
            <a:off x="7559991" y="6035678"/>
            <a:ext cx="4203189" cy="49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8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2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3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3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3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9pPr>
          </a:lstStyle>
          <a:p>
            <a:pPr fontAlgn="base">
              <a:spcBef>
                <a:spcPct val="0"/>
              </a:spcBef>
              <a:spcAft>
                <a:spcPct val="0"/>
              </a:spcAft>
              <a:buFontTx/>
              <a:buNone/>
            </a:pPr>
            <a:r>
              <a:rPr lang="en-US" altLang="en-US" sz="2599" dirty="0" err="1" smtClean="0">
                <a:solidFill>
                  <a:srgbClr val="00B050"/>
                </a:solidFill>
                <a:latin typeface="Open Sans"/>
                <a:ea typeface="Open Sans"/>
                <a:cs typeface="Open Sans"/>
              </a:rPr>
              <a:t>Giáo</a:t>
            </a:r>
            <a:r>
              <a:rPr lang="en-US" altLang="en-US" sz="2599" dirty="0" smtClean="0">
                <a:solidFill>
                  <a:srgbClr val="00B050"/>
                </a:solidFill>
                <a:latin typeface="Open Sans"/>
                <a:ea typeface="Open Sans"/>
                <a:cs typeface="Open Sans"/>
              </a:rPr>
              <a:t> </a:t>
            </a:r>
            <a:r>
              <a:rPr lang="en-US" altLang="en-US" sz="2599" dirty="0" err="1" smtClean="0">
                <a:solidFill>
                  <a:srgbClr val="00B050"/>
                </a:solidFill>
                <a:latin typeface="Open Sans"/>
                <a:ea typeface="Open Sans"/>
                <a:cs typeface="Open Sans"/>
              </a:rPr>
              <a:t>viên</a:t>
            </a:r>
            <a:r>
              <a:rPr lang="en-US" altLang="en-US" sz="2599" dirty="0" smtClean="0">
                <a:solidFill>
                  <a:srgbClr val="00B050"/>
                </a:solidFill>
                <a:latin typeface="Open Sans"/>
                <a:ea typeface="Open Sans"/>
                <a:cs typeface="Open Sans"/>
              </a:rPr>
              <a:t>: </a:t>
            </a:r>
            <a:r>
              <a:rPr lang="en-US" altLang="en-US" sz="2599" dirty="0" err="1">
                <a:solidFill>
                  <a:srgbClr val="00B050"/>
                </a:solidFill>
                <a:latin typeface="Open Sans"/>
                <a:ea typeface="Open Sans"/>
                <a:cs typeface="Open Sans"/>
              </a:rPr>
              <a:t>Nguyễn</a:t>
            </a:r>
            <a:r>
              <a:rPr lang="en-US" altLang="en-US" sz="2599" dirty="0">
                <a:solidFill>
                  <a:srgbClr val="00B050"/>
                </a:solidFill>
                <a:latin typeface="Open Sans"/>
                <a:ea typeface="Open Sans"/>
                <a:cs typeface="Open Sans"/>
              </a:rPr>
              <a:t> </a:t>
            </a:r>
            <a:r>
              <a:rPr lang="en-US" altLang="en-US" sz="2599" dirty="0" err="1">
                <a:solidFill>
                  <a:srgbClr val="00B050"/>
                </a:solidFill>
                <a:latin typeface="Open Sans"/>
                <a:ea typeface="Open Sans"/>
                <a:cs typeface="Open Sans"/>
              </a:rPr>
              <a:t>Thị</a:t>
            </a:r>
            <a:r>
              <a:rPr lang="en-US" altLang="en-US" sz="2599" dirty="0">
                <a:solidFill>
                  <a:srgbClr val="00B050"/>
                </a:solidFill>
                <a:latin typeface="Open Sans"/>
                <a:ea typeface="Open Sans"/>
                <a:cs typeface="Open Sans"/>
              </a:rPr>
              <a:t> </a:t>
            </a:r>
            <a:r>
              <a:rPr lang="en-US" altLang="en-US" sz="2599" dirty="0" err="1" smtClean="0">
                <a:solidFill>
                  <a:srgbClr val="00B050"/>
                </a:solidFill>
                <a:latin typeface="Open Sans"/>
                <a:ea typeface="Open Sans"/>
                <a:cs typeface="Open Sans"/>
              </a:rPr>
              <a:t>Vân</a:t>
            </a:r>
            <a:endParaRPr lang="en-US" altLang="en-US" sz="2599" dirty="0">
              <a:solidFill>
                <a:srgbClr val="00B050"/>
              </a:solidFill>
              <a:latin typeface="Open Sans"/>
              <a:ea typeface="Open Sans"/>
              <a:cs typeface="Open Sans"/>
            </a:endParaRPr>
          </a:p>
        </p:txBody>
      </p:sp>
      <p:sp>
        <p:nvSpPr>
          <p:cNvPr id="182280" name="Text Box 13"/>
          <p:cNvSpPr txBox="1">
            <a:spLocks noChangeArrowheads="1"/>
          </p:cNvSpPr>
          <p:nvPr/>
        </p:nvSpPr>
        <p:spPr bwMode="auto">
          <a:xfrm>
            <a:off x="-45799" y="-52154"/>
            <a:ext cx="8985224" cy="117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8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42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36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3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3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9pPr>
          </a:lstStyle>
          <a:p>
            <a:pPr algn="just">
              <a:lnSpc>
                <a:spcPct val="107000"/>
              </a:lnSpc>
              <a:spcAft>
                <a:spcPts val="800"/>
              </a:spcAft>
              <a:buNone/>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b="1" dirty="0">
                <a:latin typeface="Times New Roman" panose="02020603050405020304" pitchFamily="18" charset="0"/>
                <a:ea typeface="Calibri" panose="020F0502020204030204" pitchFamily="34" charset="0"/>
                <a:cs typeface="Times New Roman" panose="02020603050405020304" pitchFamily="18" charset="0"/>
              </a:rPr>
              <a:t>: THCS Nam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Hải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buNone/>
            </a:pPr>
            <a:r>
              <a:rPr lang="en-US" sz="2800" b="1" dirty="0" err="1">
                <a:latin typeface="Times New Roman" panose="02020603050405020304" pitchFamily="18" charset="0"/>
                <a:ea typeface="Calibri" panose="020F0502020204030204" pitchFamily="34" charset="0"/>
              </a:rPr>
              <a:t>Tổ</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KHTN</a:t>
            </a:r>
            <a:endParaRPr lang="en-US" altLang="en-US" sz="2599" dirty="0">
              <a:solidFill>
                <a:srgbClr val="00B050"/>
              </a:solidFill>
              <a:latin typeface="Open Sans"/>
              <a:ea typeface="Open Sans"/>
              <a:cs typeface="Open Sans"/>
            </a:endParaRPr>
          </a:p>
        </p:txBody>
      </p:sp>
    </p:spTree>
    <p:extLst>
      <p:ext uri="{BB962C8B-B14F-4D97-AF65-F5344CB8AC3E}">
        <p14:creationId xmlns:p14="http://schemas.microsoft.com/office/powerpoint/2010/main" val="3438041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3" presetClass="path" presetSubtype="0" accel="50000" decel="50000" fill="hold" nodeType="withEffect">
                                  <p:stCondLst>
                                    <p:cond delay="0"/>
                                  </p:stCondLst>
                                  <p:childTnLst>
                                    <p:animMotion origin="layout" path="M -6.25E-7 3.33333E-6 L 0.02122 0.08078 C 0.05612 0.12801 0.07878 0.13055 0.11211 0.12662 L 0.24961 0.11967 " pathEditMode="relative" rAng="0" ptsTypes="AAAA">
                                      <p:cBhvr>
                                        <p:cTn id="8" dur="2000" spd="-100000" fill="hold"/>
                                        <p:tgtEl>
                                          <p:spTgt spid="5"/>
                                        </p:tgtEl>
                                        <p:attrNameLst>
                                          <p:attrName>ppt_x</p:attrName>
                                          <p:attrName>ppt_y</p:attrName>
                                        </p:attrNameLst>
                                      </p:cBhvr>
                                      <p:rCtr x="12474" y="6389"/>
                                    </p:animMotion>
                                  </p:childTnLst>
                                </p:cTn>
                              </p:par>
                              <p:par>
                                <p:cTn id="9" presetID="8" presetClass="emph" presetSubtype="0" fill="hold" nodeType="withEffect">
                                  <p:stCondLst>
                                    <p:cond delay="500"/>
                                  </p:stCondLst>
                                  <p:childTnLst>
                                    <p:animRot by="2700000">
                                      <p:cBhvr>
                                        <p:cTn id="10" dur="1500" fill="hold"/>
                                        <p:tgtEl>
                                          <p:spTgt spid="5"/>
                                        </p:tgtEl>
                                        <p:attrNameLst>
                                          <p:attrName>r</p:attrName>
                                        </p:attrNameLst>
                                      </p:cBhvr>
                                    </p:animRot>
                                  </p:childTnLst>
                                </p:cTn>
                              </p:par>
                              <p:par>
                                <p:cTn id="11" presetID="41" presetClass="entr" presetSubtype="0" fill="hold" grpId="0" nodeType="withEffect">
                                  <p:stCondLst>
                                    <p:cond delay="50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p:cNvSpPr>
            <a:spLocks noChangeArrowheads="1"/>
          </p:cNvSpPr>
          <p:nvPr/>
        </p:nvSpPr>
        <p:spPr bwMode="auto">
          <a:xfrm>
            <a:off x="635103" y="747043"/>
            <a:ext cx="11200581" cy="888109"/>
          </a:xfrm>
          <a:prstGeom prst="rect">
            <a:avLst/>
          </a:prstGeom>
          <a:noFill/>
          <a:ln w="9525">
            <a:noFill/>
            <a:miter lim="800000"/>
            <a:headEnd/>
            <a:tailEnd/>
          </a:ln>
        </p:spPr>
        <p:txBody>
          <a:bodyPr wrap="square" lIns="87039" tIns="43520" rIns="87039" bIns="43520">
            <a:spAutoFit/>
          </a:bodyPr>
          <a:lstStyle/>
          <a:p>
            <a:pPr fontAlgn="base">
              <a:spcBef>
                <a:spcPct val="0"/>
              </a:spcBef>
              <a:spcAft>
                <a:spcPct val="0"/>
              </a:spcAft>
              <a:defRPr/>
            </a:pPr>
            <a:r>
              <a:rPr lang="vi-VN" sz="2600" b="1" dirty="0">
                <a:solidFill>
                  <a:prstClr val="black"/>
                </a:solidFill>
                <a:latin typeface="+mj-lt"/>
              </a:rPr>
              <a:t>II. </a:t>
            </a:r>
            <a:r>
              <a:rPr lang="en-US" sz="2600" b="1" dirty="0">
                <a:solidFill>
                  <a:prstClr val="black"/>
                </a:solidFill>
                <a:latin typeface="+mj-lt"/>
              </a:rPr>
              <a:t> DỰ ĐOÁN </a:t>
            </a:r>
            <a:r>
              <a:rPr lang="vi-VN" sz="2600" b="1" dirty="0">
                <a:solidFill>
                  <a:prstClr val="black"/>
                </a:solidFill>
                <a:latin typeface="Times New Roman" panose="02020603050405020304" pitchFamily="18" charset="0"/>
              </a:rPr>
              <a:t>SỰ PHỤ THUỘC CỦA ĐIỆN TRỞ VÀO </a:t>
            </a:r>
            <a:r>
              <a:rPr lang="vi-VN" sz="2600" b="1" dirty="0">
                <a:solidFill>
                  <a:prstClr val="black"/>
                </a:solidFill>
                <a:latin typeface="Times New Roman (Headings)"/>
              </a:rPr>
              <a:t>C</a:t>
            </a:r>
            <a:r>
              <a:rPr lang="en-US" sz="2600" b="1" dirty="0">
                <a:solidFill>
                  <a:prstClr val="black"/>
                </a:solidFill>
                <a:latin typeface="Times New Roman (Headings)"/>
              </a:rPr>
              <a:t>ÁC YẾU TỐ CỦA DÂY DẪN:</a:t>
            </a:r>
            <a:endParaRPr lang="vi-VN" sz="2600" b="1" dirty="0">
              <a:solidFill>
                <a:prstClr val="black"/>
              </a:solidFill>
              <a:latin typeface="Times New Roman (Headings)"/>
            </a:endParaRPr>
          </a:p>
        </p:txBody>
      </p:sp>
      <p:sp>
        <p:nvSpPr>
          <p:cNvPr id="8" name="Hình chữ nhật 7"/>
          <p:cNvSpPr>
            <a:spLocks noChangeArrowheads="1"/>
          </p:cNvSpPr>
          <p:nvPr/>
        </p:nvSpPr>
        <p:spPr bwMode="auto">
          <a:xfrm>
            <a:off x="635103" y="1635152"/>
            <a:ext cx="10801336" cy="2088438"/>
          </a:xfrm>
          <a:prstGeom prst="rect">
            <a:avLst/>
          </a:prstGeom>
          <a:noFill/>
          <a:ln w="9525">
            <a:noFill/>
            <a:miter lim="800000"/>
            <a:headEnd/>
            <a:tailEnd/>
          </a:ln>
        </p:spPr>
        <p:txBody>
          <a:bodyPr wrap="square" lIns="87039" tIns="43520" rIns="87039" bIns="43520">
            <a:spAutoFit/>
          </a:bodyPr>
          <a:lstStyle/>
          <a:p>
            <a:pPr fontAlgn="base">
              <a:spcBef>
                <a:spcPct val="0"/>
              </a:spcBef>
              <a:spcAft>
                <a:spcPct val="0"/>
              </a:spcAft>
              <a:defRPr/>
            </a:pPr>
            <a:r>
              <a:rPr lang="en-US" sz="2600" b="1" dirty="0" err="1" smtClean="0">
                <a:solidFill>
                  <a:prstClr val="black"/>
                </a:solidFill>
                <a:latin typeface="Times New Roman" panose="02020603050405020304" pitchFamily="18" charset="0"/>
              </a:rPr>
              <a:t>Nhiệm</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vụ</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nhóm</a:t>
            </a:r>
            <a:r>
              <a:rPr lang="en-US" sz="2600" b="1" dirty="0" smtClean="0">
                <a:solidFill>
                  <a:prstClr val="black"/>
                </a:solidFill>
                <a:latin typeface="Times New Roman" panose="02020603050405020304" pitchFamily="18" charset="0"/>
              </a:rPr>
              <a:t>:</a:t>
            </a:r>
          </a:p>
          <a:p>
            <a:pPr fontAlgn="base">
              <a:spcBef>
                <a:spcPct val="0"/>
              </a:spcBef>
              <a:spcAft>
                <a:spcPct val="0"/>
              </a:spcAft>
              <a:defRPr/>
            </a:pPr>
            <a:r>
              <a:rPr lang="en-US" sz="2600" b="1" dirty="0" err="1" smtClean="0">
                <a:solidFill>
                  <a:prstClr val="black"/>
                </a:solidFill>
                <a:latin typeface="Times New Roman" panose="02020603050405020304" pitchFamily="18" charset="0"/>
              </a:rPr>
              <a:t>Nêu</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dự</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kiến</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cách</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làm</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và</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dự</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đoán</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kết</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quả</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khi</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xét</a:t>
            </a:r>
            <a:r>
              <a:rPr lang="en-US" sz="2600" b="1" dirty="0" smtClean="0">
                <a:solidFill>
                  <a:prstClr val="black"/>
                </a:solidFill>
                <a:latin typeface="Times New Roman" panose="02020603050405020304" pitchFamily="18" charset="0"/>
              </a:rPr>
              <a:t>: </a:t>
            </a:r>
          </a:p>
          <a:p>
            <a:pPr fontAlgn="base">
              <a:spcBef>
                <a:spcPct val="0"/>
              </a:spcBef>
              <a:spcAft>
                <a:spcPct val="0"/>
              </a:spcAft>
              <a:defRPr/>
            </a:pPr>
            <a:r>
              <a:rPr lang="en-US" sz="2600" b="1" dirty="0" smtClean="0">
                <a:solidFill>
                  <a:prstClr val="black"/>
                </a:solidFill>
                <a:latin typeface="Times New Roman" panose="02020603050405020304" pitchFamily="18" charset="0"/>
              </a:rPr>
              <a:t>a, </a:t>
            </a:r>
            <a:r>
              <a:rPr lang="en-US" sz="2600" b="1" dirty="0" err="1" smtClean="0">
                <a:solidFill>
                  <a:prstClr val="black"/>
                </a:solidFill>
                <a:latin typeface="Times New Roman" panose="02020603050405020304" pitchFamily="18" charset="0"/>
              </a:rPr>
              <a:t>Sự</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phụ</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thuộc</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của</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điện</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trở</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dây</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dẫn</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vào</a:t>
            </a:r>
            <a:r>
              <a:rPr lang="en-US" sz="2600" b="1" dirty="0" smtClean="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c</a:t>
            </a:r>
            <a:r>
              <a:rPr lang="en-US" sz="2600" b="1" dirty="0" err="1" smtClean="0">
                <a:solidFill>
                  <a:prstClr val="black"/>
                </a:solidFill>
                <a:latin typeface="Times New Roman" panose="02020603050405020304" pitchFamily="18" charset="0"/>
              </a:rPr>
              <a:t>hiều</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dài</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dây</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dẫn</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Nhóm</a:t>
            </a:r>
            <a:r>
              <a:rPr lang="en-US" sz="2600" b="1" dirty="0" smtClean="0">
                <a:solidFill>
                  <a:prstClr val="black"/>
                </a:solidFill>
                <a:latin typeface="Times New Roman" panose="02020603050405020304" pitchFamily="18" charset="0"/>
              </a:rPr>
              <a:t> 1)</a:t>
            </a:r>
          </a:p>
          <a:p>
            <a:pPr fontAlgn="base">
              <a:spcBef>
                <a:spcPct val="0"/>
              </a:spcBef>
              <a:spcAft>
                <a:spcPct val="0"/>
              </a:spcAft>
              <a:defRPr/>
            </a:pPr>
            <a:r>
              <a:rPr lang="en-US" sz="2600" b="1" dirty="0" smtClean="0">
                <a:solidFill>
                  <a:prstClr val="black"/>
                </a:solidFill>
                <a:latin typeface="Times New Roman" panose="02020603050405020304" pitchFamily="18" charset="0"/>
              </a:rPr>
              <a:t>b, </a:t>
            </a:r>
            <a:r>
              <a:rPr lang="en-US" sz="2600" b="1" dirty="0" err="1" smtClean="0">
                <a:solidFill>
                  <a:prstClr val="black"/>
                </a:solidFill>
                <a:latin typeface="Times New Roman" panose="02020603050405020304" pitchFamily="18" charset="0"/>
              </a:rPr>
              <a:t>Sự</a:t>
            </a:r>
            <a:r>
              <a:rPr lang="en-US" sz="2600" b="1" dirty="0" smtClean="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phụ</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thuộc</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của</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điện</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trở</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dây</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dẫn</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vào</a:t>
            </a:r>
            <a:r>
              <a:rPr lang="en-US" sz="2600" b="1" dirty="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tiết</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diện</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dây</a:t>
            </a:r>
            <a:r>
              <a:rPr lang="en-US" sz="2600" b="1" dirty="0" smtClean="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dẫn</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Nhóm</a:t>
            </a:r>
            <a:r>
              <a:rPr lang="en-US" sz="2600" b="1" dirty="0">
                <a:solidFill>
                  <a:prstClr val="black"/>
                </a:solidFill>
                <a:latin typeface="Times New Roman" panose="02020603050405020304" pitchFamily="18" charset="0"/>
              </a:rPr>
              <a:t> </a:t>
            </a:r>
            <a:r>
              <a:rPr lang="en-US" sz="2600" b="1" dirty="0" smtClean="0">
                <a:solidFill>
                  <a:prstClr val="black"/>
                </a:solidFill>
                <a:latin typeface="Times New Roman" panose="02020603050405020304" pitchFamily="18" charset="0"/>
              </a:rPr>
              <a:t>2)</a:t>
            </a:r>
          </a:p>
          <a:p>
            <a:pPr fontAlgn="base">
              <a:spcBef>
                <a:spcPct val="0"/>
              </a:spcBef>
              <a:spcAft>
                <a:spcPct val="0"/>
              </a:spcAft>
              <a:defRPr/>
            </a:pPr>
            <a:r>
              <a:rPr lang="en-US" sz="2600" b="1" dirty="0" smtClean="0">
                <a:solidFill>
                  <a:prstClr val="black"/>
                </a:solidFill>
                <a:latin typeface="Times New Roman" panose="02020603050405020304" pitchFamily="18" charset="0"/>
              </a:rPr>
              <a:t>c, </a:t>
            </a:r>
            <a:r>
              <a:rPr lang="en-US" sz="2600" b="1" dirty="0" err="1">
                <a:solidFill>
                  <a:prstClr val="black"/>
                </a:solidFill>
                <a:latin typeface="Times New Roman" panose="02020603050405020304" pitchFamily="18" charset="0"/>
              </a:rPr>
              <a:t>Sự</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phụ</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thuộc</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của</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điện</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trở</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dây</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dẫn</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vào</a:t>
            </a:r>
            <a:r>
              <a:rPr lang="en-US" sz="2600" b="1" dirty="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vật</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liệu</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làm</a:t>
            </a:r>
            <a:r>
              <a:rPr lang="en-US" sz="2600" b="1" dirty="0" smtClean="0">
                <a:solidFill>
                  <a:prstClr val="black"/>
                </a:solidFill>
                <a:latin typeface="Times New Roman" panose="02020603050405020304" pitchFamily="18" charset="0"/>
              </a:rPr>
              <a:t> </a:t>
            </a:r>
            <a:r>
              <a:rPr lang="en-US" sz="2600" b="1" dirty="0" err="1" smtClean="0">
                <a:solidFill>
                  <a:prstClr val="black"/>
                </a:solidFill>
                <a:latin typeface="Times New Roman" panose="02020603050405020304" pitchFamily="18" charset="0"/>
              </a:rPr>
              <a:t>dây</a:t>
            </a:r>
            <a:r>
              <a:rPr lang="en-US" sz="2600" b="1" dirty="0" smtClean="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dẫn</a:t>
            </a:r>
            <a:r>
              <a:rPr lang="en-US" sz="2600" b="1" dirty="0">
                <a:solidFill>
                  <a:prstClr val="black"/>
                </a:solidFill>
                <a:latin typeface="Times New Roman" panose="02020603050405020304" pitchFamily="18" charset="0"/>
              </a:rPr>
              <a:t> (</a:t>
            </a:r>
            <a:r>
              <a:rPr lang="en-US" sz="2600" b="1" dirty="0" err="1">
                <a:solidFill>
                  <a:prstClr val="black"/>
                </a:solidFill>
                <a:latin typeface="Times New Roman" panose="02020603050405020304" pitchFamily="18" charset="0"/>
              </a:rPr>
              <a:t>Nhóm</a:t>
            </a:r>
            <a:r>
              <a:rPr lang="en-US" sz="2600" b="1" dirty="0">
                <a:solidFill>
                  <a:prstClr val="black"/>
                </a:solidFill>
                <a:latin typeface="Times New Roman" panose="02020603050405020304" pitchFamily="18" charset="0"/>
              </a:rPr>
              <a:t> </a:t>
            </a:r>
            <a:r>
              <a:rPr lang="en-US" sz="2600" b="1" dirty="0" smtClean="0">
                <a:solidFill>
                  <a:prstClr val="black"/>
                </a:solidFill>
                <a:latin typeface="Times New Roman" panose="02020603050405020304" pitchFamily="18" charset="0"/>
              </a:rPr>
              <a:t>3)</a:t>
            </a:r>
            <a:endParaRPr lang="vi-VN" sz="2600" b="1" dirty="0">
              <a:solidFill>
                <a:prstClr val="black"/>
              </a:solidFill>
              <a:latin typeface="Times New Roman" panose="02020603050405020304" pitchFamily="18" charset="0"/>
            </a:endParaRPr>
          </a:p>
        </p:txBody>
      </p:sp>
      <p:sp>
        <p:nvSpPr>
          <p:cNvPr id="4" name="Hình chữ nhật 3"/>
          <p:cNvSpPr/>
          <p:nvPr/>
        </p:nvSpPr>
        <p:spPr>
          <a:xfrm>
            <a:off x="1519168" y="1"/>
            <a:ext cx="9144000" cy="492443"/>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Chủ</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đề</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công</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thức</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tính</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điện</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trở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dây</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dẫn</a:t>
            </a:r>
            <a:endParaRPr lang="vi-VN" sz="2600" b="1" u="sng" cap="all" dirty="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421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p:cNvSpPr>
            <a:spLocks noChangeArrowheads="1"/>
          </p:cNvSpPr>
          <p:nvPr/>
        </p:nvSpPr>
        <p:spPr bwMode="auto">
          <a:xfrm>
            <a:off x="635103" y="747043"/>
            <a:ext cx="11200581" cy="888109"/>
          </a:xfrm>
          <a:prstGeom prst="rect">
            <a:avLst/>
          </a:prstGeom>
          <a:noFill/>
          <a:ln w="9525">
            <a:noFill/>
            <a:miter lim="800000"/>
            <a:headEnd/>
            <a:tailEnd/>
          </a:ln>
        </p:spPr>
        <p:txBody>
          <a:bodyPr wrap="square" lIns="87039" tIns="43520" rIns="87039" bIns="43520">
            <a:spAutoFit/>
          </a:bodyPr>
          <a:lstStyle/>
          <a:p>
            <a:pPr fontAlgn="base">
              <a:spcBef>
                <a:spcPct val="0"/>
              </a:spcBef>
              <a:spcAft>
                <a:spcPct val="0"/>
              </a:spcAft>
              <a:defRPr/>
            </a:pPr>
            <a:r>
              <a:rPr lang="vi-VN" sz="2600" b="1" dirty="0">
                <a:latin typeface="+mj-lt"/>
              </a:rPr>
              <a:t>II. </a:t>
            </a:r>
            <a:r>
              <a:rPr lang="en-US" sz="2600" b="1" dirty="0">
                <a:latin typeface="+mj-lt"/>
              </a:rPr>
              <a:t> DỰ ĐOÁN </a:t>
            </a:r>
            <a:r>
              <a:rPr lang="vi-VN" sz="2600" b="1" dirty="0">
                <a:latin typeface="+mj-lt"/>
              </a:rPr>
              <a:t>SỰ PHỤ THUỘC CỦA ĐIỆN TRỞ VÀO C</a:t>
            </a:r>
            <a:r>
              <a:rPr lang="en-US" sz="2600" b="1" dirty="0">
                <a:latin typeface="+mj-lt"/>
              </a:rPr>
              <a:t>ÁC YẾU TỐ CỦA DÂY DẪN:</a:t>
            </a:r>
            <a:endParaRPr lang="vi-VN" sz="2600" b="1" dirty="0">
              <a:latin typeface="+mj-lt"/>
            </a:endParaRPr>
          </a:p>
        </p:txBody>
      </p:sp>
      <p:sp>
        <p:nvSpPr>
          <p:cNvPr id="8" name="Hình chữ nhật 7"/>
          <p:cNvSpPr>
            <a:spLocks noChangeArrowheads="1"/>
          </p:cNvSpPr>
          <p:nvPr/>
        </p:nvSpPr>
        <p:spPr bwMode="auto">
          <a:xfrm>
            <a:off x="635103" y="1635152"/>
            <a:ext cx="8042570" cy="488000"/>
          </a:xfrm>
          <a:prstGeom prst="rect">
            <a:avLst/>
          </a:prstGeom>
          <a:noFill/>
          <a:ln w="9525">
            <a:noFill/>
            <a:miter lim="800000"/>
            <a:headEnd/>
            <a:tailEnd/>
          </a:ln>
        </p:spPr>
        <p:txBody>
          <a:bodyPr lIns="87039" tIns="43520" rIns="87039" bIns="43520">
            <a:spAutoFit/>
          </a:bodyPr>
          <a:lstStyle/>
          <a:p>
            <a:pPr fontAlgn="base">
              <a:spcBef>
                <a:spcPct val="0"/>
              </a:spcBef>
              <a:spcAft>
                <a:spcPct val="0"/>
              </a:spcAft>
              <a:defRPr/>
            </a:pPr>
            <a:r>
              <a:rPr lang="vi-VN" sz="2600" b="1" dirty="0">
                <a:latin typeface="+mj-lt"/>
              </a:rPr>
              <a:t>1. </a:t>
            </a:r>
            <a:r>
              <a:rPr lang="en-US" sz="2600" b="1" dirty="0">
                <a:latin typeface="+mj-lt"/>
              </a:rPr>
              <a:t>Sự phụ thuộc của điện trở vào chiều dài dây dẫn</a:t>
            </a:r>
            <a:endParaRPr lang="vi-VN" sz="2600" b="1" dirty="0">
              <a:latin typeface="+mj-lt"/>
            </a:endParaRPr>
          </a:p>
        </p:txBody>
      </p:sp>
      <p:sp>
        <p:nvSpPr>
          <p:cNvPr id="4" name="Hình chữ nhật 3"/>
          <p:cNvSpPr/>
          <p:nvPr/>
        </p:nvSpPr>
        <p:spPr>
          <a:xfrm>
            <a:off x="1519168" y="1"/>
            <a:ext cx="9144000" cy="492443"/>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Chủ</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đề</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công</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thức</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tính</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điện</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trở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dây</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dẫn</a:t>
            </a:r>
            <a:endParaRPr lang="vi-VN" sz="2600" b="1" u="sng" cap="all" dirty="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92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anim calcmode="lin" valueType="num">
                                      <p:cBhvr>
                                        <p:cTn id="10" dur="1000" fill="hold"/>
                                        <p:tgtEl>
                                          <p:spTgt spid="6"/>
                                        </p:tgtEl>
                                        <p:attrNameLst>
                                          <p:attrName>ppt_x</p:attrName>
                                        </p:attrNameLst>
                                      </p:cBhvr>
                                      <p:tavLst>
                                        <p:tav tm="0">
                                          <p:val>
                                            <p:fltVal val="0.5"/>
                                          </p:val>
                                        </p:tav>
                                        <p:tav tm="100000">
                                          <p:val>
                                            <p:strVal val="#ppt_x"/>
                                          </p:val>
                                        </p:tav>
                                      </p:tavLst>
                                    </p:anim>
                                    <p:anim calcmode="lin" valueType="num">
                                      <p:cBhvr>
                                        <p:cTn id="11" dur="1000" fill="hold"/>
                                        <p:tgtEl>
                                          <p:spTgt spid="6"/>
                                        </p:tgtEl>
                                        <p:attrNameLst>
                                          <p:attrName>ppt_y</p:attrName>
                                        </p:attrNameLst>
                                      </p:cBhvr>
                                      <p:tavLst>
                                        <p:tav tm="0">
                                          <p:val>
                                            <p:fltVal val="0.5"/>
                                          </p:val>
                                        </p:tav>
                                        <p:tav tm="100000">
                                          <p:val>
                                            <p:strVal val="#ppt_y"/>
                                          </p:val>
                                        </p:tav>
                                      </p:tavLst>
                                    </p:anim>
                                  </p:childTnLst>
                                </p:cTn>
                              </p:par>
                            </p:childTnLst>
                          </p:cTn>
                        </p:par>
                        <p:par>
                          <p:cTn id="12" fill="hold" nodeType="afterGroup">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fltVal val="0.5"/>
                                          </p:val>
                                        </p:tav>
                                        <p:tav tm="100000">
                                          <p:val>
                                            <p:strVal val="#ppt_x"/>
                                          </p:val>
                                        </p:tav>
                                      </p:tavLst>
                                    </p:anim>
                                    <p:anim calcmode="lin" valueType="num">
                                      <p:cBhvr>
                                        <p:cTn id="19"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reeform 34"/>
          <p:cNvSpPr>
            <a:spLocks noEditPoints="1"/>
          </p:cNvSpPr>
          <p:nvPr/>
        </p:nvSpPr>
        <p:spPr bwMode="auto">
          <a:xfrm flipH="1">
            <a:off x="921402" y="4656701"/>
            <a:ext cx="557591" cy="360059"/>
          </a:xfrm>
          <a:custGeom>
            <a:avLst/>
            <a:gdLst>
              <a:gd name="T0" fmla="*/ 2147483646 w 97"/>
              <a:gd name="T1" fmla="*/ 2147483646 h 63"/>
              <a:gd name="T2" fmla="*/ 2147483646 w 97"/>
              <a:gd name="T3" fmla="*/ 2147483646 h 63"/>
              <a:gd name="T4" fmla="*/ 2147483646 w 97"/>
              <a:gd name="T5" fmla="*/ 2147483646 h 63"/>
              <a:gd name="T6" fmla="*/ 2147483646 w 97"/>
              <a:gd name="T7" fmla="*/ 2147483646 h 63"/>
              <a:gd name="T8" fmla="*/ 2147483646 w 97"/>
              <a:gd name="T9" fmla="*/ 2147483646 h 63"/>
              <a:gd name="T10" fmla="*/ 2147483646 w 97"/>
              <a:gd name="T11" fmla="*/ 2147483646 h 63"/>
              <a:gd name="T12" fmla="*/ 2147483646 w 97"/>
              <a:gd name="T13" fmla="*/ 2147483646 h 63"/>
              <a:gd name="T14" fmla="*/ 2147483646 w 97"/>
              <a:gd name="T15" fmla="*/ 2147483646 h 63"/>
              <a:gd name="T16" fmla="*/ 2147483646 w 97"/>
              <a:gd name="T17" fmla="*/ 2147483646 h 63"/>
              <a:gd name="T18" fmla="*/ 2147483646 w 97"/>
              <a:gd name="T19" fmla="*/ 2147483646 h 63"/>
              <a:gd name="T20" fmla="*/ 2147483646 w 97"/>
              <a:gd name="T21" fmla="*/ 0 h 63"/>
              <a:gd name="T22" fmla="*/ 2147483646 w 97"/>
              <a:gd name="T23" fmla="*/ 2147483646 h 63"/>
              <a:gd name="T24" fmla="*/ 2147483646 w 97"/>
              <a:gd name="T25" fmla="*/ 2147483646 h 63"/>
              <a:gd name="T26" fmla="*/ 2147483646 w 97"/>
              <a:gd name="T27" fmla="*/ 2147483646 h 63"/>
              <a:gd name="T28" fmla="*/ 2147483646 w 97"/>
              <a:gd name="T29" fmla="*/ 2147483646 h 63"/>
              <a:gd name="T30" fmla="*/ 2147483646 w 97"/>
              <a:gd name="T31" fmla="*/ 2147483646 h 63"/>
              <a:gd name="T32" fmla="*/ 2147483646 w 97"/>
              <a:gd name="T33" fmla="*/ 2147483646 h 63"/>
              <a:gd name="T34" fmla="*/ 2147483646 w 97"/>
              <a:gd name="T35" fmla="*/ 2147483646 h 63"/>
              <a:gd name="T36" fmla="*/ 2147483646 w 97"/>
              <a:gd name="T37" fmla="*/ 2147483646 h 63"/>
              <a:gd name="T38" fmla="*/ 2147483646 w 97"/>
              <a:gd name="T39" fmla="*/ 2147483646 h 63"/>
              <a:gd name="T40" fmla="*/ 2147483646 w 97"/>
              <a:gd name="T41" fmla="*/ 2147483646 h 63"/>
              <a:gd name="T42" fmla="*/ 2147483646 w 97"/>
              <a:gd name="T43" fmla="*/ 2147483646 h 63"/>
              <a:gd name="T44" fmla="*/ 2147483646 w 97"/>
              <a:gd name="T45" fmla="*/ 2147483646 h 63"/>
              <a:gd name="T46" fmla="*/ 2147483646 w 97"/>
              <a:gd name="T47" fmla="*/ 2147483646 h 63"/>
              <a:gd name="T48" fmla="*/ 2147483646 w 97"/>
              <a:gd name="T49" fmla="*/ 2147483646 h 63"/>
              <a:gd name="T50" fmla="*/ 2147483646 w 97"/>
              <a:gd name="T51" fmla="*/ 2147483646 h 63"/>
              <a:gd name="T52" fmla="*/ 2147483646 w 97"/>
              <a:gd name="T53" fmla="*/ 2147483646 h 63"/>
              <a:gd name="T54" fmla="*/ 2147483646 w 97"/>
              <a:gd name="T55" fmla="*/ 2147483646 h 63"/>
              <a:gd name="T56" fmla="*/ 2147483646 w 97"/>
              <a:gd name="T57" fmla="*/ 2147483646 h 63"/>
              <a:gd name="T58" fmla="*/ 2147483646 w 97"/>
              <a:gd name="T59" fmla="*/ 2147483646 h 63"/>
              <a:gd name="T60" fmla="*/ 2147483646 w 97"/>
              <a:gd name="T61" fmla="*/ 2147483646 h 63"/>
              <a:gd name="T62" fmla="*/ 2147483646 w 97"/>
              <a:gd name="T63" fmla="*/ 2147483646 h 63"/>
              <a:gd name="T64" fmla="*/ 2147483646 w 97"/>
              <a:gd name="T65" fmla="*/ 2147483646 h 63"/>
              <a:gd name="T66" fmla="*/ 2147483646 w 97"/>
              <a:gd name="T67" fmla="*/ 2147483646 h 63"/>
              <a:gd name="T68" fmla="*/ 2147483646 w 97"/>
              <a:gd name="T69" fmla="*/ 2147483646 h 63"/>
              <a:gd name="T70" fmla="*/ 2147483646 w 97"/>
              <a:gd name="T71" fmla="*/ 2147483646 h 63"/>
              <a:gd name="T72" fmla="*/ 2147483646 w 97"/>
              <a:gd name="T73" fmla="*/ 2147483646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grpSp>
        <p:nvGrpSpPr>
          <p:cNvPr id="189443" name="组合 2"/>
          <p:cNvGrpSpPr>
            <a:grpSpLocks/>
          </p:cNvGrpSpPr>
          <p:nvPr/>
        </p:nvGrpSpPr>
        <p:grpSpPr bwMode="auto">
          <a:xfrm>
            <a:off x="2681690" y="5730628"/>
            <a:ext cx="6623587" cy="478828"/>
            <a:chOff x="2453503" y="5381090"/>
            <a:chExt cx="6965448" cy="503056"/>
          </a:xfrm>
        </p:grpSpPr>
        <p:sp>
          <p:nvSpPr>
            <p:cNvPr id="189495" name="Freeform 34"/>
            <p:cNvSpPr>
              <a:spLocks noEditPoints="1"/>
            </p:cNvSpPr>
            <p:nvPr/>
          </p:nvSpPr>
          <p:spPr bwMode="auto">
            <a:xfrm>
              <a:off x="8625557" y="5381090"/>
              <a:ext cx="793394" cy="459363"/>
            </a:xfrm>
            <a:custGeom>
              <a:avLst/>
              <a:gdLst>
                <a:gd name="T0" fmla="*/ 2147483646 w 97"/>
                <a:gd name="T1" fmla="*/ 2147483646 h 63"/>
                <a:gd name="T2" fmla="*/ 2147483646 w 97"/>
                <a:gd name="T3" fmla="*/ 2147483646 h 63"/>
                <a:gd name="T4" fmla="*/ 2147483646 w 97"/>
                <a:gd name="T5" fmla="*/ 2147483646 h 63"/>
                <a:gd name="T6" fmla="*/ 2147483646 w 97"/>
                <a:gd name="T7" fmla="*/ 2147483646 h 63"/>
                <a:gd name="T8" fmla="*/ 2147483646 w 97"/>
                <a:gd name="T9" fmla="*/ 2147483646 h 63"/>
                <a:gd name="T10" fmla="*/ 2147483646 w 97"/>
                <a:gd name="T11" fmla="*/ 2147483646 h 63"/>
                <a:gd name="T12" fmla="*/ 2147483646 w 97"/>
                <a:gd name="T13" fmla="*/ 2147483646 h 63"/>
                <a:gd name="T14" fmla="*/ 2147483646 w 97"/>
                <a:gd name="T15" fmla="*/ 2147483646 h 63"/>
                <a:gd name="T16" fmla="*/ 2147483646 w 97"/>
                <a:gd name="T17" fmla="*/ 2147483646 h 63"/>
                <a:gd name="T18" fmla="*/ 2147483646 w 97"/>
                <a:gd name="T19" fmla="*/ 2147483646 h 63"/>
                <a:gd name="T20" fmla="*/ 2147483646 w 97"/>
                <a:gd name="T21" fmla="*/ 0 h 63"/>
                <a:gd name="T22" fmla="*/ 2147483646 w 97"/>
                <a:gd name="T23" fmla="*/ 2147483646 h 63"/>
                <a:gd name="T24" fmla="*/ 2147483646 w 97"/>
                <a:gd name="T25" fmla="*/ 2147483646 h 63"/>
                <a:gd name="T26" fmla="*/ 2147483646 w 97"/>
                <a:gd name="T27" fmla="*/ 2147483646 h 63"/>
                <a:gd name="T28" fmla="*/ 2147483646 w 97"/>
                <a:gd name="T29" fmla="*/ 2147483646 h 63"/>
                <a:gd name="T30" fmla="*/ 2147483646 w 97"/>
                <a:gd name="T31" fmla="*/ 2147483646 h 63"/>
                <a:gd name="T32" fmla="*/ 2147483646 w 97"/>
                <a:gd name="T33" fmla="*/ 2147483646 h 63"/>
                <a:gd name="T34" fmla="*/ 2147483646 w 97"/>
                <a:gd name="T35" fmla="*/ 2147483646 h 63"/>
                <a:gd name="T36" fmla="*/ 2147483646 w 97"/>
                <a:gd name="T37" fmla="*/ 2147483646 h 63"/>
                <a:gd name="T38" fmla="*/ 2147483646 w 97"/>
                <a:gd name="T39" fmla="*/ 2147483646 h 63"/>
                <a:gd name="T40" fmla="*/ 2147483646 w 97"/>
                <a:gd name="T41" fmla="*/ 2147483646 h 63"/>
                <a:gd name="T42" fmla="*/ 2147483646 w 97"/>
                <a:gd name="T43" fmla="*/ 2147483646 h 63"/>
                <a:gd name="T44" fmla="*/ 2147483646 w 97"/>
                <a:gd name="T45" fmla="*/ 2147483646 h 63"/>
                <a:gd name="T46" fmla="*/ 2147483646 w 97"/>
                <a:gd name="T47" fmla="*/ 2147483646 h 63"/>
                <a:gd name="T48" fmla="*/ 2147483646 w 97"/>
                <a:gd name="T49" fmla="*/ 2147483646 h 63"/>
                <a:gd name="T50" fmla="*/ 2147483646 w 97"/>
                <a:gd name="T51" fmla="*/ 2147483646 h 63"/>
                <a:gd name="T52" fmla="*/ 2147483646 w 97"/>
                <a:gd name="T53" fmla="*/ 2147483646 h 63"/>
                <a:gd name="T54" fmla="*/ 2147483646 w 97"/>
                <a:gd name="T55" fmla="*/ 2147483646 h 63"/>
                <a:gd name="T56" fmla="*/ 2147483646 w 97"/>
                <a:gd name="T57" fmla="*/ 2147483646 h 63"/>
                <a:gd name="T58" fmla="*/ 2147483646 w 97"/>
                <a:gd name="T59" fmla="*/ 2147483646 h 63"/>
                <a:gd name="T60" fmla="*/ 2147483646 w 97"/>
                <a:gd name="T61" fmla="*/ 2147483646 h 63"/>
                <a:gd name="T62" fmla="*/ 2147483646 w 97"/>
                <a:gd name="T63" fmla="*/ 2147483646 h 63"/>
                <a:gd name="T64" fmla="*/ 2147483646 w 97"/>
                <a:gd name="T65" fmla="*/ 2147483646 h 63"/>
                <a:gd name="T66" fmla="*/ 2147483646 w 97"/>
                <a:gd name="T67" fmla="*/ 2147483646 h 63"/>
                <a:gd name="T68" fmla="*/ 2147483646 w 97"/>
                <a:gd name="T69" fmla="*/ 2147483646 h 63"/>
                <a:gd name="T70" fmla="*/ 2147483646 w 97"/>
                <a:gd name="T71" fmla="*/ 2147483646 h 63"/>
                <a:gd name="T72" fmla="*/ 2147483646 w 97"/>
                <a:gd name="T73" fmla="*/ 2147483646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99" name="任意多边形 98"/>
            <p:cNvSpPr/>
            <p:nvPr/>
          </p:nvSpPr>
          <p:spPr>
            <a:xfrm>
              <a:off x="3532897" y="5474345"/>
              <a:ext cx="5023590" cy="40192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418">
                <a:solidFill>
                  <a:prstClr val="white"/>
                </a:solidFill>
              </a:endParaRPr>
            </a:p>
          </p:txBody>
        </p:sp>
        <p:sp>
          <p:nvSpPr>
            <p:cNvPr id="100" name="任意多边形 99"/>
            <p:cNvSpPr/>
            <p:nvPr/>
          </p:nvSpPr>
          <p:spPr>
            <a:xfrm>
              <a:off x="2453503" y="5467779"/>
              <a:ext cx="988678" cy="41636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418">
                <a:solidFill>
                  <a:prstClr val="white"/>
                </a:solidFill>
              </a:endParaRPr>
            </a:p>
          </p:txBody>
        </p:sp>
      </p:grpSp>
      <p:sp>
        <p:nvSpPr>
          <p:cNvPr id="2" name="任意多边形 1"/>
          <p:cNvSpPr/>
          <p:nvPr/>
        </p:nvSpPr>
        <p:spPr>
          <a:xfrm>
            <a:off x="1709031" y="4892991"/>
            <a:ext cx="443822" cy="761375"/>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418">
              <a:solidFill>
                <a:prstClr val="white"/>
              </a:solidFill>
            </a:endParaRPr>
          </a:p>
        </p:txBody>
      </p:sp>
      <p:grpSp>
        <p:nvGrpSpPr>
          <p:cNvPr id="189445" name="组合 36"/>
          <p:cNvGrpSpPr>
            <a:grpSpLocks/>
          </p:cNvGrpSpPr>
          <p:nvPr/>
        </p:nvGrpSpPr>
        <p:grpSpPr bwMode="auto">
          <a:xfrm>
            <a:off x="543840" y="984850"/>
            <a:ext cx="1885309" cy="2119097"/>
            <a:chOff x="4427538" y="954088"/>
            <a:chExt cx="3333750" cy="3729038"/>
          </a:xfrm>
        </p:grpSpPr>
        <p:sp>
          <p:nvSpPr>
            <p:cNvPr id="189453" name="Freeform 5"/>
            <p:cNvSpPr>
              <a:spLocks/>
            </p:cNvSpPr>
            <p:nvPr/>
          </p:nvSpPr>
          <p:spPr bwMode="auto">
            <a:xfrm>
              <a:off x="5026026" y="1547813"/>
              <a:ext cx="2144713" cy="2363788"/>
            </a:xfrm>
            <a:custGeom>
              <a:avLst/>
              <a:gdLst>
                <a:gd name="T0" fmla="*/ 2147483646 w 570"/>
                <a:gd name="T1" fmla="*/ 2147483646 h 629"/>
                <a:gd name="T2" fmla="*/ 2147483646 w 570"/>
                <a:gd name="T3" fmla="*/ 2147483646 h 629"/>
                <a:gd name="T4" fmla="*/ 2147483646 w 570"/>
                <a:gd name="T5" fmla="*/ 2147483646 h 629"/>
                <a:gd name="T6" fmla="*/ 2147483646 w 570"/>
                <a:gd name="T7" fmla="*/ 2147483646 h 629"/>
                <a:gd name="T8" fmla="*/ 2147483646 w 570"/>
                <a:gd name="T9" fmla="*/ 2147483646 h 629"/>
                <a:gd name="T10" fmla="*/ 2147483646 w 570"/>
                <a:gd name="T11" fmla="*/ 2147483646 h 629"/>
                <a:gd name="T12" fmla="*/ 2147483646 w 570"/>
                <a:gd name="T13" fmla="*/ 2147483646 h 629"/>
                <a:gd name="T14" fmla="*/ 2147483646 w 570"/>
                <a:gd name="T15" fmla="*/ 2147483646 h 629"/>
                <a:gd name="T16" fmla="*/ 2147483646 w 570"/>
                <a:gd name="T17" fmla="*/ 2147483646 h 629"/>
                <a:gd name="T18" fmla="*/ 2147483646 w 570"/>
                <a:gd name="T19" fmla="*/ 2147483646 h 629"/>
                <a:gd name="T20" fmla="*/ 2147483646 w 570"/>
                <a:gd name="T21" fmla="*/ 2147483646 h 629"/>
                <a:gd name="T22" fmla="*/ 2147483646 w 570"/>
                <a:gd name="T23" fmla="*/ 2147483646 h 629"/>
                <a:gd name="T24" fmla="*/ 2147483646 w 570"/>
                <a:gd name="T25" fmla="*/ 2147483646 h 629"/>
                <a:gd name="T26" fmla="*/ 2147483646 w 570"/>
                <a:gd name="T27" fmla="*/ 2147483646 h 629"/>
                <a:gd name="T28" fmla="*/ 2147483646 w 570"/>
                <a:gd name="T29" fmla="*/ 2147483646 h 629"/>
                <a:gd name="T30" fmla="*/ 2147483646 w 570"/>
                <a:gd name="T31" fmla="*/ 2147483646 h 629"/>
                <a:gd name="T32" fmla="*/ 2147483646 w 570"/>
                <a:gd name="T33" fmla="*/ 2147483646 h 629"/>
                <a:gd name="T34" fmla="*/ 2147483646 w 570"/>
                <a:gd name="T35" fmla="*/ 2147483646 h 629"/>
                <a:gd name="T36" fmla="*/ 2147483646 w 570"/>
                <a:gd name="T37" fmla="*/ 2147483646 h 629"/>
                <a:gd name="T38" fmla="*/ 2147483646 w 570"/>
                <a:gd name="T39" fmla="*/ 2147483646 h 629"/>
                <a:gd name="T40" fmla="*/ 2147483646 w 570"/>
                <a:gd name="T41" fmla="*/ 2147483646 h 629"/>
                <a:gd name="T42" fmla="*/ 2147483646 w 570"/>
                <a:gd name="T43" fmla="*/ 2147483646 h 629"/>
                <a:gd name="T44" fmla="*/ 2147483646 w 570"/>
                <a:gd name="T45" fmla="*/ 2147483646 h 629"/>
                <a:gd name="T46" fmla="*/ 2147483646 w 570"/>
                <a:gd name="T47" fmla="*/ 2147483646 h 629"/>
                <a:gd name="T48" fmla="*/ 2147483646 w 570"/>
                <a:gd name="T49" fmla="*/ 2147483646 h 629"/>
                <a:gd name="T50" fmla="*/ 2147483646 w 570"/>
                <a:gd name="T51" fmla="*/ 2147483646 h 629"/>
                <a:gd name="T52" fmla="*/ 2147483646 w 570"/>
                <a:gd name="T53" fmla="*/ 2147483646 h 629"/>
                <a:gd name="T54" fmla="*/ 2147483646 w 570"/>
                <a:gd name="T55" fmla="*/ 2147483646 h 629"/>
                <a:gd name="T56" fmla="*/ 2147483646 w 570"/>
                <a:gd name="T57" fmla="*/ 2147483646 h 629"/>
                <a:gd name="T58" fmla="*/ 2147483646 w 570"/>
                <a:gd name="T59" fmla="*/ 2147483646 h 629"/>
                <a:gd name="T60" fmla="*/ 2147483646 w 570"/>
                <a:gd name="T61" fmla="*/ 2147483646 h 629"/>
                <a:gd name="T62" fmla="*/ 2147483646 w 570"/>
                <a:gd name="T63" fmla="*/ 2147483646 h 629"/>
                <a:gd name="T64" fmla="*/ 2147483646 w 570"/>
                <a:gd name="T65" fmla="*/ 2147483646 h 629"/>
                <a:gd name="T66" fmla="*/ 2147483646 w 570"/>
                <a:gd name="T67" fmla="*/ 2147483646 h 629"/>
                <a:gd name="T68" fmla="*/ 2147483646 w 570"/>
                <a:gd name="T69" fmla="*/ 2147483646 h 629"/>
                <a:gd name="T70" fmla="*/ 2147483646 w 570"/>
                <a:gd name="T71" fmla="*/ 2147483646 h 6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54" name="Freeform 6"/>
            <p:cNvSpPr>
              <a:spLocks noEditPoints="1"/>
            </p:cNvSpPr>
            <p:nvPr/>
          </p:nvSpPr>
          <p:spPr bwMode="auto">
            <a:xfrm>
              <a:off x="5462588" y="2581276"/>
              <a:ext cx="1274763" cy="1308100"/>
            </a:xfrm>
            <a:custGeom>
              <a:avLst/>
              <a:gdLst>
                <a:gd name="T0" fmla="*/ 2147483646 w 339"/>
                <a:gd name="T1" fmla="*/ 2147483646 h 348"/>
                <a:gd name="T2" fmla="*/ 2147483646 w 339"/>
                <a:gd name="T3" fmla="*/ 2147483646 h 348"/>
                <a:gd name="T4" fmla="*/ 2147483646 w 339"/>
                <a:gd name="T5" fmla="*/ 2147483646 h 348"/>
                <a:gd name="T6" fmla="*/ 2147483646 w 339"/>
                <a:gd name="T7" fmla="*/ 2147483646 h 348"/>
                <a:gd name="T8" fmla="*/ 2147483646 w 339"/>
                <a:gd name="T9" fmla="*/ 2147483646 h 348"/>
                <a:gd name="T10" fmla="*/ 2147483646 w 339"/>
                <a:gd name="T11" fmla="*/ 2147483646 h 348"/>
                <a:gd name="T12" fmla="*/ 2147483646 w 339"/>
                <a:gd name="T13" fmla="*/ 2147483646 h 348"/>
                <a:gd name="T14" fmla="*/ 2147483646 w 339"/>
                <a:gd name="T15" fmla="*/ 2147483646 h 348"/>
                <a:gd name="T16" fmla="*/ 2147483646 w 339"/>
                <a:gd name="T17" fmla="*/ 2147483646 h 348"/>
                <a:gd name="T18" fmla="*/ 2147483646 w 339"/>
                <a:gd name="T19" fmla="*/ 2147483646 h 348"/>
                <a:gd name="T20" fmla="*/ 2147483646 w 339"/>
                <a:gd name="T21" fmla="*/ 2147483646 h 348"/>
                <a:gd name="T22" fmla="*/ 2147483646 w 339"/>
                <a:gd name="T23" fmla="*/ 2147483646 h 348"/>
                <a:gd name="T24" fmla="*/ 2147483646 w 339"/>
                <a:gd name="T25" fmla="*/ 2147483646 h 348"/>
                <a:gd name="T26" fmla="*/ 2147483646 w 339"/>
                <a:gd name="T27" fmla="*/ 2147483646 h 348"/>
                <a:gd name="T28" fmla="*/ 2147483646 w 339"/>
                <a:gd name="T29" fmla="*/ 2147483646 h 348"/>
                <a:gd name="T30" fmla="*/ 2147483646 w 339"/>
                <a:gd name="T31" fmla="*/ 2147483646 h 348"/>
                <a:gd name="T32" fmla="*/ 2147483646 w 339"/>
                <a:gd name="T33" fmla="*/ 2147483646 h 348"/>
                <a:gd name="T34" fmla="*/ 2147483646 w 339"/>
                <a:gd name="T35" fmla="*/ 2147483646 h 348"/>
                <a:gd name="T36" fmla="*/ 2147483646 w 339"/>
                <a:gd name="T37" fmla="*/ 2147483646 h 348"/>
                <a:gd name="T38" fmla="*/ 2147483646 w 339"/>
                <a:gd name="T39" fmla="*/ 2147483646 h 348"/>
                <a:gd name="T40" fmla="*/ 2147483646 w 339"/>
                <a:gd name="T41" fmla="*/ 2147483646 h 348"/>
                <a:gd name="T42" fmla="*/ 2147483646 w 339"/>
                <a:gd name="T43" fmla="*/ 2147483646 h 348"/>
                <a:gd name="T44" fmla="*/ 2147483646 w 339"/>
                <a:gd name="T45" fmla="*/ 2147483646 h 348"/>
                <a:gd name="T46" fmla="*/ 2147483646 w 339"/>
                <a:gd name="T47" fmla="*/ 2147483646 h 348"/>
                <a:gd name="T48" fmla="*/ 2147483646 w 339"/>
                <a:gd name="T49" fmla="*/ 2147483646 h 348"/>
                <a:gd name="T50" fmla="*/ 2147483646 w 339"/>
                <a:gd name="T51" fmla="*/ 2147483646 h 348"/>
                <a:gd name="T52" fmla="*/ 2147483646 w 339"/>
                <a:gd name="T53" fmla="*/ 2147483646 h 348"/>
                <a:gd name="T54" fmla="*/ 2147483646 w 339"/>
                <a:gd name="T55" fmla="*/ 2147483646 h 348"/>
                <a:gd name="T56" fmla="*/ 2147483646 w 339"/>
                <a:gd name="T57" fmla="*/ 2147483646 h 348"/>
                <a:gd name="T58" fmla="*/ 2147483646 w 339"/>
                <a:gd name="T59" fmla="*/ 2147483646 h 348"/>
                <a:gd name="T60" fmla="*/ 2147483646 w 339"/>
                <a:gd name="T61" fmla="*/ 2147483646 h 348"/>
                <a:gd name="T62" fmla="*/ 2147483646 w 339"/>
                <a:gd name="T63" fmla="*/ 2147483646 h 348"/>
                <a:gd name="T64" fmla="*/ 2147483646 w 339"/>
                <a:gd name="T65" fmla="*/ 2147483646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55" name="Freeform 7"/>
            <p:cNvSpPr>
              <a:spLocks/>
            </p:cNvSpPr>
            <p:nvPr/>
          </p:nvSpPr>
          <p:spPr bwMode="auto">
            <a:xfrm>
              <a:off x="4999038" y="1325563"/>
              <a:ext cx="285750" cy="315913"/>
            </a:xfrm>
            <a:custGeom>
              <a:avLst/>
              <a:gdLst>
                <a:gd name="T0" fmla="*/ 2147483646 w 76"/>
                <a:gd name="T1" fmla="*/ 2147483646 h 84"/>
                <a:gd name="T2" fmla="*/ 2147483646 w 76"/>
                <a:gd name="T3" fmla="*/ 2147483646 h 84"/>
                <a:gd name="T4" fmla="*/ 2147483646 w 76"/>
                <a:gd name="T5" fmla="*/ 2147483646 h 84"/>
                <a:gd name="T6" fmla="*/ 2147483646 w 76"/>
                <a:gd name="T7" fmla="*/ 2147483646 h 84"/>
                <a:gd name="T8" fmla="*/ 2147483646 w 76"/>
                <a:gd name="T9" fmla="*/ 2147483646 h 84"/>
                <a:gd name="T10" fmla="*/ 2147483646 w 76"/>
                <a:gd name="T11" fmla="*/ 2147483646 h 84"/>
                <a:gd name="T12" fmla="*/ 2147483646 w 76"/>
                <a:gd name="T13" fmla="*/ 2147483646 h 84"/>
                <a:gd name="T14" fmla="*/ 2147483646 w 76"/>
                <a:gd name="T15" fmla="*/ 2147483646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56" name="Freeform 8"/>
            <p:cNvSpPr>
              <a:spLocks/>
            </p:cNvSpPr>
            <p:nvPr/>
          </p:nvSpPr>
          <p:spPr bwMode="auto">
            <a:xfrm>
              <a:off x="5988051" y="987426"/>
              <a:ext cx="188913" cy="354013"/>
            </a:xfrm>
            <a:custGeom>
              <a:avLst/>
              <a:gdLst>
                <a:gd name="T0" fmla="*/ 2147483646 w 50"/>
                <a:gd name="T1" fmla="*/ 2147483646 h 94"/>
                <a:gd name="T2" fmla="*/ 2147483646 w 50"/>
                <a:gd name="T3" fmla="*/ 2147483646 h 94"/>
                <a:gd name="T4" fmla="*/ 2147483646 w 50"/>
                <a:gd name="T5" fmla="*/ 2147483646 h 94"/>
                <a:gd name="T6" fmla="*/ 2147483646 w 50"/>
                <a:gd name="T7" fmla="*/ 2147483646 h 94"/>
                <a:gd name="T8" fmla="*/ 2147483646 w 50"/>
                <a:gd name="T9" fmla="*/ 2147483646 h 94"/>
                <a:gd name="T10" fmla="*/ 2147483646 w 50"/>
                <a:gd name="T11" fmla="*/ 2147483646 h 94"/>
                <a:gd name="T12" fmla="*/ 2147483646 w 50"/>
                <a:gd name="T13" fmla="*/ 2147483646 h 94"/>
                <a:gd name="T14" fmla="*/ 2147483646 w 50"/>
                <a:gd name="T15" fmla="*/ 2147483646 h 94"/>
                <a:gd name="T16" fmla="*/ 2147483646 w 50"/>
                <a:gd name="T17" fmla="*/ 2147483646 h 94"/>
                <a:gd name="T18" fmla="*/ 2147483646 w 50"/>
                <a:gd name="T19" fmla="*/ 2147483646 h 94"/>
                <a:gd name="T20" fmla="*/ 2147483646 w 50"/>
                <a:gd name="T21" fmla="*/ 2147483646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57" name="Freeform 9"/>
            <p:cNvSpPr>
              <a:spLocks/>
            </p:cNvSpPr>
            <p:nvPr/>
          </p:nvSpPr>
          <p:spPr bwMode="auto">
            <a:xfrm>
              <a:off x="6869113" y="1319213"/>
              <a:ext cx="320675" cy="352425"/>
            </a:xfrm>
            <a:custGeom>
              <a:avLst/>
              <a:gdLst>
                <a:gd name="T0" fmla="*/ 2147483646 w 85"/>
                <a:gd name="T1" fmla="*/ 2147483646 h 94"/>
                <a:gd name="T2" fmla="*/ 2147483646 w 85"/>
                <a:gd name="T3" fmla="*/ 2147483646 h 94"/>
                <a:gd name="T4" fmla="*/ 2147483646 w 85"/>
                <a:gd name="T5" fmla="*/ 2147483646 h 94"/>
                <a:gd name="T6" fmla="*/ 2147483646 w 85"/>
                <a:gd name="T7" fmla="*/ 2147483646 h 94"/>
                <a:gd name="T8" fmla="*/ 2147483646 w 85"/>
                <a:gd name="T9" fmla="*/ 2147483646 h 94"/>
                <a:gd name="T10" fmla="*/ 2147483646 w 85"/>
                <a:gd name="T11" fmla="*/ 2147483646 h 94"/>
                <a:gd name="T12" fmla="*/ 2147483646 w 85"/>
                <a:gd name="T13" fmla="*/ 2147483646 h 94"/>
                <a:gd name="T14" fmla="*/ 2147483646 w 85"/>
                <a:gd name="T15" fmla="*/ 2147483646 h 94"/>
                <a:gd name="T16" fmla="*/ 2147483646 w 85"/>
                <a:gd name="T17" fmla="*/ 2147483646 h 94"/>
                <a:gd name="T18" fmla="*/ 2147483646 w 85"/>
                <a:gd name="T19" fmla="*/ 2147483646 h 94"/>
                <a:gd name="T20" fmla="*/ 2147483646 w 85"/>
                <a:gd name="T21" fmla="*/ 2147483646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58" name="Freeform 10"/>
            <p:cNvSpPr>
              <a:spLocks/>
            </p:cNvSpPr>
            <p:nvPr/>
          </p:nvSpPr>
          <p:spPr bwMode="auto">
            <a:xfrm>
              <a:off x="7351713" y="2228851"/>
              <a:ext cx="349250" cy="179388"/>
            </a:xfrm>
            <a:custGeom>
              <a:avLst/>
              <a:gdLst>
                <a:gd name="T0" fmla="*/ 2147483646 w 93"/>
                <a:gd name="T1" fmla="*/ 2147483646 h 48"/>
                <a:gd name="T2" fmla="*/ 2147483646 w 93"/>
                <a:gd name="T3" fmla="*/ 2147483646 h 48"/>
                <a:gd name="T4" fmla="*/ 2147483646 w 93"/>
                <a:gd name="T5" fmla="*/ 2147483646 h 48"/>
                <a:gd name="T6" fmla="*/ 2147483646 w 93"/>
                <a:gd name="T7" fmla="*/ 2147483646 h 48"/>
                <a:gd name="T8" fmla="*/ 2147483646 w 93"/>
                <a:gd name="T9" fmla="*/ 2147483646 h 48"/>
                <a:gd name="T10" fmla="*/ 2147483646 w 93"/>
                <a:gd name="T11" fmla="*/ 2147483646 h 48"/>
                <a:gd name="T12" fmla="*/ 2147483646 w 93"/>
                <a:gd name="T13" fmla="*/ 2147483646 h 48"/>
                <a:gd name="T14" fmla="*/ 2147483646 w 93"/>
                <a:gd name="T15" fmla="*/ 2147483646 h 48"/>
                <a:gd name="T16" fmla="*/ 2147483646 w 93"/>
                <a:gd name="T17" fmla="*/ 2147483646 h 48"/>
                <a:gd name="T18" fmla="*/ 2147483646 w 93"/>
                <a:gd name="T19" fmla="*/ 2147483646 h 48"/>
                <a:gd name="T20" fmla="*/ 2147483646 w 93"/>
                <a:gd name="T21" fmla="*/ 2147483646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59" name="Freeform 11"/>
            <p:cNvSpPr>
              <a:spLocks/>
            </p:cNvSpPr>
            <p:nvPr/>
          </p:nvSpPr>
          <p:spPr bwMode="auto">
            <a:xfrm>
              <a:off x="7234238" y="3190876"/>
              <a:ext cx="368300" cy="247650"/>
            </a:xfrm>
            <a:custGeom>
              <a:avLst/>
              <a:gdLst>
                <a:gd name="T0" fmla="*/ 2147483646 w 98"/>
                <a:gd name="T1" fmla="*/ 2147483646 h 66"/>
                <a:gd name="T2" fmla="*/ 2147483646 w 98"/>
                <a:gd name="T3" fmla="*/ 2147483646 h 66"/>
                <a:gd name="T4" fmla="*/ 2147483646 w 98"/>
                <a:gd name="T5" fmla="*/ 2147483646 h 66"/>
                <a:gd name="T6" fmla="*/ 2147483646 w 98"/>
                <a:gd name="T7" fmla="*/ 2147483646 h 66"/>
                <a:gd name="T8" fmla="*/ 2147483646 w 98"/>
                <a:gd name="T9" fmla="*/ 2147483646 h 66"/>
                <a:gd name="T10" fmla="*/ 2147483646 w 98"/>
                <a:gd name="T11" fmla="*/ 2147483646 h 66"/>
                <a:gd name="T12" fmla="*/ 2147483646 w 98"/>
                <a:gd name="T13" fmla="*/ 2147483646 h 66"/>
                <a:gd name="T14" fmla="*/ 2147483646 w 98"/>
                <a:gd name="T15" fmla="*/ 2147483646 h 66"/>
                <a:gd name="T16" fmla="*/ 2147483646 w 98"/>
                <a:gd name="T17" fmla="*/ 2147483646 h 66"/>
                <a:gd name="T18" fmla="*/ 2147483646 w 98"/>
                <a:gd name="T19" fmla="*/ 2147483646 h 66"/>
                <a:gd name="T20" fmla="*/ 2147483646 w 98"/>
                <a:gd name="T21" fmla="*/ 2147483646 h 66"/>
                <a:gd name="T22" fmla="*/ 2147483646 w 98"/>
                <a:gd name="T23" fmla="*/ 2147483646 h 66"/>
                <a:gd name="T24" fmla="*/ 2147483646 w 98"/>
                <a:gd name="T25" fmla="*/ 2147483646 h 66"/>
                <a:gd name="T26" fmla="*/ 2147483646 w 98"/>
                <a:gd name="T27" fmla="*/ 2147483646 h 66"/>
                <a:gd name="T28" fmla="*/ 2147483646 w 98"/>
                <a:gd name="T29" fmla="*/ 2147483646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60" name="Freeform 12"/>
            <p:cNvSpPr>
              <a:spLocks noEditPoints="1"/>
            </p:cNvSpPr>
            <p:nvPr/>
          </p:nvSpPr>
          <p:spPr bwMode="auto">
            <a:xfrm>
              <a:off x="4600576" y="3221038"/>
              <a:ext cx="349250" cy="209550"/>
            </a:xfrm>
            <a:custGeom>
              <a:avLst/>
              <a:gdLst>
                <a:gd name="T0" fmla="*/ 2147483646 w 93"/>
                <a:gd name="T1" fmla="*/ 2147483646 h 56"/>
                <a:gd name="T2" fmla="*/ 2147483646 w 93"/>
                <a:gd name="T3" fmla="*/ 2147483646 h 56"/>
                <a:gd name="T4" fmla="*/ 2147483646 w 93"/>
                <a:gd name="T5" fmla="*/ 2147483646 h 56"/>
                <a:gd name="T6" fmla="*/ 2147483646 w 93"/>
                <a:gd name="T7" fmla="*/ 2147483646 h 56"/>
                <a:gd name="T8" fmla="*/ 2147483646 w 93"/>
                <a:gd name="T9" fmla="*/ 2147483646 h 56"/>
                <a:gd name="T10" fmla="*/ 2147483646 w 93"/>
                <a:gd name="T11" fmla="*/ 2147483646 h 56"/>
                <a:gd name="T12" fmla="*/ 2147483646 w 93"/>
                <a:gd name="T13" fmla="*/ 2147483646 h 56"/>
                <a:gd name="T14" fmla="*/ 2147483646 w 93"/>
                <a:gd name="T15" fmla="*/ 2147483646 h 56"/>
                <a:gd name="T16" fmla="*/ 2147483646 w 93"/>
                <a:gd name="T17" fmla="*/ 2147483646 h 56"/>
                <a:gd name="T18" fmla="*/ 2147483646 w 93"/>
                <a:gd name="T19" fmla="*/ 2147483646 h 56"/>
                <a:gd name="T20" fmla="*/ 2147483646 w 93"/>
                <a:gd name="T21" fmla="*/ 2147483646 h 56"/>
                <a:gd name="T22" fmla="*/ 2147483646 w 93"/>
                <a:gd name="T23" fmla="*/ 2147483646 h 56"/>
                <a:gd name="T24" fmla="*/ 2147483646 w 93"/>
                <a:gd name="T25" fmla="*/ 2147483646 h 56"/>
                <a:gd name="T26" fmla="*/ 2147483646 w 93"/>
                <a:gd name="T27" fmla="*/ 2147483646 h 56"/>
                <a:gd name="T28" fmla="*/ 2147483646 w 93"/>
                <a:gd name="T29" fmla="*/ 2147483646 h 56"/>
                <a:gd name="T30" fmla="*/ 2147483646 w 93"/>
                <a:gd name="T31" fmla="*/ 2147483646 h 56"/>
                <a:gd name="T32" fmla="*/ 2147483646 w 93"/>
                <a:gd name="T33" fmla="*/ 2147483646 h 56"/>
                <a:gd name="T34" fmla="*/ 2147483646 w 93"/>
                <a:gd name="T35" fmla="*/ 2147483646 h 56"/>
                <a:gd name="T36" fmla="*/ 2147483646 w 93"/>
                <a:gd name="T37" fmla="*/ 2147483646 h 56"/>
                <a:gd name="T38" fmla="*/ 2147483646 w 93"/>
                <a:gd name="T39" fmla="*/ 2147483646 h 56"/>
                <a:gd name="T40" fmla="*/ 2147483646 w 93"/>
                <a:gd name="T41" fmla="*/ 2147483646 h 56"/>
                <a:gd name="T42" fmla="*/ 2147483646 w 93"/>
                <a:gd name="T43" fmla="*/ 2147483646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61" name="Freeform 13"/>
            <p:cNvSpPr>
              <a:spLocks/>
            </p:cNvSpPr>
            <p:nvPr/>
          </p:nvSpPr>
          <p:spPr bwMode="auto">
            <a:xfrm>
              <a:off x="4441826" y="2228851"/>
              <a:ext cx="381000" cy="195263"/>
            </a:xfrm>
            <a:custGeom>
              <a:avLst/>
              <a:gdLst>
                <a:gd name="T0" fmla="*/ 2147483646 w 101"/>
                <a:gd name="T1" fmla="*/ 2147483646 h 52"/>
                <a:gd name="T2" fmla="*/ 2147483646 w 101"/>
                <a:gd name="T3" fmla="*/ 0 h 52"/>
                <a:gd name="T4" fmla="*/ 2147483646 w 101"/>
                <a:gd name="T5" fmla="*/ 2147483646 h 52"/>
                <a:gd name="T6" fmla="*/ 2147483646 w 101"/>
                <a:gd name="T7" fmla="*/ 2147483646 h 52"/>
                <a:gd name="T8" fmla="*/ 2147483646 w 101"/>
                <a:gd name="T9" fmla="*/ 2147483646 h 52"/>
                <a:gd name="T10" fmla="*/ 2147483646 w 101"/>
                <a:gd name="T11" fmla="*/ 2147483646 h 52"/>
                <a:gd name="T12" fmla="*/ 2147483646 w 101"/>
                <a:gd name="T13" fmla="*/ 2147483646 h 52"/>
                <a:gd name="T14" fmla="*/ 2147483646 w 101"/>
                <a:gd name="T15" fmla="*/ 2147483646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62" name="Freeform 14"/>
            <p:cNvSpPr>
              <a:spLocks/>
            </p:cNvSpPr>
            <p:nvPr/>
          </p:nvSpPr>
          <p:spPr bwMode="auto">
            <a:xfrm>
              <a:off x="5619751" y="3903663"/>
              <a:ext cx="971550" cy="142875"/>
            </a:xfrm>
            <a:custGeom>
              <a:avLst/>
              <a:gdLst>
                <a:gd name="T0" fmla="*/ 2147483646 w 258"/>
                <a:gd name="T1" fmla="*/ 2147483646 h 38"/>
                <a:gd name="T2" fmla="*/ 2147483646 w 258"/>
                <a:gd name="T3" fmla="*/ 2147483646 h 38"/>
                <a:gd name="T4" fmla="*/ 2147483646 w 258"/>
                <a:gd name="T5" fmla="*/ 2147483646 h 38"/>
                <a:gd name="T6" fmla="*/ 2147483646 w 258"/>
                <a:gd name="T7" fmla="*/ 2147483646 h 38"/>
                <a:gd name="T8" fmla="*/ 2147483646 w 258"/>
                <a:gd name="T9" fmla="*/ 2147483646 h 38"/>
                <a:gd name="T10" fmla="*/ 2147483646 w 258"/>
                <a:gd name="T11" fmla="*/ 2147483646 h 38"/>
                <a:gd name="T12" fmla="*/ 2147483646 w 258"/>
                <a:gd name="T13" fmla="*/ 2147483646 h 38"/>
                <a:gd name="T14" fmla="*/ 2147483646 w 258"/>
                <a:gd name="T15" fmla="*/ 2147483646 h 38"/>
                <a:gd name="T16" fmla="*/ 2147483646 w 258"/>
                <a:gd name="T17" fmla="*/ 2147483646 h 38"/>
                <a:gd name="T18" fmla="*/ 2147483646 w 258"/>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63" name="Freeform 15"/>
            <p:cNvSpPr>
              <a:spLocks/>
            </p:cNvSpPr>
            <p:nvPr/>
          </p:nvSpPr>
          <p:spPr bwMode="auto">
            <a:xfrm>
              <a:off x="5605463" y="4081463"/>
              <a:ext cx="974725" cy="153988"/>
            </a:xfrm>
            <a:custGeom>
              <a:avLst/>
              <a:gdLst>
                <a:gd name="T0" fmla="*/ 2147483646 w 259"/>
                <a:gd name="T1" fmla="*/ 2147483646 h 41"/>
                <a:gd name="T2" fmla="*/ 2147483646 w 259"/>
                <a:gd name="T3" fmla="*/ 2147483646 h 41"/>
                <a:gd name="T4" fmla="*/ 2147483646 w 259"/>
                <a:gd name="T5" fmla="*/ 2147483646 h 41"/>
                <a:gd name="T6" fmla="*/ 2147483646 w 259"/>
                <a:gd name="T7" fmla="*/ 2147483646 h 41"/>
                <a:gd name="T8" fmla="*/ 2147483646 w 259"/>
                <a:gd name="T9" fmla="*/ 2147483646 h 41"/>
                <a:gd name="T10" fmla="*/ 2147483646 w 259"/>
                <a:gd name="T11" fmla="*/ 2147483646 h 41"/>
                <a:gd name="T12" fmla="*/ 2147483646 w 259"/>
                <a:gd name="T13" fmla="*/ 2147483646 h 41"/>
                <a:gd name="T14" fmla="*/ 2147483646 w 259"/>
                <a:gd name="T15" fmla="*/ 2147483646 h 41"/>
                <a:gd name="T16" fmla="*/ 2147483646 w 259"/>
                <a:gd name="T17" fmla="*/ 2147483646 h 41"/>
                <a:gd name="T18" fmla="*/ 2147483646 w 259"/>
                <a:gd name="T19" fmla="*/ 2147483646 h 41"/>
                <a:gd name="T20" fmla="*/ 2147483646 w 259"/>
                <a:gd name="T21" fmla="*/ 2147483646 h 41"/>
                <a:gd name="T22" fmla="*/ 2147483646 w 259"/>
                <a:gd name="T23" fmla="*/ 2147483646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64" name="Freeform 16"/>
            <p:cNvSpPr>
              <a:spLocks noEditPoints="1"/>
            </p:cNvSpPr>
            <p:nvPr/>
          </p:nvSpPr>
          <p:spPr bwMode="auto">
            <a:xfrm>
              <a:off x="5619751" y="4230688"/>
              <a:ext cx="925513" cy="403225"/>
            </a:xfrm>
            <a:custGeom>
              <a:avLst/>
              <a:gdLst>
                <a:gd name="T0" fmla="*/ 2147483646 w 246"/>
                <a:gd name="T1" fmla="*/ 2147483646 h 107"/>
                <a:gd name="T2" fmla="*/ 2147483646 w 246"/>
                <a:gd name="T3" fmla="*/ 2147483646 h 107"/>
                <a:gd name="T4" fmla="*/ 2147483646 w 246"/>
                <a:gd name="T5" fmla="*/ 2147483646 h 107"/>
                <a:gd name="T6" fmla="*/ 2147483646 w 246"/>
                <a:gd name="T7" fmla="*/ 2147483646 h 107"/>
                <a:gd name="T8" fmla="*/ 2147483646 w 246"/>
                <a:gd name="T9" fmla="*/ 2147483646 h 107"/>
                <a:gd name="T10" fmla="*/ 2147483646 w 246"/>
                <a:gd name="T11" fmla="*/ 2147483646 h 107"/>
                <a:gd name="T12" fmla="*/ 2147483646 w 246"/>
                <a:gd name="T13" fmla="*/ 2147483646 h 107"/>
                <a:gd name="T14" fmla="*/ 2147483646 w 246"/>
                <a:gd name="T15" fmla="*/ 2147483646 h 107"/>
                <a:gd name="T16" fmla="*/ 2147483646 w 246"/>
                <a:gd name="T17" fmla="*/ 2147483646 h 107"/>
                <a:gd name="T18" fmla="*/ 2147483646 w 246"/>
                <a:gd name="T19" fmla="*/ 2147483646 h 107"/>
                <a:gd name="T20" fmla="*/ 2147483646 w 246"/>
                <a:gd name="T21" fmla="*/ 2147483646 h 107"/>
                <a:gd name="T22" fmla="*/ 2147483646 w 246"/>
                <a:gd name="T23" fmla="*/ 2147483646 h 107"/>
                <a:gd name="T24" fmla="*/ 2147483646 w 246"/>
                <a:gd name="T25" fmla="*/ 2147483646 h 107"/>
                <a:gd name="T26" fmla="*/ 2147483646 w 246"/>
                <a:gd name="T27" fmla="*/ 2147483646 h 107"/>
                <a:gd name="T28" fmla="*/ 2147483646 w 246"/>
                <a:gd name="T29" fmla="*/ 2147483646 h 107"/>
                <a:gd name="T30" fmla="*/ 2147483646 w 246"/>
                <a:gd name="T31" fmla="*/ 2147483646 h 107"/>
                <a:gd name="T32" fmla="*/ 2147483646 w 246"/>
                <a:gd name="T33" fmla="*/ 2147483646 h 107"/>
                <a:gd name="T34" fmla="*/ 2147483646 w 246"/>
                <a:gd name="T35" fmla="*/ 2147483646 h 107"/>
                <a:gd name="T36" fmla="*/ 2147483646 w 246"/>
                <a:gd name="T37" fmla="*/ 2147483646 h 107"/>
                <a:gd name="T38" fmla="*/ 2147483646 w 246"/>
                <a:gd name="T39" fmla="*/ 2147483646 h 107"/>
                <a:gd name="T40" fmla="*/ 2147483646 w 246"/>
                <a:gd name="T41" fmla="*/ 2147483646 h 107"/>
                <a:gd name="T42" fmla="*/ 2147483646 w 246"/>
                <a:gd name="T43" fmla="*/ 2147483646 h 107"/>
                <a:gd name="T44" fmla="*/ 2147483646 w 246"/>
                <a:gd name="T45" fmla="*/ 2147483646 h 107"/>
                <a:gd name="T46" fmla="*/ 2147483646 w 246"/>
                <a:gd name="T47" fmla="*/ 2147483646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51" name="Freeform 17"/>
            <p:cNvSpPr/>
            <p:nvPr/>
          </p:nvSpPr>
          <p:spPr bwMode="auto">
            <a:xfrm>
              <a:off x="7476106" y="3453314"/>
              <a:ext cx="11054" cy="8800"/>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52" name="Freeform 18"/>
            <p:cNvSpPr/>
            <p:nvPr/>
          </p:nvSpPr>
          <p:spPr bwMode="auto">
            <a:xfrm>
              <a:off x="7489370" y="3462114"/>
              <a:ext cx="13264" cy="2199"/>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53" name="Freeform 19"/>
            <p:cNvSpPr/>
            <p:nvPr/>
          </p:nvSpPr>
          <p:spPr bwMode="auto">
            <a:xfrm>
              <a:off x="7487160" y="3462114"/>
              <a:ext cx="221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54" name="Freeform 20"/>
            <p:cNvSpPr/>
            <p:nvPr/>
          </p:nvSpPr>
          <p:spPr bwMode="auto">
            <a:xfrm>
              <a:off x="7476106" y="34533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189469" name="Freeform 21"/>
            <p:cNvSpPr>
              <a:spLocks/>
            </p:cNvSpPr>
            <p:nvPr/>
          </p:nvSpPr>
          <p:spPr bwMode="auto">
            <a:xfrm>
              <a:off x="7212013" y="3141663"/>
              <a:ext cx="420688" cy="322263"/>
            </a:xfrm>
            <a:custGeom>
              <a:avLst/>
              <a:gdLst>
                <a:gd name="T0" fmla="*/ 2147483646 w 112"/>
                <a:gd name="T1" fmla="*/ 2147483646 h 86"/>
                <a:gd name="T2" fmla="*/ 2147483646 w 112"/>
                <a:gd name="T3" fmla="*/ 2147483646 h 86"/>
                <a:gd name="T4" fmla="*/ 2147483646 w 112"/>
                <a:gd name="T5" fmla="*/ 2147483646 h 86"/>
                <a:gd name="T6" fmla="*/ 2147483646 w 112"/>
                <a:gd name="T7" fmla="*/ 2147483646 h 86"/>
                <a:gd name="T8" fmla="*/ 2147483646 w 112"/>
                <a:gd name="T9" fmla="*/ 2147483646 h 86"/>
                <a:gd name="T10" fmla="*/ 2147483646 w 112"/>
                <a:gd name="T11" fmla="*/ 2147483646 h 86"/>
                <a:gd name="T12" fmla="*/ 2147483646 w 112"/>
                <a:gd name="T13" fmla="*/ 2147483646 h 86"/>
                <a:gd name="T14" fmla="*/ 2147483646 w 112"/>
                <a:gd name="T15" fmla="*/ 2147483646 h 86"/>
                <a:gd name="T16" fmla="*/ 2147483646 w 112"/>
                <a:gd name="T17" fmla="*/ 2147483646 h 86"/>
                <a:gd name="T18" fmla="*/ 2147483646 w 112"/>
                <a:gd name="T19" fmla="*/ 2147483646 h 86"/>
                <a:gd name="T20" fmla="*/ 2147483646 w 112"/>
                <a:gd name="T21" fmla="*/ 2147483646 h 86"/>
                <a:gd name="T22" fmla="*/ 2147483646 w 112"/>
                <a:gd name="T23" fmla="*/ 2147483646 h 86"/>
                <a:gd name="T24" fmla="*/ 2147483646 w 112"/>
                <a:gd name="T25" fmla="*/ 2147483646 h 86"/>
                <a:gd name="T26" fmla="*/ 2147483646 w 112"/>
                <a:gd name="T27" fmla="*/ 2147483646 h 86"/>
                <a:gd name="T28" fmla="*/ 2147483646 w 112"/>
                <a:gd name="T29" fmla="*/ 2147483646 h 86"/>
                <a:gd name="T30" fmla="*/ 2147483646 w 112"/>
                <a:gd name="T31" fmla="*/ 2147483646 h 86"/>
                <a:gd name="T32" fmla="*/ 2147483646 w 112"/>
                <a:gd name="T33" fmla="*/ 2147483646 h 86"/>
                <a:gd name="T34" fmla="*/ 2147483646 w 112"/>
                <a:gd name="T35" fmla="*/ 2147483646 h 86"/>
                <a:gd name="T36" fmla="*/ 2147483646 w 112"/>
                <a:gd name="T37" fmla="*/ 2147483646 h 86"/>
                <a:gd name="T38" fmla="*/ 2147483646 w 112"/>
                <a:gd name="T39" fmla="*/ 2147483646 h 86"/>
                <a:gd name="T40" fmla="*/ 2147483646 w 112"/>
                <a:gd name="T41" fmla="*/ 2147483646 h 86"/>
                <a:gd name="T42" fmla="*/ 2147483646 w 112"/>
                <a:gd name="T43" fmla="*/ 2147483646 h 86"/>
                <a:gd name="T44" fmla="*/ 2147483646 w 112"/>
                <a:gd name="T45" fmla="*/ 2147483646 h 86"/>
                <a:gd name="T46" fmla="*/ 2147483646 w 112"/>
                <a:gd name="T47" fmla="*/ 2147483646 h 86"/>
                <a:gd name="T48" fmla="*/ 2147483646 w 112"/>
                <a:gd name="T49" fmla="*/ 2147483646 h 86"/>
                <a:gd name="T50" fmla="*/ 2147483646 w 112"/>
                <a:gd name="T51" fmla="*/ 2147483646 h 86"/>
                <a:gd name="T52" fmla="*/ 2147483646 w 112"/>
                <a:gd name="T53" fmla="*/ 2147483646 h 86"/>
                <a:gd name="T54" fmla="*/ 2147483646 w 112"/>
                <a:gd name="T55" fmla="*/ 2147483646 h 86"/>
                <a:gd name="T56" fmla="*/ 2147483646 w 112"/>
                <a:gd name="T57" fmla="*/ 2147483646 h 86"/>
                <a:gd name="T58" fmla="*/ 2147483646 w 112"/>
                <a:gd name="T59" fmla="*/ 2147483646 h 86"/>
                <a:gd name="T60" fmla="*/ 2147483646 w 112"/>
                <a:gd name="T61" fmla="*/ 2147483646 h 86"/>
                <a:gd name="T62" fmla="*/ 2147483646 w 112"/>
                <a:gd name="T63" fmla="*/ 2147483646 h 86"/>
                <a:gd name="T64" fmla="*/ 2147483646 w 112"/>
                <a:gd name="T65" fmla="*/ 2147483646 h 86"/>
                <a:gd name="T66" fmla="*/ 2147483646 w 112"/>
                <a:gd name="T67" fmla="*/ 2147483646 h 86"/>
                <a:gd name="T68" fmla="*/ 2147483646 w 112"/>
                <a:gd name="T69" fmla="*/ 2147483646 h 86"/>
                <a:gd name="T70" fmla="*/ 2147483646 w 112"/>
                <a:gd name="T71" fmla="*/ 2147483646 h 86"/>
                <a:gd name="T72" fmla="*/ 2147483646 w 112"/>
                <a:gd name="T73" fmla="*/ 2147483646 h 86"/>
                <a:gd name="T74" fmla="*/ 2147483646 w 112"/>
                <a:gd name="T75" fmla="*/ 2147483646 h 86"/>
                <a:gd name="T76" fmla="*/ 2147483646 w 112"/>
                <a:gd name="T77" fmla="*/ 2147483646 h 86"/>
                <a:gd name="T78" fmla="*/ 2147483646 w 112"/>
                <a:gd name="T79" fmla="*/ 2147483646 h 86"/>
                <a:gd name="T80" fmla="*/ 2147483646 w 112"/>
                <a:gd name="T81" fmla="*/ 2147483646 h 86"/>
                <a:gd name="T82" fmla="*/ 2147483646 w 112"/>
                <a:gd name="T83" fmla="*/ 2147483646 h 86"/>
                <a:gd name="T84" fmla="*/ 2147483646 w 112"/>
                <a:gd name="T85" fmla="*/ 2147483646 h 86"/>
                <a:gd name="T86" fmla="*/ 2147483646 w 112"/>
                <a:gd name="T87" fmla="*/ 2147483646 h 86"/>
                <a:gd name="T88" fmla="*/ 2147483646 w 112"/>
                <a:gd name="T89" fmla="*/ 2147483646 h 86"/>
                <a:gd name="T90" fmla="*/ 2147483646 w 112"/>
                <a:gd name="T91" fmla="*/ 2147483646 h 86"/>
                <a:gd name="T92" fmla="*/ 2147483646 w 112"/>
                <a:gd name="T93" fmla="*/ 2147483646 h 86"/>
                <a:gd name="T94" fmla="*/ 2147483646 w 112"/>
                <a:gd name="T95" fmla="*/ 2147483646 h 86"/>
                <a:gd name="T96" fmla="*/ 2147483646 w 112"/>
                <a:gd name="T97" fmla="*/ 2147483646 h 86"/>
                <a:gd name="T98" fmla="*/ 2147483646 w 112"/>
                <a:gd name="T99" fmla="*/ 2147483646 h 86"/>
                <a:gd name="T100" fmla="*/ 2147483646 w 112"/>
                <a:gd name="T101" fmla="*/ 2147483646 h 86"/>
                <a:gd name="T102" fmla="*/ 2147483646 w 112"/>
                <a:gd name="T103" fmla="*/ 2147483646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70" name="Freeform 22"/>
            <p:cNvSpPr>
              <a:spLocks/>
            </p:cNvSpPr>
            <p:nvPr/>
          </p:nvSpPr>
          <p:spPr bwMode="auto">
            <a:xfrm>
              <a:off x="4559301" y="3144838"/>
              <a:ext cx="417513" cy="315913"/>
            </a:xfrm>
            <a:custGeom>
              <a:avLst/>
              <a:gdLst>
                <a:gd name="T0" fmla="*/ 2147483646 w 111"/>
                <a:gd name="T1" fmla="*/ 2147483646 h 84"/>
                <a:gd name="T2" fmla="*/ 2147483646 w 111"/>
                <a:gd name="T3" fmla="*/ 2147483646 h 84"/>
                <a:gd name="T4" fmla="*/ 2147483646 w 111"/>
                <a:gd name="T5" fmla="*/ 2147483646 h 84"/>
                <a:gd name="T6" fmla="*/ 2147483646 w 111"/>
                <a:gd name="T7" fmla="*/ 2147483646 h 84"/>
                <a:gd name="T8" fmla="*/ 2147483646 w 111"/>
                <a:gd name="T9" fmla="*/ 2147483646 h 84"/>
                <a:gd name="T10" fmla="*/ 2147483646 w 111"/>
                <a:gd name="T11" fmla="*/ 2147483646 h 84"/>
                <a:gd name="T12" fmla="*/ 2147483646 w 111"/>
                <a:gd name="T13" fmla="*/ 2147483646 h 84"/>
                <a:gd name="T14" fmla="*/ 2147483646 w 111"/>
                <a:gd name="T15" fmla="*/ 2147483646 h 84"/>
                <a:gd name="T16" fmla="*/ 2147483646 w 111"/>
                <a:gd name="T17" fmla="*/ 2147483646 h 84"/>
                <a:gd name="T18" fmla="*/ 2147483646 w 111"/>
                <a:gd name="T19" fmla="*/ 2147483646 h 84"/>
                <a:gd name="T20" fmla="*/ 2147483646 w 111"/>
                <a:gd name="T21" fmla="*/ 2147483646 h 84"/>
                <a:gd name="T22" fmla="*/ 2147483646 w 111"/>
                <a:gd name="T23" fmla="*/ 2147483646 h 84"/>
                <a:gd name="T24" fmla="*/ 2147483646 w 111"/>
                <a:gd name="T25" fmla="*/ 2147483646 h 84"/>
                <a:gd name="T26" fmla="*/ 2147483646 w 111"/>
                <a:gd name="T27" fmla="*/ 2147483646 h 84"/>
                <a:gd name="T28" fmla="*/ 2147483646 w 111"/>
                <a:gd name="T29" fmla="*/ 2147483646 h 84"/>
                <a:gd name="T30" fmla="*/ 2147483646 w 111"/>
                <a:gd name="T31" fmla="*/ 2147483646 h 84"/>
                <a:gd name="T32" fmla="*/ 2147483646 w 111"/>
                <a:gd name="T33" fmla="*/ 2147483646 h 84"/>
                <a:gd name="T34" fmla="*/ 2147483646 w 111"/>
                <a:gd name="T35" fmla="*/ 2147483646 h 84"/>
                <a:gd name="T36" fmla="*/ 2147483646 w 111"/>
                <a:gd name="T37" fmla="*/ 2147483646 h 84"/>
                <a:gd name="T38" fmla="*/ 2147483646 w 111"/>
                <a:gd name="T39" fmla="*/ 2147483646 h 84"/>
                <a:gd name="T40" fmla="*/ 2147483646 w 111"/>
                <a:gd name="T41" fmla="*/ 2147483646 h 84"/>
                <a:gd name="T42" fmla="*/ 2147483646 w 111"/>
                <a:gd name="T43" fmla="*/ 2147483646 h 84"/>
                <a:gd name="T44" fmla="*/ 2147483646 w 111"/>
                <a:gd name="T45" fmla="*/ 2147483646 h 84"/>
                <a:gd name="T46" fmla="*/ 2147483646 w 111"/>
                <a:gd name="T47" fmla="*/ 2147483646 h 84"/>
                <a:gd name="T48" fmla="*/ 2147483646 w 111"/>
                <a:gd name="T49" fmla="*/ 2147483646 h 84"/>
                <a:gd name="T50" fmla="*/ 2147483646 w 111"/>
                <a:gd name="T51" fmla="*/ 2147483646 h 84"/>
                <a:gd name="T52" fmla="*/ 2147483646 w 111"/>
                <a:gd name="T53" fmla="*/ 2147483646 h 84"/>
                <a:gd name="T54" fmla="*/ 2147483646 w 111"/>
                <a:gd name="T55" fmla="*/ 2147483646 h 84"/>
                <a:gd name="T56" fmla="*/ 2147483646 w 111"/>
                <a:gd name="T57" fmla="*/ 2147483646 h 84"/>
                <a:gd name="T58" fmla="*/ 2147483646 w 111"/>
                <a:gd name="T59" fmla="*/ 2147483646 h 84"/>
                <a:gd name="T60" fmla="*/ 2147483646 w 111"/>
                <a:gd name="T61" fmla="*/ 2147483646 h 84"/>
                <a:gd name="T62" fmla="*/ 2147483646 w 111"/>
                <a:gd name="T63" fmla="*/ 2147483646 h 84"/>
                <a:gd name="T64" fmla="*/ 2147483646 w 111"/>
                <a:gd name="T65" fmla="*/ 2147483646 h 84"/>
                <a:gd name="T66" fmla="*/ 2147483646 w 111"/>
                <a:gd name="T67" fmla="*/ 2147483646 h 84"/>
                <a:gd name="T68" fmla="*/ 2147483646 w 111"/>
                <a:gd name="T69" fmla="*/ 2147483646 h 84"/>
                <a:gd name="T70" fmla="*/ 2147483646 w 111"/>
                <a:gd name="T71" fmla="*/ 2147483646 h 84"/>
                <a:gd name="T72" fmla="*/ 2147483646 w 111"/>
                <a:gd name="T73" fmla="*/ 2147483646 h 84"/>
                <a:gd name="T74" fmla="*/ 0 w 111"/>
                <a:gd name="T75" fmla="*/ 2147483646 h 84"/>
                <a:gd name="T76" fmla="*/ 2147483646 w 111"/>
                <a:gd name="T77" fmla="*/ 2147483646 h 84"/>
                <a:gd name="T78" fmla="*/ 2147483646 w 111"/>
                <a:gd name="T79" fmla="*/ 2147483646 h 84"/>
                <a:gd name="T80" fmla="*/ 2147483646 w 111"/>
                <a:gd name="T81" fmla="*/ 2147483646 h 84"/>
                <a:gd name="T82" fmla="*/ 2147483646 w 111"/>
                <a:gd name="T83" fmla="*/ 2147483646 h 84"/>
                <a:gd name="T84" fmla="*/ 2147483646 w 111"/>
                <a:gd name="T85" fmla="*/ 2147483646 h 84"/>
                <a:gd name="T86" fmla="*/ 2147483646 w 111"/>
                <a:gd name="T87" fmla="*/ 2147483646 h 84"/>
                <a:gd name="T88" fmla="*/ 2147483646 w 111"/>
                <a:gd name="T89" fmla="*/ 2147483646 h 84"/>
                <a:gd name="T90" fmla="*/ 2147483646 w 111"/>
                <a:gd name="T91" fmla="*/ 2147483646 h 84"/>
                <a:gd name="T92" fmla="*/ 2147483646 w 111"/>
                <a:gd name="T93" fmla="*/ 2147483646 h 84"/>
                <a:gd name="T94" fmla="*/ 2147483646 w 111"/>
                <a:gd name="T95" fmla="*/ 2147483646 h 84"/>
                <a:gd name="T96" fmla="*/ 2147483646 w 111"/>
                <a:gd name="T97" fmla="*/ 2147483646 h 84"/>
                <a:gd name="T98" fmla="*/ 2147483646 w 111"/>
                <a:gd name="T99" fmla="*/ 2147483646 h 84"/>
                <a:gd name="T100" fmla="*/ 2147483646 w 111"/>
                <a:gd name="T101" fmla="*/ 2147483646 h 84"/>
                <a:gd name="T102" fmla="*/ 2147483646 w 111"/>
                <a:gd name="T103" fmla="*/ 2147483646 h 84"/>
                <a:gd name="T104" fmla="*/ 2147483646 w 111"/>
                <a:gd name="T105" fmla="*/ 2147483646 h 84"/>
                <a:gd name="T106" fmla="*/ 2147483646 w 111"/>
                <a:gd name="T107" fmla="*/ 2147483646 h 84"/>
                <a:gd name="T108" fmla="*/ 2147483646 w 111"/>
                <a:gd name="T109" fmla="*/ 2147483646 h 84"/>
                <a:gd name="T110" fmla="*/ 2147483646 w 111"/>
                <a:gd name="T111" fmla="*/ 2147483646 h 84"/>
                <a:gd name="T112" fmla="*/ 2147483646 w 111"/>
                <a:gd name="T113" fmla="*/ 2147483646 h 84"/>
                <a:gd name="T114" fmla="*/ 2147483646 w 111"/>
                <a:gd name="T115" fmla="*/ 2147483646 h 84"/>
                <a:gd name="T116" fmla="*/ 2147483646 w 111"/>
                <a:gd name="T117" fmla="*/ 2147483646 h 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58" name="Freeform 23"/>
            <p:cNvSpPr/>
            <p:nvPr/>
          </p:nvSpPr>
          <p:spPr bwMode="auto">
            <a:xfrm>
              <a:off x="7694967" y="2403902"/>
              <a:ext cx="221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59" name="Freeform 24"/>
            <p:cNvSpPr/>
            <p:nvPr/>
          </p:nvSpPr>
          <p:spPr bwMode="auto">
            <a:xfrm>
              <a:off x="7697177" y="2397303"/>
              <a:ext cx="13264" cy="6599"/>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189473" name="Freeform 25"/>
            <p:cNvSpPr>
              <a:spLocks/>
            </p:cNvSpPr>
            <p:nvPr/>
          </p:nvSpPr>
          <p:spPr bwMode="auto">
            <a:xfrm>
              <a:off x="7316788" y="2201863"/>
              <a:ext cx="444500" cy="258763"/>
            </a:xfrm>
            <a:custGeom>
              <a:avLst/>
              <a:gdLst>
                <a:gd name="T0" fmla="*/ 2147483646 w 118"/>
                <a:gd name="T1" fmla="*/ 0 h 69"/>
                <a:gd name="T2" fmla="*/ 2147483646 w 118"/>
                <a:gd name="T3" fmla="*/ 2147483646 h 69"/>
                <a:gd name="T4" fmla="*/ 2147483646 w 118"/>
                <a:gd name="T5" fmla="*/ 2147483646 h 69"/>
                <a:gd name="T6" fmla="*/ 2147483646 w 118"/>
                <a:gd name="T7" fmla="*/ 2147483646 h 69"/>
                <a:gd name="T8" fmla="*/ 2147483646 w 118"/>
                <a:gd name="T9" fmla="*/ 2147483646 h 69"/>
                <a:gd name="T10" fmla="*/ 2147483646 w 118"/>
                <a:gd name="T11" fmla="*/ 2147483646 h 69"/>
                <a:gd name="T12" fmla="*/ 2147483646 w 118"/>
                <a:gd name="T13" fmla="*/ 2147483646 h 69"/>
                <a:gd name="T14" fmla="*/ 2147483646 w 118"/>
                <a:gd name="T15" fmla="*/ 2147483646 h 69"/>
                <a:gd name="T16" fmla="*/ 2147483646 w 118"/>
                <a:gd name="T17" fmla="*/ 2147483646 h 69"/>
                <a:gd name="T18" fmla="*/ 2147483646 w 118"/>
                <a:gd name="T19" fmla="*/ 2147483646 h 69"/>
                <a:gd name="T20" fmla="*/ 2147483646 w 118"/>
                <a:gd name="T21" fmla="*/ 2147483646 h 69"/>
                <a:gd name="T22" fmla="*/ 2147483646 w 118"/>
                <a:gd name="T23" fmla="*/ 2147483646 h 69"/>
                <a:gd name="T24" fmla="*/ 2147483646 w 118"/>
                <a:gd name="T25" fmla="*/ 2147483646 h 69"/>
                <a:gd name="T26" fmla="*/ 2147483646 w 118"/>
                <a:gd name="T27" fmla="*/ 2147483646 h 69"/>
                <a:gd name="T28" fmla="*/ 2147483646 w 118"/>
                <a:gd name="T29" fmla="*/ 2147483646 h 69"/>
                <a:gd name="T30" fmla="*/ 2147483646 w 118"/>
                <a:gd name="T31" fmla="*/ 2147483646 h 69"/>
                <a:gd name="T32" fmla="*/ 2147483646 w 118"/>
                <a:gd name="T33" fmla="*/ 2147483646 h 69"/>
                <a:gd name="T34" fmla="*/ 2147483646 w 118"/>
                <a:gd name="T35" fmla="*/ 2147483646 h 69"/>
                <a:gd name="T36" fmla="*/ 2147483646 w 118"/>
                <a:gd name="T37" fmla="*/ 2147483646 h 69"/>
                <a:gd name="T38" fmla="*/ 2147483646 w 118"/>
                <a:gd name="T39" fmla="*/ 2147483646 h 69"/>
                <a:gd name="T40" fmla="*/ 2147483646 w 118"/>
                <a:gd name="T41" fmla="*/ 2147483646 h 69"/>
                <a:gd name="T42" fmla="*/ 2147483646 w 118"/>
                <a:gd name="T43" fmla="*/ 2147483646 h 69"/>
                <a:gd name="T44" fmla="*/ 2147483646 w 118"/>
                <a:gd name="T45" fmla="*/ 2147483646 h 69"/>
                <a:gd name="T46" fmla="*/ 2147483646 w 118"/>
                <a:gd name="T47" fmla="*/ 2147483646 h 69"/>
                <a:gd name="T48" fmla="*/ 2147483646 w 118"/>
                <a:gd name="T49" fmla="*/ 2147483646 h 69"/>
                <a:gd name="T50" fmla="*/ 2147483646 w 118"/>
                <a:gd name="T51" fmla="*/ 2147483646 h 69"/>
                <a:gd name="T52" fmla="*/ 2147483646 w 118"/>
                <a:gd name="T53" fmla="*/ 2147483646 h 69"/>
                <a:gd name="T54" fmla="*/ 2147483646 w 118"/>
                <a:gd name="T55" fmla="*/ 2147483646 h 69"/>
                <a:gd name="T56" fmla="*/ 2147483646 w 118"/>
                <a:gd name="T57" fmla="*/ 2147483646 h 69"/>
                <a:gd name="T58" fmla="*/ 2147483646 w 118"/>
                <a:gd name="T59" fmla="*/ 2147483646 h 69"/>
                <a:gd name="T60" fmla="*/ 2147483646 w 118"/>
                <a:gd name="T61" fmla="*/ 2147483646 h 69"/>
                <a:gd name="T62" fmla="*/ 2147483646 w 118"/>
                <a:gd name="T63" fmla="*/ 2147483646 h 69"/>
                <a:gd name="T64" fmla="*/ 2147483646 w 118"/>
                <a:gd name="T65" fmla="*/ 2147483646 h 69"/>
                <a:gd name="T66" fmla="*/ 2147483646 w 118"/>
                <a:gd name="T67" fmla="*/ 2147483646 h 69"/>
                <a:gd name="T68" fmla="*/ 2147483646 w 118"/>
                <a:gd name="T69" fmla="*/ 2147483646 h 69"/>
                <a:gd name="T70" fmla="*/ 2147483646 w 118"/>
                <a:gd name="T71" fmla="*/ 2147483646 h 69"/>
                <a:gd name="T72" fmla="*/ 2147483646 w 118"/>
                <a:gd name="T73" fmla="*/ 2147483646 h 69"/>
                <a:gd name="T74" fmla="*/ 2147483646 w 118"/>
                <a:gd name="T75" fmla="*/ 2147483646 h 69"/>
                <a:gd name="T76" fmla="*/ 2147483646 w 118"/>
                <a:gd name="T77" fmla="*/ 2147483646 h 69"/>
                <a:gd name="T78" fmla="*/ 2147483646 w 118"/>
                <a:gd name="T79" fmla="*/ 2147483646 h 69"/>
                <a:gd name="T80" fmla="*/ 2147483646 w 118"/>
                <a:gd name="T81" fmla="*/ 2147483646 h 69"/>
                <a:gd name="T82" fmla="*/ 2147483646 w 118"/>
                <a:gd name="T83" fmla="*/ 2147483646 h 69"/>
                <a:gd name="T84" fmla="*/ 2147483646 w 118"/>
                <a:gd name="T85" fmla="*/ 2147483646 h 69"/>
                <a:gd name="T86" fmla="*/ 2147483646 w 118"/>
                <a:gd name="T87" fmla="*/ 2147483646 h 69"/>
                <a:gd name="T88" fmla="*/ 2147483646 w 118"/>
                <a:gd name="T89" fmla="*/ 2147483646 h 69"/>
                <a:gd name="T90" fmla="*/ 2147483646 w 118"/>
                <a:gd name="T91" fmla="*/ 2147483646 h 69"/>
                <a:gd name="T92" fmla="*/ 2147483646 w 118"/>
                <a:gd name="T93" fmla="*/ 2147483646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74" name="Freeform 26"/>
            <p:cNvSpPr>
              <a:spLocks/>
            </p:cNvSpPr>
            <p:nvPr/>
          </p:nvSpPr>
          <p:spPr bwMode="auto">
            <a:xfrm>
              <a:off x="4427538" y="2193926"/>
              <a:ext cx="431800" cy="266700"/>
            </a:xfrm>
            <a:custGeom>
              <a:avLst/>
              <a:gdLst>
                <a:gd name="T0" fmla="*/ 2147483646 w 115"/>
                <a:gd name="T1" fmla="*/ 2147483646 h 71"/>
                <a:gd name="T2" fmla="*/ 2147483646 w 115"/>
                <a:gd name="T3" fmla="*/ 2147483646 h 71"/>
                <a:gd name="T4" fmla="*/ 2147483646 w 115"/>
                <a:gd name="T5" fmla="*/ 2147483646 h 71"/>
                <a:gd name="T6" fmla="*/ 2147483646 w 115"/>
                <a:gd name="T7" fmla="*/ 2147483646 h 71"/>
                <a:gd name="T8" fmla="*/ 2147483646 w 115"/>
                <a:gd name="T9" fmla="*/ 2147483646 h 71"/>
                <a:gd name="T10" fmla="*/ 2147483646 w 115"/>
                <a:gd name="T11" fmla="*/ 2147483646 h 71"/>
                <a:gd name="T12" fmla="*/ 2147483646 w 115"/>
                <a:gd name="T13" fmla="*/ 2147483646 h 71"/>
                <a:gd name="T14" fmla="*/ 2147483646 w 115"/>
                <a:gd name="T15" fmla="*/ 2147483646 h 71"/>
                <a:gd name="T16" fmla="*/ 2147483646 w 115"/>
                <a:gd name="T17" fmla="*/ 2147483646 h 71"/>
                <a:gd name="T18" fmla="*/ 2147483646 w 115"/>
                <a:gd name="T19" fmla="*/ 2147483646 h 71"/>
                <a:gd name="T20" fmla="*/ 2147483646 w 115"/>
                <a:gd name="T21" fmla="*/ 2147483646 h 71"/>
                <a:gd name="T22" fmla="*/ 2147483646 w 115"/>
                <a:gd name="T23" fmla="*/ 2147483646 h 71"/>
                <a:gd name="T24" fmla="*/ 2147483646 w 115"/>
                <a:gd name="T25" fmla="*/ 2147483646 h 71"/>
                <a:gd name="T26" fmla="*/ 2147483646 w 115"/>
                <a:gd name="T27" fmla="*/ 2147483646 h 71"/>
                <a:gd name="T28" fmla="*/ 2147483646 w 115"/>
                <a:gd name="T29" fmla="*/ 2147483646 h 71"/>
                <a:gd name="T30" fmla="*/ 2147483646 w 115"/>
                <a:gd name="T31" fmla="*/ 2147483646 h 71"/>
                <a:gd name="T32" fmla="*/ 2147483646 w 115"/>
                <a:gd name="T33" fmla="*/ 2147483646 h 71"/>
                <a:gd name="T34" fmla="*/ 2147483646 w 115"/>
                <a:gd name="T35" fmla="*/ 2147483646 h 71"/>
                <a:gd name="T36" fmla="*/ 2147483646 w 115"/>
                <a:gd name="T37" fmla="*/ 2147483646 h 71"/>
                <a:gd name="T38" fmla="*/ 2147483646 w 115"/>
                <a:gd name="T39" fmla="*/ 2147483646 h 71"/>
                <a:gd name="T40" fmla="*/ 2147483646 w 115"/>
                <a:gd name="T41" fmla="*/ 2147483646 h 71"/>
                <a:gd name="T42" fmla="*/ 2147483646 w 115"/>
                <a:gd name="T43" fmla="*/ 2147483646 h 71"/>
                <a:gd name="T44" fmla="*/ 2147483646 w 115"/>
                <a:gd name="T45" fmla="*/ 2147483646 h 71"/>
                <a:gd name="T46" fmla="*/ 2147483646 w 115"/>
                <a:gd name="T47" fmla="*/ 2147483646 h 71"/>
                <a:gd name="T48" fmla="*/ 2147483646 w 115"/>
                <a:gd name="T49" fmla="*/ 2147483646 h 71"/>
                <a:gd name="T50" fmla="*/ 2147483646 w 115"/>
                <a:gd name="T51" fmla="*/ 2147483646 h 71"/>
                <a:gd name="T52" fmla="*/ 2147483646 w 115"/>
                <a:gd name="T53" fmla="*/ 2147483646 h 71"/>
                <a:gd name="T54" fmla="*/ 2147483646 w 115"/>
                <a:gd name="T55" fmla="*/ 2147483646 h 71"/>
                <a:gd name="T56" fmla="*/ 2147483646 w 115"/>
                <a:gd name="T57" fmla="*/ 2147483646 h 71"/>
                <a:gd name="T58" fmla="*/ 2147483646 w 115"/>
                <a:gd name="T59" fmla="*/ 2147483646 h 71"/>
                <a:gd name="T60" fmla="*/ 2147483646 w 115"/>
                <a:gd name="T61" fmla="*/ 2147483646 h 71"/>
                <a:gd name="T62" fmla="*/ 2147483646 w 115"/>
                <a:gd name="T63" fmla="*/ 2147483646 h 71"/>
                <a:gd name="T64" fmla="*/ 2147483646 w 115"/>
                <a:gd name="T65" fmla="*/ 2147483646 h 71"/>
                <a:gd name="T66" fmla="*/ 2147483646 w 115"/>
                <a:gd name="T67" fmla="*/ 2147483646 h 71"/>
                <a:gd name="T68" fmla="*/ 2147483646 w 115"/>
                <a:gd name="T69" fmla="*/ 2147483646 h 71"/>
                <a:gd name="T70" fmla="*/ 2147483646 w 115"/>
                <a:gd name="T71" fmla="*/ 2147483646 h 71"/>
                <a:gd name="T72" fmla="*/ 2147483646 w 115"/>
                <a:gd name="T73" fmla="*/ 2147483646 h 71"/>
                <a:gd name="T74" fmla="*/ 2147483646 w 115"/>
                <a:gd name="T75" fmla="*/ 2147483646 h 71"/>
                <a:gd name="T76" fmla="*/ 2147483646 w 115"/>
                <a:gd name="T77" fmla="*/ 2147483646 h 71"/>
                <a:gd name="T78" fmla="*/ 2147483646 w 115"/>
                <a:gd name="T79" fmla="*/ 2147483646 h 71"/>
                <a:gd name="T80" fmla="*/ 2147483646 w 115"/>
                <a:gd name="T81" fmla="*/ 2147483646 h 71"/>
                <a:gd name="T82" fmla="*/ 2147483646 w 115"/>
                <a:gd name="T83" fmla="*/ 2147483646 h 71"/>
                <a:gd name="T84" fmla="*/ 2147483646 w 115"/>
                <a:gd name="T85" fmla="*/ 2147483646 h 71"/>
                <a:gd name="T86" fmla="*/ 2147483646 w 115"/>
                <a:gd name="T87" fmla="*/ 2147483646 h 71"/>
                <a:gd name="T88" fmla="*/ 2147483646 w 115"/>
                <a:gd name="T89" fmla="*/ 2147483646 h 71"/>
                <a:gd name="T90" fmla="*/ 2147483646 w 115"/>
                <a:gd name="T91" fmla="*/ 0 h 71"/>
                <a:gd name="T92" fmla="*/ 2147483646 w 115"/>
                <a:gd name="T93" fmla="*/ 2147483646 h 71"/>
                <a:gd name="T94" fmla="*/ 2147483646 w 115"/>
                <a:gd name="T95" fmla="*/ 2147483646 h 71"/>
                <a:gd name="T96" fmla="*/ 2147483646 w 115"/>
                <a:gd name="T97" fmla="*/ 2147483646 h 71"/>
                <a:gd name="T98" fmla="*/ 2147483646 w 115"/>
                <a:gd name="T99" fmla="*/ 2147483646 h 71"/>
                <a:gd name="T100" fmla="*/ 2147483646 w 115"/>
                <a:gd name="T101" fmla="*/ 2147483646 h 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75" name="Freeform 27"/>
            <p:cNvSpPr>
              <a:spLocks/>
            </p:cNvSpPr>
            <p:nvPr/>
          </p:nvSpPr>
          <p:spPr bwMode="auto">
            <a:xfrm>
              <a:off x="6843713" y="1300163"/>
              <a:ext cx="363538" cy="390525"/>
            </a:xfrm>
            <a:custGeom>
              <a:avLst/>
              <a:gdLst>
                <a:gd name="T0" fmla="*/ 2147483646 w 97"/>
                <a:gd name="T1" fmla="*/ 2147483646 h 104"/>
                <a:gd name="T2" fmla="*/ 2147483646 w 97"/>
                <a:gd name="T3" fmla="*/ 2147483646 h 104"/>
                <a:gd name="T4" fmla="*/ 2147483646 w 97"/>
                <a:gd name="T5" fmla="*/ 2147483646 h 104"/>
                <a:gd name="T6" fmla="*/ 2147483646 w 97"/>
                <a:gd name="T7" fmla="*/ 2147483646 h 104"/>
                <a:gd name="T8" fmla="*/ 2147483646 w 97"/>
                <a:gd name="T9" fmla="*/ 2147483646 h 104"/>
                <a:gd name="T10" fmla="*/ 2147483646 w 97"/>
                <a:gd name="T11" fmla="*/ 2147483646 h 104"/>
                <a:gd name="T12" fmla="*/ 2147483646 w 97"/>
                <a:gd name="T13" fmla="*/ 2147483646 h 104"/>
                <a:gd name="T14" fmla="*/ 2147483646 w 97"/>
                <a:gd name="T15" fmla="*/ 2147483646 h 104"/>
                <a:gd name="T16" fmla="*/ 2147483646 w 97"/>
                <a:gd name="T17" fmla="*/ 2147483646 h 104"/>
                <a:gd name="T18" fmla="*/ 2147483646 w 97"/>
                <a:gd name="T19" fmla="*/ 2147483646 h 104"/>
                <a:gd name="T20" fmla="*/ 2147483646 w 97"/>
                <a:gd name="T21" fmla="*/ 2147483646 h 104"/>
                <a:gd name="T22" fmla="*/ 2147483646 w 97"/>
                <a:gd name="T23" fmla="*/ 2147483646 h 104"/>
                <a:gd name="T24" fmla="*/ 2147483646 w 97"/>
                <a:gd name="T25" fmla="*/ 2147483646 h 104"/>
                <a:gd name="T26" fmla="*/ 2147483646 w 97"/>
                <a:gd name="T27" fmla="*/ 2147483646 h 104"/>
                <a:gd name="T28" fmla="*/ 2147483646 w 97"/>
                <a:gd name="T29" fmla="*/ 2147483646 h 104"/>
                <a:gd name="T30" fmla="*/ 2147483646 w 97"/>
                <a:gd name="T31" fmla="*/ 2147483646 h 104"/>
                <a:gd name="T32" fmla="*/ 2147483646 w 97"/>
                <a:gd name="T33" fmla="*/ 2147483646 h 104"/>
                <a:gd name="T34" fmla="*/ 2147483646 w 97"/>
                <a:gd name="T35" fmla="*/ 2147483646 h 104"/>
                <a:gd name="T36" fmla="*/ 2147483646 w 97"/>
                <a:gd name="T37" fmla="*/ 2147483646 h 104"/>
                <a:gd name="T38" fmla="*/ 2147483646 w 97"/>
                <a:gd name="T39" fmla="*/ 2147483646 h 104"/>
                <a:gd name="T40" fmla="*/ 2147483646 w 97"/>
                <a:gd name="T41" fmla="*/ 2147483646 h 104"/>
                <a:gd name="T42" fmla="*/ 2147483646 w 97"/>
                <a:gd name="T43" fmla="*/ 2147483646 h 104"/>
                <a:gd name="T44" fmla="*/ 2147483646 w 97"/>
                <a:gd name="T45" fmla="*/ 2147483646 h 104"/>
                <a:gd name="T46" fmla="*/ 2147483646 w 97"/>
                <a:gd name="T47" fmla="*/ 2147483646 h 104"/>
                <a:gd name="T48" fmla="*/ 2147483646 w 97"/>
                <a:gd name="T49" fmla="*/ 2147483646 h 104"/>
                <a:gd name="T50" fmla="*/ 2147483646 w 97"/>
                <a:gd name="T51" fmla="*/ 2147483646 h 104"/>
                <a:gd name="T52" fmla="*/ 2147483646 w 97"/>
                <a:gd name="T53" fmla="*/ 2147483646 h 104"/>
                <a:gd name="T54" fmla="*/ 2147483646 w 97"/>
                <a:gd name="T55" fmla="*/ 2147483646 h 104"/>
                <a:gd name="T56" fmla="*/ 2147483646 w 97"/>
                <a:gd name="T57" fmla="*/ 2147483646 h 104"/>
                <a:gd name="T58" fmla="*/ 2147483646 w 97"/>
                <a:gd name="T59" fmla="*/ 2147483646 h 104"/>
                <a:gd name="T60" fmla="*/ 2147483646 w 97"/>
                <a:gd name="T61" fmla="*/ 2147483646 h 104"/>
                <a:gd name="T62" fmla="*/ 2147483646 w 97"/>
                <a:gd name="T63" fmla="*/ 2147483646 h 104"/>
                <a:gd name="T64" fmla="*/ 2147483646 w 97"/>
                <a:gd name="T65" fmla="*/ 2147483646 h 104"/>
                <a:gd name="T66" fmla="*/ 2147483646 w 97"/>
                <a:gd name="T67" fmla="*/ 2147483646 h 104"/>
                <a:gd name="T68" fmla="*/ 2147483646 w 97"/>
                <a:gd name="T69" fmla="*/ 2147483646 h 104"/>
                <a:gd name="T70" fmla="*/ 2147483646 w 97"/>
                <a:gd name="T71" fmla="*/ 2147483646 h 104"/>
                <a:gd name="T72" fmla="*/ 2147483646 w 97"/>
                <a:gd name="T73" fmla="*/ 2147483646 h 104"/>
                <a:gd name="T74" fmla="*/ 2147483646 w 97"/>
                <a:gd name="T75" fmla="*/ 2147483646 h 104"/>
                <a:gd name="T76" fmla="*/ 2147483646 w 97"/>
                <a:gd name="T77" fmla="*/ 2147483646 h 104"/>
                <a:gd name="T78" fmla="*/ 2147483646 w 97"/>
                <a:gd name="T79" fmla="*/ 2147483646 h 104"/>
                <a:gd name="T80" fmla="*/ 2147483646 w 97"/>
                <a:gd name="T81" fmla="*/ 2147483646 h 104"/>
                <a:gd name="T82" fmla="*/ 2147483646 w 97"/>
                <a:gd name="T83" fmla="*/ 2147483646 h 104"/>
                <a:gd name="T84" fmla="*/ 2147483646 w 97"/>
                <a:gd name="T85" fmla="*/ 2147483646 h 104"/>
                <a:gd name="T86" fmla="*/ 2147483646 w 97"/>
                <a:gd name="T87" fmla="*/ 2147483646 h 104"/>
                <a:gd name="T88" fmla="*/ 2147483646 w 97"/>
                <a:gd name="T89" fmla="*/ 2147483646 h 104"/>
                <a:gd name="T90" fmla="*/ 2147483646 w 97"/>
                <a:gd name="T91" fmla="*/ 2147483646 h 104"/>
                <a:gd name="T92" fmla="*/ 2147483646 w 97"/>
                <a:gd name="T93" fmla="*/ 2147483646 h 104"/>
                <a:gd name="T94" fmla="*/ 2147483646 w 97"/>
                <a:gd name="T95" fmla="*/ 2147483646 h 104"/>
                <a:gd name="T96" fmla="*/ 2147483646 w 97"/>
                <a:gd name="T97" fmla="*/ 2147483646 h 104"/>
                <a:gd name="T98" fmla="*/ 2147483646 w 97"/>
                <a:gd name="T99" fmla="*/ 2147483646 h 104"/>
                <a:gd name="T100" fmla="*/ 2147483646 w 97"/>
                <a:gd name="T101" fmla="*/ 2147483646 h 104"/>
                <a:gd name="T102" fmla="*/ 2147483646 w 97"/>
                <a:gd name="T103" fmla="*/ 2147483646 h 104"/>
                <a:gd name="T104" fmla="*/ 2147483646 w 97"/>
                <a:gd name="T105" fmla="*/ 2147483646 h 104"/>
                <a:gd name="T106" fmla="*/ 2147483646 w 97"/>
                <a:gd name="T107" fmla="*/ 2147483646 h 104"/>
                <a:gd name="T108" fmla="*/ 2147483646 w 97"/>
                <a:gd name="T109" fmla="*/ 2147483646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63" name="Freeform 28"/>
            <p:cNvSpPr/>
            <p:nvPr/>
          </p:nvSpPr>
          <p:spPr bwMode="auto">
            <a:xfrm>
              <a:off x="5174758" y="1671295"/>
              <a:ext cx="4421" cy="2199"/>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64" name="Freeform 29"/>
            <p:cNvSpPr/>
            <p:nvPr/>
          </p:nvSpPr>
          <p:spPr bwMode="auto">
            <a:xfrm>
              <a:off x="5161494" y="1660295"/>
              <a:ext cx="2210" cy="2201"/>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65" name="Freeform 30"/>
            <p:cNvSpPr/>
            <p:nvPr/>
          </p:nvSpPr>
          <p:spPr bwMode="auto">
            <a:xfrm>
              <a:off x="5179179" y="1673495"/>
              <a:ext cx="11053" cy="8800"/>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66" name="Freeform 31"/>
            <p:cNvSpPr/>
            <p:nvPr/>
          </p:nvSpPr>
          <p:spPr bwMode="auto">
            <a:xfrm>
              <a:off x="5163704" y="1662495"/>
              <a:ext cx="8843" cy="6599"/>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67" name="Freeform 32"/>
            <p:cNvSpPr/>
            <p:nvPr/>
          </p:nvSpPr>
          <p:spPr bwMode="auto">
            <a:xfrm>
              <a:off x="5172546" y="1669095"/>
              <a:ext cx="2211" cy="220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189481" name="Freeform 33"/>
            <p:cNvSpPr>
              <a:spLocks/>
            </p:cNvSpPr>
            <p:nvPr/>
          </p:nvSpPr>
          <p:spPr bwMode="auto">
            <a:xfrm>
              <a:off x="4987926" y="1292226"/>
              <a:ext cx="360363" cy="398463"/>
            </a:xfrm>
            <a:custGeom>
              <a:avLst/>
              <a:gdLst>
                <a:gd name="T0" fmla="*/ 2147483646 w 96"/>
                <a:gd name="T1" fmla="*/ 2147483646 h 106"/>
                <a:gd name="T2" fmla="*/ 2147483646 w 96"/>
                <a:gd name="T3" fmla="*/ 2147483646 h 106"/>
                <a:gd name="T4" fmla="*/ 2147483646 w 96"/>
                <a:gd name="T5" fmla="*/ 2147483646 h 106"/>
                <a:gd name="T6" fmla="*/ 2147483646 w 96"/>
                <a:gd name="T7" fmla="*/ 2147483646 h 106"/>
                <a:gd name="T8" fmla="*/ 0 w 96"/>
                <a:gd name="T9" fmla="*/ 2147483646 h 106"/>
                <a:gd name="T10" fmla="*/ 2147483646 w 96"/>
                <a:gd name="T11" fmla="*/ 2147483646 h 106"/>
                <a:gd name="T12" fmla="*/ 2147483646 w 96"/>
                <a:gd name="T13" fmla="*/ 2147483646 h 106"/>
                <a:gd name="T14" fmla="*/ 2147483646 w 96"/>
                <a:gd name="T15" fmla="*/ 2147483646 h 106"/>
                <a:gd name="T16" fmla="*/ 2147483646 w 96"/>
                <a:gd name="T17" fmla="*/ 2147483646 h 106"/>
                <a:gd name="T18" fmla="*/ 2147483646 w 96"/>
                <a:gd name="T19" fmla="*/ 2147483646 h 106"/>
                <a:gd name="T20" fmla="*/ 2147483646 w 96"/>
                <a:gd name="T21" fmla="*/ 2147483646 h 106"/>
                <a:gd name="T22" fmla="*/ 2147483646 w 96"/>
                <a:gd name="T23" fmla="*/ 2147483646 h 106"/>
                <a:gd name="T24" fmla="*/ 2147483646 w 96"/>
                <a:gd name="T25" fmla="*/ 2147483646 h 106"/>
                <a:gd name="T26" fmla="*/ 2147483646 w 96"/>
                <a:gd name="T27" fmla="*/ 2147483646 h 106"/>
                <a:gd name="T28" fmla="*/ 2147483646 w 96"/>
                <a:gd name="T29" fmla="*/ 2147483646 h 106"/>
                <a:gd name="T30" fmla="*/ 2147483646 w 96"/>
                <a:gd name="T31" fmla="*/ 2147483646 h 106"/>
                <a:gd name="T32" fmla="*/ 2147483646 w 96"/>
                <a:gd name="T33" fmla="*/ 2147483646 h 106"/>
                <a:gd name="T34" fmla="*/ 2147483646 w 96"/>
                <a:gd name="T35" fmla="*/ 2147483646 h 106"/>
                <a:gd name="T36" fmla="*/ 2147483646 w 96"/>
                <a:gd name="T37" fmla="*/ 2147483646 h 106"/>
                <a:gd name="T38" fmla="*/ 2147483646 w 96"/>
                <a:gd name="T39" fmla="*/ 2147483646 h 106"/>
                <a:gd name="T40" fmla="*/ 2147483646 w 96"/>
                <a:gd name="T41" fmla="*/ 2147483646 h 106"/>
                <a:gd name="T42" fmla="*/ 2147483646 w 96"/>
                <a:gd name="T43" fmla="*/ 2147483646 h 106"/>
                <a:gd name="T44" fmla="*/ 2147483646 w 96"/>
                <a:gd name="T45" fmla="*/ 2147483646 h 106"/>
                <a:gd name="T46" fmla="*/ 2147483646 w 96"/>
                <a:gd name="T47" fmla="*/ 2147483646 h 106"/>
                <a:gd name="T48" fmla="*/ 2147483646 w 96"/>
                <a:gd name="T49" fmla="*/ 2147483646 h 106"/>
                <a:gd name="T50" fmla="*/ 2147483646 w 96"/>
                <a:gd name="T51" fmla="*/ 2147483646 h 106"/>
                <a:gd name="T52" fmla="*/ 2147483646 w 96"/>
                <a:gd name="T53" fmla="*/ 2147483646 h 106"/>
                <a:gd name="T54" fmla="*/ 2147483646 w 96"/>
                <a:gd name="T55" fmla="*/ 2147483646 h 106"/>
                <a:gd name="T56" fmla="*/ 2147483646 w 96"/>
                <a:gd name="T57" fmla="*/ 2147483646 h 106"/>
                <a:gd name="T58" fmla="*/ 2147483646 w 96"/>
                <a:gd name="T59" fmla="*/ 2147483646 h 106"/>
                <a:gd name="T60" fmla="*/ 2147483646 w 96"/>
                <a:gd name="T61" fmla="*/ 2147483646 h 106"/>
                <a:gd name="T62" fmla="*/ 2147483646 w 96"/>
                <a:gd name="T63" fmla="*/ 2147483646 h 106"/>
                <a:gd name="T64" fmla="*/ 2147483646 w 96"/>
                <a:gd name="T65" fmla="*/ 2147483646 h 106"/>
                <a:gd name="T66" fmla="*/ 2147483646 w 96"/>
                <a:gd name="T67" fmla="*/ 2147483646 h 106"/>
                <a:gd name="T68" fmla="*/ 2147483646 w 96"/>
                <a:gd name="T69" fmla="*/ 2147483646 h 106"/>
                <a:gd name="T70" fmla="*/ 2147483646 w 96"/>
                <a:gd name="T71" fmla="*/ 2147483646 h 106"/>
                <a:gd name="T72" fmla="*/ 2147483646 w 96"/>
                <a:gd name="T73" fmla="*/ 2147483646 h 106"/>
                <a:gd name="T74" fmla="*/ 2147483646 w 96"/>
                <a:gd name="T75" fmla="*/ 2147483646 h 106"/>
                <a:gd name="T76" fmla="*/ 2147483646 w 96"/>
                <a:gd name="T77" fmla="*/ 2147483646 h 106"/>
                <a:gd name="T78" fmla="*/ 2147483646 w 96"/>
                <a:gd name="T79" fmla="*/ 2147483646 h 106"/>
                <a:gd name="T80" fmla="*/ 2147483646 w 96"/>
                <a:gd name="T81" fmla="*/ 2147483646 h 106"/>
                <a:gd name="T82" fmla="*/ 2147483646 w 96"/>
                <a:gd name="T83" fmla="*/ 2147483646 h 106"/>
                <a:gd name="T84" fmla="*/ 2147483646 w 96"/>
                <a:gd name="T85" fmla="*/ 2147483646 h 106"/>
                <a:gd name="T86" fmla="*/ 2147483646 w 96"/>
                <a:gd name="T87" fmla="*/ 2147483646 h 106"/>
                <a:gd name="T88" fmla="*/ 2147483646 w 96"/>
                <a:gd name="T89" fmla="*/ 2147483646 h 106"/>
                <a:gd name="T90" fmla="*/ 2147483646 w 96"/>
                <a:gd name="T91" fmla="*/ 2147483646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82" name="Freeform 34"/>
            <p:cNvSpPr>
              <a:spLocks/>
            </p:cNvSpPr>
            <p:nvPr/>
          </p:nvSpPr>
          <p:spPr bwMode="auto">
            <a:xfrm>
              <a:off x="5984876" y="954088"/>
              <a:ext cx="222250" cy="431800"/>
            </a:xfrm>
            <a:custGeom>
              <a:avLst/>
              <a:gdLst>
                <a:gd name="T0" fmla="*/ 0 w 59"/>
                <a:gd name="T1" fmla="*/ 2147483646 h 115"/>
                <a:gd name="T2" fmla="*/ 2147483646 w 59"/>
                <a:gd name="T3" fmla="*/ 2147483646 h 115"/>
                <a:gd name="T4" fmla="*/ 2147483646 w 59"/>
                <a:gd name="T5" fmla="*/ 2147483646 h 115"/>
                <a:gd name="T6" fmla="*/ 2147483646 w 59"/>
                <a:gd name="T7" fmla="*/ 2147483646 h 115"/>
                <a:gd name="T8" fmla="*/ 2147483646 w 59"/>
                <a:gd name="T9" fmla="*/ 2147483646 h 115"/>
                <a:gd name="T10" fmla="*/ 2147483646 w 59"/>
                <a:gd name="T11" fmla="*/ 2147483646 h 115"/>
                <a:gd name="T12" fmla="*/ 2147483646 w 59"/>
                <a:gd name="T13" fmla="*/ 2147483646 h 115"/>
                <a:gd name="T14" fmla="*/ 2147483646 w 59"/>
                <a:gd name="T15" fmla="*/ 2147483646 h 115"/>
                <a:gd name="T16" fmla="*/ 2147483646 w 59"/>
                <a:gd name="T17" fmla="*/ 2147483646 h 115"/>
                <a:gd name="T18" fmla="*/ 2147483646 w 59"/>
                <a:gd name="T19" fmla="*/ 2147483646 h 115"/>
                <a:gd name="T20" fmla="*/ 2147483646 w 59"/>
                <a:gd name="T21" fmla="*/ 2147483646 h 115"/>
                <a:gd name="T22" fmla="*/ 2147483646 w 59"/>
                <a:gd name="T23" fmla="*/ 2147483646 h 115"/>
                <a:gd name="T24" fmla="*/ 2147483646 w 59"/>
                <a:gd name="T25" fmla="*/ 2147483646 h 115"/>
                <a:gd name="T26" fmla="*/ 2147483646 w 59"/>
                <a:gd name="T27" fmla="*/ 2147483646 h 115"/>
                <a:gd name="T28" fmla="*/ 2147483646 w 59"/>
                <a:gd name="T29" fmla="*/ 2147483646 h 115"/>
                <a:gd name="T30" fmla="*/ 2147483646 w 59"/>
                <a:gd name="T31" fmla="*/ 2147483646 h 115"/>
                <a:gd name="T32" fmla="*/ 2147483646 w 59"/>
                <a:gd name="T33" fmla="*/ 2147483646 h 115"/>
                <a:gd name="T34" fmla="*/ 2147483646 w 59"/>
                <a:gd name="T35" fmla="*/ 2147483646 h 115"/>
                <a:gd name="T36" fmla="*/ 2147483646 w 59"/>
                <a:gd name="T37" fmla="*/ 2147483646 h 115"/>
                <a:gd name="T38" fmla="*/ 2147483646 w 59"/>
                <a:gd name="T39" fmla="*/ 2147483646 h 115"/>
                <a:gd name="T40" fmla="*/ 2147483646 w 59"/>
                <a:gd name="T41" fmla="*/ 2147483646 h 115"/>
                <a:gd name="T42" fmla="*/ 2147483646 w 59"/>
                <a:gd name="T43" fmla="*/ 2147483646 h 115"/>
                <a:gd name="T44" fmla="*/ 2147483646 w 59"/>
                <a:gd name="T45" fmla="*/ 2147483646 h 115"/>
                <a:gd name="T46" fmla="*/ 2147483646 w 59"/>
                <a:gd name="T47" fmla="*/ 2147483646 h 115"/>
                <a:gd name="T48" fmla="*/ 2147483646 w 59"/>
                <a:gd name="T49" fmla="*/ 2147483646 h 115"/>
                <a:gd name="T50" fmla="*/ 2147483646 w 59"/>
                <a:gd name="T51" fmla="*/ 2147483646 h 115"/>
                <a:gd name="T52" fmla="*/ 2147483646 w 59"/>
                <a:gd name="T53" fmla="*/ 2147483646 h 115"/>
                <a:gd name="T54" fmla="*/ 2147483646 w 59"/>
                <a:gd name="T55" fmla="*/ 2147483646 h 115"/>
                <a:gd name="T56" fmla="*/ 2147483646 w 59"/>
                <a:gd name="T57" fmla="*/ 2147483646 h 115"/>
                <a:gd name="T58" fmla="*/ 2147483646 w 59"/>
                <a:gd name="T59" fmla="*/ 2147483646 h 115"/>
                <a:gd name="T60" fmla="*/ 2147483646 w 59"/>
                <a:gd name="T61" fmla="*/ 2147483646 h 115"/>
                <a:gd name="T62" fmla="*/ 2147483646 w 59"/>
                <a:gd name="T63" fmla="*/ 2147483646 h 115"/>
                <a:gd name="T64" fmla="*/ 2147483646 w 59"/>
                <a:gd name="T65" fmla="*/ 2147483646 h 115"/>
                <a:gd name="T66" fmla="*/ 2147483646 w 59"/>
                <a:gd name="T67" fmla="*/ 2147483646 h 115"/>
                <a:gd name="T68" fmla="*/ 2147483646 w 59"/>
                <a:gd name="T69" fmla="*/ 2147483646 h 115"/>
                <a:gd name="T70" fmla="*/ 2147483646 w 59"/>
                <a:gd name="T71" fmla="*/ 2147483646 h 115"/>
                <a:gd name="T72" fmla="*/ 2147483646 w 59"/>
                <a:gd name="T73" fmla="*/ 2147483646 h 115"/>
                <a:gd name="T74" fmla="*/ 2147483646 w 59"/>
                <a:gd name="T75" fmla="*/ 2147483646 h 115"/>
                <a:gd name="T76" fmla="*/ 2147483646 w 59"/>
                <a:gd name="T77" fmla="*/ 2147483646 h 115"/>
                <a:gd name="T78" fmla="*/ 2147483646 w 59"/>
                <a:gd name="T79" fmla="*/ 2147483646 h 115"/>
                <a:gd name="T80" fmla="*/ 2147483646 w 59"/>
                <a:gd name="T81" fmla="*/ 2147483646 h 115"/>
                <a:gd name="T82" fmla="*/ 2147483646 w 59"/>
                <a:gd name="T83" fmla="*/ 2147483646 h 115"/>
                <a:gd name="T84" fmla="*/ 2147483646 w 59"/>
                <a:gd name="T85" fmla="*/ 2147483646 h 115"/>
                <a:gd name="T86" fmla="*/ 2147483646 w 59"/>
                <a:gd name="T87" fmla="*/ 2147483646 h 115"/>
                <a:gd name="T88" fmla="*/ 2147483646 w 59"/>
                <a:gd name="T89" fmla="*/ 2147483646 h 115"/>
                <a:gd name="T90" fmla="*/ 2147483646 w 59"/>
                <a:gd name="T91" fmla="*/ 2147483646 h 115"/>
                <a:gd name="T92" fmla="*/ 2147483646 w 59"/>
                <a:gd name="T93" fmla="*/ 2147483646 h 115"/>
                <a:gd name="T94" fmla="*/ 2147483646 w 59"/>
                <a:gd name="T95" fmla="*/ 2147483646 h 115"/>
                <a:gd name="T96" fmla="*/ 2147483646 w 59"/>
                <a:gd name="T97" fmla="*/ 2147483646 h 115"/>
                <a:gd name="T98" fmla="*/ 2147483646 w 59"/>
                <a:gd name="T99" fmla="*/ 2147483646 h 115"/>
                <a:gd name="T100" fmla="*/ 2147483646 w 59"/>
                <a:gd name="T101" fmla="*/ 2147483646 h 115"/>
                <a:gd name="T102" fmla="*/ 2147483646 w 59"/>
                <a:gd name="T103" fmla="*/ 2147483646 h 115"/>
                <a:gd name="T104" fmla="*/ 0 w 59"/>
                <a:gd name="T105" fmla="*/ 2147483646 h 115"/>
                <a:gd name="T106" fmla="*/ 0 w 59"/>
                <a:gd name="T107" fmla="*/ 2147483646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83" name="Freeform 35"/>
            <p:cNvSpPr>
              <a:spLocks/>
            </p:cNvSpPr>
            <p:nvPr/>
          </p:nvSpPr>
          <p:spPr bwMode="auto">
            <a:xfrm>
              <a:off x="6292851" y="2822576"/>
              <a:ext cx="49213" cy="33338"/>
            </a:xfrm>
            <a:custGeom>
              <a:avLst/>
              <a:gdLst>
                <a:gd name="T0" fmla="*/ 2147483646 w 13"/>
                <a:gd name="T1" fmla="*/ 0 h 9"/>
                <a:gd name="T2" fmla="*/ 2147483646 w 13"/>
                <a:gd name="T3" fmla="*/ 2147483646 h 9"/>
                <a:gd name="T4" fmla="*/ 0 w 13"/>
                <a:gd name="T5" fmla="*/ 2147483646 h 9"/>
                <a:gd name="T6" fmla="*/ 0 w 13"/>
                <a:gd name="T7" fmla="*/ 2147483646 h 9"/>
                <a:gd name="T8" fmla="*/ 2147483646 w 13"/>
                <a:gd name="T9" fmla="*/ 2147483646 h 9"/>
                <a:gd name="T10" fmla="*/ 2147483646 w 13"/>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84" name="Freeform 36"/>
            <p:cNvSpPr>
              <a:spLocks/>
            </p:cNvSpPr>
            <p:nvPr/>
          </p:nvSpPr>
          <p:spPr bwMode="auto">
            <a:xfrm>
              <a:off x="6289676" y="2833688"/>
              <a:ext cx="3175" cy="22225"/>
            </a:xfrm>
            <a:custGeom>
              <a:avLst/>
              <a:gdLst>
                <a:gd name="T0" fmla="*/ 2147483646 w 2"/>
                <a:gd name="T1" fmla="*/ 2147483646 h 14"/>
                <a:gd name="T2" fmla="*/ 2147483646 w 2"/>
                <a:gd name="T3" fmla="*/ 2147483646 h 14"/>
                <a:gd name="T4" fmla="*/ 0 w 2"/>
                <a:gd name="T5" fmla="*/ 0 h 14"/>
                <a:gd name="T6" fmla="*/ 2147483646 w 2"/>
                <a:gd name="T7" fmla="*/ 2147483646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85" name="Freeform 37"/>
            <p:cNvSpPr>
              <a:spLocks noEditPoints="1"/>
            </p:cNvSpPr>
            <p:nvPr/>
          </p:nvSpPr>
          <p:spPr bwMode="auto">
            <a:xfrm>
              <a:off x="6286501" y="2674938"/>
              <a:ext cx="120650" cy="177800"/>
            </a:xfrm>
            <a:custGeom>
              <a:avLst/>
              <a:gdLst>
                <a:gd name="T0" fmla="*/ 2147483646 w 32"/>
                <a:gd name="T1" fmla="*/ 2147483646 h 47"/>
                <a:gd name="T2" fmla="*/ 2147483646 w 32"/>
                <a:gd name="T3" fmla="*/ 2147483646 h 47"/>
                <a:gd name="T4" fmla="*/ 2147483646 w 32"/>
                <a:gd name="T5" fmla="*/ 2147483646 h 47"/>
                <a:gd name="T6" fmla="*/ 2147483646 w 32"/>
                <a:gd name="T7" fmla="*/ 2147483646 h 47"/>
                <a:gd name="T8" fmla="*/ 2147483646 w 32"/>
                <a:gd name="T9" fmla="*/ 2147483646 h 47"/>
                <a:gd name="T10" fmla="*/ 2147483646 w 32"/>
                <a:gd name="T11" fmla="*/ 2147483646 h 47"/>
                <a:gd name="T12" fmla="*/ 2147483646 w 32"/>
                <a:gd name="T13" fmla="*/ 2147483646 h 47"/>
                <a:gd name="T14" fmla="*/ 2147483646 w 32"/>
                <a:gd name="T15" fmla="*/ 2147483646 h 47"/>
                <a:gd name="T16" fmla="*/ 2147483646 w 32"/>
                <a:gd name="T17" fmla="*/ 2147483646 h 47"/>
                <a:gd name="T18" fmla="*/ 2147483646 w 32"/>
                <a:gd name="T19" fmla="*/ 2147483646 h 47"/>
                <a:gd name="T20" fmla="*/ 2147483646 w 32"/>
                <a:gd name="T21" fmla="*/ 2147483646 h 47"/>
                <a:gd name="T22" fmla="*/ 2147483646 w 32"/>
                <a:gd name="T23" fmla="*/ 2147483646 h 47"/>
                <a:gd name="T24" fmla="*/ 2147483646 w 32"/>
                <a:gd name="T25" fmla="*/ 2147483646 h 47"/>
                <a:gd name="T26" fmla="*/ 2147483646 w 32"/>
                <a:gd name="T27" fmla="*/ 2147483646 h 47"/>
                <a:gd name="T28" fmla="*/ 2147483646 w 32"/>
                <a:gd name="T29" fmla="*/ 2147483646 h 47"/>
                <a:gd name="T30" fmla="*/ 2147483646 w 32"/>
                <a:gd name="T31" fmla="*/ 2147483646 h 47"/>
                <a:gd name="T32" fmla="*/ 2147483646 w 32"/>
                <a:gd name="T33" fmla="*/ 2147483646 h 47"/>
                <a:gd name="T34" fmla="*/ 2147483646 w 32"/>
                <a:gd name="T35" fmla="*/ 2147483646 h 47"/>
                <a:gd name="T36" fmla="*/ 2147483646 w 32"/>
                <a:gd name="T37" fmla="*/ 2147483646 h 47"/>
                <a:gd name="T38" fmla="*/ 2147483646 w 32"/>
                <a:gd name="T39" fmla="*/ 2147483646 h 47"/>
                <a:gd name="T40" fmla="*/ 2147483646 w 32"/>
                <a:gd name="T41" fmla="*/ 2147483646 h 47"/>
                <a:gd name="T42" fmla="*/ 2147483646 w 32"/>
                <a:gd name="T43" fmla="*/ 2147483646 h 47"/>
                <a:gd name="T44" fmla="*/ 2147483646 w 32"/>
                <a:gd name="T45" fmla="*/ 2147483646 h 47"/>
                <a:gd name="T46" fmla="*/ 2147483646 w 32"/>
                <a:gd name="T47" fmla="*/ 2147483646 h 47"/>
                <a:gd name="T48" fmla="*/ 2147483646 w 32"/>
                <a:gd name="T49" fmla="*/ 2147483646 h 47"/>
                <a:gd name="T50" fmla="*/ 2147483646 w 32"/>
                <a:gd name="T51" fmla="*/ 2147483646 h 47"/>
                <a:gd name="T52" fmla="*/ 2147483646 w 32"/>
                <a:gd name="T53" fmla="*/ 2147483646 h 47"/>
                <a:gd name="T54" fmla="*/ 2147483646 w 32"/>
                <a:gd name="T55" fmla="*/ 2147483646 h 47"/>
                <a:gd name="T56" fmla="*/ 2147483646 w 32"/>
                <a:gd name="T57" fmla="*/ 2147483646 h 47"/>
                <a:gd name="T58" fmla="*/ 2147483646 w 32"/>
                <a:gd name="T59" fmla="*/ 2147483646 h 47"/>
                <a:gd name="T60" fmla="*/ 2147483646 w 32"/>
                <a:gd name="T61" fmla="*/ 2147483646 h 47"/>
                <a:gd name="T62" fmla="*/ 2147483646 w 32"/>
                <a:gd name="T63" fmla="*/ 2147483646 h 47"/>
                <a:gd name="T64" fmla="*/ 0 w 32"/>
                <a:gd name="T65" fmla="*/ 2147483646 h 47"/>
                <a:gd name="T66" fmla="*/ 2147483646 w 32"/>
                <a:gd name="T67" fmla="*/ 2147483646 h 47"/>
                <a:gd name="T68" fmla="*/ 2147483646 w 32"/>
                <a:gd name="T69" fmla="*/ 2147483646 h 47"/>
                <a:gd name="T70" fmla="*/ 2147483646 w 32"/>
                <a:gd name="T71" fmla="*/ 2147483646 h 47"/>
                <a:gd name="T72" fmla="*/ 2147483646 w 32"/>
                <a:gd name="T73" fmla="*/ 2147483646 h 47"/>
                <a:gd name="T74" fmla="*/ 2147483646 w 32"/>
                <a:gd name="T75" fmla="*/ 2147483646 h 47"/>
                <a:gd name="T76" fmla="*/ 2147483646 w 32"/>
                <a:gd name="T77" fmla="*/ 2147483646 h 47"/>
                <a:gd name="T78" fmla="*/ 2147483646 w 32"/>
                <a:gd name="T79" fmla="*/ 2147483646 h 47"/>
                <a:gd name="T80" fmla="*/ 2147483646 w 32"/>
                <a:gd name="T81" fmla="*/ 2147483646 h 47"/>
                <a:gd name="T82" fmla="*/ 2147483646 w 32"/>
                <a:gd name="T83" fmla="*/ 2147483646 h 47"/>
                <a:gd name="T84" fmla="*/ 2147483646 w 32"/>
                <a:gd name="T85" fmla="*/ 2147483646 h 47"/>
                <a:gd name="T86" fmla="*/ 2147483646 w 32"/>
                <a:gd name="T87" fmla="*/ 2147483646 h 47"/>
                <a:gd name="T88" fmla="*/ 2147483646 w 32"/>
                <a:gd name="T89" fmla="*/ 2147483646 h 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86" name="Freeform 38"/>
            <p:cNvSpPr>
              <a:spLocks/>
            </p:cNvSpPr>
            <p:nvPr/>
          </p:nvSpPr>
          <p:spPr bwMode="auto">
            <a:xfrm>
              <a:off x="5940426" y="2652713"/>
              <a:ext cx="112713" cy="173038"/>
            </a:xfrm>
            <a:custGeom>
              <a:avLst/>
              <a:gdLst>
                <a:gd name="T0" fmla="*/ 2147483646 w 30"/>
                <a:gd name="T1" fmla="*/ 2147483646 h 46"/>
                <a:gd name="T2" fmla="*/ 2147483646 w 30"/>
                <a:gd name="T3" fmla="*/ 2147483646 h 46"/>
                <a:gd name="T4" fmla="*/ 2147483646 w 30"/>
                <a:gd name="T5" fmla="*/ 2147483646 h 46"/>
                <a:gd name="T6" fmla="*/ 2147483646 w 30"/>
                <a:gd name="T7" fmla="*/ 2147483646 h 46"/>
                <a:gd name="T8" fmla="*/ 2147483646 w 30"/>
                <a:gd name="T9" fmla="*/ 2147483646 h 46"/>
                <a:gd name="T10" fmla="*/ 2147483646 w 30"/>
                <a:gd name="T11" fmla="*/ 2147483646 h 46"/>
                <a:gd name="T12" fmla="*/ 2147483646 w 30"/>
                <a:gd name="T13" fmla="*/ 2147483646 h 46"/>
                <a:gd name="T14" fmla="*/ 2147483646 w 30"/>
                <a:gd name="T15" fmla="*/ 2147483646 h 46"/>
                <a:gd name="T16" fmla="*/ 2147483646 w 30"/>
                <a:gd name="T17" fmla="*/ 2147483646 h 46"/>
                <a:gd name="T18" fmla="*/ 2147483646 w 30"/>
                <a:gd name="T19" fmla="*/ 2147483646 h 46"/>
                <a:gd name="T20" fmla="*/ 2147483646 w 30"/>
                <a:gd name="T21" fmla="*/ 2147483646 h 46"/>
                <a:gd name="T22" fmla="*/ 2147483646 w 30"/>
                <a:gd name="T23" fmla="*/ 2147483646 h 46"/>
                <a:gd name="T24" fmla="*/ 2147483646 w 30"/>
                <a:gd name="T25" fmla="*/ 2147483646 h 46"/>
                <a:gd name="T26" fmla="*/ 2147483646 w 30"/>
                <a:gd name="T27" fmla="*/ 2147483646 h 46"/>
                <a:gd name="T28" fmla="*/ 2147483646 w 30"/>
                <a:gd name="T29" fmla="*/ 2147483646 h 46"/>
                <a:gd name="T30" fmla="*/ 2147483646 w 30"/>
                <a:gd name="T31" fmla="*/ 2147483646 h 46"/>
                <a:gd name="T32" fmla="*/ 2147483646 w 30"/>
                <a:gd name="T33" fmla="*/ 2147483646 h 46"/>
                <a:gd name="T34" fmla="*/ 2147483646 w 30"/>
                <a:gd name="T35" fmla="*/ 2147483646 h 46"/>
                <a:gd name="T36" fmla="*/ 2147483646 w 30"/>
                <a:gd name="T37" fmla="*/ 2147483646 h 46"/>
                <a:gd name="T38" fmla="*/ 2147483646 w 30"/>
                <a:gd name="T39" fmla="*/ 2147483646 h 46"/>
                <a:gd name="T40" fmla="*/ 2147483646 w 30"/>
                <a:gd name="T41" fmla="*/ 2147483646 h 46"/>
                <a:gd name="T42" fmla="*/ 2147483646 w 30"/>
                <a:gd name="T43" fmla="*/ 2147483646 h 46"/>
                <a:gd name="T44" fmla="*/ 2147483646 w 30"/>
                <a:gd name="T45" fmla="*/ 2147483646 h 46"/>
                <a:gd name="T46" fmla="*/ 2147483646 w 30"/>
                <a:gd name="T47" fmla="*/ 2147483646 h 46"/>
                <a:gd name="T48" fmla="*/ 2147483646 w 30"/>
                <a:gd name="T49" fmla="*/ 2147483646 h 46"/>
                <a:gd name="T50" fmla="*/ 2147483646 w 30"/>
                <a:gd name="T51" fmla="*/ 2147483646 h 46"/>
                <a:gd name="T52" fmla="*/ 2147483646 w 30"/>
                <a:gd name="T53" fmla="*/ 2147483646 h 46"/>
                <a:gd name="T54" fmla="*/ 2147483646 w 30"/>
                <a:gd name="T55" fmla="*/ 2147483646 h 46"/>
                <a:gd name="T56" fmla="*/ 2147483646 w 30"/>
                <a:gd name="T57" fmla="*/ 2147483646 h 46"/>
                <a:gd name="T58" fmla="*/ 2147483646 w 30"/>
                <a:gd name="T59" fmla="*/ 2147483646 h 46"/>
                <a:gd name="T60" fmla="*/ 2147483646 w 30"/>
                <a:gd name="T61" fmla="*/ 2147483646 h 46"/>
                <a:gd name="T62" fmla="*/ 2147483646 w 30"/>
                <a:gd name="T63" fmla="*/ 2147483646 h 46"/>
                <a:gd name="T64" fmla="*/ 2147483646 w 30"/>
                <a:gd name="T65" fmla="*/ 2147483646 h 46"/>
                <a:gd name="T66" fmla="*/ 2147483646 w 30"/>
                <a:gd name="T67" fmla="*/ 2147483646 h 46"/>
                <a:gd name="T68" fmla="*/ 2147483646 w 30"/>
                <a:gd name="T69" fmla="*/ 2147483646 h 46"/>
                <a:gd name="T70" fmla="*/ 2147483646 w 30"/>
                <a:gd name="T71" fmla="*/ 2147483646 h 46"/>
                <a:gd name="T72" fmla="*/ 2147483646 w 30"/>
                <a:gd name="T73" fmla="*/ 0 h 46"/>
                <a:gd name="T74" fmla="*/ 0 w 30"/>
                <a:gd name="T75" fmla="*/ 2147483646 h 46"/>
                <a:gd name="T76" fmla="*/ 2147483646 w 30"/>
                <a:gd name="T77" fmla="*/ 2147483646 h 46"/>
                <a:gd name="T78" fmla="*/ 2147483646 w 30"/>
                <a:gd name="T79" fmla="*/ 2147483646 h 46"/>
                <a:gd name="T80" fmla="*/ 2147483646 w 30"/>
                <a:gd name="T81" fmla="*/ 2147483646 h 46"/>
                <a:gd name="T82" fmla="*/ 2147483646 w 30"/>
                <a:gd name="T83" fmla="*/ 2147483646 h 46"/>
                <a:gd name="T84" fmla="*/ 2147483646 w 30"/>
                <a:gd name="T85" fmla="*/ 2147483646 h 46"/>
                <a:gd name="T86" fmla="*/ 2147483646 w 30"/>
                <a:gd name="T87" fmla="*/ 2147483646 h 46"/>
                <a:gd name="T88" fmla="*/ 2147483646 w 30"/>
                <a:gd name="T89" fmla="*/ 2147483646 h 46"/>
                <a:gd name="T90" fmla="*/ 2147483646 w 30"/>
                <a:gd name="T91" fmla="*/ 2147483646 h 46"/>
                <a:gd name="T92" fmla="*/ 2147483646 w 30"/>
                <a:gd name="T93" fmla="*/ 2147483646 h 46"/>
                <a:gd name="T94" fmla="*/ 2147483646 w 30"/>
                <a:gd name="T95" fmla="*/ 2147483646 h 46"/>
                <a:gd name="T96" fmla="*/ 2147483646 w 30"/>
                <a:gd name="T97" fmla="*/ 2147483646 h 46"/>
                <a:gd name="T98" fmla="*/ 2147483646 w 30"/>
                <a:gd name="T99" fmla="*/ 2147483646 h 46"/>
                <a:gd name="T100" fmla="*/ 2147483646 w 30"/>
                <a:gd name="T101" fmla="*/ 2147483646 h 46"/>
                <a:gd name="T102" fmla="*/ 2147483646 w 30"/>
                <a:gd name="T103" fmla="*/ 2147483646 h 46"/>
                <a:gd name="T104" fmla="*/ 2147483646 w 30"/>
                <a:gd name="T105" fmla="*/ 2147483646 h 46"/>
                <a:gd name="T106" fmla="*/ 2147483646 w 30"/>
                <a:gd name="T107" fmla="*/ 2147483646 h 46"/>
                <a:gd name="T108" fmla="*/ 2147483646 w 30"/>
                <a:gd name="T109" fmla="*/ 2147483646 h 46"/>
                <a:gd name="T110" fmla="*/ 2147483646 w 30"/>
                <a:gd name="T111" fmla="*/ 2147483646 h 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87" name="Freeform 39"/>
            <p:cNvSpPr>
              <a:spLocks noEditPoints="1"/>
            </p:cNvSpPr>
            <p:nvPr/>
          </p:nvSpPr>
          <p:spPr bwMode="auto">
            <a:xfrm>
              <a:off x="5534026" y="2908301"/>
              <a:ext cx="160338" cy="146050"/>
            </a:xfrm>
            <a:custGeom>
              <a:avLst/>
              <a:gdLst>
                <a:gd name="T0" fmla="*/ 2147483646 w 43"/>
                <a:gd name="T1" fmla="*/ 2147483646 h 39"/>
                <a:gd name="T2" fmla="*/ 2147483646 w 43"/>
                <a:gd name="T3" fmla="*/ 2147483646 h 39"/>
                <a:gd name="T4" fmla="*/ 2147483646 w 43"/>
                <a:gd name="T5" fmla="*/ 2147483646 h 39"/>
                <a:gd name="T6" fmla="*/ 2147483646 w 43"/>
                <a:gd name="T7" fmla="*/ 2147483646 h 39"/>
                <a:gd name="T8" fmla="*/ 2147483646 w 43"/>
                <a:gd name="T9" fmla="*/ 2147483646 h 39"/>
                <a:gd name="T10" fmla="*/ 2147483646 w 43"/>
                <a:gd name="T11" fmla="*/ 2147483646 h 39"/>
                <a:gd name="T12" fmla="*/ 2147483646 w 43"/>
                <a:gd name="T13" fmla="*/ 2147483646 h 39"/>
                <a:gd name="T14" fmla="*/ 2147483646 w 43"/>
                <a:gd name="T15" fmla="*/ 2147483646 h 39"/>
                <a:gd name="T16" fmla="*/ 2147483646 w 43"/>
                <a:gd name="T17" fmla="*/ 2147483646 h 39"/>
                <a:gd name="T18" fmla="*/ 2147483646 w 43"/>
                <a:gd name="T19" fmla="*/ 2147483646 h 39"/>
                <a:gd name="T20" fmla="*/ 2147483646 w 43"/>
                <a:gd name="T21" fmla="*/ 2147483646 h 39"/>
                <a:gd name="T22" fmla="*/ 2147483646 w 43"/>
                <a:gd name="T23" fmla="*/ 2147483646 h 39"/>
                <a:gd name="T24" fmla="*/ 2147483646 w 43"/>
                <a:gd name="T25" fmla="*/ 2147483646 h 39"/>
                <a:gd name="T26" fmla="*/ 2147483646 w 43"/>
                <a:gd name="T27" fmla="*/ 2147483646 h 39"/>
                <a:gd name="T28" fmla="*/ 2147483646 w 43"/>
                <a:gd name="T29" fmla="*/ 2147483646 h 39"/>
                <a:gd name="T30" fmla="*/ 2147483646 w 43"/>
                <a:gd name="T31" fmla="*/ 2147483646 h 39"/>
                <a:gd name="T32" fmla="*/ 2147483646 w 43"/>
                <a:gd name="T33" fmla="*/ 2147483646 h 39"/>
                <a:gd name="T34" fmla="*/ 2147483646 w 43"/>
                <a:gd name="T35" fmla="*/ 2147483646 h 39"/>
                <a:gd name="T36" fmla="*/ 2147483646 w 43"/>
                <a:gd name="T37" fmla="*/ 2147483646 h 39"/>
                <a:gd name="T38" fmla="*/ 2147483646 w 43"/>
                <a:gd name="T39" fmla="*/ 2147483646 h 39"/>
                <a:gd name="T40" fmla="*/ 2147483646 w 43"/>
                <a:gd name="T41" fmla="*/ 2147483646 h 39"/>
                <a:gd name="T42" fmla="*/ 2147483646 w 43"/>
                <a:gd name="T43" fmla="*/ 2147483646 h 39"/>
                <a:gd name="T44" fmla="*/ 2147483646 w 43"/>
                <a:gd name="T45" fmla="*/ 2147483646 h 39"/>
                <a:gd name="T46" fmla="*/ 2147483646 w 43"/>
                <a:gd name="T47" fmla="*/ 2147483646 h 39"/>
                <a:gd name="T48" fmla="*/ 2147483646 w 43"/>
                <a:gd name="T49" fmla="*/ 2147483646 h 39"/>
                <a:gd name="T50" fmla="*/ 2147483646 w 43"/>
                <a:gd name="T51" fmla="*/ 2147483646 h 39"/>
                <a:gd name="T52" fmla="*/ 2147483646 w 43"/>
                <a:gd name="T53" fmla="*/ 2147483646 h 39"/>
                <a:gd name="T54" fmla="*/ 2147483646 w 43"/>
                <a:gd name="T55" fmla="*/ 2147483646 h 39"/>
                <a:gd name="T56" fmla="*/ 2147483646 w 43"/>
                <a:gd name="T57" fmla="*/ 2147483646 h 39"/>
                <a:gd name="T58" fmla="*/ 2147483646 w 43"/>
                <a:gd name="T59" fmla="*/ 2147483646 h 39"/>
                <a:gd name="T60" fmla="*/ 2147483646 w 43"/>
                <a:gd name="T61" fmla="*/ 2147483646 h 39"/>
                <a:gd name="T62" fmla="*/ 2147483646 w 43"/>
                <a:gd name="T63" fmla="*/ 2147483646 h 39"/>
                <a:gd name="T64" fmla="*/ 2147483646 w 43"/>
                <a:gd name="T65" fmla="*/ 2147483646 h 39"/>
                <a:gd name="T66" fmla="*/ 2147483646 w 43"/>
                <a:gd name="T67" fmla="*/ 2147483646 h 39"/>
                <a:gd name="T68" fmla="*/ 2147483646 w 43"/>
                <a:gd name="T69" fmla="*/ 2147483646 h 39"/>
                <a:gd name="T70" fmla="*/ 2147483646 w 43"/>
                <a:gd name="T71" fmla="*/ 2147483646 h 39"/>
                <a:gd name="T72" fmla="*/ 2147483646 w 43"/>
                <a:gd name="T73" fmla="*/ 2147483646 h 39"/>
                <a:gd name="T74" fmla="*/ 2147483646 w 43"/>
                <a:gd name="T75" fmla="*/ 2147483646 h 39"/>
                <a:gd name="T76" fmla="*/ 2147483646 w 43"/>
                <a:gd name="T77" fmla="*/ 2147483646 h 39"/>
                <a:gd name="T78" fmla="*/ 2147483646 w 43"/>
                <a:gd name="T79" fmla="*/ 0 h 39"/>
                <a:gd name="T80" fmla="*/ 2147483646 w 43"/>
                <a:gd name="T81" fmla="*/ 2147483646 h 39"/>
                <a:gd name="T82" fmla="*/ 2147483646 w 43"/>
                <a:gd name="T83" fmla="*/ 2147483646 h 39"/>
                <a:gd name="T84" fmla="*/ 2147483646 w 43"/>
                <a:gd name="T85" fmla="*/ 2147483646 h 39"/>
                <a:gd name="T86" fmla="*/ 2147483646 w 43"/>
                <a:gd name="T87" fmla="*/ 2147483646 h 39"/>
                <a:gd name="T88" fmla="*/ 2147483646 w 43"/>
                <a:gd name="T89" fmla="*/ 2147483646 h 39"/>
                <a:gd name="T90" fmla="*/ 2147483646 w 43"/>
                <a:gd name="T91" fmla="*/ 2147483646 h 39"/>
                <a:gd name="T92" fmla="*/ 2147483646 w 43"/>
                <a:gd name="T93" fmla="*/ 2147483646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88" name="Freeform 40"/>
            <p:cNvSpPr>
              <a:spLocks/>
            </p:cNvSpPr>
            <p:nvPr/>
          </p:nvSpPr>
          <p:spPr bwMode="auto">
            <a:xfrm>
              <a:off x="6613526" y="2957513"/>
              <a:ext cx="0" cy="3175"/>
            </a:xfrm>
            <a:custGeom>
              <a:avLst/>
              <a:gdLst>
                <a:gd name="T0" fmla="*/ 2147483646 h 1"/>
                <a:gd name="T1" fmla="*/ 2147483646 h 1"/>
                <a:gd name="T2" fmla="*/ 0 h 1"/>
                <a:gd name="T3" fmla="*/ 2147483646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89" name="Freeform 41"/>
            <p:cNvSpPr>
              <a:spLocks/>
            </p:cNvSpPr>
            <p:nvPr/>
          </p:nvSpPr>
          <p:spPr bwMode="auto">
            <a:xfrm>
              <a:off x="6613526" y="2960688"/>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90" name="Freeform 42"/>
            <p:cNvSpPr>
              <a:spLocks/>
            </p:cNvSpPr>
            <p:nvPr/>
          </p:nvSpPr>
          <p:spPr bwMode="auto">
            <a:xfrm>
              <a:off x="6616701" y="29606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91" name="Freeform 43"/>
            <p:cNvSpPr>
              <a:spLocks noEditPoints="1"/>
            </p:cNvSpPr>
            <p:nvPr/>
          </p:nvSpPr>
          <p:spPr bwMode="auto">
            <a:xfrm>
              <a:off x="6503988" y="2938463"/>
              <a:ext cx="150813" cy="153988"/>
            </a:xfrm>
            <a:custGeom>
              <a:avLst/>
              <a:gdLst>
                <a:gd name="T0" fmla="*/ 2147483646 w 40"/>
                <a:gd name="T1" fmla="*/ 2147483646 h 41"/>
                <a:gd name="T2" fmla="*/ 2147483646 w 40"/>
                <a:gd name="T3" fmla="*/ 2147483646 h 41"/>
                <a:gd name="T4" fmla="*/ 2147483646 w 40"/>
                <a:gd name="T5" fmla="*/ 2147483646 h 41"/>
                <a:gd name="T6" fmla="*/ 2147483646 w 40"/>
                <a:gd name="T7" fmla="*/ 2147483646 h 41"/>
                <a:gd name="T8" fmla="*/ 2147483646 w 40"/>
                <a:gd name="T9" fmla="*/ 2147483646 h 41"/>
                <a:gd name="T10" fmla="*/ 2147483646 w 40"/>
                <a:gd name="T11" fmla="*/ 2147483646 h 41"/>
                <a:gd name="T12" fmla="*/ 2147483646 w 40"/>
                <a:gd name="T13" fmla="*/ 2147483646 h 41"/>
                <a:gd name="T14" fmla="*/ 2147483646 w 40"/>
                <a:gd name="T15" fmla="*/ 2147483646 h 41"/>
                <a:gd name="T16" fmla="*/ 2147483646 w 40"/>
                <a:gd name="T17" fmla="*/ 2147483646 h 41"/>
                <a:gd name="T18" fmla="*/ 2147483646 w 40"/>
                <a:gd name="T19" fmla="*/ 2147483646 h 41"/>
                <a:gd name="T20" fmla="*/ 2147483646 w 40"/>
                <a:gd name="T21" fmla="*/ 2147483646 h 41"/>
                <a:gd name="T22" fmla="*/ 2147483646 w 40"/>
                <a:gd name="T23" fmla="*/ 2147483646 h 41"/>
                <a:gd name="T24" fmla="*/ 2147483646 w 40"/>
                <a:gd name="T25" fmla="*/ 2147483646 h 41"/>
                <a:gd name="T26" fmla="*/ 2147483646 w 40"/>
                <a:gd name="T27" fmla="*/ 2147483646 h 41"/>
                <a:gd name="T28" fmla="*/ 2147483646 w 40"/>
                <a:gd name="T29" fmla="*/ 2147483646 h 41"/>
                <a:gd name="T30" fmla="*/ 2147483646 w 40"/>
                <a:gd name="T31" fmla="*/ 2147483646 h 41"/>
                <a:gd name="T32" fmla="*/ 2147483646 w 40"/>
                <a:gd name="T33" fmla="*/ 2147483646 h 41"/>
                <a:gd name="T34" fmla="*/ 2147483646 w 40"/>
                <a:gd name="T35" fmla="*/ 2147483646 h 41"/>
                <a:gd name="T36" fmla="*/ 2147483646 w 40"/>
                <a:gd name="T37" fmla="*/ 2147483646 h 41"/>
                <a:gd name="T38" fmla="*/ 2147483646 w 40"/>
                <a:gd name="T39" fmla="*/ 2147483646 h 41"/>
                <a:gd name="T40" fmla="*/ 2147483646 w 40"/>
                <a:gd name="T41" fmla="*/ 2147483646 h 41"/>
                <a:gd name="T42" fmla="*/ 2147483646 w 40"/>
                <a:gd name="T43" fmla="*/ 2147483646 h 41"/>
                <a:gd name="T44" fmla="*/ 2147483646 w 40"/>
                <a:gd name="T45" fmla="*/ 2147483646 h 41"/>
                <a:gd name="T46" fmla="*/ 2147483646 w 40"/>
                <a:gd name="T47" fmla="*/ 2147483646 h 41"/>
                <a:gd name="T48" fmla="*/ 2147483646 w 40"/>
                <a:gd name="T49" fmla="*/ 2147483646 h 41"/>
                <a:gd name="T50" fmla="*/ 2147483646 w 40"/>
                <a:gd name="T51" fmla="*/ 2147483646 h 41"/>
                <a:gd name="T52" fmla="*/ 2147483646 w 40"/>
                <a:gd name="T53" fmla="*/ 2147483646 h 41"/>
                <a:gd name="T54" fmla="*/ 0 w 40"/>
                <a:gd name="T55" fmla="*/ 2147483646 h 41"/>
                <a:gd name="T56" fmla="*/ 2147483646 w 40"/>
                <a:gd name="T57" fmla="*/ 2147483646 h 41"/>
                <a:gd name="T58" fmla="*/ 2147483646 w 40"/>
                <a:gd name="T59" fmla="*/ 2147483646 h 41"/>
                <a:gd name="T60" fmla="*/ 2147483646 w 40"/>
                <a:gd name="T61" fmla="*/ 2147483646 h 41"/>
                <a:gd name="T62" fmla="*/ 2147483646 w 40"/>
                <a:gd name="T63" fmla="*/ 2147483646 h 41"/>
                <a:gd name="T64" fmla="*/ 2147483646 w 40"/>
                <a:gd name="T65" fmla="*/ 2147483646 h 41"/>
                <a:gd name="T66" fmla="*/ 2147483646 w 40"/>
                <a:gd name="T67" fmla="*/ 2147483646 h 41"/>
                <a:gd name="T68" fmla="*/ 2147483646 w 40"/>
                <a:gd name="T69" fmla="*/ 2147483646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92" name="Freeform 44"/>
            <p:cNvSpPr>
              <a:spLocks/>
            </p:cNvSpPr>
            <p:nvPr/>
          </p:nvSpPr>
          <p:spPr bwMode="auto">
            <a:xfrm>
              <a:off x="6613526" y="295751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93" name="Freeform 45"/>
            <p:cNvSpPr>
              <a:spLocks/>
            </p:cNvSpPr>
            <p:nvPr/>
          </p:nvSpPr>
          <p:spPr bwMode="auto">
            <a:xfrm>
              <a:off x="6613526" y="2960688"/>
              <a:ext cx="3175" cy="0"/>
            </a:xfrm>
            <a:custGeom>
              <a:avLst/>
              <a:gdLst>
                <a:gd name="T0" fmla="*/ 2147483646 w 1"/>
                <a:gd name="T1" fmla="*/ 2147483646 w 1"/>
                <a:gd name="T2" fmla="*/ 0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9494" name="Freeform 46"/>
            <p:cNvSpPr>
              <a:spLocks noEditPoints="1"/>
            </p:cNvSpPr>
            <p:nvPr/>
          </p:nvSpPr>
          <p:spPr bwMode="auto">
            <a:xfrm>
              <a:off x="4999038" y="1544638"/>
              <a:ext cx="2201863" cy="3138488"/>
            </a:xfrm>
            <a:custGeom>
              <a:avLst/>
              <a:gdLst>
                <a:gd name="T0" fmla="*/ 2147483646 w 585"/>
                <a:gd name="T1" fmla="*/ 2147483646 h 835"/>
                <a:gd name="T2" fmla="*/ 2147483646 w 585"/>
                <a:gd name="T3" fmla="*/ 2147483646 h 835"/>
                <a:gd name="T4" fmla="*/ 2147483646 w 585"/>
                <a:gd name="T5" fmla="*/ 2147483646 h 835"/>
                <a:gd name="T6" fmla="*/ 2147483646 w 585"/>
                <a:gd name="T7" fmla="*/ 2147483646 h 835"/>
                <a:gd name="T8" fmla="*/ 2147483646 w 585"/>
                <a:gd name="T9" fmla="*/ 2147483646 h 835"/>
                <a:gd name="T10" fmla="*/ 2147483646 w 585"/>
                <a:gd name="T11" fmla="*/ 2147483646 h 835"/>
                <a:gd name="T12" fmla="*/ 2147483646 w 585"/>
                <a:gd name="T13" fmla="*/ 2147483646 h 835"/>
                <a:gd name="T14" fmla="*/ 2147483646 w 585"/>
                <a:gd name="T15" fmla="*/ 2147483646 h 835"/>
                <a:gd name="T16" fmla="*/ 2147483646 w 585"/>
                <a:gd name="T17" fmla="*/ 2147483646 h 835"/>
                <a:gd name="T18" fmla="*/ 2147483646 w 585"/>
                <a:gd name="T19" fmla="*/ 2147483646 h 835"/>
                <a:gd name="T20" fmla="*/ 2147483646 w 585"/>
                <a:gd name="T21" fmla="*/ 2147483646 h 835"/>
                <a:gd name="T22" fmla="*/ 2147483646 w 585"/>
                <a:gd name="T23" fmla="*/ 2147483646 h 835"/>
                <a:gd name="T24" fmla="*/ 2147483646 w 585"/>
                <a:gd name="T25" fmla="*/ 2147483646 h 835"/>
                <a:gd name="T26" fmla="*/ 2147483646 w 585"/>
                <a:gd name="T27" fmla="*/ 2147483646 h 835"/>
                <a:gd name="T28" fmla="*/ 2147483646 w 585"/>
                <a:gd name="T29" fmla="*/ 2147483646 h 835"/>
                <a:gd name="T30" fmla="*/ 2147483646 w 585"/>
                <a:gd name="T31" fmla="*/ 2147483646 h 835"/>
                <a:gd name="T32" fmla="*/ 2147483646 w 585"/>
                <a:gd name="T33" fmla="*/ 2147483646 h 835"/>
                <a:gd name="T34" fmla="*/ 2147483646 w 585"/>
                <a:gd name="T35" fmla="*/ 2147483646 h 835"/>
                <a:gd name="T36" fmla="*/ 2147483646 w 585"/>
                <a:gd name="T37" fmla="*/ 2147483646 h 835"/>
                <a:gd name="T38" fmla="*/ 2147483646 w 585"/>
                <a:gd name="T39" fmla="*/ 2147483646 h 835"/>
                <a:gd name="T40" fmla="*/ 2147483646 w 585"/>
                <a:gd name="T41" fmla="*/ 2147483646 h 835"/>
                <a:gd name="T42" fmla="*/ 2147483646 w 585"/>
                <a:gd name="T43" fmla="*/ 2147483646 h 835"/>
                <a:gd name="T44" fmla="*/ 2147483646 w 585"/>
                <a:gd name="T45" fmla="*/ 2147483646 h 835"/>
                <a:gd name="T46" fmla="*/ 2147483646 w 585"/>
                <a:gd name="T47" fmla="*/ 2147483646 h 835"/>
                <a:gd name="T48" fmla="*/ 2147483646 w 585"/>
                <a:gd name="T49" fmla="*/ 2147483646 h 835"/>
                <a:gd name="T50" fmla="*/ 2147483646 w 585"/>
                <a:gd name="T51" fmla="*/ 2147483646 h 835"/>
                <a:gd name="T52" fmla="*/ 2147483646 w 585"/>
                <a:gd name="T53" fmla="*/ 2147483646 h 835"/>
                <a:gd name="T54" fmla="*/ 2147483646 w 585"/>
                <a:gd name="T55" fmla="*/ 2147483646 h 835"/>
                <a:gd name="T56" fmla="*/ 2147483646 w 585"/>
                <a:gd name="T57" fmla="*/ 2147483646 h 835"/>
                <a:gd name="T58" fmla="*/ 2147483646 w 585"/>
                <a:gd name="T59" fmla="*/ 2147483646 h 835"/>
                <a:gd name="T60" fmla="*/ 2147483646 w 585"/>
                <a:gd name="T61" fmla="*/ 2147483646 h 835"/>
                <a:gd name="T62" fmla="*/ 2147483646 w 585"/>
                <a:gd name="T63" fmla="*/ 2147483646 h 835"/>
                <a:gd name="T64" fmla="*/ 2147483646 w 585"/>
                <a:gd name="T65" fmla="*/ 2147483646 h 835"/>
                <a:gd name="T66" fmla="*/ 2147483646 w 585"/>
                <a:gd name="T67" fmla="*/ 2147483646 h 835"/>
                <a:gd name="T68" fmla="*/ 2147483646 w 585"/>
                <a:gd name="T69" fmla="*/ 2147483646 h 835"/>
                <a:gd name="T70" fmla="*/ 2147483646 w 585"/>
                <a:gd name="T71" fmla="*/ 2147483646 h 835"/>
                <a:gd name="T72" fmla="*/ 2147483646 w 585"/>
                <a:gd name="T73" fmla="*/ 2147483646 h 835"/>
                <a:gd name="T74" fmla="*/ 2147483646 w 585"/>
                <a:gd name="T75" fmla="*/ 2147483646 h 835"/>
                <a:gd name="T76" fmla="*/ 2147483646 w 585"/>
                <a:gd name="T77" fmla="*/ 2147483646 h 835"/>
                <a:gd name="T78" fmla="*/ 2147483646 w 585"/>
                <a:gd name="T79" fmla="*/ 2147483646 h 835"/>
                <a:gd name="T80" fmla="*/ 2147483646 w 585"/>
                <a:gd name="T81" fmla="*/ 2147483646 h 835"/>
                <a:gd name="T82" fmla="*/ 2147483646 w 585"/>
                <a:gd name="T83" fmla="*/ 2147483646 h 835"/>
                <a:gd name="T84" fmla="*/ 2147483646 w 585"/>
                <a:gd name="T85" fmla="*/ 2147483646 h 835"/>
                <a:gd name="T86" fmla="*/ 2147483646 w 585"/>
                <a:gd name="T87" fmla="*/ 2147483646 h 835"/>
                <a:gd name="T88" fmla="*/ 2147483646 w 585"/>
                <a:gd name="T89" fmla="*/ 2147483646 h 835"/>
                <a:gd name="T90" fmla="*/ 2147483646 w 585"/>
                <a:gd name="T91" fmla="*/ 2147483646 h 835"/>
                <a:gd name="T92" fmla="*/ 2147483646 w 585"/>
                <a:gd name="T93" fmla="*/ 2147483646 h 835"/>
                <a:gd name="T94" fmla="*/ 2147483646 w 585"/>
                <a:gd name="T95" fmla="*/ 2147483646 h 835"/>
                <a:gd name="T96" fmla="*/ 2147483646 w 585"/>
                <a:gd name="T97" fmla="*/ 2147483646 h 835"/>
                <a:gd name="T98" fmla="*/ 2147483646 w 585"/>
                <a:gd name="T99" fmla="*/ 2147483646 h 835"/>
                <a:gd name="T100" fmla="*/ 2147483646 w 585"/>
                <a:gd name="T101" fmla="*/ 2147483646 h 835"/>
                <a:gd name="T102" fmla="*/ 2147483646 w 585"/>
                <a:gd name="T103" fmla="*/ 2147483646 h 835"/>
                <a:gd name="T104" fmla="*/ 2147483646 w 585"/>
                <a:gd name="T105" fmla="*/ 2147483646 h 835"/>
                <a:gd name="T106" fmla="*/ 2147483646 w 585"/>
                <a:gd name="T107" fmla="*/ 2147483646 h 835"/>
                <a:gd name="T108" fmla="*/ 2147483646 w 585"/>
                <a:gd name="T109" fmla="*/ 2147483646 h 835"/>
                <a:gd name="T110" fmla="*/ 2147483646 w 585"/>
                <a:gd name="T111" fmla="*/ 2147483646 h 835"/>
                <a:gd name="T112" fmla="*/ 2147483646 w 585"/>
                <a:gd name="T113" fmla="*/ 2147483646 h 835"/>
                <a:gd name="T114" fmla="*/ 2147483646 w 585"/>
                <a:gd name="T115" fmla="*/ 2147483646 h 835"/>
                <a:gd name="T116" fmla="*/ 2147483646 w 585"/>
                <a:gd name="T117" fmla="*/ 2147483646 h 835"/>
                <a:gd name="T118" fmla="*/ 2147483646 w 585"/>
                <a:gd name="T119" fmla="*/ 2147483646 h 835"/>
                <a:gd name="T120" fmla="*/ 2147483646 w 585"/>
                <a:gd name="T121" fmla="*/ 2147483646 h 835"/>
                <a:gd name="T122" fmla="*/ 2147483646 w 585"/>
                <a:gd name="T123" fmla="*/ 2147483646 h 835"/>
                <a:gd name="T124" fmla="*/ 2147483646 w 585"/>
                <a:gd name="T125" fmla="*/ 2147483646 h 8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grpSp>
      <p:sp>
        <p:nvSpPr>
          <p:cNvPr id="7174" name="Rectangle 15"/>
          <p:cNvSpPr>
            <a:spLocks noChangeArrowheads="1"/>
          </p:cNvSpPr>
          <p:nvPr/>
        </p:nvSpPr>
        <p:spPr bwMode="auto">
          <a:xfrm>
            <a:off x="1206449" y="408811"/>
            <a:ext cx="9854116" cy="114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defRPr/>
            </a:pPr>
            <a:r>
              <a:rPr lang="en-US" altLang="en-US" sz="3423" dirty="0" err="1">
                <a:solidFill>
                  <a:srgbClr val="FFC000"/>
                </a:solidFill>
                <a:latin typeface="UTM Windsor BT" pitchFamily="18" charset="0"/>
              </a:rPr>
              <a:t>SỰ</a:t>
            </a:r>
            <a:r>
              <a:rPr lang="en-US" altLang="en-US" sz="3423" dirty="0">
                <a:solidFill>
                  <a:srgbClr val="FFC000"/>
                </a:solidFill>
                <a:latin typeface="UTM Windsor BT" pitchFamily="18" charset="0"/>
              </a:rPr>
              <a:t> </a:t>
            </a:r>
            <a:r>
              <a:rPr lang="en-US" altLang="en-US" sz="3423" dirty="0" err="1">
                <a:solidFill>
                  <a:srgbClr val="FFC000"/>
                </a:solidFill>
                <a:latin typeface="UTM Windsor BT" pitchFamily="18" charset="0"/>
              </a:rPr>
              <a:t>PHỤ</a:t>
            </a:r>
            <a:r>
              <a:rPr lang="en-US" altLang="en-US" sz="3423" dirty="0">
                <a:solidFill>
                  <a:srgbClr val="FFC000"/>
                </a:solidFill>
                <a:latin typeface="UTM Windsor BT" pitchFamily="18" charset="0"/>
              </a:rPr>
              <a:t> </a:t>
            </a:r>
            <a:r>
              <a:rPr lang="en-US" altLang="en-US" sz="3423" dirty="0" err="1">
                <a:solidFill>
                  <a:srgbClr val="FFC000"/>
                </a:solidFill>
                <a:latin typeface="UTM Windsor BT" pitchFamily="18" charset="0"/>
              </a:rPr>
              <a:t>THUỘC</a:t>
            </a:r>
            <a:r>
              <a:rPr lang="en-US" altLang="en-US" sz="3423" dirty="0">
                <a:solidFill>
                  <a:srgbClr val="FFC000"/>
                </a:solidFill>
                <a:latin typeface="UTM Windsor BT" pitchFamily="18" charset="0"/>
              </a:rPr>
              <a:t> </a:t>
            </a:r>
            <a:r>
              <a:rPr lang="en-US" altLang="en-US" sz="3423" dirty="0" err="1">
                <a:solidFill>
                  <a:srgbClr val="FFC000"/>
                </a:solidFill>
                <a:latin typeface="UTM Windsor BT" pitchFamily="18" charset="0"/>
              </a:rPr>
              <a:t>CỦA</a:t>
            </a:r>
            <a:r>
              <a:rPr lang="en-US" altLang="en-US" sz="3423" dirty="0">
                <a:solidFill>
                  <a:srgbClr val="FFC000"/>
                </a:solidFill>
                <a:latin typeface="UTM Windsor BT" pitchFamily="18" charset="0"/>
              </a:rPr>
              <a:t> </a:t>
            </a:r>
            <a:r>
              <a:rPr lang="en-US" altLang="en-US" sz="3423" dirty="0" err="1">
                <a:solidFill>
                  <a:srgbClr val="FFC000"/>
                </a:solidFill>
                <a:latin typeface="UTM Windsor BT" pitchFamily="18" charset="0"/>
              </a:rPr>
              <a:t>ĐIỆN</a:t>
            </a:r>
            <a:r>
              <a:rPr lang="en-US" altLang="en-US" sz="3423" dirty="0">
                <a:solidFill>
                  <a:srgbClr val="FFC000"/>
                </a:solidFill>
                <a:latin typeface="UTM Windsor BT" pitchFamily="18" charset="0"/>
              </a:rPr>
              <a:t> TRỞ </a:t>
            </a:r>
            <a:r>
              <a:rPr lang="en-US" altLang="en-US" sz="3423" dirty="0" err="1">
                <a:solidFill>
                  <a:srgbClr val="FFC000"/>
                </a:solidFill>
                <a:latin typeface="UTM Windsor BT" pitchFamily="18" charset="0"/>
              </a:rPr>
              <a:t>VÀO</a:t>
            </a:r>
            <a:r>
              <a:rPr lang="en-US" altLang="en-US" sz="3423" dirty="0">
                <a:solidFill>
                  <a:srgbClr val="FFC000"/>
                </a:solidFill>
                <a:latin typeface="UTM Windsor BT" pitchFamily="18" charset="0"/>
              </a:rPr>
              <a:t> </a:t>
            </a:r>
            <a:r>
              <a:rPr lang="en-US" altLang="en-US" sz="3423" dirty="0" err="1">
                <a:solidFill>
                  <a:srgbClr val="FFC000"/>
                </a:solidFill>
                <a:latin typeface="UTM Windsor BT" pitchFamily="18" charset="0"/>
              </a:rPr>
              <a:t>CHIỀU</a:t>
            </a:r>
            <a:r>
              <a:rPr lang="en-US" altLang="en-US" sz="3423" dirty="0">
                <a:solidFill>
                  <a:srgbClr val="FFC000"/>
                </a:solidFill>
                <a:latin typeface="UTM Windsor BT" pitchFamily="18" charset="0"/>
              </a:rPr>
              <a:t> </a:t>
            </a:r>
            <a:r>
              <a:rPr lang="en-US" altLang="en-US" sz="3423" dirty="0" err="1">
                <a:solidFill>
                  <a:srgbClr val="FFC000"/>
                </a:solidFill>
                <a:latin typeface="UTM Windsor BT" pitchFamily="18" charset="0"/>
              </a:rPr>
              <a:t>DÀI</a:t>
            </a:r>
            <a:r>
              <a:rPr lang="en-US" altLang="en-US" sz="3423" dirty="0">
                <a:solidFill>
                  <a:srgbClr val="FFC000"/>
                </a:solidFill>
                <a:latin typeface="UTM Windsor BT" pitchFamily="18" charset="0"/>
              </a:rPr>
              <a:t> </a:t>
            </a:r>
            <a:r>
              <a:rPr lang="en-US" altLang="en-US" sz="3423" dirty="0" err="1">
                <a:solidFill>
                  <a:srgbClr val="FFC000"/>
                </a:solidFill>
                <a:latin typeface="UTM Windsor BT" pitchFamily="18" charset="0"/>
              </a:rPr>
              <a:t>DÂY</a:t>
            </a:r>
            <a:r>
              <a:rPr lang="en-US" altLang="en-US" sz="3423" dirty="0">
                <a:solidFill>
                  <a:srgbClr val="FFC000"/>
                </a:solidFill>
                <a:latin typeface="UTM Windsor BT" pitchFamily="18" charset="0"/>
              </a:rPr>
              <a:t> </a:t>
            </a:r>
            <a:r>
              <a:rPr lang="en-US" altLang="en-US" sz="3423" dirty="0" err="1">
                <a:solidFill>
                  <a:srgbClr val="FFC000"/>
                </a:solidFill>
                <a:latin typeface="UTM Windsor BT" pitchFamily="18" charset="0"/>
              </a:rPr>
              <a:t>DẪN</a:t>
            </a:r>
            <a:endParaRPr lang="en-US" altLang="en-US" sz="3043" dirty="0">
              <a:solidFill>
                <a:srgbClr val="FFC000"/>
              </a:solidFill>
              <a:latin typeface="UTM Windsor BT" pitchFamily="18" charset="0"/>
            </a:endParaRPr>
          </a:p>
        </p:txBody>
      </p:sp>
      <p:grpSp>
        <p:nvGrpSpPr>
          <p:cNvPr id="55" name="Group 16">
            <a:extLst/>
          </p:cNvPr>
          <p:cNvGrpSpPr>
            <a:grpSpLocks noChangeAspect="1"/>
          </p:cNvGrpSpPr>
          <p:nvPr/>
        </p:nvGrpSpPr>
        <p:grpSpPr bwMode="auto">
          <a:xfrm>
            <a:off x="2652479" y="2100333"/>
            <a:ext cx="871574" cy="1504360"/>
            <a:chOff x="1449" y="1496"/>
            <a:chExt cx="730" cy="1260"/>
          </a:xfrm>
          <a:solidFill>
            <a:schemeClr val="tx1"/>
          </a:solidFill>
        </p:grpSpPr>
        <p:sp>
          <p:nvSpPr>
            <p:cNvPr id="56" name="Freeform 17">
              <a:extLst/>
            </p:cNvPr>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57" name="Freeform 18">
              <a:extLst/>
            </p:cNvPr>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grpSp>
      <p:grpSp>
        <p:nvGrpSpPr>
          <p:cNvPr id="60" name="Group 21">
            <a:extLst/>
          </p:cNvPr>
          <p:cNvGrpSpPr>
            <a:grpSpLocks noChangeAspect="1"/>
          </p:cNvGrpSpPr>
          <p:nvPr/>
        </p:nvGrpSpPr>
        <p:grpSpPr bwMode="auto">
          <a:xfrm>
            <a:off x="6045240" y="2047038"/>
            <a:ext cx="922045" cy="1508911"/>
            <a:chOff x="3270" y="1510"/>
            <a:chExt cx="762" cy="1247"/>
          </a:xfrm>
          <a:solidFill>
            <a:schemeClr val="tx1"/>
          </a:solidFill>
        </p:grpSpPr>
        <p:sp>
          <p:nvSpPr>
            <p:cNvPr id="61" name="Freeform 22">
              <a:extLst/>
            </p:cNvPr>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62" name="Freeform 23">
              <a:extLst/>
            </p:cNvPr>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grpSp>
      <p:grpSp>
        <p:nvGrpSpPr>
          <p:cNvPr id="70" name="Group 26">
            <a:extLst/>
          </p:cNvPr>
          <p:cNvGrpSpPr>
            <a:grpSpLocks noChangeAspect="1"/>
          </p:cNvGrpSpPr>
          <p:nvPr/>
        </p:nvGrpSpPr>
        <p:grpSpPr bwMode="auto">
          <a:xfrm>
            <a:off x="9399965" y="2066623"/>
            <a:ext cx="951990" cy="1565244"/>
            <a:chOff x="5100" y="1511"/>
            <a:chExt cx="756" cy="1243"/>
          </a:xfrm>
          <a:solidFill>
            <a:schemeClr val="tx1"/>
          </a:solidFill>
        </p:grpSpPr>
        <p:sp>
          <p:nvSpPr>
            <p:cNvPr id="71" name="Freeform 27">
              <a:extLst/>
            </p:cNvPr>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72" name="Freeform 28">
              <a:extLst/>
            </p:cNvPr>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grpSp>
      <p:sp>
        <p:nvSpPr>
          <p:cNvPr id="75" name="文本框 106">
            <a:extLst/>
          </p:cNvPr>
          <p:cNvSpPr txBox="1"/>
          <p:nvPr/>
        </p:nvSpPr>
        <p:spPr>
          <a:xfrm>
            <a:off x="1263958" y="3777808"/>
            <a:ext cx="3239281" cy="1672574"/>
          </a:xfrm>
          <a:prstGeom prst="rect">
            <a:avLst/>
          </a:prstGeom>
          <a:noFill/>
        </p:spPr>
        <p:txBody>
          <a:bodyPr>
            <a:spAutoFit/>
          </a:bodyPr>
          <a:lstStyle/>
          <a:p>
            <a:pPr algn="ctr" eaLnBrk="0" fontAlgn="base" hangingPunct="0">
              <a:spcBef>
                <a:spcPct val="0"/>
              </a:spcBef>
              <a:spcAft>
                <a:spcPct val="0"/>
              </a:spcAft>
              <a:defRPr/>
            </a:pPr>
            <a:r>
              <a:rPr lang="en-US" altLang="zh-CN" sz="3423" dirty="0">
                <a:solidFill>
                  <a:prstClr val="black">
                    <a:lumMod val="65000"/>
                    <a:lumOff val="35000"/>
                  </a:prstClr>
                </a:solidFill>
                <a:latin typeface="UTM Bustamalaka" panose="02040603050506020204" pitchFamily="18" charset="0"/>
                <a:ea typeface="萝莉体 第二版" panose="02000500000000000000" pitchFamily="2" charset="-122"/>
                <a:cs typeface="萝莉体 第二版" panose="02000500000000000000" pitchFamily="2" charset="-122"/>
                <a:sym typeface="Arial"/>
              </a:rPr>
              <a:t>Giữ nguyên tiết diện các dây dẫn</a:t>
            </a:r>
            <a:endParaRPr lang="en-US" altLang="zh-CN" sz="3423" dirty="0">
              <a:solidFill>
                <a:prstClr val="black"/>
              </a:solidFill>
              <a:latin typeface="UTM Bustamalaka" panose="02040603050506020204" pitchFamily="18" charset="0"/>
              <a:ea typeface="方正静蕾简体" panose="02000000000000000000" pitchFamily="2" charset="-122"/>
            </a:endParaRPr>
          </a:p>
        </p:txBody>
      </p:sp>
      <p:sp>
        <p:nvSpPr>
          <p:cNvPr id="84" name="文本框 106">
            <a:extLst/>
          </p:cNvPr>
          <p:cNvSpPr txBox="1"/>
          <p:nvPr/>
        </p:nvSpPr>
        <p:spPr>
          <a:xfrm>
            <a:off x="5015823" y="3784058"/>
            <a:ext cx="3566836" cy="1145826"/>
          </a:xfrm>
          <a:prstGeom prst="rect">
            <a:avLst/>
          </a:prstGeom>
          <a:noFill/>
        </p:spPr>
        <p:txBody>
          <a:bodyPr>
            <a:spAutoFit/>
          </a:bodyPr>
          <a:lstStyle/>
          <a:p>
            <a:pPr algn="ctr" eaLnBrk="0" fontAlgn="base" hangingPunct="0">
              <a:spcBef>
                <a:spcPct val="0"/>
              </a:spcBef>
              <a:spcAft>
                <a:spcPct val="0"/>
              </a:spcAft>
              <a:defRPr/>
            </a:pPr>
            <a:r>
              <a:rPr lang="en-US" altLang="zh-CN" sz="3423" dirty="0">
                <a:solidFill>
                  <a:prstClr val="black">
                    <a:lumMod val="65000"/>
                    <a:lumOff val="35000"/>
                  </a:prstClr>
                </a:solidFill>
                <a:latin typeface="UTM Bustamalaka" panose="02040603050506020204" pitchFamily="18" charset="0"/>
                <a:ea typeface="萝莉体 第二版" panose="02000500000000000000" pitchFamily="2" charset="-122"/>
                <a:cs typeface="萝莉体 第二版" panose="02000500000000000000" pitchFamily="2" charset="-122"/>
                <a:sym typeface="Arial"/>
              </a:rPr>
              <a:t>Dùng các dây dẫn có cùng bản chất</a:t>
            </a:r>
            <a:endParaRPr lang="en-US" altLang="zh-CN" sz="3423" dirty="0">
              <a:solidFill>
                <a:prstClr val="black"/>
              </a:solidFill>
              <a:latin typeface="UTM Bustamalaka" panose="02040603050506020204" pitchFamily="18" charset="0"/>
              <a:ea typeface="方正静蕾简体" panose="02000000000000000000" pitchFamily="2" charset="-122"/>
            </a:endParaRPr>
          </a:p>
        </p:txBody>
      </p:sp>
      <p:sp>
        <p:nvSpPr>
          <p:cNvPr id="85" name="文本框 106">
            <a:extLst/>
          </p:cNvPr>
          <p:cNvSpPr txBox="1"/>
          <p:nvPr/>
        </p:nvSpPr>
        <p:spPr>
          <a:xfrm>
            <a:off x="8641418" y="3777808"/>
            <a:ext cx="3131764" cy="1145826"/>
          </a:xfrm>
          <a:prstGeom prst="rect">
            <a:avLst/>
          </a:prstGeom>
          <a:noFill/>
        </p:spPr>
        <p:txBody>
          <a:bodyPr>
            <a:spAutoFit/>
          </a:bodyPr>
          <a:lstStyle/>
          <a:p>
            <a:pPr algn="ctr" eaLnBrk="0" fontAlgn="base" hangingPunct="0">
              <a:spcBef>
                <a:spcPct val="0"/>
              </a:spcBef>
              <a:spcAft>
                <a:spcPct val="0"/>
              </a:spcAft>
              <a:defRPr/>
            </a:pPr>
            <a:r>
              <a:rPr lang="en-US" altLang="zh-CN" sz="3423" dirty="0">
                <a:solidFill>
                  <a:prstClr val="black">
                    <a:lumMod val="65000"/>
                    <a:lumOff val="35000"/>
                  </a:prstClr>
                </a:solidFill>
                <a:latin typeface="UTM Bustamalaka" panose="02040603050506020204" pitchFamily="18" charset="0"/>
                <a:ea typeface="萝莉体 第二版" panose="02000500000000000000" pitchFamily="2" charset="-122"/>
                <a:cs typeface="萝莉体 第二版" panose="02000500000000000000" pitchFamily="2" charset="-122"/>
                <a:sym typeface="Arial"/>
              </a:rPr>
              <a:t>Thay đổi chiều dài các dây dẫn</a:t>
            </a:r>
            <a:endParaRPr lang="en-US" altLang="zh-CN" sz="3423" dirty="0">
              <a:solidFill>
                <a:prstClr val="black"/>
              </a:solidFill>
              <a:latin typeface="UTM Bustamalaka" panose="02040603050506020204" pitchFamily="18" charset="0"/>
              <a:ea typeface="方正静蕾简体" panose="02000000000000000000" pitchFamily="2" charset="-122"/>
            </a:endParaRPr>
          </a:p>
        </p:txBody>
      </p:sp>
    </p:spTree>
    <p:extLst>
      <p:ext uri="{BB962C8B-B14F-4D97-AF65-F5344CB8AC3E}">
        <p14:creationId xmlns:p14="http://schemas.microsoft.com/office/powerpoint/2010/main" val="3505312879"/>
      </p:ext>
    </p:extLst>
  </p:cSld>
  <p:clrMapOvr>
    <a:masterClrMapping/>
  </p:clrMapOvr>
  <p:transition spd="slow"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fill="hold"/>
                                        <p:tgtEl>
                                          <p:spTgt spid="60"/>
                                        </p:tgtEl>
                                        <p:attrNameLst>
                                          <p:attrName>ppt_x</p:attrName>
                                        </p:attrNameLst>
                                      </p:cBhvr>
                                      <p:tavLst>
                                        <p:tav tm="0">
                                          <p:val>
                                            <p:strVal val="#ppt_x"/>
                                          </p:val>
                                        </p:tav>
                                        <p:tav tm="100000">
                                          <p:val>
                                            <p:strVal val="#ppt_x"/>
                                          </p:val>
                                        </p:tav>
                                      </p:tavLst>
                                    </p:anim>
                                    <p:anim calcmode="lin" valueType="num">
                                      <p:cBhvr additive="base">
                                        <p:cTn id="17" dur="500" fill="hold"/>
                                        <p:tgtEl>
                                          <p:spTgt spid="6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4"/>
                                        </p:tgtEl>
                                        <p:attrNameLst>
                                          <p:attrName>style.visibility</p:attrName>
                                        </p:attrNameLst>
                                      </p:cBhvr>
                                      <p:to>
                                        <p:strVal val="visible"/>
                                      </p:to>
                                    </p:set>
                                    <p:anim calcmode="lin" valueType="num">
                                      <p:cBhvr additive="base">
                                        <p:cTn id="20" dur="500" fill="hold"/>
                                        <p:tgtEl>
                                          <p:spTgt spid="84"/>
                                        </p:tgtEl>
                                        <p:attrNameLst>
                                          <p:attrName>ppt_x</p:attrName>
                                        </p:attrNameLst>
                                      </p:cBhvr>
                                      <p:tavLst>
                                        <p:tav tm="0">
                                          <p:val>
                                            <p:strVal val="#ppt_x"/>
                                          </p:val>
                                        </p:tav>
                                        <p:tav tm="100000">
                                          <p:val>
                                            <p:strVal val="#ppt_x"/>
                                          </p:val>
                                        </p:tav>
                                      </p:tavLst>
                                    </p:anim>
                                    <p:anim calcmode="lin" valueType="num">
                                      <p:cBhvr additive="base">
                                        <p:cTn id="21" dur="500" fill="hold"/>
                                        <p:tgtEl>
                                          <p:spTgt spid="84"/>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000"/>
                            </p:stCondLst>
                            <p:childTnLst>
                              <p:par>
                                <p:cTn id="23" presetID="2" presetClass="entr" presetSubtype="4"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fill="hold"/>
                                        <p:tgtEl>
                                          <p:spTgt spid="70"/>
                                        </p:tgtEl>
                                        <p:attrNameLst>
                                          <p:attrName>ppt_x</p:attrName>
                                        </p:attrNameLst>
                                      </p:cBhvr>
                                      <p:tavLst>
                                        <p:tav tm="0">
                                          <p:val>
                                            <p:strVal val="#ppt_x"/>
                                          </p:val>
                                        </p:tav>
                                        <p:tav tm="100000">
                                          <p:val>
                                            <p:strVal val="#ppt_x"/>
                                          </p:val>
                                        </p:tav>
                                      </p:tavLst>
                                    </p:anim>
                                    <p:anim calcmode="lin" valueType="num">
                                      <p:cBhvr additive="base">
                                        <p:cTn id="26" dur="500" fill="hold"/>
                                        <p:tgtEl>
                                          <p:spTgt spid="7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500" fill="hold"/>
                                        <p:tgtEl>
                                          <p:spTgt spid="85"/>
                                        </p:tgtEl>
                                        <p:attrNameLst>
                                          <p:attrName>ppt_x</p:attrName>
                                        </p:attrNameLst>
                                      </p:cBhvr>
                                      <p:tavLst>
                                        <p:tav tm="0">
                                          <p:val>
                                            <p:strVal val="#ppt_x"/>
                                          </p:val>
                                        </p:tav>
                                        <p:tav tm="100000">
                                          <p:val>
                                            <p:strVal val="#ppt_x"/>
                                          </p:val>
                                        </p:tav>
                                      </p:tavLst>
                                    </p:anim>
                                    <p:anim calcmode="lin" valueType="num">
                                      <p:cBhvr additive="base">
                                        <p:cTn id="3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4"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reeform 34"/>
          <p:cNvSpPr>
            <a:spLocks noEditPoints="1"/>
          </p:cNvSpPr>
          <p:nvPr/>
        </p:nvSpPr>
        <p:spPr bwMode="auto">
          <a:xfrm flipH="1">
            <a:off x="886396" y="5069269"/>
            <a:ext cx="557591" cy="361310"/>
          </a:xfrm>
          <a:custGeom>
            <a:avLst/>
            <a:gdLst>
              <a:gd name="T0" fmla="*/ 2147483646 w 97"/>
              <a:gd name="T1" fmla="*/ 2147483646 h 63"/>
              <a:gd name="T2" fmla="*/ 2147483646 w 97"/>
              <a:gd name="T3" fmla="*/ 2147483646 h 63"/>
              <a:gd name="T4" fmla="*/ 2147483646 w 97"/>
              <a:gd name="T5" fmla="*/ 2147483646 h 63"/>
              <a:gd name="T6" fmla="*/ 2147483646 w 97"/>
              <a:gd name="T7" fmla="*/ 2147483646 h 63"/>
              <a:gd name="T8" fmla="*/ 2147483646 w 97"/>
              <a:gd name="T9" fmla="*/ 2147483646 h 63"/>
              <a:gd name="T10" fmla="*/ 2147483646 w 97"/>
              <a:gd name="T11" fmla="*/ 2147483646 h 63"/>
              <a:gd name="T12" fmla="*/ 2147483646 w 97"/>
              <a:gd name="T13" fmla="*/ 2147483646 h 63"/>
              <a:gd name="T14" fmla="*/ 2147483646 w 97"/>
              <a:gd name="T15" fmla="*/ 2147483646 h 63"/>
              <a:gd name="T16" fmla="*/ 2147483646 w 97"/>
              <a:gd name="T17" fmla="*/ 2147483646 h 63"/>
              <a:gd name="T18" fmla="*/ 2147483646 w 97"/>
              <a:gd name="T19" fmla="*/ 2147483646 h 63"/>
              <a:gd name="T20" fmla="*/ 2147483646 w 97"/>
              <a:gd name="T21" fmla="*/ 0 h 63"/>
              <a:gd name="T22" fmla="*/ 2147483646 w 97"/>
              <a:gd name="T23" fmla="*/ 2147483646 h 63"/>
              <a:gd name="T24" fmla="*/ 2147483646 w 97"/>
              <a:gd name="T25" fmla="*/ 2147483646 h 63"/>
              <a:gd name="T26" fmla="*/ 2147483646 w 97"/>
              <a:gd name="T27" fmla="*/ 2147483646 h 63"/>
              <a:gd name="T28" fmla="*/ 2147483646 w 97"/>
              <a:gd name="T29" fmla="*/ 2147483646 h 63"/>
              <a:gd name="T30" fmla="*/ 2147483646 w 97"/>
              <a:gd name="T31" fmla="*/ 2147483646 h 63"/>
              <a:gd name="T32" fmla="*/ 2147483646 w 97"/>
              <a:gd name="T33" fmla="*/ 2147483646 h 63"/>
              <a:gd name="T34" fmla="*/ 2147483646 w 97"/>
              <a:gd name="T35" fmla="*/ 2147483646 h 63"/>
              <a:gd name="T36" fmla="*/ 2147483646 w 97"/>
              <a:gd name="T37" fmla="*/ 2147483646 h 63"/>
              <a:gd name="T38" fmla="*/ 2147483646 w 97"/>
              <a:gd name="T39" fmla="*/ 2147483646 h 63"/>
              <a:gd name="T40" fmla="*/ 2147483646 w 97"/>
              <a:gd name="T41" fmla="*/ 2147483646 h 63"/>
              <a:gd name="T42" fmla="*/ 2147483646 w 97"/>
              <a:gd name="T43" fmla="*/ 2147483646 h 63"/>
              <a:gd name="T44" fmla="*/ 2147483646 w 97"/>
              <a:gd name="T45" fmla="*/ 2147483646 h 63"/>
              <a:gd name="T46" fmla="*/ 2147483646 w 97"/>
              <a:gd name="T47" fmla="*/ 2147483646 h 63"/>
              <a:gd name="T48" fmla="*/ 2147483646 w 97"/>
              <a:gd name="T49" fmla="*/ 2147483646 h 63"/>
              <a:gd name="T50" fmla="*/ 2147483646 w 97"/>
              <a:gd name="T51" fmla="*/ 2147483646 h 63"/>
              <a:gd name="T52" fmla="*/ 2147483646 w 97"/>
              <a:gd name="T53" fmla="*/ 2147483646 h 63"/>
              <a:gd name="T54" fmla="*/ 2147483646 w 97"/>
              <a:gd name="T55" fmla="*/ 2147483646 h 63"/>
              <a:gd name="T56" fmla="*/ 2147483646 w 97"/>
              <a:gd name="T57" fmla="*/ 2147483646 h 63"/>
              <a:gd name="T58" fmla="*/ 2147483646 w 97"/>
              <a:gd name="T59" fmla="*/ 2147483646 h 63"/>
              <a:gd name="T60" fmla="*/ 2147483646 w 97"/>
              <a:gd name="T61" fmla="*/ 2147483646 h 63"/>
              <a:gd name="T62" fmla="*/ 2147483646 w 97"/>
              <a:gd name="T63" fmla="*/ 2147483646 h 63"/>
              <a:gd name="T64" fmla="*/ 2147483646 w 97"/>
              <a:gd name="T65" fmla="*/ 2147483646 h 63"/>
              <a:gd name="T66" fmla="*/ 2147483646 w 97"/>
              <a:gd name="T67" fmla="*/ 2147483646 h 63"/>
              <a:gd name="T68" fmla="*/ 2147483646 w 97"/>
              <a:gd name="T69" fmla="*/ 2147483646 h 63"/>
              <a:gd name="T70" fmla="*/ 2147483646 w 97"/>
              <a:gd name="T71" fmla="*/ 2147483646 h 63"/>
              <a:gd name="T72" fmla="*/ 2147483646 w 97"/>
              <a:gd name="T73" fmla="*/ 2147483646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grpSp>
        <p:nvGrpSpPr>
          <p:cNvPr id="191491" name="组合 2"/>
          <p:cNvGrpSpPr>
            <a:grpSpLocks/>
          </p:cNvGrpSpPr>
          <p:nvPr/>
        </p:nvGrpSpPr>
        <p:grpSpPr bwMode="auto">
          <a:xfrm>
            <a:off x="2681690" y="5730628"/>
            <a:ext cx="6623587" cy="478828"/>
            <a:chOff x="2453503" y="5381090"/>
            <a:chExt cx="6965448" cy="503056"/>
          </a:xfrm>
        </p:grpSpPr>
        <p:sp>
          <p:nvSpPr>
            <p:cNvPr id="191544" name="Freeform 34"/>
            <p:cNvSpPr>
              <a:spLocks noEditPoints="1"/>
            </p:cNvSpPr>
            <p:nvPr/>
          </p:nvSpPr>
          <p:spPr bwMode="auto">
            <a:xfrm>
              <a:off x="8625557" y="5381090"/>
              <a:ext cx="793394" cy="459363"/>
            </a:xfrm>
            <a:custGeom>
              <a:avLst/>
              <a:gdLst>
                <a:gd name="T0" fmla="*/ 2147483646 w 97"/>
                <a:gd name="T1" fmla="*/ 2147483646 h 63"/>
                <a:gd name="T2" fmla="*/ 2147483646 w 97"/>
                <a:gd name="T3" fmla="*/ 2147483646 h 63"/>
                <a:gd name="T4" fmla="*/ 2147483646 w 97"/>
                <a:gd name="T5" fmla="*/ 2147483646 h 63"/>
                <a:gd name="T6" fmla="*/ 2147483646 w 97"/>
                <a:gd name="T7" fmla="*/ 2147483646 h 63"/>
                <a:gd name="T8" fmla="*/ 2147483646 w 97"/>
                <a:gd name="T9" fmla="*/ 2147483646 h 63"/>
                <a:gd name="T10" fmla="*/ 2147483646 w 97"/>
                <a:gd name="T11" fmla="*/ 2147483646 h 63"/>
                <a:gd name="T12" fmla="*/ 2147483646 w 97"/>
                <a:gd name="T13" fmla="*/ 2147483646 h 63"/>
                <a:gd name="T14" fmla="*/ 2147483646 w 97"/>
                <a:gd name="T15" fmla="*/ 2147483646 h 63"/>
                <a:gd name="T16" fmla="*/ 2147483646 w 97"/>
                <a:gd name="T17" fmla="*/ 2147483646 h 63"/>
                <a:gd name="T18" fmla="*/ 2147483646 w 97"/>
                <a:gd name="T19" fmla="*/ 2147483646 h 63"/>
                <a:gd name="T20" fmla="*/ 2147483646 w 97"/>
                <a:gd name="T21" fmla="*/ 0 h 63"/>
                <a:gd name="T22" fmla="*/ 2147483646 w 97"/>
                <a:gd name="T23" fmla="*/ 2147483646 h 63"/>
                <a:gd name="T24" fmla="*/ 2147483646 w 97"/>
                <a:gd name="T25" fmla="*/ 2147483646 h 63"/>
                <a:gd name="T26" fmla="*/ 2147483646 w 97"/>
                <a:gd name="T27" fmla="*/ 2147483646 h 63"/>
                <a:gd name="T28" fmla="*/ 2147483646 w 97"/>
                <a:gd name="T29" fmla="*/ 2147483646 h 63"/>
                <a:gd name="T30" fmla="*/ 2147483646 w 97"/>
                <a:gd name="T31" fmla="*/ 2147483646 h 63"/>
                <a:gd name="T32" fmla="*/ 2147483646 w 97"/>
                <a:gd name="T33" fmla="*/ 2147483646 h 63"/>
                <a:gd name="T34" fmla="*/ 2147483646 w 97"/>
                <a:gd name="T35" fmla="*/ 2147483646 h 63"/>
                <a:gd name="T36" fmla="*/ 2147483646 w 97"/>
                <a:gd name="T37" fmla="*/ 2147483646 h 63"/>
                <a:gd name="T38" fmla="*/ 2147483646 w 97"/>
                <a:gd name="T39" fmla="*/ 2147483646 h 63"/>
                <a:gd name="T40" fmla="*/ 2147483646 w 97"/>
                <a:gd name="T41" fmla="*/ 2147483646 h 63"/>
                <a:gd name="T42" fmla="*/ 2147483646 w 97"/>
                <a:gd name="T43" fmla="*/ 2147483646 h 63"/>
                <a:gd name="T44" fmla="*/ 2147483646 w 97"/>
                <a:gd name="T45" fmla="*/ 2147483646 h 63"/>
                <a:gd name="T46" fmla="*/ 2147483646 w 97"/>
                <a:gd name="T47" fmla="*/ 2147483646 h 63"/>
                <a:gd name="T48" fmla="*/ 2147483646 w 97"/>
                <a:gd name="T49" fmla="*/ 2147483646 h 63"/>
                <a:gd name="T50" fmla="*/ 2147483646 w 97"/>
                <a:gd name="T51" fmla="*/ 2147483646 h 63"/>
                <a:gd name="T52" fmla="*/ 2147483646 w 97"/>
                <a:gd name="T53" fmla="*/ 2147483646 h 63"/>
                <a:gd name="T54" fmla="*/ 2147483646 w 97"/>
                <a:gd name="T55" fmla="*/ 2147483646 h 63"/>
                <a:gd name="T56" fmla="*/ 2147483646 w 97"/>
                <a:gd name="T57" fmla="*/ 2147483646 h 63"/>
                <a:gd name="T58" fmla="*/ 2147483646 w 97"/>
                <a:gd name="T59" fmla="*/ 2147483646 h 63"/>
                <a:gd name="T60" fmla="*/ 2147483646 w 97"/>
                <a:gd name="T61" fmla="*/ 2147483646 h 63"/>
                <a:gd name="T62" fmla="*/ 2147483646 w 97"/>
                <a:gd name="T63" fmla="*/ 2147483646 h 63"/>
                <a:gd name="T64" fmla="*/ 2147483646 w 97"/>
                <a:gd name="T65" fmla="*/ 2147483646 h 63"/>
                <a:gd name="T66" fmla="*/ 2147483646 w 97"/>
                <a:gd name="T67" fmla="*/ 2147483646 h 63"/>
                <a:gd name="T68" fmla="*/ 2147483646 w 97"/>
                <a:gd name="T69" fmla="*/ 2147483646 h 63"/>
                <a:gd name="T70" fmla="*/ 2147483646 w 97"/>
                <a:gd name="T71" fmla="*/ 2147483646 h 63"/>
                <a:gd name="T72" fmla="*/ 2147483646 w 97"/>
                <a:gd name="T73" fmla="*/ 2147483646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5" name="任意多边形 98"/>
            <p:cNvSpPr/>
            <p:nvPr/>
          </p:nvSpPr>
          <p:spPr>
            <a:xfrm>
              <a:off x="3532897" y="5474345"/>
              <a:ext cx="5023590" cy="40192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418">
                <a:solidFill>
                  <a:prstClr val="white"/>
                </a:solidFill>
              </a:endParaRPr>
            </a:p>
          </p:txBody>
        </p:sp>
        <p:sp>
          <p:nvSpPr>
            <p:cNvPr id="6" name="任意多边形 99"/>
            <p:cNvSpPr/>
            <p:nvPr/>
          </p:nvSpPr>
          <p:spPr>
            <a:xfrm>
              <a:off x="2453503" y="5467779"/>
              <a:ext cx="988678" cy="416367"/>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418">
                <a:solidFill>
                  <a:prstClr val="white"/>
                </a:solidFill>
              </a:endParaRPr>
            </a:p>
          </p:txBody>
        </p:sp>
      </p:grpSp>
      <p:grpSp>
        <p:nvGrpSpPr>
          <p:cNvPr id="191492" name="组合 36"/>
          <p:cNvGrpSpPr>
            <a:grpSpLocks/>
          </p:cNvGrpSpPr>
          <p:nvPr/>
        </p:nvGrpSpPr>
        <p:grpSpPr bwMode="auto">
          <a:xfrm>
            <a:off x="273795" y="1657460"/>
            <a:ext cx="2539166" cy="2850468"/>
            <a:chOff x="4427538" y="954088"/>
            <a:chExt cx="3333750" cy="3729038"/>
          </a:xfrm>
        </p:grpSpPr>
        <p:sp>
          <p:nvSpPr>
            <p:cNvPr id="191502" name="Freeform 5"/>
            <p:cNvSpPr>
              <a:spLocks/>
            </p:cNvSpPr>
            <p:nvPr/>
          </p:nvSpPr>
          <p:spPr bwMode="auto">
            <a:xfrm>
              <a:off x="5026026" y="1547813"/>
              <a:ext cx="2144713" cy="2363788"/>
            </a:xfrm>
            <a:custGeom>
              <a:avLst/>
              <a:gdLst>
                <a:gd name="T0" fmla="*/ 2147483646 w 570"/>
                <a:gd name="T1" fmla="*/ 2147483646 h 629"/>
                <a:gd name="T2" fmla="*/ 2147483646 w 570"/>
                <a:gd name="T3" fmla="*/ 2147483646 h 629"/>
                <a:gd name="T4" fmla="*/ 2147483646 w 570"/>
                <a:gd name="T5" fmla="*/ 2147483646 h 629"/>
                <a:gd name="T6" fmla="*/ 2147483646 w 570"/>
                <a:gd name="T7" fmla="*/ 2147483646 h 629"/>
                <a:gd name="T8" fmla="*/ 2147483646 w 570"/>
                <a:gd name="T9" fmla="*/ 2147483646 h 629"/>
                <a:gd name="T10" fmla="*/ 2147483646 w 570"/>
                <a:gd name="T11" fmla="*/ 2147483646 h 629"/>
                <a:gd name="T12" fmla="*/ 2147483646 w 570"/>
                <a:gd name="T13" fmla="*/ 2147483646 h 629"/>
                <a:gd name="T14" fmla="*/ 2147483646 w 570"/>
                <a:gd name="T15" fmla="*/ 2147483646 h 629"/>
                <a:gd name="T16" fmla="*/ 2147483646 w 570"/>
                <a:gd name="T17" fmla="*/ 2147483646 h 629"/>
                <a:gd name="T18" fmla="*/ 2147483646 w 570"/>
                <a:gd name="T19" fmla="*/ 2147483646 h 629"/>
                <a:gd name="T20" fmla="*/ 2147483646 w 570"/>
                <a:gd name="T21" fmla="*/ 2147483646 h 629"/>
                <a:gd name="T22" fmla="*/ 2147483646 w 570"/>
                <a:gd name="T23" fmla="*/ 2147483646 h 629"/>
                <a:gd name="T24" fmla="*/ 2147483646 w 570"/>
                <a:gd name="T25" fmla="*/ 2147483646 h 629"/>
                <a:gd name="T26" fmla="*/ 2147483646 w 570"/>
                <a:gd name="T27" fmla="*/ 2147483646 h 629"/>
                <a:gd name="T28" fmla="*/ 2147483646 w 570"/>
                <a:gd name="T29" fmla="*/ 2147483646 h 629"/>
                <a:gd name="T30" fmla="*/ 2147483646 w 570"/>
                <a:gd name="T31" fmla="*/ 2147483646 h 629"/>
                <a:gd name="T32" fmla="*/ 2147483646 w 570"/>
                <a:gd name="T33" fmla="*/ 2147483646 h 629"/>
                <a:gd name="T34" fmla="*/ 2147483646 w 570"/>
                <a:gd name="T35" fmla="*/ 2147483646 h 629"/>
                <a:gd name="T36" fmla="*/ 2147483646 w 570"/>
                <a:gd name="T37" fmla="*/ 2147483646 h 629"/>
                <a:gd name="T38" fmla="*/ 2147483646 w 570"/>
                <a:gd name="T39" fmla="*/ 2147483646 h 629"/>
                <a:gd name="T40" fmla="*/ 2147483646 w 570"/>
                <a:gd name="T41" fmla="*/ 2147483646 h 629"/>
                <a:gd name="T42" fmla="*/ 2147483646 w 570"/>
                <a:gd name="T43" fmla="*/ 2147483646 h 629"/>
                <a:gd name="T44" fmla="*/ 2147483646 w 570"/>
                <a:gd name="T45" fmla="*/ 2147483646 h 629"/>
                <a:gd name="T46" fmla="*/ 2147483646 w 570"/>
                <a:gd name="T47" fmla="*/ 2147483646 h 629"/>
                <a:gd name="T48" fmla="*/ 2147483646 w 570"/>
                <a:gd name="T49" fmla="*/ 2147483646 h 629"/>
                <a:gd name="T50" fmla="*/ 2147483646 w 570"/>
                <a:gd name="T51" fmla="*/ 2147483646 h 629"/>
                <a:gd name="T52" fmla="*/ 2147483646 w 570"/>
                <a:gd name="T53" fmla="*/ 2147483646 h 629"/>
                <a:gd name="T54" fmla="*/ 2147483646 w 570"/>
                <a:gd name="T55" fmla="*/ 2147483646 h 629"/>
                <a:gd name="T56" fmla="*/ 2147483646 w 570"/>
                <a:gd name="T57" fmla="*/ 2147483646 h 629"/>
                <a:gd name="T58" fmla="*/ 2147483646 w 570"/>
                <a:gd name="T59" fmla="*/ 2147483646 h 629"/>
                <a:gd name="T60" fmla="*/ 2147483646 w 570"/>
                <a:gd name="T61" fmla="*/ 2147483646 h 629"/>
                <a:gd name="T62" fmla="*/ 2147483646 w 570"/>
                <a:gd name="T63" fmla="*/ 2147483646 h 629"/>
                <a:gd name="T64" fmla="*/ 2147483646 w 570"/>
                <a:gd name="T65" fmla="*/ 2147483646 h 629"/>
                <a:gd name="T66" fmla="*/ 2147483646 w 570"/>
                <a:gd name="T67" fmla="*/ 2147483646 h 629"/>
                <a:gd name="T68" fmla="*/ 2147483646 w 570"/>
                <a:gd name="T69" fmla="*/ 2147483646 h 629"/>
                <a:gd name="T70" fmla="*/ 2147483646 w 570"/>
                <a:gd name="T71" fmla="*/ 2147483646 h 6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03" name="Freeform 6"/>
            <p:cNvSpPr>
              <a:spLocks noEditPoints="1"/>
            </p:cNvSpPr>
            <p:nvPr/>
          </p:nvSpPr>
          <p:spPr bwMode="auto">
            <a:xfrm>
              <a:off x="5462588" y="2581276"/>
              <a:ext cx="1274763" cy="1308100"/>
            </a:xfrm>
            <a:custGeom>
              <a:avLst/>
              <a:gdLst>
                <a:gd name="T0" fmla="*/ 2147483646 w 339"/>
                <a:gd name="T1" fmla="*/ 2147483646 h 348"/>
                <a:gd name="T2" fmla="*/ 2147483646 w 339"/>
                <a:gd name="T3" fmla="*/ 2147483646 h 348"/>
                <a:gd name="T4" fmla="*/ 2147483646 w 339"/>
                <a:gd name="T5" fmla="*/ 2147483646 h 348"/>
                <a:gd name="T6" fmla="*/ 2147483646 w 339"/>
                <a:gd name="T7" fmla="*/ 2147483646 h 348"/>
                <a:gd name="T8" fmla="*/ 2147483646 w 339"/>
                <a:gd name="T9" fmla="*/ 2147483646 h 348"/>
                <a:gd name="T10" fmla="*/ 2147483646 w 339"/>
                <a:gd name="T11" fmla="*/ 2147483646 h 348"/>
                <a:gd name="T12" fmla="*/ 2147483646 w 339"/>
                <a:gd name="T13" fmla="*/ 2147483646 h 348"/>
                <a:gd name="T14" fmla="*/ 2147483646 w 339"/>
                <a:gd name="T15" fmla="*/ 2147483646 h 348"/>
                <a:gd name="T16" fmla="*/ 2147483646 w 339"/>
                <a:gd name="T17" fmla="*/ 2147483646 h 348"/>
                <a:gd name="T18" fmla="*/ 2147483646 w 339"/>
                <a:gd name="T19" fmla="*/ 2147483646 h 348"/>
                <a:gd name="T20" fmla="*/ 2147483646 w 339"/>
                <a:gd name="T21" fmla="*/ 2147483646 h 348"/>
                <a:gd name="T22" fmla="*/ 2147483646 w 339"/>
                <a:gd name="T23" fmla="*/ 2147483646 h 348"/>
                <a:gd name="T24" fmla="*/ 2147483646 w 339"/>
                <a:gd name="T25" fmla="*/ 2147483646 h 348"/>
                <a:gd name="T26" fmla="*/ 2147483646 w 339"/>
                <a:gd name="T27" fmla="*/ 2147483646 h 348"/>
                <a:gd name="T28" fmla="*/ 2147483646 w 339"/>
                <a:gd name="T29" fmla="*/ 2147483646 h 348"/>
                <a:gd name="T30" fmla="*/ 2147483646 w 339"/>
                <a:gd name="T31" fmla="*/ 2147483646 h 348"/>
                <a:gd name="T32" fmla="*/ 2147483646 w 339"/>
                <a:gd name="T33" fmla="*/ 2147483646 h 348"/>
                <a:gd name="T34" fmla="*/ 2147483646 w 339"/>
                <a:gd name="T35" fmla="*/ 2147483646 h 348"/>
                <a:gd name="T36" fmla="*/ 2147483646 w 339"/>
                <a:gd name="T37" fmla="*/ 2147483646 h 348"/>
                <a:gd name="T38" fmla="*/ 2147483646 w 339"/>
                <a:gd name="T39" fmla="*/ 2147483646 h 348"/>
                <a:gd name="T40" fmla="*/ 2147483646 w 339"/>
                <a:gd name="T41" fmla="*/ 2147483646 h 348"/>
                <a:gd name="T42" fmla="*/ 2147483646 w 339"/>
                <a:gd name="T43" fmla="*/ 2147483646 h 348"/>
                <a:gd name="T44" fmla="*/ 2147483646 w 339"/>
                <a:gd name="T45" fmla="*/ 2147483646 h 348"/>
                <a:gd name="T46" fmla="*/ 2147483646 w 339"/>
                <a:gd name="T47" fmla="*/ 2147483646 h 348"/>
                <a:gd name="T48" fmla="*/ 2147483646 w 339"/>
                <a:gd name="T49" fmla="*/ 2147483646 h 348"/>
                <a:gd name="T50" fmla="*/ 2147483646 w 339"/>
                <a:gd name="T51" fmla="*/ 2147483646 h 348"/>
                <a:gd name="T52" fmla="*/ 2147483646 w 339"/>
                <a:gd name="T53" fmla="*/ 2147483646 h 348"/>
                <a:gd name="T54" fmla="*/ 2147483646 w 339"/>
                <a:gd name="T55" fmla="*/ 2147483646 h 348"/>
                <a:gd name="T56" fmla="*/ 2147483646 w 339"/>
                <a:gd name="T57" fmla="*/ 2147483646 h 348"/>
                <a:gd name="T58" fmla="*/ 2147483646 w 339"/>
                <a:gd name="T59" fmla="*/ 2147483646 h 348"/>
                <a:gd name="T60" fmla="*/ 2147483646 w 339"/>
                <a:gd name="T61" fmla="*/ 2147483646 h 348"/>
                <a:gd name="T62" fmla="*/ 2147483646 w 339"/>
                <a:gd name="T63" fmla="*/ 2147483646 h 348"/>
                <a:gd name="T64" fmla="*/ 2147483646 w 339"/>
                <a:gd name="T65" fmla="*/ 2147483646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04" name="Freeform 7"/>
            <p:cNvSpPr>
              <a:spLocks/>
            </p:cNvSpPr>
            <p:nvPr/>
          </p:nvSpPr>
          <p:spPr bwMode="auto">
            <a:xfrm>
              <a:off x="4999038" y="1325563"/>
              <a:ext cx="285750" cy="315913"/>
            </a:xfrm>
            <a:custGeom>
              <a:avLst/>
              <a:gdLst>
                <a:gd name="T0" fmla="*/ 2147483646 w 76"/>
                <a:gd name="T1" fmla="*/ 2147483646 h 84"/>
                <a:gd name="T2" fmla="*/ 2147483646 w 76"/>
                <a:gd name="T3" fmla="*/ 2147483646 h 84"/>
                <a:gd name="T4" fmla="*/ 2147483646 w 76"/>
                <a:gd name="T5" fmla="*/ 2147483646 h 84"/>
                <a:gd name="T6" fmla="*/ 2147483646 w 76"/>
                <a:gd name="T7" fmla="*/ 2147483646 h 84"/>
                <a:gd name="T8" fmla="*/ 2147483646 w 76"/>
                <a:gd name="T9" fmla="*/ 2147483646 h 84"/>
                <a:gd name="T10" fmla="*/ 2147483646 w 76"/>
                <a:gd name="T11" fmla="*/ 2147483646 h 84"/>
                <a:gd name="T12" fmla="*/ 2147483646 w 76"/>
                <a:gd name="T13" fmla="*/ 2147483646 h 84"/>
                <a:gd name="T14" fmla="*/ 2147483646 w 76"/>
                <a:gd name="T15" fmla="*/ 2147483646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05" name="Freeform 8"/>
            <p:cNvSpPr>
              <a:spLocks/>
            </p:cNvSpPr>
            <p:nvPr/>
          </p:nvSpPr>
          <p:spPr bwMode="auto">
            <a:xfrm>
              <a:off x="5988051" y="987426"/>
              <a:ext cx="188913" cy="354013"/>
            </a:xfrm>
            <a:custGeom>
              <a:avLst/>
              <a:gdLst>
                <a:gd name="T0" fmla="*/ 2147483646 w 50"/>
                <a:gd name="T1" fmla="*/ 2147483646 h 94"/>
                <a:gd name="T2" fmla="*/ 2147483646 w 50"/>
                <a:gd name="T3" fmla="*/ 2147483646 h 94"/>
                <a:gd name="T4" fmla="*/ 2147483646 w 50"/>
                <a:gd name="T5" fmla="*/ 2147483646 h 94"/>
                <a:gd name="T6" fmla="*/ 2147483646 w 50"/>
                <a:gd name="T7" fmla="*/ 2147483646 h 94"/>
                <a:gd name="T8" fmla="*/ 2147483646 w 50"/>
                <a:gd name="T9" fmla="*/ 2147483646 h 94"/>
                <a:gd name="T10" fmla="*/ 2147483646 w 50"/>
                <a:gd name="T11" fmla="*/ 2147483646 h 94"/>
                <a:gd name="T12" fmla="*/ 2147483646 w 50"/>
                <a:gd name="T13" fmla="*/ 2147483646 h 94"/>
                <a:gd name="T14" fmla="*/ 2147483646 w 50"/>
                <a:gd name="T15" fmla="*/ 2147483646 h 94"/>
                <a:gd name="T16" fmla="*/ 2147483646 w 50"/>
                <a:gd name="T17" fmla="*/ 2147483646 h 94"/>
                <a:gd name="T18" fmla="*/ 2147483646 w 50"/>
                <a:gd name="T19" fmla="*/ 2147483646 h 94"/>
                <a:gd name="T20" fmla="*/ 2147483646 w 50"/>
                <a:gd name="T21" fmla="*/ 2147483646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06" name="Freeform 9"/>
            <p:cNvSpPr>
              <a:spLocks/>
            </p:cNvSpPr>
            <p:nvPr/>
          </p:nvSpPr>
          <p:spPr bwMode="auto">
            <a:xfrm>
              <a:off x="6869113" y="1319213"/>
              <a:ext cx="320675" cy="352425"/>
            </a:xfrm>
            <a:custGeom>
              <a:avLst/>
              <a:gdLst>
                <a:gd name="T0" fmla="*/ 2147483646 w 85"/>
                <a:gd name="T1" fmla="*/ 2147483646 h 94"/>
                <a:gd name="T2" fmla="*/ 2147483646 w 85"/>
                <a:gd name="T3" fmla="*/ 2147483646 h 94"/>
                <a:gd name="T4" fmla="*/ 2147483646 w 85"/>
                <a:gd name="T5" fmla="*/ 2147483646 h 94"/>
                <a:gd name="T6" fmla="*/ 2147483646 w 85"/>
                <a:gd name="T7" fmla="*/ 2147483646 h 94"/>
                <a:gd name="T8" fmla="*/ 2147483646 w 85"/>
                <a:gd name="T9" fmla="*/ 2147483646 h 94"/>
                <a:gd name="T10" fmla="*/ 2147483646 w 85"/>
                <a:gd name="T11" fmla="*/ 2147483646 h 94"/>
                <a:gd name="T12" fmla="*/ 2147483646 w 85"/>
                <a:gd name="T13" fmla="*/ 2147483646 h 94"/>
                <a:gd name="T14" fmla="*/ 2147483646 w 85"/>
                <a:gd name="T15" fmla="*/ 2147483646 h 94"/>
                <a:gd name="T16" fmla="*/ 2147483646 w 85"/>
                <a:gd name="T17" fmla="*/ 2147483646 h 94"/>
                <a:gd name="T18" fmla="*/ 2147483646 w 85"/>
                <a:gd name="T19" fmla="*/ 2147483646 h 94"/>
                <a:gd name="T20" fmla="*/ 2147483646 w 85"/>
                <a:gd name="T21" fmla="*/ 2147483646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07" name="Freeform 10"/>
            <p:cNvSpPr>
              <a:spLocks/>
            </p:cNvSpPr>
            <p:nvPr/>
          </p:nvSpPr>
          <p:spPr bwMode="auto">
            <a:xfrm>
              <a:off x="7351713" y="2228851"/>
              <a:ext cx="349250" cy="179388"/>
            </a:xfrm>
            <a:custGeom>
              <a:avLst/>
              <a:gdLst>
                <a:gd name="T0" fmla="*/ 2147483646 w 93"/>
                <a:gd name="T1" fmla="*/ 2147483646 h 48"/>
                <a:gd name="T2" fmla="*/ 2147483646 w 93"/>
                <a:gd name="T3" fmla="*/ 2147483646 h 48"/>
                <a:gd name="T4" fmla="*/ 2147483646 w 93"/>
                <a:gd name="T5" fmla="*/ 2147483646 h 48"/>
                <a:gd name="T6" fmla="*/ 2147483646 w 93"/>
                <a:gd name="T7" fmla="*/ 2147483646 h 48"/>
                <a:gd name="T8" fmla="*/ 2147483646 w 93"/>
                <a:gd name="T9" fmla="*/ 2147483646 h 48"/>
                <a:gd name="T10" fmla="*/ 2147483646 w 93"/>
                <a:gd name="T11" fmla="*/ 2147483646 h 48"/>
                <a:gd name="T12" fmla="*/ 2147483646 w 93"/>
                <a:gd name="T13" fmla="*/ 2147483646 h 48"/>
                <a:gd name="T14" fmla="*/ 2147483646 w 93"/>
                <a:gd name="T15" fmla="*/ 2147483646 h 48"/>
                <a:gd name="T16" fmla="*/ 2147483646 w 93"/>
                <a:gd name="T17" fmla="*/ 2147483646 h 48"/>
                <a:gd name="T18" fmla="*/ 2147483646 w 93"/>
                <a:gd name="T19" fmla="*/ 2147483646 h 48"/>
                <a:gd name="T20" fmla="*/ 2147483646 w 93"/>
                <a:gd name="T21" fmla="*/ 2147483646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08" name="Freeform 11"/>
            <p:cNvSpPr>
              <a:spLocks/>
            </p:cNvSpPr>
            <p:nvPr/>
          </p:nvSpPr>
          <p:spPr bwMode="auto">
            <a:xfrm>
              <a:off x="7234238" y="3190876"/>
              <a:ext cx="368300" cy="247650"/>
            </a:xfrm>
            <a:custGeom>
              <a:avLst/>
              <a:gdLst>
                <a:gd name="T0" fmla="*/ 2147483646 w 98"/>
                <a:gd name="T1" fmla="*/ 2147483646 h 66"/>
                <a:gd name="T2" fmla="*/ 2147483646 w 98"/>
                <a:gd name="T3" fmla="*/ 2147483646 h 66"/>
                <a:gd name="T4" fmla="*/ 2147483646 w 98"/>
                <a:gd name="T5" fmla="*/ 2147483646 h 66"/>
                <a:gd name="T6" fmla="*/ 2147483646 w 98"/>
                <a:gd name="T7" fmla="*/ 2147483646 h 66"/>
                <a:gd name="T8" fmla="*/ 2147483646 w 98"/>
                <a:gd name="T9" fmla="*/ 2147483646 h 66"/>
                <a:gd name="T10" fmla="*/ 2147483646 w 98"/>
                <a:gd name="T11" fmla="*/ 2147483646 h 66"/>
                <a:gd name="T12" fmla="*/ 2147483646 w 98"/>
                <a:gd name="T13" fmla="*/ 2147483646 h 66"/>
                <a:gd name="T14" fmla="*/ 2147483646 w 98"/>
                <a:gd name="T15" fmla="*/ 2147483646 h 66"/>
                <a:gd name="T16" fmla="*/ 2147483646 w 98"/>
                <a:gd name="T17" fmla="*/ 2147483646 h 66"/>
                <a:gd name="T18" fmla="*/ 2147483646 w 98"/>
                <a:gd name="T19" fmla="*/ 2147483646 h 66"/>
                <a:gd name="T20" fmla="*/ 2147483646 w 98"/>
                <a:gd name="T21" fmla="*/ 2147483646 h 66"/>
                <a:gd name="T22" fmla="*/ 2147483646 w 98"/>
                <a:gd name="T23" fmla="*/ 2147483646 h 66"/>
                <a:gd name="T24" fmla="*/ 2147483646 w 98"/>
                <a:gd name="T25" fmla="*/ 2147483646 h 66"/>
                <a:gd name="T26" fmla="*/ 2147483646 w 98"/>
                <a:gd name="T27" fmla="*/ 2147483646 h 66"/>
                <a:gd name="T28" fmla="*/ 2147483646 w 98"/>
                <a:gd name="T29" fmla="*/ 2147483646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09" name="Freeform 12"/>
            <p:cNvSpPr>
              <a:spLocks noEditPoints="1"/>
            </p:cNvSpPr>
            <p:nvPr/>
          </p:nvSpPr>
          <p:spPr bwMode="auto">
            <a:xfrm>
              <a:off x="4600576" y="3221038"/>
              <a:ext cx="349250" cy="209550"/>
            </a:xfrm>
            <a:custGeom>
              <a:avLst/>
              <a:gdLst>
                <a:gd name="T0" fmla="*/ 2147483646 w 93"/>
                <a:gd name="T1" fmla="*/ 2147483646 h 56"/>
                <a:gd name="T2" fmla="*/ 2147483646 w 93"/>
                <a:gd name="T3" fmla="*/ 2147483646 h 56"/>
                <a:gd name="T4" fmla="*/ 2147483646 w 93"/>
                <a:gd name="T5" fmla="*/ 2147483646 h 56"/>
                <a:gd name="T6" fmla="*/ 2147483646 w 93"/>
                <a:gd name="T7" fmla="*/ 2147483646 h 56"/>
                <a:gd name="T8" fmla="*/ 2147483646 w 93"/>
                <a:gd name="T9" fmla="*/ 2147483646 h 56"/>
                <a:gd name="T10" fmla="*/ 2147483646 w 93"/>
                <a:gd name="T11" fmla="*/ 2147483646 h 56"/>
                <a:gd name="T12" fmla="*/ 2147483646 w 93"/>
                <a:gd name="T13" fmla="*/ 2147483646 h 56"/>
                <a:gd name="T14" fmla="*/ 2147483646 w 93"/>
                <a:gd name="T15" fmla="*/ 2147483646 h 56"/>
                <a:gd name="T16" fmla="*/ 2147483646 w 93"/>
                <a:gd name="T17" fmla="*/ 2147483646 h 56"/>
                <a:gd name="T18" fmla="*/ 2147483646 w 93"/>
                <a:gd name="T19" fmla="*/ 2147483646 h 56"/>
                <a:gd name="T20" fmla="*/ 2147483646 w 93"/>
                <a:gd name="T21" fmla="*/ 2147483646 h 56"/>
                <a:gd name="T22" fmla="*/ 2147483646 w 93"/>
                <a:gd name="T23" fmla="*/ 2147483646 h 56"/>
                <a:gd name="T24" fmla="*/ 2147483646 w 93"/>
                <a:gd name="T25" fmla="*/ 2147483646 h 56"/>
                <a:gd name="T26" fmla="*/ 2147483646 w 93"/>
                <a:gd name="T27" fmla="*/ 2147483646 h 56"/>
                <a:gd name="T28" fmla="*/ 2147483646 w 93"/>
                <a:gd name="T29" fmla="*/ 2147483646 h 56"/>
                <a:gd name="T30" fmla="*/ 2147483646 w 93"/>
                <a:gd name="T31" fmla="*/ 2147483646 h 56"/>
                <a:gd name="T32" fmla="*/ 2147483646 w 93"/>
                <a:gd name="T33" fmla="*/ 2147483646 h 56"/>
                <a:gd name="T34" fmla="*/ 2147483646 w 93"/>
                <a:gd name="T35" fmla="*/ 2147483646 h 56"/>
                <a:gd name="T36" fmla="*/ 2147483646 w 93"/>
                <a:gd name="T37" fmla="*/ 2147483646 h 56"/>
                <a:gd name="T38" fmla="*/ 2147483646 w 93"/>
                <a:gd name="T39" fmla="*/ 2147483646 h 56"/>
                <a:gd name="T40" fmla="*/ 2147483646 w 93"/>
                <a:gd name="T41" fmla="*/ 2147483646 h 56"/>
                <a:gd name="T42" fmla="*/ 2147483646 w 93"/>
                <a:gd name="T43" fmla="*/ 2147483646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10" name="Freeform 13"/>
            <p:cNvSpPr>
              <a:spLocks/>
            </p:cNvSpPr>
            <p:nvPr/>
          </p:nvSpPr>
          <p:spPr bwMode="auto">
            <a:xfrm>
              <a:off x="4441826" y="2228851"/>
              <a:ext cx="381000" cy="195263"/>
            </a:xfrm>
            <a:custGeom>
              <a:avLst/>
              <a:gdLst>
                <a:gd name="T0" fmla="*/ 2147483646 w 101"/>
                <a:gd name="T1" fmla="*/ 2147483646 h 52"/>
                <a:gd name="T2" fmla="*/ 2147483646 w 101"/>
                <a:gd name="T3" fmla="*/ 0 h 52"/>
                <a:gd name="T4" fmla="*/ 2147483646 w 101"/>
                <a:gd name="T5" fmla="*/ 2147483646 h 52"/>
                <a:gd name="T6" fmla="*/ 2147483646 w 101"/>
                <a:gd name="T7" fmla="*/ 2147483646 h 52"/>
                <a:gd name="T8" fmla="*/ 2147483646 w 101"/>
                <a:gd name="T9" fmla="*/ 2147483646 h 52"/>
                <a:gd name="T10" fmla="*/ 2147483646 w 101"/>
                <a:gd name="T11" fmla="*/ 2147483646 h 52"/>
                <a:gd name="T12" fmla="*/ 2147483646 w 101"/>
                <a:gd name="T13" fmla="*/ 2147483646 h 52"/>
                <a:gd name="T14" fmla="*/ 2147483646 w 101"/>
                <a:gd name="T15" fmla="*/ 2147483646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11" name="Freeform 14"/>
            <p:cNvSpPr>
              <a:spLocks/>
            </p:cNvSpPr>
            <p:nvPr/>
          </p:nvSpPr>
          <p:spPr bwMode="auto">
            <a:xfrm>
              <a:off x="5619751" y="3903663"/>
              <a:ext cx="971550" cy="142875"/>
            </a:xfrm>
            <a:custGeom>
              <a:avLst/>
              <a:gdLst>
                <a:gd name="T0" fmla="*/ 2147483646 w 258"/>
                <a:gd name="T1" fmla="*/ 2147483646 h 38"/>
                <a:gd name="T2" fmla="*/ 2147483646 w 258"/>
                <a:gd name="T3" fmla="*/ 2147483646 h 38"/>
                <a:gd name="T4" fmla="*/ 2147483646 w 258"/>
                <a:gd name="T5" fmla="*/ 2147483646 h 38"/>
                <a:gd name="T6" fmla="*/ 2147483646 w 258"/>
                <a:gd name="T7" fmla="*/ 2147483646 h 38"/>
                <a:gd name="T8" fmla="*/ 2147483646 w 258"/>
                <a:gd name="T9" fmla="*/ 2147483646 h 38"/>
                <a:gd name="T10" fmla="*/ 2147483646 w 258"/>
                <a:gd name="T11" fmla="*/ 2147483646 h 38"/>
                <a:gd name="T12" fmla="*/ 2147483646 w 258"/>
                <a:gd name="T13" fmla="*/ 2147483646 h 38"/>
                <a:gd name="T14" fmla="*/ 2147483646 w 258"/>
                <a:gd name="T15" fmla="*/ 2147483646 h 38"/>
                <a:gd name="T16" fmla="*/ 2147483646 w 258"/>
                <a:gd name="T17" fmla="*/ 2147483646 h 38"/>
                <a:gd name="T18" fmla="*/ 2147483646 w 258"/>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12" name="Freeform 15"/>
            <p:cNvSpPr>
              <a:spLocks/>
            </p:cNvSpPr>
            <p:nvPr/>
          </p:nvSpPr>
          <p:spPr bwMode="auto">
            <a:xfrm>
              <a:off x="5605463" y="4081463"/>
              <a:ext cx="974725" cy="153988"/>
            </a:xfrm>
            <a:custGeom>
              <a:avLst/>
              <a:gdLst>
                <a:gd name="T0" fmla="*/ 2147483646 w 259"/>
                <a:gd name="T1" fmla="*/ 2147483646 h 41"/>
                <a:gd name="T2" fmla="*/ 2147483646 w 259"/>
                <a:gd name="T3" fmla="*/ 2147483646 h 41"/>
                <a:gd name="T4" fmla="*/ 2147483646 w 259"/>
                <a:gd name="T5" fmla="*/ 2147483646 h 41"/>
                <a:gd name="T6" fmla="*/ 2147483646 w 259"/>
                <a:gd name="T7" fmla="*/ 2147483646 h 41"/>
                <a:gd name="T8" fmla="*/ 2147483646 w 259"/>
                <a:gd name="T9" fmla="*/ 2147483646 h 41"/>
                <a:gd name="T10" fmla="*/ 2147483646 w 259"/>
                <a:gd name="T11" fmla="*/ 2147483646 h 41"/>
                <a:gd name="T12" fmla="*/ 2147483646 w 259"/>
                <a:gd name="T13" fmla="*/ 2147483646 h 41"/>
                <a:gd name="T14" fmla="*/ 2147483646 w 259"/>
                <a:gd name="T15" fmla="*/ 2147483646 h 41"/>
                <a:gd name="T16" fmla="*/ 2147483646 w 259"/>
                <a:gd name="T17" fmla="*/ 2147483646 h 41"/>
                <a:gd name="T18" fmla="*/ 2147483646 w 259"/>
                <a:gd name="T19" fmla="*/ 2147483646 h 41"/>
                <a:gd name="T20" fmla="*/ 2147483646 w 259"/>
                <a:gd name="T21" fmla="*/ 2147483646 h 41"/>
                <a:gd name="T22" fmla="*/ 2147483646 w 259"/>
                <a:gd name="T23" fmla="*/ 2147483646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13" name="Freeform 16"/>
            <p:cNvSpPr>
              <a:spLocks noEditPoints="1"/>
            </p:cNvSpPr>
            <p:nvPr/>
          </p:nvSpPr>
          <p:spPr bwMode="auto">
            <a:xfrm>
              <a:off x="5619751" y="4230688"/>
              <a:ext cx="925513" cy="403225"/>
            </a:xfrm>
            <a:custGeom>
              <a:avLst/>
              <a:gdLst>
                <a:gd name="T0" fmla="*/ 2147483646 w 246"/>
                <a:gd name="T1" fmla="*/ 2147483646 h 107"/>
                <a:gd name="T2" fmla="*/ 2147483646 w 246"/>
                <a:gd name="T3" fmla="*/ 2147483646 h 107"/>
                <a:gd name="T4" fmla="*/ 2147483646 w 246"/>
                <a:gd name="T5" fmla="*/ 2147483646 h 107"/>
                <a:gd name="T6" fmla="*/ 2147483646 w 246"/>
                <a:gd name="T7" fmla="*/ 2147483646 h 107"/>
                <a:gd name="T8" fmla="*/ 2147483646 w 246"/>
                <a:gd name="T9" fmla="*/ 2147483646 h 107"/>
                <a:gd name="T10" fmla="*/ 2147483646 w 246"/>
                <a:gd name="T11" fmla="*/ 2147483646 h 107"/>
                <a:gd name="T12" fmla="*/ 2147483646 w 246"/>
                <a:gd name="T13" fmla="*/ 2147483646 h 107"/>
                <a:gd name="T14" fmla="*/ 2147483646 w 246"/>
                <a:gd name="T15" fmla="*/ 2147483646 h 107"/>
                <a:gd name="T16" fmla="*/ 2147483646 w 246"/>
                <a:gd name="T17" fmla="*/ 2147483646 h 107"/>
                <a:gd name="T18" fmla="*/ 2147483646 w 246"/>
                <a:gd name="T19" fmla="*/ 2147483646 h 107"/>
                <a:gd name="T20" fmla="*/ 2147483646 w 246"/>
                <a:gd name="T21" fmla="*/ 2147483646 h 107"/>
                <a:gd name="T22" fmla="*/ 2147483646 w 246"/>
                <a:gd name="T23" fmla="*/ 2147483646 h 107"/>
                <a:gd name="T24" fmla="*/ 2147483646 w 246"/>
                <a:gd name="T25" fmla="*/ 2147483646 h 107"/>
                <a:gd name="T26" fmla="*/ 2147483646 w 246"/>
                <a:gd name="T27" fmla="*/ 2147483646 h 107"/>
                <a:gd name="T28" fmla="*/ 2147483646 w 246"/>
                <a:gd name="T29" fmla="*/ 2147483646 h 107"/>
                <a:gd name="T30" fmla="*/ 2147483646 w 246"/>
                <a:gd name="T31" fmla="*/ 2147483646 h 107"/>
                <a:gd name="T32" fmla="*/ 2147483646 w 246"/>
                <a:gd name="T33" fmla="*/ 2147483646 h 107"/>
                <a:gd name="T34" fmla="*/ 2147483646 w 246"/>
                <a:gd name="T35" fmla="*/ 2147483646 h 107"/>
                <a:gd name="T36" fmla="*/ 2147483646 w 246"/>
                <a:gd name="T37" fmla="*/ 2147483646 h 107"/>
                <a:gd name="T38" fmla="*/ 2147483646 w 246"/>
                <a:gd name="T39" fmla="*/ 2147483646 h 107"/>
                <a:gd name="T40" fmla="*/ 2147483646 w 246"/>
                <a:gd name="T41" fmla="*/ 2147483646 h 107"/>
                <a:gd name="T42" fmla="*/ 2147483646 w 246"/>
                <a:gd name="T43" fmla="*/ 2147483646 h 107"/>
                <a:gd name="T44" fmla="*/ 2147483646 w 246"/>
                <a:gd name="T45" fmla="*/ 2147483646 h 107"/>
                <a:gd name="T46" fmla="*/ 2147483646 w 246"/>
                <a:gd name="T47" fmla="*/ 2147483646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20" name="Freeform 17"/>
            <p:cNvSpPr/>
            <p:nvPr/>
          </p:nvSpPr>
          <p:spPr bwMode="auto">
            <a:xfrm>
              <a:off x="7475679" y="3453198"/>
              <a:ext cx="9849" cy="8177"/>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21" name="Freeform 18"/>
            <p:cNvSpPr/>
            <p:nvPr/>
          </p:nvSpPr>
          <p:spPr bwMode="auto">
            <a:xfrm>
              <a:off x="7490452" y="3461375"/>
              <a:ext cx="11490" cy="1636"/>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22" name="Freeform 19"/>
            <p:cNvSpPr/>
            <p:nvPr/>
          </p:nvSpPr>
          <p:spPr bwMode="auto">
            <a:xfrm>
              <a:off x="7485527" y="3461375"/>
              <a:ext cx="492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23" name="Freeform 20"/>
            <p:cNvSpPr/>
            <p:nvPr/>
          </p:nvSpPr>
          <p:spPr bwMode="auto">
            <a:xfrm>
              <a:off x="7475679" y="345319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191518" name="Freeform 21"/>
            <p:cNvSpPr>
              <a:spLocks/>
            </p:cNvSpPr>
            <p:nvPr/>
          </p:nvSpPr>
          <p:spPr bwMode="auto">
            <a:xfrm>
              <a:off x="7212013" y="3141663"/>
              <a:ext cx="420688" cy="322263"/>
            </a:xfrm>
            <a:custGeom>
              <a:avLst/>
              <a:gdLst>
                <a:gd name="T0" fmla="*/ 2147483646 w 112"/>
                <a:gd name="T1" fmla="*/ 2147483646 h 86"/>
                <a:gd name="T2" fmla="*/ 2147483646 w 112"/>
                <a:gd name="T3" fmla="*/ 2147483646 h 86"/>
                <a:gd name="T4" fmla="*/ 2147483646 w 112"/>
                <a:gd name="T5" fmla="*/ 2147483646 h 86"/>
                <a:gd name="T6" fmla="*/ 2147483646 w 112"/>
                <a:gd name="T7" fmla="*/ 2147483646 h 86"/>
                <a:gd name="T8" fmla="*/ 2147483646 w 112"/>
                <a:gd name="T9" fmla="*/ 2147483646 h 86"/>
                <a:gd name="T10" fmla="*/ 2147483646 w 112"/>
                <a:gd name="T11" fmla="*/ 2147483646 h 86"/>
                <a:gd name="T12" fmla="*/ 2147483646 w 112"/>
                <a:gd name="T13" fmla="*/ 2147483646 h 86"/>
                <a:gd name="T14" fmla="*/ 2147483646 w 112"/>
                <a:gd name="T15" fmla="*/ 2147483646 h 86"/>
                <a:gd name="T16" fmla="*/ 2147483646 w 112"/>
                <a:gd name="T17" fmla="*/ 2147483646 h 86"/>
                <a:gd name="T18" fmla="*/ 2147483646 w 112"/>
                <a:gd name="T19" fmla="*/ 2147483646 h 86"/>
                <a:gd name="T20" fmla="*/ 2147483646 w 112"/>
                <a:gd name="T21" fmla="*/ 2147483646 h 86"/>
                <a:gd name="T22" fmla="*/ 2147483646 w 112"/>
                <a:gd name="T23" fmla="*/ 2147483646 h 86"/>
                <a:gd name="T24" fmla="*/ 2147483646 w 112"/>
                <a:gd name="T25" fmla="*/ 2147483646 h 86"/>
                <a:gd name="T26" fmla="*/ 2147483646 w 112"/>
                <a:gd name="T27" fmla="*/ 2147483646 h 86"/>
                <a:gd name="T28" fmla="*/ 2147483646 w 112"/>
                <a:gd name="T29" fmla="*/ 2147483646 h 86"/>
                <a:gd name="T30" fmla="*/ 2147483646 w 112"/>
                <a:gd name="T31" fmla="*/ 2147483646 h 86"/>
                <a:gd name="T32" fmla="*/ 2147483646 w 112"/>
                <a:gd name="T33" fmla="*/ 2147483646 h 86"/>
                <a:gd name="T34" fmla="*/ 2147483646 w 112"/>
                <a:gd name="T35" fmla="*/ 2147483646 h 86"/>
                <a:gd name="T36" fmla="*/ 2147483646 w 112"/>
                <a:gd name="T37" fmla="*/ 2147483646 h 86"/>
                <a:gd name="T38" fmla="*/ 2147483646 w 112"/>
                <a:gd name="T39" fmla="*/ 2147483646 h 86"/>
                <a:gd name="T40" fmla="*/ 2147483646 w 112"/>
                <a:gd name="T41" fmla="*/ 2147483646 h 86"/>
                <a:gd name="T42" fmla="*/ 2147483646 w 112"/>
                <a:gd name="T43" fmla="*/ 2147483646 h 86"/>
                <a:gd name="T44" fmla="*/ 2147483646 w 112"/>
                <a:gd name="T45" fmla="*/ 2147483646 h 86"/>
                <a:gd name="T46" fmla="*/ 2147483646 w 112"/>
                <a:gd name="T47" fmla="*/ 2147483646 h 86"/>
                <a:gd name="T48" fmla="*/ 2147483646 w 112"/>
                <a:gd name="T49" fmla="*/ 2147483646 h 86"/>
                <a:gd name="T50" fmla="*/ 2147483646 w 112"/>
                <a:gd name="T51" fmla="*/ 2147483646 h 86"/>
                <a:gd name="T52" fmla="*/ 2147483646 w 112"/>
                <a:gd name="T53" fmla="*/ 2147483646 h 86"/>
                <a:gd name="T54" fmla="*/ 2147483646 w 112"/>
                <a:gd name="T55" fmla="*/ 2147483646 h 86"/>
                <a:gd name="T56" fmla="*/ 2147483646 w 112"/>
                <a:gd name="T57" fmla="*/ 2147483646 h 86"/>
                <a:gd name="T58" fmla="*/ 2147483646 w 112"/>
                <a:gd name="T59" fmla="*/ 2147483646 h 86"/>
                <a:gd name="T60" fmla="*/ 2147483646 w 112"/>
                <a:gd name="T61" fmla="*/ 2147483646 h 86"/>
                <a:gd name="T62" fmla="*/ 2147483646 w 112"/>
                <a:gd name="T63" fmla="*/ 2147483646 h 86"/>
                <a:gd name="T64" fmla="*/ 2147483646 w 112"/>
                <a:gd name="T65" fmla="*/ 2147483646 h 86"/>
                <a:gd name="T66" fmla="*/ 2147483646 w 112"/>
                <a:gd name="T67" fmla="*/ 2147483646 h 86"/>
                <a:gd name="T68" fmla="*/ 2147483646 w 112"/>
                <a:gd name="T69" fmla="*/ 2147483646 h 86"/>
                <a:gd name="T70" fmla="*/ 2147483646 w 112"/>
                <a:gd name="T71" fmla="*/ 2147483646 h 86"/>
                <a:gd name="T72" fmla="*/ 2147483646 w 112"/>
                <a:gd name="T73" fmla="*/ 2147483646 h 86"/>
                <a:gd name="T74" fmla="*/ 2147483646 w 112"/>
                <a:gd name="T75" fmla="*/ 2147483646 h 86"/>
                <a:gd name="T76" fmla="*/ 2147483646 w 112"/>
                <a:gd name="T77" fmla="*/ 2147483646 h 86"/>
                <a:gd name="T78" fmla="*/ 2147483646 w 112"/>
                <a:gd name="T79" fmla="*/ 2147483646 h 86"/>
                <a:gd name="T80" fmla="*/ 2147483646 w 112"/>
                <a:gd name="T81" fmla="*/ 2147483646 h 86"/>
                <a:gd name="T82" fmla="*/ 2147483646 w 112"/>
                <a:gd name="T83" fmla="*/ 2147483646 h 86"/>
                <a:gd name="T84" fmla="*/ 2147483646 w 112"/>
                <a:gd name="T85" fmla="*/ 2147483646 h 86"/>
                <a:gd name="T86" fmla="*/ 2147483646 w 112"/>
                <a:gd name="T87" fmla="*/ 2147483646 h 86"/>
                <a:gd name="T88" fmla="*/ 2147483646 w 112"/>
                <a:gd name="T89" fmla="*/ 2147483646 h 86"/>
                <a:gd name="T90" fmla="*/ 2147483646 w 112"/>
                <a:gd name="T91" fmla="*/ 2147483646 h 86"/>
                <a:gd name="T92" fmla="*/ 2147483646 w 112"/>
                <a:gd name="T93" fmla="*/ 2147483646 h 86"/>
                <a:gd name="T94" fmla="*/ 2147483646 w 112"/>
                <a:gd name="T95" fmla="*/ 2147483646 h 86"/>
                <a:gd name="T96" fmla="*/ 2147483646 w 112"/>
                <a:gd name="T97" fmla="*/ 2147483646 h 86"/>
                <a:gd name="T98" fmla="*/ 2147483646 w 112"/>
                <a:gd name="T99" fmla="*/ 2147483646 h 86"/>
                <a:gd name="T100" fmla="*/ 2147483646 w 112"/>
                <a:gd name="T101" fmla="*/ 2147483646 h 86"/>
                <a:gd name="T102" fmla="*/ 2147483646 w 112"/>
                <a:gd name="T103" fmla="*/ 2147483646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19" name="Freeform 22"/>
            <p:cNvSpPr>
              <a:spLocks/>
            </p:cNvSpPr>
            <p:nvPr/>
          </p:nvSpPr>
          <p:spPr bwMode="auto">
            <a:xfrm>
              <a:off x="4559301" y="3144838"/>
              <a:ext cx="417513" cy="315913"/>
            </a:xfrm>
            <a:custGeom>
              <a:avLst/>
              <a:gdLst>
                <a:gd name="T0" fmla="*/ 2147483646 w 111"/>
                <a:gd name="T1" fmla="*/ 2147483646 h 84"/>
                <a:gd name="T2" fmla="*/ 2147483646 w 111"/>
                <a:gd name="T3" fmla="*/ 2147483646 h 84"/>
                <a:gd name="T4" fmla="*/ 2147483646 w 111"/>
                <a:gd name="T5" fmla="*/ 2147483646 h 84"/>
                <a:gd name="T6" fmla="*/ 2147483646 w 111"/>
                <a:gd name="T7" fmla="*/ 2147483646 h 84"/>
                <a:gd name="T8" fmla="*/ 2147483646 w 111"/>
                <a:gd name="T9" fmla="*/ 2147483646 h 84"/>
                <a:gd name="T10" fmla="*/ 2147483646 w 111"/>
                <a:gd name="T11" fmla="*/ 2147483646 h 84"/>
                <a:gd name="T12" fmla="*/ 2147483646 w 111"/>
                <a:gd name="T13" fmla="*/ 2147483646 h 84"/>
                <a:gd name="T14" fmla="*/ 2147483646 w 111"/>
                <a:gd name="T15" fmla="*/ 2147483646 h 84"/>
                <a:gd name="T16" fmla="*/ 2147483646 w 111"/>
                <a:gd name="T17" fmla="*/ 2147483646 h 84"/>
                <a:gd name="T18" fmla="*/ 2147483646 w 111"/>
                <a:gd name="T19" fmla="*/ 2147483646 h 84"/>
                <a:gd name="T20" fmla="*/ 2147483646 w 111"/>
                <a:gd name="T21" fmla="*/ 2147483646 h 84"/>
                <a:gd name="T22" fmla="*/ 2147483646 w 111"/>
                <a:gd name="T23" fmla="*/ 2147483646 h 84"/>
                <a:gd name="T24" fmla="*/ 2147483646 w 111"/>
                <a:gd name="T25" fmla="*/ 2147483646 h 84"/>
                <a:gd name="T26" fmla="*/ 2147483646 w 111"/>
                <a:gd name="T27" fmla="*/ 2147483646 h 84"/>
                <a:gd name="T28" fmla="*/ 2147483646 w 111"/>
                <a:gd name="T29" fmla="*/ 2147483646 h 84"/>
                <a:gd name="T30" fmla="*/ 2147483646 w 111"/>
                <a:gd name="T31" fmla="*/ 2147483646 h 84"/>
                <a:gd name="T32" fmla="*/ 2147483646 w 111"/>
                <a:gd name="T33" fmla="*/ 2147483646 h 84"/>
                <a:gd name="T34" fmla="*/ 2147483646 w 111"/>
                <a:gd name="T35" fmla="*/ 2147483646 h 84"/>
                <a:gd name="T36" fmla="*/ 2147483646 w 111"/>
                <a:gd name="T37" fmla="*/ 2147483646 h 84"/>
                <a:gd name="T38" fmla="*/ 2147483646 w 111"/>
                <a:gd name="T39" fmla="*/ 2147483646 h 84"/>
                <a:gd name="T40" fmla="*/ 2147483646 w 111"/>
                <a:gd name="T41" fmla="*/ 2147483646 h 84"/>
                <a:gd name="T42" fmla="*/ 2147483646 w 111"/>
                <a:gd name="T43" fmla="*/ 2147483646 h 84"/>
                <a:gd name="T44" fmla="*/ 2147483646 w 111"/>
                <a:gd name="T45" fmla="*/ 2147483646 h 84"/>
                <a:gd name="T46" fmla="*/ 2147483646 w 111"/>
                <a:gd name="T47" fmla="*/ 2147483646 h 84"/>
                <a:gd name="T48" fmla="*/ 2147483646 w 111"/>
                <a:gd name="T49" fmla="*/ 2147483646 h 84"/>
                <a:gd name="T50" fmla="*/ 2147483646 w 111"/>
                <a:gd name="T51" fmla="*/ 2147483646 h 84"/>
                <a:gd name="T52" fmla="*/ 2147483646 w 111"/>
                <a:gd name="T53" fmla="*/ 2147483646 h 84"/>
                <a:gd name="T54" fmla="*/ 2147483646 w 111"/>
                <a:gd name="T55" fmla="*/ 2147483646 h 84"/>
                <a:gd name="T56" fmla="*/ 2147483646 w 111"/>
                <a:gd name="T57" fmla="*/ 2147483646 h 84"/>
                <a:gd name="T58" fmla="*/ 2147483646 w 111"/>
                <a:gd name="T59" fmla="*/ 2147483646 h 84"/>
                <a:gd name="T60" fmla="*/ 2147483646 w 111"/>
                <a:gd name="T61" fmla="*/ 2147483646 h 84"/>
                <a:gd name="T62" fmla="*/ 2147483646 w 111"/>
                <a:gd name="T63" fmla="*/ 2147483646 h 84"/>
                <a:gd name="T64" fmla="*/ 2147483646 w 111"/>
                <a:gd name="T65" fmla="*/ 2147483646 h 84"/>
                <a:gd name="T66" fmla="*/ 2147483646 w 111"/>
                <a:gd name="T67" fmla="*/ 2147483646 h 84"/>
                <a:gd name="T68" fmla="*/ 2147483646 w 111"/>
                <a:gd name="T69" fmla="*/ 2147483646 h 84"/>
                <a:gd name="T70" fmla="*/ 2147483646 w 111"/>
                <a:gd name="T71" fmla="*/ 2147483646 h 84"/>
                <a:gd name="T72" fmla="*/ 2147483646 w 111"/>
                <a:gd name="T73" fmla="*/ 2147483646 h 84"/>
                <a:gd name="T74" fmla="*/ 0 w 111"/>
                <a:gd name="T75" fmla="*/ 2147483646 h 84"/>
                <a:gd name="T76" fmla="*/ 2147483646 w 111"/>
                <a:gd name="T77" fmla="*/ 2147483646 h 84"/>
                <a:gd name="T78" fmla="*/ 2147483646 w 111"/>
                <a:gd name="T79" fmla="*/ 2147483646 h 84"/>
                <a:gd name="T80" fmla="*/ 2147483646 w 111"/>
                <a:gd name="T81" fmla="*/ 2147483646 h 84"/>
                <a:gd name="T82" fmla="*/ 2147483646 w 111"/>
                <a:gd name="T83" fmla="*/ 2147483646 h 84"/>
                <a:gd name="T84" fmla="*/ 2147483646 w 111"/>
                <a:gd name="T85" fmla="*/ 2147483646 h 84"/>
                <a:gd name="T86" fmla="*/ 2147483646 w 111"/>
                <a:gd name="T87" fmla="*/ 2147483646 h 84"/>
                <a:gd name="T88" fmla="*/ 2147483646 w 111"/>
                <a:gd name="T89" fmla="*/ 2147483646 h 84"/>
                <a:gd name="T90" fmla="*/ 2147483646 w 111"/>
                <a:gd name="T91" fmla="*/ 2147483646 h 84"/>
                <a:gd name="T92" fmla="*/ 2147483646 w 111"/>
                <a:gd name="T93" fmla="*/ 2147483646 h 84"/>
                <a:gd name="T94" fmla="*/ 2147483646 w 111"/>
                <a:gd name="T95" fmla="*/ 2147483646 h 84"/>
                <a:gd name="T96" fmla="*/ 2147483646 w 111"/>
                <a:gd name="T97" fmla="*/ 2147483646 h 84"/>
                <a:gd name="T98" fmla="*/ 2147483646 w 111"/>
                <a:gd name="T99" fmla="*/ 2147483646 h 84"/>
                <a:gd name="T100" fmla="*/ 2147483646 w 111"/>
                <a:gd name="T101" fmla="*/ 2147483646 h 84"/>
                <a:gd name="T102" fmla="*/ 2147483646 w 111"/>
                <a:gd name="T103" fmla="*/ 2147483646 h 84"/>
                <a:gd name="T104" fmla="*/ 2147483646 w 111"/>
                <a:gd name="T105" fmla="*/ 2147483646 h 84"/>
                <a:gd name="T106" fmla="*/ 2147483646 w 111"/>
                <a:gd name="T107" fmla="*/ 2147483646 h 84"/>
                <a:gd name="T108" fmla="*/ 2147483646 w 111"/>
                <a:gd name="T109" fmla="*/ 2147483646 h 84"/>
                <a:gd name="T110" fmla="*/ 2147483646 w 111"/>
                <a:gd name="T111" fmla="*/ 2147483646 h 84"/>
                <a:gd name="T112" fmla="*/ 2147483646 w 111"/>
                <a:gd name="T113" fmla="*/ 2147483646 h 84"/>
                <a:gd name="T114" fmla="*/ 2147483646 w 111"/>
                <a:gd name="T115" fmla="*/ 2147483646 h 84"/>
                <a:gd name="T116" fmla="*/ 2147483646 w 111"/>
                <a:gd name="T117" fmla="*/ 2147483646 h 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26" name="Freeform 23"/>
            <p:cNvSpPr/>
            <p:nvPr/>
          </p:nvSpPr>
          <p:spPr bwMode="auto">
            <a:xfrm>
              <a:off x="7693990" y="2404814"/>
              <a:ext cx="328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27" name="Freeform 24"/>
            <p:cNvSpPr/>
            <p:nvPr/>
          </p:nvSpPr>
          <p:spPr bwMode="auto">
            <a:xfrm>
              <a:off x="7697273" y="2396637"/>
              <a:ext cx="13131" cy="8177"/>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191522" name="Freeform 25"/>
            <p:cNvSpPr>
              <a:spLocks/>
            </p:cNvSpPr>
            <p:nvPr/>
          </p:nvSpPr>
          <p:spPr bwMode="auto">
            <a:xfrm>
              <a:off x="7316788" y="2201863"/>
              <a:ext cx="444500" cy="258763"/>
            </a:xfrm>
            <a:custGeom>
              <a:avLst/>
              <a:gdLst>
                <a:gd name="T0" fmla="*/ 2147483646 w 118"/>
                <a:gd name="T1" fmla="*/ 0 h 69"/>
                <a:gd name="T2" fmla="*/ 2147483646 w 118"/>
                <a:gd name="T3" fmla="*/ 2147483646 h 69"/>
                <a:gd name="T4" fmla="*/ 2147483646 w 118"/>
                <a:gd name="T5" fmla="*/ 2147483646 h 69"/>
                <a:gd name="T6" fmla="*/ 2147483646 w 118"/>
                <a:gd name="T7" fmla="*/ 2147483646 h 69"/>
                <a:gd name="T8" fmla="*/ 2147483646 w 118"/>
                <a:gd name="T9" fmla="*/ 2147483646 h 69"/>
                <a:gd name="T10" fmla="*/ 2147483646 w 118"/>
                <a:gd name="T11" fmla="*/ 2147483646 h 69"/>
                <a:gd name="T12" fmla="*/ 2147483646 w 118"/>
                <a:gd name="T13" fmla="*/ 2147483646 h 69"/>
                <a:gd name="T14" fmla="*/ 2147483646 w 118"/>
                <a:gd name="T15" fmla="*/ 2147483646 h 69"/>
                <a:gd name="T16" fmla="*/ 2147483646 w 118"/>
                <a:gd name="T17" fmla="*/ 2147483646 h 69"/>
                <a:gd name="T18" fmla="*/ 2147483646 w 118"/>
                <a:gd name="T19" fmla="*/ 2147483646 h 69"/>
                <a:gd name="T20" fmla="*/ 2147483646 w 118"/>
                <a:gd name="T21" fmla="*/ 2147483646 h 69"/>
                <a:gd name="T22" fmla="*/ 2147483646 w 118"/>
                <a:gd name="T23" fmla="*/ 2147483646 h 69"/>
                <a:gd name="T24" fmla="*/ 2147483646 w 118"/>
                <a:gd name="T25" fmla="*/ 2147483646 h 69"/>
                <a:gd name="T26" fmla="*/ 2147483646 w 118"/>
                <a:gd name="T27" fmla="*/ 2147483646 h 69"/>
                <a:gd name="T28" fmla="*/ 2147483646 w 118"/>
                <a:gd name="T29" fmla="*/ 2147483646 h 69"/>
                <a:gd name="T30" fmla="*/ 2147483646 w 118"/>
                <a:gd name="T31" fmla="*/ 2147483646 h 69"/>
                <a:gd name="T32" fmla="*/ 2147483646 w 118"/>
                <a:gd name="T33" fmla="*/ 2147483646 h 69"/>
                <a:gd name="T34" fmla="*/ 2147483646 w 118"/>
                <a:gd name="T35" fmla="*/ 2147483646 h 69"/>
                <a:gd name="T36" fmla="*/ 2147483646 w 118"/>
                <a:gd name="T37" fmla="*/ 2147483646 h 69"/>
                <a:gd name="T38" fmla="*/ 2147483646 w 118"/>
                <a:gd name="T39" fmla="*/ 2147483646 h 69"/>
                <a:gd name="T40" fmla="*/ 2147483646 w 118"/>
                <a:gd name="T41" fmla="*/ 2147483646 h 69"/>
                <a:gd name="T42" fmla="*/ 2147483646 w 118"/>
                <a:gd name="T43" fmla="*/ 2147483646 h 69"/>
                <a:gd name="T44" fmla="*/ 2147483646 w 118"/>
                <a:gd name="T45" fmla="*/ 2147483646 h 69"/>
                <a:gd name="T46" fmla="*/ 2147483646 w 118"/>
                <a:gd name="T47" fmla="*/ 2147483646 h 69"/>
                <a:gd name="T48" fmla="*/ 2147483646 w 118"/>
                <a:gd name="T49" fmla="*/ 2147483646 h 69"/>
                <a:gd name="T50" fmla="*/ 2147483646 w 118"/>
                <a:gd name="T51" fmla="*/ 2147483646 h 69"/>
                <a:gd name="T52" fmla="*/ 2147483646 w 118"/>
                <a:gd name="T53" fmla="*/ 2147483646 h 69"/>
                <a:gd name="T54" fmla="*/ 2147483646 w 118"/>
                <a:gd name="T55" fmla="*/ 2147483646 h 69"/>
                <a:gd name="T56" fmla="*/ 2147483646 w 118"/>
                <a:gd name="T57" fmla="*/ 2147483646 h 69"/>
                <a:gd name="T58" fmla="*/ 2147483646 w 118"/>
                <a:gd name="T59" fmla="*/ 2147483646 h 69"/>
                <a:gd name="T60" fmla="*/ 2147483646 w 118"/>
                <a:gd name="T61" fmla="*/ 2147483646 h 69"/>
                <a:gd name="T62" fmla="*/ 2147483646 w 118"/>
                <a:gd name="T63" fmla="*/ 2147483646 h 69"/>
                <a:gd name="T64" fmla="*/ 2147483646 w 118"/>
                <a:gd name="T65" fmla="*/ 2147483646 h 69"/>
                <a:gd name="T66" fmla="*/ 2147483646 w 118"/>
                <a:gd name="T67" fmla="*/ 2147483646 h 69"/>
                <a:gd name="T68" fmla="*/ 2147483646 w 118"/>
                <a:gd name="T69" fmla="*/ 2147483646 h 69"/>
                <a:gd name="T70" fmla="*/ 2147483646 w 118"/>
                <a:gd name="T71" fmla="*/ 2147483646 h 69"/>
                <a:gd name="T72" fmla="*/ 2147483646 w 118"/>
                <a:gd name="T73" fmla="*/ 2147483646 h 69"/>
                <a:gd name="T74" fmla="*/ 2147483646 w 118"/>
                <a:gd name="T75" fmla="*/ 2147483646 h 69"/>
                <a:gd name="T76" fmla="*/ 2147483646 w 118"/>
                <a:gd name="T77" fmla="*/ 2147483646 h 69"/>
                <a:gd name="T78" fmla="*/ 2147483646 w 118"/>
                <a:gd name="T79" fmla="*/ 2147483646 h 69"/>
                <a:gd name="T80" fmla="*/ 2147483646 w 118"/>
                <a:gd name="T81" fmla="*/ 2147483646 h 69"/>
                <a:gd name="T82" fmla="*/ 2147483646 w 118"/>
                <a:gd name="T83" fmla="*/ 2147483646 h 69"/>
                <a:gd name="T84" fmla="*/ 2147483646 w 118"/>
                <a:gd name="T85" fmla="*/ 2147483646 h 69"/>
                <a:gd name="T86" fmla="*/ 2147483646 w 118"/>
                <a:gd name="T87" fmla="*/ 2147483646 h 69"/>
                <a:gd name="T88" fmla="*/ 2147483646 w 118"/>
                <a:gd name="T89" fmla="*/ 2147483646 h 69"/>
                <a:gd name="T90" fmla="*/ 2147483646 w 118"/>
                <a:gd name="T91" fmla="*/ 2147483646 h 69"/>
                <a:gd name="T92" fmla="*/ 2147483646 w 118"/>
                <a:gd name="T93" fmla="*/ 2147483646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23" name="Freeform 26"/>
            <p:cNvSpPr>
              <a:spLocks/>
            </p:cNvSpPr>
            <p:nvPr/>
          </p:nvSpPr>
          <p:spPr bwMode="auto">
            <a:xfrm>
              <a:off x="4427538" y="2193926"/>
              <a:ext cx="431800" cy="266700"/>
            </a:xfrm>
            <a:custGeom>
              <a:avLst/>
              <a:gdLst>
                <a:gd name="T0" fmla="*/ 2147483646 w 115"/>
                <a:gd name="T1" fmla="*/ 2147483646 h 71"/>
                <a:gd name="T2" fmla="*/ 2147483646 w 115"/>
                <a:gd name="T3" fmla="*/ 2147483646 h 71"/>
                <a:gd name="T4" fmla="*/ 2147483646 w 115"/>
                <a:gd name="T5" fmla="*/ 2147483646 h 71"/>
                <a:gd name="T6" fmla="*/ 2147483646 w 115"/>
                <a:gd name="T7" fmla="*/ 2147483646 h 71"/>
                <a:gd name="T8" fmla="*/ 2147483646 w 115"/>
                <a:gd name="T9" fmla="*/ 2147483646 h 71"/>
                <a:gd name="T10" fmla="*/ 2147483646 w 115"/>
                <a:gd name="T11" fmla="*/ 2147483646 h 71"/>
                <a:gd name="T12" fmla="*/ 2147483646 w 115"/>
                <a:gd name="T13" fmla="*/ 2147483646 h 71"/>
                <a:gd name="T14" fmla="*/ 2147483646 w 115"/>
                <a:gd name="T15" fmla="*/ 2147483646 h 71"/>
                <a:gd name="T16" fmla="*/ 2147483646 w 115"/>
                <a:gd name="T17" fmla="*/ 2147483646 h 71"/>
                <a:gd name="T18" fmla="*/ 2147483646 w 115"/>
                <a:gd name="T19" fmla="*/ 2147483646 h 71"/>
                <a:gd name="T20" fmla="*/ 2147483646 w 115"/>
                <a:gd name="T21" fmla="*/ 2147483646 h 71"/>
                <a:gd name="T22" fmla="*/ 2147483646 w 115"/>
                <a:gd name="T23" fmla="*/ 2147483646 h 71"/>
                <a:gd name="T24" fmla="*/ 2147483646 w 115"/>
                <a:gd name="T25" fmla="*/ 2147483646 h 71"/>
                <a:gd name="T26" fmla="*/ 2147483646 w 115"/>
                <a:gd name="T27" fmla="*/ 2147483646 h 71"/>
                <a:gd name="T28" fmla="*/ 2147483646 w 115"/>
                <a:gd name="T29" fmla="*/ 2147483646 h 71"/>
                <a:gd name="T30" fmla="*/ 2147483646 w 115"/>
                <a:gd name="T31" fmla="*/ 2147483646 h 71"/>
                <a:gd name="T32" fmla="*/ 2147483646 w 115"/>
                <a:gd name="T33" fmla="*/ 2147483646 h 71"/>
                <a:gd name="T34" fmla="*/ 2147483646 w 115"/>
                <a:gd name="T35" fmla="*/ 2147483646 h 71"/>
                <a:gd name="T36" fmla="*/ 2147483646 w 115"/>
                <a:gd name="T37" fmla="*/ 2147483646 h 71"/>
                <a:gd name="T38" fmla="*/ 2147483646 w 115"/>
                <a:gd name="T39" fmla="*/ 2147483646 h 71"/>
                <a:gd name="T40" fmla="*/ 2147483646 w 115"/>
                <a:gd name="T41" fmla="*/ 2147483646 h 71"/>
                <a:gd name="T42" fmla="*/ 2147483646 w 115"/>
                <a:gd name="T43" fmla="*/ 2147483646 h 71"/>
                <a:gd name="T44" fmla="*/ 2147483646 w 115"/>
                <a:gd name="T45" fmla="*/ 2147483646 h 71"/>
                <a:gd name="T46" fmla="*/ 2147483646 w 115"/>
                <a:gd name="T47" fmla="*/ 2147483646 h 71"/>
                <a:gd name="T48" fmla="*/ 2147483646 w 115"/>
                <a:gd name="T49" fmla="*/ 2147483646 h 71"/>
                <a:gd name="T50" fmla="*/ 2147483646 w 115"/>
                <a:gd name="T51" fmla="*/ 2147483646 h 71"/>
                <a:gd name="T52" fmla="*/ 2147483646 w 115"/>
                <a:gd name="T53" fmla="*/ 2147483646 h 71"/>
                <a:gd name="T54" fmla="*/ 2147483646 w 115"/>
                <a:gd name="T55" fmla="*/ 2147483646 h 71"/>
                <a:gd name="T56" fmla="*/ 2147483646 w 115"/>
                <a:gd name="T57" fmla="*/ 2147483646 h 71"/>
                <a:gd name="T58" fmla="*/ 2147483646 w 115"/>
                <a:gd name="T59" fmla="*/ 2147483646 h 71"/>
                <a:gd name="T60" fmla="*/ 2147483646 w 115"/>
                <a:gd name="T61" fmla="*/ 2147483646 h 71"/>
                <a:gd name="T62" fmla="*/ 2147483646 w 115"/>
                <a:gd name="T63" fmla="*/ 2147483646 h 71"/>
                <a:gd name="T64" fmla="*/ 2147483646 w 115"/>
                <a:gd name="T65" fmla="*/ 2147483646 h 71"/>
                <a:gd name="T66" fmla="*/ 2147483646 w 115"/>
                <a:gd name="T67" fmla="*/ 2147483646 h 71"/>
                <a:gd name="T68" fmla="*/ 2147483646 w 115"/>
                <a:gd name="T69" fmla="*/ 2147483646 h 71"/>
                <a:gd name="T70" fmla="*/ 2147483646 w 115"/>
                <a:gd name="T71" fmla="*/ 2147483646 h 71"/>
                <a:gd name="T72" fmla="*/ 2147483646 w 115"/>
                <a:gd name="T73" fmla="*/ 2147483646 h 71"/>
                <a:gd name="T74" fmla="*/ 2147483646 w 115"/>
                <a:gd name="T75" fmla="*/ 2147483646 h 71"/>
                <a:gd name="T76" fmla="*/ 2147483646 w 115"/>
                <a:gd name="T77" fmla="*/ 2147483646 h 71"/>
                <a:gd name="T78" fmla="*/ 2147483646 w 115"/>
                <a:gd name="T79" fmla="*/ 2147483646 h 71"/>
                <a:gd name="T80" fmla="*/ 2147483646 w 115"/>
                <a:gd name="T81" fmla="*/ 2147483646 h 71"/>
                <a:gd name="T82" fmla="*/ 2147483646 w 115"/>
                <a:gd name="T83" fmla="*/ 2147483646 h 71"/>
                <a:gd name="T84" fmla="*/ 2147483646 w 115"/>
                <a:gd name="T85" fmla="*/ 2147483646 h 71"/>
                <a:gd name="T86" fmla="*/ 2147483646 w 115"/>
                <a:gd name="T87" fmla="*/ 2147483646 h 71"/>
                <a:gd name="T88" fmla="*/ 2147483646 w 115"/>
                <a:gd name="T89" fmla="*/ 2147483646 h 71"/>
                <a:gd name="T90" fmla="*/ 2147483646 w 115"/>
                <a:gd name="T91" fmla="*/ 0 h 71"/>
                <a:gd name="T92" fmla="*/ 2147483646 w 115"/>
                <a:gd name="T93" fmla="*/ 2147483646 h 71"/>
                <a:gd name="T94" fmla="*/ 2147483646 w 115"/>
                <a:gd name="T95" fmla="*/ 2147483646 h 71"/>
                <a:gd name="T96" fmla="*/ 2147483646 w 115"/>
                <a:gd name="T97" fmla="*/ 2147483646 h 71"/>
                <a:gd name="T98" fmla="*/ 2147483646 w 115"/>
                <a:gd name="T99" fmla="*/ 2147483646 h 71"/>
                <a:gd name="T100" fmla="*/ 2147483646 w 115"/>
                <a:gd name="T101" fmla="*/ 2147483646 h 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24" name="Freeform 27"/>
            <p:cNvSpPr>
              <a:spLocks/>
            </p:cNvSpPr>
            <p:nvPr/>
          </p:nvSpPr>
          <p:spPr bwMode="auto">
            <a:xfrm>
              <a:off x="6843713" y="1300163"/>
              <a:ext cx="363538" cy="390525"/>
            </a:xfrm>
            <a:custGeom>
              <a:avLst/>
              <a:gdLst>
                <a:gd name="T0" fmla="*/ 2147483646 w 97"/>
                <a:gd name="T1" fmla="*/ 2147483646 h 104"/>
                <a:gd name="T2" fmla="*/ 2147483646 w 97"/>
                <a:gd name="T3" fmla="*/ 2147483646 h 104"/>
                <a:gd name="T4" fmla="*/ 2147483646 w 97"/>
                <a:gd name="T5" fmla="*/ 2147483646 h 104"/>
                <a:gd name="T6" fmla="*/ 2147483646 w 97"/>
                <a:gd name="T7" fmla="*/ 2147483646 h 104"/>
                <a:gd name="T8" fmla="*/ 2147483646 w 97"/>
                <a:gd name="T9" fmla="*/ 2147483646 h 104"/>
                <a:gd name="T10" fmla="*/ 2147483646 w 97"/>
                <a:gd name="T11" fmla="*/ 2147483646 h 104"/>
                <a:gd name="T12" fmla="*/ 2147483646 w 97"/>
                <a:gd name="T13" fmla="*/ 2147483646 h 104"/>
                <a:gd name="T14" fmla="*/ 2147483646 w 97"/>
                <a:gd name="T15" fmla="*/ 2147483646 h 104"/>
                <a:gd name="T16" fmla="*/ 2147483646 w 97"/>
                <a:gd name="T17" fmla="*/ 2147483646 h 104"/>
                <a:gd name="T18" fmla="*/ 2147483646 w 97"/>
                <a:gd name="T19" fmla="*/ 2147483646 h 104"/>
                <a:gd name="T20" fmla="*/ 2147483646 w 97"/>
                <a:gd name="T21" fmla="*/ 2147483646 h 104"/>
                <a:gd name="T22" fmla="*/ 2147483646 w 97"/>
                <a:gd name="T23" fmla="*/ 2147483646 h 104"/>
                <a:gd name="T24" fmla="*/ 2147483646 w 97"/>
                <a:gd name="T25" fmla="*/ 2147483646 h 104"/>
                <a:gd name="T26" fmla="*/ 2147483646 w 97"/>
                <a:gd name="T27" fmla="*/ 2147483646 h 104"/>
                <a:gd name="T28" fmla="*/ 2147483646 w 97"/>
                <a:gd name="T29" fmla="*/ 2147483646 h 104"/>
                <a:gd name="T30" fmla="*/ 2147483646 w 97"/>
                <a:gd name="T31" fmla="*/ 2147483646 h 104"/>
                <a:gd name="T32" fmla="*/ 2147483646 w 97"/>
                <a:gd name="T33" fmla="*/ 2147483646 h 104"/>
                <a:gd name="T34" fmla="*/ 2147483646 w 97"/>
                <a:gd name="T35" fmla="*/ 2147483646 h 104"/>
                <a:gd name="T36" fmla="*/ 2147483646 w 97"/>
                <a:gd name="T37" fmla="*/ 2147483646 h 104"/>
                <a:gd name="T38" fmla="*/ 2147483646 w 97"/>
                <a:gd name="T39" fmla="*/ 2147483646 h 104"/>
                <a:gd name="T40" fmla="*/ 2147483646 w 97"/>
                <a:gd name="T41" fmla="*/ 2147483646 h 104"/>
                <a:gd name="T42" fmla="*/ 2147483646 w 97"/>
                <a:gd name="T43" fmla="*/ 2147483646 h 104"/>
                <a:gd name="T44" fmla="*/ 2147483646 w 97"/>
                <a:gd name="T45" fmla="*/ 2147483646 h 104"/>
                <a:gd name="T46" fmla="*/ 2147483646 w 97"/>
                <a:gd name="T47" fmla="*/ 2147483646 h 104"/>
                <a:gd name="T48" fmla="*/ 2147483646 w 97"/>
                <a:gd name="T49" fmla="*/ 2147483646 h 104"/>
                <a:gd name="T50" fmla="*/ 2147483646 w 97"/>
                <a:gd name="T51" fmla="*/ 2147483646 h 104"/>
                <a:gd name="T52" fmla="*/ 2147483646 w 97"/>
                <a:gd name="T53" fmla="*/ 2147483646 h 104"/>
                <a:gd name="T54" fmla="*/ 2147483646 w 97"/>
                <a:gd name="T55" fmla="*/ 2147483646 h 104"/>
                <a:gd name="T56" fmla="*/ 2147483646 w 97"/>
                <a:gd name="T57" fmla="*/ 2147483646 h 104"/>
                <a:gd name="T58" fmla="*/ 2147483646 w 97"/>
                <a:gd name="T59" fmla="*/ 2147483646 h 104"/>
                <a:gd name="T60" fmla="*/ 2147483646 w 97"/>
                <a:gd name="T61" fmla="*/ 2147483646 h 104"/>
                <a:gd name="T62" fmla="*/ 2147483646 w 97"/>
                <a:gd name="T63" fmla="*/ 2147483646 h 104"/>
                <a:gd name="T64" fmla="*/ 2147483646 w 97"/>
                <a:gd name="T65" fmla="*/ 2147483646 h 104"/>
                <a:gd name="T66" fmla="*/ 2147483646 w 97"/>
                <a:gd name="T67" fmla="*/ 2147483646 h 104"/>
                <a:gd name="T68" fmla="*/ 2147483646 w 97"/>
                <a:gd name="T69" fmla="*/ 2147483646 h 104"/>
                <a:gd name="T70" fmla="*/ 2147483646 w 97"/>
                <a:gd name="T71" fmla="*/ 2147483646 h 104"/>
                <a:gd name="T72" fmla="*/ 2147483646 w 97"/>
                <a:gd name="T73" fmla="*/ 2147483646 h 104"/>
                <a:gd name="T74" fmla="*/ 2147483646 w 97"/>
                <a:gd name="T75" fmla="*/ 2147483646 h 104"/>
                <a:gd name="T76" fmla="*/ 2147483646 w 97"/>
                <a:gd name="T77" fmla="*/ 2147483646 h 104"/>
                <a:gd name="T78" fmla="*/ 2147483646 w 97"/>
                <a:gd name="T79" fmla="*/ 2147483646 h 104"/>
                <a:gd name="T80" fmla="*/ 2147483646 w 97"/>
                <a:gd name="T81" fmla="*/ 2147483646 h 104"/>
                <a:gd name="T82" fmla="*/ 2147483646 w 97"/>
                <a:gd name="T83" fmla="*/ 2147483646 h 104"/>
                <a:gd name="T84" fmla="*/ 2147483646 w 97"/>
                <a:gd name="T85" fmla="*/ 2147483646 h 104"/>
                <a:gd name="T86" fmla="*/ 2147483646 w 97"/>
                <a:gd name="T87" fmla="*/ 2147483646 h 104"/>
                <a:gd name="T88" fmla="*/ 2147483646 w 97"/>
                <a:gd name="T89" fmla="*/ 2147483646 h 104"/>
                <a:gd name="T90" fmla="*/ 2147483646 w 97"/>
                <a:gd name="T91" fmla="*/ 2147483646 h 104"/>
                <a:gd name="T92" fmla="*/ 2147483646 w 97"/>
                <a:gd name="T93" fmla="*/ 2147483646 h 104"/>
                <a:gd name="T94" fmla="*/ 2147483646 w 97"/>
                <a:gd name="T95" fmla="*/ 2147483646 h 104"/>
                <a:gd name="T96" fmla="*/ 2147483646 w 97"/>
                <a:gd name="T97" fmla="*/ 2147483646 h 104"/>
                <a:gd name="T98" fmla="*/ 2147483646 w 97"/>
                <a:gd name="T99" fmla="*/ 2147483646 h 104"/>
                <a:gd name="T100" fmla="*/ 2147483646 w 97"/>
                <a:gd name="T101" fmla="*/ 2147483646 h 104"/>
                <a:gd name="T102" fmla="*/ 2147483646 w 97"/>
                <a:gd name="T103" fmla="*/ 2147483646 h 104"/>
                <a:gd name="T104" fmla="*/ 2147483646 w 97"/>
                <a:gd name="T105" fmla="*/ 2147483646 h 104"/>
                <a:gd name="T106" fmla="*/ 2147483646 w 97"/>
                <a:gd name="T107" fmla="*/ 2147483646 h 104"/>
                <a:gd name="T108" fmla="*/ 2147483646 w 97"/>
                <a:gd name="T109" fmla="*/ 2147483646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31" name="Freeform 28"/>
            <p:cNvSpPr/>
            <p:nvPr/>
          </p:nvSpPr>
          <p:spPr bwMode="auto">
            <a:xfrm>
              <a:off x="5174390" y="1670456"/>
              <a:ext cx="6566" cy="4906"/>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32" name="Freeform 29"/>
            <p:cNvSpPr/>
            <p:nvPr/>
          </p:nvSpPr>
          <p:spPr bwMode="auto">
            <a:xfrm>
              <a:off x="5161258" y="1660643"/>
              <a:ext cx="3283" cy="163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33" name="Freeform 30"/>
            <p:cNvSpPr/>
            <p:nvPr/>
          </p:nvSpPr>
          <p:spPr bwMode="auto">
            <a:xfrm>
              <a:off x="5180955" y="1675362"/>
              <a:ext cx="9849" cy="4907"/>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34" name="Freeform 31"/>
            <p:cNvSpPr/>
            <p:nvPr/>
          </p:nvSpPr>
          <p:spPr bwMode="auto">
            <a:xfrm>
              <a:off x="5164541" y="1662278"/>
              <a:ext cx="8208" cy="6542"/>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35" name="Freeform 32"/>
            <p:cNvSpPr/>
            <p:nvPr/>
          </p:nvSpPr>
          <p:spPr bwMode="auto">
            <a:xfrm>
              <a:off x="5172749" y="1668820"/>
              <a:ext cx="1641" cy="1636"/>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a:lstStyle/>
            <a:p>
              <a:pPr eaLnBrk="0" fontAlgn="base" hangingPunct="0">
                <a:spcBef>
                  <a:spcPct val="0"/>
                </a:spcBef>
                <a:spcAft>
                  <a:spcPct val="0"/>
                </a:spcAft>
                <a:defRPr/>
              </a:pPr>
              <a:endParaRPr lang="zh-CN" altLang="en-US" sz="1418">
                <a:solidFill>
                  <a:prstClr val="black"/>
                </a:solidFill>
                <a:latin typeface="Arial" panose="020B0604020202020204" pitchFamily="34" charset="0"/>
              </a:endParaRPr>
            </a:p>
          </p:txBody>
        </p:sp>
        <p:sp>
          <p:nvSpPr>
            <p:cNvPr id="191530" name="Freeform 33"/>
            <p:cNvSpPr>
              <a:spLocks/>
            </p:cNvSpPr>
            <p:nvPr/>
          </p:nvSpPr>
          <p:spPr bwMode="auto">
            <a:xfrm>
              <a:off x="4987926" y="1292226"/>
              <a:ext cx="360363" cy="398463"/>
            </a:xfrm>
            <a:custGeom>
              <a:avLst/>
              <a:gdLst>
                <a:gd name="T0" fmla="*/ 2147483646 w 96"/>
                <a:gd name="T1" fmla="*/ 2147483646 h 106"/>
                <a:gd name="T2" fmla="*/ 2147483646 w 96"/>
                <a:gd name="T3" fmla="*/ 2147483646 h 106"/>
                <a:gd name="T4" fmla="*/ 2147483646 w 96"/>
                <a:gd name="T5" fmla="*/ 2147483646 h 106"/>
                <a:gd name="T6" fmla="*/ 2147483646 w 96"/>
                <a:gd name="T7" fmla="*/ 2147483646 h 106"/>
                <a:gd name="T8" fmla="*/ 0 w 96"/>
                <a:gd name="T9" fmla="*/ 2147483646 h 106"/>
                <a:gd name="T10" fmla="*/ 2147483646 w 96"/>
                <a:gd name="T11" fmla="*/ 2147483646 h 106"/>
                <a:gd name="T12" fmla="*/ 2147483646 w 96"/>
                <a:gd name="T13" fmla="*/ 2147483646 h 106"/>
                <a:gd name="T14" fmla="*/ 2147483646 w 96"/>
                <a:gd name="T15" fmla="*/ 2147483646 h 106"/>
                <a:gd name="T16" fmla="*/ 2147483646 w 96"/>
                <a:gd name="T17" fmla="*/ 2147483646 h 106"/>
                <a:gd name="T18" fmla="*/ 2147483646 w 96"/>
                <a:gd name="T19" fmla="*/ 2147483646 h 106"/>
                <a:gd name="T20" fmla="*/ 2147483646 w 96"/>
                <a:gd name="T21" fmla="*/ 2147483646 h 106"/>
                <a:gd name="T22" fmla="*/ 2147483646 w 96"/>
                <a:gd name="T23" fmla="*/ 2147483646 h 106"/>
                <a:gd name="T24" fmla="*/ 2147483646 w 96"/>
                <a:gd name="T25" fmla="*/ 2147483646 h 106"/>
                <a:gd name="T26" fmla="*/ 2147483646 w 96"/>
                <a:gd name="T27" fmla="*/ 2147483646 h 106"/>
                <a:gd name="T28" fmla="*/ 2147483646 w 96"/>
                <a:gd name="T29" fmla="*/ 2147483646 h 106"/>
                <a:gd name="T30" fmla="*/ 2147483646 w 96"/>
                <a:gd name="T31" fmla="*/ 2147483646 h 106"/>
                <a:gd name="T32" fmla="*/ 2147483646 w 96"/>
                <a:gd name="T33" fmla="*/ 2147483646 h 106"/>
                <a:gd name="T34" fmla="*/ 2147483646 w 96"/>
                <a:gd name="T35" fmla="*/ 2147483646 h 106"/>
                <a:gd name="T36" fmla="*/ 2147483646 w 96"/>
                <a:gd name="T37" fmla="*/ 2147483646 h 106"/>
                <a:gd name="T38" fmla="*/ 2147483646 w 96"/>
                <a:gd name="T39" fmla="*/ 2147483646 h 106"/>
                <a:gd name="T40" fmla="*/ 2147483646 w 96"/>
                <a:gd name="T41" fmla="*/ 2147483646 h 106"/>
                <a:gd name="T42" fmla="*/ 2147483646 w 96"/>
                <a:gd name="T43" fmla="*/ 2147483646 h 106"/>
                <a:gd name="T44" fmla="*/ 2147483646 w 96"/>
                <a:gd name="T45" fmla="*/ 2147483646 h 106"/>
                <a:gd name="T46" fmla="*/ 2147483646 w 96"/>
                <a:gd name="T47" fmla="*/ 2147483646 h 106"/>
                <a:gd name="T48" fmla="*/ 2147483646 w 96"/>
                <a:gd name="T49" fmla="*/ 2147483646 h 106"/>
                <a:gd name="T50" fmla="*/ 2147483646 w 96"/>
                <a:gd name="T51" fmla="*/ 2147483646 h 106"/>
                <a:gd name="T52" fmla="*/ 2147483646 w 96"/>
                <a:gd name="T53" fmla="*/ 2147483646 h 106"/>
                <a:gd name="T54" fmla="*/ 2147483646 w 96"/>
                <a:gd name="T55" fmla="*/ 2147483646 h 106"/>
                <a:gd name="T56" fmla="*/ 2147483646 w 96"/>
                <a:gd name="T57" fmla="*/ 2147483646 h 106"/>
                <a:gd name="T58" fmla="*/ 2147483646 w 96"/>
                <a:gd name="T59" fmla="*/ 2147483646 h 106"/>
                <a:gd name="T60" fmla="*/ 2147483646 w 96"/>
                <a:gd name="T61" fmla="*/ 2147483646 h 106"/>
                <a:gd name="T62" fmla="*/ 2147483646 w 96"/>
                <a:gd name="T63" fmla="*/ 2147483646 h 106"/>
                <a:gd name="T64" fmla="*/ 2147483646 w 96"/>
                <a:gd name="T65" fmla="*/ 2147483646 h 106"/>
                <a:gd name="T66" fmla="*/ 2147483646 w 96"/>
                <a:gd name="T67" fmla="*/ 2147483646 h 106"/>
                <a:gd name="T68" fmla="*/ 2147483646 w 96"/>
                <a:gd name="T69" fmla="*/ 2147483646 h 106"/>
                <a:gd name="T70" fmla="*/ 2147483646 w 96"/>
                <a:gd name="T71" fmla="*/ 2147483646 h 106"/>
                <a:gd name="T72" fmla="*/ 2147483646 w 96"/>
                <a:gd name="T73" fmla="*/ 2147483646 h 106"/>
                <a:gd name="T74" fmla="*/ 2147483646 w 96"/>
                <a:gd name="T75" fmla="*/ 2147483646 h 106"/>
                <a:gd name="T76" fmla="*/ 2147483646 w 96"/>
                <a:gd name="T77" fmla="*/ 2147483646 h 106"/>
                <a:gd name="T78" fmla="*/ 2147483646 w 96"/>
                <a:gd name="T79" fmla="*/ 2147483646 h 106"/>
                <a:gd name="T80" fmla="*/ 2147483646 w 96"/>
                <a:gd name="T81" fmla="*/ 2147483646 h 106"/>
                <a:gd name="T82" fmla="*/ 2147483646 w 96"/>
                <a:gd name="T83" fmla="*/ 2147483646 h 106"/>
                <a:gd name="T84" fmla="*/ 2147483646 w 96"/>
                <a:gd name="T85" fmla="*/ 2147483646 h 106"/>
                <a:gd name="T86" fmla="*/ 2147483646 w 96"/>
                <a:gd name="T87" fmla="*/ 2147483646 h 106"/>
                <a:gd name="T88" fmla="*/ 2147483646 w 96"/>
                <a:gd name="T89" fmla="*/ 2147483646 h 106"/>
                <a:gd name="T90" fmla="*/ 2147483646 w 96"/>
                <a:gd name="T91" fmla="*/ 2147483646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31" name="Freeform 34"/>
            <p:cNvSpPr>
              <a:spLocks/>
            </p:cNvSpPr>
            <p:nvPr/>
          </p:nvSpPr>
          <p:spPr bwMode="auto">
            <a:xfrm>
              <a:off x="5984876" y="954088"/>
              <a:ext cx="222250" cy="431800"/>
            </a:xfrm>
            <a:custGeom>
              <a:avLst/>
              <a:gdLst>
                <a:gd name="T0" fmla="*/ 0 w 59"/>
                <a:gd name="T1" fmla="*/ 2147483646 h 115"/>
                <a:gd name="T2" fmla="*/ 2147483646 w 59"/>
                <a:gd name="T3" fmla="*/ 2147483646 h 115"/>
                <a:gd name="T4" fmla="*/ 2147483646 w 59"/>
                <a:gd name="T5" fmla="*/ 2147483646 h 115"/>
                <a:gd name="T6" fmla="*/ 2147483646 w 59"/>
                <a:gd name="T7" fmla="*/ 2147483646 h 115"/>
                <a:gd name="T8" fmla="*/ 2147483646 w 59"/>
                <a:gd name="T9" fmla="*/ 2147483646 h 115"/>
                <a:gd name="T10" fmla="*/ 2147483646 w 59"/>
                <a:gd name="T11" fmla="*/ 2147483646 h 115"/>
                <a:gd name="T12" fmla="*/ 2147483646 w 59"/>
                <a:gd name="T13" fmla="*/ 2147483646 h 115"/>
                <a:gd name="T14" fmla="*/ 2147483646 w 59"/>
                <a:gd name="T15" fmla="*/ 2147483646 h 115"/>
                <a:gd name="T16" fmla="*/ 2147483646 w 59"/>
                <a:gd name="T17" fmla="*/ 2147483646 h 115"/>
                <a:gd name="T18" fmla="*/ 2147483646 w 59"/>
                <a:gd name="T19" fmla="*/ 2147483646 h 115"/>
                <a:gd name="T20" fmla="*/ 2147483646 w 59"/>
                <a:gd name="T21" fmla="*/ 2147483646 h 115"/>
                <a:gd name="T22" fmla="*/ 2147483646 w 59"/>
                <a:gd name="T23" fmla="*/ 2147483646 h 115"/>
                <a:gd name="T24" fmla="*/ 2147483646 w 59"/>
                <a:gd name="T25" fmla="*/ 2147483646 h 115"/>
                <a:gd name="T26" fmla="*/ 2147483646 w 59"/>
                <a:gd name="T27" fmla="*/ 2147483646 h 115"/>
                <a:gd name="T28" fmla="*/ 2147483646 w 59"/>
                <a:gd name="T29" fmla="*/ 2147483646 h 115"/>
                <a:gd name="T30" fmla="*/ 2147483646 w 59"/>
                <a:gd name="T31" fmla="*/ 2147483646 h 115"/>
                <a:gd name="T32" fmla="*/ 2147483646 w 59"/>
                <a:gd name="T33" fmla="*/ 2147483646 h 115"/>
                <a:gd name="T34" fmla="*/ 2147483646 w 59"/>
                <a:gd name="T35" fmla="*/ 2147483646 h 115"/>
                <a:gd name="T36" fmla="*/ 2147483646 w 59"/>
                <a:gd name="T37" fmla="*/ 2147483646 h 115"/>
                <a:gd name="T38" fmla="*/ 2147483646 w 59"/>
                <a:gd name="T39" fmla="*/ 2147483646 h 115"/>
                <a:gd name="T40" fmla="*/ 2147483646 w 59"/>
                <a:gd name="T41" fmla="*/ 2147483646 h 115"/>
                <a:gd name="T42" fmla="*/ 2147483646 w 59"/>
                <a:gd name="T43" fmla="*/ 2147483646 h 115"/>
                <a:gd name="T44" fmla="*/ 2147483646 w 59"/>
                <a:gd name="T45" fmla="*/ 2147483646 h 115"/>
                <a:gd name="T46" fmla="*/ 2147483646 w 59"/>
                <a:gd name="T47" fmla="*/ 2147483646 h 115"/>
                <a:gd name="T48" fmla="*/ 2147483646 w 59"/>
                <a:gd name="T49" fmla="*/ 2147483646 h 115"/>
                <a:gd name="T50" fmla="*/ 2147483646 w 59"/>
                <a:gd name="T51" fmla="*/ 2147483646 h 115"/>
                <a:gd name="T52" fmla="*/ 2147483646 w 59"/>
                <a:gd name="T53" fmla="*/ 2147483646 h 115"/>
                <a:gd name="T54" fmla="*/ 2147483646 w 59"/>
                <a:gd name="T55" fmla="*/ 2147483646 h 115"/>
                <a:gd name="T56" fmla="*/ 2147483646 w 59"/>
                <a:gd name="T57" fmla="*/ 2147483646 h 115"/>
                <a:gd name="T58" fmla="*/ 2147483646 w 59"/>
                <a:gd name="T59" fmla="*/ 2147483646 h 115"/>
                <a:gd name="T60" fmla="*/ 2147483646 w 59"/>
                <a:gd name="T61" fmla="*/ 2147483646 h 115"/>
                <a:gd name="T62" fmla="*/ 2147483646 w 59"/>
                <a:gd name="T63" fmla="*/ 2147483646 h 115"/>
                <a:gd name="T64" fmla="*/ 2147483646 w 59"/>
                <a:gd name="T65" fmla="*/ 2147483646 h 115"/>
                <a:gd name="T66" fmla="*/ 2147483646 w 59"/>
                <a:gd name="T67" fmla="*/ 2147483646 h 115"/>
                <a:gd name="T68" fmla="*/ 2147483646 w 59"/>
                <a:gd name="T69" fmla="*/ 2147483646 h 115"/>
                <a:gd name="T70" fmla="*/ 2147483646 w 59"/>
                <a:gd name="T71" fmla="*/ 2147483646 h 115"/>
                <a:gd name="T72" fmla="*/ 2147483646 w 59"/>
                <a:gd name="T73" fmla="*/ 2147483646 h 115"/>
                <a:gd name="T74" fmla="*/ 2147483646 w 59"/>
                <a:gd name="T75" fmla="*/ 2147483646 h 115"/>
                <a:gd name="T76" fmla="*/ 2147483646 w 59"/>
                <a:gd name="T77" fmla="*/ 2147483646 h 115"/>
                <a:gd name="T78" fmla="*/ 2147483646 w 59"/>
                <a:gd name="T79" fmla="*/ 2147483646 h 115"/>
                <a:gd name="T80" fmla="*/ 2147483646 w 59"/>
                <a:gd name="T81" fmla="*/ 2147483646 h 115"/>
                <a:gd name="T82" fmla="*/ 2147483646 w 59"/>
                <a:gd name="T83" fmla="*/ 2147483646 h 115"/>
                <a:gd name="T84" fmla="*/ 2147483646 w 59"/>
                <a:gd name="T85" fmla="*/ 2147483646 h 115"/>
                <a:gd name="T86" fmla="*/ 2147483646 w 59"/>
                <a:gd name="T87" fmla="*/ 2147483646 h 115"/>
                <a:gd name="T88" fmla="*/ 2147483646 w 59"/>
                <a:gd name="T89" fmla="*/ 2147483646 h 115"/>
                <a:gd name="T90" fmla="*/ 2147483646 w 59"/>
                <a:gd name="T91" fmla="*/ 2147483646 h 115"/>
                <a:gd name="T92" fmla="*/ 2147483646 w 59"/>
                <a:gd name="T93" fmla="*/ 2147483646 h 115"/>
                <a:gd name="T94" fmla="*/ 2147483646 w 59"/>
                <a:gd name="T95" fmla="*/ 2147483646 h 115"/>
                <a:gd name="T96" fmla="*/ 2147483646 w 59"/>
                <a:gd name="T97" fmla="*/ 2147483646 h 115"/>
                <a:gd name="T98" fmla="*/ 2147483646 w 59"/>
                <a:gd name="T99" fmla="*/ 2147483646 h 115"/>
                <a:gd name="T100" fmla="*/ 2147483646 w 59"/>
                <a:gd name="T101" fmla="*/ 2147483646 h 115"/>
                <a:gd name="T102" fmla="*/ 2147483646 w 59"/>
                <a:gd name="T103" fmla="*/ 2147483646 h 115"/>
                <a:gd name="T104" fmla="*/ 0 w 59"/>
                <a:gd name="T105" fmla="*/ 2147483646 h 115"/>
                <a:gd name="T106" fmla="*/ 0 w 59"/>
                <a:gd name="T107" fmla="*/ 2147483646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32" name="Freeform 35"/>
            <p:cNvSpPr>
              <a:spLocks/>
            </p:cNvSpPr>
            <p:nvPr/>
          </p:nvSpPr>
          <p:spPr bwMode="auto">
            <a:xfrm>
              <a:off x="6292851" y="2822576"/>
              <a:ext cx="49213" cy="33338"/>
            </a:xfrm>
            <a:custGeom>
              <a:avLst/>
              <a:gdLst>
                <a:gd name="T0" fmla="*/ 2147483646 w 13"/>
                <a:gd name="T1" fmla="*/ 0 h 9"/>
                <a:gd name="T2" fmla="*/ 2147483646 w 13"/>
                <a:gd name="T3" fmla="*/ 2147483646 h 9"/>
                <a:gd name="T4" fmla="*/ 0 w 13"/>
                <a:gd name="T5" fmla="*/ 2147483646 h 9"/>
                <a:gd name="T6" fmla="*/ 0 w 13"/>
                <a:gd name="T7" fmla="*/ 2147483646 h 9"/>
                <a:gd name="T8" fmla="*/ 2147483646 w 13"/>
                <a:gd name="T9" fmla="*/ 2147483646 h 9"/>
                <a:gd name="T10" fmla="*/ 2147483646 w 13"/>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33" name="Freeform 36"/>
            <p:cNvSpPr>
              <a:spLocks/>
            </p:cNvSpPr>
            <p:nvPr/>
          </p:nvSpPr>
          <p:spPr bwMode="auto">
            <a:xfrm>
              <a:off x="6289676" y="2833688"/>
              <a:ext cx="3175" cy="22225"/>
            </a:xfrm>
            <a:custGeom>
              <a:avLst/>
              <a:gdLst>
                <a:gd name="T0" fmla="*/ 2147483646 w 2"/>
                <a:gd name="T1" fmla="*/ 2147483646 h 14"/>
                <a:gd name="T2" fmla="*/ 2147483646 w 2"/>
                <a:gd name="T3" fmla="*/ 2147483646 h 14"/>
                <a:gd name="T4" fmla="*/ 0 w 2"/>
                <a:gd name="T5" fmla="*/ 0 h 14"/>
                <a:gd name="T6" fmla="*/ 2147483646 w 2"/>
                <a:gd name="T7" fmla="*/ 2147483646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34" name="Freeform 37"/>
            <p:cNvSpPr>
              <a:spLocks noEditPoints="1"/>
            </p:cNvSpPr>
            <p:nvPr/>
          </p:nvSpPr>
          <p:spPr bwMode="auto">
            <a:xfrm>
              <a:off x="6286501" y="2674938"/>
              <a:ext cx="120650" cy="177800"/>
            </a:xfrm>
            <a:custGeom>
              <a:avLst/>
              <a:gdLst>
                <a:gd name="T0" fmla="*/ 2147483646 w 32"/>
                <a:gd name="T1" fmla="*/ 2147483646 h 47"/>
                <a:gd name="T2" fmla="*/ 2147483646 w 32"/>
                <a:gd name="T3" fmla="*/ 2147483646 h 47"/>
                <a:gd name="T4" fmla="*/ 2147483646 w 32"/>
                <a:gd name="T5" fmla="*/ 2147483646 h 47"/>
                <a:gd name="T6" fmla="*/ 2147483646 w 32"/>
                <a:gd name="T7" fmla="*/ 2147483646 h 47"/>
                <a:gd name="T8" fmla="*/ 2147483646 w 32"/>
                <a:gd name="T9" fmla="*/ 2147483646 h 47"/>
                <a:gd name="T10" fmla="*/ 2147483646 w 32"/>
                <a:gd name="T11" fmla="*/ 2147483646 h 47"/>
                <a:gd name="T12" fmla="*/ 2147483646 w 32"/>
                <a:gd name="T13" fmla="*/ 2147483646 h 47"/>
                <a:gd name="T14" fmla="*/ 2147483646 w 32"/>
                <a:gd name="T15" fmla="*/ 2147483646 h 47"/>
                <a:gd name="T16" fmla="*/ 2147483646 w 32"/>
                <a:gd name="T17" fmla="*/ 2147483646 h 47"/>
                <a:gd name="T18" fmla="*/ 2147483646 w 32"/>
                <a:gd name="T19" fmla="*/ 2147483646 h 47"/>
                <a:gd name="T20" fmla="*/ 2147483646 w 32"/>
                <a:gd name="T21" fmla="*/ 2147483646 h 47"/>
                <a:gd name="T22" fmla="*/ 2147483646 w 32"/>
                <a:gd name="T23" fmla="*/ 2147483646 h 47"/>
                <a:gd name="T24" fmla="*/ 2147483646 w 32"/>
                <a:gd name="T25" fmla="*/ 2147483646 h 47"/>
                <a:gd name="T26" fmla="*/ 2147483646 w 32"/>
                <a:gd name="T27" fmla="*/ 2147483646 h 47"/>
                <a:gd name="T28" fmla="*/ 2147483646 w 32"/>
                <a:gd name="T29" fmla="*/ 2147483646 h 47"/>
                <a:gd name="T30" fmla="*/ 2147483646 w 32"/>
                <a:gd name="T31" fmla="*/ 2147483646 h 47"/>
                <a:gd name="T32" fmla="*/ 2147483646 w 32"/>
                <a:gd name="T33" fmla="*/ 2147483646 h 47"/>
                <a:gd name="T34" fmla="*/ 2147483646 w 32"/>
                <a:gd name="T35" fmla="*/ 2147483646 h 47"/>
                <a:gd name="T36" fmla="*/ 2147483646 w 32"/>
                <a:gd name="T37" fmla="*/ 2147483646 h 47"/>
                <a:gd name="T38" fmla="*/ 2147483646 w 32"/>
                <a:gd name="T39" fmla="*/ 2147483646 h 47"/>
                <a:gd name="T40" fmla="*/ 2147483646 w 32"/>
                <a:gd name="T41" fmla="*/ 2147483646 h 47"/>
                <a:gd name="T42" fmla="*/ 2147483646 w 32"/>
                <a:gd name="T43" fmla="*/ 2147483646 h 47"/>
                <a:gd name="T44" fmla="*/ 2147483646 w 32"/>
                <a:gd name="T45" fmla="*/ 2147483646 h 47"/>
                <a:gd name="T46" fmla="*/ 2147483646 w 32"/>
                <a:gd name="T47" fmla="*/ 2147483646 h 47"/>
                <a:gd name="T48" fmla="*/ 2147483646 w 32"/>
                <a:gd name="T49" fmla="*/ 2147483646 h 47"/>
                <a:gd name="T50" fmla="*/ 2147483646 w 32"/>
                <a:gd name="T51" fmla="*/ 2147483646 h 47"/>
                <a:gd name="T52" fmla="*/ 2147483646 w 32"/>
                <a:gd name="T53" fmla="*/ 2147483646 h 47"/>
                <a:gd name="T54" fmla="*/ 2147483646 w 32"/>
                <a:gd name="T55" fmla="*/ 2147483646 h 47"/>
                <a:gd name="T56" fmla="*/ 2147483646 w 32"/>
                <a:gd name="T57" fmla="*/ 2147483646 h 47"/>
                <a:gd name="T58" fmla="*/ 2147483646 w 32"/>
                <a:gd name="T59" fmla="*/ 2147483646 h 47"/>
                <a:gd name="T60" fmla="*/ 2147483646 w 32"/>
                <a:gd name="T61" fmla="*/ 2147483646 h 47"/>
                <a:gd name="T62" fmla="*/ 2147483646 w 32"/>
                <a:gd name="T63" fmla="*/ 2147483646 h 47"/>
                <a:gd name="T64" fmla="*/ 0 w 32"/>
                <a:gd name="T65" fmla="*/ 2147483646 h 47"/>
                <a:gd name="T66" fmla="*/ 2147483646 w 32"/>
                <a:gd name="T67" fmla="*/ 2147483646 h 47"/>
                <a:gd name="T68" fmla="*/ 2147483646 w 32"/>
                <a:gd name="T69" fmla="*/ 2147483646 h 47"/>
                <a:gd name="T70" fmla="*/ 2147483646 w 32"/>
                <a:gd name="T71" fmla="*/ 2147483646 h 47"/>
                <a:gd name="T72" fmla="*/ 2147483646 w 32"/>
                <a:gd name="T73" fmla="*/ 2147483646 h 47"/>
                <a:gd name="T74" fmla="*/ 2147483646 w 32"/>
                <a:gd name="T75" fmla="*/ 2147483646 h 47"/>
                <a:gd name="T76" fmla="*/ 2147483646 w 32"/>
                <a:gd name="T77" fmla="*/ 2147483646 h 47"/>
                <a:gd name="T78" fmla="*/ 2147483646 w 32"/>
                <a:gd name="T79" fmla="*/ 2147483646 h 47"/>
                <a:gd name="T80" fmla="*/ 2147483646 w 32"/>
                <a:gd name="T81" fmla="*/ 2147483646 h 47"/>
                <a:gd name="T82" fmla="*/ 2147483646 w 32"/>
                <a:gd name="T83" fmla="*/ 2147483646 h 47"/>
                <a:gd name="T84" fmla="*/ 2147483646 w 32"/>
                <a:gd name="T85" fmla="*/ 2147483646 h 47"/>
                <a:gd name="T86" fmla="*/ 2147483646 w 32"/>
                <a:gd name="T87" fmla="*/ 2147483646 h 47"/>
                <a:gd name="T88" fmla="*/ 2147483646 w 32"/>
                <a:gd name="T89" fmla="*/ 2147483646 h 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35" name="Freeform 38"/>
            <p:cNvSpPr>
              <a:spLocks/>
            </p:cNvSpPr>
            <p:nvPr/>
          </p:nvSpPr>
          <p:spPr bwMode="auto">
            <a:xfrm>
              <a:off x="5940426" y="2652713"/>
              <a:ext cx="112713" cy="173038"/>
            </a:xfrm>
            <a:custGeom>
              <a:avLst/>
              <a:gdLst>
                <a:gd name="T0" fmla="*/ 2147483646 w 30"/>
                <a:gd name="T1" fmla="*/ 2147483646 h 46"/>
                <a:gd name="T2" fmla="*/ 2147483646 w 30"/>
                <a:gd name="T3" fmla="*/ 2147483646 h 46"/>
                <a:gd name="T4" fmla="*/ 2147483646 w 30"/>
                <a:gd name="T5" fmla="*/ 2147483646 h 46"/>
                <a:gd name="T6" fmla="*/ 2147483646 w 30"/>
                <a:gd name="T7" fmla="*/ 2147483646 h 46"/>
                <a:gd name="T8" fmla="*/ 2147483646 w 30"/>
                <a:gd name="T9" fmla="*/ 2147483646 h 46"/>
                <a:gd name="T10" fmla="*/ 2147483646 w 30"/>
                <a:gd name="T11" fmla="*/ 2147483646 h 46"/>
                <a:gd name="T12" fmla="*/ 2147483646 w 30"/>
                <a:gd name="T13" fmla="*/ 2147483646 h 46"/>
                <a:gd name="T14" fmla="*/ 2147483646 w 30"/>
                <a:gd name="T15" fmla="*/ 2147483646 h 46"/>
                <a:gd name="T16" fmla="*/ 2147483646 w 30"/>
                <a:gd name="T17" fmla="*/ 2147483646 h 46"/>
                <a:gd name="T18" fmla="*/ 2147483646 w 30"/>
                <a:gd name="T19" fmla="*/ 2147483646 h 46"/>
                <a:gd name="T20" fmla="*/ 2147483646 w 30"/>
                <a:gd name="T21" fmla="*/ 2147483646 h 46"/>
                <a:gd name="T22" fmla="*/ 2147483646 w 30"/>
                <a:gd name="T23" fmla="*/ 2147483646 h 46"/>
                <a:gd name="T24" fmla="*/ 2147483646 w 30"/>
                <a:gd name="T25" fmla="*/ 2147483646 h 46"/>
                <a:gd name="T26" fmla="*/ 2147483646 w 30"/>
                <a:gd name="T27" fmla="*/ 2147483646 h 46"/>
                <a:gd name="T28" fmla="*/ 2147483646 w 30"/>
                <a:gd name="T29" fmla="*/ 2147483646 h 46"/>
                <a:gd name="T30" fmla="*/ 2147483646 w 30"/>
                <a:gd name="T31" fmla="*/ 2147483646 h 46"/>
                <a:gd name="T32" fmla="*/ 2147483646 w 30"/>
                <a:gd name="T33" fmla="*/ 2147483646 h 46"/>
                <a:gd name="T34" fmla="*/ 2147483646 w 30"/>
                <a:gd name="T35" fmla="*/ 2147483646 h 46"/>
                <a:gd name="T36" fmla="*/ 2147483646 w 30"/>
                <a:gd name="T37" fmla="*/ 2147483646 h 46"/>
                <a:gd name="T38" fmla="*/ 2147483646 w 30"/>
                <a:gd name="T39" fmla="*/ 2147483646 h 46"/>
                <a:gd name="T40" fmla="*/ 2147483646 w 30"/>
                <a:gd name="T41" fmla="*/ 2147483646 h 46"/>
                <a:gd name="T42" fmla="*/ 2147483646 w 30"/>
                <a:gd name="T43" fmla="*/ 2147483646 h 46"/>
                <a:gd name="T44" fmla="*/ 2147483646 w 30"/>
                <a:gd name="T45" fmla="*/ 2147483646 h 46"/>
                <a:gd name="T46" fmla="*/ 2147483646 w 30"/>
                <a:gd name="T47" fmla="*/ 2147483646 h 46"/>
                <a:gd name="T48" fmla="*/ 2147483646 w 30"/>
                <a:gd name="T49" fmla="*/ 2147483646 h 46"/>
                <a:gd name="T50" fmla="*/ 2147483646 w 30"/>
                <a:gd name="T51" fmla="*/ 2147483646 h 46"/>
                <a:gd name="T52" fmla="*/ 2147483646 w 30"/>
                <a:gd name="T53" fmla="*/ 2147483646 h 46"/>
                <a:gd name="T54" fmla="*/ 2147483646 w 30"/>
                <a:gd name="T55" fmla="*/ 2147483646 h 46"/>
                <a:gd name="T56" fmla="*/ 2147483646 w 30"/>
                <a:gd name="T57" fmla="*/ 2147483646 h 46"/>
                <a:gd name="T58" fmla="*/ 2147483646 w 30"/>
                <a:gd name="T59" fmla="*/ 2147483646 h 46"/>
                <a:gd name="T60" fmla="*/ 2147483646 w 30"/>
                <a:gd name="T61" fmla="*/ 2147483646 h 46"/>
                <a:gd name="T62" fmla="*/ 2147483646 w 30"/>
                <a:gd name="T63" fmla="*/ 2147483646 h 46"/>
                <a:gd name="T64" fmla="*/ 2147483646 w 30"/>
                <a:gd name="T65" fmla="*/ 2147483646 h 46"/>
                <a:gd name="T66" fmla="*/ 2147483646 w 30"/>
                <a:gd name="T67" fmla="*/ 2147483646 h 46"/>
                <a:gd name="T68" fmla="*/ 2147483646 w 30"/>
                <a:gd name="T69" fmla="*/ 2147483646 h 46"/>
                <a:gd name="T70" fmla="*/ 2147483646 w 30"/>
                <a:gd name="T71" fmla="*/ 2147483646 h 46"/>
                <a:gd name="T72" fmla="*/ 2147483646 w 30"/>
                <a:gd name="T73" fmla="*/ 0 h 46"/>
                <a:gd name="T74" fmla="*/ 0 w 30"/>
                <a:gd name="T75" fmla="*/ 2147483646 h 46"/>
                <a:gd name="T76" fmla="*/ 2147483646 w 30"/>
                <a:gd name="T77" fmla="*/ 2147483646 h 46"/>
                <a:gd name="T78" fmla="*/ 2147483646 w 30"/>
                <a:gd name="T79" fmla="*/ 2147483646 h 46"/>
                <a:gd name="T80" fmla="*/ 2147483646 w 30"/>
                <a:gd name="T81" fmla="*/ 2147483646 h 46"/>
                <a:gd name="T82" fmla="*/ 2147483646 w 30"/>
                <a:gd name="T83" fmla="*/ 2147483646 h 46"/>
                <a:gd name="T84" fmla="*/ 2147483646 w 30"/>
                <a:gd name="T85" fmla="*/ 2147483646 h 46"/>
                <a:gd name="T86" fmla="*/ 2147483646 w 30"/>
                <a:gd name="T87" fmla="*/ 2147483646 h 46"/>
                <a:gd name="T88" fmla="*/ 2147483646 w 30"/>
                <a:gd name="T89" fmla="*/ 2147483646 h 46"/>
                <a:gd name="T90" fmla="*/ 2147483646 w 30"/>
                <a:gd name="T91" fmla="*/ 2147483646 h 46"/>
                <a:gd name="T92" fmla="*/ 2147483646 w 30"/>
                <a:gd name="T93" fmla="*/ 2147483646 h 46"/>
                <a:gd name="T94" fmla="*/ 2147483646 w 30"/>
                <a:gd name="T95" fmla="*/ 2147483646 h 46"/>
                <a:gd name="T96" fmla="*/ 2147483646 w 30"/>
                <a:gd name="T97" fmla="*/ 2147483646 h 46"/>
                <a:gd name="T98" fmla="*/ 2147483646 w 30"/>
                <a:gd name="T99" fmla="*/ 2147483646 h 46"/>
                <a:gd name="T100" fmla="*/ 2147483646 w 30"/>
                <a:gd name="T101" fmla="*/ 2147483646 h 46"/>
                <a:gd name="T102" fmla="*/ 2147483646 w 30"/>
                <a:gd name="T103" fmla="*/ 2147483646 h 46"/>
                <a:gd name="T104" fmla="*/ 2147483646 w 30"/>
                <a:gd name="T105" fmla="*/ 2147483646 h 46"/>
                <a:gd name="T106" fmla="*/ 2147483646 w 30"/>
                <a:gd name="T107" fmla="*/ 2147483646 h 46"/>
                <a:gd name="T108" fmla="*/ 2147483646 w 30"/>
                <a:gd name="T109" fmla="*/ 2147483646 h 46"/>
                <a:gd name="T110" fmla="*/ 2147483646 w 30"/>
                <a:gd name="T111" fmla="*/ 2147483646 h 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36" name="Freeform 39"/>
            <p:cNvSpPr>
              <a:spLocks noEditPoints="1"/>
            </p:cNvSpPr>
            <p:nvPr/>
          </p:nvSpPr>
          <p:spPr bwMode="auto">
            <a:xfrm>
              <a:off x="5534026" y="2908301"/>
              <a:ext cx="160338" cy="146050"/>
            </a:xfrm>
            <a:custGeom>
              <a:avLst/>
              <a:gdLst>
                <a:gd name="T0" fmla="*/ 2147483646 w 43"/>
                <a:gd name="T1" fmla="*/ 2147483646 h 39"/>
                <a:gd name="T2" fmla="*/ 2147483646 w 43"/>
                <a:gd name="T3" fmla="*/ 2147483646 h 39"/>
                <a:gd name="T4" fmla="*/ 2147483646 w 43"/>
                <a:gd name="T5" fmla="*/ 2147483646 h 39"/>
                <a:gd name="T6" fmla="*/ 2147483646 w 43"/>
                <a:gd name="T7" fmla="*/ 2147483646 h 39"/>
                <a:gd name="T8" fmla="*/ 2147483646 w 43"/>
                <a:gd name="T9" fmla="*/ 2147483646 h 39"/>
                <a:gd name="T10" fmla="*/ 2147483646 w 43"/>
                <a:gd name="T11" fmla="*/ 2147483646 h 39"/>
                <a:gd name="T12" fmla="*/ 2147483646 w 43"/>
                <a:gd name="T13" fmla="*/ 2147483646 h 39"/>
                <a:gd name="T14" fmla="*/ 2147483646 w 43"/>
                <a:gd name="T15" fmla="*/ 2147483646 h 39"/>
                <a:gd name="T16" fmla="*/ 2147483646 w 43"/>
                <a:gd name="T17" fmla="*/ 2147483646 h 39"/>
                <a:gd name="T18" fmla="*/ 2147483646 w 43"/>
                <a:gd name="T19" fmla="*/ 2147483646 h 39"/>
                <a:gd name="T20" fmla="*/ 2147483646 w 43"/>
                <a:gd name="T21" fmla="*/ 2147483646 h 39"/>
                <a:gd name="T22" fmla="*/ 2147483646 w 43"/>
                <a:gd name="T23" fmla="*/ 2147483646 h 39"/>
                <a:gd name="T24" fmla="*/ 2147483646 w 43"/>
                <a:gd name="T25" fmla="*/ 2147483646 h 39"/>
                <a:gd name="T26" fmla="*/ 2147483646 w 43"/>
                <a:gd name="T27" fmla="*/ 2147483646 h 39"/>
                <a:gd name="T28" fmla="*/ 2147483646 w 43"/>
                <a:gd name="T29" fmla="*/ 2147483646 h 39"/>
                <a:gd name="T30" fmla="*/ 2147483646 w 43"/>
                <a:gd name="T31" fmla="*/ 2147483646 h 39"/>
                <a:gd name="T32" fmla="*/ 2147483646 w 43"/>
                <a:gd name="T33" fmla="*/ 2147483646 h 39"/>
                <a:gd name="T34" fmla="*/ 2147483646 w 43"/>
                <a:gd name="T35" fmla="*/ 2147483646 h 39"/>
                <a:gd name="T36" fmla="*/ 2147483646 w 43"/>
                <a:gd name="T37" fmla="*/ 2147483646 h 39"/>
                <a:gd name="T38" fmla="*/ 2147483646 w 43"/>
                <a:gd name="T39" fmla="*/ 2147483646 h 39"/>
                <a:gd name="T40" fmla="*/ 2147483646 w 43"/>
                <a:gd name="T41" fmla="*/ 2147483646 h 39"/>
                <a:gd name="T42" fmla="*/ 2147483646 w 43"/>
                <a:gd name="T43" fmla="*/ 2147483646 h 39"/>
                <a:gd name="T44" fmla="*/ 2147483646 w 43"/>
                <a:gd name="T45" fmla="*/ 2147483646 h 39"/>
                <a:gd name="T46" fmla="*/ 2147483646 w 43"/>
                <a:gd name="T47" fmla="*/ 2147483646 h 39"/>
                <a:gd name="T48" fmla="*/ 2147483646 w 43"/>
                <a:gd name="T49" fmla="*/ 2147483646 h 39"/>
                <a:gd name="T50" fmla="*/ 2147483646 w 43"/>
                <a:gd name="T51" fmla="*/ 2147483646 h 39"/>
                <a:gd name="T52" fmla="*/ 2147483646 w 43"/>
                <a:gd name="T53" fmla="*/ 2147483646 h 39"/>
                <a:gd name="T54" fmla="*/ 2147483646 w 43"/>
                <a:gd name="T55" fmla="*/ 2147483646 h 39"/>
                <a:gd name="T56" fmla="*/ 2147483646 w 43"/>
                <a:gd name="T57" fmla="*/ 2147483646 h 39"/>
                <a:gd name="T58" fmla="*/ 2147483646 w 43"/>
                <a:gd name="T59" fmla="*/ 2147483646 h 39"/>
                <a:gd name="T60" fmla="*/ 2147483646 w 43"/>
                <a:gd name="T61" fmla="*/ 2147483646 h 39"/>
                <a:gd name="T62" fmla="*/ 2147483646 w 43"/>
                <a:gd name="T63" fmla="*/ 2147483646 h 39"/>
                <a:gd name="T64" fmla="*/ 2147483646 w 43"/>
                <a:gd name="T65" fmla="*/ 2147483646 h 39"/>
                <a:gd name="T66" fmla="*/ 2147483646 w 43"/>
                <a:gd name="T67" fmla="*/ 2147483646 h 39"/>
                <a:gd name="T68" fmla="*/ 2147483646 w 43"/>
                <a:gd name="T69" fmla="*/ 2147483646 h 39"/>
                <a:gd name="T70" fmla="*/ 2147483646 w 43"/>
                <a:gd name="T71" fmla="*/ 2147483646 h 39"/>
                <a:gd name="T72" fmla="*/ 2147483646 w 43"/>
                <a:gd name="T73" fmla="*/ 2147483646 h 39"/>
                <a:gd name="T74" fmla="*/ 2147483646 w 43"/>
                <a:gd name="T75" fmla="*/ 2147483646 h 39"/>
                <a:gd name="T76" fmla="*/ 2147483646 w 43"/>
                <a:gd name="T77" fmla="*/ 2147483646 h 39"/>
                <a:gd name="T78" fmla="*/ 2147483646 w 43"/>
                <a:gd name="T79" fmla="*/ 0 h 39"/>
                <a:gd name="T80" fmla="*/ 2147483646 w 43"/>
                <a:gd name="T81" fmla="*/ 2147483646 h 39"/>
                <a:gd name="T82" fmla="*/ 2147483646 w 43"/>
                <a:gd name="T83" fmla="*/ 2147483646 h 39"/>
                <a:gd name="T84" fmla="*/ 2147483646 w 43"/>
                <a:gd name="T85" fmla="*/ 2147483646 h 39"/>
                <a:gd name="T86" fmla="*/ 2147483646 w 43"/>
                <a:gd name="T87" fmla="*/ 2147483646 h 39"/>
                <a:gd name="T88" fmla="*/ 2147483646 w 43"/>
                <a:gd name="T89" fmla="*/ 2147483646 h 39"/>
                <a:gd name="T90" fmla="*/ 2147483646 w 43"/>
                <a:gd name="T91" fmla="*/ 2147483646 h 39"/>
                <a:gd name="T92" fmla="*/ 2147483646 w 43"/>
                <a:gd name="T93" fmla="*/ 2147483646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37" name="Freeform 40"/>
            <p:cNvSpPr>
              <a:spLocks/>
            </p:cNvSpPr>
            <p:nvPr/>
          </p:nvSpPr>
          <p:spPr bwMode="auto">
            <a:xfrm>
              <a:off x="6613526" y="2957513"/>
              <a:ext cx="0" cy="3175"/>
            </a:xfrm>
            <a:custGeom>
              <a:avLst/>
              <a:gdLst>
                <a:gd name="T0" fmla="*/ 2147483646 h 1"/>
                <a:gd name="T1" fmla="*/ 2147483646 h 1"/>
                <a:gd name="T2" fmla="*/ 0 h 1"/>
                <a:gd name="T3" fmla="*/ 2147483646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38" name="Freeform 41"/>
            <p:cNvSpPr>
              <a:spLocks/>
            </p:cNvSpPr>
            <p:nvPr/>
          </p:nvSpPr>
          <p:spPr bwMode="auto">
            <a:xfrm>
              <a:off x="6613526" y="2960688"/>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39" name="Freeform 42"/>
            <p:cNvSpPr>
              <a:spLocks/>
            </p:cNvSpPr>
            <p:nvPr/>
          </p:nvSpPr>
          <p:spPr bwMode="auto">
            <a:xfrm>
              <a:off x="6616701" y="29606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40" name="Freeform 43"/>
            <p:cNvSpPr>
              <a:spLocks noEditPoints="1"/>
            </p:cNvSpPr>
            <p:nvPr/>
          </p:nvSpPr>
          <p:spPr bwMode="auto">
            <a:xfrm>
              <a:off x="6503988" y="2938463"/>
              <a:ext cx="150813" cy="153988"/>
            </a:xfrm>
            <a:custGeom>
              <a:avLst/>
              <a:gdLst>
                <a:gd name="T0" fmla="*/ 2147483646 w 40"/>
                <a:gd name="T1" fmla="*/ 2147483646 h 41"/>
                <a:gd name="T2" fmla="*/ 2147483646 w 40"/>
                <a:gd name="T3" fmla="*/ 2147483646 h 41"/>
                <a:gd name="T4" fmla="*/ 2147483646 w 40"/>
                <a:gd name="T5" fmla="*/ 2147483646 h 41"/>
                <a:gd name="T6" fmla="*/ 2147483646 w 40"/>
                <a:gd name="T7" fmla="*/ 2147483646 h 41"/>
                <a:gd name="T8" fmla="*/ 2147483646 w 40"/>
                <a:gd name="T9" fmla="*/ 2147483646 h 41"/>
                <a:gd name="T10" fmla="*/ 2147483646 w 40"/>
                <a:gd name="T11" fmla="*/ 2147483646 h 41"/>
                <a:gd name="T12" fmla="*/ 2147483646 w 40"/>
                <a:gd name="T13" fmla="*/ 2147483646 h 41"/>
                <a:gd name="T14" fmla="*/ 2147483646 w 40"/>
                <a:gd name="T15" fmla="*/ 2147483646 h 41"/>
                <a:gd name="T16" fmla="*/ 2147483646 w 40"/>
                <a:gd name="T17" fmla="*/ 2147483646 h 41"/>
                <a:gd name="T18" fmla="*/ 2147483646 w 40"/>
                <a:gd name="T19" fmla="*/ 2147483646 h 41"/>
                <a:gd name="T20" fmla="*/ 2147483646 w 40"/>
                <a:gd name="T21" fmla="*/ 2147483646 h 41"/>
                <a:gd name="T22" fmla="*/ 2147483646 w 40"/>
                <a:gd name="T23" fmla="*/ 2147483646 h 41"/>
                <a:gd name="T24" fmla="*/ 2147483646 w 40"/>
                <a:gd name="T25" fmla="*/ 2147483646 h 41"/>
                <a:gd name="T26" fmla="*/ 2147483646 w 40"/>
                <a:gd name="T27" fmla="*/ 2147483646 h 41"/>
                <a:gd name="T28" fmla="*/ 2147483646 w 40"/>
                <a:gd name="T29" fmla="*/ 2147483646 h 41"/>
                <a:gd name="T30" fmla="*/ 2147483646 w 40"/>
                <a:gd name="T31" fmla="*/ 2147483646 h 41"/>
                <a:gd name="T32" fmla="*/ 2147483646 w 40"/>
                <a:gd name="T33" fmla="*/ 2147483646 h 41"/>
                <a:gd name="T34" fmla="*/ 2147483646 w 40"/>
                <a:gd name="T35" fmla="*/ 2147483646 h 41"/>
                <a:gd name="T36" fmla="*/ 2147483646 w 40"/>
                <a:gd name="T37" fmla="*/ 2147483646 h 41"/>
                <a:gd name="T38" fmla="*/ 2147483646 w 40"/>
                <a:gd name="T39" fmla="*/ 2147483646 h 41"/>
                <a:gd name="T40" fmla="*/ 2147483646 w 40"/>
                <a:gd name="T41" fmla="*/ 2147483646 h 41"/>
                <a:gd name="T42" fmla="*/ 2147483646 w 40"/>
                <a:gd name="T43" fmla="*/ 2147483646 h 41"/>
                <a:gd name="T44" fmla="*/ 2147483646 w 40"/>
                <a:gd name="T45" fmla="*/ 2147483646 h 41"/>
                <a:gd name="T46" fmla="*/ 2147483646 w 40"/>
                <a:gd name="T47" fmla="*/ 2147483646 h 41"/>
                <a:gd name="T48" fmla="*/ 2147483646 w 40"/>
                <a:gd name="T49" fmla="*/ 2147483646 h 41"/>
                <a:gd name="T50" fmla="*/ 2147483646 w 40"/>
                <a:gd name="T51" fmla="*/ 2147483646 h 41"/>
                <a:gd name="T52" fmla="*/ 2147483646 w 40"/>
                <a:gd name="T53" fmla="*/ 2147483646 h 41"/>
                <a:gd name="T54" fmla="*/ 0 w 40"/>
                <a:gd name="T55" fmla="*/ 2147483646 h 41"/>
                <a:gd name="T56" fmla="*/ 2147483646 w 40"/>
                <a:gd name="T57" fmla="*/ 2147483646 h 41"/>
                <a:gd name="T58" fmla="*/ 2147483646 w 40"/>
                <a:gd name="T59" fmla="*/ 2147483646 h 41"/>
                <a:gd name="T60" fmla="*/ 2147483646 w 40"/>
                <a:gd name="T61" fmla="*/ 2147483646 h 41"/>
                <a:gd name="T62" fmla="*/ 2147483646 w 40"/>
                <a:gd name="T63" fmla="*/ 2147483646 h 41"/>
                <a:gd name="T64" fmla="*/ 2147483646 w 40"/>
                <a:gd name="T65" fmla="*/ 2147483646 h 41"/>
                <a:gd name="T66" fmla="*/ 2147483646 w 40"/>
                <a:gd name="T67" fmla="*/ 2147483646 h 41"/>
                <a:gd name="T68" fmla="*/ 2147483646 w 40"/>
                <a:gd name="T69" fmla="*/ 2147483646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41" name="Freeform 44"/>
            <p:cNvSpPr>
              <a:spLocks/>
            </p:cNvSpPr>
            <p:nvPr/>
          </p:nvSpPr>
          <p:spPr bwMode="auto">
            <a:xfrm>
              <a:off x="6613526" y="2957513"/>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42" name="Freeform 45"/>
            <p:cNvSpPr>
              <a:spLocks/>
            </p:cNvSpPr>
            <p:nvPr/>
          </p:nvSpPr>
          <p:spPr bwMode="auto">
            <a:xfrm>
              <a:off x="6613526" y="2960688"/>
              <a:ext cx="3175" cy="0"/>
            </a:xfrm>
            <a:custGeom>
              <a:avLst/>
              <a:gdLst>
                <a:gd name="T0" fmla="*/ 2147483646 w 1"/>
                <a:gd name="T1" fmla="*/ 2147483646 w 1"/>
                <a:gd name="T2" fmla="*/ 0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91543" name="Freeform 46"/>
            <p:cNvSpPr>
              <a:spLocks noEditPoints="1"/>
            </p:cNvSpPr>
            <p:nvPr/>
          </p:nvSpPr>
          <p:spPr bwMode="auto">
            <a:xfrm>
              <a:off x="4999038" y="1544638"/>
              <a:ext cx="2201863" cy="3138488"/>
            </a:xfrm>
            <a:custGeom>
              <a:avLst/>
              <a:gdLst>
                <a:gd name="T0" fmla="*/ 2147483646 w 585"/>
                <a:gd name="T1" fmla="*/ 2147483646 h 835"/>
                <a:gd name="T2" fmla="*/ 2147483646 w 585"/>
                <a:gd name="T3" fmla="*/ 2147483646 h 835"/>
                <a:gd name="T4" fmla="*/ 2147483646 w 585"/>
                <a:gd name="T5" fmla="*/ 2147483646 h 835"/>
                <a:gd name="T6" fmla="*/ 2147483646 w 585"/>
                <a:gd name="T7" fmla="*/ 2147483646 h 835"/>
                <a:gd name="T8" fmla="*/ 2147483646 w 585"/>
                <a:gd name="T9" fmla="*/ 2147483646 h 835"/>
                <a:gd name="T10" fmla="*/ 2147483646 w 585"/>
                <a:gd name="T11" fmla="*/ 2147483646 h 835"/>
                <a:gd name="T12" fmla="*/ 2147483646 w 585"/>
                <a:gd name="T13" fmla="*/ 2147483646 h 835"/>
                <a:gd name="T14" fmla="*/ 2147483646 w 585"/>
                <a:gd name="T15" fmla="*/ 2147483646 h 835"/>
                <a:gd name="T16" fmla="*/ 2147483646 w 585"/>
                <a:gd name="T17" fmla="*/ 2147483646 h 835"/>
                <a:gd name="T18" fmla="*/ 2147483646 w 585"/>
                <a:gd name="T19" fmla="*/ 2147483646 h 835"/>
                <a:gd name="T20" fmla="*/ 2147483646 w 585"/>
                <a:gd name="T21" fmla="*/ 2147483646 h 835"/>
                <a:gd name="T22" fmla="*/ 2147483646 w 585"/>
                <a:gd name="T23" fmla="*/ 2147483646 h 835"/>
                <a:gd name="T24" fmla="*/ 2147483646 w 585"/>
                <a:gd name="T25" fmla="*/ 2147483646 h 835"/>
                <a:gd name="T26" fmla="*/ 2147483646 w 585"/>
                <a:gd name="T27" fmla="*/ 2147483646 h 835"/>
                <a:gd name="T28" fmla="*/ 2147483646 w 585"/>
                <a:gd name="T29" fmla="*/ 2147483646 h 835"/>
                <a:gd name="T30" fmla="*/ 2147483646 w 585"/>
                <a:gd name="T31" fmla="*/ 2147483646 h 835"/>
                <a:gd name="T32" fmla="*/ 2147483646 w 585"/>
                <a:gd name="T33" fmla="*/ 2147483646 h 835"/>
                <a:gd name="T34" fmla="*/ 2147483646 w 585"/>
                <a:gd name="T35" fmla="*/ 2147483646 h 835"/>
                <a:gd name="T36" fmla="*/ 2147483646 w 585"/>
                <a:gd name="T37" fmla="*/ 2147483646 h 835"/>
                <a:gd name="T38" fmla="*/ 2147483646 w 585"/>
                <a:gd name="T39" fmla="*/ 2147483646 h 835"/>
                <a:gd name="T40" fmla="*/ 2147483646 w 585"/>
                <a:gd name="T41" fmla="*/ 2147483646 h 835"/>
                <a:gd name="T42" fmla="*/ 2147483646 w 585"/>
                <a:gd name="T43" fmla="*/ 2147483646 h 835"/>
                <a:gd name="T44" fmla="*/ 2147483646 w 585"/>
                <a:gd name="T45" fmla="*/ 2147483646 h 835"/>
                <a:gd name="T46" fmla="*/ 2147483646 w 585"/>
                <a:gd name="T47" fmla="*/ 2147483646 h 835"/>
                <a:gd name="T48" fmla="*/ 2147483646 w 585"/>
                <a:gd name="T49" fmla="*/ 2147483646 h 835"/>
                <a:gd name="T50" fmla="*/ 2147483646 w 585"/>
                <a:gd name="T51" fmla="*/ 2147483646 h 835"/>
                <a:gd name="T52" fmla="*/ 2147483646 w 585"/>
                <a:gd name="T53" fmla="*/ 2147483646 h 835"/>
                <a:gd name="T54" fmla="*/ 2147483646 w 585"/>
                <a:gd name="T55" fmla="*/ 2147483646 h 835"/>
                <a:gd name="T56" fmla="*/ 2147483646 w 585"/>
                <a:gd name="T57" fmla="*/ 2147483646 h 835"/>
                <a:gd name="T58" fmla="*/ 2147483646 w 585"/>
                <a:gd name="T59" fmla="*/ 2147483646 h 835"/>
                <a:gd name="T60" fmla="*/ 2147483646 w 585"/>
                <a:gd name="T61" fmla="*/ 2147483646 h 835"/>
                <a:gd name="T62" fmla="*/ 2147483646 w 585"/>
                <a:gd name="T63" fmla="*/ 2147483646 h 835"/>
                <a:gd name="T64" fmla="*/ 2147483646 w 585"/>
                <a:gd name="T65" fmla="*/ 2147483646 h 835"/>
                <a:gd name="T66" fmla="*/ 2147483646 w 585"/>
                <a:gd name="T67" fmla="*/ 2147483646 h 835"/>
                <a:gd name="T68" fmla="*/ 2147483646 w 585"/>
                <a:gd name="T69" fmla="*/ 2147483646 h 835"/>
                <a:gd name="T70" fmla="*/ 2147483646 w 585"/>
                <a:gd name="T71" fmla="*/ 2147483646 h 835"/>
                <a:gd name="T72" fmla="*/ 2147483646 w 585"/>
                <a:gd name="T73" fmla="*/ 2147483646 h 835"/>
                <a:gd name="T74" fmla="*/ 2147483646 w 585"/>
                <a:gd name="T75" fmla="*/ 2147483646 h 835"/>
                <a:gd name="T76" fmla="*/ 2147483646 w 585"/>
                <a:gd name="T77" fmla="*/ 2147483646 h 835"/>
                <a:gd name="T78" fmla="*/ 2147483646 w 585"/>
                <a:gd name="T79" fmla="*/ 2147483646 h 835"/>
                <a:gd name="T80" fmla="*/ 2147483646 w 585"/>
                <a:gd name="T81" fmla="*/ 2147483646 h 835"/>
                <a:gd name="T82" fmla="*/ 2147483646 w 585"/>
                <a:gd name="T83" fmla="*/ 2147483646 h 835"/>
                <a:gd name="T84" fmla="*/ 2147483646 w 585"/>
                <a:gd name="T85" fmla="*/ 2147483646 h 835"/>
                <a:gd name="T86" fmla="*/ 2147483646 w 585"/>
                <a:gd name="T87" fmla="*/ 2147483646 h 835"/>
                <a:gd name="T88" fmla="*/ 2147483646 w 585"/>
                <a:gd name="T89" fmla="*/ 2147483646 h 835"/>
                <a:gd name="T90" fmla="*/ 2147483646 w 585"/>
                <a:gd name="T91" fmla="*/ 2147483646 h 835"/>
                <a:gd name="T92" fmla="*/ 2147483646 w 585"/>
                <a:gd name="T93" fmla="*/ 2147483646 h 835"/>
                <a:gd name="T94" fmla="*/ 2147483646 w 585"/>
                <a:gd name="T95" fmla="*/ 2147483646 h 835"/>
                <a:gd name="T96" fmla="*/ 2147483646 w 585"/>
                <a:gd name="T97" fmla="*/ 2147483646 h 835"/>
                <a:gd name="T98" fmla="*/ 2147483646 w 585"/>
                <a:gd name="T99" fmla="*/ 2147483646 h 835"/>
                <a:gd name="T100" fmla="*/ 2147483646 w 585"/>
                <a:gd name="T101" fmla="*/ 2147483646 h 835"/>
                <a:gd name="T102" fmla="*/ 2147483646 w 585"/>
                <a:gd name="T103" fmla="*/ 2147483646 h 835"/>
                <a:gd name="T104" fmla="*/ 2147483646 w 585"/>
                <a:gd name="T105" fmla="*/ 2147483646 h 835"/>
                <a:gd name="T106" fmla="*/ 2147483646 w 585"/>
                <a:gd name="T107" fmla="*/ 2147483646 h 835"/>
                <a:gd name="T108" fmla="*/ 2147483646 w 585"/>
                <a:gd name="T109" fmla="*/ 2147483646 h 835"/>
                <a:gd name="T110" fmla="*/ 2147483646 w 585"/>
                <a:gd name="T111" fmla="*/ 2147483646 h 835"/>
                <a:gd name="T112" fmla="*/ 2147483646 w 585"/>
                <a:gd name="T113" fmla="*/ 2147483646 h 835"/>
                <a:gd name="T114" fmla="*/ 2147483646 w 585"/>
                <a:gd name="T115" fmla="*/ 2147483646 h 835"/>
                <a:gd name="T116" fmla="*/ 2147483646 w 585"/>
                <a:gd name="T117" fmla="*/ 2147483646 h 835"/>
                <a:gd name="T118" fmla="*/ 2147483646 w 585"/>
                <a:gd name="T119" fmla="*/ 2147483646 h 835"/>
                <a:gd name="T120" fmla="*/ 2147483646 w 585"/>
                <a:gd name="T121" fmla="*/ 2147483646 h 835"/>
                <a:gd name="T122" fmla="*/ 2147483646 w 585"/>
                <a:gd name="T123" fmla="*/ 2147483646 h 835"/>
                <a:gd name="T124" fmla="*/ 2147483646 w 585"/>
                <a:gd name="T125" fmla="*/ 2147483646 h 8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grpSp>
      <p:sp>
        <p:nvSpPr>
          <p:cNvPr id="50" name="椭圆 31">
            <a:extLst/>
          </p:cNvPr>
          <p:cNvSpPr/>
          <p:nvPr/>
        </p:nvSpPr>
        <p:spPr>
          <a:xfrm rot="10800000">
            <a:off x="3109261" y="2776394"/>
            <a:ext cx="8058822" cy="22191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902">
              <a:solidFill>
                <a:prstClr val="black">
                  <a:lumMod val="75000"/>
                  <a:lumOff val="25000"/>
                </a:prstClr>
              </a:solidFill>
              <a:latin typeface="方正静蕾简体" panose="02000000000000000000" pitchFamily="2" charset="-122"/>
              <a:ea typeface="方正静蕾简体" panose="02000000000000000000" pitchFamily="2" charset="-122"/>
            </a:endParaRPr>
          </a:p>
        </p:txBody>
      </p:sp>
      <p:grpSp>
        <p:nvGrpSpPr>
          <p:cNvPr id="105" name="Group 104"/>
          <p:cNvGrpSpPr>
            <a:grpSpLocks/>
          </p:cNvGrpSpPr>
          <p:nvPr/>
        </p:nvGrpSpPr>
        <p:grpSpPr bwMode="auto">
          <a:xfrm>
            <a:off x="1380226" y="-30297"/>
            <a:ext cx="8017566" cy="1258937"/>
            <a:chOff x="319716" y="-525379"/>
            <a:chExt cx="8431757" cy="1323081"/>
          </a:xfrm>
        </p:grpSpPr>
        <p:sp>
          <p:nvSpPr>
            <p:cNvPr id="51" name="文本框 212">
              <a:extLst/>
            </p:cNvPr>
            <p:cNvSpPr txBox="1"/>
            <p:nvPr/>
          </p:nvSpPr>
          <p:spPr>
            <a:xfrm>
              <a:off x="771558" y="-525379"/>
              <a:ext cx="6949622" cy="1112090"/>
            </a:xfrm>
            <a:prstGeom prst="rect">
              <a:avLst/>
            </a:prstGeom>
            <a:noFill/>
          </p:spPr>
          <p:txBody>
            <a:bodyPr wrap="square">
              <a:spAutoFit/>
            </a:bodyPr>
            <a:lstStyle/>
            <a:p>
              <a:pPr algn="ctr" eaLnBrk="0" fontAlgn="base" hangingPunct="0">
                <a:lnSpc>
                  <a:spcPct val="150000"/>
                </a:lnSpc>
                <a:spcBef>
                  <a:spcPct val="0"/>
                </a:spcBef>
                <a:spcAft>
                  <a:spcPct val="0"/>
                </a:spcAft>
                <a:defRPr/>
              </a:pPr>
              <a:r>
                <a:rPr lang="en-US" altLang="zh-CN" sz="3804" dirty="0" err="1" smtClean="0">
                  <a:latin typeface="Lucida Calligraphy" panose="03010101010101010101" pitchFamily="66" charset="0"/>
                  <a:ea typeface="Yu Gothic UI Light" panose="020B0300000000000000" pitchFamily="34" charset="-128"/>
                  <a:cs typeface="萝莉体 第二版" panose="02000500000000000000" pitchFamily="2" charset="-122"/>
                  <a:sym typeface="Arial"/>
                </a:rPr>
                <a:t>Dự</a:t>
              </a:r>
              <a:r>
                <a:rPr lang="en-US" altLang="zh-CN" sz="3423" dirty="0" smtClean="0">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4184" dirty="0" err="1" smtClean="0">
                  <a:latin typeface="Lucida Calligraphy" panose="03010101010101010101" pitchFamily="66" charset="0"/>
                  <a:ea typeface="Yu Gothic UI Light" panose="020B0300000000000000" pitchFamily="34" charset="-128"/>
                  <a:cs typeface="萝莉体 第二版" panose="02000500000000000000" pitchFamily="2" charset="-122"/>
                  <a:sym typeface="Arial"/>
                </a:rPr>
                <a:t>kiến</a:t>
              </a:r>
              <a:r>
                <a:rPr lang="en-US" altLang="zh-CN" sz="4184" dirty="0" smtClean="0">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4184" dirty="0" err="1" smtClean="0">
                  <a:latin typeface="Lucida Calligraphy" panose="03010101010101010101" pitchFamily="66" charset="0"/>
                  <a:ea typeface="Yu Gothic UI Light" panose="020B0300000000000000" pitchFamily="34" charset="-128"/>
                  <a:cs typeface="萝莉体 第二版" panose="02000500000000000000" pitchFamily="2" charset="-122"/>
                  <a:sym typeface="Arial"/>
                </a:rPr>
                <a:t>cách</a:t>
              </a:r>
              <a:r>
                <a:rPr lang="en-US" altLang="zh-CN" sz="4184" dirty="0" smtClean="0">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4184" dirty="0" err="1" smtClean="0">
                  <a:latin typeface="Lucida Calligraphy" panose="03010101010101010101" pitchFamily="66" charset="0"/>
                  <a:ea typeface="Yu Gothic UI Light" panose="020B0300000000000000" pitchFamily="34" charset="-128"/>
                  <a:cs typeface="萝莉体 第二版" panose="02000500000000000000" pitchFamily="2" charset="-122"/>
                  <a:sym typeface="Arial"/>
                </a:rPr>
                <a:t>làm</a:t>
              </a:r>
              <a:endParaRPr lang="en-US" altLang="zh-CN" sz="3423" dirty="0">
                <a:latin typeface="Lucida Calligraphy" panose="03010101010101010101" pitchFamily="66" charset="0"/>
                <a:ea typeface="Yu Gothic UI Light" panose="020B0300000000000000" pitchFamily="34" charset="-128"/>
              </a:endParaRPr>
            </a:p>
          </p:txBody>
        </p:sp>
        <p:sp>
          <p:nvSpPr>
            <p:cNvPr id="102" name="任意多边形: 形状 113">
              <a:extLst/>
            </p:cNvPr>
            <p:cNvSpPr/>
            <p:nvPr/>
          </p:nvSpPr>
          <p:spPr>
            <a:xfrm>
              <a:off x="1296606" y="425867"/>
              <a:ext cx="7454867" cy="371835"/>
            </a:xfrm>
            <a:custGeom>
              <a:avLst/>
              <a:gdLst>
                <a:gd name="connsiteX0" fmla="*/ 0 w 9877777"/>
                <a:gd name="connsiteY0" fmla="*/ 284617 h 420929"/>
                <a:gd name="connsiteX1" fmla="*/ 620889 w 9877777"/>
                <a:gd name="connsiteY1" fmla="*/ 115284 h 420929"/>
                <a:gd name="connsiteX2" fmla="*/ 2302933 w 9877777"/>
                <a:gd name="connsiteY2" fmla="*/ 420084 h 420929"/>
                <a:gd name="connsiteX3" fmla="*/ 4696177 w 9877777"/>
                <a:gd name="connsiteY3" fmla="*/ 2395 h 420929"/>
                <a:gd name="connsiteX4" fmla="*/ 6886222 w 9877777"/>
                <a:gd name="connsiteY4" fmla="*/ 250751 h 420929"/>
                <a:gd name="connsiteX5" fmla="*/ 9098844 w 9877777"/>
                <a:gd name="connsiteY5" fmla="*/ 284617 h 420929"/>
                <a:gd name="connsiteX6" fmla="*/ 9877777 w 9877777"/>
                <a:gd name="connsiteY6" fmla="*/ 149151 h 420929"/>
                <a:gd name="connsiteX0" fmla="*/ 0 w 9877777"/>
                <a:gd name="connsiteY0" fmla="*/ 284617 h 431037"/>
                <a:gd name="connsiteX1" fmla="*/ 595855 w 9877777"/>
                <a:gd name="connsiteY1" fmla="*/ 307195 h 431037"/>
                <a:gd name="connsiteX2" fmla="*/ 2302933 w 9877777"/>
                <a:gd name="connsiteY2" fmla="*/ 420084 h 431037"/>
                <a:gd name="connsiteX3" fmla="*/ 4696177 w 9877777"/>
                <a:gd name="connsiteY3" fmla="*/ 2395 h 431037"/>
                <a:gd name="connsiteX4" fmla="*/ 6886222 w 9877777"/>
                <a:gd name="connsiteY4" fmla="*/ 250751 h 431037"/>
                <a:gd name="connsiteX5" fmla="*/ 9098844 w 9877777"/>
                <a:gd name="connsiteY5" fmla="*/ 284617 h 431037"/>
                <a:gd name="connsiteX6" fmla="*/ 9877777 w 9877777"/>
                <a:gd name="connsiteY6" fmla="*/ 149151 h 43103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194306 h 431977"/>
                <a:gd name="connsiteX1" fmla="*/ 633406 w 9915328"/>
                <a:gd name="connsiteY1" fmla="*/ 307195 h 431977"/>
                <a:gd name="connsiteX2" fmla="*/ 2340484 w 9915328"/>
                <a:gd name="connsiteY2" fmla="*/ 420084 h 431977"/>
                <a:gd name="connsiteX3" fmla="*/ 4733728 w 9915328"/>
                <a:gd name="connsiteY3" fmla="*/ 2395 h 431977"/>
                <a:gd name="connsiteX4" fmla="*/ 6923773 w 9915328"/>
                <a:gd name="connsiteY4" fmla="*/ 250751 h 431977"/>
                <a:gd name="connsiteX5" fmla="*/ 9136395 w 9915328"/>
                <a:gd name="connsiteY5" fmla="*/ 284617 h 431977"/>
                <a:gd name="connsiteX6" fmla="*/ 9915328 w 9915328"/>
                <a:gd name="connsiteY6" fmla="*/ 149151 h 431977"/>
                <a:gd name="connsiteX0" fmla="*/ 0 w 9915328"/>
                <a:gd name="connsiteY0" fmla="*/ 60818 h 291409"/>
                <a:gd name="connsiteX1" fmla="*/ 633406 w 9915328"/>
                <a:gd name="connsiteY1" fmla="*/ 173707 h 291409"/>
                <a:gd name="connsiteX2" fmla="*/ 2340484 w 9915328"/>
                <a:gd name="connsiteY2" fmla="*/ 286596 h 291409"/>
                <a:gd name="connsiteX3" fmla="*/ 5071684 w 9915328"/>
                <a:gd name="connsiteY3" fmla="*/ 4374 h 291409"/>
                <a:gd name="connsiteX4" fmla="*/ 6923773 w 9915328"/>
                <a:gd name="connsiteY4" fmla="*/ 117263 h 291409"/>
                <a:gd name="connsiteX5" fmla="*/ 9136395 w 9915328"/>
                <a:gd name="connsiteY5" fmla="*/ 151129 h 291409"/>
                <a:gd name="connsiteX6" fmla="*/ 9915328 w 9915328"/>
                <a:gd name="connsiteY6" fmla="*/ 15663 h 291409"/>
                <a:gd name="connsiteX0" fmla="*/ 0 w 9915328"/>
                <a:gd name="connsiteY0" fmla="*/ 163495 h 394086"/>
                <a:gd name="connsiteX1" fmla="*/ 633406 w 9915328"/>
                <a:gd name="connsiteY1" fmla="*/ 276384 h 394086"/>
                <a:gd name="connsiteX2" fmla="*/ 2340484 w 9915328"/>
                <a:gd name="connsiteY2" fmla="*/ 389273 h 394086"/>
                <a:gd name="connsiteX3" fmla="*/ 5071684 w 9915328"/>
                <a:gd name="connsiteY3" fmla="*/ 107051 h 394086"/>
                <a:gd name="connsiteX4" fmla="*/ 6986358 w 9915328"/>
                <a:gd name="connsiteY4" fmla="*/ 5451 h 394086"/>
                <a:gd name="connsiteX5" fmla="*/ 9136395 w 9915328"/>
                <a:gd name="connsiteY5" fmla="*/ 253806 h 394086"/>
                <a:gd name="connsiteX6" fmla="*/ 9915328 w 9915328"/>
                <a:gd name="connsiteY6" fmla="*/ 118340 h 394086"/>
                <a:gd name="connsiteX0" fmla="*/ 0 w 9915328"/>
                <a:gd name="connsiteY0" fmla="*/ 179002 h 409593"/>
                <a:gd name="connsiteX1" fmla="*/ 633406 w 9915328"/>
                <a:gd name="connsiteY1" fmla="*/ 291891 h 409593"/>
                <a:gd name="connsiteX2" fmla="*/ 2340484 w 9915328"/>
                <a:gd name="connsiteY2" fmla="*/ 404780 h 409593"/>
                <a:gd name="connsiteX3" fmla="*/ 5071684 w 9915328"/>
                <a:gd name="connsiteY3" fmla="*/ 122558 h 409593"/>
                <a:gd name="connsiteX4" fmla="*/ 6986358 w 9915328"/>
                <a:gd name="connsiteY4" fmla="*/ 20958 h 409593"/>
                <a:gd name="connsiteX5" fmla="*/ 9136395 w 9915328"/>
                <a:gd name="connsiteY5" fmla="*/ 9669 h 409593"/>
                <a:gd name="connsiteX6" fmla="*/ 9915328 w 9915328"/>
                <a:gd name="connsiteY6" fmla="*/ 133847 h 409593"/>
                <a:gd name="connsiteX0" fmla="*/ 0 w 9915328"/>
                <a:gd name="connsiteY0" fmla="*/ 198509 h 429100"/>
                <a:gd name="connsiteX1" fmla="*/ 633406 w 9915328"/>
                <a:gd name="connsiteY1" fmla="*/ 311398 h 429100"/>
                <a:gd name="connsiteX2" fmla="*/ 2340484 w 9915328"/>
                <a:gd name="connsiteY2" fmla="*/ 424287 h 429100"/>
                <a:gd name="connsiteX3" fmla="*/ 5071684 w 9915328"/>
                <a:gd name="connsiteY3" fmla="*/ 142065 h 429100"/>
                <a:gd name="connsiteX4" fmla="*/ 6986358 w 9915328"/>
                <a:gd name="connsiteY4" fmla="*/ 40465 h 429100"/>
                <a:gd name="connsiteX5" fmla="*/ 9136395 w 9915328"/>
                <a:gd name="connsiteY5" fmla="*/ 29176 h 429100"/>
                <a:gd name="connsiteX6" fmla="*/ 9915328 w 9915328"/>
                <a:gd name="connsiteY6" fmla="*/ 153354 h 429100"/>
                <a:gd name="connsiteX0" fmla="*/ 0 w 9915328"/>
                <a:gd name="connsiteY0" fmla="*/ 158109 h 388700"/>
                <a:gd name="connsiteX1" fmla="*/ 633406 w 9915328"/>
                <a:gd name="connsiteY1" fmla="*/ 270998 h 388700"/>
                <a:gd name="connsiteX2" fmla="*/ 2340484 w 9915328"/>
                <a:gd name="connsiteY2" fmla="*/ 383887 h 388700"/>
                <a:gd name="connsiteX3" fmla="*/ 5071684 w 9915328"/>
                <a:gd name="connsiteY3" fmla="*/ 101665 h 388700"/>
                <a:gd name="connsiteX4" fmla="*/ 6986358 w 9915328"/>
                <a:gd name="connsiteY4" fmla="*/ 65 h 388700"/>
                <a:gd name="connsiteX5" fmla="*/ 8835990 w 9915328"/>
                <a:gd name="connsiteY5" fmla="*/ 112954 h 388700"/>
                <a:gd name="connsiteX6" fmla="*/ 9915328 w 9915328"/>
                <a:gd name="connsiteY6" fmla="*/ 112954 h 388700"/>
                <a:gd name="connsiteX0" fmla="*/ 0 w 9915328"/>
                <a:gd name="connsiteY0" fmla="*/ 158569 h 385714"/>
                <a:gd name="connsiteX1" fmla="*/ 633406 w 9915328"/>
                <a:gd name="connsiteY1" fmla="*/ 271458 h 385714"/>
                <a:gd name="connsiteX2" fmla="*/ 2340484 w 9915328"/>
                <a:gd name="connsiteY2" fmla="*/ 384347 h 385714"/>
                <a:gd name="connsiteX3" fmla="*/ 5270277 w 9915328"/>
                <a:gd name="connsiteY3" fmla="*/ 191025 h 385714"/>
                <a:gd name="connsiteX4" fmla="*/ 6986358 w 9915328"/>
                <a:gd name="connsiteY4" fmla="*/ 525 h 385714"/>
                <a:gd name="connsiteX5" fmla="*/ 8835990 w 9915328"/>
                <a:gd name="connsiteY5" fmla="*/ 113414 h 385714"/>
                <a:gd name="connsiteX6" fmla="*/ 9915328 w 9915328"/>
                <a:gd name="connsiteY6" fmla="*/ 113414 h 385714"/>
                <a:gd name="connsiteX0" fmla="*/ 0 w 9915328"/>
                <a:gd name="connsiteY0" fmla="*/ 158569 h 323756"/>
                <a:gd name="connsiteX1" fmla="*/ 633406 w 9915328"/>
                <a:gd name="connsiteY1" fmla="*/ 271458 h 323756"/>
                <a:gd name="connsiteX2" fmla="*/ 2340484 w 9915328"/>
                <a:gd name="connsiteY2" fmla="*/ 320847 h 323756"/>
                <a:gd name="connsiteX3" fmla="*/ 5270277 w 9915328"/>
                <a:gd name="connsiteY3" fmla="*/ 191025 h 323756"/>
                <a:gd name="connsiteX4" fmla="*/ 6986358 w 9915328"/>
                <a:gd name="connsiteY4" fmla="*/ 525 h 323756"/>
                <a:gd name="connsiteX5" fmla="*/ 8835990 w 9915328"/>
                <a:gd name="connsiteY5" fmla="*/ 113414 h 323756"/>
                <a:gd name="connsiteX6" fmla="*/ 9915328 w 9915328"/>
                <a:gd name="connsiteY6" fmla="*/ 113414 h 323756"/>
                <a:gd name="connsiteX0" fmla="*/ 0 w 9915328"/>
                <a:gd name="connsiteY0" fmla="*/ 95979 h 261166"/>
                <a:gd name="connsiteX1" fmla="*/ 633406 w 9915328"/>
                <a:gd name="connsiteY1" fmla="*/ 208868 h 261166"/>
                <a:gd name="connsiteX2" fmla="*/ 2340484 w 9915328"/>
                <a:gd name="connsiteY2" fmla="*/ 258257 h 261166"/>
                <a:gd name="connsiteX3" fmla="*/ 5270277 w 9915328"/>
                <a:gd name="connsiteY3" fmla="*/ 128435 h 261166"/>
                <a:gd name="connsiteX4" fmla="*/ 8835990 w 9915328"/>
                <a:gd name="connsiteY4" fmla="*/ 50824 h 261166"/>
                <a:gd name="connsiteX5" fmla="*/ 9915328 w 9915328"/>
                <a:gd name="connsiteY5" fmla="*/ 50824 h 261166"/>
                <a:gd name="connsiteX0" fmla="*/ 0 w 9915328"/>
                <a:gd name="connsiteY0" fmla="*/ 201048 h 366235"/>
                <a:gd name="connsiteX1" fmla="*/ 633406 w 9915328"/>
                <a:gd name="connsiteY1" fmla="*/ 313937 h 366235"/>
                <a:gd name="connsiteX2" fmla="*/ 2340484 w 9915328"/>
                <a:gd name="connsiteY2" fmla="*/ 363326 h 366235"/>
                <a:gd name="connsiteX3" fmla="*/ 5270277 w 9915328"/>
                <a:gd name="connsiteY3" fmla="*/ 233504 h 366235"/>
                <a:gd name="connsiteX4" fmla="*/ 7659714 w 9915328"/>
                <a:gd name="connsiteY4" fmla="*/ 28893 h 366235"/>
                <a:gd name="connsiteX5" fmla="*/ 9915328 w 9915328"/>
                <a:gd name="connsiteY5" fmla="*/ 155893 h 366235"/>
                <a:gd name="connsiteX0" fmla="*/ 0 w 9915328"/>
                <a:gd name="connsiteY0" fmla="*/ 173629 h 338816"/>
                <a:gd name="connsiteX1" fmla="*/ 633406 w 9915328"/>
                <a:gd name="connsiteY1" fmla="*/ 286518 h 338816"/>
                <a:gd name="connsiteX2" fmla="*/ 2340484 w 9915328"/>
                <a:gd name="connsiteY2" fmla="*/ 335907 h 338816"/>
                <a:gd name="connsiteX3" fmla="*/ 5270277 w 9915328"/>
                <a:gd name="connsiteY3" fmla="*/ 206085 h 338816"/>
                <a:gd name="connsiteX4" fmla="*/ 7659714 w 9915328"/>
                <a:gd name="connsiteY4" fmla="*/ 1474 h 338816"/>
                <a:gd name="connsiteX5" fmla="*/ 9915328 w 9915328"/>
                <a:gd name="connsiteY5" fmla="*/ 128474 h 338816"/>
                <a:gd name="connsiteX0" fmla="*/ 0 w 10190302"/>
                <a:gd name="connsiteY0" fmla="*/ 174097 h 339284"/>
                <a:gd name="connsiteX1" fmla="*/ 633406 w 10190302"/>
                <a:gd name="connsiteY1" fmla="*/ 286986 h 339284"/>
                <a:gd name="connsiteX2" fmla="*/ 2340484 w 10190302"/>
                <a:gd name="connsiteY2" fmla="*/ 336375 h 339284"/>
                <a:gd name="connsiteX3" fmla="*/ 5270277 w 10190302"/>
                <a:gd name="connsiteY3" fmla="*/ 206553 h 339284"/>
                <a:gd name="connsiteX4" fmla="*/ 7659714 w 10190302"/>
                <a:gd name="connsiteY4" fmla="*/ 1942 h 339284"/>
                <a:gd name="connsiteX5" fmla="*/ 10190302 w 10190302"/>
                <a:gd name="connsiteY5" fmla="*/ 103542 h 339284"/>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40405"/>
                <a:gd name="connsiteX1" fmla="*/ 572301 w 10129197"/>
                <a:gd name="connsiteY1" fmla="*/ 286986 h 340405"/>
                <a:gd name="connsiteX2" fmla="*/ 2279379 w 10129197"/>
                <a:gd name="connsiteY2" fmla="*/ 336375 h 340405"/>
                <a:gd name="connsiteX3" fmla="*/ 5209172 w 10129197"/>
                <a:gd name="connsiteY3" fmla="*/ 206553 h 340405"/>
                <a:gd name="connsiteX4" fmla="*/ 7598609 w 10129197"/>
                <a:gd name="connsiteY4" fmla="*/ 1942 h 340405"/>
                <a:gd name="connsiteX5" fmla="*/ 10129197 w 10129197"/>
                <a:gd name="connsiteY5" fmla="*/ 103542 h 340405"/>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85197 h 339169"/>
                <a:gd name="connsiteX1" fmla="*/ 2279379 w 10129197"/>
                <a:gd name="connsiteY1" fmla="*/ 336375 h 339169"/>
                <a:gd name="connsiteX2" fmla="*/ 5209172 w 10129197"/>
                <a:gd name="connsiteY2" fmla="*/ 206553 h 339169"/>
                <a:gd name="connsiteX3" fmla="*/ 7598609 w 10129197"/>
                <a:gd name="connsiteY3" fmla="*/ 1942 h 339169"/>
                <a:gd name="connsiteX4" fmla="*/ 10129197 w 10129197"/>
                <a:gd name="connsiteY4" fmla="*/ 103542 h 339169"/>
                <a:gd name="connsiteX0" fmla="*/ 0 w 10129197"/>
                <a:gd name="connsiteY0" fmla="*/ 118179 h 372151"/>
                <a:gd name="connsiteX1" fmla="*/ 2279379 w 10129197"/>
                <a:gd name="connsiteY1" fmla="*/ 369357 h 372151"/>
                <a:gd name="connsiteX2" fmla="*/ 5209172 w 10129197"/>
                <a:gd name="connsiteY2" fmla="*/ 239535 h 372151"/>
                <a:gd name="connsiteX3" fmla="*/ 7598609 w 10129197"/>
                <a:gd name="connsiteY3" fmla="*/ 34924 h 372151"/>
                <a:gd name="connsiteX4" fmla="*/ 10129197 w 10129197"/>
                <a:gd name="connsiteY4" fmla="*/ 9524 h 37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197" h="372151">
                  <a:moveTo>
                    <a:pt x="0" y="118179"/>
                  </a:moveTo>
                  <a:cubicBezTo>
                    <a:pt x="245726" y="411808"/>
                    <a:pt x="1411184" y="349131"/>
                    <a:pt x="2279379" y="369357"/>
                  </a:cubicBezTo>
                  <a:cubicBezTo>
                    <a:pt x="3147574" y="389583"/>
                    <a:pt x="4322634" y="295274"/>
                    <a:pt x="5209172" y="239535"/>
                  </a:cubicBezTo>
                  <a:cubicBezTo>
                    <a:pt x="6095710" y="183796"/>
                    <a:pt x="6778605" y="73259"/>
                    <a:pt x="7598609" y="34924"/>
                  </a:cubicBezTo>
                  <a:cubicBezTo>
                    <a:pt x="8418613" y="-3411"/>
                    <a:pt x="10029478" y="-7409"/>
                    <a:pt x="10129197" y="9524"/>
                  </a:cubicBezTo>
                </a:path>
              </a:pathLst>
            </a:custGeom>
            <a:noFill/>
            <a:ln>
              <a:solidFill>
                <a:srgbClr val="AE7F4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1418">
                <a:solidFill>
                  <a:srgbClr val="AE7F4F"/>
                </a:solidFill>
              </a:endParaRPr>
            </a:p>
          </p:txBody>
        </p:sp>
        <p:sp>
          <p:nvSpPr>
            <p:cNvPr id="191501" name="Freeform 34"/>
            <p:cNvSpPr>
              <a:spLocks noEditPoints="1"/>
            </p:cNvSpPr>
            <p:nvPr/>
          </p:nvSpPr>
          <p:spPr bwMode="auto">
            <a:xfrm rot="21082951" flipH="1">
              <a:off x="319716" y="220468"/>
              <a:ext cx="903684" cy="523219"/>
            </a:xfrm>
            <a:custGeom>
              <a:avLst/>
              <a:gdLst>
                <a:gd name="T0" fmla="*/ 2147483646 w 97"/>
                <a:gd name="T1" fmla="*/ 2147483646 h 63"/>
                <a:gd name="T2" fmla="*/ 2147483646 w 97"/>
                <a:gd name="T3" fmla="*/ 2147483646 h 63"/>
                <a:gd name="T4" fmla="*/ 2147483646 w 97"/>
                <a:gd name="T5" fmla="*/ 2147483646 h 63"/>
                <a:gd name="T6" fmla="*/ 2147483646 w 97"/>
                <a:gd name="T7" fmla="*/ 2147483646 h 63"/>
                <a:gd name="T8" fmla="*/ 2147483646 w 97"/>
                <a:gd name="T9" fmla="*/ 2147483646 h 63"/>
                <a:gd name="T10" fmla="*/ 2147483646 w 97"/>
                <a:gd name="T11" fmla="*/ 2147483646 h 63"/>
                <a:gd name="T12" fmla="*/ 2147483646 w 97"/>
                <a:gd name="T13" fmla="*/ 2147483646 h 63"/>
                <a:gd name="T14" fmla="*/ 2147483646 w 97"/>
                <a:gd name="T15" fmla="*/ 2147483646 h 63"/>
                <a:gd name="T16" fmla="*/ 2147483646 w 97"/>
                <a:gd name="T17" fmla="*/ 2147483646 h 63"/>
                <a:gd name="T18" fmla="*/ 2147483646 w 97"/>
                <a:gd name="T19" fmla="*/ 2147483646 h 63"/>
                <a:gd name="T20" fmla="*/ 2147483646 w 97"/>
                <a:gd name="T21" fmla="*/ 0 h 63"/>
                <a:gd name="T22" fmla="*/ 2147483646 w 97"/>
                <a:gd name="T23" fmla="*/ 2147483646 h 63"/>
                <a:gd name="T24" fmla="*/ 2147483646 w 97"/>
                <a:gd name="T25" fmla="*/ 2147483646 h 63"/>
                <a:gd name="T26" fmla="*/ 2147483646 w 97"/>
                <a:gd name="T27" fmla="*/ 2147483646 h 63"/>
                <a:gd name="T28" fmla="*/ 2147483646 w 97"/>
                <a:gd name="T29" fmla="*/ 2147483646 h 63"/>
                <a:gd name="T30" fmla="*/ 2147483646 w 97"/>
                <a:gd name="T31" fmla="*/ 2147483646 h 63"/>
                <a:gd name="T32" fmla="*/ 2147483646 w 97"/>
                <a:gd name="T33" fmla="*/ 2147483646 h 63"/>
                <a:gd name="T34" fmla="*/ 2147483646 w 97"/>
                <a:gd name="T35" fmla="*/ 2147483646 h 63"/>
                <a:gd name="T36" fmla="*/ 2147483646 w 97"/>
                <a:gd name="T37" fmla="*/ 2147483646 h 63"/>
                <a:gd name="T38" fmla="*/ 2147483646 w 97"/>
                <a:gd name="T39" fmla="*/ 2147483646 h 63"/>
                <a:gd name="T40" fmla="*/ 2147483646 w 97"/>
                <a:gd name="T41" fmla="*/ 2147483646 h 63"/>
                <a:gd name="T42" fmla="*/ 2147483646 w 97"/>
                <a:gd name="T43" fmla="*/ 2147483646 h 63"/>
                <a:gd name="T44" fmla="*/ 2147483646 w 97"/>
                <a:gd name="T45" fmla="*/ 2147483646 h 63"/>
                <a:gd name="T46" fmla="*/ 2147483646 w 97"/>
                <a:gd name="T47" fmla="*/ 2147483646 h 63"/>
                <a:gd name="T48" fmla="*/ 2147483646 w 97"/>
                <a:gd name="T49" fmla="*/ 2147483646 h 63"/>
                <a:gd name="T50" fmla="*/ 2147483646 w 97"/>
                <a:gd name="T51" fmla="*/ 2147483646 h 63"/>
                <a:gd name="T52" fmla="*/ 2147483646 w 97"/>
                <a:gd name="T53" fmla="*/ 2147483646 h 63"/>
                <a:gd name="T54" fmla="*/ 2147483646 w 97"/>
                <a:gd name="T55" fmla="*/ 2147483646 h 63"/>
                <a:gd name="T56" fmla="*/ 2147483646 w 97"/>
                <a:gd name="T57" fmla="*/ 2147483646 h 63"/>
                <a:gd name="T58" fmla="*/ 2147483646 w 97"/>
                <a:gd name="T59" fmla="*/ 2147483646 h 63"/>
                <a:gd name="T60" fmla="*/ 2147483646 w 97"/>
                <a:gd name="T61" fmla="*/ 2147483646 h 63"/>
                <a:gd name="T62" fmla="*/ 2147483646 w 97"/>
                <a:gd name="T63" fmla="*/ 2147483646 h 63"/>
                <a:gd name="T64" fmla="*/ 2147483646 w 97"/>
                <a:gd name="T65" fmla="*/ 2147483646 h 63"/>
                <a:gd name="T66" fmla="*/ 2147483646 w 97"/>
                <a:gd name="T67" fmla="*/ 2147483646 h 63"/>
                <a:gd name="T68" fmla="*/ 2147483646 w 97"/>
                <a:gd name="T69" fmla="*/ 2147483646 h 63"/>
                <a:gd name="T70" fmla="*/ 2147483646 w 97"/>
                <a:gd name="T71" fmla="*/ 2147483646 h 63"/>
                <a:gd name="T72" fmla="*/ 2147483646 w 97"/>
                <a:gd name="T73" fmla="*/ 2147483646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grpSp>
      <mc:AlternateContent xmlns:mc="http://schemas.openxmlformats.org/markup-compatibility/2006" xmlns:p14="http://schemas.microsoft.com/office/powerpoint/2010/main">
        <mc:Choice Requires="p14">
          <p:contentPart p14:bwMode="auto" r:id="rId2">
            <p14:nvContentPartPr>
              <p14:cNvPr id="112" name="Ink 111"/>
              <p14:cNvContentPartPr/>
              <p14:nvPr/>
            </p14:nvContentPartPr>
            <p14:xfrm rot="383597">
              <a:off x="8778020" y="1961891"/>
              <a:ext cx="1902545" cy="387234"/>
            </p14:xfrm>
          </p:contentPart>
        </mc:Choice>
        <mc:Fallback xmlns="">
          <p:pic>
            <p:nvPicPr>
              <p:cNvPr id="112" name="Ink 111"/>
              <p:cNvPicPr/>
              <p:nvPr/>
            </p:nvPicPr>
            <p:blipFill>
              <a:blip r:embed="rId3"/>
              <a:stretch>
                <a:fillRect/>
              </a:stretch>
            </p:blipFill>
            <p:spPr>
              <a:xfrm rot="383597">
                <a:off x="8775500" y="1955407"/>
                <a:ext cx="1911185" cy="401643"/>
              </a:xfrm>
              <a:prstGeom prst="rect">
                <a:avLst/>
              </a:prstGeom>
            </p:spPr>
          </p:pic>
        </mc:Fallback>
      </mc:AlternateContent>
      <p:sp>
        <p:nvSpPr>
          <p:cNvPr id="113" name="文本框 212">
            <a:extLst/>
          </p:cNvPr>
          <p:cNvSpPr txBox="1"/>
          <p:nvPr/>
        </p:nvSpPr>
        <p:spPr>
          <a:xfrm>
            <a:off x="3135514" y="1767478"/>
            <a:ext cx="5607170" cy="707053"/>
          </a:xfrm>
          <a:prstGeom prst="rect">
            <a:avLst/>
          </a:prstGeom>
          <a:noFill/>
        </p:spPr>
        <p:txBody>
          <a:bodyPr>
            <a:spAutoFit/>
          </a:bodyPr>
          <a:lstStyle/>
          <a:p>
            <a:pPr algn="ctr" eaLnBrk="0" fontAlgn="base" hangingPunct="0">
              <a:lnSpc>
                <a:spcPct val="150000"/>
              </a:lnSpc>
              <a:spcBef>
                <a:spcPct val="0"/>
              </a:spcBef>
              <a:spcAft>
                <a:spcPct val="0"/>
              </a:spcAft>
              <a:defRPr/>
            </a:pP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Dây</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dẫn</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dài</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l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có</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điện</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trở R</a:t>
            </a:r>
            <a:endParaRPr lang="en-US" altLang="zh-CN" sz="2282" dirty="0">
              <a:solidFill>
                <a:srgbClr val="C0504D">
                  <a:lumMod val="75000"/>
                </a:srgbClr>
              </a:solidFill>
              <a:latin typeface="Lucida Calligraphy" panose="03010101010101010101" pitchFamily="66" charset="0"/>
              <a:ea typeface="Yu Gothic UI Light" panose="020B0300000000000000" pitchFamily="34" charset="-128"/>
            </a:endParaRPr>
          </a:p>
        </p:txBody>
      </p:sp>
      <p:sp>
        <p:nvSpPr>
          <p:cNvPr id="114" name="文本框 212">
            <a:extLst/>
          </p:cNvPr>
          <p:cNvSpPr txBox="1"/>
          <p:nvPr/>
        </p:nvSpPr>
        <p:spPr>
          <a:xfrm>
            <a:off x="3145516" y="3056439"/>
            <a:ext cx="7952555" cy="707053"/>
          </a:xfrm>
          <a:prstGeom prst="rect">
            <a:avLst/>
          </a:prstGeom>
          <a:noFill/>
        </p:spPr>
        <p:txBody>
          <a:bodyPr>
            <a:spAutoFit/>
          </a:bodyPr>
          <a:lstStyle/>
          <a:p>
            <a:pPr marL="543398" indent="-543398" algn="ctr" eaLnBrk="0" fontAlgn="base" hangingPunct="0">
              <a:lnSpc>
                <a:spcPct val="150000"/>
              </a:lnSpc>
              <a:spcBef>
                <a:spcPct val="0"/>
              </a:spcBef>
              <a:spcAft>
                <a:spcPct val="0"/>
              </a:spcAft>
              <a:buFont typeface="Wingdings" panose="05000000000000000000" pitchFamily="2" charset="2"/>
              <a:buChar char="ü"/>
              <a:defRPr/>
            </a:pP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Dây</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dẫn</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dài</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2l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có</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điện</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trở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bao</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nhiêu</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a:t>
            </a:r>
            <a:endParaRPr lang="en-US" altLang="zh-CN" sz="2282" dirty="0">
              <a:solidFill>
                <a:srgbClr val="C0504D">
                  <a:lumMod val="75000"/>
                </a:srgbClr>
              </a:solidFill>
              <a:latin typeface="Lucida Calligraphy" panose="03010101010101010101" pitchFamily="66" charset="0"/>
              <a:ea typeface="Yu Gothic UI Light" panose="020B0300000000000000" pitchFamily="34" charset="-128"/>
            </a:endParaRPr>
          </a:p>
        </p:txBody>
      </p:sp>
      <p:sp>
        <p:nvSpPr>
          <p:cNvPr id="115" name="文本框 212">
            <a:extLst/>
          </p:cNvPr>
          <p:cNvSpPr txBox="1"/>
          <p:nvPr/>
        </p:nvSpPr>
        <p:spPr>
          <a:xfrm>
            <a:off x="3178022" y="3852820"/>
            <a:ext cx="7953805" cy="707053"/>
          </a:xfrm>
          <a:prstGeom prst="rect">
            <a:avLst/>
          </a:prstGeom>
          <a:noFill/>
        </p:spPr>
        <p:txBody>
          <a:bodyPr>
            <a:spAutoFit/>
          </a:bodyPr>
          <a:lstStyle/>
          <a:p>
            <a:pPr marL="543398" indent="-543398" algn="ctr" eaLnBrk="0" fontAlgn="base" hangingPunct="0">
              <a:lnSpc>
                <a:spcPct val="150000"/>
              </a:lnSpc>
              <a:spcBef>
                <a:spcPct val="0"/>
              </a:spcBef>
              <a:spcAft>
                <a:spcPct val="0"/>
              </a:spcAft>
              <a:buFont typeface="Wingdings" panose="05000000000000000000" pitchFamily="2" charset="2"/>
              <a:buChar char="ü"/>
              <a:defRPr/>
            </a:pP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Dây</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dẫn</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dài</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3l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có</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điện</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trở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bao</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 </a:t>
            </a:r>
            <a:r>
              <a:rPr lang="en-US" altLang="zh-CN" sz="2663" dirty="0" err="1">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nhiêu</a:t>
            </a:r>
            <a:r>
              <a:rPr lang="en-US" altLang="zh-CN" sz="2663" dirty="0">
                <a:solidFill>
                  <a:srgbClr val="C0504D">
                    <a:lumMod val="75000"/>
                  </a:srgbClr>
                </a:solidFill>
                <a:latin typeface="Lucida Calligraphy" panose="03010101010101010101" pitchFamily="66" charset="0"/>
                <a:ea typeface="Yu Gothic UI Light" panose="020B0300000000000000" pitchFamily="34" charset="-128"/>
                <a:cs typeface="萝莉体 第二版" panose="02000500000000000000" pitchFamily="2" charset="-122"/>
                <a:sym typeface="Arial"/>
              </a:rPr>
              <a:t>?</a:t>
            </a:r>
            <a:endParaRPr lang="en-US" altLang="zh-CN" sz="2282" dirty="0">
              <a:solidFill>
                <a:srgbClr val="C0504D">
                  <a:lumMod val="75000"/>
                </a:srgbClr>
              </a:solidFill>
              <a:latin typeface="Lucida Calligraphy" panose="03010101010101010101" pitchFamily="66" charset="0"/>
              <a:ea typeface="Yu Gothic UI Light" panose="020B0300000000000000" pitchFamily="34" charset="-128"/>
            </a:endParaRPr>
          </a:p>
        </p:txBody>
      </p:sp>
    </p:spTree>
    <p:extLst>
      <p:ext uri="{BB962C8B-B14F-4D97-AF65-F5344CB8AC3E}">
        <p14:creationId xmlns:p14="http://schemas.microsoft.com/office/powerpoint/2010/main" val="1395863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1+#ppt_w/2"/>
                                          </p:val>
                                        </p:tav>
                                        <p:tav tm="100000">
                                          <p:val>
                                            <p:strVal val="#ppt_x"/>
                                          </p:val>
                                        </p:tav>
                                      </p:tavLst>
                                    </p:anim>
                                    <p:anim calcmode="lin" valueType="num">
                                      <p:cBhvr additive="base">
                                        <p:cTn id="8" dur="500" fill="hold"/>
                                        <p:tgtEl>
                                          <p:spTgt spid="10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ipe(down)">
                                      <p:cBhvr>
                                        <p:cTn id="13" dur="500"/>
                                        <p:tgtEl>
                                          <p:spTgt spid="113"/>
                                        </p:tgtEl>
                                      </p:cBhvr>
                                    </p:animEffect>
                                  </p:childTnLst>
                                </p:cTn>
                              </p:par>
                              <p:par>
                                <p:cTn id="14" presetID="26" presetClass="entr" presetSubtype="0" fill="hold"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wipe(down)">
                                      <p:cBhvr>
                                        <p:cTn id="16" dur="580">
                                          <p:stCondLst>
                                            <p:cond delay="0"/>
                                          </p:stCondLst>
                                        </p:cTn>
                                        <p:tgtEl>
                                          <p:spTgt spid="112"/>
                                        </p:tgtEl>
                                      </p:cBhvr>
                                    </p:animEffect>
                                    <p:anim calcmode="lin" valueType="num">
                                      <p:cBhvr>
                                        <p:cTn id="17" dur="1822" tmFilter="0,0; 0.14,0.36; 0.43,0.73; 0.71,0.91; 1.0,1.0">
                                          <p:stCondLst>
                                            <p:cond delay="0"/>
                                          </p:stCondLst>
                                        </p:cTn>
                                        <p:tgtEl>
                                          <p:spTgt spid="11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1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1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1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12"/>
                                        </p:tgtEl>
                                        <p:attrNameLst>
                                          <p:attrName>ppt_y</p:attrName>
                                        </p:attrNameLst>
                                      </p:cBhvr>
                                      <p:tavLst>
                                        <p:tav tm="0" fmla="#ppt_y-sin(pi*$)/81">
                                          <p:val>
                                            <p:fltVal val="0"/>
                                          </p:val>
                                        </p:tav>
                                        <p:tav tm="100000">
                                          <p:val>
                                            <p:fltVal val="1"/>
                                          </p:val>
                                        </p:tav>
                                      </p:tavLst>
                                    </p:anim>
                                    <p:animScale>
                                      <p:cBhvr>
                                        <p:cTn id="22" dur="26">
                                          <p:stCondLst>
                                            <p:cond delay="650"/>
                                          </p:stCondLst>
                                        </p:cTn>
                                        <p:tgtEl>
                                          <p:spTgt spid="112"/>
                                        </p:tgtEl>
                                      </p:cBhvr>
                                      <p:to x="100000" y="60000"/>
                                    </p:animScale>
                                    <p:animScale>
                                      <p:cBhvr>
                                        <p:cTn id="23" dur="166" decel="50000">
                                          <p:stCondLst>
                                            <p:cond delay="676"/>
                                          </p:stCondLst>
                                        </p:cTn>
                                        <p:tgtEl>
                                          <p:spTgt spid="112"/>
                                        </p:tgtEl>
                                      </p:cBhvr>
                                      <p:to x="100000" y="100000"/>
                                    </p:animScale>
                                    <p:animScale>
                                      <p:cBhvr>
                                        <p:cTn id="24" dur="26">
                                          <p:stCondLst>
                                            <p:cond delay="1312"/>
                                          </p:stCondLst>
                                        </p:cTn>
                                        <p:tgtEl>
                                          <p:spTgt spid="112"/>
                                        </p:tgtEl>
                                      </p:cBhvr>
                                      <p:to x="100000" y="80000"/>
                                    </p:animScale>
                                    <p:animScale>
                                      <p:cBhvr>
                                        <p:cTn id="25" dur="166" decel="50000">
                                          <p:stCondLst>
                                            <p:cond delay="1338"/>
                                          </p:stCondLst>
                                        </p:cTn>
                                        <p:tgtEl>
                                          <p:spTgt spid="112"/>
                                        </p:tgtEl>
                                      </p:cBhvr>
                                      <p:to x="100000" y="100000"/>
                                    </p:animScale>
                                    <p:animScale>
                                      <p:cBhvr>
                                        <p:cTn id="26" dur="26">
                                          <p:stCondLst>
                                            <p:cond delay="1642"/>
                                          </p:stCondLst>
                                        </p:cTn>
                                        <p:tgtEl>
                                          <p:spTgt spid="112"/>
                                        </p:tgtEl>
                                      </p:cBhvr>
                                      <p:to x="100000" y="90000"/>
                                    </p:animScale>
                                    <p:animScale>
                                      <p:cBhvr>
                                        <p:cTn id="27" dur="166" decel="50000">
                                          <p:stCondLst>
                                            <p:cond delay="1668"/>
                                          </p:stCondLst>
                                        </p:cTn>
                                        <p:tgtEl>
                                          <p:spTgt spid="112"/>
                                        </p:tgtEl>
                                      </p:cBhvr>
                                      <p:to x="100000" y="100000"/>
                                    </p:animScale>
                                    <p:animScale>
                                      <p:cBhvr>
                                        <p:cTn id="28" dur="26">
                                          <p:stCondLst>
                                            <p:cond delay="1808"/>
                                          </p:stCondLst>
                                        </p:cTn>
                                        <p:tgtEl>
                                          <p:spTgt spid="112"/>
                                        </p:tgtEl>
                                      </p:cBhvr>
                                      <p:to x="100000" y="95000"/>
                                    </p:animScale>
                                    <p:animScale>
                                      <p:cBhvr>
                                        <p:cTn id="29" dur="166" decel="50000">
                                          <p:stCondLst>
                                            <p:cond delay="1834"/>
                                          </p:stCondLst>
                                        </p:cTn>
                                        <p:tgtEl>
                                          <p:spTgt spid="112"/>
                                        </p:tgtEl>
                                      </p:cBhvr>
                                      <p:to x="100000" y="100000"/>
                                    </p:animScale>
                                  </p:childTnLst>
                                </p:cTn>
                              </p:par>
                            </p:childTnLst>
                          </p:cTn>
                        </p:par>
                        <p:par>
                          <p:cTn id="30" fill="hold" nodeType="afterGroup">
                            <p:stCondLst>
                              <p:cond delay="2000"/>
                            </p:stCondLst>
                            <p:childTnLst>
                              <p:par>
                                <p:cTn id="31" presetID="10" presetClass="entr" presetSubtype="0"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par>
                          <p:cTn id="34" fill="hold" nodeType="afterGroup">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nodeType="afterGroup">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left)">
                                      <p:cBhvr>
                                        <p:cTn id="4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p:cNvSpPr>
            <a:spLocks noChangeArrowheads="1"/>
          </p:cNvSpPr>
          <p:nvPr/>
        </p:nvSpPr>
        <p:spPr bwMode="auto">
          <a:xfrm>
            <a:off x="271062" y="727414"/>
            <a:ext cx="12185749" cy="507949"/>
          </a:xfrm>
          <a:prstGeom prst="rect">
            <a:avLst/>
          </a:prstGeom>
          <a:noFill/>
          <a:ln w="9525">
            <a:noFill/>
            <a:miter lim="800000"/>
            <a:headEnd/>
            <a:tailEnd/>
          </a:ln>
        </p:spPr>
        <p:txBody>
          <a:bodyPr lIns="106923" tIns="53462" rIns="106923" bIns="53462">
            <a:spAutoFit/>
          </a:bodyPr>
          <a:lstStyle/>
          <a:p>
            <a:pPr fontAlgn="base">
              <a:spcBef>
                <a:spcPct val="0"/>
              </a:spcBef>
              <a:spcAft>
                <a:spcPct val="0"/>
              </a:spcAft>
              <a:defRPr/>
            </a:pPr>
            <a:r>
              <a:rPr lang="vi-VN" sz="2599" b="1" dirty="0" smtClean="0">
                <a:solidFill>
                  <a:prstClr val="black"/>
                </a:solidFill>
                <a:latin typeface="Times New Roman" panose="02020603050405020304" pitchFamily="18" charset="0"/>
              </a:rPr>
              <a:t>II. </a:t>
            </a:r>
            <a:r>
              <a:rPr lang="en-US" sz="2599" b="1" dirty="0" smtClean="0">
                <a:solidFill>
                  <a:prstClr val="black"/>
                </a:solidFill>
              </a:rPr>
              <a:t> </a:t>
            </a:r>
            <a:r>
              <a:rPr lang="en-US" sz="2599" b="1" dirty="0" err="1" smtClean="0">
                <a:solidFill>
                  <a:prstClr val="black"/>
                </a:solidFill>
                <a:latin typeface="Times New Roman" panose="02020603050405020304" pitchFamily="18" charset="0"/>
                <a:cs typeface="Times New Roman" panose="02020603050405020304" pitchFamily="18" charset="0"/>
              </a:rPr>
              <a:t>DỰ</a:t>
            </a:r>
            <a:r>
              <a:rPr lang="en-US" sz="2599" b="1" dirty="0" smtClean="0">
                <a:solidFill>
                  <a:prstClr val="black"/>
                </a:solidFill>
                <a:latin typeface="Times New Roman" panose="02020603050405020304" pitchFamily="18" charset="0"/>
                <a:cs typeface="Times New Roman" panose="02020603050405020304" pitchFamily="18" charset="0"/>
              </a:rPr>
              <a:t> </a:t>
            </a:r>
            <a:r>
              <a:rPr lang="en-US" sz="2599" b="1" dirty="0" err="1" smtClean="0">
                <a:solidFill>
                  <a:prstClr val="black"/>
                </a:solidFill>
                <a:latin typeface="Times New Roman" panose="02020603050405020304" pitchFamily="18" charset="0"/>
                <a:cs typeface="Times New Roman" panose="02020603050405020304" pitchFamily="18" charset="0"/>
              </a:rPr>
              <a:t>ĐOÁN</a:t>
            </a:r>
            <a:r>
              <a:rPr lang="en-US" sz="2599" b="1" dirty="0" smtClean="0">
                <a:solidFill>
                  <a:prstClr val="black"/>
                </a:solidFill>
                <a:latin typeface="Times New Roman" panose="02020603050405020304" pitchFamily="18" charset="0"/>
                <a:cs typeface="Times New Roman" panose="02020603050405020304" pitchFamily="18" charset="0"/>
              </a:rPr>
              <a:t> </a:t>
            </a:r>
            <a:r>
              <a:rPr lang="vi-VN" sz="2599" b="1" dirty="0" smtClean="0">
                <a:solidFill>
                  <a:prstClr val="black"/>
                </a:solidFill>
                <a:latin typeface="Times New Roman" panose="02020603050405020304" pitchFamily="18" charset="0"/>
              </a:rPr>
              <a:t>SỰ PHỤ THUỘC </a:t>
            </a:r>
            <a:r>
              <a:rPr lang="vi-VN" sz="2599" b="1" dirty="0">
                <a:solidFill>
                  <a:prstClr val="black"/>
                </a:solidFill>
                <a:latin typeface="Times New Roman" panose="02020603050405020304" pitchFamily="18" charset="0"/>
              </a:rPr>
              <a:t>CỦA ĐIỆN TRỞ VÀO </a:t>
            </a:r>
            <a:r>
              <a:rPr lang="en-US" sz="2599" b="1" dirty="0" err="1" smtClean="0">
                <a:solidFill>
                  <a:prstClr val="black"/>
                </a:solidFill>
                <a:latin typeface="Times New Roman" panose="02020603050405020304" pitchFamily="18" charset="0"/>
                <a:cs typeface="Times New Roman" panose="02020603050405020304" pitchFamily="18" charset="0"/>
              </a:rPr>
              <a:t>CÁC</a:t>
            </a:r>
            <a:r>
              <a:rPr lang="en-US" sz="2599" b="1" dirty="0" smtClean="0">
                <a:solidFill>
                  <a:prstClr val="black"/>
                </a:solidFill>
                <a:latin typeface="Times New Roman" panose="02020603050405020304" pitchFamily="18" charset="0"/>
                <a:cs typeface="Times New Roman" panose="02020603050405020304" pitchFamily="18" charset="0"/>
              </a:rPr>
              <a:t> </a:t>
            </a:r>
            <a:r>
              <a:rPr lang="en-US" sz="2599" b="1" dirty="0">
                <a:solidFill>
                  <a:prstClr val="black"/>
                </a:solidFill>
                <a:latin typeface="Times New Roman" panose="02020603050405020304" pitchFamily="18" charset="0"/>
                <a:cs typeface="Times New Roman" panose="02020603050405020304" pitchFamily="18" charset="0"/>
              </a:rPr>
              <a:t>YẾU TỐ</a:t>
            </a:r>
            <a:r>
              <a:rPr lang="vi-VN" sz="2599" b="1" dirty="0">
                <a:solidFill>
                  <a:prstClr val="black"/>
                </a:solidFill>
                <a:latin typeface="Times New Roman" panose="02020603050405020304" pitchFamily="18" charset="0"/>
                <a:cs typeface="Times New Roman" panose="02020603050405020304" pitchFamily="18" charset="0"/>
              </a:rPr>
              <a:t>:</a:t>
            </a:r>
          </a:p>
        </p:txBody>
      </p:sp>
      <p:sp>
        <p:nvSpPr>
          <p:cNvPr id="7" name="Hình chữ nhật 6"/>
          <p:cNvSpPr>
            <a:spLocks noChangeArrowheads="1"/>
          </p:cNvSpPr>
          <p:nvPr/>
        </p:nvSpPr>
        <p:spPr bwMode="auto">
          <a:xfrm>
            <a:off x="305050" y="2018905"/>
            <a:ext cx="11731925" cy="1308297"/>
          </a:xfrm>
          <a:prstGeom prst="rect">
            <a:avLst/>
          </a:prstGeom>
          <a:noFill/>
          <a:ln w="9525">
            <a:noFill/>
            <a:miter lim="800000"/>
            <a:headEnd/>
            <a:tailEnd/>
          </a:ln>
        </p:spPr>
        <p:txBody>
          <a:bodyPr lIns="106923" tIns="53462" rIns="106923" bIns="53462">
            <a:spAutoFit/>
          </a:bodyPr>
          <a:lstStyle/>
          <a:p>
            <a:pPr fontAlgn="base">
              <a:spcBef>
                <a:spcPct val="0"/>
              </a:spcBef>
              <a:spcAft>
                <a:spcPct val="0"/>
              </a:spcAft>
              <a:defRPr/>
            </a:pPr>
            <a:r>
              <a:rPr lang="en-US" sz="2600" b="1" i="1" dirty="0">
                <a:solidFill>
                  <a:prstClr val="black"/>
                </a:solidFill>
              </a:rPr>
              <a:t>  </a:t>
            </a:r>
            <a:r>
              <a:rPr lang="vi-VN" sz="2600" b="1" i="1" dirty="0">
                <a:solidFill>
                  <a:prstClr val="black"/>
                </a:solidFill>
                <a:latin typeface="Times New Roman" panose="02020603050405020304" pitchFamily="18" charset="0"/>
              </a:rPr>
              <a:t>Đo điện trở của dây dẫn có chiều dài </a:t>
            </a:r>
            <a:r>
              <a:rPr lang="vi-VN" sz="2600" b="1" i="1" dirty="0">
                <a:solidFill>
                  <a:srgbClr val="000099"/>
                </a:solidFill>
                <a:latin typeface="Times New Roman" panose="02020603050405020304" pitchFamily="18" charset="0"/>
              </a:rPr>
              <a:t>l, 2l, 3l  </a:t>
            </a:r>
            <a:r>
              <a:rPr lang="vi-VN" sz="2600" b="1" i="1" dirty="0">
                <a:solidFill>
                  <a:prstClr val="black"/>
                </a:solidFill>
                <a:latin typeface="Times New Roman" panose="02020603050405020304" pitchFamily="18" charset="0"/>
              </a:rPr>
              <a:t>nhưng có </a:t>
            </a:r>
            <a:r>
              <a:rPr lang="vi-VN" sz="2600" b="1" i="1" dirty="0">
                <a:solidFill>
                  <a:srgbClr val="0000CC"/>
                </a:solidFill>
                <a:latin typeface="Times New Roman" panose="02020603050405020304" pitchFamily="18" charset="0"/>
              </a:rPr>
              <a:t>tiết diện như nhau</a:t>
            </a:r>
            <a:r>
              <a:rPr lang="vi-VN" sz="2600" b="1" i="1" dirty="0">
                <a:solidFill>
                  <a:srgbClr val="663300"/>
                </a:solidFill>
                <a:latin typeface="Times New Roman" panose="02020603050405020304" pitchFamily="18" charset="0"/>
              </a:rPr>
              <a:t> </a:t>
            </a:r>
            <a:r>
              <a:rPr lang="vi-VN" sz="2600" b="1" i="1" dirty="0">
                <a:solidFill>
                  <a:prstClr val="black"/>
                </a:solidFill>
                <a:latin typeface="Times New Roman" panose="02020603050405020304" pitchFamily="18" charset="0"/>
              </a:rPr>
              <a:t>và được</a:t>
            </a:r>
            <a:r>
              <a:rPr lang="vi-VN" sz="2600" b="1" i="1" dirty="0">
                <a:solidFill>
                  <a:srgbClr val="663300"/>
                </a:solidFill>
                <a:latin typeface="Times New Roman" panose="02020603050405020304" pitchFamily="18" charset="0"/>
              </a:rPr>
              <a:t> </a:t>
            </a:r>
            <a:r>
              <a:rPr lang="vi-VN" sz="2600" b="1" i="1" dirty="0">
                <a:solidFill>
                  <a:srgbClr val="000099"/>
                </a:solidFill>
                <a:latin typeface="Times New Roman" panose="02020603050405020304" pitchFamily="18" charset="0"/>
              </a:rPr>
              <a:t>làm từ cùng loại vật liệu</a:t>
            </a:r>
            <a:r>
              <a:rPr lang="vi-VN" sz="2600" b="1" i="1" dirty="0">
                <a:solidFill>
                  <a:srgbClr val="663300"/>
                </a:solidFill>
                <a:latin typeface="Times New Roman" panose="02020603050405020304" pitchFamily="18" charset="0"/>
              </a:rPr>
              <a:t>. </a:t>
            </a:r>
            <a:r>
              <a:rPr lang="vi-VN" sz="2600" b="1" i="1" dirty="0">
                <a:solidFill>
                  <a:prstClr val="black"/>
                </a:solidFill>
                <a:latin typeface="Times New Roman" panose="02020603050405020304" pitchFamily="18" charset="0"/>
              </a:rPr>
              <a:t>So sánh các giá trị điện trở tìm ra mối quan hệ điện trở và chiều dài dây dẫn.</a:t>
            </a:r>
          </a:p>
        </p:txBody>
      </p:sp>
      <p:sp>
        <p:nvSpPr>
          <p:cNvPr id="8" name="Hình chữ nhật 7"/>
          <p:cNvSpPr>
            <a:spLocks noChangeArrowheads="1"/>
          </p:cNvSpPr>
          <p:nvPr/>
        </p:nvSpPr>
        <p:spPr bwMode="auto">
          <a:xfrm>
            <a:off x="324996" y="1162668"/>
            <a:ext cx="7628541" cy="908187"/>
          </a:xfrm>
          <a:prstGeom prst="rect">
            <a:avLst/>
          </a:prstGeom>
          <a:noFill/>
          <a:ln w="9525">
            <a:noFill/>
            <a:miter lim="800000"/>
            <a:headEnd/>
            <a:tailEnd/>
          </a:ln>
        </p:spPr>
        <p:txBody>
          <a:bodyPr wrap="none" lIns="106923" tIns="53462" rIns="106923" bIns="53462">
            <a:spAutoFit/>
          </a:bodyPr>
          <a:lstStyle/>
          <a:p>
            <a:pPr marL="405051" indent="-405051" fontAlgn="base">
              <a:spcBef>
                <a:spcPct val="0"/>
              </a:spcBef>
              <a:spcAft>
                <a:spcPct val="0"/>
              </a:spcAft>
              <a:buFontTx/>
              <a:buAutoNum type="arabicPeriod"/>
              <a:defRPr/>
            </a:pPr>
            <a:r>
              <a:rPr lang="en-US" sz="2600" b="1" dirty="0">
                <a:solidFill>
                  <a:prstClr val="black"/>
                </a:solidFill>
                <a:latin typeface="Times New Roman" panose="02020603050405020304" pitchFamily="18" charset="0"/>
                <a:cs typeface="Times New Roman" panose="02020603050405020304" pitchFamily="18" charset="0"/>
              </a:rPr>
              <a:t>Sự phụ thuộc của điện trở </a:t>
            </a:r>
            <a:r>
              <a:rPr lang="en-US" sz="2600" b="1" dirty="0" err="1">
                <a:solidFill>
                  <a:prstClr val="black"/>
                </a:solidFill>
                <a:latin typeface="Times New Roman" panose="02020603050405020304" pitchFamily="18" charset="0"/>
                <a:cs typeface="Times New Roman" panose="02020603050405020304" pitchFamily="18" charset="0"/>
              </a:rPr>
              <a:t>vào</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chiều</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dài</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dây</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dẫn</a:t>
            </a:r>
            <a:r>
              <a:rPr lang="vi-VN" sz="2600" b="1" dirty="0" smtClean="0">
                <a:solidFill>
                  <a:prstClr val="black"/>
                </a:solidFill>
                <a:latin typeface="Times New Roman" panose="02020603050405020304" pitchFamily="18" charset="0"/>
                <a:cs typeface="Times New Roman" panose="02020603050405020304" pitchFamily="18" charset="0"/>
              </a:rPr>
              <a:t>:</a:t>
            </a:r>
            <a:endParaRPr lang="en-US" sz="2600" b="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en-US" sz="2600" b="1" dirty="0">
                <a:solidFill>
                  <a:prstClr val="black"/>
                </a:solidFill>
                <a:latin typeface="Times New Roman" panose="02020603050405020304" pitchFamily="18" charset="0"/>
                <a:cs typeface="Times New Roman" panose="02020603050405020304" pitchFamily="18" charset="0"/>
              </a:rPr>
              <a:t>a. </a:t>
            </a:r>
            <a:r>
              <a:rPr lang="en-US" sz="2600" b="1" dirty="0" err="1">
                <a:solidFill>
                  <a:prstClr val="black"/>
                </a:solidFill>
                <a:latin typeface="Times New Roman" panose="02020603050405020304" pitchFamily="18" charset="0"/>
                <a:cs typeface="Times New Roman" panose="02020603050405020304" pitchFamily="18" charset="0"/>
              </a:rPr>
              <a:t>Dự</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kiến</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cách</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làm</a:t>
            </a:r>
            <a:r>
              <a:rPr lang="en-US" sz="2600" b="1" dirty="0" smtClean="0">
                <a:solidFill>
                  <a:prstClr val="black"/>
                </a:solidFill>
                <a:latin typeface="Times New Roman" panose="02020603050405020304" pitchFamily="18" charset="0"/>
                <a:cs typeface="Times New Roman" panose="02020603050405020304" pitchFamily="18" charset="0"/>
              </a:rPr>
              <a:t>: </a:t>
            </a:r>
            <a:endParaRPr lang="vi-VN" sz="2600" b="1" dirty="0">
              <a:solidFill>
                <a:prstClr val="black"/>
              </a:solidFill>
              <a:latin typeface="Times New Roman" panose="02020603050405020304" pitchFamily="18" charset="0"/>
              <a:cs typeface="Times New Roman" panose="02020603050405020304" pitchFamily="18" charset="0"/>
            </a:endParaRPr>
          </a:p>
        </p:txBody>
      </p:sp>
      <p:sp>
        <p:nvSpPr>
          <p:cNvPr id="10" name="Hình chữ nhật 9"/>
          <p:cNvSpPr>
            <a:spLocks noChangeArrowheads="1"/>
          </p:cNvSpPr>
          <p:nvPr/>
        </p:nvSpPr>
        <p:spPr bwMode="auto">
          <a:xfrm>
            <a:off x="397566" y="4281445"/>
            <a:ext cx="12164495" cy="1308297"/>
          </a:xfrm>
          <a:prstGeom prst="rect">
            <a:avLst/>
          </a:prstGeom>
          <a:noFill/>
          <a:ln w="9525">
            <a:noFill/>
            <a:miter lim="800000"/>
            <a:headEnd/>
            <a:tailEnd/>
          </a:ln>
        </p:spPr>
        <p:txBody>
          <a:bodyPr lIns="106923" tIns="53462" rIns="106923" bIns="53462">
            <a:spAutoFit/>
          </a:bodyPr>
          <a:lstStyle/>
          <a:p>
            <a:pPr fontAlgn="base">
              <a:spcBef>
                <a:spcPct val="0"/>
              </a:spcBef>
              <a:spcAft>
                <a:spcPct val="0"/>
              </a:spcAft>
              <a:defRPr/>
            </a:pPr>
            <a:r>
              <a:rPr lang="en-US" sz="2600" b="1" dirty="0" smtClean="0">
                <a:solidFill>
                  <a:prstClr val="black"/>
                </a:solidFill>
                <a:latin typeface="Times New Roman" panose="02020603050405020304" pitchFamily="18" charset="0"/>
                <a:cs typeface="Times New Roman" panose="02020603050405020304" pitchFamily="18" charset="0"/>
              </a:rPr>
              <a:t>b, </a:t>
            </a:r>
            <a:r>
              <a:rPr lang="en-US" sz="2600" b="1" dirty="0" err="1" smtClean="0">
                <a:solidFill>
                  <a:prstClr val="black"/>
                </a:solidFill>
                <a:latin typeface="Times New Roman" panose="02020603050405020304" pitchFamily="18" charset="0"/>
                <a:cs typeface="Times New Roman" panose="02020603050405020304" pitchFamily="18" charset="0"/>
              </a:rPr>
              <a:t>Dự</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đoán</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câu</a:t>
            </a:r>
            <a:r>
              <a:rPr lang="en-US" sz="2600" b="1" dirty="0" smtClean="0">
                <a:solidFill>
                  <a:prstClr val="black"/>
                </a:solidFill>
                <a:latin typeface="Times New Roman" panose="02020603050405020304" pitchFamily="18" charset="0"/>
                <a:cs typeface="Times New Roman" panose="02020603050405020304" pitchFamily="18" charset="0"/>
              </a:rPr>
              <a:t> t</a:t>
            </a:r>
            <a:r>
              <a:rPr lang="vi-VN" sz="2600" b="1" dirty="0" smtClean="0">
                <a:solidFill>
                  <a:prstClr val="black"/>
                </a:solidFill>
                <a:latin typeface="Times New Roman" panose="02020603050405020304" pitchFamily="18" charset="0"/>
                <a:cs typeface="Times New Roman" panose="02020603050405020304" pitchFamily="18" charset="0"/>
              </a:rPr>
              <a:t>rả lời: </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Nếu</a:t>
            </a:r>
            <a:r>
              <a:rPr lang="en-US" sz="2600" b="1" dirty="0" smtClean="0">
                <a:solidFill>
                  <a:prstClr val="black"/>
                </a:solidFill>
                <a:latin typeface="Times New Roman" panose="02020603050405020304" pitchFamily="18" charset="0"/>
                <a:cs typeface="Times New Roman" panose="02020603050405020304" pitchFamily="18" charset="0"/>
              </a:rPr>
              <a:t> d</a:t>
            </a:r>
            <a:r>
              <a:rPr lang="vi-VN" sz="2600" b="1" dirty="0" smtClean="0">
                <a:solidFill>
                  <a:prstClr val="black"/>
                </a:solidFill>
                <a:latin typeface="Times New Roman" panose="02020603050405020304" pitchFamily="18" charset="0"/>
                <a:cs typeface="Times New Roman" panose="02020603050405020304" pitchFamily="18" charset="0"/>
              </a:rPr>
              <a:t>ây </a:t>
            </a:r>
            <a:r>
              <a:rPr lang="vi-VN" sz="2600" b="1" dirty="0">
                <a:solidFill>
                  <a:prstClr val="black"/>
                </a:solidFill>
                <a:latin typeface="Times New Roman" panose="02020603050405020304" pitchFamily="18" charset="0"/>
                <a:cs typeface="Times New Roman" panose="02020603050405020304" pitchFamily="18" charset="0"/>
              </a:rPr>
              <a:t>dẫn dài l có điện trở R</a:t>
            </a:r>
            <a:endParaRPr lang="en-US" sz="2600" b="1"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en-US" sz="2600" b="1" dirty="0" smtClean="0">
                <a:solidFill>
                  <a:prstClr val="black"/>
                </a:solidFill>
                <a:latin typeface="Times New Roman" panose="02020603050405020304" pitchFamily="18" charset="0"/>
                <a:cs typeface="Times New Roman" panose="02020603050405020304" pitchFamily="18" charset="0"/>
              </a:rPr>
              <a:t>                                  - </a:t>
            </a:r>
            <a:r>
              <a:rPr lang="vi-VN" sz="2600" b="1" dirty="0" smtClean="0">
                <a:solidFill>
                  <a:prstClr val="black"/>
                </a:solidFill>
                <a:latin typeface="Times New Roman" panose="02020603050405020304" pitchFamily="18" charset="0"/>
                <a:cs typeface="Times New Roman" panose="02020603050405020304" pitchFamily="18" charset="0"/>
              </a:rPr>
              <a:t>Dây dẫn dài 2l có điện trở 2R </a:t>
            </a:r>
            <a:endParaRPr lang="en-US" sz="2600" b="1"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en-US" sz="2600" b="1" dirty="0" smtClean="0">
                <a:solidFill>
                  <a:prstClr val="black"/>
                </a:solidFill>
                <a:latin typeface="Times New Roman" panose="02020603050405020304" pitchFamily="18" charset="0"/>
                <a:cs typeface="Times New Roman" panose="02020603050405020304" pitchFamily="18" charset="0"/>
              </a:rPr>
              <a:t>                                  - D</a:t>
            </a:r>
            <a:r>
              <a:rPr lang="vi-VN" sz="2600" b="1" dirty="0" smtClean="0">
                <a:solidFill>
                  <a:prstClr val="black"/>
                </a:solidFill>
                <a:latin typeface="Times New Roman" panose="02020603050405020304" pitchFamily="18" charset="0"/>
                <a:cs typeface="Times New Roman" panose="02020603050405020304" pitchFamily="18" charset="0"/>
              </a:rPr>
              <a:t>ây dẫn dài 3l có điện trở 3R</a:t>
            </a:r>
            <a:endParaRPr lang="en-US" sz="2600" b="1" dirty="0">
              <a:solidFill>
                <a:prstClr val="black"/>
              </a:solidFill>
              <a:latin typeface="Times New Roman" panose="02020603050405020304" pitchFamily="18" charset="0"/>
              <a:cs typeface="Times New Roman" panose="02020603050405020304" pitchFamily="18" charset="0"/>
            </a:endParaRPr>
          </a:p>
        </p:txBody>
      </p:sp>
      <p:sp>
        <p:nvSpPr>
          <p:cNvPr id="11" name="Rectangle 11"/>
          <p:cNvSpPr>
            <a:spLocks noChangeArrowheads="1"/>
          </p:cNvSpPr>
          <p:nvPr/>
        </p:nvSpPr>
        <p:spPr bwMode="auto">
          <a:xfrm>
            <a:off x="2206936" y="3639611"/>
            <a:ext cx="1218950" cy="143774"/>
          </a:xfrm>
          <a:prstGeom prst="rect">
            <a:avLst/>
          </a:prstGeom>
          <a:solidFill>
            <a:srgbClr val="663300">
              <a:alpha val="70195"/>
            </a:srgbClr>
          </a:solidFill>
          <a:ln w="9525">
            <a:solidFill>
              <a:schemeClr val="tx1"/>
            </a:solidFill>
            <a:miter lim="800000"/>
            <a:headEnd/>
            <a:tailEnd/>
          </a:ln>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vi-VN" sz="2600">
              <a:solidFill>
                <a:prstClr val="black"/>
              </a:solidFill>
            </a:endParaRPr>
          </a:p>
        </p:txBody>
      </p:sp>
      <p:sp>
        <p:nvSpPr>
          <p:cNvPr id="12" name="Rectangle 12"/>
          <p:cNvSpPr>
            <a:spLocks noChangeArrowheads="1"/>
          </p:cNvSpPr>
          <p:nvPr/>
        </p:nvSpPr>
        <p:spPr bwMode="auto">
          <a:xfrm>
            <a:off x="4149755" y="3639610"/>
            <a:ext cx="1220200" cy="145024"/>
          </a:xfrm>
          <a:prstGeom prst="rect">
            <a:avLst/>
          </a:prstGeom>
          <a:solidFill>
            <a:srgbClr val="663300">
              <a:alpha val="70195"/>
            </a:srgbClr>
          </a:solidFill>
          <a:ln w="9525">
            <a:solidFill>
              <a:schemeClr val="tx1"/>
            </a:solidFill>
            <a:miter lim="800000"/>
            <a:headEnd/>
            <a:tailEnd/>
          </a:ln>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vi-VN" sz="2600">
              <a:solidFill>
                <a:prstClr val="black"/>
              </a:solidFill>
            </a:endParaRPr>
          </a:p>
        </p:txBody>
      </p:sp>
      <p:sp>
        <p:nvSpPr>
          <p:cNvPr id="13" name="Rectangle 13"/>
          <p:cNvSpPr>
            <a:spLocks noChangeArrowheads="1"/>
          </p:cNvSpPr>
          <p:nvPr/>
        </p:nvSpPr>
        <p:spPr bwMode="auto">
          <a:xfrm>
            <a:off x="5369955" y="3639610"/>
            <a:ext cx="1218950" cy="145024"/>
          </a:xfrm>
          <a:prstGeom prst="rect">
            <a:avLst/>
          </a:prstGeom>
          <a:solidFill>
            <a:srgbClr val="663300">
              <a:alpha val="70195"/>
            </a:srgbClr>
          </a:solidFill>
          <a:ln w="9525">
            <a:solidFill>
              <a:schemeClr val="tx1"/>
            </a:solidFill>
            <a:miter lim="800000"/>
            <a:headEnd/>
            <a:tailEnd/>
          </a:ln>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vi-VN" sz="2600">
              <a:solidFill>
                <a:prstClr val="black"/>
              </a:solidFill>
            </a:endParaRPr>
          </a:p>
        </p:txBody>
      </p:sp>
      <p:sp>
        <p:nvSpPr>
          <p:cNvPr id="14" name="Rectangle 14"/>
          <p:cNvSpPr>
            <a:spLocks noChangeArrowheads="1"/>
          </p:cNvSpPr>
          <p:nvPr/>
        </p:nvSpPr>
        <p:spPr bwMode="auto">
          <a:xfrm>
            <a:off x="7280268" y="3639610"/>
            <a:ext cx="1220200" cy="145024"/>
          </a:xfrm>
          <a:prstGeom prst="rect">
            <a:avLst/>
          </a:prstGeom>
          <a:solidFill>
            <a:srgbClr val="663300">
              <a:alpha val="70195"/>
            </a:srgbClr>
          </a:solidFill>
          <a:ln w="9525">
            <a:solidFill>
              <a:schemeClr val="tx1"/>
            </a:solidFill>
            <a:miter lim="800000"/>
            <a:headEnd/>
            <a:tailEnd/>
          </a:ln>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vi-VN" sz="2600">
              <a:solidFill>
                <a:prstClr val="black"/>
              </a:solidFill>
            </a:endParaRPr>
          </a:p>
        </p:txBody>
      </p:sp>
      <p:sp>
        <p:nvSpPr>
          <p:cNvPr id="15" name="Rectangle 15"/>
          <p:cNvSpPr>
            <a:spLocks noChangeArrowheads="1"/>
          </p:cNvSpPr>
          <p:nvPr/>
        </p:nvSpPr>
        <p:spPr bwMode="auto">
          <a:xfrm>
            <a:off x="9719418" y="3639610"/>
            <a:ext cx="1218950" cy="145024"/>
          </a:xfrm>
          <a:prstGeom prst="rect">
            <a:avLst/>
          </a:prstGeom>
          <a:solidFill>
            <a:srgbClr val="663300">
              <a:alpha val="70195"/>
            </a:srgbClr>
          </a:solidFill>
          <a:ln w="9525">
            <a:solidFill>
              <a:schemeClr val="tx1"/>
            </a:solidFill>
            <a:miter lim="800000"/>
            <a:headEnd/>
            <a:tailEnd/>
          </a:ln>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vi-VN" sz="2600">
              <a:solidFill>
                <a:prstClr val="black"/>
              </a:solidFill>
            </a:endParaRPr>
          </a:p>
        </p:txBody>
      </p:sp>
      <p:grpSp>
        <p:nvGrpSpPr>
          <p:cNvPr id="2" name="Group 16"/>
          <p:cNvGrpSpPr>
            <a:grpSpLocks/>
          </p:cNvGrpSpPr>
          <p:nvPr/>
        </p:nvGrpSpPr>
        <p:grpSpPr bwMode="auto">
          <a:xfrm>
            <a:off x="2188183" y="3819640"/>
            <a:ext cx="1320217" cy="290048"/>
            <a:chOff x="624" y="1776"/>
            <a:chExt cx="624" cy="192"/>
          </a:xfrm>
        </p:grpSpPr>
        <p:sp>
          <p:nvSpPr>
            <p:cNvPr id="192538" name="Freeform 17"/>
            <p:cNvSpPr>
              <a:spLocks/>
            </p:cNvSpPr>
            <p:nvPr/>
          </p:nvSpPr>
          <p:spPr bwMode="auto">
            <a:xfrm>
              <a:off x="912" y="1776"/>
              <a:ext cx="96" cy="192"/>
            </a:xfrm>
            <a:custGeom>
              <a:avLst/>
              <a:gdLst>
                <a:gd name="T0" fmla="*/ 0 w 528"/>
                <a:gd name="T1" fmla="*/ 0 h 1344"/>
                <a:gd name="T2" fmla="*/ 0 w 528"/>
                <a:gd name="T3" fmla="*/ 0 h 1344"/>
                <a:gd name="T4" fmla="*/ 0 w 528"/>
                <a:gd name="T5" fmla="*/ 0 h 1344"/>
                <a:gd name="T6" fmla="*/ 0 w 528"/>
                <a:gd name="T7" fmla="*/ 0 h 1344"/>
                <a:gd name="T8" fmla="*/ 0 w 528"/>
                <a:gd name="T9" fmla="*/ 0 h 1344"/>
                <a:gd name="T10" fmla="*/ 0 60000 65536"/>
                <a:gd name="T11" fmla="*/ 0 60000 65536"/>
                <a:gd name="T12" fmla="*/ 0 60000 65536"/>
                <a:gd name="T13" fmla="*/ 0 60000 65536"/>
                <a:gd name="T14" fmla="*/ 0 60000 65536"/>
                <a:gd name="T15" fmla="*/ 0 w 528"/>
                <a:gd name="T16" fmla="*/ 0 h 1344"/>
                <a:gd name="T17" fmla="*/ 528 w 528"/>
                <a:gd name="T18" fmla="*/ 1344 h 1344"/>
              </a:gdLst>
              <a:ahLst/>
              <a:cxnLst>
                <a:cxn ang="T10">
                  <a:pos x="T0" y="T1"/>
                </a:cxn>
                <a:cxn ang="T11">
                  <a:pos x="T2" y="T3"/>
                </a:cxn>
                <a:cxn ang="T12">
                  <a:pos x="T4" y="T5"/>
                </a:cxn>
                <a:cxn ang="T13">
                  <a:pos x="T6" y="T7"/>
                </a:cxn>
                <a:cxn ang="T14">
                  <a:pos x="T8" y="T9"/>
                </a:cxn>
              </a:cxnLst>
              <a:rect l="T15" t="T16" r="T17" b="T18"/>
              <a:pathLst>
                <a:path w="528" h="1344">
                  <a:moveTo>
                    <a:pt x="0" y="896"/>
                  </a:moveTo>
                  <a:cubicBezTo>
                    <a:pt x="216" y="720"/>
                    <a:pt x="432" y="544"/>
                    <a:pt x="480" y="416"/>
                  </a:cubicBezTo>
                  <a:cubicBezTo>
                    <a:pt x="528" y="288"/>
                    <a:pt x="320" y="0"/>
                    <a:pt x="288" y="128"/>
                  </a:cubicBezTo>
                  <a:cubicBezTo>
                    <a:pt x="256" y="256"/>
                    <a:pt x="256" y="1024"/>
                    <a:pt x="288" y="1184"/>
                  </a:cubicBezTo>
                  <a:cubicBezTo>
                    <a:pt x="320" y="1344"/>
                    <a:pt x="448" y="1112"/>
                    <a:pt x="480" y="108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600">
                <a:solidFill>
                  <a:prstClr val="black"/>
                </a:solidFill>
                <a:latin typeface="Arial" panose="020B0604020202020204" pitchFamily="34" charset="0"/>
              </a:endParaRPr>
            </a:p>
          </p:txBody>
        </p:sp>
        <p:sp>
          <p:nvSpPr>
            <p:cNvPr id="192539" name="Line 18"/>
            <p:cNvSpPr>
              <a:spLocks noChangeShapeType="1"/>
            </p:cNvSpPr>
            <p:nvPr/>
          </p:nvSpPr>
          <p:spPr bwMode="auto">
            <a:xfrm>
              <a:off x="1008" y="1872"/>
              <a:ext cx="24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prstClr val="black"/>
                </a:solidFill>
                <a:latin typeface="Arial" panose="020B0604020202020204" pitchFamily="34" charset="0"/>
              </a:endParaRPr>
            </a:p>
          </p:txBody>
        </p:sp>
        <p:sp>
          <p:nvSpPr>
            <p:cNvPr id="192540" name="Line 19"/>
            <p:cNvSpPr>
              <a:spLocks noChangeShapeType="1"/>
            </p:cNvSpPr>
            <p:nvPr/>
          </p:nvSpPr>
          <p:spPr bwMode="auto">
            <a:xfrm flipH="1">
              <a:off x="624" y="1872"/>
              <a:ext cx="24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prstClr val="black"/>
                </a:solidFill>
                <a:latin typeface="Arial" panose="020B0604020202020204" pitchFamily="34" charset="0"/>
              </a:endParaRPr>
            </a:p>
          </p:txBody>
        </p:sp>
      </p:grpSp>
      <p:grpSp>
        <p:nvGrpSpPr>
          <p:cNvPr id="3" name="Group 20"/>
          <p:cNvGrpSpPr>
            <a:grpSpLocks/>
          </p:cNvGrpSpPr>
          <p:nvPr/>
        </p:nvGrpSpPr>
        <p:grpSpPr bwMode="auto">
          <a:xfrm>
            <a:off x="4122251" y="3759633"/>
            <a:ext cx="2567921" cy="492226"/>
            <a:chOff x="3299" y="1776"/>
            <a:chExt cx="1213" cy="326"/>
          </a:xfrm>
        </p:grpSpPr>
        <p:grpSp>
          <p:nvGrpSpPr>
            <p:cNvPr id="192533" name="Group 21"/>
            <p:cNvGrpSpPr>
              <a:grpSpLocks/>
            </p:cNvGrpSpPr>
            <p:nvPr/>
          </p:nvGrpSpPr>
          <p:grpSpPr bwMode="auto">
            <a:xfrm>
              <a:off x="3744" y="1776"/>
              <a:ext cx="384" cy="326"/>
              <a:chOff x="3635" y="1933"/>
              <a:chExt cx="384" cy="326"/>
            </a:xfrm>
          </p:grpSpPr>
          <p:sp>
            <p:nvSpPr>
              <p:cNvPr id="192536" name="Freeform 22"/>
              <p:cNvSpPr>
                <a:spLocks/>
              </p:cNvSpPr>
              <p:nvPr/>
            </p:nvSpPr>
            <p:spPr bwMode="auto">
              <a:xfrm>
                <a:off x="3792" y="1968"/>
                <a:ext cx="96" cy="192"/>
              </a:xfrm>
              <a:custGeom>
                <a:avLst/>
                <a:gdLst>
                  <a:gd name="T0" fmla="*/ 0 w 528"/>
                  <a:gd name="T1" fmla="*/ 0 h 1344"/>
                  <a:gd name="T2" fmla="*/ 0 w 528"/>
                  <a:gd name="T3" fmla="*/ 0 h 1344"/>
                  <a:gd name="T4" fmla="*/ 0 w 528"/>
                  <a:gd name="T5" fmla="*/ 0 h 1344"/>
                  <a:gd name="T6" fmla="*/ 0 w 528"/>
                  <a:gd name="T7" fmla="*/ 0 h 1344"/>
                  <a:gd name="T8" fmla="*/ 0 w 528"/>
                  <a:gd name="T9" fmla="*/ 0 h 1344"/>
                  <a:gd name="T10" fmla="*/ 0 60000 65536"/>
                  <a:gd name="T11" fmla="*/ 0 60000 65536"/>
                  <a:gd name="T12" fmla="*/ 0 60000 65536"/>
                  <a:gd name="T13" fmla="*/ 0 60000 65536"/>
                  <a:gd name="T14" fmla="*/ 0 60000 65536"/>
                  <a:gd name="T15" fmla="*/ 0 w 528"/>
                  <a:gd name="T16" fmla="*/ 0 h 1344"/>
                  <a:gd name="T17" fmla="*/ 528 w 528"/>
                  <a:gd name="T18" fmla="*/ 1344 h 1344"/>
                </a:gdLst>
                <a:ahLst/>
                <a:cxnLst>
                  <a:cxn ang="T10">
                    <a:pos x="T0" y="T1"/>
                  </a:cxn>
                  <a:cxn ang="T11">
                    <a:pos x="T2" y="T3"/>
                  </a:cxn>
                  <a:cxn ang="T12">
                    <a:pos x="T4" y="T5"/>
                  </a:cxn>
                  <a:cxn ang="T13">
                    <a:pos x="T6" y="T7"/>
                  </a:cxn>
                  <a:cxn ang="T14">
                    <a:pos x="T8" y="T9"/>
                  </a:cxn>
                </a:cxnLst>
                <a:rect l="T15" t="T16" r="T17" b="T18"/>
                <a:pathLst>
                  <a:path w="528" h="1344">
                    <a:moveTo>
                      <a:pt x="0" y="896"/>
                    </a:moveTo>
                    <a:cubicBezTo>
                      <a:pt x="216" y="720"/>
                      <a:pt x="432" y="544"/>
                      <a:pt x="480" y="416"/>
                    </a:cubicBezTo>
                    <a:cubicBezTo>
                      <a:pt x="528" y="288"/>
                      <a:pt x="320" y="0"/>
                      <a:pt x="288" y="128"/>
                    </a:cubicBezTo>
                    <a:cubicBezTo>
                      <a:pt x="256" y="256"/>
                      <a:pt x="256" y="1024"/>
                      <a:pt x="288" y="1184"/>
                    </a:cubicBezTo>
                    <a:cubicBezTo>
                      <a:pt x="320" y="1344"/>
                      <a:pt x="448" y="1112"/>
                      <a:pt x="480" y="108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600">
                  <a:solidFill>
                    <a:prstClr val="black"/>
                  </a:solidFill>
                  <a:latin typeface="Arial" panose="020B0604020202020204" pitchFamily="34" charset="0"/>
                </a:endParaRPr>
              </a:p>
            </p:txBody>
          </p:sp>
          <p:sp>
            <p:nvSpPr>
              <p:cNvPr id="192537" name="Text Box 23"/>
              <p:cNvSpPr txBox="1">
                <a:spLocks noChangeArrowheads="1"/>
              </p:cNvSpPr>
              <p:nvPr/>
            </p:nvSpPr>
            <p:spPr bwMode="auto">
              <a:xfrm>
                <a:off x="3635" y="1933"/>
                <a:ext cx="38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vi-VN" sz="2600">
                    <a:solidFill>
                      <a:srgbClr val="000000"/>
                    </a:solidFill>
                  </a:rPr>
                  <a:t>2</a:t>
                </a:r>
              </a:p>
            </p:txBody>
          </p:sp>
        </p:grpSp>
        <p:sp>
          <p:nvSpPr>
            <p:cNvPr id="192534" name="Line 24"/>
            <p:cNvSpPr>
              <a:spLocks noChangeShapeType="1"/>
            </p:cNvSpPr>
            <p:nvPr/>
          </p:nvSpPr>
          <p:spPr bwMode="auto">
            <a:xfrm>
              <a:off x="4032" y="1920"/>
              <a:ext cx="48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prstClr val="black"/>
                </a:solidFill>
                <a:latin typeface="Arial" panose="020B0604020202020204" pitchFamily="34" charset="0"/>
              </a:endParaRPr>
            </a:p>
          </p:txBody>
        </p:sp>
        <p:sp>
          <p:nvSpPr>
            <p:cNvPr id="192535" name="Line 25"/>
            <p:cNvSpPr>
              <a:spLocks noChangeShapeType="1"/>
            </p:cNvSpPr>
            <p:nvPr/>
          </p:nvSpPr>
          <p:spPr bwMode="auto">
            <a:xfrm flipH="1">
              <a:off x="3299" y="1920"/>
              <a:ext cx="48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prstClr val="black"/>
                </a:solidFill>
                <a:latin typeface="Arial" panose="020B0604020202020204" pitchFamily="34" charset="0"/>
              </a:endParaRPr>
            </a:p>
          </p:txBody>
        </p:sp>
      </p:grpSp>
      <p:grpSp>
        <p:nvGrpSpPr>
          <p:cNvPr id="5" name="Group 26"/>
          <p:cNvGrpSpPr>
            <a:grpSpLocks/>
          </p:cNvGrpSpPr>
          <p:nvPr/>
        </p:nvGrpSpPr>
        <p:grpSpPr bwMode="auto">
          <a:xfrm>
            <a:off x="7231511" y="3759634"/>
            <a:ext cx="3731862" cy="492226"/>
            <a:chOff x="1597" y="3168"/>
            <a:chExt cx="1763" cy="326"/>
          </a:xfrm>
        </p:grpSpPr>
        <p:grpSp>
          <p:nvGrpSpPr>
            <p:cNvPr id="192528" name="Group 27"/>
            <p:cNvGrpSpPr>
              <a:grpSpLocks/>
            </p:cNvGrpSpPr>
            <p:nvPr/>
          </p:nvGrpSpPr>
          <p:grpSpPr bwMode="auto">
            <a:xfrm>
              <a:off x="2304" y="3168"/>
              <a:ext cx="336" cy="326"/>
              <a:chOff x="2112" y="3216"/>
              <a:chExt cx="336" cy="326"/>
            </a:xfrm>
          </p:grpSpPr>
          <p:sp>
            <p:nvSpPr>
              <p:cNvPr id="192531" name="Freeform 28"/>
              <p:cNvSpPr>
                <a:spLocks/>
              </p:cNvSpPr>
              <p:nvPr/>
            </p:nvSpPr>
            <p:spPr bwMode="auto">
              <a:xfrm>
                <a:off x="2304" y="3264"/>
                <a:ext cx="96" cy="192"/>
              </a:xfrm>
              <a:custGeom>
                <a:avLst/>
                <a:gdLst>
                  <a:gd name="T0" fmla="*/ 0 w 528"/>
                  <a:gd name="T1" fmla="*/ 0 h 1344"/>
                  <a:gd name="T2" fmla="*/ 0 w 528"/>
                  <a:gd name="T3" fmla="*/ 0 h 1344"/>
                  <a:gd name="T4" fmla="*/ 0 w 528"/>
                  <a:gd name="T5" fmla="*/ 0 h 1344"/>
                  <a:gd name="T6" fmla="*/ 0 w 528"/>
                  <a:gd name="T7" fmla="*/ 0 h 1344"/>
                  <a:gd name="T8" fmla="*/ 0 w 528"/>
                  <a:gd name="T9" fmla="*/ 0 h 1344"/>
                  <a:gd name="T10" fmla="*/ 0 60000 65536"/>
                  <a:gd name="T11" fmla="*/ 0 60000 65536"/>
                  <a:gd name="T12" fmla="*/ 0 60000 65536"/>
                  <a:gd name="T13" fmla="*/ 0 60000 65536"/>
                  <a:gd name="T14" fmla="*/ 0 60000 65536"/>
                  <a:gd name="T15" fmla="*/ 0 w 528"/>
                  <a:gd name="T16" fmla="*/ 0 h 1344"/>
                  <a:gd name="T17" fmla="*/ 528 w 528"/>
                  <a:gd name="T18" fmla="*/ 1344 h 1344"/>
                </a:gdLst>
                <a:ahLst/>
                <a:cxnLst>
                  <a:cxn ang="T10">
                    <a:pos x="T0" y="T1"/>
                  </a:cxn>
                  <a:cxn ang="T11">
                    <a:pos x="T2" y="T3"/>
                  </a:cxn>
                  <a:cxn ang="T12">
                    <a:pos x="T4" y="T5"/>
                  </a:cxn>
                  <a:cxn ang="T13">
                    <a:pos x="T6" y="T7"/>
                  </a:cxn>
                  <a:cxn ang="T14">
                    <a:pos x="T8" y="T9"/>
                  </a:cxn>
                </a:cxnLst>
                <a:rect l="T15" t="T16" r="T17" b="T18"/>
                <a:pathLst>
                  <a:path w="528" h="1344">
                    <a:moveTo>
                      <a:pt x="0" y="896"/>
                    </a:moveTo>
                    <a:cubicBezTo>
                      <a:pt x="216" y="720"/>
                      <a:pt x="432" y="544"/>
                      <a:pt x="480" y="416"/>
                    </a:cubicBezTo>
                    <a:cubicBezTo>
                      <a:pt x="528" y="288"/>
                      <a:pt x="320" y="0"/>
                      <a:pt x="288" y="128"/>
                    </a:cubicBezTo>
                    <a:cubicBezTo>
                      <a:pt x="256" y="256"/>
                      <a:pt x="256" y="1024"/>
                      <a:pt x="288" y="1184"/>
                    </a:cubicBezTo>
                    <a:cubicBezTo>
                      <a:pt x="320" y="1344"/>
                      <a:pt x="448" y="1112"/>
                      <a:pt x="480" y="108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600">
                  <a:solidFill>
                    <a:prstClr val="black"/>
                  </a:solidFill>
                  <a:latin typeface="Arial" panose="020B0604020202020204" pitchFamily="34" charset="0"/>
                </a:endParaRPr>
              </a:p>
            </p:txBody>
          </p:sp>
          <p:sp>
            <p:nvSpPr>
              <p:cNvPr id="192532" name="Text Box 29"/>
              <p:cNvSpPr txBox="1">
                <a:spLocks noChangeArrowheads="1"/>
              </p:cNvSpPr>
              <p:nvPr/>
            </p:nvSpPr>
            <p:spPr bwMode="auto">
              <a:xfrm>
                <a:off x="2112" y="3216"/>
                <a:ext cx="33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vi-VN" sz="2600">
                    <a:solidFill>
                      <a:srgbClr val="003300"/>
                    </a:solidFill>
                  </a:rPr>
                  <a:t>3</a:t>
                </a:r>
              </a:p>
            </p:txBody>
          </p:sp>
        </p:grpSp>
        <p:sp>
          <p:nvSpPr>
            <p:cNvPr id="192529" name="Line 30"/>
            <p:cNvSpPr>
              <a:spLocks noChangeShapeType="1"/>
            </p:cNvSpPr>
            <p:nvPr/>
          </p:nvSpPr>
          <p:spPr bwMode="auto">
            <a:xfrm>
              <a:off x="2640" y="3312"/>
              <a:ext cx="72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prstClr val="black"/>
                </a:solidFill>
                <a:latin typeface="Arial" panose="020B0604020202020204" pitchFamily="34" charset="0"/>
              </a:endParaRPr>
            </a:p>
          </p:txBody>
        </p:sp>
        <p:sp>
          <p:nvSpPr>
            <p:cNvPr id="192530" name="Line 31"/>
            <p:cNvSpPr>
              <a:spLocks noChangeShapeType="1"/>
            </p:cNvSpPr>
            <p:nvPr/>
          </p:nvSpPr>
          <p:spPr bwMode="auto">
            <a:xfrm flipH="1">
              <a:off x="1597" y="3312"/>
              <a:ext cx="72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600">
                <a:solidFill>
                  <a:prstClr val="black"/>
                </a:solidFill>
                <a:latin typeface="Arial" panose="020B0604020202020204" pitchFamily="34" charset="0"/>
              </a:endParaRPr>
            </a:p>
          </p:txBody>
        </p:sp>
      </p:grpSp>
      <p:sp>
        <p:nvSpPr>
          <p:cNvPr id="32" name="Rectangle 32"/>
          <p:cNvSpPr>
            <a:spLocks noChangeArrowheads="1"/>
          </p:cNvSpPr>
          <p:nvPr/>
        </p:nvSpPr>
        <p:spPr bwMode="auto">
          <a:xfrm>
            <a:off x="8500469" y="3639610"/>
            <a:ext cx="1218950" cy="145024"/>
          </a:xfrm>
          <a:prstGeom prst="rect">
            <a:avLst/>
          </a:prstGeom>
          <a:solidFill>
            <a:srgbClr val="663300">
              <a:alpha val="70195"/>
            </a:srgbClr>
          </a:solidFill>
          <a:ln w="9525">
            <a:solidFill>
              <a:schemeClr val="tx1"/>
            </a:solidFill>
            <a:miter lim="800000"/>
            <a:headEnd/>
            <a:tailEnd/>
          </a:ln>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vi-VN" sz="2600">
              <a:solidFill>
                <a:prstClr val="black"/>
              </a:solidFill>
            </a:endParaRPr>
          </a:p>
        </p:txBody>
      </p:sp>
      <p:sp>
        <p:nvSpPr>
          <p:cNvPr id="4" name="Rectangle 3"/>
          <p:cNvSpPr>
            <a:spLocks noChangeArrowheads="1"/>
          </p:cNvSpPr>
          <p:nvPr/>
        </p:nvSpPr>
        <p:spPr bwMode="auto">
          <a:xfrm>
            <a:off x="422570" y="5877578"/>
            <a:ext cx="105942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600" b="1" dirty="0" smtClean="0">
                <a:solidFill>
                  <a:prstClr val="black"/>
                </a:solidFill>
                <a:latin typeface="Times New Roman" panose="02020603050405020304" pitchFamily="18" charset="0"/>
                <a:cs typeface="Times New Roman" panose="02020603050405020304" pitchFamily="18" charset="0"/>
              </a:rPr>
              <a:t>=&gt; </a:t>
            </a:r>
            <a:r>
              <a:rPr lang="en-US" altLang="en-US" sz="2600" b="1" dirty="0" err="1" smtClean="0">
                <a:solidFill>
                  <a:prstClr val="black"/>
                </a:solidFill>
                <a:latin typeface="Times New Roman" panose="02020603050405020304" pitchFamily="18" charset="0"/>
                <a:cs typeface="Times New Roman" panose="02020603050405020304" pitchFamily="18" charset="0"/>
              </a:rPr>
              <a:t>Khi</a:t>
            </a:r>
            <a:r>
              <a:rPr lang="en-US" altLang="en-US" sz="2600" b="1" dirty="0" smtClean="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chiều</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smtClean="0">
                <a:solidFill>
                  <a:prstClr val="black"/>
                </a:solidFill>
                <a:latin typeface="Times New Roman" panose="02020603050405020304" pitchFamily="18" charset="0"/>
                <a:cs typeface="Times New Roman" panose="02020603050405020304" pitchFamily="18" charset="0"/>
              </a:rPr>
              <a:t>dài</a:t>
            </a:r>
            <a:r>
              <a:rPr lang="en-US" altLang="en-US" sz="2600" b="1" dirty="0" smtClean="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của</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dây</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dẫn</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tăng</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a:solidFill>
                  <a:srgbClr val="0000CC"/>
                </a:solidFill>
                <a:latin typeface="Times New Roman" panose="02020603050405020304" pitchFamily="18" charset="0"/>
                <a:cs typeface="Times New Roman" panose="02020603050405020304" pitchFamily="18" charset="0"/>
              </a:rPr>
              <a:t>(</a:t>
            </a:r>
            <a:r>
              <a:rPr lang="en-US" altLang="en-US" sz="2600" b="1" dirty="0" err="1">
                <a:solidFill>
                  <a:srgbClr val="0000CC"/>
                </a:solidFill>
                <a:latin typeface="Times New Roman" panose="02020603050405020304" pitchFamily="18" charset="0"/>
                <a:cs typeface="Times New Roman" panose="02020603050405020304" pitchFamily="18" charset="0"/>
              </a:rPr>
              <a:t>hoặc</a:t>
            </a:r>
            <a:r>
              <a:rPr lang="en-US" altLang="en-US" sz="2600" b="1" dirty="0">
                <a:solidFill>
                  <a:srgbClr val="0000CC"/>
                </a:solidFill>
                <a:latin typeface="Times New Roman" panose="02020603050405020304" pitchFamily="18" charset="0"/>
                <a:cs typeface="Times New Roman" panose="02020603050405020304" pitchFamily="18" charset="0"/>
              </a:rPr>
              <a:t> </a:t>
            </a:r>
            <a:r>
              <a:rPr lang="en-US" altLang="en-US" sz="2600" b="1" dirty="0" err="1">
                <a:solidFill>
                  <a:srgbClr val="0000CC"/>
                </a:solidFill>
                <a:latin typeface="Times New Roman" panose="02020603050405020304" pitchFamily="18" charset="0"/>
                <a:cs typeface="Times New Roman" panose="02020603050405020304" pitchFamily="18" charset="0"/>
              </a:rPr>
              <a:t>giảm</a:t>
            </a:r>
            <a:r>
              <a:rPr lang="en-US" altLang="en-US" sz="2600" b="1" dirty="0">
                <a:solidFill>
                  <a:srgbClr val="0000CC"/>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bao</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nhiêu</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lần</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thì</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điện</a:t>
            </a:r>
            <a:r>
              <a:rPr lang="en-US" altLang="en-US" sz="2600" b="1" dirty="0">
                <a:solidFill>
                  <a:prstClr val="black"/>
                </a:solidFill>
                <a:latin typeface="Times New Roman" panose="02020603050405020304" pitchFamily="18" charset="0"/>
                <a:cs typeface="Times New Roman" panose="02020603050405020304" pitchFamily="18" charset="0"/>
              </a:rPr>
              <a:t> trở </a:t>
            </a:r>
            <a:r>
              <a:rPr lang="en-US" altLang="en-US" sz="2600" b="1" dirty="0" err="1">
                <a:solidFill>
                  <a:prstClr val="black"/>
                </a:solidFill>
                <a:latin typeface="Times New Roman" panose="02020603050405020304" pitchFamily="18" charset="0"/>
                <a:cs typeface="Times New Roman" panose="02020603050405020304" pitchFamily="18" charset="0"/>
              </a:rPr>
              <a:t>của</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dây</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cũng</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tăng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a:solidFill>
                  <a:srgbClr val="0000CC"/>
                </a:solidFill>
                <a:latin typeface="Times New Roman" panose="02020603050405020304" pitchFamily="18" charset="0"/>
                <a:cs typeface="Times New Roman" panose="02020603050405020304" pitchFamily="18" charset="0"/>
              </a:rPr>
              <a:t>(</a:t>
            </a:r>
            <a:r>
              <a:rPr lang="en-US" altLang="en-US" sz="2600" b="1" dirty="0" err="1">
                <a:solidFill>
                  <a:srgbClr val="0000CC"/>
                </a:solidFill>
                <a:latin typeface="Times New Roman" panose="02020603050405020304" pitchFamily="18" charset="0"/>
                <a:cs typeface="Times New Roman" panose="02020603050405020304" pitchFamily="18" charset="0"/>
              </a:rPr>
              <a:t>hoặc</a:t>
            </a:r>
            <a:r>
              <a:rPr lang="en-US" altLang="en-US" sz="2600" b="1" dirty="0">
                <a:solidFill>
                  <a:srgbClr val="0000CC"/>
                </a:solidFill>
                <a:latin typeface="Times New Roman" panose="02020603050405020304" pitchFamily="18" charset="0"/>
                <a:cs typeface="Times New Roman" panose="02020603050405020304" pitchFamily="18" charset="0"/>
              </a:rPr>
              <a:t> </a:t>
            </a:r>
            <a:r>
              <a:rPr lang="en-US" altLang="en-US" sz="2600" b="1" dirty="0" err="1">
                <a:solidFill>
                  <a:srgbClr val="0000CC"/>
                </a:solidFill>
                <a:latin typeface="Times New Roman" panose="02020603050405020304" pitchFamily="18" charset="0"/>
                <a:cs typeface="Times New Roman" panose="02020603050405020304" pitchFamily="18" charset="0"/>
              </a:rPr>
              <a:t>giảm</a:t>
            </a:r>
            <a:r>
              <a:rPr lang="en-US" altLang="en-US" sz="2600" b="1" dirty="0">
                <a:solidFill>
                  <a:srgbClr val="0000CC"/>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bấy</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nhiêu</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lần</a:t>
            </a:r>
            <a:r>
              <a:rPr lang="en-US" altLang="en-US" sz="2600" b="1" dirty="0">
                <a:solidFill>
                  <a:prstClr val="black"/>
                </a:solidFill>
                <a:latin typeface="Times New Roman" panose="02020603050405020304" pitchFamily="18" charset="0"/>
                <a:cs typeface="Times New Roman" panose="02020603050405020304" pitchFamily="18" charset="0"/>
              </a:rPr>
              <a:t>.</a:t>
            </a:r>
            <a:endParaRPr lang="vi-VN" altLang="en-US" sz="2600" b="1" dirty="0">
              <a:solidFill>
                <a:prstClr val="black"/>
              </a:solidFill>
              <a:latin typeface="Times New Roman" panose="02020603050405020304" pitchFamily="18" charset="0"/>
              <a:cs typeface="Times New Roman" panose="02020603050405020304" pitchFamily="18" charset="0"/>
            </a:endParaRPr>
          </a:p>
        </p:txBody>
      </p:sp>
      <p:sp>
        <p:nvSpPr>
          <p:cNvPr id="29" name="Hình chữ nhật 3"/>
          <p:cNvSpPr/>
          <p:nvPr/>
        </p:nvSpPr>
        <p:spPr>
          <a:xfrm>
            <a:off x="1519168" y="1"/>
            <a:ext cx="9144000" cy="492443"/>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Chủ</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đề</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công</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thức</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tính</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điện</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trở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dây</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dẫn</a:t>
            </a:r>
            <a:endParaRPr lang="vi-VN" sz="2600" b="1" u="sng" cap="all" dirty="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654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anim calcmode="lin" valueType="num">
                                      <p:cBhvr>
                                        <p:cTn id="10" dur="1000" fill="hold"/>
                                        <p:tgtEl>
                                          <p:spTgt spid="6"/>
                                        </p:tgtEl>
                                        <p:attrNameLst>
                                          <p:attrName>ppt_x</p:attrName>
                                        </p:attrNameLst>
                                      </p:cBhvr>
                                      <p:tavLst>
                                        <p:tav tm="0">
                                          <p:val>
                                            <p:fltVal val="0.5"/>
                                          </p:val>
                                        </p:tav>
                                        <p:tav tm="100000">
                                          <p:val>
                                            <p:strVal val="#ppt_x"/>
                                          </p:val>
                                        </p:tav>
                                      </p:tavLst>
                                    </p:anim>
                                    <p:anim calcmode="lin" valueType="num">
                                      <p:cBhvr>
                                        <p:cTn id="11" dur="1000" fill="hold"/>
                                        <p:tgtEl>
                                          <p:spTgt spid="6"/>
                                        </p:tgtEl>
                                        <p:attrNameLst>
                                          <p:attrName>ppt_y</p:attrName>
                                        </p:attrNameLst>
                                      </p:cBhvr>
                                      <p:tavLst>
                                        <p:tav tm="0">
                                          <p:val>
                                            <p:fltVal val="0.5"/>
                                          </p:val>
                                        </p:tav>
                                        <p:tav tm="100000">
                                          <p:val>
                                            <p:strVal val="#ppt_y"/>
                                          </p:val>
                                        </p:tav>
                                      </p:tavLst>
                                    </p:anim>
                                  </p:childTnLst>
                                </p:cTn>
                              </p:par>
                            </p:childTnLst>
                          </p:cTn>
                        </p:par>
                        <p:par>
                          <p:cTn id="12" fill="hold" nodeType="afterGroup">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fltVal val="0.5"/>
                                          </p:val>
                                        </p:tav>
                                        <p:tav tm="100000">
                                          <p:val>
                                            <p:strVal val="#ppt_x"/>
                                          </p:val>
                                        </p:tav>
                                      </p:tavLst>
                                    </p:anim>
                                    <p:anim calcmode="lin" valueType="num">
                                      <p:cBhvr>
                                        <p:cTn id="19" dur="1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fltVal val="0.5"/>
                                          </p:val>
                                        </p:tav>
                                        <p:tav tm="100000">
                                          <p:val>
                                            <p:strVal val="#ppt_x"/>
                                          </p:val>
                                        </p:tav>
                                      </p:tavLst>
                                    </p:anim>
                                    <p:anim calcmode="lin" valueType="num">
                                      <p:cBhvr>
                                        <p:cTn id="28"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fltVal val="0.5"/>
                                          </p:val>
                                        </p:tav>
                                        <p:tav tm="100000">
                                          <p:val>
                                            <p:strVal val="#ppt_x"/>
                                          </p:val>
                                        </p:tav>
                                      </p:tavLst>
                                    </p:anim>
                                    <p:anim calcmode="lin" valueType="num">
                                      <p:cBhvr>
                                        <p:cTn id="37" dur="1000" fill="hold"/>
                                        <p:tgtEl>
                                          <p:spTgt spid="11"/>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fltVal val="0.5"/>
                                          </p:val>
                                        </p:tav>
                                        <p:tav tm="100000">
                                          <p:val>
                                            <p:strVal val="#ppt_x"/>
                                          </p:val>
                                        </p:tav>
                                      </p:tavLst>
                                    </p:anim>
                                    <p:anim calcmode="lin" valueType="num">
                                      <p:cBhvr>
                                        <p:cTn id="44" dur="1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fltVal val="0.5"/>
                                          </p:val>
                                        </p:tav>
                                        <p:tav tm="100000">
                                          <p:val>
                                            <p:strVal val="#ppt_x"/>
                                          </p:val>
                                        </p:tav>
                                      </p:tavLst>
                                    </p:anim>
                                    <p:anim calcmode="lin" valueType="num">
                                      <p:cBhvr>
                                        <p:cTn id="53" dur="1000" fill="hold"/>
                                        <p:tgtEl>
                                          <p:spTgt spid="1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fltVal val="0.5"/>
                                          </p:val>
                                        </p:tav>
                                        <p:tav tm="100000">
                                          <p:val>
                                            <p:strVal val="#ppt_x"/>
                                          </p:val>
                                        </p:tav>
                                      </p:tavLst>
                                    </p:anim>
                                    <p:anim calcmode="lin" valueType="num">
                                      <p:cBhvr>
                                        <p:cTn id="60" dur="1000" fill="hold"/>
                                        <p:tgtEl>
                                          <p:spTgt spid="1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1000" fill="hold"/>
                                        <p:tgtEl>
                                          <p:spTgt spid="3"/>
                                        </p:tgtEl>
                                        <p:attrNameLst>
                                          <p:attrName>ppt_w</p:attrName>
                                        </p:attrNameLst>
                                      </p:cBhvr>
                                      <p:tavLst>
                                        <p:tav tm="0">
                                          <p:val>
                                            <p:fltVal val="0"/>
                                          </p:val>
                                        </p:tav>
                                        <p:tav tm="100000">
                                          <p:val>
                                            <p:strVal val="#ppt_w"/>
                                          </p:val>
                                        </p:tav>
                                      </p:tavLst>
                                    </p:anim>
                                    <p:anim calcmode="lin" valueType="num">
                                      <p:cBhvr>
                                        <p:cTn id="64" dur="1000" fill="hold"/>
                                        <p:tgtEl>
                                          <p:spTgt spid="3"/>
                                        </p:tgtEl>
                                        <p:attrNameLst>
                                          <p:attrName>ppt_h</p:attrName>
                                        </p:attrNameLst>
                                      </p:cBhvr>
                                      <p:tavLst>
                                        <p:tav tm="0">
                                          <p:val>
                                            <p:fltVal val="0"/>
                                          </p:val>
                                        </p:tav>
                                        <p:tav tm="100000">
                                          <p:val>
                                            <p:strVal val="#ppt_h"/>
                                          </p:val>
                                        </p:tav>
                                      </p:tavLst>
                                    </p:anim>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fltVal val="0.5"/>
                                          </p:val>
                                        </p:tav>
                                        <p:tav tm="100000">
                                          <p:val>
                                            <p:strVal val="#ppt_x"/>
                                          </p:val>
                                        </p:tav>
                                      </p:tavLst>
                                    </p:anim>
                                    <p:anim calcmode="lin" valueType="num">
                                      <p:cBhvr>
                                        <p:cTn id="67" dur="1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1000" fill="hold"/>
                                        <p:tgtEl>
                                          <p:spTgt spid="14"/>
                                        </p:tgtEl>
                                        <p:attrNameLst>
                                          <p:attrName>ppt_w</p:attrName>
                                        </p:attrNameLst>
                                      </p:cBhvr>
                                      <p:tavLst>
                                        <p:tav tm="0">
                                          <p:val>
                                            <p:fltVal val="0"/>
                                          </p:val>
                                        </p:tav>
                                        <p:tav tm="100000">
                                          <p:val>
                                            <p:strVal val="#ppt_w"/>
                                          </p:val>
                                        </p:tav>
                                      </p:tavLst>
                                    </p:anim>
                                    <p:anim calcmode="lin" valueType="num">
                                      <p:cBhvr>
                                        <p:cTn id="73" dur="1000" fill="hold"/>
                                        <p:tgtEl>
                                          <p:spTgt spid="14"/>
                                        </p:tgtEl>
                                        <p:attrNameLst>
                                          <p:attrName>ppt_h</p:attrName>
                                        </p:attrNameLst>
                                      </p:cBhvr>
                                      <p:tavLst>
                                        <p:tav tm="0">
                                          <p:val>
                                            <p:fltVal val="0"/>
                                          </p:val>
                                        </p:tav>
                                        <p:tav tm="100000">
                                          <p:val>
                                            <p:strVal val="#ppt_h"/>
                                          </p:val>
                                        </p:tav>
                                      </p:tavLst>
                                    </p:anim>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fltVal val="0.5"/>
                                          </p:val>
                                        </p:tav>
                                        <p:tav tm="100000">
                                          <p:val>
                                            <p:strVal val="#ppt_x"/>
                                          </p:val>
                                        </p:tav>
                                      </p:tavLst>
                                    </p:anim>
                                    <p:anim calcmode="lin" valueType="num">
                                      <p:cBhvr>
                                        <p:cTn id="76" dur="1000" fill="hold"/>
                                        <p:tgtEl>
                                          <p:spTgt spid="14"/>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Effect transition="in" filter="fade">
                                      <p:cBhvr>
                                        <p:cTn id="81" dur="1000"/>
                                        <p:tgtEl>
                                          <p:spTgt spid="32"/>
                                        </p:tgtEl>
                                      </p:cBhvr>
                                    </p:animEffect>
                                    <p:anim calcmode="lin" valueType="num">
                                      <p:cBhvr>
                                        <p:cTn id="82" dur="1000" fill="hold"/>
                                        <p:tgtEl>
                                          <p:spTgt spid="32"/>
                                        </p:tgtEl>
                                        <p:attrNameLst>
                                          <p:attrName>ppt_x</p:attrName>
                                        </p:attrNameLst>
                                      </p:cBhvr>
                                      <p:tavLst>
                                        <p:tav tm="0">
                                          <p:val>
                                            <p:fltVal val="0.5"/>
                                          </p:val>
                                        </p:tav>
                                        <p:tav tm="100000">
                                          <p:val>
                                            <p:strVal val="#ppt_x"/>
                                          </p:val>
                                        </p:tav>
                                      </p:tavLst>
                                    </p:anim>
                                    <p:anim calcmode="lin" valueType="num">
                                      <p:cBhvr>
                                        <p:cTn id="83" dur="1000" fill="hold"/>
                                        <p:tgtEl>
                                          <p:spTgt spid="32"/>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1000" fill="hold"/>
                                        <p:tgtEl>
                                          <p:spTgt spid="15"/>
                                        </p:tgtEl>
                                        <p:attrNameLst>
                                          <p:attrName>ppt_w</p:attrName>
                                        </p:attrNameLst>
                                      </p:cBhvr>
                                      <p:tavLst>
                                        <p:tav tm="0">
                                          <p:val>
                                            <p:fltVal val="0"/>
                                          </p:val>
                                        </p:tav>
                                        <p:tav tm="100000">
                                          <p:val>
                                            <p:strVal val="#ppt_w"/>
                                          </p:val>
                                        </p:tav>
                                      </p:tavLst>
                                    </p:anim>
                                    <p:anim calcmode="lin" valueType="num">
                                      <p:cBhvr>
                                        <p:cTn id="87" dur="1000" fill="hold"/>
                                        <p:tgtEl>
                                          <p:spTgt spid="15"/>
                                        </p:tgtEl>
                                        <p:attrNameLst>
                                          <p:attrName>ppt_h</p:attrName>
                                        </p:attrNameLst>
                                      </p:cBhvr>
                                      <p:tavLst>
                                        <p:tav tm="0">
                                          <p:val>
                                            <p:fltVal val="0"/>
                                          </p:val>
                                        </p:tav>
                                        <p:tav tm="100000">
                                          <p:val>
                                            <p:strVal val="#ppt_h"/>
                                          </p:val>
                                        </p:tav>
                                      </p:tavLst>
                                    </p:anim>
                                    <p:animEffect transition="in" filter="fade">
                                      <p:cBhvr>
                                        <p:cTn id="88" dur="1000"/>
                                        <p:tgtEl>
                                          <p:spTgt spid="15"/>
                                        </p:tgtEl>
                                      </p:cBhvr>
                                    </p:animEffect>
                                    <p:anim calcmode="lin" valueType="num">
                                      <p:cBhvr>
                                        <p:cTn id="89" dur="1000" fill="hold"/>
                                        <p:tgtEl>
                                          <p:spTgt spid="15"/>
                                        </p:tgtEl>
                                        <p:attrNameLst>
                                          <p:attrName>ppt_x</p:attrName>
                                        </p:attrNameLst>
                                      </p:cBhvr>
                                      <p:tavLst>
                                        <p:tav tm="0">
                                          <p:val>
                                            <p:fltVal val="0.5"/>
                                          </p:val>
                                        </p:tav>
                                        <p:tav tm="100000">
                                          <p:val>
                                            <p:strVal val="#ppt_x"/>
                                          </p:val>
                                        </p:tav>
                                      </p:tavLst>
                                    </p:anim>
                                    <p:anim calcmode="lin" valueType="num">
                                      <p:cBhvr>
                                        <p:cTn id="90" dur="1000" fill="hold"/>
                                        <p:tgtEl>
                                          <p:spTgt spid="15"/>
                                        </p:tgtEl>
                                        <p:attrNameLst>
                                          <p:attrName>ppt_y</p:attrName>
                                        </p:attrNameLst>
                                      </p:cBhvr>
                                      <p:tavLst>
                                        <p:tav tm="0">
                                          <p:val>
                                            <p:fltVal val="0.5"/>
                                          </p:val>
                                        </p:tav>
                                        <p:tav tm="100000">
                                          <p:val>
                                            <p:strVal val="#ppt_y"/>
                                          </p:val>
                                        </p:tav>
                                      </p:tavLst>
                                    </p:anim>
                                  </p:childTnLst>
                                </p:cTn>
                              </p:par>
                              <p:par>
                                <p:cTn id="91" presetID="53" presetClass="entr" presetSubtype="528" fill="hold" nodeType="with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1000" fill="hold"/>
                                        <p:tgtEl>
                                          <p:spTgt spid="5"/>
                                        </p:tgtEl>
                                        <p:attrNameLst>
                                          <p:attrName>ppt_w</p:attrName>
                                        </p:attrNameLst>
                                      </p:cBhvr>
                                      <p:tavLst>
                                        <p:tav tm="0">
                                          <p:val>
                                            <p:fltVal val="0"/>
                                          </p:val>
                                        </p:tav>
                                        <p:tav tm="100000">
                                          <p:val>
                                            <p:strVal val="#ppt_w"/>
                                          </p:val>
                                        </p:tav>
                                      </p:tavLst>
                                    </p:anim>
                                    <p:anim calcmode="lin" valueType="num">
                                      <p:cBhvr>
                                        <p:cTn id="94" dur="1000" fill="hold"/>
                                        <p:tgtEl>
                                          <p:spTgt spid="5"/>
                                        </p:tgtEl>
                                        <p:attrNameLst>
                                          <p:attrName>ppt_h</p:attrName>
                                        </p:attrNameLst>
                                      </p:cBhvr>
                                      <p:tavLst>
                                        <p:tav tm="0">
                                          <p:val>
                                            <p:fltVal val="0"/>
                                          </p:val>
                                        </p:tav>
                                        <p:tav tm="100000">
                                          <p:val>
                                            <p:strVal val="#ppt_h"/>
                                          </p:val>
                                        </p:tav>
                                      </p:tavLst>
                                    </p:anim>
                                    <p:animEffect transition="in" filter="fade">
                                      <p:cBhvr>
                                        <p:cTn id="95" dur="1000"/>
                                        <p:tgtEl>
                                          <p:spTgt spid="5"/>
                                        </p:tgtEl>
                                      </p:cBhvr>
                                    </p:animEffect>
                                    <p:anim calcmode="lin" valueType="num">
                                      <p:cBhvr>
                                        <p:cTn id="96" dur="1000" fill="hold"/>
                                        <p:tgtEl>
                                          <p:spTgt spid="5"/>
                                        </p:tgtEl>
                                        <p:attrNameLst>
                                          <p:attrName>ppt_x</p:attrName>
                                        </p:attrNameLst>
                                      </p:cBhvr>
                                      <p:tavLst>
                                        <p:tav tm="0">
                                          <p:val>
                                            <p:fltVal val="0.5"/>
                                          </p:val>
                                        </p:tav>
                                        <p:tav tm="100000">
                                          <p:val>
                                            <p:strVal val="#ppt_x"/>
                                          </p:val>
                                        </p:tav>
                                      </p:tavLst>
                                    </p:anim>
                                    <p:anim calcmode="lin" valueType="num">
                                      <p:cBhvr>
                                        <p:cTn id="97"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3" fill="hold" grpId="0" nodeType="clickEffect">
                                  <p:stCondLst>
                                    <p:cond delay="0"/>
                                  </p:stCondLst>
                                  <p:iterate type="wd">
                                    <p:tmPct val="3000"/>
                                  </p:iterate>
                                  <p:childTnLst>
                                    <p:set>
                                      <p:cBhvr>
                                        <p:cTn id="101" dur="1" fill="hold">
                                          <p:stCondLst>
                                            <p:cond delay="0"/>
                                          </p:stCondLst>
                                        </p:cTn>
                                        <p:tgtEl>
                                          <p:spTgt spid="10"/>
                                        </p:tgtEl>
                                        <p:attrNameLst>
                                          <p:attrName>style.visibility</p:attrName>
                                        </p:attrNameLst>
                                      </p:cBhvr>
                                      <p:to>
                                        <p:strVal val="visible"/>
                                      </p:to>
                                    </p:set>
                                    <p:anim calcmode="lin" valueType="num">
                                      <p:cBhvr additive="base">
                                        <p:cTn id="102" dur="1000" fill="hold"/>
                                        <p:tgtEl>
                                          <p:spTgt spid="10"/>
                                        </p:tgtEl>
                                        <p:attrNameLst>
                                          <p:attrName>ppt_x</p:attrName>
                                        </p:attrNameLst>
                                      </p:cBhvr>
                                      <p:tavLst>
                                        <p:tav tm="0">
                                          <p:val>
                                            <p:strVal val="1+#ppt_w/2"/>
                                          </p:val>
                                        </p:tav>
                                        <p:tav tm="100000">
                                          <p:val>
                                            <p:strVal val="#ppt_x"/>
                                          </p:val>
                                        </p:tav>
                                      </p:tavLst>
                                    </p:anim>
                                    <p:anim calcmode="lin" valueType="num">
                                      <p:cBhvr additive="base">
                                        <p:cTn id="103"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fade">
                                      <p:cBhvr>
                                        <p:cTn id="108" dur="1000"/>
                                        <p:tgtEl>
                                          <p:spTgt spid="4"/>
                                        </p:tgtEl>
                                      </p:cBhvr>
                                    </p:animEffect>
                                    <p:anim calcmode="lin" valueType="num">
                                      <p:cBhvr>
                                        <p:cTn id="109" dur="1000" fill="hold"/>
                                        <p:tgtEl>
                                          <p:spTgt spid="4"/>
                                        </p:tgtEl>
                                        <p:attrNameLst>
                                          <p:attrName>ppt_x</p:attrName>
                                        </p:attrNameLst>
                                      </p:cBhvr>
                                      <p:tavLst>
                                        <p:tav tm="0">
                                          <p:val>
                                            <p:strVal val="#ppt_x"/>
                                          </p:val>
                                        </p:tav>
                                        <p:tav tm="100000">
                                          <p:val>
                                            <p:strVal val="#ppt_x"/>
                                          </p:val>
                                        </p:tav>
                                      </p:tavLst>
                                    </p:anim>
                                    <p:anim calcmode="lin" valueType="num">
                                      <p:cBhvr>
                                        <p:cTn id="11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animBg="1"/>
      <p:bldP spid="12" grpId="0" animBg="1"/>
      <p:bldP spid="13" grpId="0" animBg="1"/>
      <p:bldP spid="14" grpId="0" animBg="1"/>
      <p:bldP spid="15" grpId="0" animBg="1"/>
      <p:bldP spid="3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p:cNvSpPr>
            <a:spLocks noChangeArrowheads="1"/>
          </p:cNvSpPr>
          <p:nvPr/>
        </p:nvSpPr>
        <p:spPr bwMode="auto">
          <a:xfrm>
            <a:off x="271062" y="727414"/>
            <a:ext cx="12185749" cy="507949"/>
          </a:xfrm>
          <a:prstGeom prst="rect">
            <a:avLst/>
          </a:prstGeom>
          <a:noFill/>
          <a:ln w="9525">
            <a:noFill/>
            <a:miter lim="800000"/>
            <a:headEnd/>
            <a:tailEnd/>
          </a:ln>
        </p:spPr>
        <p:txBody>
          <a:bodyPr lIns="106923" tIns="53462" rIns="106923" bIns="53462">
            <a:spAutoFit/>
          </a:bodyPr>
          <a:lstStyle/>
          <a:p>
            <a:pPr fontAlgn="base">
              <a:spcBef>
                <a:spcPct val="0"/>
              </a:spcBef>
              <a:spcAft>
                <a:spcPct val="0"/>
              </a:spcAft>
              <a:defRPr/>
            </a:pPr>
            <a:r>
              <a:rPr lang="vi-VN" sz="2599" b="1" dirty="0" smtClean="0">
                <a:solidFill>
                  <a:prstClr val="black"/>
                </a:solidFill>
                <a:latin typeface="Times New Roman" panose="02020603050405020304" pitchFamily="18" charset="0"/>
              </a:rPr>
              <a:t>II. </a:t>
            </a:r>
            <a:r>
              <a:rPr lang="en-US" sz="2599" b="1" dirty="0" smtClean="0">
                <a:solidFill>
                  <a:prstClr val="black"/>
                </a:solidFill>
              </a:rPr>
              <a:t> </a:t>
            </a:r>
            <a:r>
              <a:rPr lang="en-US" sz="2599" b="1" dirty="0" err="1" smtClean="0">
                <a:solidFill>
                  <a:prstClr val="black"/>
                </a:solidFill>
                <a:latin typeface="Times New Roman" panose="02020603050405020304" pitchFamily="18" charset="0"/>
                <a:cs typeface="Times New Roman" panose="02020603050405020304" pitchFamily="18" charset="0"/>
              </a:rPr>
              <a:t>DỰ</a:t>
            </a:r>
            <a:r>
              <a:rPr lang="en-US" sz="2599" b="1" dirty="0" smtClean="0">
                <a:solidFill>
                  <a:prstClr val="black"/>
                </a:solidFill>
                <a:latin typeface="Times New Roman" panose="02020603050405020304" pitchFamily="18" charset="0"/>
                <a:cs typeface="Times New Roman" panose="02020603050405020304" pitchFamily="18" charset="0"/>
              </a:rPr>
              <a:t> </a:t>
            </a:r>
            <a:r>
              <a:rPr lang="en-US" sz="2599" b="1" dirty="0" err="1" smtClean="0">
                <a:solidFill>
                  <a:prstClr val="black"/>
                </a:solidFill>
                <a:latin typeface="Times New Roman" panose="02020603050405020304" pitchFamily="18" charset="0"/>
                <a:cs typeface="Times New Roman" panose="02020603050405020304" pitchFamily="18" charset="0"/>
              </a:rPr>
              <a:t>ĐOÁN</a:t>
            </a:r>
            <a:r>
              <a:rPr lang="en-US" sz="2599" b="1" dirty="0" smtClean="0">
                <a:solidFill>
                  <a:prstClr val="black"/>
                </a:solidFill>
                <a:latin typeface="Times New Roman" panose="02020603050405020304" pitchFamily="18" charset="0"/>
                <a:cs typeface="Times New Roman" panose="02020603050405020304" pitchFamily="18" charset="0"/>
              </a:rPr>
              <a:t> </a:t>
            </a:r>
            <a:r>
              <a:rPr lang="vi-VN" sz="2599" b="1" dirty="0" smtClean="0">
                <a:solidFill>
                  <a:prstClr val="black"/>
                </a:solidFill>
                <a:latin typeface="Times New Roman" panose="02020603050405020304" pitchFamily="18" charset="0"/>
              </a:rPr>
              <a:t>SỰ PHỤ THUỘC </a:t>
            </a:r>
            <a:r>
              <a:rPr lang="vi-VN" sz="2599" b="1" dirty="0">
                <a:solidFill>
                  <a:prstClr val="black"/>
                </a:solidFill>
                <a:latin typeface="Times New Roman" panose="02020603050405020304" pitchFamily="18" charset="0"/>
              </a:rPr>
              <a:t>CỦA ĐIỆN TRỞ VÀO </a:t>
            </a:r>
            <a:r>
              <a:rPr lang="en-US" sz="2599" b="1" dirty="0" err="1" smtClean="0">
                <a:solidFill>
                  <a:prstClr val="black"/>
                </a:solidFill>
                <a:latin typeface="Times New Roman" panose="02020603050405020304" pitchFamily="18" charset="0"/>
                <a:cs typeface="Times New Roman" panose="02020603050405020304" pitchFamily="18" charset="0"/>
              </a:rPr>
              <a:t>CÁC</a:t>
            </a:r>
            <a:r>
              <a:rPr lang="en-US" sz="2599" b="1" dirty="0" smtClean="0">
                <a:solidFill>
                  <a:prstClr val="black"/>
                </a:solidFill>
                <a:latin typeface="Times New Roman" panose="02020603050405020304" pitchFamily="18" charset="0"/>
                <a:cs typeface="Times New Roman" panose="02020603050405020304" pitchFamily="18" charset="0"/>
              </a:rPr>
              <a:t> </a:t>
            </a:r>
            <a:r>
              <a:rPr lang="en-US" sz="2599" b="1" dirty="0">
                <a:solidFill>
                  <a:prstClr val="black"/>
                </a:solidFill>
                <a:latin typeface="Times New Roman" panose="02020603050405020304" pitchFamily="18" charset="0"/>
                <a:cs typeface="Times New Roman" panose="02020603050405020304" pitchFamily="18" charset="0"/>
              </a:rPr>
              <a:t>YẾU TỐ</a:t>
            </a:r>
            <a:r>
              <a:rPr lang="vi-VN" sz="2599" b="1" dirty="0">
                <a:solidFill>
                  <a:prstClr val="black"/>
                </a:solidFill>
                <a:latin typeface="Times New Roman" panose="02020603050405020304" pitchFamily="18" charset="0"/>
                <a:cs typeface="Times New Roman" panose="02020603050405020304" pitchFamily="18" charset="0"/>
              </a:rPr>
              <a:t>:</a:t>
            </a:r>
          </a:p>
        </p:txBody>
      </p:sp>
      <p:sp>
        <p:nvSpPr>
          <p:cNvPr id="7" name="Hình chữ nhật 6"/>
          <p:cNvSpPr>
            <a:spLocks noChangeArrowheads="1"/>
          </p:cNvSpPr>
          <p:nvPr/>
        </p:nvSpPr>
        <p:spPr bwMode="auto">
          <a:xfrm>
            <a:off x="305050" y="2018905"/>
            <a:ext cx="11731925" cy="1308297"/>
          </a:xfrm>
          <a:prstGeom prst="rect">
            <a:avLst/>
          </a:prstGeom>
          <a:noFill/>
          <a:ln w="9525">
            <a:noFill/>
            <a:miter lim="800000"/>
            <a:headEnd/>
            <a:tailEnd/>
          </a:ln>
        </p:spPr>
        <p:txBody>
          <a:bodyPr lIns="106923" tIns="53462" rIns="106923" bIns="53462">
            <a:spAutoFit/>
          </a:bodyPr>
          <a:lstStyle/>
          <a:p>
            <a:pPr fontAlgn="base">
              <a:spcBef>
                <a:spcPct val="0"/>
              </a:spcBef>
              <a:spcAft>
                <a:spcPct val="0"/>
              </a:spcAft>
              <a:defRPr/>
            </a:pPr>
            <a:r>
              <a:rPr lang="en-US" sz="2600" b="1" i="1" dirty="0">
                <a:solidFill>
                  <a:prstClr val="black"/>
                </a:solidFill>
              </a:rPr>
              <a:t>  </a:t>
            </a:r>
            <a:r>
              <a:rPr lang="vi-VN" sz="2600" b="1" i="1" dirty="0">
                <a:solidFill>
                  <a:prstClr val="black"/>
                </a:solidFill>
                <a:latin typeface="Times New Roman" panose="02020603050405020304" pitchFamily="18" charset="0"/>
              </a:rPr>
              <a:t>Đo điện trở của dây dẫn có </a:t>
            </a:r>
            <a:r>
              <a:rPr lang="en-US" sz="2600" b="1" i="1" dirty="0" err="1" smtClean="0">
                <a:solidFill>
                  <a:prstClr val="black"/>
                </a:solidFill>
                <a:latin typeface="Times New Roman" panose="02020603050405020304" pitchFamily="18" charset="0"/>
              </a:rPr>
              <a:t>tiết</a:t>
            </a:r>
            <a:r>
              <a:rPr lang="en-US" sz="2600" b="1" i="1" dirty="0" smtClean="0">
                <a:solidFill>
                  <a:prstClr val="black"/>
                </a:solidFill>
                <a:latin typeface="Times New Roman" panose="02020603050405020304" pitchFamily="18" charset="0"/>
              </a:rPr>
              <a:t> </a:t>
            </a:r>
            <a:r>
              <a:rPr lang="en-US" sz="2600" b="1" i="1" dirty="0" err="1" smtClean="0">
                <a:solidFill>
                  <a:prstClr val="black"/>
                </a:solidFill>
                <a:latin typeface="Times New Roman" panose="02020603050405020304" pitchFamily="18" charset="0"/>
              </a:rPr>
              <a:t>diện</a:t>
            </a:r>
            <a:r>
              <a:rPr lang="en-US" sz="2600" b="1" i="1" dirty="0" smtClean="0">
                <a:solidFill>
                  <a:prstClr val="black"/>
                </a:solidFill>
                <a:latin typeface="Times New Roman" panose="02020603050405020304" pitchFamily="18" charset="0"/>
              </a:rPr>
              <a:t> </a:t>
            </a:r>
            <a:r>
              <a:rPr lang="en-US" sz="2600" b="1" i="1" dirty="0" smtClean="0">
                <a:solidFill>
                  <a:srgbClr val="000099"/>
                </a:solidFill>
                <a:latin typeface="Times New Roman" panose="02020603050405020304" pitchFamily="18" charset="0"/>
              </a:rPr>
              <a:t>S</a:t>
            </a:r>
            <a:r>
              <a:rPr lang="vi-VN" sz="2600" b="1" i="1" dirty="0" smtClean="0">
                <a:solidFill>
                  <a:srgbClr val="000099"/>
                </a:solidFill>
                <a:latin typeface="Times New Roman" panose="02020603050405020304" pitchFamily="18" charset="0"/>
              </a:rPr>
              <a:t>, 2</a:t>
            </a:r>
            <a:r>
              <a:rPr lang="en-US" sz="2600" b="1" i="1" dirty="0" smtClean="0">
                <a:solidFill>
                  <a:srgbClr val="000099"/>
                </a:solidFill>
                <a:latin typeface="Times New Roman" panose="02020603050405020304" pitchFamily="18" charset="0"/>
              </a:rPr>
              <a:t>S</a:t>
            </a:r>
            <a:r>
              <a:rPr lang="vi-VN" sz="2600" b="1" i="1" dirty="0" smtClean="0">
                <a:solidFill>
                  <a:srgbClr val="000099"/>
                </a:solidFill>
                <a:latin typeface="Times New Roman" panose="02020603050405020304" pitchFamily="18" charset="0"/>
              </a:rPr>
              <a:t>, 3</a:t>
            </a:r>
            <a:r>
              <a:rPr lang="en-US" sz="2600" b="1" i="1" dirty="0" smtClean="0">
                <a:solidFill>
                  <a:srgbClr val="000099"/>
                </a:solidFill>
                <a:latin typeface="Times New Roman" panose="02020603050405020304" pitchFamily="18" charset="0"/>
              </a:rPr>
              <a:t>S</a:t>
            </a:r>
            <a:r>
              <a:rPr lang="vi-VN" sz="2600" b="1" i="1" dirty="0" smtClean="0">
                <a:solidFill>
                  <a:srgbClr val="000099"/>
                </a:solidFill>
                <a:latin typeface="Times New Roman" panose="02020603050405020304" pitchFamily="18" charset="0"/>
              </a:rPr>
              <a:t>  </a:t>
            </a:r>
            <a:r>
              <a:rPr lang="vi-VN" sz="2600" b="1" i="1" dirty="0">
                <a:solidFill>
                  <a:prstClr val="black"/>
                </a:solidFill>
                <a:latin typeface="Times New Roman" panose="02020603050405020304" pitchFamily="18" charset="0"/>
              </a:rPr>
              <a:t>nhưng có </a:t>
            </a:r>
            <a:r>
              <a:rPr lang="en-US" sz="2600" b="1" i="1" dirty="0" err="1" smtClean="0">
                <a:solidFill>
                  <a:srgbClr val="0000CC"/>
                </a:solidFill>
                <a:latin typeface="Times New Roman" panose="02020603050405020304" pitchFamily="18" charset="0"/>
              </a:rPr>
              <a:t>chiều</a:t>
            </a:r>
            <a:r>
              <a:rPr lang="en-US" sz="2600" b="1" i="1" dirty="0" smtClean="0">
                <a:solidFill>
                  <a:srgbClr val="0000CC"/>
                </a:solidFill>
                <a:latin typeface="Times New Roman" panose="02020603050405020304" pitchFamily="18" charset="0"/>
              </a:rPr>
              <a:t> </a:t>
            </a:r>
            <a:r>
              <a:rPr lang="en-US" sz="2600" b="1" i="1" dirty="0" err="1" smtClean="0">
                <a:solidFill>
                  <a:srgbClr val="0000CC"/>
                </a:solidFill>
                <a:latin typeface="Times New Roman" panose="02020603050405020304" pitchFamily="18" charset="0"/>
              </a:rPr>
              <a:t>dài</a:t>
            </a:r>
            <a:r>
              <a:rPr lang="en-US" sz="2600" b="1" i="1" dirty="0" smtClean="0">
                <a:solidFill>
                  <a:srgbClr val="0000CC"/>
                </a:solidFill>
                <a:latin typeface="Times New Roman" panose="02020603050405020304" pitchFamily="18" charset="0"/>
              </a:rPr>
              <a:t> </a:t>
            </a:r>
            <a:r>
              <a:rPr lang="vi-VN" sz="2600" b="1" i="1" dirty="0" smtClean="0">
                <a:solidFill>
                  <a:srgbClr val="0000CC"/>
                </a:solidFill>
                <a:latin typeface="Times New Roman" panose="02020603050405020304" pitchFamily="18" charset="0"/>
              </a:rPr>
              <a:t>như </a:t>
            </a:r>
            <a:r>
              <a:rPr lang="vi-VN" sz="2600" b="1" i="1" dirty="0">
                <a:solidFill>
                  <a:srgbClr val="0000CC"/>
                </a:solidFill>
                <a:latin typeface="Times New Roman" panose="02020603050405020304" pitchFamily="18" charset="0"/>
              </a:rPr>
              <a:t>nhau</a:t>
            </a:r>
            <a:r>
              <a:rPr lang="vi-VN" sz="2600" b="1" i="1" dirty="0">
                <a:solidFill>
                  <a:srgbClr val="663300"/>
                </a:solidFill>
                <a:latin typeface="Times New Roman" panose="02020603050405020304" pitchFamily="18" charset="0"/>
              </a:rPr>
              <a:t> </a:t>
            </a:r>
            <a:r>
              <a:rPr lang="vi-VN" sz="2600" b="1" i="1" dirty="0">
                <a:solidFill>
                  <a:prstClr val="black"/>
                </a:solidFill>
                <a:latin typeface="Times New Roman" panose="02020603050405020304" pitchFamily="18" charset="0"/>
              </a:rPr>
              <a:t>và được</a:t>
            </a:r>
            <a:r>
              <a:rPr lang="vi-VN" sz="2600" b="1" i="1" dirty="0">
                <a:solidFill>
                  <a:srgbClr val="663300"/>
                </a:solidFill>
                <a:latin typeface="Times New Roman" panose="02020603050405020304" pitchFamily="18" charset="0"/>
              </a:rPr>
              <a:t> </a:t>
            </a:r>
            <a:r>
              <a:rPr lang="vi-VN" sz="2600" b="1" i="1" dirty="0">
                <a:solidFill>
                  <a:srgbClr val="000099"/>
                </a:solidFill>
                <a:latin typeface="Times New Roman" panose="02020603050405020304" pitchFamily="18" charset="0"/>
              </a:rPr>
              <a:t>làm từ cùng loại vật liệu</a:t>
            </a:r>
            <a:r>
              <a:rPr lang="vi-VN" sz="2600" b="1" i="1" dirty="0">
                <a:solidFill>
                  <a:srgbClr val="663300"/>
                </a:solidFill>
                <a:latin typeface="Times New Roman" panose="02020603050405020304" pitchFamily="18" charset="0"/>
              </a:rPr>
              <a:t>. </a:t>
            </a:r>
            <a:r>
              <a:rPr lang="vi-VN" sz="2600" b="1" i="1" dirty="0">
                <a:solidFill>
                  <a:prstClr val="black"/>
                </a:solidFill>
                <a:latin typeface="Times New Roman" panose="02020603050405020304" pitchFamily="18" charset="0"/>
              </a:rPr>
              <a:t>So sánh các giá trị điện trở tìm ra mối quan hệ điện trở và </a:t>
            </a:r>
            <a:r>
              <a:rPr lang="en-US" sz="2600" b="1" i="1" dirty="0" err="1" smtClean="0">
                <a:solidFill>
                  <a:prstClr val="black"/>
                </a:solidFill>
                <a:latin typeface="Times New Roman" panose="02020603050405020304" pitchFamily="18" charset="0"/>
              </a:rPr>
              <a:t>tiết</a:t>
            </a:r>
            <a:r>
              <a:rPr lang="en-US" sz="2600" b="1" i="1" dirty="0" smtClean="0">
                <a:solidFill>
                  <a:prstClr val="black"/>
                </a:solidFill>
                <a:latin typeface="Times New Roman" panose="02020603050405020304" pitchFamily="18" charset="0"/>
              </a:rPr>
              <a:t> </a:t>
            </a:r>
            <a:r>
              <a:rPr lang="en-US" sz="2600" b="1" i="1" dirty="0" err="1" smtClean="0">
                <a:solidFill>
                  <a:prstClr val="black"/>
                </a:solidFill>
                <a:latin typeface="Times New Roman" panose="02020603050405020304" pitchFamily="18" charset="0"/>
              </a:rPr>
              <a:t>diện</a:t>
            </a:r>
            <a:r>
              <a:rPr lang="en-US" sz="2600" b="1" i="1" dirty="0" smtClean="0">
                <a:solidFill>
                  <a:prstClr val="black"/>
                </a:solidFill>
                <a:latin typeface="Times New Roman" panose="02020603050405020304" pitchFamily="18" charset="0"/>
              </a:rPr>
              <a:t> </a:t>
            </a:r>
            <a:r>
              <a:rPr lang="vi-VN" sz="2600" b="1" i="1" dirty="0" smtClean="0">
                <a:solidFill>
                  <a:prstClr val="black"/>
                </a:solidFill>
                <a:latin typeface="Times New Roman" panose="02020603050405020304" pitchFamily="18" charset="0"/>
              </a:rPr>
              <a:t>.</a:t>
            </a:r>
            <a:endParaRPr lang="vi-VN" sz="2600" b="1" i="1" dirty="0">
              <a:solidFill>
                <a:prstClr val="black"/>
              </a:solidFill>
              <a:latin typeface="Times New Roman" panose="02020603050405020304" pitchFamily="18" charset="0"/>
            </a:endParaRPr>
          </a:p>
        </p:txBody>
      </p:sp>
      <p:sp>
        <p:nvSpPr>
          <p:cNvPr id="8" name="Hình chữ nhật 7"/>
          <p:cNvSpPr>
            <a:spLocks noChangeArrowheads="1"/>
          </p:cNvSpPr>
          <p:nvPr/>
        </p:nvSpPr>
        <p:spPr bwMode="auto">
          <a:xfrm>
            <a:off x="324996" y="1162668"/>
            <a:ext cx="7497095" cy="908187"/>
          </a:xfrm>
          <a:prstGeom prst="rect">
            <a:avLst/>
          </a:prstGeom>
          <a:noFill/>
          <a:ln w="9525">
            <a:noFill/>
            <a:miter lim="800000"/>
            <a:headEnd/>
            <a:tailEnd/>
          </a:ln>
        </p:spPr>
        <p:txBody>
          <a:bodyPr wrap="none" lIns="106923" tIns="53462" rIns="106923" bIns="53462">
            <a:spAutoFit/>
          </a:bodyPr>
          <a:lstStyle/>
          <a:p>
            <a:pPr marL="405051" indent="-405051" fontAlgn="base">
              <a:spcBef>
                <a:spcPct val="0"/>
              </a:spcBef>
              <a:spcAft>
                <a:spcPct val="0"/>
              </a:spcAft>
              <a:buFontTx/>
              <a:buAutoNum type="arabicPeriod"/>
              <a:defRPr/>
            </a:pPr>
            <a:r>
              <a:rPr lang="en-US" sz="2600" b="1" dirty="0">
                <a:solidFill>
                  <a:prstClr val="black"/>
                </a:solidFill>
                <a:latin typeface="Times New Roman" panose="02020603050405020304" pitchFamily="18" charset="0"/>
                <a:cs typeface="Times New Roman" panose="02020603050405020304" pitchFamily="18" charset="0"/>
              </a:rPr>
              <a:t>Sự phụ thuộc của điện trở </a:t>
            </a:r>
            <a:r>
              <a:rPr lang="en-US" sz="2600" b="1" dirty="0" err="1">
                <a:solidFill>
                  <a:prstClr val="black"/>
                </a:solidFill>
                <a:latin typeface="Times New Roman" panose="02020603050405020304" pitchFamily="18" charset="0"/>
                <a:cs typeface="Times New Roman" panose="02020603050405020304" pitchFamily="18" charset="0"/>
              </a:rPr>
              <a:t>vào</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tiết</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diện</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dây</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dẫn</a:t>
            </a:r>
            <a:r>
              <a:rPr lang="vi-VN" sz="2600" b="1" dirty="0" smtClean="0">
                <a:solidFill>
                  <a:prstClr val="black"/>
                </a:solidFill>
                <a:latin typeface="Times New Roman" panose="02020603050405020304" pitchFamily="18" charset="0"/>
                <a:cs typeface="Times New Roman" panose="02020603050405020304" pitchFamily="18" charset="0"/>
              </a:rPr>
              <a:t>:</a:t>
            </a:r>
            <a:endParaRPr lang="en-US" sz="2600" b="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en-US" sz="2600" b="1" dirty="0">
                <a:solidFill>
                  <a:prstClr val="black"/>
                </a:solidFill>
                <a:latin typeface="Times New Roman" panose="02020603050405020304" pitchFamily="18" charset="0"/>
                <a:cs typeface="Times New Roman" panose="02020603050405020304" pitchFamily="18" charset="0"/>
              </a:rPr>
              <a:t>a. </a:t>
            </a:r>
            <a:r>
              <a:rPr lang="en-US" sz="2600" b="1" dirty="0" err="1">
                <a:solidFill>
                  <a:prstClr val="black"/>
                </a:solidFill>
                <a:latin typeface="Times New Roman" panose="02020603050405020304" pitchFamily="18" charset="0"/>
                <a:cs typeface="Times New Roman" panose="02020603050405020304" pitchFamily="18" charset="0"/>
              </a:rPr>
              <a:t>Dự</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kiến</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cách</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làm</a:t>
            </a:r>
            <a:r>
              <a:rPr lang="en-US" sz="2600" b="1" dirty="0" smtClean="0">
                <a:solidFill>
                  <a:prstClr val="black"/>
                </a:solidFill>
                <a:latin typeface="Times New Roman" panose="02020603050405020304" pitchFamily="18" charset="0"/>
                <a:cs typeface="Times New Roman" panose="02020603050405020304" pitchFamily="18" charset="0"/>
              </a:rPr>
              <a:t>: </a:t>
            </a:r>
            <a:endParaRPr lang="vi-VN" sz="2600" b="1" dirty="0">
              <a:solidFill>
                <a:prstClr val="black"/>
              </a:solidFill>
              <a:latin typeface="Times New Roman" panose="02020603050405020304" pitchFamily="18" charset="0"/>
              <a:cs typeface="Times New Roman" panose="02020603050405020304" pitchFamily="18" charset="0"/>
            </a:endParaRPr>
          </a:p>
        </p:txBody>
      </p:sp>
      <p:sp>
        <p:nvSpPr>
          <p:cNvPr id="10" name="Hình chữ nhật 9"/>
          <p:cNvSpPr>
            <a:spLocks noChangeArrowheads="1"/>
          </p:cNvSpPr>
          <p:nvPr/>
        </p:nvSpPr>
        <p:spPr bwMode="auto">
          <a:xfrm>
            <a:off x="397566" y="4537279"/>
            <a:ext cx="12164495" cy="1308297"/>
          </a:xfrm>
          <a:prstGeom prst="rect">
            <a:avLst/>
          </a:prstGeom>
          <a:noFill/>
          <a:ln w="9525">
            <a:noFill/>
            <a:miter lim="800000"/>
            <a:headEnd/>
            <a:tailEnd/>
          </a:ln>
        </p:spPr>
        <p:txBody>
          <a:bodyPr lIns="106923" tIns="53462" rIns="106923" bIns="53462">
            <a:spAutoFit/>
          </a:bodyPr>
          <a:lstStyle/>
          <a:p>
            <a:pPr fontAlgn="base">
              <a:spcBef>
                <a:spcPct val="0"/>
              </a:spcBef>
              <a:spcAft>
                <a:spcPct val="0"/>
              </a:spcAft>
              <a:defRPr/>
            </a:pPr>
            <a:r>
              <a:rPr lang="en-US" sz="2600" b="1" dirty="0" smtClean="0">
                <a:solidFill>
                  <a:prstClr val="black"/>
                </a:solidFill>
                <a:latin typeface="Times New Roman" panose="02020603050405020304" pitchFamily="18" charset="0"/>
                <a:cs typeface="Times New Roman" panose="02020603050405020304" pitchFamily="18" charset="0"/>
              </a:rPr>
              <a:t>b, </a:t>
            </a:r>
            <a:r>
              <a:rPr lang="en-US" sz="2600" b="1" dirty="0" err="1" smtClean="0">
                <a:solidFill>
                  <a:prstClr val="black"/>
                </a:solidFill>
                <a:latin typeface="Times New Roman" panose="02020603050405020304" pitchFamily="18" charset="0"/>
                <a:cs typeface="Times New Roman" panose="02020603050405020304" pitchFamily="18" charset="0"/>
              </a:rPr>
              <a:t>Dự</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đoán</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câu</a:t>
            </a:r>
            <a:r>
              <a:rPr lang="en-US" sz="2600" b="1" dirty="0" smtClean="0">
                <a:solidFill>
                  <a:prstClr val="black"/>
                </a:solidFill>
                <a:latin typeface="Times New Roman" panose="02020603050405020304" pitchFamily="18" charset="0"/>
                <a:cs typeface="Times New Roman" panose="02020603050405020304" pitchFamily="18" charset="0"/>
              </a:rPr>
              <a:t> t</a:t>
            </a:r>
            <a:r>
              <a:rPr lang="vi-VN" sz="2600" b="1" dirty="0" smtClean="0">
                <a:solidFill>
                  <a:prstClr val="black"/>
                </a:solidFill>
                <a:latin typeface="Times New Roman" panose="02020603050405020304" pitchFamily="18" charset="0"/>
                <a:cs typeface="Times New Roman" panose="02020603050405020304" pitchFamily="18" charset="0"/>
              </a:rPr>
              <a:t>rả lời:</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Nếu</a:t>
            </a:r>
            <a:r>
              <a:rPr lang="en-US" sz="2600" b="1" dirty="0" smtClean="0">
                <a:solidFill>
                  <a:prstClr val="black"/>
                </a:solidFill>
                <a:latin typeface="Times New Roman" panose="02020603050405020304" pitchFamily="18" charset="0"/>
                <a:cs typeface="Times New Roman" panose="02020603050405020304" pitchFamily="18" charset="0"/>
              </a:rPr>
              <a:t> d</a:t>
            </a:r>
            <a:r>
              <a:rPr lang="vi-VN" sz="2600" b="1" dirty="0" smtClean="0">
                <a:solidFill>
                  <a:prstClr val="black"/>
                </a:solidFill>
                <a:latin typeface="Times New Roman" panose="02020603050405020304" pitchFamily="18" charset="0"/>
                <a:cs typeface="Times New Roman" panose="02020603050405020304" pitchFamily="18" charset="0"/>
              </a:rPr>
              <a:t>ây dẫn dài l có điện trở R</a:t>
            </a:r>
            <a:endParaRPr lang="en-US" sz="2600" b="1"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en-US" sz="2600" b="1" dirty="0" smtClean="0">
                <a:solidFill>
                  <a:prstClr val="black"/>
                </a:solidFill>
                <a:latin typeface="Times New Roman" panose="02020603050405020304" pitchFamily="18" charset="0"/>
                <a:cs typeface="Times New Roman" panose="02020603050405020304" pitchFamily="18" charset="0"/>
              </a:rPr>
              <a:t>                                  - </a:t>
            </a:r>
            <a:r>
              <a:rPr lang="vi-VN" sz="2600" b="1" dirty="0" smtClean="0">
                <a:solidFill>
                  <a:prstClr val="black"/>
                </a:solidFill>
                <a:latin typeface="Times New Roman" panose="02020603050405020304" pitchFamily="18" charset="0"/>
                <a:cs typeface="Times New Roman" panose="02020603050405020304" pitchFamily="18" charset="0"/>
              </a:rPr>
              <a:t>Dây dẫn dài 2l có điện trở </a:t>
            </a:r>
            <a:r>
              <a:rPr lang="en-US" sz="2600" b="1" dirty="0" smtClean="0">
                <a:solidFill>
                  <a:prstClr val="black"/>
                </a:solidFill>
                <a:latin typeface="Times New Roman" panose="02020603050405020304" pitchFamily="18" charset="0"/>
                <a:cs typeface="Times New Roman" panose="02020603050405020304" pitchFamily="18" charset="0"/>
              </a:rPr>
              <a:t>1/2</a:t>
            </a:r>
            <a:r>
              <a:rPr lang="vi-VN" sz="2600" b="1" dirty="0" smtClean="0">
                <a:solidFill>
                  <a:prstClr val="black"/>
                </a:solidFill>
                <a:latin typeface="Times New Roman" panose="02020603050405020304" pitchFamily="18" charset="0"/>
                <a:cs typeface="Times New Roman" panose="02020603050405020304" pitchFamily="18" charset="0"/>
              </a:rPr>
              <a:t>R </a:t>
            </a:r>
            <a:endParaRPr lang="en-US" sz="2600" b="1"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en-US" sz="2600" b="1" dirty="0" smtClean="0">
                <a:solidFill>
                  <a:prstClr val="black"/>
                </a:solidFill>
                <a:latin typeface="Times New Roman" panose="02020603050405020304" pitchFamily="18" charset="0"/>
                <a:cs typeface="Times New Roman" panose="02020603050405020304" pitchFamily="18" charset="0"/>
              </a:rPr>
              <a:t>                                  - D</a:t>
            </a:r>
            <a:r>
              <a:rPr lang="vi-VN" sz="2600" b="1" dirty="0" smtClean="0">
                <a:solidFill>
                  <a:prstClr val="black"/>
                </a:solidFill>
                <a:latin typeface="Times New Roman" panose="02020603050405020304" pitchFamily="18" charset="0"/>
                <a:cs typeface="Times New Roman" panose="02020603050405020304" pitchFamily="18" charset="0"/>
              </a:rPr>
              <a:t>ây dẫn dài 3l có điện trở </a:t>
            </a:r>
            <a:r>
              <a:rPr lang="en-US" sz="2600" b="1" dirty="0" smtClean="0">
                <a:solidFill>
                  <a:prstClr val="black"/>
                </a:solidFill>
                <a:latin typeface="Times New Roman" panose="02020603050405020304" pitchFamily="18" charset="0"/>
                <a:cs typeface="Times New Roman" panose="02020603050405020304" pitchFamily="18" charset="0"/>
              </a:rPr>
              <a:t>1/</a:t>
            </a:r>
            <a:r>
              <a:rPr lang="vi-VN" sz="2600" b="1" dirty="0" smtClean="0">
                <a:solidFill>
                  <a:prstClr val="black"/>
                </a:solidFill>
                <a:latin typeface="Times New Roman" panose="02020603050405020304" pitchFamily="18" charset="0"/>
                <a:cs typeface="Times New Roman" panose="02020603050405020304" pitchFamily="18" charset="0"/>
              </a:rPr>
              <a:t>3R</a:t>
            </a:r>
            <a:endParaRPr lang="en-US" sz="2600" b="1" dirty="0">
              <a:solidFill>
                <a:prstClr val="black"/>
              </a:solidFill>
              <a:latin typeface="Times New Roman" panose="02020603050405020304" pitchFamily="18" charset="0"/>
              <a:cs typeface="Times New Roman" panose="02020603050405020304" pitchFamily="18" charset="0"/>
            </a:endParaRPr>
          </a:p>
        </p:txBody>
      </p:sp>
      <p:sp>
        <p:nvSpPr>
          <p:cNvPr id="11" name="Rectangle 11"/>
          <p:cNvSpPr>
            <a:spLocks noChangeArrowheads="1"/>
          </p:cNvSpPr>
          <p:nvPr/>
        </p:nvSpPr>
        <p:spPr bwMode="auto">
          <a:xfrm>
            <a:off x="1415548" y="3627741"/>
            <a:ext cx="1218950" cy="143774"/>
          </a:xfrm>
          <a:prstGeom prst="rect">
            <a:avLst/>
          </a:prstGeom>
          <a:solidFill>
            <a:srgbClr val="663300">
              <a:alpha val="70195"/>
            </a:srgbClr>
          </a:solidFill>
          <a:ln w="9525">
            <a:solidFill>
              <a:schemeClr val="tx1"/>
            </a:solidFill>
            <a:miter lim="800000"/>
            <a:headEnd/>
            <a:tailEnd/>
          </a:ln>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vi-VN" sz="2600">
              <a:solidFill>
                <a:prstClr val="black"/>
              </a:solidFill>
            </a:endParaRPr>
          </a:p>
        </p:txBody>
      </p:sp>
      <p:sp>
        <p:nvSpPr>
          <p:cNvPr id="12" name="Rectangle 12"/>
          <p:cNvSpPr>
            <a:spLocks noChangeArrowheads="1"/>
          </p:cNvSpPr>
          <p:nvPr/>
        </p:nvSpPr>
        <p:spPr bwMode="auto">
          <a:xfrm>
            <a:off x="4149755" y="3639610"/>
            <a:ext cx="1220200" cy="145024"/>
          </a:xfrm>
          <a:prstGeom prst="rect">
            <a:avLst/>
          </a:prstGeom>
          <a:solidFill>
            <a:srgbClr val="663300">
              <a:alpha val="70195"/>
            </a:srgbClr>
          </a:solidFill>
          <a:ln w="9525">
            <a:solidFill>
              <a:schemeClr val="tx1"/>
            </a:solidFill>
            <a:miter lim="800000"/>
            <a:headEnd/>
            <a:tailEnd/>
          </a:ln>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vi-VN" sz="2600">
              <a:solidFill>
                <a:prstClr val="black"/>
              </a:solidFill>
            </a:endParaRPr>
          </a:p>
        </p:txBody>
      </p:sp>
      <p:sp>
        <p:nvSpPr>
          <p:cNvPr id="13" name="Rectangle 13"/>
          <p:cNvSpPr>
            <a:spLocks noChangeArrowheads="1"/>
          </p:cNvSpPr>
          <p:nvPr/>
        </p:nvSpPr>
        <p:spPr bwMode="auto">
          <a:xfrm>
            <a:off x="4149754" y="3498959"/>
            <a:ext cx="1218950" cy="145024"/>
          </a:xfrm>
          <a:prstGeom prst="rect">
            <a:avLst/>
          </a:prstGeom>
          <a:solidFill>
            <a:srgbClr val="663300">
              <a:alpha val="70195"/>
            </a:srgbClr>
          </a:solidFill>
          <a:ln w="9525">
            <a:solidFill>
              <a:schemeClr val="tx1"/>
            </a:solidFill>
            <a:miter lim="800000"/>
            <a:headEnd/>
            <a:tailEnd/>
          </a:ln>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vi-VN" sz="2600">
              <a:solidFill>
                <a:prstClr val="black"/>
              </a:solidFill>
            </a:endParaRPr>
          </a:p>
        </p:txBody>
      </p:sp>
      <p:sp>
        <p:nvSpPr>
          <p:cNvPr id="14" name="Rectangle 14"/>
          <p:cNvSpPr>
            <a:spLocks noChangeArrowheads="1"/>
          </p:cNvSpPr>
          <p:nvPr/>
        </p:nvSpPr>
        <p:spPr bwMode="auto">
          <a:xfrm>
            <a:off x="7280268" y="3639610"/>
            <a:ext cx="1220200" cy="145024"/>
          </a:xfrm>
          <a:prstGeom prst="rect">
            <a:avLst/>
          </a:prstGeom>
          <a:solidFill>
            <a:srgbClr val="663300">
              <a:alpha val="70195"/>
            </a:srgbClr>
          </a:solidFill>
          <a:ln w="9525">
            <a:solidFill>
              <a:schemeClr val="tx1"/>
            </a:solidFill>
            <a:miter lim="800000"/>
            <a:headEnd/>
            <a:tailEnd/>
          </a:ln>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vi-VN" sz="2600">
              <a:solidFill>
                <a:prstClr val="black"/>
              </a:solidFill>
            </a:endParaRPr>
          </a:p>
        </p:txBody>
      </p:sp>
      <p:sp>
        <p:nvSpPr>
          <p:cNvPr id="15" name="Rectangle 15"/>
          <p:cNvSpPr>
            <a:spLocks noChangeArrowheads="1"/>
          </p:cNvSpPr>
          <p:nvPr/>
        </p:nvSpPr>
        <p:spPr bwMode="auto">
          <a:xfrm>
            <a:off x="7280268" y="3342032"/>
            <a:ext cx="1218950" cy="145024"/>
          </a:xfrm>
          <a:prstGeom prst="rect">
            <a:avLst/>
          </a:prstGeom>
          <a:solidFill>
            <a:srgbClr val="663300">
              <a:alpha val="70195"/>
            </a:srgbClr>
          </a:solidFill>
          <a:ln w="9525">
            <a:solidFill>
              <a:schemeClr val="tx1"/>
            </a:solidFill>
            <a:miter lim="800000"/>
            <a:headEnd/>
            <a:tailEnd/>
          </a:ln>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vi-VN" sz="2600">
              <a:solidFill>
                <a:prstClr val="black"/>
              </a:solidFill>
            </a:endParaRPr>
          </a:p>
        </p:txBody>
      </p:sp>
      <p:sp>
        <p:nvSpPr>
          <p:cNvPr id="192537" name="Text Box 23"/>
          <p:cNvSpPr txBox="1">
            <a:spLocks noChangeArrowheads="1"/>
          </p:cNvSpPr>
          <p:nvPr/>
        </p:nvSpPr>
        <p:spPr bwMode="auto">
          <a:xfrm>
            <a:off x="4523566" y="3860909"/>
            <a:ext cx="812928" cy="4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vi-VN" sz="2600" dirty="0">
                <a:solidFill>
                  <a:srgbClr val="000000"/>
                </a:solidFill>
              </a:rPr>
              <a:t>2</a:t>
            </a:r>
            <a:r>
              <a:rPr lang="en-US" altLang="vi-VN" sz="2600" dirty="0" smtClean="0">
                <a:solidFill>
                  <a:srgbClr val="000000"/>
                </a:solidFill>
              </a:rPr>
              <a:t>S</a:t>
            </a:r>
            <a:endParaRPr lang="en-US" altLang="vi-VN" sz="2600" dirty="0">
              <a:solidFill>
                <a:srgbClr val="000000"/>
              </a:solidFill>
            </a:endParaRPr>
          </a:p>
        </p:txBody>
      </p:sp>
      <p:sp>
        <p:nvSpPr>
          <p:cNvPr id="32" name="Rectangle 32"/>
          <p:cNvSpPr>
            <a:spLocks noChangeArrowheads="1"/>
          </p:cNvSpPr>
          <p:nvPr/>
        </p:nvSpPr>
        <p:spPr bwMode="auto">
          <a:xfrm>
            <a:off x="7280268" y="3498959"/>
            <a:ext cx="1218950" cy="145024"/>
          </a:xfrm>
          <a:prstGeom prst="rect">
            <a:avLst/>
          </a:prstGeom>
          <a:solidFill>
            <a:srgbClr val="663300">
              <a:alpha val="70195"/>
            </a:srgbClr>
          </a:solidFill>
          <a:ln w="9525">
            <a:solidFill>
              <a:schemeClr val="tx1"/>
            </a:solidFill>
            <a:miter lim="800000"/>
            <a:headEnd/>
            <a:tailEnd/>
          </a:ln>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vi-VN" sz="2600">
              <a:solidFill>
                <a:prstClr val="black"/>
              </a:solidFill>
            </a:endParaRPr>
          </a:p>
        </p:txBody>
      </p:sp>
      <p:sp>
        <p:nvSpPr>
          <p:cNvPr id="4" name="Rectangle 3"/>
          <p:cNvSpPr>
            <a:spLocks noChangeArrowheads="1"/>
          </p:cNvSpPr>
          <p:nvPr/>
        </p:nvSpPr>
        <p:spPr bwMode="auto">
          <a:xfrm>
            <a:off x="397566" y="5780928"/>
            <a:ext cx="105942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600" b="1" dirty="0" smtClean="0">
                <a:solidFill>
                  <a:prstClr val="black"/>
                </a:solidFill>
                <a:latin typeface="Times New Roman" panose="02020603050405020304" pitchFamily="18" charset="0"/>
                <a:cs typeface="Times New Roman" panose="02020603050405020304" pitchFamily="18" charset="0"/>
              </a:rPr>
              <a:t>=&gt; </a:t>
            </a:r>
            <a:r>
              <a:rPr lang="en-US" altLang="en-US" sz="2600" b="1" dirty="0" err="1" smtClean="0">
                <a:solidFill>
                  <a:prstClr val="black"/>
                </a:solidFill>
                <a:latin typeface="Times New Roman" panose="02020603050405020304" pitchFamily="18" charset="0"/>
                <a:cs typeface="Times New Roman" panose="02020603050405020304" pitchFamily="18" charset="0"/>
              </a:rPr>
              <a:t>Khi</a:t>
            </a:r>
            <a:r>
              <a:rPr lang="en-US" altLang="en-US" sz="2600" b="1" dirty="0" smtClean="0">
                <a:solidFill>
                  <a:prstClr val="black"/>
                </a:solidFill>
                <a:latin typeface="Times New Roman" panose="02020603050405020304" pitchFamily="18" charset="0"/>
                <a:cs typeface="Times New Roman" panose="02020603050405020304" pitchFamily="18" charset="0"/>
              </a:rPr>
              <a:t> </a:t>
            </a:r>
            <a:r>
              <a:rPr lang="en-US" altLang="en-US" sz="2600" b="1" dirty="0" err="1" smtClean="0">
                <a:solidFill>
                  <a:prstClr val="black"/>
                </a:solidFill>
                <a:latin typeface="Times New Roman" panose="02020603050405020304" pitchFamily="18" charset="0"/>
                <a:cs typeface="Times New Roman" panose="02020603050405020304" pitchFamily="18" charset="0"/>
              </a:rPr>
              <a:t>tiết</a:t>
            </a:r>
            <a:r>
              <a:rPr lang="en-US" altLang="en-US" sz="2600" b="1" dirty="0" smtClean="0">
                <a:solidFill>
                  <a:prstClr val="black"/>
                </a:solidFill>
                <a:latin typeface="Times New Roman" panose="02020603050405020304" pitchFamily="18" charset="0"/>
                <a:cs typeface="Times New Roman" panose="02020603050405020304" pitchFamily="18" charset="0"/>
              </a:rPr>
              <a:t> </a:t>
            </a:r>
            <a:r>
              <a:rPr lang="en-US" altLang="en-US" sz="2600" b="1" dirty="0" err="1" smtClean="0">
                <a:solidFill>
                  <a:prstClr val="black"/>
                </a:solidFill>
                <a:latin typeface="Times New Roman" panose="02020603050405020304" pitchFamily="18" charset="0"/>
                <a:cs typeface="Times New Roman" panose="02020603050405020304" pitchFamily="18" charset="0"/>
              </a:rPr>
              <a:t>diện</a:t>
            </a:r>
            <a:r>
              <a:rPr lang="en-US" altLang="en-US" sz="2600" b="1" dirty="0" smtClean="0">
                <a:solidFill>
                  <a:prstClr val="black"/>
                </a:solidFill>
                <a:latin typeface="Times New Roman" panose="02020603050405020304" pitchFamily="18" charset="0"/>
                <a:cs typeface="Times New Roman" panose="02020603050405020304" pitchFamily="18" charset="0"/>
              </a:rPr>
              <a:t> </a:t>
            </a:r>
            <a:r>
              <a:rPr lang="en-US" altLang="en-US" sz="2600" b="1" dirty="0" err="1" smtClean="0">
                <a:solidFill>
                  <a:prstClr val="black"/>
                </a:solidFill>
                <a:latin typeface="Times New Roman" panose="02020603050405020304" pitchFamily="18" charset="0"/>
                <a:cs typeface="Times New Roman" panose="02020603050405020304" pitchFamily="18" charset="0"/>
              </a:rPr>
              <a:t>của</a:t>
            </a:r>
            <a:r>
              <a:rPr lang="en-US" altLang="en-US" sz="2600" b="1" dirty="0" smtClean="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dây</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dẫn</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tăng</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a:solidFill>
                  <a:srgbClr val="0000CC"/>
                </a:solidFill>
                <a:latin typeface="Times New Roman" panose="02020603050405020304" pitchFamily="18" charset="0"/>
                <a:cs typeface="Times New Roman" panose="02020603050405020304" pitchFamily="18" charset="0"/>
              </a:rPr>
              <a:t>(</a:t>
            </a:r>
            <a:r>
              <a:rPr lang="en-US" altLang="en-US" sz="2600" b="1" dirty="0" err="1">
                <a:solidFill>
                  <a:srgbClr val="0000CC"/>
                </a:solidFill>
                <a:latin typeface="Times New Roman" panose="02020603050405020304" pitchFamily="18" charset="0"/>
                <a:cs typeface="Times New Roman" panose="02020603050405020304" pitchFamily="18" charset="0"/>
              </a:rPr>
              <a:t>hoặc</a:t>
            </a:r>
            <a:r>
              <a:rPr lang="en-US" altLang="en-US" sz="2600" b="1" dirty="0">
                <a:solidFill>
                  <a:srgbClr val="0000CC"/>
                </a:solidFill>
                <a:latin typeface="Times New Roman" panose="02020603050405020304" pitchFamily="18" charset="0"/>
                <a:cs typeface="Times New Roman" panose="02020603050405020304" pitchFamily="18" charset="0"/>
              </a:rPr>
              <a:t> </a:t>
            </a:r>
            <a:r>
              <a:rPr lang="en-US" altLang="en-US" sz="2600" b="1" dirty="0" err="1">
                <a:solidFill>
                  <a:srgbClr val="0000CC"/>
                </a:solidFill>
                <a:latin typeface="Times New Roman" panose="02020603050405020304" pitchFamily="18" charset="0"/>
                <a:cs typeface="Times New Roman" panose="02020603050405020304" pitchFamily="18" charset="0"/>
              </a:rPr>
              <a:t>giảm</a:t>
            </a:r>
            <a:r>
              <a:rPr lang="en-US" altLang="en-US" sz="2600" b="1" dirty="0">
                <a:solidFill>
                  <a:srgbClr val="0000CC"/>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bao</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nhiêu</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lần</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thì</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điện</a:t>
            </a:r>
            <a:r>
              <a:rPr lang="en-US" altLang="en-US" sz="2600" b="1" dirty="0">
                <a:solidFill>
                  <a:prstClr val="black"/>
                </a:solidFill>
                <a:latin typeface="Times New Roman" panose="02020603050405020304" pitchFamily="18" charset="0"/>
                <a:cs typeface="Times New Roman" panose="02020603050405020304" pitchFamily="18" charset="0"/>
              </a:rPr>
              <a:t> trở </a:t>
            </a:r>
            <a:r>
              <a:rPr lang="en-US" altLang="en-US" sz="2600" b="1" dirty="0" err="1">
                <a:solidFill>
                  <a:prstClr val="black"/>
                </a:solidFill>
                <a:latin typeface="Times New Roman" panose="02020603050405020304" pitchFamily="18" charset="0"/>
                <a:cs typeface="Times New Roman" panose="02020603050405020304" pitchFamily="18" charset="0"/>
              </a:rPr>
              <a:t>của</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dây</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smtClean="0">
                <a:solidFill>
                  <a:prstClr val="black"/>
                </a:solidFill>
                <a:latin typeface="Times New Roman" panose="02020603050405020304" pitchFamily="18" charset="0"/>
                <a:cs typeface="Times New Roman" panose="02020603050405020304" pitchFamily="18" charset="0"/>
              </a:rPr>
              <a:t>sẽ</a:t>
            </a:r>
            <a:r>
              <a:rPr lang="en-US" altLang="en-US" sz="2600" b="1" dirty="0" smtClean="0">
                <a:solidFill>
                  <a:prstClr val="black"/>
                </a:solidFill>
                <a:latin typeface="Times New Roman" panose="02020603050405020304" pitchFamily="18" charset="0"/>
                <a:cs typeface="Times New Roman" panose="02020603050405020304" pitchFamily="18" charset="0"/>
              </a:rPr>
              <a:t> </a:t>
            </a:r>
            <a:r>
              <a:rPr lang="en-US" altLang="en-US" sz="2600" b="1" dirty="0" err="1" smtClean="0">
                <a:solidFill>
                  <a:prstClr val="black"/>
                </a:solidFill>
                <a:latin typeface="Times New Roman" panose="02020603050405020304" pitchFamily="18" charset="0"/>
                <a:cs typeface="Times New Roman" panose="02020603050405020304" pitchFamily="18" charset="0"/>
              </a:rPr>
              <a:t>giảm</a:t>
            </a:r>
            <a:r>
              <a:rPr lang="en-US" altLang="en-US" sz="2600" b="1" dirty="0" smtClean="0">
                <a:solidFill>
                  <a:prstClr val="black"/>
                </a:solidFill>
                <a:latin typeface="Times New Roman" panose="02020603050405020304" pitchFamily="18" charset="0"/>
                <a:cs typeface="Times New Roman" panose="02020603050405020304" pitchFamily="18" charset="0"/>
              </a:rPr>
              <a:t> </a:t>
            </a:r>
            <a:r>
              <a:rPr lang="en-US" altLang="en-US" sz="2600" b="1" dirty="0" smtClean="0">
                <a:solidFill>
                  <a:srgbClr val="0000CC"/>
                </a:solidFill>
                <a:latin typeface="Times New Roman" panose="02020603050405020304" pitchFamily="18" charset="0"/>
                <a:cs typeface="Times New Roman" panose="02020603050405020304" pitchFamily="18" charset="0"/>
              </a:rPr>
              <a:t>(</a:t>
            </a:r>
            <a:r>
              <a:rPr lang="en-US" altLang="en-US" sz="2600" b="1" dirty="0" err="1" smtClean="0">
                <a:solidFill>
                  <a:srgbClr val="0000CC"/>
                </a:solidFill>
                <a:latin typeface="Times New Roman" panose="02020603050405020304" pitchFamily="18" charset="0"/>
                <a:cs typeface="Times New Roman" panose="02020603050405020304" pitchFamily="18" charset="0"/>
              </a:rPr>
              <a:t>hoặc</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smtClean="0">
                <a:solidFill>
                  <a:srgbClr val="0000CC"/>
                </a:solidFill>
                <a:latin typeface="Times New Roman" panose="02020603050405020304" pitchFamily="18" charset="0"/>
                <a:cs typeface="Times New Roman" panose="02020603050405020304" pitchFamily="18" charset="0"/>
              </a:rPr>
              <a:t>tăng</a:t>
            </a:r>
            <a:r>
              <a:rPr lang="en-US" altLang="en-US" sz="2600" b="1" dirty="0" smtClean="0">
                <a:solidFill>
                  <a:srgbClr val="0000CC"/>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bấy</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nhiêu</a:t>
            </a:r>
            <a:r>
              <a:rPr lang="en-US" altLang="en-US" sz="2600" b="1" dirty="0">
                <a:solidFill>
                  <a:prstClr val="black"/>
                </a:solidFill>
                <a:latin typeface="Times New Roman" panose="02020603050405020304" pitchFamily="18" charset="0"/>
                <a:cs typeface="Times New Roman" panose="02020603050405020304" pitchFamily="18" charset="0"/>
              </a:rPr>
              <a:t> </a:t>
            </a:r>
            <a:r>
              <a:rPr lang="en-US" altLang="en-US" sz="2600" b="1" dirty="0" err="1">
                <a:solidFill>
                  <a:prstClr val="black"/>
                </a:solidFill>
                <a:latin typeface="Times New Roman" panose="02020603050405020304" pitchFamily="18" charset="0"/>
                <a:cs typeface="Times New Roman" panose="02020603050405020304" pitchFamily="18" charset="0"/>
              </a:rPr>
              <a:t>lần</a:t>
            </a:r>
            <a:r>
              <a:rPr lang="en-US" altLang="en-US" sz="2600" b="1" dirty="0">
                <a:solidFill>
                  <a:prstClr val="black"/>
                </a:solidFill>
                <a:latin typeface="Times New Roman" panose="02020603050405020304" pitchFamily="18" charset="0"/>
                <a:cs typeface="Times New Roman" panose="02020603050405020304" pitchFamily="18" charset="0"/>
              </a:rPr>
              <a:t>.</a:t>
            </a:r>
            <a:endParaRPr lang="vi-VN" altLang="en-US" sz="2600" b="1" dirty="0">
              <a:solidFill>
                <a:prstClr val="black"/>
              </a:solidFill>
              <a:latin typeface="Times New Roman" panose="02020603050405020304" pitchFamily="18" charset="0"/>
              <a:cs typeface="Times New Roman" panose="02020603050405020304" pitchFamily="18" charset="0"/>
            </a:endParaRPr>
          </a:p>
        </p:txBody>
      </p:sp>
      <p:sp>
        <p:nvSpPr>
          <p:cNvPr id="29" name="Hình chữ nhật 3"/>
          <p:cNvSpPr/>
          <p:nvPr/>
        </p:nvSpPr>
        <p:spPr>
          <a:xfrm>
            <a:off x="1519168" y="1"/>
            <a:ext cx="9144000" cy="492443"/>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Chủ</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đề</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công</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thức</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tính</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điện</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trở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dây</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dẫn</a:t>
            </a:r>
            <a:endParaRPr lang="vi-VN" sz="2600" b="1" u="sng" cap="all" dirty="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30" name="Text Box 23"/>
          <p:cNvSpPr txBox="1">
            <a:spLocks noChangeArrowheads="1"/>
          </p:cNvSpPr>
          <p:nvPr/>
        </p:nvSpPr>
        <p:spPr bwMode="auto">
          <a:xfrm>
            <a:off x="7670999" y="3802338"/>
            <a:ext cx="812928" cy="4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vi-VN" sz="2600" dirty="0" smtClean="0">
                <a:solidFill>
                  <a:srgbClr val="000000"/>
                </a:solidFill>
              </a:rPr>
              <a:t>3S</a:t>
            </a:r>
            <a:endParaRPr lang="en-US" altLang="vi-VN" sz="2600" dirty="0">
              <a:solidFill>
                <a:srgbClr val="000000"/>
              </a:solidFill>
            </a:endParaRPr>
          </a:p>
        </p:txBody>
      </p:sp>
      <p:sp>
        <p:nvSpPr>
          <p:cNvPr id="31" name="Text Box 23"/>
          <p:cNvSpPr txBox="1">
            <a:spLocks noChangeArrowheads="1"/>
          </p:cNvSpPr>
          <p:nvPr/>
        </p:nvSpPr>
        <p:spPr bwMode="auto">
          <a:xfrm>
            <a:off x="1759284" y="3833734"/>
            <a:ext cx="812928" cy="4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vi-VN" sz="2600" dirty="0" smtClean="0">
                <a:solidFill>
                  <a:srgbClr val="000000"/>
                </a:solidFill>
              </a:rPr>
              <a:t>S</a:t>
            </a:r>
            <a:endParaRPr lang="en-US" altLang="vi-VN" sz="2600" dirty="0">
              <a:solidFill>
                <a:srgbClr val="000000"/>
              </a:solidFill>
            </a:endParaRPr>
          </a:p>
        </p:txBody>
      </p:sp>
    </p:spTree>
    <p:extLst>
      <p:ext uri="{BB962C8B-B14F-4D97-AF65-F5344CB8AC3E}">
        <p14:creationId xmlns:p14="http://schemas.microsoft.com/office/powerpoint/2010/main" val="18161484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anim calcmode="lin" valueType="num">
                                      <p:cBhvr>
                                        <p:cTn id="10" dur="1000" fill="hold"/>
                                        <p:tgtEl>
                                          <p:spTgt spid="6"/>
                                        </p:tgtEl>
                                        <p:attrNameLst>
                                          <p:attrName>ppt_x</p:attrName>
                                        </p:attrNameLst>
                                      </p:cBhvr>
                                      <p:tavLst>
                                        <p:tav tm="0">
                                          <p:val>
                                            <p:fltVal val="0.5"/>
                                          </p:val>
                                        </p:tav>
                                        <p:tav tm="100000">
                                          <p:val>
                                            <p:strVal val="#ppt_x"/>
                                          </p:val>
                                        </p:tav>
                                      </p:tavLst>
                                    </p:anim>
                                    <p:anim calcmode="lin" valueType="num">
                                      <p:cBhvr>
                                        <p:cTn id="11" dur="1000" fill="hold"/>
                                        <p:tgtEl>
                                          <p:spTgt spid="6"/>
                                        </p:tgtEl>
                                        <p:attrNameLst>
                                          <p:attrName>ppt_y</p:attrName>
                                        </p:attrNameLst>
                                      </p:cBhvr>
                                      <p:tavLst>
                                        <p:tav tm="0">
                                          <p:val>
                                            <p:fltVal val="0.5"/>
                                          </p:val>
                                        </p:tav>
                                        <p:tav tm="100000">
                                          <p:val>
                                            <p:strVal val="#ppt_y"/>
                                          </p:val>
                                        </p:tav>
                                      </p:tavLst>
                                    </p:anim>
                                  </p:childTnLst>
                                </p:cTn>
                              </p:par>
                            </p:childTnLst>
                          </p:cTn>
                        </p:par>
                        <p:par>
                          <p:cTn id="12" fill="hold" nodeType="afterGroup">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fltVal val="0.5"/>
                                          </p:val>
                                        </p:tav>
                                        <p:tav tm="100000">
                                          <p:val>
                                            <p:strVal val="#ppt_x"/>
                                          </p:val>
                                        </p:tav>
                                      </p:tavLst>
                                    </p:anim>
                                    <p:anim calcmode="lin" valueType="num">
                                      <p:cBhvr>
                                        <p:cTn id="19" dur="1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fltVal val="0.5"/>
                                          </p:val>
                                        </p:tav>
                                        <p:tav tm="100000">
                                          <p:val>
                                            <p:strVal val="#ppt_x"/>
                                          </p:val>
                                        </p:tav>
                                      </p:tavLst>
                                    </p:anim>
                                    <p:anim calcmode="lin" valueType="num">
                                      <p:cBhvr>
                                        <p:cTn id="28"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fltVal val="0.5"/>
                                          </p:val>
                                        </p:tav>
                                        <p:tav tm="100000">
                                          <p:val>
                                            <p:strVal val="#ppt_x"/>
                                          </p:val>
                                        </p:tav>
                                      </p:tavLst>
                                    </p:anim>
                                    <p:anim calcmode="lin" valueType="num">
                                      <p:cBhvr>
                                        <p:cTn id="37" dur="10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fltVal val="0"/>
                                          </p:val>
                                        </p:tav>
                                        <p:tav tm="100000">
                                          <p:val>
                                            <p:strVal val="#ppt_w"/>
                                          </p:val>
                                        </p:tav>
                                      </p:tavLst>
                                    </p:anim>
                                    <p:anim calcmode="lin" valueType="num">
                                      <p:cBhvr>
                                        <p:cTn id="43" dur="1000" fill="hold"/>
                                        <p:tgtEl>
                                          <p:spTgt spid="12"/>
                                        </p:tgtEl>
                                        <p:attrNameLst>
                                          <p:attrName>ppt_h</p:attrName>
                                        </p:attrNameLst>
                                      </p:cBhvr>
                                      <p:tavLst>
                                        <p:tav tm="0">
                                          <p:val>
                                            <p:fltVal val="0"/>
                                          </p:val>
                                        </p:tav>
                                        <p:tav tm="100000">
                                          <p:val>
                                            <p:strVal val="#ppt_h"/>
                                          </p:val>
                                        </p:tav>
                                      </p:tavLst>
                                    </p:anim>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fltVal val="0.5"/>
                                          </p:val>
                                        </p:tav>
                                        <p:tav tm="100000">
                                          <p:val>
                                            <p:strVal val="#ppt_x"/>
                                          </p:val>
                                        </p:tav>
                                      </p:tavLst>
                                    </p:anim>
                                    <p:anim calcmode="lin" valueType="num">
                                      <p:cBhvr>
                                        <p:cTn id="46" dur="10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fltVal val="0.5"/>
                                          </p:val>
                                        </p:tav>
                                        <p:tav tm="100000">
                                          <p:val>
                                            <p:strVal val="#ppt_x"/>
                                          </p:val>
                                        </p:tav>
                                      </p:tavLst>
                                    </p:anim>
                                    <p:anim calcmode="lin" valueType="num">
                                      <p:cBhvr>
                                        <p:cTn id="53" dur="10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ppt_w</p:attrName>
                                        </p:attrNameLst>
                                      </p:cBhvr>
                                      <p:tavLst>
                                        <p:tav tm="0">
                                          <p:val>
                                            <p:fltVal val="0"/>
                                          </p:val>
                                        </p:tav>
                                        <p:tav tm="100000">
                                          <p:val>
                                            <p:strVal val="#ppt_w"/>
                                          </p:val>
                                        </p:tav>
                                      </p:tavLst>
                                    </p:anim>
                                    <p:anim calcmode="lin" valueType="num">
                                      <p:cBhvr>
                                        <p:cTn id="59" dur="1000" fill="hold"/>
                                        <p:tgtEl>
                                          <p:spTgt spid="14"/>
                                        </p:tgtEl>
                                        <p:attrNameLst>
                                          <p:attrName>ppt_h</p:attrName>
                                        </p:attrNameLst>
                                      </p:cBhvr>
                                      <p:tavLst>
                                        <p:tav tm="0">
                                          <p:val>
                                            <p:fltVal val="0"/>
                                          </p:val>
                                        </p:tav>
                                        <p:tav tm="100000">
                                          <p:val>
                                            <p:strVal val="#ppt_h"/>
                                          </p:val>
                                        </p:tav>
                                      </p:tavLst>
                                    </p:anim>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fltVal val="0.5"/>
                                          </p:val>
                                        </p:tav>
                                        <p:tav tm="100000">
                                          <p:val>
                                            <p:strVal val="#ppt_x"/>
                                          </p:val>
                                        </p:tav>
                                      </p:tavLst>
                                    </p:anim>
                                    <p:anim calcmode="lin" valueType="num">
                                      <p:cBhvr>
                                        <p:cTn id="62" dur="1000" fill="hold"/>
                                        <p:tgtEl>
                                          <p:spTgt spid="14"/>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fltVal val="0.5"/>
                                          </p:val>
                                        </p:tav>
                                        <p:tav tm="100000">
                                          <p:val>
                                            <p:strVal val="#ppt_x"/>
                                          </p:val>
                                        </p:tav>
                                      </p:tavLst>
                                    </p:anim>
                                    <p:anim calcmode="lin" valueType="num">
                                      <p:cBhvr>
                                        <p:cTn id="69" dur="1000" fill="hold"/>
                                        <p:tgtEl>
                                          <p:spTgt spid="32"/>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1000" fill="hold"/>
                                        <p:tgtEl>
                                          <p:spTgt spid="15"/>
                                        </p:tgtEl>
                                        <p:attrNameLst>
                                          <p:attrName>ppt_w</p:attrName>
                                        </p:attrNameLst>
                                      </p:cBhvr>
                                      <p:tavLst>
                                        <p:tav tm="0">
                                          <p:val>
                                            <p:fltVal val="0"/>
                                          </p:val>
                                        </p:tav>
                                        <p:tav tm="100000">
                                          <p:val>
                                            <p:strVal val="#ppt_w"/>
                                          </p:val>
                                        </p:tav>
                                      </p:tavLst>
                                    </p:anim>
                                    <p:anim calcmode="lin" valueType="num">
                                      <p:cBhvr>
                                        <p:cTn id="73" dur="1000" fill="hold"/>
                                        <p:tgtEl>
                                          <p:spTgt spid="15"/>
                                        </p:tgtEl>
                                        <p:attrNameLst>
                                          <p:attrName>ppt_h</p:attrName>
                                        </p:attrNameLst>
                                      </p:cBhvr>
                                      <p:tavLst>
                                        <p:tav tm="0">
                                          <p:val>
                                            <p:fltVal val="0"/>
                                          </p:val>
                                        </p:tav>
                                        <p:tav tm="100000">
                                          <p:val>
                                            <p:strVal val="#ppt_h"/>
                                          </p:val>
                                        </p:tav>
                                      </p:tavLst>
                                    </p:anim>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fltVal val="0.5"/>
                                          </p:val>
                                        </p:tav>
                                        <p:tav tm="100000">
                                          <p:val>
                                            <p:strVal val="#ppt_x"/>
                                          </p:val>
                                        </p:tav>
                                      </p:tavLst>
                                    </p:anim>
                                    <p:anim calcmode="lin" valueType="num">
                                      <p:cBhvr>
                                        <p:cTn id="76" dur="10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3" fill="hold" grpId="0" nodeType="clickEffect">
                                  <p:stCondLst>
                                    <p:cond delay="0"/>
                                  </p:stCondLst>
                                  <p:iterate type="wd">
                                    <p:tmPct val="3000"/>
                                  </p:iterate>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1000" fill="hold"/>
                                        <p:tgtEl>
                                          <p:spTgt spid="10"/>
                                        </p:tgtEl>
                                        <p:attrNameLst>
                                          <p:attrName>ppt_x</p:attrName>
                                        </p:attrNameLst>
                                      </p:cBhvr>
                                      <p:tavLst>
                                        <p:tav tm="0">
                                          <p:val>
                                            <p:strVal val="1+#ppt_w/2"/>
                                          </p:val>
                                        </p:tav>
                                        <p:tav tm="100000">
                                          <p:val>
                                            <p:strVal val="#ppt_x"/>
                                          </p:val>
                                        </p:tav>
                                      </p:tavLst>
                                    </p:anim>
                                    <p:anim calcmode="lin" valueType="num">
                                      <p:cBhvr additive="base">
                                        <p:cTn id="82"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1000"/>
                                        <p:tgtEl>
                                          <p:spTgt spid="4"/>
                                        </p:tgtEl>
                                      </p:cBhvr>
                                    </p:animEffect>
                                    <p:anim calcmode="lin" valueType="num">
                                      <p:cBhvr>
                                        <p:cTn id="88" dur="1000" fill="hold"/>
                                        <p:tgtEl>
                                          <p:spTgt spid="4"/>
                                        </p:tgtEl>
                                        <p:attrNameLst>
                                          <p:attrName>ppt_x</p:attrName>
                                        </p:attrNameLst>
                                      </p:cBhvr>
                                      <p:tavLst>
                                        <p:tav tm="0">
                                          <p:val>
                                            <p:strVal val="#ppt_x"/>
                                          </p:val>
                                        </p:tav>
                                        <p:tav tm="100000">
                                          <p:val>
                                            <p:strVal val="#ppt_x"/>
                                          </p:val>
                                        </p:tav>
                                      </p:tavLst>
                                    </p:anim>
                                    <p:anim calcmode="lin" valueType="num">
                                      <p:cBhvr>
                                        <p:cTn id="8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animBg="1"/>
      <p:bldP spid="12" grpId="0" animBg="1"/>
      <p:bldP spid="13" grpId="0" animBg="1"/>
      <p:bldP spid="14" grpId="0" animBg="1"/>
      <p:bldP spid="15" grpId="0" animBg="1"/>
      <p:bldP spid="3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p:cNvSpPr>
            <a:spLocks noChangeArrowheads="1"/>
          </p:cNvSpPr>
          <p:nvPr/>
        </p:nvSpPr>
        <p:spPr bwMode="auto">
          <a:xfrm>
            <a:off x="271062" y="727414"/>
            <a:ext cx="12185749" cy="507949"/>
          </a:xfrm>
          <a:prstGeom prst="rect">
            <a:avLst/>
          </a:prstGeom>
          <a:noFill/>
          <a:ln w="9525">
            <a:noFill/>
            <a:miter lim="800000"/>
            <a:headEnd/>
            <a:tailEnd/>
          </a:ln>
        </p:spPr>
        <p:txBody>
          <a:bodyPr lIns="106923" tIns="53462" rIns="106923" bIns="53462">
            <a:spAutoFit/>
          </a:bodyPr>
          <a:lstStyle/>
          <a:p>
            <a:pPr fontAlgn="base">
              <a:spcBef>
                <a:spcPct val="0"/>
              </a:spcBef>
              <a:spcAft>
                <a:spcPct val="0"/>
              </a:spcAft>
              <a:defRPr/>
            </a:pPr>
            <a:r>
              <a:rPr lang="vi-VN" sz="2599" b="1" dirty="0" smtClean="0">
                <a:solidFill>
                  <a:prstClr val="black"/>
                </a:solidFill>
                <a:latin typeface="Times New Roman" panose="02020603050405020304" pitchFamily="18" charset="0"/>
              </a:rPr>
              <a:t>II. </a:t>
            </a:r>
            <a:r>
              <a:rPr lang="en-US" sz="2599" b="1" dirty="0" smtClean="0">
                <a:solidFill>
                  <a:prstClr val="black"/>
                </a:solidFill>
              </a:rPr>
              <a:t> </a:t>
            </a:r>
            <a:r>
              <a:rPr lang="en-US" sz="2599" b="1" dirty="0" err="1" smtClean="0">
                <a:solidFill>
                  <a:prstClr val="black"/>
                </a:solidFill>
                <a:latin typeface="Times New Roman" panose="02020603050405020304" pitchFamily="18" charset="0"/>
                <a:cs typeface="Times New Roman" panose="02020603050405020304" pitchFamily="18" charset="0"/>
              </a:rPr>
              <a:t>DỰ</a:t>
            </a:r>
            <a:r>
              <a:rPr lang="en-US" sz="2599" b="1" dirty="0" smtClean="0">
                <a:solidFill>
                  <a:prstClr val="black"/>
                </a:solidFill>
                <a:latin typeface="Times New Roman" panose="02020603050405020304" pitchFamily="18" charset="0"/>
                <a:cs typeface="Times New Roman" panose="02020603050405020304" pitchFamily="18" charset="0"/>
              </a:rPr>
              <a:t> </a:t>
            </a:r>
            <a:r>
              <a:rPr lang="en-US" sz="2599" b="1" dirty="0" err="1" smtClean="0">
                <a:solidFill>
                  <a:prstClr val="black"/>
                </a:solidFill>
                <a:latin typeface="Times New Roman" panose="02020603050405020304" pitchFamily="18" charset="0"/>
                <a:cs typeface="Times New Roman" panose="02020603050405020304" pitchFamily="18" charset="0"/>
              </a:rPr>
              <a:t>ĐOÁN</a:t>
            </a:r>
            <a:r>
              <a:rPr lang="en-US" sz="2599" b="1" dirty="0" smtClean="0">
                <a:solidFill>
                  <a:prstClr val="black"/>
                </a:solidFill>
                <a:latin typeface="Times New Roman" panose="02020603050405020304" pitchFamily="18" charset="0"/>
                <a:cs typeface="Times New Roman" panose="02020603050405020304" pitchFamily="18" charset="0"/>
              </a:rPr>
              <a:t> </a:t>
            </a:r>
            <a:r>
              <a:rPr lang="vi-VN" sz="2599" b="1" dirty="0" smtClean="0">
                <a:solidFill>
                  <a:prstClr val="black"/>
                </a:solidFill>
                <a:latin typeface="Times New Roman" panose="02020603050405020304" pitchFamily="18" charset="0"/>
              </a:rPr>
              <a:t>SỰ PHỤ THUỘC </a:t>
            </a:r>
            <a:r>
              <a:rPr lang="vi-VN" sz="2599" b="1" dirty="0">
                <a:solidFill>
                  <a:prstClr val="black"/>
                </a:solidFill>
                <a:latin typeface="Times New Roman" panose="02020603050405020304" pitchFamily="18" charset="0"/>
              </a:rPr>
              <a:t>CỦA ĐIỆN TRỞ VÀO </a:t>
            </a:r>
            <a:r>
              <a:rPr lang="en-US" sz="2599" b="1" dirty="0" err="1" smtClean="0">
                <a:solidFill>
                  <a:prstClr val="black"/>
                </a:solidFill>
                <a:latin typeface="Times New Roman" panose="02020603050405020304" pitchFamily="18" charset="0"/>
                <a:cs typeface="Times New Roman" panose="02020603050405020304" pitchFamily="18" charset="0"/>
              </a:rPr>
              <a:t>CÁC</a:t>
            </a:r>
            <a:r>
              <a:rPr lang="en-US" sz="2599" b="1" dirty="0" smtClean="0">
                <a:solidFill>
                  <a:prstClr val="black"/>
                </a:solidFill>
                <a:latin typeface="Times New Roman" panose="02020603050405020304" pitchFamily="18" charset="0"/>
                <a:cs typeface="Times New Roman" panose="02020603050405020304" pitchFamily="18" charset="0"/>
              </a:rPr>
              <a:t> </a:t>
            </a:r>
            <a:r>
              <a:rPr lang="en-US" sz="2599" b="1" dirty="0">
                <a:solidFill>
                  <a:prstClr val="black"/>
                </a:solidFill>
                <a:latin typeface="Times New Roman" panose="02020603050405020304" pitchFamily="18" charset="0"/>
                <a:cs typeface="Times New Roman" panose="02020603050405020304" pitchFamily="18" charset="0"/>
              </a:rPr>
              <a:t>YẾU TỐ</a:t>
            </a:r>
            <a:r>
              <a:rPr lang="vi-VN" sz="2599" b="1" dirty="0">
                <a:solidFill>
                  <a:prstClr val="black"/>
                </a:solidFill>
                <a:latin typeface="Times New Roman" panose="02020603050405020304" pitchFamily="18" charset="0"/>
                <a:cs typeface="Times New Roman" panose="02020603050405020304" pitchFamily="18" charset="0"/>
              </a:rPr>
              <a:t>:</a:t>
            </a:r>
          </a:p>
        </p:txBody>
      </p:sp>
      <p:sp>
        <p:nvSpPr>
          <p:cNvPr id="7" name="Hình chữ nhật 6"/>
          <p:cNvSpPr>
            <a:spLocks noChangeArrowheads="1"/>
          </p:cNvSpPr>
          <p:nvPr/>
        </p:nvSpPr>
        <p:spPr bwMode="auto">
          <a:xfrm>
            <a:off x="305050" y="2018905"/>
            <a:ext cx="11731925" cy="1308297"/>
          </a:xfrm>
          <a:prstGeom prst="rect">
            <a:avLst/>
          </a:prstGeom>
          <a:noFill/>
          <a:ln w="9525">
            <a:noFill/>
            <a:miter lim="800000"/>
            <a:headEnd/>
            <a:tailEnd/>
          </a:ln>
        </p:spPr>
        <p:txBody>
          <a:bodyPr lIns="106923" tIns="53462" rIns="106923" bIns="53462">
            <a:spAutoFit/>
          </a:bodyPr>
          <a:lstStyle/>
          <a:p>
            <a:pPr fontAlgn="base">
              <a:spcBef>
                <a:spcPct val="0"/>
              </a:spcBef>
              <a:spcAft>
                <a:spcPct val="0"/>
              </a:spcAft>
              <a:defRPr/>
            </a:pPr>
            <a:r>
              <a:rPr lang="en-US" sz="2600" b="1" i="1" dirty="0">
                <a:solidFill>
                  <a:prstClr val="black"/>
                </a:solidFill>
              </a:rPr>
              <a:t>  </a:t>
            </a:r>
            <a:r>
              <a:rPr lang="vi-VN" sz="2600" b="1" i="1" dirty="0">
                <a:solidFill>
                  <a:prstClr val="black"/>
                </a:solidFill>
                <a:latin typeface="Times New Roman" panose="02020603050405020304" pitchFamily="18" charset="0"/>
              </a:rPr>
              <a:t>Đo điện trở của dây dẫn </a:t>
            </a:r>
            <a:r>
              <a:rPr lang="en-US" sz="2600" b="1" i="1" dirty="0" err="1" smtClean="0">
                <a:solidFill>
                  <a:prstClr val="black"/>
                </a:solidFill>
                <a:latin typeface="Times New Roman" panose="02020603050405020304" pitchFamily="18" charset="0"/>
              </a:rPr>
              <a:t>bằng</a:t>
            </a:r>
            <a:r>
              <a:rPr lang="en-US" sz="2600" b="1" i="1" dirty="0" smtClean="0">
                <a:solidFill>
                  <a:prstClr val="black"/>
                </a:solidFill>
                <a:latin typeface="Times New Roman" panose="02020603050405020304" pitchFamily="18" charset="0"/>
              </a:rPr>
              <a:t> </a:t>
            </a:r>
            <a:r>
              <a:rPr lang="en-US" sz="2600" b="1" i="1" dirty="0" err="1" smtClean="0">
                <a:solidFill>
                  <a:prstClr val="black"/>
                </a:solidFill>
                <a:latin typeface="Times New Roman" panose="02020603050405020304" pitchFamily="18" charset="0"/>
              </a:rPr>
              <a:t>đồng</a:t>
            </a:r>
            <a:r>
              <a:rPr lang="en-US" sz="2600" b="1" i="1" dirty="0" smtClean="0">
                <a:solidFill>
                  <a:prstClr val="black"/>
                </a:solidFill>
                <a:latin typeface="Times New Roman" panose="02020603050405020304" pitchFamily="18" charset="0"/>
              </a:rPr>
              <a:t>, </a:t>
            </a:r>
            <a:r>
              <a:rPr lang="en-US" sz="2600" b="1" i="1" dirty="0" err="1" smtClean="0">
                <a:solidFill>
                  <a:prstClr val="black"/>
                </a:solidFill>
                <a:latin typeface="Times New Roman" panose="02020603050405020304" pitchFamily="18" charset="0"/>
              </a:rPr>
              <a:t>nhôm</a:t>
            </a:r>
            <a:r>
              <a:rPr lang="en-US" sz="2600" b="1" i="1" dirty="0" smtClean="0">
                <a:solidFill>
                  <a:prstClr val="black"/>
                </a:solidFill>
                <a:latin typeface="Times New Roman" panose="02020603050405020304" pitchFamily="18" charset="0"/>
              </a:rPr>
              <a:t>, </a:t>
            </a:r>
            <a:r>
              <a:rPr lang="en-US" sz="2600" b="1" i="1" dirty="0" err="1" smtClean="0">
                <a:solidFill>
                  <a:prstClr val="black"/>
                </a:solidFill>
                <a:latin typeface="Times New Roman" panose="02020603050405020304" pitchFamily="18" charset="0"/>
              </a:rPr>
              <a:t>sắt</a:t>
            </a:r>
            <a:r>
              <a:rPr lang="en-US" sz="2600" b="1" i="1" dirty="0" smtClean="0">
                <a:solidFill>
                  <a:prstClr val="black"/>
                </a:solidFill>
                <a:latin typeface="Times New Roman" panose="02020603050405020304" pitchFamily="18" charset="0"/>
              </a:rPr>
              <a:t> </a:t>
            </a:r>
            <a:r>
              <a:rPr lang="vi-VN" sz="2600" b="1" i="1" dirty="0" smtClean="0">
                <a:solidFill>
                  <a:prstClr val="black"/>
                </a:solidFill>
                <a:latin typeface="Times New Roman" panose="02020603050405020304" pitchFamily="18" charset="0"/>
              </a:rPr>
              <a:t>nhưng </a:t>
            </a:r>
            <a:r>
              <a:rPr lang="vi-VN" sz="2600" b="1" i="1" dirty="0">
                <a:solidFill>
                  <a:prstClr val="black"/>
                </a:solidFill>
                <a:latin typeface="Times New Roman" panose="02020603050405020304" pitchFamily="18" charset="0"/>
              </a:rPr>
              <a:t>có </a:t>
            </a:r>
            <a:r>
              <a:rPr lang="en-US" sz="2600" b="1" i="1" dirty="0" err="1" smtClean="0">
                <a:solidFill>
                  <a:srgbClr val="0000CC"/>
                </a:solidFill>
                <a:latin typeface="Times New Roman" panose="02020603050405020304" pitchFamily="18" charset="0"/>
              </a:rPr>
              <a:t>chiều</a:t>
            </a:r>
            <a:r>
              <a:rPr lang="en-US" sz="2600" b="1" i="1" dirty="0" smtClean="0">
                <a:solidFill>
                  <a:srgbClr val="0000CC"/>
                </a:solidFill>
                <a:latin typeface="Times New Roman" panose="02020603050405020304" pitchFamily="18" charset="0"/>
              </a:rPr>
              <a:t> </a:t>
            </a:r>
            <a:r>
              <a:rPr lang="en-US" sz="2600" b="1" i="1" dirty="0" err="1" smtClean="0">
                <a:solidFill>
                  <a:srgbClr val="0000CC"/>
                </a:solidFill>
                <a:latin typeface="Times New Roman" panose="02020603050405020304" pitchFamily="18" charset="0"/>
              </a:rPr>
              <a:t>dài</a:t>
            </a:r>
            <a:r>
              <a:rPr lang="en-US" sz="2600" b="1" i="1" dirty="0" smtClean="0">
                <a:solidFill>
                  <a:srgbClr val="0000CC"/>
                </a:solidFill>
                <a:latin typeface="Times New Roman" panose="02020603050405020304" pitchFamily="18" charset="0"/>
              </a:rPr>
              <a:t> </a:t>
            </a:r>
            <a:r>
              <a:rPr lang="vi-VN" sz="2600" b="1" i="1" dirty="0" smtClean="0">
                <a:solidFill>
                  <a:srgbClr val="0000CC"/>
                </a:solidFill>
                <a:latin typeface="Times New Roman" panose="02020603050405020304" pitchFamily="18" charset="0"/>
              </a:rPr>
              <a:t>như </a:t>
            </a:r>
            <a:r>
              <a:rPr lang="vi-VN" sz="2600" b="1" i="1" dirty="0">
                <a:solidFill>
                  <a:srgbClr val="0000CC"/>
                </a:solidFill>
                <a:latin typeface="Times New Roman" panose="02020603050405020304" pitchFamily="18" charset="0"/>
              </a:rPr>
              <a:t>nhau</a:t>
            </a:r>
            <a:r>
              <a:rPr lang="vi-VN" sz="2600" b="1" i="1" dirty="0">
                <a:solidFill>
                  <a:srgbClr val="663300"/>
                </a:solidFill>
                <a:latin typeface="Times New Roman" panose="02020603050405020304" pitchFamily="18" charset="0"/>
              </a:rPr>
              <a:t> </a:t>
            </a:r>
            <a:r>
              <a:rPr lang="vi-VN" sz="2600" b="1" i="1" dirty="0">
                <a:solidFill>
                  <a:prstClr val="black"/>
                </a:solidFill>
                <a:latin typeface="Times New Roman" panose="02020603050405020304" pitchFamily="18" charset="0"/>
              </a:rPr>
              <a:t>và </a:t>
            </a:r>
            <a:r>
              <a:rPr lang="en-US" sz="2600" b="1" i="1" dirty="0" err="1" smtClean="0">
                <a:solidFill>
                  <a:schemeClr val="accent1"/>
                </a:solidFill>
                <a:latin typeface="Times New Roman" panose="02020603050405020304" pitchFamily="18" charset="0"/>
              </a:rPr>
              <a:t>tiết</a:t>
            </a:r>
            <a:r>
              <a:rPr lang="en-US" sz="2600" b="1" i="1" dirty="0" smtClean="0">
                <a:solidFill>
                  <a:schemeClr val="accent1"/>
                </a:solidFill>
                <a:latin typeface="Times New Roman" panose="02020603050405020304" pitchFamily="18" charset="0"/>
              </a:rPr>
              <a:t> </a:t>
            </a:r>
            <a:r>
              <a:rPr lang="en-US" sz="2600" b="1" i="1" dirty="0" err="1" smtClean="0">
                <a:solidFill>
                  <a:schemeClr val="accent1"/>
                </a:solidFill>
                <a:latin typeface="Times New Roman" panose="02020603050405020304" pitchFamily="18" charset="0"/>
              </a:rPr>
              <a:t>diện</a:t>
            </a:r>
            <a:r>
              <a:rPr lang="en-US" sz="2600" b="1" i="1" dirty="0" smtClean="0">
                <a:solidFill>
                  <a:schemeClr val="accent1"/>
                </a:solidFill>
                <a:latin typeface="Times New Roman" panose="02020603050405020304" pitchFamily="18" charset="0"/>
              </a:rPr>
              <a:t> </a:t>
            </a:r>
            <a:r>
              <a:rPr lang="en-US" sz="2600" b="1" i="1" dirty="0" err="1" smtClean="0">
                <a:solidFill>
                  <a:schemeClr val="accent1"/>
                </a:solidFill>
                <a:latin typeface="Times New Roman" panose="02020603050405020304" pitchFamily="18" charset="0"/>
              </a:rPr>
              <a:t>như</a:t>
            </a:r>
            <a:r>
              <a:rPr lang="en-US" sz="2600" b="1" i="1" dirty="0" smtClean="0">
                <a:solidFill>
                  <a:schemeClr val="accent1"/>
                </a:solidFill>
                <a:latin typeface="Times New Roman" panose="02020603050405020304" pitchFamily="18" charset="0"/>
              </a:rPr>
              <a:t> </a:t>
            </a:r>
            <a:r>
              <a:rPr lang="en-US" sz="2600" b="1" i="1" dirty="0" err="1" smtClean="0">
                <a:solidFill>
                  <a:schemeClr val="accent1"/>
                </a:solidFill>
                <a:latin typeface="Times New Roman" panose="02020603050405020304" pitchFamily="18" charset="0"/>
              </a:rPr>
              <a:t>nhau</a:t>
            </a:r>
            <a:r>
              <a:rPr lang="vi-VN" sz="2600" b="1" i="1" dirty="0" smtClean="0">
                <a:solidFill>
                  <a:srgbClr val="663300"/>
                </a:solidFill>
                <a:latin typeface="Times New Roman" panose="02020603050405020304" pitchFamily="18" charset="0"/>
              </a:rPr>
              <a:t>. </a:t>
            </a:r>
            <a:r>
              <a:rPr lang="vi-VN" sz="2600" b="1" i="1" dirty="0">
                <a:solidFill>
                  <a:prstClr val="black"/>
                </a:solidFill>
                <a:latin typeface="Times New Roman" panose="02020603050405020304" pitchFamily="18" charset="0"/>
              </a:rPr>
              <a:t>So sánh các giá trị điện trở tìm ra mối quan hệ điện trở và </a:t>
            </a:r>
            <a:r>
              <a:rPr lang="en-US" sz="2600" b="1" i="1" dirty="0" err="1" smtClean="0">
                <a:solidFill>
                  <a:prstClr val="black"/>
                </a:solidFill>
                <a:latin typeface="Times New Roman" panose="02020603050405020304" pitchFamily="18" charset="0"/>
              </a:rPr>
              <a:t>vật</a:t>
            </a:r>
            <a:r>
              <a:rPr lang="en-US" sz="2600" b="1" i="1" dirty="0" smtClean="0">
                <a:solidFill>
                  <a:prstClr val="black"/>
                </a:solidFill>
                <a:latin typeface="Times New Roman" panose="02020603050405020304" pitchFamily="18" charset="0"/>
              </a:rPr>
              <a:t> </a:t>
            </a:r>
            <a:r>
              <a:rPr lang="en-US" sz="2600" b="1" i="1" dirty="0" err="1" smtClean="0">
                <a:solidFill>
                  <a:prstClr val="black"/>
                </a:solidFill>
                <a:latin typeface="Times New Roman" panose="02020603050405020304" pitchFamily="18" charset="0"/>
              </a:rPr>
              <a:t>liệu</a:t>
            </a:r>
            <a:r>
              <a:rPr lang="en-US" sz="2600" b="1" i="1" dirty="0" smtClean="0">
                <a:solidFill>
                  <a:prstClr val="black"/>
                </a:solidFill>
                <a:latin typeface="Times New Roman" panose="02020603050405020304" pitchFamily="18" charset="0"/>
              </a:rPr>
              <a:t> </a:t>
            </a:r>
            <a:r>
              <a:rPr lang="en-US" sz="2600" b="1" i="1" dirty="0" err="1" smtClean="0">
                <a:solidFill>
                  <a:prstClr val="black"/>
                </a:solidFill>
                <a:latin typeface="Times New Roman" panose="02020603050405020304" pitchFamily="18" charset="0"/>
              </a:rPr>
              <a:t>làm</a:t>
            </a:r>
            <a:r>
              <a:rPr lang="en-US" sz="2600" b="1" i="1" dirty="0" smtClean="0">
                <a:solidFill>
                  <a:prstClr val="black"/>
                </a:solidFill>
                <a:latin typeface="Times New Roman" panose="02020603050405020304" pitchFamily="18" charset="0"/>
              </a:rPr>
              <a:t> </a:t>
            </a:r>
            <a:r>
              <a:rPr lang="en-US" sz="2600" b="1" i="1" dirty="0" err="1" smtClean="0">
                <a:solidFill>
                  <a:prstClr val="black"/>
                </a:solidFill>
                <a:latin typeface="Times New Roman" panose="02020603050405020304" pitchFamily="18" charset="0"/>
              </a:rPr>
              <a:t>dây</a:t>
            </a:r>
            <a:r>
              <a:rPr lang="en-US" sz="2600" b="1" i="1" dirty="0" smtClean="0">
                <a:solidFill>
                  <a:prstClr val="black"/>
                </a:solidFill>
                <a:latin typeface="Times New Roman" panose="02020603050405020304" pitchFamily="18" charset="0"/>
              </a:rPr>
              <a:t> </a:t>
            </a:r>
            <a:r>
              <a:rPr lang="en-US" sz="2600" b="1" i="1" dirty="0" err="1" smtClean="0">
                <a:solidFill>
                  <a:prstClr val="black"/>
                </a:solidFill>
                <a:latin typeface="Times New Roman" panose="02020603050405020304" pitchFamily="18" charset="0"/>
              </a:rPr>
              <a:t>dẫn</a:t>
            </a:r>
            <a:r>
              <a:rPr lang="vi-VN" sz="2600" b="1" i="1" dirty="0" smtClean="0">
                <a:solidFill>
                  <a:prstClr val="black"/>
                </a:solidFill>
                <a:latin typeface="Times New Roman" panose="02020603050405020304" pitchFamily="18" charset="0"/>
              </a:rPr>
              <a:t>.</a:t>
            </a:r>
            <a:endParaRPr lang="vi-VN" sz="2600" b="1" i="1" dirty="0">
              <a:solidFill>
                <a:prstClr val="black"/>
              </a:solidFill>
              <a:latin typeface="Times New Roman" panose="02020603050405020304" pitchFamily="18" charset="0"/>
            </a:endParaRPr>
          </a:p>
        </p:txBody>
      </p:sp>
      <p:sp>
        <p:nvSpPr>
          <p:cNvPr id="8" name="Hình chữ nhật 7"/>
          <p:cNvSpPr>
            <a:spLocks noChangeArrowheads="1"/>
          </p:cNvSpPr>
          <p:nvPr/>
        </p:nvSpPr>
        <p:spPr bwMode="auto">
          <a:xfrm>
            <a:off x="324996" y="1162668"/>
            <a:ext cx="8006850" cy="908187"/>
          </a:xfrm>
          <a:prstGeom prst="rect">
            <a:avLst/>
          </a:prstGeom>
          <a:noFill/>
          <a:ln w="9525">
            <a:noFill/>
            <a:miter lim="800000"/>
            <a:headEnd/>
            <a:tailEnd/>
          </a:ln>
        </p:spPr>
        <p:txBody>
          <a:bodyPr wrap="none" lIns="106923" tIns="53462" rIns="106923" bIns="53462">
            <a:spAutoFit/>
          </a:bodyPr>
          <a:lstStyle/>
          <a:p>
            <a:pPr marL="405051" indent="-405051" fontAlgn="base">
              <a:spcBef>
                <a:spcPct val="0"/>
              </a:spcBef>
              <a:spcAft>
                <a:spcPct val="0"/>
              </a:spcAft>
              <a:buFontTx/>
              <a:buAutoNum type="arabicPeriod"/>
              <a:defRPr/>
            </a:pPr>
            <a:r>
              <a:rPr lang="en-US" sz="2600" b="1" dirty="0">
                <a:solidFill>
                  <a:prstClr val="black"/>
                </a:solidFill>
                <a:latin typeface="Times New Roman" panose="02020603050405020304" pitchFamily="18" charset="0"/>
                <a:cs typeface="Times New Roman" panose="02020603050405020304" pitchFamily="18" charset="0"/>
              </a:rPr>
              <a:t>Sự phụ thuộc của điện trở </a:t>
            </a:r>
            <a:r>
              <a:rPr lang="en-US" sz="2600" b="1" dirty="0" err="1">
                <a:solidFill>
                  <a:prstClr val="black"/>
                </a:solidFill>
                <a:latin typeface="Times New Roman" panose="02020603050405020304" pitchFamily="18" charset="0"/>
                <a:cs typeface="Times New Roman" panose="02020603050405020304" pitchFamily="18" charset="0"/>
              </a:rPr>
              <a:t>vào</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vật</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liệu</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làm</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dây</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dẫn</a:t>
            </a:r>
            <a:r>
              <a:rPr lang="vi-VN" sz="2600" b="1" dirty="0" smtClean="0">
                <a:solidFill>
                  <a:prstClr val="black"/>
                </a:solidFill>
                <a:latin typeface="Times New Roman" panose="02020603050405020304" pitchFamily="18" charset="0"/>
                <a:cs typeface="Times New Roman" panose="02020603050405020304" pitchFamily="18" charset="0"/>
              </a:rPr>
              <a:t>:</a:t>
            </a:r>
            <a:endParaRPr lang="en-US" sz="2600" b="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en-US" sz="2600" b="1" dirty="0">
                <a:solidFill>
                  <a:prstClr val="black"/>
                </a:solidFill>
                <a:latin typeface="Times New Roman" panose="02020603050405020304" pitchFamily="18" charset="0"/>
                <a:cs typeface="Times New Roman" panose="02020603050405020304" pitchFamily="18" charset="0"/>
              </a:rPr>
              <a:t>a. </a:t>
            </a:r>
            <a:r>
              <a:rPr lang="en-US" sz="2600" b="1" dirty="0" err="1">
                <a:solidFill>
                  <a:prstClr val="black"/>
                </a:solidFill>
                <a:latin typeface="Times New Roman" panose="02020603050405020304" pitchFamily="18" charset="0"/>
                <a:cs typeface="Times New Roman" panose="02020603050405020304" pitchFamily="18" charset="0"/>
              </a:rPr>
              <a:t>Dự</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kiến</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cách</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làm</a:t>
            </a:r>
            <a:r>
              <a:rPr lang="en-US" sz="2600" b="1" dirty="0" smtClean="0">
                <a:solidFill>
                  <a:prstClr val="black"/>
                </a:solidFill>
                <a:latin typeface="Times New Roman" panose="02020603050405020304" pitchFamily="18" charset="0"/>
                <a:cs typeface="Times New Roman" panose="02020603050405020304" pitchFamily="18" charset="0"/>
              </a:rPr>
              <a:t>: </a:t>
            </a:r>
            <a:endParaRPr lang="vi-VN" sz="2600" b="1" dirty="0">
              <a:solidFill>
                <a:prstClr val="black"/>
              </a:solidFill>
              <a:latin typeface="Times New Roman" panose="02020603050405020304" pitchFamily="18" charset="0"/>
              <a:cs typeface="Times New Roman" panose="02020603050405020304" pitchFamily="18" charset="0"/>
            </a:endParaRPr>
          </a:p>
        </p:txBody>
      </p:sp>
      <p:sp>
        <p:nvSpPr>
          <p:cNvPr id="10" name="Hình chữ nhật 9"/>
          <p:cNvSpPr>
            <a:spLocks noChangeArrowheads="1"/>
          </p:cNvSpPr>
          <p:nvPr/>
        </p:nvSpPr>
        <p:spPr bwMode="auto">
          <a:xfrm>
            <a:off x="324996" y="3967964"/>
            <a:ext cx="6493315" cy="1708406"/>
          </a:xfrm>
          <a:prstGeom prst="rect">
            <a:avLst/>
          </a:prstGeom>
          <a:noFill/>
          <a:ln w="9525">
            <a:noFill/>
            <a:miter lim="800000"/>
            <a:headEnd/>
            <a:tailEnd/>
          </a:ln>
        </p:spPr>
        <p:txBody>
          <a:bodyPr wrap="square" lIns="106923" tIns="53462" rIns="106923" bIns="53462">
            <a:spAutoFit/>
          </a:bodyPr>
          <a:lstStyle/>
          <a:p>
            <a:pPr fontAlgn="base">
              <a:spcBef>
                <a:spcPct val="0"/>
              </a:spcBef>
              <a:spcAft>
                <a:spcPct val="0"/>
              </a:spcAft>
              <a:defRPr/>
            </a:pPr>
            <a:r>
              <a:rPr lang="en-US" sz="2600" b="1" dirty="0" smtClean="0">
                <a:solidFill>
                  <a:prstClr val="black"/>
                </a:solidFill>
                <a:latin typeface="Times New Roman" panose="02020603050405020304" pitchFamily="18" charset="0"/>
                <a:cs typeface="Times New Roman" panose="02020603050405020304" pitchFamily="18" charset="0"/>
              </a:rPr>
              <a:t>b, </a:t>
            </a:r>
            <a:r>
              <a:rPr lang="en-US" sz="2600" b="1" dirty="0" err="1" smtClean="0">
                <a:solidFill>
                  <a:prstClr val="black"/>
                </a:solidFill>
                <a:latin typeface="Times New Roman" panose="02020603050405020304" pitchFamily="18" charset="0"/>
                <a:cs typeface="Times New Roman" panose="02020603050405020304" pitchFamily="18" charset="0"/>
              </a:rPr>
              <a:t>Dự</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đoán</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câu</a:t>
            </a:r>
            <a:r>
              <a:rPr lang="en-US" sz="2600" b="1" dirty="0" smtClean="0">
                <a:solidFill>
                  <a:prstClr val="black"/>
                </a:solidFill>
                <a:latin typeface="Times New Roman" panose="02020603050405020304" pitchFamily="18" charset="0"/>
                <a:cs typeface="Times New Roman" panose="02020603050405020304" pitchFamily="18" charset="0"/>
              </a:rPr>
              <a:t> t</a:t>
            </a:r>
            <a:r>
              <a:rPr lang="vi-VN" sz="2600" b="1" dirty="0" smtClean="0">
                <a:solidFill>
                  <a:prstClr val="black"/>
                </a:solidFill>
                <a:latin typeface="Times New Roman" panose="02020603050405020304" pitchFamily="18" charset="0"/>
                <a:cs typeface="Times New Roman" panose="02020603050405020304" pitchFamily="18" charset="0"/>
              </a:rPr>
              <a:t>rả lời:</a:t>
            </a:r>
            <a:r>
              <a:rPr lang="en-US" sz="2600" b="1" dirty="0" smtClean="0">
                <a:solidFill>
                  <a:prstClr val="black"/>
                </a:solidFill>
                <a:latin typeface="Times New Roman" panose="02020603050405020304" pitchFamily="18" charset="0"/>
                <a:cs typeface="Times New Roman" panose="02020603050405020304" pitchFamily="18" charset="0"/>
              </a:rPr>
              <a:t> </a:t>
            </a:r>
          </a:p>
          <a:p>
            <a:pPr fontAlgn="base">
              <a:spcBef>
                <a:spcPct val="0"/>
              </a:spcBef>
              <a:spcAft>
                <a:spcPct val="0"/>
              </a:spcAft>
              <a:defRPr/>
            </a:pPr>
            <a:r>
              <a:rPr lang="en-US" sz="2600" b="1" dirty="0" smtClean="0">
                <a:solidFill>
                  <a:prstClr val="black"/>
                </a:solidFill>
                <a:latin typeface="Times New Roman" panose="02020603050405020304" pitchFamily="18" charset="0"/>
                <a:cs typeface="Times New Roman" panose="02020603050405020304" pitchFamily="18" charset="0"/>
              </a:rPr>
              <a:t>- D</a:t>
            </a:r>
            <a:r>
              <a:rPr lang="vi-VN" sz="2600" b="1" dirty="0" smtClean="0">
                <a:solidFill>
                  <a:prstClr val="black"/>
                </a:solidFill>
                <a:latin typeface="Times New Roman" panose="02020603050405020304" pitchFamily="18" charset="0"/>
                <a:cs typeface="Times New Roman" panose="02020603050405020304" pitchFamily="18" charset="0"/>
              </a:rPr>
              <a:t>ây dẫn </a:t>
            </a:r>
            <a:r>
              <a:rPr lang="en-US" sz="2600" b="1" dirty="0" err="1" smtClean="0">
                <a:solidFill>
                  <a:prstClr val="black"/>
                </a:solidFill>
                <a:latin typeface="Times New Roman" panose="02020603050405020304" pitchFamily="18" charset="0"/>
                <a:cs typeface="Times New Roman" panose="02020603050405020304" pitchFamily="18" charset="0"/>
              </a:rPr>
              <a:t>bằng</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đồng</a:t>
            </a:r>
            <a:r>
              <a:rPr lang="en-US" sz="2600" b="1" dirty="0" smtClean="0">
                <a:solidFill>
                  <a:prstClr val="black"/>
                </a:solidFill>
                <a:latin typeface="Times New Roman" panose="02020603050405020304" pitchFamily="18" charset="0"/>
                <a:cs typeface="Times New Roman" panose="02020603050405020304" pitchFamily="18" charset="0"/>
              </a:rPr>
              <a:t> </a:t>
            </a:r>
            <a:r>
              <a:rPr lang="vi-VN" sz="2600" b="1" dirty="0" smtClean="0">
                <a:solidFill>
                  <a:prstClr val="black"/>
                </a:solidFill>
                <a:latin typeface="Times New Roman" panose="02020603050405020304" pitchFamily="18" charset="0"/>
                <a:cs typeface="Times New Roman" panose="02020603050405020304" pitchFamily="18" charset="0"/>
              </a:rPr>
              <a:t>có điện trở R</a:t>
            </a:r>
            <a:endParaRPr lang="en-US" sz="2600" b="1"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en-US" sz="2600" b="1" dirty="0" smtClean="0">
                <a:solidFill>
                  <a:prstClr val="black"/>
                </a:solidFill>
                <a:latin typeface="Times New Roman" panose="02020603050405020304" pitchFamily="18" charset="0"/>
                <a:cs typeface="Times New Roman" panose="02020603050405020304" pitchFamily="18" charset="0"/>
              </a:rPr>
              <a:t>- </a:t>
            </a:r>
            <a:r>
              <a:rPr lang="vi-VN" sz="2600" b="1" dirty="0" smtClean="0">
                <a:solidFill>
                  <a:prstClr val="black"/>
                </a:solidFill>
                <a:latin typeface="Times New Roman" panose="02020603050405020304" pitchFamily="18" charset="0"/>
                <a:cs typeface="Times New Roman" panose="02020603050405020304" pitchFamily="18" charset="0"/>
              </a:rPr>
              <a:t>Dây dẫn </a:t>
            </a:r>
            <a:r>
              <a:rPr lang="en-US" sz="2600" b="1" dirty="0" err="1" smtClean="0">
                <a:solidFill>
                  <a:prstClr val="black"/>
                </a:solidFill>
                <a:latin typeface="Times New Roman" panose="02020603050405020304" pitchFamily="18" charset="0"/>
                <a:cs typeface="Times New Roman" panose="02020603050405020304" pitchFamily="18" charset="0"/>
              </a:rPr>
              <a:t>bằng</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nhôm</a:t>
            </a:r>
            <a:r>
              <a:rPr lang="en-US" sz="2600" b="1" dirty="0" smtClean="0">
                <a:solidFill>
                  <a:prstClr val="black"/>
                </a:solidFill>
                <a:latin typeface="Times New Roman" panose="02020603050405020304" pitchFamily="18" charset="0"/>
                <a:cs typeface="Times New Roman" panose="02020603050405020304" pitchFamily="18" charset="0"/>
              </a:rPr>
              <a:t> </a:t>
            </a:r>
            <a:r>
              <a:rPr lang="vi-VN" sz="2600" b="1" dirty="0" smtClean="0">
                <a:solidFill>
                  <a:prstClr val="black"/>
                </a:solidFill>
                <a:latin typeface="Times New Roman" panose="02020603050405020304" pitchFamily="18" charset="0"/>
                <a:cs typeface="Times New Roman" panose="02020603050405020304" pitchFamily="18" charset="0"/>
              </a:rPr>
              <a:t>có điện trở </a:t>
            </a:r>
            <a:r>
              <a:rPr lang="en-US" sz="2600" b="1" dirty="0" smtClean="0">
                <a:solidFill>
                  <a:prstClr val="black"/>
                </a:solidFill>
                <a:latin typeface="Times New Roman" panose="02020603050405020304" pitchFamily="18" charset="0"/>
                <a:cs typeface="Times New Roman" panose="02020603050405020304" pitchFamily="18" charset="0"/>
              </a:rPr>
              <a:t>R’</a:t>
            </a:r>
          </a:p>
          <a:p>
            <a:pPr fontAlgn="base">
              <a:spcBef>
                <a:spcPct val="0"/>
              </a:spcBef>
              <a:spcAft>
                <a:spcPct val="0"/>
              </a:spcAft>
              <a:defRPr/>
            </a:pPr>
            <a:r>
              <a:rPr lang="en-US" sz="2600" b="1" dirty="0" smtClean="0">
                <a:solidFill>
                  <a:prstClr val="black"/>
                </a:solidFill>
                <a:latin typeface="Times New Roman" panose="02020603050405020304" pitchFamily="18" charset="0"/>
                <a:cs typeface="Times New Roman" panose="02020603050405020304" pitchFamily="18" charset="0"/>
              </a:rPr>
              <a:t>- D</a:t>
            </a:r>
            <a:r>
              <a:rPr lang="vi-VN" sz="2600" b="1" dirty="0" smtClean="0">
                <a:solidFill>
                  <a:prstClr val="black"/>
                </a:solidFill>
                <a:latin typeface="Times New Roman" panose="02020603050405020304" pitchFamily="18" charset="0"/>
                <a:cs typeface="Times New Roman" panose="02020603050405020304" pitchFamily="18" charset="0"/>
              </a:rPr>
              <a:t>ây dẫn </a:t>
            </a:r>
            <a:r>
              <a:rPr lang="en-US" sz="2600" b="1" dirty="0" err="1" smtClean="0">
                <a:solidFill>
                  <a:prstClr val="black"/>
                </a:solidFill>
                <a:latin typeface="Times New Roman" panose="02020603050405020304" pitchFamily="18" charset="0"/>
                <a:cs typeface="Times New Roman" panose="02020603050405020304" pitchFamily="18" charset="0"/>
              </a:rPr>
              <a:t>bằng</a:t>
            </a:r>
            <a:r>
              <a:rPr lang="en-US" sz="2600" b="1" dirty="0" smtClean="0">
                <a:solidFill>
                  <a:prstClr val="black"/>
                </a:solidFill>
                <a:latin typeface="Times New Roman" panose="02020603050405020304" pitchFamily="18" charset="0"/>
                <a:cs typeface="Times New Roman" panose="02020603050405020304" pitchFamily="18" charset="0"/>
              </a:rPr>
              <a:t> </a:t>
            </a:r>
            <a:r>
              <a:rPr lang="en-US" sz="2600" b="1" dirty="0" err="1" smtClean="0">
                <a:solidFill>
                  <a:prstClr val="black"/>
                </a:solidFill>
                <a:latin typeface="Times New Roman" panose="02020603050405020304" pitchFamily="18" charset="0"/>
                <a:cs typeface="Times New Roman" panose="02020603050405020304" pitchFamily="18" charset="0"/>
              </a:rPr>
              <a:t>sắt</a:t>
            </a:r>
            <a:r>
              <a:rPr lang="en-US" sz="2600" b="1" dirty="0" smtClean="0">
                <a:solidFill>
                  <a:prstClr val="black"/>
                </a:solidFill>
                <a:latin typeface="Times New Roman" panose="02020603050405020304" pitchFamily="18" charset="0"/>
                <a:cs typeface="Times New Roman" panose="02020603050405020304" pitchFamily="18" charset="0"/>
              </a:rPr>
              <a:t> </a:t>
            </a:r>
            <a:r>
              <a:rPr lang="vi-VN" sz="2600" b="1" dirty="0" smtClean="0">
                <a:solidFill>
                  <a:prstClr val="black"/>
                </a:solidFill>
                <a:latin typeface="Times New Roman" panose="02020603050405020304" pitchFamily="18" charset="0"/>
                <a:cs typeface="Times New Roman" panose="02020603050405020304" pitchFamily="18" charset="0"/>
              </a:rPr>
              <a:t>có điện trở </a:t>
            </a:r>
            <a:r>
              <a:rPr lang="en-US" sz="2600" b="1" dirty="0" smtClean="0">
                <a:solidFill>
                  <a:prstClr val="black"/>
                </a:solidFill>
                <a:latin typeface="Times New Roman" panose="02020603050405020304" pitchFamily="18" charset="0"/>
                <a:cs typeface="Times New Roman" panose="02020603050405020304" pitchFamily="18" charset="0"/>
              </a:rPr>
              <a:t>R’’</a:t>
            </a:r>
            <a:endParaRPr lang="en-US" sz="2600" b="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410291" y="5651433"/>
            <a:ext cx="105942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600" b="1" dirty="0" smtClean="0">
                <a:solidFill>
                  <a:srgbClr val="FF0000"/>
                </a:solidFill>
                <a:latin typeface="Times New Roman" panose="02020603050405020304" pitchFamily="18" charset="0"/>
                <a:cs typeface="Times New Roman" panose="02020603050405020304" pitchFamily="18" charset="0"/>
              </a:rPr>
              <a:t>=&gt; </a:t>
            </a:r>
            <a:r>
              <a:rPr lang="en-US" altLang="en-US" sz="2600" b="1" dirty="0" err="1" smtClean="0">
                <a:solidFill>
                  <a:srgbClr val="FF0000"/>
                </a:solidFill>
                <a:latin typeface="Times New Roman" panose="02020603050405020304" pitchFamily="18" charset="0"/>
                <a:cs typeface="Times New Roman" panose="02020603050405020304" pitchFamily="18" charset="0"/>
              </a:rPr>
              <a:t>Khi</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tiết</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diện</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của</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dây</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dẫn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tăng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hoặc</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giảm</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bao</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nhiêu</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lần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thì</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điện</a:t>
            </a:r>
            <a:r>
              <a:rPr lang="en-US" altLang="en-US" sz="2600" b="1" dirty="0">
                <a:solidFill>
                  <a:srgbClr val="FF0000"/>
                </a:solidFill>
                <a:latin typeface="Times New Roman" panose="02020603050405020304" pitchFamily="18" charset="0"/>
                <a:cs typeface="Times New Roman" panose="02020603050405020304" pitchFamily="18" charset="0"/>
              </a:rPr>
              <a:t> trở </a:t>
            </a:r>
            <a:r>
              <a:rPr lang="en-US" altLang="en-US" sz="2600" b="1" dirty="0" err="1">
                <a:solidFill>
                  <a:srgbClr val="FF0000"/>
                </a:solidFill>
                <a:latin typeface="Times New Roman" panose="02020603050405020304" pitchFamily="18" charset="0"/>
                <a:cs typeface="Times New Roman" panose="02020603050405020304" pitchFamily="18" charset="0"/>
              </a:rPr>
              <a:t>của</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dây</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sẽ</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giảm</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hoặc</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tăng</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bấy</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nhiêu</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lần</a:t>
            </a:r>
            <a:r>
              <a:rPr lang="en-US" altLang="en-US" sz="2600" b="1" dirty="0">
                <a:solidFill>
                  <a:srgbClr val="FF0000"/>
                </a:solidFill>
                <a:latin typeface="Times New Roman" panose="02020603050405020304" pitchFamily="18" charset="0"/>
                <a:cs typeface="Times New Roman" panose="02020603050405020304" pitchFamily="18" charset="0"/>
              </a:rPr>
              <a:t>.</a:t>
            </a:r>
            <a:endParaRPr lang="vi-VN" altLang="en-US" sz="2600" b="1" dirty="0">
              <a:solidFill>
                <a:srgbClr val="FF0000"/>
              </a:solidFill>
              <a:latin typeface="Times New Roman" panose="02020603050405020304" pitchFamily="18" charset="0"/>
              <a:cs typeface="Times New Roman" panose="02020603050405020304" pitchFamily="18" charset="0"/>
            </a:endParaRPr>
          </a:p>
        </p:txBody>
      </p:sp>
      <p:sp>
        <p:nvSpPr>
          <p:cNvPr id="29" name="Hình chữ nhật 3"/>
          <p:cNvSpPr/>
          <p:nvPr/>
        </p:nvSpPr>
        <p:spPr>
          <a:xfrm>
            <a:off x="1519168" y="1"/>
            <a:ext cx="9144000" cy="492443"/>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Chủ</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đề</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công</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thức</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tính</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điện</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trở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dây</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dẫn</a:t>
            </a:r>
            <a:endParaRPr lang="vi-VN" sz="2600" b="1" u="sng" cap="all" dirty="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30" name="AutoShape 19"/>
          <p:cNvSpPr>
            <a:spLocks noChangeArrowheads="1"/>
          </p:cNvSpPr>
          <p:nvPr/>
        </p:nvSpPr>
        <p:spPr bwMode="auto">
          <a:xfrm rot="5400000">
            <a:off x="8822307" y="3229287"/>
            <a:ext cx="357190" cy="3720479"/>
          </a:xfrm>
          <a:prstGeom prst="can">
            <a:avLst>
              <a:gd name="adj" fmla="val 35033"/>
            </a:avLst>
          </a:prstGeom>
          <a:solidFill>
            <a:schemeClr val="bg2">
              <a:lumMod val="50000"/>
            </a:schemeClr>
          </a:solidFill>
          <a:ln w="9525">
            <a:solidFill>
              <a:schemeClr val="tx1"/>
            </a:solidFill>
            <a:round/>
          </a:ln>
          <a:effectLst/>
        </p:spPr>
        <p:txBody>
          <a:bodyPr wrap="none" lIns="135751" tIns="67875" rIns="135751" bIns="67875" anchor="ctr"/>
          <a:lstStyle/>
          <a:p>
            <a:pPr defTabSz="1357501" eaLnBrk="1" fontAlgn="auto" hangingPunct="1">
              <a:spcBef>
                <a:spcPts val="0"/>
              </a:spcBef>
              <a:spcAft>
                <a:spcPts val="0"/>
              </a:spcAft>
              <a:defRPr/>
            </a:pPr>
            <a:endParaRPr lang="vi-VN" sz="2700">
              <a:solidFill>
                <a:prstClr val="black"/>
              </a:solidFill>
              <a:latin typeface="Arial"/>
            </a:endParaRPr>
          </a:p>
        </p:txBody>
      </p:sp>
      <p:sp>
        <p:nvSpPr>
          <p:cNvPr id="31" name="AutoShape 19"/>
          <p:cNvSpPr>
            <a:spLocks noChangeArrowheads="1"/>
          </p:cNvSpPr>
          <p:nvPr/>
        </p:nvSpPr>
        <p:spPr bwMode="auto">
          <a:xfrm rot="5400000">
            <a:off x="8830244" y="1460597"/>
            <a:ext cx="341313" cy="3720481"/>
          </a:xfrm>
          <a:prstGeom prst="can">
            <a:avLst>
              <a:gd name="adj" fmla="val 35032"/>
            </a:avLst>
          </a:prstGeom>
          <a:solidFill>
            <a:schemeClr val="accent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5751" tIns="67875" rIns="135751" bIns="67875" anchor="ctr"/>
          <a:lstStyle/>
          <a:p>
            <a:pPr defTabSz="1357501" eaLnBrk="1" fontAlgn="auto" hangingPunct="1">
              <a:spcBef>
                <a:spcPts val="0"/>
              </a:spcBef>
              <a:spcAft>
                <a:spcPts val="0"/>
              </a:spcAft>
              <a:defRPr/>
            </a:pPr>
            <a:endParaRPr lang="vi-VN" sz="2700">
              <a:solidFill>
                <a:prstClr val="black"/>
              </a:solidFill>
              <a:latin typeface="Arial"/>
            </a:endParaRPr>
          </a:p>
        </p:txBody>
      </p:sp>
      <p:sp>
        <p:nvSpPr>
          <p:cNvPr id="33" name="AutoShape 19"/>
          <p:cNvSpPr>
            <a:spLocks noChangeArrowheads="1"/>
          </p:cNvSpPr>
          <p:nvPr/>
        </p:nvSpPr>
        <p:spPr bwMode="auto">
          <a:xfrm rot="5400000">
            <a:off x="8830609" y="2344489"/>
            <a:ext cx="340585" cy="3720480"/>
          </a:xfrm>
          <a:prstGeom prst="can">
            <a:avLst>
              <a:gd name="adj" fmla="val 35033"/>
            </a:avLst>
          </a:prstGeom>
          <a:gradFill rotWithShape="1">
            <a:gsLst>
              <a:gs pos="0">
                <a:schemeClr val="bg1"/>
              </a:gs>
              <a:gs pos="100000">
                <a:schemeClr val="bg1">
                  <a:lumMod val="75000"/>
                </a:schemeClr>
              </a:gs>
            </a:gsLst>
            <a:lin ang="0" scaled="1"/>
          </a:gradFill>
          <a:ln w="9525">
            <a:solidFill>
              <a:schemeClr val="tx1"/>
            </a:solidFill>
            <a:round/>
          </a:ln>
          <a:effectLst/>
        </p:spPr>
        <p:txBody>
          <a:bodyPr wrap="none" lIns="135751" tIns="67875" rIns="135751" bIns="67875" anchor="ctr"/>
          <a:lstStyle/>
          <a:p>
            <a:pPr defTabSz="1357501" eaLnBrk="1" fontAlgn="auto" hangingPunct="1">
              <a:spcBef>
                <a:spcPts val="0"/>
              </a:spcBef>
              <a:spcAft>
                <a:spcPts val="0"/>
              </a:spcAft>
              <a:defRPr/>
            </a:pPr>
            <a:endParaRPr lang="vi-VN" sz="2700">
              <a:solidFill>
                <a:prstClr val="black"/>
              </a:solidFill>
              <a:latin typeface="Arial"/>
            </a:endParaRPr>
          </a:p>
        </p:txBody>
      </p:sp>
      <p:sp>
        <p:nvSpPr>
          <p:cNvPr id="34" name="Hình chữ nhật 12"/>
          <p:cNvSpPr>
            <a:spLocks noChangeArrowheads="1"/>
          </p:cNvSpPr>
          <p:nvPr/>
        </p:nvSpPr>
        <p:spPr bwMode="auto">
          <a:xfrm>
            <a:off x="8469090" y="3050977"/>
            <a:ext cx="10636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751" tIns="67875" rIns="135751" bIns="67875">
            <a:spAutoFit/>
          </a:bodyPr>
          <a:lstStyle>
            <a:lvl1pPr defTabSz="1357313">
              <a:spcBef>
                <a:spcPct val="20000"/>
              </a:spcBef>
              <a:buFont typeface="Arial" panose="020B0604020202020204" pitchFamily="34" charset="0"/>
              <a:buChar char="•"/>
              <a:defRPr sz="4800">
                <a:solidFill>
                  <a:schemeClr val="tx1"/>
                </a:solidFill>
                <a:latin typeface="Arial" panose="020B0604020202020204" pitchFamily="34" charset="0"/>
              </a:defRPr>
            </a:lvl1pPr>
            <a:lvl2pPr marL="742950" indent="-285750" defTabSz="1357313">
              <a:spcBef>
                <a:spcPct val="20000"/>
              </a:spcBef>
              <a:buFont typeface="Arial" panose="020B0604020202020204" pitchFamily="34" charset="0"/>
              <a:buChar char="–"/>
              <a:defRPr sz="4200">
                <a:solidFill>
                  <a:schemeClr val="tx1"/>
                </a:solidFill>
                <a:latin typeface="Arial" panose="020B0604020202020204" pitchFamily="34" charset="0"/>
              </a:defRPr>
            </a:lvl2pPr>
            <a:lvl3pPr marL="1143000" indent="-228600" defTabSz="1357313">
              <a:spcBef>
                <a:spcPct val="20000"/>
              </a:spcBef>
              <a:buFont typeface="Arial" panose="020B0604020202020204" pitchFamily="34" charset="0"/>
              <a:buChar char="•"/>
              <a:defRPr sz="3600">
                <a:solidFill>
                  <a:schemeClr val="tx1"/>
                </a:solidFill>
                <a:latin typeface="Arial" panose="020B0604020202020204" pitchFamily="34" charset="0"/>
              </a:defRPr>
            </a:lvl3pPr>
            <a:lvl4pPr marL="1600200" indent="-228600" defTabSz="1357313">
              <a:spcBef>
                <a:spcPct val="20000"/>
              </a:spcBef>
              <a:buFont typeface="Arial" panose="020B0604020202020204" pitchFamily="34" charset="0"/>
              <a:buChar char="–"/>
              <a:defRPr sz="3000">
                <a:solidFill>
                  <a:schemeClr val="tx1"/>
                </a:solidFill>
                <a:latin typeface="Arial" panose="020B0604020202020204" pitchFamily="34" charset="0"/>
              </a:defRPr>
            </a:lvl4pPr>
            <a:lvl5pPr marL="2057400" indent="-228600" defTabSz="1357313">
              <a:spcBef>
                <a:spcPct val="20000"/>
              </a:spcBef>
              <a:buFont typeface="Arial" panose="020B0604020202020204" pitchFamily="34" charset="0"/>
              <a:buChar char="»"/>
              <a:defRPr sz="3000">
                <a:solidFill>
                  <a:schemeClr val="tx1"/>
                </a:solidFill>
                <a:latin typeface="Arial" panose="020B0604020202020204" pitchFamily="34" charset="0"/>
              </a:defRPr>
            </a:lvl5pPr>
            <a:lvl6pPr marL="2514600" indent="-228600" defTabSz="1357313"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6pPr>
            <a:lvl7pPr marL="2971800" indent="-228600" defTabSz="1357313"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7pPr>
            <a:lvl8pPr marL="3429000" indent="-228600" defTabSz="1357313"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8pPr>
            <a:lvl9pPr marL="3886200" indent="-228600" defTabSz="1357313"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9pPr>
          </a:lstStyle>
          <a:p>
            <a:pPr eaLnBrk="1" hangingPunct="1">
              <a:spcBef>
                <a:spcPct val="0"/>
              </a:spcBef>
              <a:buFontTx/>
              <a:buNone/>
            </a:pPr>
            <a:r>
              <a:rPr lang="vi-VN" altLang="vi-VN" sz="2700" b="1" dirty="0">
                <a:solidFill>
                  <a:srgbClr val="000000"/>
                </a:solidFill>
                <a:latin typeface="Times New Roman" panose="02020603050405020304" pitchFamily="18" charset="0"/>
                <a:cs typeface="Times New Roman" panose="02020603050405020304" pitchFamily="18" charset="0"/>
              </a:rPr>
              <a:t>Đồng</a:t>
            </a:r>
          </a:p>
        </p:txBody>
      </p:sp>
      <p:sp>
        <p:nvSpPr>
          <p:cNvPr id="35" name="Hình chữ nhật 13"/>
          <p:cNvSpPr>
            <a:spLocks noChangeArrowheads="1"/>
          </p:cNvSpPr>
          <p:nvPr/>
        </p:nvSpPr>
        <p:spPr bwMode="auto">
          <a:xfrm>
            <a:off x="8396461" y="3936867"/>
            <a:ext cx="11779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751" tIns="67875" rIns="135751" bIns="67875">
            <a:spAutoFit/>
          </a:bodyPr>
          <a:lstStyle>
            <a:lvl1pPr defTabSz="1357313">
              <a:spcBef>
                <a:spcPct val="20000"/>
              </a:spcBef>
              <a:buFont typeface="Arial" panose="020B0604020202020204" pitchFamily="34" charset="0"/>
              <a:buChar char="•"/>
              <a:defRPr sz="4800">
                <a:solidFill>
                  <a:schemeClr val="tx1"/>
                </a:solidFill>
                <a:latin typeface="Arial" panose="020B0604020202020204" pitchFamily="34" charset="0"/>
              </a:defRPr>
            </a:lvl1pPr>
            <a:lvl2pPr marL="742950" indent="-285750" defTabSz="1357313">
              <a:spcBef>
                <a:spcPct val="20000"/>
              </a:spcBef>
              <a:buFont typeface="Arial" panose="020B0604020202020204" pitchFamily="34" charset="0"/>
              <a:buChar char="–"/>
              <a:defRPr sz="4200">
                <a:solidFill>
                  <a:schemeClr val="tx1"/>
                </a:solidFill>
                <a:latin typeface="Arial" panose="020B0604020202020204" pitchFamily="34" charset="0"/>
              </a:defRPr>
            </a:lvl2pPr>
            <a:lvl3pPr marL="1143000" indent="-228600" defTabSz="1357313">
              <a:spcBef>
                <a:spcPct val="20000"/>
              </a:spcBef>
              <a:buFont typeface="Arial" panose="020B0604020202020204" pitchFamily="34" charset="0"/>
              <a:buChar char="•"/>
              <a:defRPr sz="3600">
                <a:solidFill>
                  <a:schemeClr val="tx1"/>
                </a:solidFill>
                <a:latin typeface="Arial" panose="020B0604020202020204" pitchFamily="34" charset="0"/>
              </a:defRPr>
            </a:lvl3pPr>
            <a:lvl4pPr marL="1600200" indent="-228600" defTabSz="1357313">
              <a:spcBef>
                <a:spcPct val="20000"/>
              </a:spcBef>
              <a:buFont typeface="Arial" panose="020B0604020202020204" pitchFamily="34" charset="0"/>
              <a:buChar char="–"/>
              <a:defRPr sz="3000">
                <a:solidFill>
                  <a:schemeClr val="tx1"/>
                </a:solidFill>
                <a:latin typeface="Arial" panose="020B0604020202020204" pitchFamily="34" charset="0"/>
              </a:defRPr>
            </a:lvl4pPr>
            <a:lvl5pPr marL="2057400" indent="-228600" defTabSz="1357313">
              <a:spcBef>
                <a:spcPct val="20000"/>
              </a:spcBef>
              <a:buFont typeface="Arial" panose="020B0604020202020204" pitchFamily="34" charset="0"/>
              <a:buChar char="»"/>
              <a:defRPr sz="3000">
                <a:solidFill>
                  <a:schemeClr val="tx1"/>
                </a:solidFill>
                <a:latin typeface="Arial" panose="020B0604020202020204" pitchFamily="34" charset="0"/>
              </a:defRPr>
            </a:lvl5pPr>
            <a:lvl6pPr marL="2514600" indent="-228600" defTabSz="1357313"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6pPr>
            <a:lvl7pPr marL="2971800" indent="-228600" defTabSz="1357313"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7pPr>
            <a:lvl8pPr marL="3429000" indent="-228600" defTabSz="1357313"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8pPr>
            <a:lvl9pPr marL="3886200" indent="-228600" defTabSz="1357313"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9pPr>
          </a:lstStyle>
          <a:p>
            <a:pPr eaLnBrk="1" hangingPunct="1">
              <a:spcBef>
                <a:spcPct val="0"/>
              </a:spcBef>
              <a:buFontTx/>
              <a:buNone/>
            </a:pPr>
            <a:r>
              <a:rPr lang="vi-VN" altLang="vi-VN" sz="2700" b="1" dirty="0">
                <a:solidFill>
                  <a:srgbClr val="000000"/>
                </a:solidFill>
                <a:latin typeface="Times New Roman" panose="02020603050405020304" pitchFamily="18" charset="0"/>
                <a:cs typeface="Times New Roman" panose="02020603050405020304" pitchFamily="18" charset="0"/>
              </a:rPr>
              <a:t>Nhôm</a:t>
            </a:r>
          </a:p>
        </p:txBody>
      </p:sp>
      <p:sp>
        <p:nvSpPr>
          <p:cNvPr id="36" name="Hình chữ nhật 14"/>
          <p:cNvSpPr>
            <a:spLocks noChangeArrowheads="1"/>
          </p:cNvSpPr>
          <p:nvPr/>
        </p:nvSpPr>
        <p:spPr bwMode="auto">
          <a:xfrm>
            <a:off x="8613551" y="4822167"/>
            <a:ext cx="7747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751" tIns="67875" rIns="135751" bIns="67875">
            <a:spAutoFit/>
          </a:bodyPr>
          <a:lstStyle>
            <a:lvl1pPr defTabSz="1357313">
              <a:spcBef>
                <a:spcPct val="20000"/>
              </a:spcBef>
              <a:buFont typeface="Arial" panose="020B0604020202020204" pitchFamily="34" charset="0"/>
              <a:buChar char="•"/>
              <a:defRPr sz="4800">
                <a:solidFill>
                  <a:schemeClr val="tx1"/>
                </a:solidFill>
                <a:latin typeface="Arial" panose="020B0604020202020204" pitchFamily="34" charset="0"/>
              </a:defRPr>
            </a:lvl1pPr>
            <a:lvl2pPr marL="742950" indent="-285750" defTabSz="1357313">
              <a:spcBef>
                <a:spcPct val="20000"/>
              </a:spcBef>
              <a:buFont typeface="Arial" panose="020B0604020202020204" pitchFamily="34" charset="0"/>
              <a:buChar char="–"/>
              <a:defRPr sz="4200">
                <a:solidFill>
                  <a:schemeClr val="tx1"/>
                </a:solidFill>
                <a:latin typeface="Arial" panose="020B0604020202020204" pitchFamily="34" charset="0"/>
              </a:defRPr>
            </a:lvl2pPr>
            <a:lvl3pPr marL="1143000" indent="-228600" defTabSz="1357313">
              <a:spcBef>
                <a:spcPct val="20000"/>
              </a:spcBef>
              <a:buFont typeface="Arial" panose="020B0604020202020204" pitchFamily="34" charset="0"/>
              <a:buChar char="•"/>
              <a:defRPr sz="3600">
                <a:solidFill>
                  <a:schemeClr val="tx1"/>
                </a:solidFill>
                <a:latin typeface="Arial" panose="020B0604020202020204" pitchFamily="34" charset="0"/>
              </a:defRPr>
            </a:lvl3pPr>
            <a:lvl4pPr marL="1600200" indent="-228600" defTabSz="1357313">
              <a:spcBef>
                <a:spcPct val="20000"/>
              </a:spcBef>
              <a:buFont typeface="Arial" panose="020B0604020202020204" pitchFamily="34" charset="0"/>
              <a:buChar char="–"/>
              <a:defRPr sz="3000">
                <a:solidFill>
                  <a:schemeClr val="tx1"/>
                </a:solidFill>
                <a:latin typeface="Arial" panose="020B0604020202020204" pitchFamily="34" charset="0"/>
              </a:defRPr>
            </a:lvl4pPr>
            <a:lvl5pPr marL="2057400" indent="-228600" defTabSz="1357313">
              <a:spcBef>
                <a:spcPct val="20000"/>
              </a:spcBef>
              <a:buFont typeface="Arial" panose="020B0604020202020204" pitchFamily="34" charset="0"/>
              <a:buChar char="»"/>
              <a:defRPr sz="3000">
                <a:solidFill>
                  <a:schemeClr val="tx1"/>
                </a:solidFill>
                <a:latin typeface="Arial" panose="020B0604020202020204" pitchFamily="34" charset="0"/>
              </a:defRPr>
            </a:lvl5pPr>
            <a:lvl6pPr marL="2514600" indent="-228600" defTabSz="1357313"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6pPr>
            <a:lvl7pPr marL="2971800" indent="-228600" defTabSz="1357313"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7pPr>
            <a:lvl8pPr marL="3429000" indent="-228600" defTabSz="1357313"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8pPr>
            <a:lvl9pPr marL="3886200" indent="-228600" defTabSz="1357313" eaLnBrk="0" fontAlgn="base" hangingPunct="0">
              <a:spcBef>
                <a:spcPct val="20000"/>
              </a:spcBef>
              <a:spcAft>
                <a:spcPct val="0"/>
              </a:spcAft>
              <a:buFont typeface="Arial" panose="020B0604020202020204" pitchFamily="34" charset="0"/>
              <a:buChar char="»"/>
              <a:defRPr sz="3000">
                <a:solidFill>
                  <a:schemeClr val="tx1"/>
                </a:solidFill>
                <a:latin typeface="Arial" panose="020B0604020202020204" pitchFamily="34" charset="0"/>
              </a:defRPr>
            </a:lvl9pPr>
          </a:lstStyle>
          <a:p>
            <a:pPr eaLnBrk="1" hangingPunct="1">
              <a:spcBef>
                <a:spcPct val="0"/>
              </a:spcBef>
              <a:buFontTx/>
              <a:buNone/>
            </a:pPr>
            <a:r>
              <a:rPr lang="vi-VN" altLang="vi-VN" sz="2800" b="1" dirty="0">
                <a:solidFill>
                  <a:srgbClr val="000000"/>
                </a:solidFill>
                <a:latin typeface="Times New Roman" panose="02020603050405020304" pitchFamily="18" charset="0"/>
                <a:cs typeface="Times New Roman" panose="02020603050405020304" pitchFamily="18" charset="0"/>
              </a:rPr>
              <a:t>Sắt</a:t>
            </a:r>
          </a:p>
        </p:txBody>
      </p:sp>
    </p:spTree>
    <p:extLst>
      <p:ext uri="{BB962C8B-B14F-4D97-AF65-F5344CB8AC3E}">
        <p14:creationId xmlns:p14="http://schemas.microsoft.com/office/powerpoint/2010/main" val="3978700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anim calcmode="lin" valueType="num">
                                      <p:cBhvr>
                                        <p:cTn id="10" dur="1000" fill="hold"/>
                                        <p:tgtEl>
                                          <p:spTgt spid="6"/>
                                        </p:tgtEl>
                                        <p:attrNameLst>
                                          <p:attrName>ppt_x</p:attrName>
                                        </p:attrNameLst>
                                      </p:cBhvr>
                                      <p:tavLst>
                                        <p:tav tm="0">
                                          <p:val>
                                            <p:fltVal val="0.5"/>
                                          </p:val>
                                        </p:tav>
                                        <p:tav tm="100000">
                                          <p:val>
                                            <p:strVal val="#ppt_x"/>
                                          </p:val>
                                        </p:tav>
                                      </p:tavLst>
                                    </p:anim>
                                    <p:anim calcmode="lin" valueType="num">
                                      <p:cBhvr>
                                        <p:cTn id="11"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4" grpId="0"/>
      <p:bldP spid="30" grpId="0" animBg="1"/>
      <p:bldP spid="31" grpId="0" animBg="1"/>
      <p:bldP spid="33" grpId="0" animBg="1"/>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032" name="Clip" r:id="rId3" imgW="5614988" imgH="2674938" progId="">
                  <p:embed/>
                </p:oleObj>
              </mc:Choice>
              <mc:Fallback>
                <p:oleObj name="Clip" r:id="rId3" imgW="5614988" imgH="26749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7" name="Rectangle 3"/>
          <p:cNvSpPr>
            <a:spLocks noChangeArrowheads="1"/>
          </p:cNvSpPr>
          <p:nvPr/>
        </p:nvSpPr>
        <p:spPr bwMode="auto">
          <a:xfrm>
            <a:off x="1187718" y="5257562"/>
            <a:ext cx="10481733" cy="1600438"/>
          </a:xfrm>
          <a:prstGeom prst="rect">
            <a:avLst/>
          </a:prstGeom>
          <a:solidFill>
            <a:schemeClr val="accent4">
              <a:lumMod val="20000"/>
              <a:lumOff val="80000"/>
            </a:schemeClr>
          </a:solidFill>
          <a:ln w="9525">
            <a:noFill/>
            <a:miter lim="800000"/>
            <a:headEnd/>
            <a:tailEnd/>
          </a:ln>
        </p:spPr>
        <p:txBody>
          <a:bodyPr>
            <a:spAutoFit/>
          </a:bodyPr>
          <a:lstStyle/>
          <a:p>
            <a:pPr>
              <a:spcBef>
                <a:spcPct val="50000"/>
              </a:spcBef>
              <a:defRPr/>
            </a:pPr>
            <a:r>
              <a:rPr lang="en-US" altLang="en-US" sz="2800" b="1" dirty="0">
                <a:solidFill>
                  <a:srgbClr val="0000FF"/>
                </a:solidFill>
                <a:latin typeface="Times New Roman" pitchFamily="18" charset="0"/>
              </a:rPr>
              <a:t>1. </a:t>
            </a:r>
            <a:r>
              <a:rPr lang="en-US" altLang="en-US" sz="2800" b="1" dirty="0" err="1" smtClean="0">
                <a:solidFill>
                  <a:srgbClr val="0000FF"/>
                </a:solidFill>
                <a:latin typeface="Times New Roman" pitchFamily="18" charset="0"/>
              </a:rPr>
              <a:t>Vẽ</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sơ</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đồ</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nguyên</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lí</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sơ</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đồ</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lắp</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đặt</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mạch</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điện</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thí</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nghiệm</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kiểm</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tra</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kết</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quả</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đã</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dự</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đoán</a:t>
            </a:r>
            <a:r>
              <a:rPr lang="en-US" altLang="en-US" sz="2800" b="1" dirty="0" smtClean="0">
                <a:solidFill>
                  <a:srgbClr val="0000FF"/>
                </a:solidFill>
                <a:latin typeface="Times New Roman" pitchFamily="18" charset="0"/>
              </a:rPr>
              <a:t>.</a:t>
            </a:r>
            <a:endParaRPr lang="en-US" altLang="en-US" sz="2800" b="1" dirty="0">
              <a:solidFill>
                <a:srgbClr val="0000FF"/>
              </a:solidFill>
              <a:latin typeface="Times New Roman" pitchFamily="18" charset="0"/>
            </a:endParaRPr>
          </a:p>
          <a:p>
            <a:pPr>
              <a:spcBef>
                <a:spcPct val="50000"/>
              </a:spcBef>
              <a:defRPr/>
            </a:pPr>
            <a:r>
              <a:rPr lang="en-US" altLang="en-US" sz="2800" b="1" dirty="0">
                <a:solidFill>
                  <a:srgbClr val="0000FF"/>
                </a:solidFill>
                <a:latin typeface="Times New Roman" pitchFamily="18" charset="0"/>
              </a:rPr>
              <a:t>2. </a:t>
            </a:r>
            <a:r>
              <a:rPr lang="en-US" altLang="en-US" sz="2800" b="1" dirty="0" err="1" smtClean="0">
                <a:solidFill>
                  <a:srgbClr val="0000FF"/>
                </a:solidFill>
                <a:latin typeface="Times New Roman" pitchFamily="18" charset="0"/>
              </a:rPr>
              <a:t>Báo</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cáo</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kết</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quả</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thí</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nghiệm</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kiểm</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tra</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của</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các</a:t>
            </a:r>
            <a:r>
              <a:rPr lang="en-US" altLang="en-US" sz="2800" b="1" dirty="0" smtClean="0">
                <a:solidFill>
                  <a:srgbClr val="0000FF"/>
                </a:solidFill>
                <a:latin typeface="Times New Roman" pitchFamily="18" charset="0"/>
              </a:rPr>
              <a:t> </a:t>
            </a:r>
            <a:r>
              <a:rPr lang="en-US" altLang="en-US" sz="2800" b="1" dirty="0" err="1" smtClean="0">
                <a:solidFill>
                  <a:srgbClr val="0000FF"/>
                </a:solidFill>
                <a:latin typeface="Times New Roman" pitchFamily="18" charset="0"/>
              </a:rPr>
              <a:t>nhóm</a:t>
            </a:r>
            <a:endParaRPr lang="en-US" altLang="en-US" sz="2800" b="1" dirty="0">
              <a:solidFill>
                <a:srgbClr val="0000FF"/>
              </a:solidFill>
              <a:latin typeface="Times New Roman" pitchFamily="18" charset="0"/>
            </a:endParaRPr>
          </a:p>
        </p:txBody>
      </p:sp>
      <p:sp>
        <p:nvSpPr>
          <p:cNvPr id="31748" name="Text Box 4" descr="Water droplets"/>
          <p:cNvSpPr txBox="1">
            <a:spLocks noChangeArrowheads="1"/>
          </p:cNvSpPr>
          <p:nvPr/>
        </p:nvSpPr>
        <p:spPr bwMode="auto">
          <a:xfrm>
            <a:off x="7656946" y="180109"/>
            <a:ext cx="3149600" cy="958850"/>
          </a:xfrm>
          <a:prstGeom prst="rect">
            <a:avLst/>
          </a:prstGeom>
          <a:blipFill dpi="0" rotWithShape="1">
            <a:blip r:embed="rId5"/>
            <a:srcRect/>
            <a:tile tx="0" ty="0" sx="100000" sy="100000" flip="none" algn="tl"/>
          </a:blipFill>
          <a:ln w="12700" cap="sq">
            <a:solidFill>
              <a:srgbClr val="00CC66"/>
            </a:solidFill>
            <a:miter lim="800000"/>
            <a:headEnd type="none" w="sm" len="sm"/>
            <a:tailEnd type="none" w="sm" len="sm"/>
          </a:ln>
          <a:effectLst>
            <a:outerShdw dist="107763" dir="2700000" algn="ctr" rotWithShape="0">
              <a:schemeClr val="bg2">
                <a:alpha val="50000"/>
              </a:schemeClr>
            </a:outerShdw>
          </a:effectLst>
        </p:spPr>
        <p:txBody>
          <a:bodyPr>
            <a:spAutoFit/>
          </a:bodyPr>
          <a:lstStyle/>
          <a:p>
            <a:pPr algn="ctr">
              <a:spcBef>
                <a:spcPct val="50000"/>
              </a:spcBef>
              <a:defRPr/>
            </a:pPr>
            <a:r>
              <a:rPr lang="en-US" sz="2800" dirty="0">
                <a:solidFill>
                  <a:srgbClr val="00CC66"/>
                </a:solidFill>
                <a:effectLst>
                  <a:outerShdw blurRad="38100" dist="38100" dir="2700000" algn="tl">
                    <a:srgbClr val="000000"/>
                  </a:outerShdw>
                </a:effectLst>
                <a:latin typeface="Times New Roman" pitchFamily="18" charset="0"/>
              </a:rPr>
              <a:t>HƯỚNG DẪN VỀ NHÀ</a:t>
            </a:r>
          </a:p>
        </p:txBody>
      </p:sp>
    </p:spTree>
    <p:extLst>
      <p:ext uri="{BB962C8B-B14F-4D97-AF65-F5344CB8AC3E}">
        <p14:creationId xmlns:p14="http://schemas.microsoft.com/office/powerpoint/2010/main" val="29186999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2000"/>
                                        <p:tgtEl>
                                          <p:spTgt spid="31746"/>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31748"/>
                                        </p:tgtEl>
                                        <p:attrNameLst>
                                          <p:attrName>style.visibility</p:attrName>
                                        </p:attrNameLst>
                                      </p:cBhvr>
                                      <p:to>
                                        <p:strVal val="visible"/>
                                      </p:to>
                                    </p:set>
                                    <p:anim calcmode="lin" valueType="num">
                                      <p:cBhvr>
                                        <p:cTn id="10" dur="500" fill="hold"/>
                                        <p:tgtEl>
                                          <p:spTgt spid="31748"/>
                                        </p:tgtEl>
                                        <p:attrNameLst>
                                          <p:attrName>ppt_w</p:attrName>
                                        </p:attrNameLst>
                                      </p:cBhvr>
                                      <p:tavLst>
                                        <p:tav tm="0">
                                          <p:val>
                                            <p:fltVal val="0"/>
                                          </p:val>
                                        </p:tav>
                                        <p:tav tm="100000">
                                          <p:val>
                                            <p:strVal val="#ppt_w"/>
                                          </p:val>
                                        </p:tav>
                                      </p:tavLst>
                                    </p:anim>
                                    <p:anim calcmode="lin" valueType="num">
                                      <p:cBhvr>
                                        <p:cTn id="11" dur="500" fill="hold"/>
                                        <p:tgtEl>
                                          <p:spTgt spid="31748"/>
                                        </p:tgtEl>
                                        <p:attrNameLst>
                                          <p:attrName>ppt_h</p:attrName>
                                        </p:attrNameLst>
                                      </p:cBhvr>
                                      <p:tavLst>
                                        <p:tav tm="0">
                                          <p:val>
                                            <p:fltVal val="0"/>
                                          </p:val>
                                        </p:tav>
                                        <p:tav tm="100000">
                                          <p:val>
                                            <p:strVal val="#ppt_h"/>
                                          </p:val>
                                        </p:tav>
                                      </p:tavLst>
                                    </p:anim>
                                    <p:anim calcmode="lin" valueType="num">
                                      <p:cBhvr>
                                        <p:cTn id="12" dur="500" fill="hold"/>
                                        <p:tgtEl>
                                          <p:spTgt spid="31748"/>
                                        </p:tgtEl>
                                        <p:attrNameLst>
                                          <p:attrName>style.rotation</p:attrName>
                                        </p:attrNameLst>
                                      </p:cBhvr>
                                      <p:tavLst>
                                        <p:tav tm="0">
                                          <p:val>
                                            <p:fltVal val="90"/>
                                          </p:val>
                                        </p:tav>
                                        <p:tav tm="100000">
                                          <p:val>
                                            <p:fltVal val="0"/>
                                          </p:val>
                                        </p:tav>
                                      </p:tavLst>
                                    </p:anim>
                                    <p:animEffect transition="in" filter="fade">
                                      <p:cBhvr>
                                        <p:cTn id="13" dur="500"/>
                                        <p:tgtEl>
                                          <p:spTgt spid="317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0" presetClass="entr" presetSubtype="0" fill="hold" nodeType="clickEffect">
                                  <p:stCondLst>
                                    <p:cond delay="0"/>
                                  </p:stCondLst>
                                  <p:iterate type="lt">
                                    <p:tmPct val="10000"/>
                                  </p:iterate>
                                  <p:childTnLst>
                                    <p:set>
                                      <p:cBhvr>
                                        <p:cTn id="17" dur="1" fill="hold">
                                          <p:stCondLst>
                                            <p:cond delay="0"/>
                                          </p:stCondLst>
                                        </p:cTn>
                                        <p:tgtEl>
                                          <p:spTgt spid="31747">
                                            <p:txEl>
                                              <p:pRg st="0" end="0"/>
                                            </p:txEl>
                                          </p:spTgt>
                                        </p:tgtEl>
                                        <p:attrNameLst>
                                          <p:attrName>style.visibility</p:attrName>
                                        </p:attrNameLst>
                                      </p:cBhvr>
                                      <p:to>
                                        <p:strVal val="visible"/>
                                      </p:to>
                                    </p:set>
                                    <p:animEffect transition="in" filter="fade">
                                      <p:cBhvr>
                                        <p:cTn id="18" dur="500"/>
                                        <p:tgtEl>
                                          <p:spTgt spid="31747">
                                            <p:txEl>
                                              <p:pRg st="0" end="0"/>
                                            </p:txEl>
                                          </p:spTgt>
                                        </p:tgtEl>
                                      </p:cBhvr>
                                    </p:animEffect>
                                    <p:anim calcmode="lin" valueType="num">
                                      <p:cBhvr>
                                        <p:cTn id="19" dur="500" fill="hold"/>
                                        <p:tgtEl>
                                          <p:spTgt spid="31747">
                                            <p:txEl>
                                              <p:pRg st="0" end="0"/>
                                            </p:txEl>
                                          </p:spTgt>
                                        </p:tgtEl>
                                        <p:attrNameLst>
                                          <p:attrName>ppt_x</p:attrName>
                                        </p:attrNameLst>
                                      </p:cBhvr>
                                      <p:tavLst>
                                        <p:tav tm="0">
                                          <p:val>
                                            <p:strVal val="#ppt_x-.1"/>
                                          </p:val>
                                        </p:tav>
                                        <p:tav tm="100000">
                                          <p:val>
                                            <p:strVal val="#ppt_x"/>
                                          </p:val>
                                        </p:tav>
                                      </p:tavLst>
                                    </p:anim>
                                    <p:anim calcmode="lin" valueType="num">
                                      <p:cBhvr>
                                        <p:cTn id="20"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3750"/>
                            </p:stCondLst>
                            <p:childTnLst>
                              <p:par>
                                <p:cTn id="22" presetID="40" presetClass="entr" presetSubtype="0" fill="hold" nodeType="afterEffect">
                                  <p:stCondLst>
                                    <p:cond delay="0"/>
                                  </p:stCondLst>
                                  <p:iterate type="lt">
                                    <p:tmPct val="10000"/>
                                  </p:iterate>
                                  <p:childTnLst>
                                    <p:set>
                                      <p:cBhvr>
                                        <p:cTn id="23" dur="1" fill="hold">
                                          <p:stCondLst>
                                            <p:cond delay="0"/>
                                          </p:stCondLst>
                                        </p:cTn>
                                        <p:tgtEl>
                                          <p:spTgt spid="31747">
                                            <p:txEl>
                                              <p:pRg st="1" end="1"/>
                                            </p:txEl>
                                          </p:spTgt>
                                        </p:tgtEl>
                                        <p:attrNameLst>
                                          <p:attrName>style.visibility</p:attrName>
                                        </p:attrNameLst>
                                      </p:cBhvr>
                                      <p:to>
                                        <p:strVal val="visible"/>
                                      </p:to>
                                    </p:set>
                                    <p:animEffect transition="in" filter="fade">
                                      <p:cBhvr>
                                        <p:cTn id="24" dur="500"/>
                                        <p:tgtEl>
                                          <p:spTgt spid="31747">
                                            <p:txEl>
                                              <p:pRg st="1" end="1"/>
                                            </p:txEl>
                                          </p:spTgt>
                                        </p:tgtEl>
                                      </p:cBhvr>
                                    </p:animEffect>
                                    <p:anim calcmode="lin" valueType="num">
                                      <p:cBhvr>
                                        <p:cTn id="25" dur="500" fill="hold"/>
                                        <p:tgtEl>
                                          <p:spTgt spid="31747">
                                            <p:txEl>
                                              <p:pRg st="1" end="1"/>
                                            </p:txEl>
                                          </p:spTgt>
                                        </p:tgtEl>
                                        <p:attrNameLst>
                                          <p:attrName>ppt_x</p:attrName>
                                        </p:attrNameLst>
                                      </p:cBhvr>
                                      <p:tavLst>
                                        <p:tav tm="0">
                                          <p:val>
                                            <p:strVal val="#ppt_x-.1"/>
                                          </p:val>
                                        </p:tav>
                                        <p:tav tm="100000">
                                          <p:val>
                                            <p:strVal val="#ppt_x"/>
                                          </p:val>
                                        </p:tav>
                                      </p:tavLst>
                                    </p:anim>
                                    <p:anim calcmode="lin" valueType="num">
                                      <p:cBhvr>
                                        <p:cTn id="26"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nvGraphicFramePr>
        <p:xfrm>
          <a:off x="508004" y="1371601"/>
          <a:ext cx="11277601" cy="5316220"/>
        </p:xfrm>
        <a:graphic>
          <a:graphicData uri="http://schemas.openxmlformats.org/drawingml/2006/table">
            <a:tbl>
              <a:tblPr firstRow="1" bandRow="1">
                <a:tableStyleId>{5C22544A-7EE6-4342-B048-85BDC9FD1C3A}</a:tableStyleId>
              </a:tblPr>
              <a:tblGrid>
                <a:gridCol w="704851">
                  <a:extLst>
                    <a:ext uri="{9D8B030D-6E8A-4147-A177-3AD203B41FA5}">
                      <a16:colId xmlns:a16="http://schemas.microsoft.com/office/drawing/2014/main" xmlns="" val="20000"/>
                    </a:ext>
                  </a:extLst>
                </a:gridCol>
                <a:gridCol w="9455149">
                  <a:extLst>
                    <a:ext uri="{9D8B030D-6E8A-4147-A177-3AD203B41FA5}">
                      <a16:colId xmlns:a16="http://schemas.microsoft.com/office/drawing/2014/main" xmlns="" val="20001"/>
                    </a:ext>
                  </a:extLst>
                </a:gridCol>
                <a:gridCol w="1117601">
                  <a:extLst>
                    <a:ext uri="{9D8B030D-6E8A-4147-A177-3AD203B41FA5}">
                      <a16:colId xmlns:a16="http://schemas.microsoft.com/office/drawing/2014/main" xmlns="" val="20002"/>
                    </a:ext>
                  </a:extLst>
                </a:gridCol>
              </a:tblGrid>
              <a:tr h="408940">
                <a:tc>
                  <a:txBody>
                    <a:bodyPr/>
                    <a:lstStyle/>
                    <a:p>
                      <a:pPr algn="ctr"/>
                      <a:r>
                        <a:rPr lang="en-US" sz="1900" dirty="0" err="1"/>
                        <a:t>Tt</a:t>
                      </a:r>
                      <a:endParaRPr lang="en-US" sz="1900" dirty="0"/>
                    </a:p>
                  </a:txBody>
                  <a:tcPr marL="121920" marR="121920"/>
                </a:tc>
                <a:tc>
                  <a:txBody>
                    <a:bodyPr/>
                    <a:lstStyle/>
                    <a:p>
                      <a:pPr algn="ctr"/>
                      <a:r>
                        <a:rPr lang="en-US" sz="1900" dirty="0" err="1"/>
                        <a:t>Tên</a:t>
                      </a:r>
                      <a:r>
                        <a:rPr lang="en-US" sz="1900" baseline="0" dirty="0"/>
                        <a:t> </a:t>
                      </a:r>
                      <a:r>
                        <a:rPr lang="en-US" sz="1900" baseline="0" dirty="0" err="1"/>
                        <a:t>tài</a:t>
                      </a:r>
                      <a:r>
                        <a:rPr lang="en-US" sz="1900" baseline="0" dirty="0"/>
                        <a:t> </a:t>
                      </a:r>
                      <a:r>
                        <a:rPr lang="en-US" sz="1900" baseline="0" dirty="0" err="1"/>
                        <a:t>liệu</a:t>
                      </a:r>
                      <a:endParaRPr lang="en-US" sz="1900" dirty="0"/>
                    </a:p>
                  </a:txBody>
                  <a:tcPr marL="121920" marR="121920"/>
                </a:tc>
                <a:tc>
                  <a:txBody>
                    <a:bodyPr/>
                    <a:lstStyle/>
                    <a:p>
                      <a:pPr algn="ctr"/>
                      <a:r>
                        <a:rPr lang="en-US" sz="1900" dirty="0" err="1"/>
                        <a:t>Giá</a:t>
                      </a:r>
                      <a:endParaRPr lang="en-US" sz="1900" dirty="0"/>
                    </a:p>
                  </a:txBody>
                  <a:tcPr marL="121920" marR="121920"/>
                </a:tc>
                <a:extLst>
                  <a:ext uri="{0D108BD9-81ED-4DB2-BD59-A6C34878D82A}">
                    <a16:rowId xmlns:a16="http://schemas.microsoft.com/office/drawing/2014/main" xmlns="" val="10000"/>
                  </a:ext>
                </a:extLst>
              </a:tr>
              <a:tr h="408940">
                <a:tc>
                  <a:txBody>
                    <a:bodyPr/>
                    <a:lstStyle/>
                    <a:p>
                      <a:r>
                        <a:rPr lang="en-US" sz="1900" dirty="0">
                          <a:solidFill>
                            <a:srgbClr val="FF0000"/>
                          </a:solidFill>
                        </a:rPr>
                        <a:t>11</a:t>
                      </a:r>
                    </a:p>
                  </a:txBody>
                  <a:tcPr marL="121920" marR="121920"/>
                </a:tc>
                <a:tc>
                  <a:txBody>
                    <a:bodyPr/>
                    <a:lstStyle/>
                    <a:p>
                      <a:r>
                        <a:rPr lang="en-US" sz="1900" dirty="0" err="1">
                          <a:solidFill>
                            <a:srgbClr val="0033CC"/>
                          </a:solidFill>
                        </a:rPr>
                        <a:t>Sách</a:t>
                      </a:r>
                      <a:r>
                        <a:rPr lang="en-US" sz="1900" baseline="0" dirty="0">
                          <a:solidFill>
                            <a:srgbClr val="0033CC"/>
                          </a:solidFill>
                        </a:rPr>
                        <a:t> word </a:t>
                      </a:r>
                      <a:r>
                        <a:rPr lang="en-US" sz="1900" dirty="0" err="1">
                          <a:solidFill>
                            <a:srgbClr val="0033CC"/>
                          </a:solidFill>
                        </a:rPr>
                        <a:t>Các</a:t>
                      </a:r>
                      <a:r>
                        <a:rPr lang="en-US" sz="1900" baseline="0" dirty="0">
                          <a:solidFill>
                            <a:srgbClr val="0033CC"/>
                          </a:solidFill>
                        </a:rPr>
                        <a:t> </a:t>
                      </a:r>
                      <a:r>
                        <a:rPr lang="en-US" sz="1900" baseline="0" dirty="0" err="1">
                          <a:solidFill>
                            <a:srgbClr val="0033CC"/>
                          </a:solidFill>
                        </a:rPr>
                        <a:t>chuyên</a:t>
                      </a:r>
                      <a:r>
                        <a:rPr lang="en-US" sz="1900" baseline="0" dirty="0">
                          <a:solidFill>
                            <a:srgbClr val="0033CC"/>
                          </a:solidFill>
                        </a:rPr>
                        <a:t> </a:t>
                      </a:r>
                      <a:r>
                        <a:rPr lang="en-US" sz="1900" baseline="0" dirty="0" err="1">
                          <a:solidFill>
                            <a:srgbClr val="0033CC"/>
                          </a:solidFill>
                        </a:rPr>
                        <a:t>đề</a:t>
                      </a:r>
                      <a:r>
                        <a:rPr lang="en-US" sz="1900" baseline="0" dirty="0">
                          <a:solidFill>
                            <a:srgbClr val="0033CC"/>
                          </a:solidFill>
                        </a:rPr>
                        <a:t> </a:t>
                      </a:r>
                      <a:r>
                        <a:rPr lang="en-US" sz="1900" baseline="0" dirty="0" err="1">
                          <a:solidFill>
                            <a:srgbClr val="0033CC"/>
                          </a:solidFill>
                        </a:rPr>
                        <a:t>chọn</a:t>
                      </a:r>
                      <a:r>
                        <a:rPr lang="en-US" sz="1900" baseline="0" dirty="0">
                          <a:solidFill>
                            <a:srgbClr val="0033CC"/>
                          </a:solidFill>
                        </a:rPr>
                        <a:t> </a:t>
                      </a:r>
                      <a:r>
                        <a:rPr lang="en-US" sz="1900" baseline="0" dirty="0" err="1">
                          <a:solidFill>
                            <a:srgbClr val="0033CC"/>
                          </a:solidFill>
                        </a:rPr>
                        <a:t>lọc</a:t>
                      </a:r>
                      <a:r>
                        <a:rPr lang="en-US" sz="1900" baseline="0" dirty="0">
                          <a:solidFill>
                            <a:srgbClr val="0033CC"/>
                          </a:solidFill>
                        </a:rPr>
                        <a:t> </a:t>
                      </a:r>
                      <a:r>
                        <a:rPr lang="en-US" sz="1900" baseline="0" dirty="0" err="1">
                          <a:solidFill>
                            <a:srgbClr val="0033CC"/>
                          </a:solidFill>
                        </a:rPr>
                        <a:t>toán</a:t>
                      </a:r>
                      <a:r>
                        <a:rPr lang="en-US" sz="1900" baseline="0" dirty="0">
                          <a:solidFill>
                            <a:srgbClr val="0033CC"/>
                          </a:solidFill>
                        </a:rPr>
                        <a:t> 6 </a:t>
                      </a:r>
                      <a:r>
                        <a:rPr lang="en-US" sz="1900" baseline="0" dirty="0" err="1">
                          <a:solidFill>
                            <a:srgbClr val="0033CC"/>
                          </a:solidFill>
                        </a:rPr>
                        <a:t>tập</a:t>
                      </a:r>
                      <a:r>
                        <a:rPr lang="en-US" sz="1900" baseline="0" dirty="0">
                          <a:solidFill>
                            <a:srgbClr val="0033CC"/>
                          </a:solidFill>
                        </a:rPr>
                        <a:t> 1;2 (</a:t>
                      </a:r>
                      <a:r>
                        <a:rPr lang="en-US" sz="1900" baseline="0" dirty="0" err="1">
                          <a:solidFill>
                            <a:srgbClr val="0033CC"/>
                          </a:solidFill>
                        </a:rPr>
                        <a:t>có</a:t>
                      </a:r>
                      <a:r>
                        <a:rPr lang="en-US" sz="1900" baseline="0" dirty="0">
                          <a:solidFill>
                            <a:srgbClr val="0033CC"/>
                          </a:solidFill>
                        </a:rPr>
                        <a:t> </a:t>
                      </a:r>
                      <a:r>
                        <a:rPr lang="en-US" sz="1900" baseline="0" dirty="0" err="1">
                          <a:solidFill>
                            <a:srgbClr val="0033CC"/>
                          </a:solidFill>
                        </a:rPr>
                        <a:t>giải</a:t>
                      </a:r>
                      <a:r>
                        <a:rPr lang="en-US" sz="1900" baseline="0" dirty="0">
                          <a:solidFill>
                            <a:srgbClr val="0033CC"/>
                          </a:solidFill>
                        </a:rPr>
                        <a:t>)</a:t>
                      </a:r>
                      <a:endParaRPr lang="en-US" sz="1900" dirty="0">
                        <a:solidFill>
                          <a:srgbClr val="0033CC"/>
                        </a:solidFill>
                      </a:endParaRPr>
                    </a:p>
                  </a:txBody>
                  <a:tcPr marL="121920" marR="121920"/>
                </a:tc>
                <a:tc>
                  <a:txBody>
                    <a:bodyPr/>
                    <a:lstStyle/>
                    <a:p>
                      <a:r>
                        <a:rPr lang="en-US" sz="1900" dirty="0">
                          <a:solidFill>
                            <a:srgbClr val="FF0000"/>
                          </a:solidFill>
                        </a:rPr>
                        <a:t>100 k</a:t>
                      </a:r>
                    </a:p>
                  </a:txBody>
                  <a:tcPr marL="121920" marR="121920"/>
                </a:tc>
                <a:extLst>
                  <a:ext uri="{0D108BD9-81ED-4DB2-BD59-A6C34878D82A}">
                    <a16:rowId xmlns:a16="http://schemas.microsoft.com/office/drawing/2014/main" xmlns="" val="10001"/>
                  </a:ext>
                </a:extLst>
              </a:tr>
              <a:tr h="408940">
                <a:tc>
                  <a:txBody>
                    <a:bodyPr/>
                    <a:lstStyle/>
                    <a:p>
                      <a:r>
                        <a:rPr lang="en-US" sz="1900" dirty="0">
                          <a:solidFill>
                            <a:srgbClr val="FF0000"/>
                          </a:solidFill>
                        </a:rPr>
                        <a:t>12</a:t>
                      </a:r>
                    </a:p>
                  </a:txBody>
                  <a:tcPr marL="121920" marR="121920"/>
                </a:tc>
                <a:tc>
                  <a:txBody>
                    <a:bodyPr/>
                    <a:lstStyle/>
                    <a:p>
                      <a:r>
                        <a:rPr lang="en-US" sz="1900" dirty="0" err="1">
                          <a:solidFill>
                            <a:srgbClr val="0033CC"/>
                          </a:solidFill>
                        </a:rPr>
                        <a:t>Sách</a:t>
                      </a:r>
                      <a:r>
                        <a:rPr lang="en-US" sz="1900" baseline="0" dirty="0">
                          <a:solidFill>
                            <a:srgbClr val="0033CC"/>
                          </a:solidFill>
                        </a:rPr>
                        <a:t> word </a:t>
                      </a:r>
                      <a:r>
                        <a:rPr lang="en-US" sz="1900" dirty="0" err="1">
                          <a:solidFill>
                            <a:srgbClr val="0033CC"/>
                          </a:solidFill>
                        </a:rPr>
                        <a:t>Các</a:t>
                      </a:r>
                      <a:r>
                        <a:rPr lang="en-US" sz="1900" baseline="0" dirty="0">
                          <a:solidFill>
                            <a:srgbClr val="0033CC"/>
                          </a:solidFill>
                        </a:rPr>
                        <a:t> </a:t>
                      </a:r>
                      <a:r>
                        <a:rPr lang="en-US" sz="1900" baseline="0" dirty="0" err="1">
                          <a:solidFill>
                            <a:srgbClr val="0033CC"/>
                          </a:solidFill>
                        </a:rPr>
                        <a:t>dạng</a:t>
                      </a:r>
                      <a:r>
                        <a:rPr lang="en-US" sz="1900" baseline="0" dirty="0">
                          <a:solidFill>
                            <a:srgbClr val="0033CC"/>
                          </a:solidFill>
                        </a:rPr>
                        <a:t> </a:t>
                      </a:r>
                      <a:r>
                        <a:rPr lang="en-US" sz="1900" baseline="0" dirty="0" err="1">
                          <a:solidFill>
                            <a:srgbClr val="0033CC"/>
                          </a:solidFill>
                        </a:rPr>
                        <a:t>toán</a:t>
                      </a:r>
                      <a:r>
                        <a:rPr lang="en-US" sz="1900" baseline="0" dirty="0">
                          <a:solidFill>
                            <a:srgbClr val="0033CC"/>
                          </a:solidFill>
                        </a:rPr>
                        <a:t> </a:t>
                      </a:r>
                      <a:r>
                        <a:rPr lang="en-US" sz="1900" baseline="0" dirty="0" err="1">
                          <a:solidFill>
                            <a:srgbClr val="0033CC"/>
                          </a:solidFill>
                        </a:rPr>
                        <a:t>và</a:t>
                      </a:r>
                      <a:r>
                        <a:rPr lang="en-US" sz="1900" baseline="0" dirty="0">
                          <a:solidFill>
                            <a:srgbClr val="0033CC"/>
                          </a:solidFill>
                        </a:rPr>
                        <a:t> PP </a:t>
                      </a:r>
                      <a:r>
                        <a:rPr lang="en-US" sz="1900" baseline="0" dirty="0" err="1">
                          <a:solidFill>
                            <a:srgbClr val="0033CC"/>
                          </a:solidFill>
                        </a:rPr>
                        <a:t>giải</a:t>
                      </a:r>
                      <a:r>
                        <a:rPr lang="en-US" sz="1900" baseline="0" dirty="0">
                          <a:solidFill>
                            <a:srgbClr val="0033CC"/>
                          </a:solidFill>
                        </a:rPr>
                        <a:t> </a:t>
                      </a:r>
                      <a:r>
                        <a:rPr lang="en-US" sz="1900" baseline="0" dirty="0" err="1">
                          <a:solidFill>
                            <a:srgbClr val="0033CC"/>
                          </a:solidFill>
                        </a:rPr>
                        <a:t>toán</a:t>
                      </a:r>
                      <a:r>
                        <a:rPr lang="en-US" sz="1900" baseline="0" dirty="0">
                          <a:solidFill>
                            <a:srgbClr val="0033CC"/>
                          </a:solidFill>
                        </a:rPr>
                        <a:t> 7 </a:t>
                      </a:r>
                      <a:r>
                        <a:rPr lang="en-US" sz="1900" baseline="0" dirty="0" err="1">
                          <a:solidFill>
                            <a:srgbClr val="0033CC"/>
                          </a:solidFill>
                        </a:rPr>
                        <a:t>tập</a:t>
                      </a:r>
                      <a:r>
                        <a:rPr lang="en-US" sz="1900" baseline="0" dirty="0">
                          <a:solidFill>
                            <a:srgbClr val="0033CC"/>
                          </a:solidFill>
                        </a:rPr>
                        <a:t> 1,2</a:t>
                      </a:r>
                      <a:endParaRPr lang="en-US" sz="1900" dirty="0">
                        <a:solidFill>
                          <a:srgbClr val="0033CC"/>
                        </a:solidFill>
                      </a:endParaRPr>
                    </a:p>
                  </a:txBody>
                  <a:tcPr marL="121920" marR="121920"/>
                </a:tc>
                <a:tc>
                  <a:txBody>
                    <a:bodyPr/>
                    <a:lstStyle/>
                    <a:p>
                      <a:r>
                        <a:rPr lang="en-US" sz="1900" dirty="0">
                          <a:solidFill>
                            <a:srgbClr val="FF0000"/>
                          </a:solidFill>
                        </a:rPr>
                        <a:t>100 k</a:t>
                      </a:r>
                    </a:p>
                  </a:txBody>
                  <a:tcPr marL="121920" marR="121920"/>
                </a:tc>
                <a:extLst>
                  <a:ext uri="{0D108BD9-81ED-4DB2-BD59-A6C34878D82A}">
                    <a16:rowId xmlns:a16="http://schemas.microsoft.com/office/drawing/2014/main" xmlns="" val="10002"/>
                  </a:ext>
                </a:extLst>
              </a:tr>
              <a:tr h="408940">
                <a:tc>
                  <a:txBody>
                    <a:bodyPr/>
                    <a:lstStyle/>
                    <a:p>
                      <a:r>
                        <a:rPr lang="en-US" sz="1900" dirty="0">
                          <a:solidFill>
                            <a:srgbClr val="FF0000"/>
                          </a:solidFill>
                        </a:rPr>
                        <a:t>13</a:t>
                      </a:r>
                    </a:p>
                  </a:txBody>
                  <a:tcPr marL="121920" marR="121920"/>
                </a:tc>
                <a:tc>
                  <a:txBody>
                    <a:bodyPr/>
                    <a:lstStyle/>
                    <a:p>
                      <a:r>
                        <a:rPr lang="en-US" sz="1900" dirty="0" err="1">
                          <a:solidFill>
                            <a:srgbClr val="0033CC"/>
                          </a:solidFill>
                        </a:rPr>
                        <a:t>Sách</a:t>
                      </a:r>
                      <a:r>
                        <a:rPr lang="en-US" sz="1900" baseline="0" dirty="0">
                          <a:solidFill>
                            <a:srgbClr val="0033CC"/>
                          </a:solidFill>
                        </a:rPr>
                        <a:t> word </a:t>
                      </a:r>
                      <a:r>
                        <a:rPr lang="en-US" sz="1900" dirty="0" err="1">
                          <a:solidFill>
                            <a:srgbClr val="0033CC"/>
                          </a:solidFill>
                        </a:rPr>
                        <a:t>Củng</a:t>
                      </a:r>
                      <a:r>
                        <a:rPr lang="en-US" sz="1900" baseline="0" dirty="0">
                          <a:solidFill>
                            <a:srgbClr val="0033CC"/>
                          </a:solidFill>
                        </a:rPr>
                        <a:t> </a:t>
                      </a:r>
                      <a:r>
                        <a:rPr lang="en-US" sz="1900" baseline="0" dirty="0" err="1">
                          <a:solidFill>
                            <a:srgbClr val="0033CC"/>
                          </a:solidFill>
                        </a:rPr>
                        <a:t>cố</a:t>
                      </a:r>
                      <a:r>
                        <a:rPr lang="en-US" sz="1900" baseline="0" dirty="0">
                          <a:solidFill>
                            <a:srgbClr val="0033CC"/>
                          </a:solidFill>
                        </a:rPr>
                        <a:t> </a:t>
                      </a:r>
                      <a:r>
                        <a:rPr lang="en-US" sz="1900" baseline="0" dirty="0" err="1">
                          <a:solidFill>
                            <a:srgbClr val="0033CC"/>
                          </a:solidFill>
                        </a:rPr>
                        <a:t>và</a:t>
                      </a:r>
                      <a:r>
                        <a:rPr lang="en-US" sz="1900" baseline="0" dirty="0">
                          <a:solidFill>
                            <a:srgbClr val="0033CC"/>
                          </a:solidFill>
                        </a:rPr>
                        <a:t> </a:t>
                      </a:r>
                      <a:r>
                        <a:rPr lang="en-US" sz="1900" baseline="0" dirty="0" err="1">
                          <a:solidFill>
                            <a:srgbClr val="0033CC"/>
                          </a:solidFill>
                        </a:rPr>
                        <a:t>ôn</a:t>
                      </a:r>
                      <a:r>
                        <a:rPr lang="en-US" sz="1900" baseline="0" dirty="0">
                          <a:solidFill>
                            <a:srgbClr val="0033CC"/>
                          </a:solidFill>
                        </a:rPr>
                        <a:t> </a:t>
                      </a:r>
                      <a:r>
                        <a:rPr lang="en-US" sz="1900" baseline="0" dirty="0" err="1">
                          <a:solidFill>
                            <a:srgbClr val="0033CC"/>
                          </a:solidFill>
                        </a:rPr>
                        <a:t>luyện</a:t>
                      </a:r>
                      <a:r>
                        <a:rPr lang="en-US" sz="1900" baseline="0" dirty="0">
                          <a:solidFill>
                            <a:srgbClr val="0033CC"/>
                          </a:solidFill>
                        </a:rPr>
                        <a:t> </a:t>
                      </a:r>
                      <a:r>
                        <a:rPr lang="en-US" sz="1900" baseline="0" dirty="0" err="1">
                          <a:solidFill>
                            <a:srgbClr val="0033CC"/>
                          </a:solidFill>
                        </a:rPr>
                        <a:t>toán</a:t>
                      </a:r>
                      <a:r>
                        <a:rPr lang="en-US" sz="1900" baseline="0" dirty="0">
                          <a:solidFill>
                            <a:srgbClr val="0033CC"/>
                          </a:solidFill>
                        </a:rPr>
                        <a:t> 8 </a:t>
                      </a:r>
                      <a:r>
                        <a:rPr lang="en-US" sz="1900" baseline="0" dirty="0" err="1">
                          <a:solidFill>
                            <a:srgbClr val="0033CC"/>
                          </a:solidFill>
                        </a:rPr>
                        <a:t>tập</a:t>
                      </a:r>
                      <a:r>
                        <a:rPr lang="en-US" sz="1900" baseline="0" dirty="0">
                          <a:solidFill>
                            <a:srgbClr val="0033CC"/>
                          </a:solidFill>
                        </a:rPr>
                        <a:t> 1,2</a:t>
                      </a:r>
                      <a:endParaRPr lang="en-US" sz="1900" dirty="0">
                        <a:solidFill>
                          <a:srgbClr val="0033CC"/>
                        </a:solidFill>
                      </a:endParaRPr>
                    </a:p>
                  </a:txBody>
                  <a:tcPr marL="121920" marR="121920"/>
                </a:tc>
                <a:tc>
                  <a:txBody>
                    <a:bodyPr/>
                    <a:lstStyle/>
                    <a:p>
                      <a:r>
                        <a:rPr lang="en-US" sz="1900" dirty="0">
                          <a:solidFill>
                            <a:srgbClr val="FF0000"/>
                          </a:solidFill>
                        </a:rPr>
                        <a:t>100 k</a:t>
                      </a:r>
                    </a:p>
                  </a:txBody>
                  <a:tcPr marL="121920" marR="121920"/>
                </a:tc>
                <a:extLst>
                  <a:ext uri="{0D108BD9-81ED-4DB2-BD59-A6C34878D82A}">
                    <a16:rowId xmlns:a16="http://schemas.microsoft.com/office/drawing/2014/main" xmlns="" val="10003"/>
                  </a:ext>
                </a:extLst>
              </a:tr>
              <a:tr h="408940">
                <a:tc>
                  <a:txBody>
                    <a:bodyPr/>
                    <a:lstStyle/>
                    <a:p>
                      <a:r>
                        <a:rPr lang="en-US" sz="1900" dirty="0">
                          <a:solidFill>
                            <a:srgbClr val="FF0000"/>
                          </a:solidFill>
                        </a:rPr>
                        <a:t>14</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err="1">
                          <a:solidFill>
                            <a:srgbClr val="0033CC"/>
                          </a:solidFill>
                        </a:rPr>
                        <a:t>Sách</a:t>
                      </a:r>
                      <a:r>
                        <a:rPr lang="en-US" sz="1900" baseline="0" dirty="0">
                          <a:solidFill>
                            <a:srgbClr val="0033CC"/>
                          </a:solidFill>
                        </a:rPr>
                        <a:t> word </a:t>
                      </a:r>
                      <a:r>
                        <a:rPr lang="en-US" sz="1900" dirty="0" err="1">
                          <a:solidFill>
                            <a:srgbClr val="0033CC"/>
                          </a:solidFill>
                        </a:rPr>
                        <a:t>Củng</a:t>
                      </a:r>
                      <a:r>
                        <a:rPr lang="en-US" sz="1900" baseline="0" dirty="0">
                          <a:solidFill>
                            <a:srgbClr val="0033CC"/>
                          </a:solidFill>
                        </a:rPr>
                        <a:t> </a:t>
                      </a:r>
                      <a:r>
                        <a:rPr lang="en-US" sz="1900" baseline="0" dirty="0" err="1">
                          <a:solidFill>
                            <a:srgbClr val="0033CC"/>
                          </a:solidFill>
                        </a:rPr>
                        <a:t>cố</a:t>
                      </a:r>
                      <a:r>
                        <a:rPr lang="en-US" sz="1900" baseline="0" dirty="0">
                          <a:solidFill>
                            <a:srgbClr val="0033CC"/>
                          </a:solidFill>
                        </a:rPr>
                        <a:t> </a:t>
                      </a:r>
                      <a:r>
                        <a:rPr lang="en-US" sz="1900" baseline="0" dirty="0" err="1">
                          <a:solidFill>
                            <a:srgbClr val="0033CC"/>
                          </a:solidFill>
                        </a:rPr>
                        <a:t>và</a:t>
                      </a:r>
                      <a:r>
                        <a:rPr lang="en-US" sz="1900" baseline="0" dirty="0">
                          <a:solidFill>
                            <a:srgbClr val="0033CC"/>
                          </a:solidFill>
                        </a:rPr>
                        <a:t> </a:t>
                      </a:r>
                      <a:r>
                        <a:rPr lang="en-US" sz="1900" baseline="0" dirty="0" err="1">
                          <a:solidFill>
                            <a:srgbClr val="0033CC"/>
                          </a:solidFill>
                        </a:rPr>
                        <a:t>ôn</a:t>
                      </a:r>
                      <a:r>
                        <a:rPr lang="en-US" sz="1900" baseline="0" dirty="0">
                          <a:solidFill>
                            <a:srgbClr val="0033CC"/>
                          </a:solidFill>
                        </a:rPr>
                        <a:t> </a:t>
                      </a:r>
                      <a:r>
                        <a:rPr lang="en-US" sz="1900" baseline="0" dirty="0" err="1">
                          <a:solidFill>
                            <a:srgbClr val="0033CC"/>
                          </a:solidFill>
                        </a:rPr>
                        <a:t>luyện</a:t>
                      </a:r>
                      <a:r>
                        <a:rPr lang="en-US" sz="1900" baseline="0" dirty="0">
                          <a:solidFill>
                            <a:srgbClr val="0033CC"/>
                          </a:solidFill>
                        </a:rPr>
                        <a:t> </a:t>
                      </a:r>
                      <a:r>
                        <a:rPr lang="en-US" sz="1900" baseline="0" dirty="0" err="1">
                          <a:solidFill>
                            <a:srgbClr val="0033CC"/>
                          </a:solidFill>
                        </a:rPr>
                        <a:t>toán</a:t>
                      </a:r>
                      <a:r>
                        <a:rPr lang="en-US" sz="1900" baseline="0" dirty="0">
                          <a:solidFill>
                            <a:srgbClr val="0033CC"/>
                          </a:solidFill>
                        </a:rPr>
                        <a:t> 9 </a:t>
                      </a:r>
                      <a:r>
                        <a:rPr lang="en-US" sz="1900" baseline="0" dirty="0" err="1">
                          <a:solidFill>
                            <a:srgbClr val="0033CC"/>
                          </a:solidFill>
                        </a:rPr>
                        <a:t>tập</a:t>
                      </a:r>
                      <a:r>
                        <a:rPr lang="en-US" sz="1900" baseline="0" dirty="0">
                          <a:solidFill>
                            <a:srgbClr val="0033CC"/>
                          </a:solidFill>
                        </a:rPr>
                        <a:t> 1,2</a:t>
                      </a:r>
                      <a:endParaRPr lang="en-US" sz="1900" dirty="0">
                        <a:solidFill>
                          <a:srgbClr val="0033CC"/>
                        </a:solidFill>
                      </a:endParaRPr>
                    </a:p>
                  </a:txBody>
                  <a:tcPr marL="121920" marR="121920"/>
                </a:tc>
                <a:tc>
                  <a:txBody>
                    <a:bodyPr/>
                    <a:lstStyle/>
                    <a:p>
                      <a:r>
                        <a:rPr lang="en-US" sz="1900" dirty="0">
                          <a:solidFill>
                            <a:srgbClr val="FF0000"/>
                          </a:solidFill>
                        </a:rPr>
                        <a:t>100 k</a:t>
                      </a:r>
                    </a:p>
                  </a:txBody>
                  <a:tcPr marL="121920" marR="121920"/>
                </a:tc>
                <a:extLst>
                  <a:ext uri="{0D108BD9-81ED-4DB2-BD59-A6C34878D82A}">
                    <a16:rowId xmlns:a16="http://schemas.microsoft.com/office/drawing/2014/main" xmlns="" val="10004"/>
                  </a:ext>
                </a:extLst>
              </a:tr>
              <a:tr h="408940">
                <a:tc>
                  <a:txBody>
                    <a:bodyPr/>
                    <a:lstStyle/>
                    <a:p>
                      <a:r>
                        <a:rPr lang="en-US" sz="1900" dirty="0">
                          <a:solidFill>
                            <a:srgbClr val="FF0000"/>
                          </a:solidFill>
                        </a:rPr>
                        <a:t>15</a:t>
                      </a:r>
                    </a:p>
                  </a:txBody>
                  <a:tcPr marL="121920" marR="121920"/>
                </a:tc>
                <a:tc>
                  <a:txBody>
                    <a:bodyPr/>
                    <a:lstStyle/>
                    <a:p>
                      <a:r>
                        <a:rPr lang="en-US" sz="1900" dirty="0" err="1">
                          <a:solidFill>
                            <a:srgbClr val="0033CC"/>
                          </a:solidFill>
                        </a:rPr>
                        <a:t>Sách</a:t>
                      </a:r>
                      <a:r>
                        <a:rPr lang="en-US" sz="1900" baseline="0" dirty="0">
                          <a:solidFill>
                            <a:srgbClr val="0033CC"/>
                          </a:solidFill>
                        </a:rPr>
                        <a:t> word  </a:t>
                      </a:r>
                      <a:r>
                        <a:rPr lang="en-US" sz="1900" baseline="0" dirty="0" err="1">
                          <a:solidFill>
                            <a:srgbClr val="0033CC"/>
                          </a:solidFill>
                        </a:rPr>
                        <a:t>phát</a:t>
                      </a:r>
                      <a:r>
                        <a:rPr lang="en-US" sz="1900" baseline="0" dirty="0">
                          <a:solidFill>
                            <a:srgbClr val="0033CC"/>
                          </a:solidFill>
                        </a:rPr>
                        <a:t> </a:t>
                      </a:r>
                      <a:r>
                        <a:rPr lang="en-US" sz="1900" baseline="0" dirty="0" err="1">
                          <a:solidFill>
                            <a:srgbClr val="0033CC"/>
                          </a:solidFill>
                        </a:rPr>
                        <a:t>triển</a:t>
                      </a:r>
                      <a:r>
                        <a:rPr lang="en-US" sz="1900" baseline="0" dirty="0">
                          <a:solidFill>
                            <a:srgbClr val="0033CC"/>
                          </a:solidFill>
                        </a:rPr>
                        <a:t> </a:t>
                      </a:r>
                      <a:r>
                        <a:rPr lang="en-US" sz="1900" baseline="0" dirty="0" err="1">
                          <a:solidFill>
                            <a:srgbClr val="0033CC"/>
                          </a:solidFill>
                        </a:rPr>
                        <a:t>tư</a:t>
                      </a:r>
                      <a:r>
                        <a:rPr lang="en-US" sz="1900" baseline="0" dirty="0">
                          <a:solidFill>
                            <a:srgbClr val="0033CC"/>
                          </a:solidFill>
                        </a:rPr>
                        <a:t> </a:t>
                      </a:r>
                      <a:r>
                        <a:rPr lang="en-US" sz="1900" baseline="0" dirty="0" err="1">
                          <a:solidFill>
                            <a:srgbClr val="0033CC"/>
                          </a:solidFill>
                        </a:rPr>
                        <a:t>duy</a:t>
                      </a:r>
                      <a:r>
                        <a:rPr lang="en-US" sz="1900" baseline="0" dirty="0">
                          <a:solidFill>
                            <a:srgbClr val="0033CC"/>
                          </a:solidFill>
                        </a:rPr>
                        <a:t> </a:t>
                      </a:r>
                      <a:r>
                        <a:rPr lang="en-US" sz="1900" baseline="0" dirty="0" err="1">
                          <a:solidFill>
                            <a:srgbClr val="0033CC"/>
                          </a:solidFill>
                        </a:rPr>
                        <a:t>sáng</a:t>
                      </a:r>
                      <a:r>
                        <a:rPr lang="en-US" sz="1900" baseline="0" dirty="0">
                          <a:solidFill>
                            <a:srgbClr val="0033CC"/>
                          </a:solidFill>
                        </a:rPr>
                        <a:t> </a:t>
                      </a:r>
                      <a:r>
                        <a:rPr lang="en-US" sz="1900" baseline="0" dirty="0" err="1">
                          <a:solidFill>
                            <a:srgbClr val="0033CC"/>
                          </a:solidFill>
                        </a:rPr>
                        <a:t>tạo</a:t>
                      </a:r>
                      <a:r>
                        <a:rPr lang="en-US" sz="1900" baseline="0" dirty="0">
                          <a:solidFill>
                            <a:srgbClr val="0033CC"/>
                          </a:solidFill>
                        </a:rPr>
                        <a:t> </a:t>
                      </a:r>
                      <a:r>
                        <a:rPr lang="en-US" sz="1900" baseline="0" dirty="0" err="1">
                          <a:solidFill>
                            <a:srgbClr val="0033CC"/>
                          </a:solidFill>
                        </a:rPr>
                        <a:t>Hình</a:t>
                      </a:r>
                      <a:r>
                        <a:rPr lang="en-US" sz="1900" baseline="0" dirty="0">
                          <a:solidFill>
                            <a:srgbClr val="0033CC"/>
                          </a:solidFill>
                        </a:rPr>
                        <a:t> </a:t>
                      </a:r>
                      <a:r>
                        <a:rPr lang="en-US" sz="1900" baseline="0" dirty="0" err="1">
                          <a:solidFill>
                            <a:srgbClr val="0033CC"/>
                          </a:solidFill>
                        </a:rPr>
                        <a:t>học</a:t>
                      </a:r>
                      <a:r>
                        <a:rPr lang="en-US" sz="1900" baseline="0" dirty="0">
                          <a:solidFill>
                            <a:srgbClr val="0033CC"/>
                          </a:solidFill>
                        </a:rPr>
                        <a:t> 8</a:t>
                      </a:r>
                      <a:endParaRPr lang="en-US" sz="1900" dirty="0">
                        <a:solidFill>
                          <a:srgbClr val="0033CC"/>
                        </a:solidFill>
                      </a:endParaRPr>
                    </a:p>
                  </a:txBody>
                  <a:tcPr marL="121920" marR="121920"/>
                </a:tc>
                <a:tc>
                  <a:txBody>
                    <a:bodyPr/>
                    <a:lstStyle/>
                    <a:p>
                      <a:r>
                        <a:rPr lang="en-US" sz="1900" dirty="0">
                          <a:solidFill>
                            <a:srgbClr val="FF0000"/>
                          </a:solidFill>
                        </a:rPr>
                        <a:t>100 k</a:t>
                      </a:r>
                    </a:p>
                  </a:txBody>
                  <a:tcPr marL="121920" marR="121920"/>
                </a:tc>
                <a:extLst>
                  <a:ext uri="{0D108BD9-81ED-4DB2-BD59-A6C34878D82A}">
                    <a16:rowId xmlns:a16="http://schemas.microsoft.com/office/drawing/2014/main" xmlns="" val="10005"/>
                  </a:ext>
                </a:extLst>
              </a:tr>
              <a:tr h="408940">
                <a:tc>
                  <a:txBody>
                    <a:bodyPr/>
                    <a:lstStyle/>
                    <a:p>
                      <a:r>
                        <a:rPr lang="en-US" sz="1900" dirty="0">
                          <a:solidFill>
                            <a:srgbClr val="FF0000"/>
                          </a:solidFill>
                        </a:rPr>
                        <a:t>16</a:t>
                      </a:r>
                    </a:p>
                  </a:txBody>
                  <a:tcPr marL="121920" marR="121920"/>
                </a:tc>
                <a:tc>
                  <a:txBody>
                    <a:bodyPr/>
                    <a:lstStyle/>
                    <a:p>
                      <a:r>
                        <a:rPr lang="en-US" sz="1900" dirty="0" err="1">
                          <a:solidFill>
                            <a:srgbClr val="0033CC"/>
                          </a:solidFill>
                        </a:rPr>
                        <a:t>Bồi</a:t>
                      </a:r>
                      <a:r>
                        <a:rPr lang="en-US" sz="1900" baseline="0" dirty="0">
                          <a:solidFill>
                            <a:srgbClr val="0033CC"/>
                          </a:solidFill>
                        </a:rPr>
                        <a:t> </a:t>
                      </a:r>
                      <a:r>
                        <a:rPr lang="en-US" sz="1900" baseline="0" dirty="0" err="1">
                          <a:solidFill>
                            <a:srgbClr val="0033CC"/>
                          </a:solidFill>
                        </a:rPr>
                        <a:t>dưỡng</a:t>
                      </a:r>
                      <a:r>
                        <a:rPr lang="en-US" sz="1900" baseline="0" dirty="0">
                          <a:solidFill>
                            <a:srgbClr val="0033CC"/>
                          </a:solidFill>
                        </a:rPr>
                        <a:t> </a:t>
                      </a:r>
                      <a:r>
                        <a:rPr lang="en-US" sz="1900" baseline="0" dirty="0" err="1">
                          <a:solidFill>
                            <a:srgbClr val="0033CC"/>
                          </a:solidFill>
                        </a:rPr>
                        <a:t>năng</a:t>
                      </a:r>
                      <a:r>
                        <a:rPr lang="en-US" sz="1900" baseline="0" dirty="0">
                          <a:solidFill>
                            <a:srgbClr val="0033CC"/>
                          </a:solidFill>
                        </a:rPr>
                        <a:t> </a:t>
                      </a:r>
                      <a:r>
                        <a:rPr lang="en-US" sz="1900" baseline="0" dirty="0" err="1">
                          <a:solidFill>
                            <a:srgbClr val="0033CC"/>
                          </a:solidFill>
                        </a:rPr>
                        <a:t>lực</a:t>
                      </a:r>
                      <a:r>
                        <a:rPr lang="en-US" sz="1900" baseline="0" dirty="0">
                          <a:solidFill>
                            <a:srgbClr val="0033CC"/>
                          </a:solidFill>
                        </a:rPr>
                        <a:t> </a:t>
                      </a:r>
                      <a:r>
                        <a:rPr lang="en-US" sz="1900" baseline="0" dirty="0" err="1">
                          <a:solidFill>
                            <a:srgbClr val="0033CC"/>
                          </a:solidFill>
                        </a:rPr>
                        <a:t>tự</a:t>
                      </a:r>
                      <a:r>
                        <a:rPr lang="en-US" sz="1900" baseline="0" dirty="0">
                          <a:solidFill>
                            <a:srgbClr val="0033CC"/>
                          </a:solidFill>
                        </a:rPr>
                        <a:t> </a:t>
                      </a:r>
                      <a:r>
                        <a:rPr lang="en-US" sz="1900" baseline="0" dirty="0" err="1">
                          <a:solidFill>
                            <a:srgbClr val="0033CC"/>
                          </a:solidFill>
                        </a:rPr>
                        <a:t>học</a:t>
                      </a:r>
                      <a:r>
                        <a:rPr lang="en-US" sz="1900" baseline="0" dirty="0">
                          <a:solidFill>
                            <a:srgbClr val="0033CC"/>
                          </a:solidFill>
                        </a:rPr>
                        <a:t> </a:t>
                      </a:r>
                      <a:r>
                        <a:rPr lang="en-US" sz="1900" baseline="0" dirty="0" err="1">
                          <a:solidFill>
                            <a:srgbClr val="0033CC"/>
                          </a:solidFill>
                        </a:rPr>
                        <a:t>toán</a:t>
                      </a:r>
                      <a:r>
                        <a:rPr lang="en-US" sz="1900" baseline="0" dirty="0">
                          <a:solidFill>
                            <a:srgbClr val="0033CC"/>
                          </a:solidFill>
                        </a:rPr>
                        <a:t> 6;7;8;9 </a:t>
                      </a:r>
                      <a:r>
                        <a:rPr lang="en-US" sz="1900" baseline="0" dirty="0" err="1">
                          <a:solidFill>
                            <a:srgbClr val="0033CC"/>
                          </a:solidFill>
                        </a:rPr>
                        <a:t>có</a:t>
                      </a:r>
                      <a:r>
                        <a:rPr lang="en-US" sz="1900" baseline="0" dirty="0">
                          <a:solidFill>
                            <a:srgbClr val="0033CC"/>
                          </a:solidFill>
                        </a:rPr>
                        <a:t> HDG</a:t>
                      </a:r>
                      <a:endParaRPr lang="en-US" sz="1900" dirty="0">
                        <a:solidFill>
                          <a:srgbClr val="0033CC"/>
                        </a:solidFill>
                      </a:endParaRPr>
                    </a:p>
                  </a:txBody>
                  <a:tcPr marL="121920" marR="121920"/>
                </a:tc>
                <a:tc>
                  <a:txBody>
                    <a:bodyPr/>
                    <a:lstStyle/>
                    <a:p>
                      <a:r>
                        <a:rPr lang="en-US" sz="1900" dirty="0">
                          <a:solidFill>
                            <a:srgbClr val="FF0000"/>
                          </a:solidFill>
                        </a:rPr>
                        <a:t>100 k/l</a:t>
                      </a:r>
                    </a:p>
                  </a:txBody>
                  <a:tcPr marL="121920" marR="121920"/>
                </a:tc>
                <a:extLst>
                  <a:ext uri="{0D108BD9-81ED-4DB2-BD59-A6C34878D82A}">
                    <a16:rowId xmlns:a16="http://schemas.microsoft.com/office/drawing/2014/main" xmlns="" val="10006"/>
                  </a:ext>
                </a:extLst>
              </a:tr>
              <a:tr h="408940">
                <a:tc>
                  <a:txBody>
                    <a:bodyPr/>
                    <a:lstStyle/>
                    <a:p>
                      <a:r>
                        <a:rPr lang="en-US" sz="1900" dirty="0">
                          <a:solidFill>
                            <a:srgbClr val="FF0000"/>
                          </a:solidFill>
                        </a:rPr>
                        <a:t>17</a:t>
                      </a:r>
                    </a:p>
                  </a:txBody>
                  <a:tcPr marL="121920" marR="121920"/>
                </a:tc>
                <a:tc>
                  <a:txBody>
                    <a:bodyPr/>
                    <a:lstStyle/>
                    <a:p>
                      <a:r>
                        <a:rPr lang="en-US" sz="1900" dirty="0" err="1">
                          <a:solidFill>
                            <a:srgbClr val="0033CC"/>
                          </a:solidFill>
                        </a:rPr>
                        <a:t>Bộ</a:t>
                      </a:r>
                      <a:r>
                        <a:rPr lang="en-US" sz="1900" baseline="0" dirty="0">
                          <a:solidFill>
                            <a:srgbClr val="0033CC"/>
                          </a:solidFill>
                        </a:rPr>
                        <a:t> </a:t>
                      </a:r>
                      <a:r>
                        <a:rPr lang="en-US" sz="1900" baseline="0" dirty="0" err="1">
                          <a:solidFill>
                            <a:srgbClr val="0033CC"/>
                          </a:solidFill>
                        </a:rPr>
                        <a:t>đề</a:t>
                      </a:r>
                      <a:r>
                        <a:rPr lang="en-US" sz="1900" baseline="0" dirty="0">
                          <a:solidFill>
                            <a:srgbClr val="0033CC"/>
                          </a:solidFill>
                        </a:rPr>
                        <a:t> </a:t>
                      </a:r>
                      <a:r>
                        <a:rPr lang="en-US" sz="1900" baseline="0" dirty="0" err="1">
                          <a:solidFill>
                            <a:srgbClr val="0033CC"/>
                          </a:solidFill>
                        </a:rPr>
                        <a:t>thi</a:t>
                      </a:r>
                      <a:r>
                        <a:rPr lang="en-US" sz="1900" baseline="0" dirty="0">
                          <a:solidFill>
                            <a:srgbClr val="0033CC"/>
                          </a:solidFill>
                        </a:rPr>
                        <a:t> HK1, HK2 </a:t>
                      </a:r>
                      <a:r>
                        <a:rPr lang="en-US" sz="1900" baseline="0" dirty="0" err="1">
                          <a:solidFill>
                            <a:srgbClr val="0033CC"/>
                          </a:solidFill>
                        </a:rPr>
                        <a:t>của</a:t>
                      </a:r>
                      <a:r>
                        <a:rPr lang="en-US" sz="1900" baseline="0" dirty="0">
                          <a:solidFill>
                            <a:srgbClr val="0033CC"/>
                          </a:solidFill>
                        </a:rPr>
                        <a:t> </a:t>
                      </a:r>
                      <a:r>
                        <a:rPr lang="en-US" sz="1900" baseline="0" dirty="0" err="1">
                          <a:solidFill>
                            <a:srgbClr val="0033CC"/>
                          </a:solidFill>
                        </a:rPr>
                        <a:t>cá</a:t>
                      </a:r>
                      <a:r>
                        <a:rPr lang="en-US" sz="1900" baseline="0" dirty="0">
                          <a:solidFill>
                            <a:srgbClr val="0033CC"/>
                          </a:solidFill>
                        </a:rPr>
                        <a:t> </a:t>
                      </a:r>
                      <a:r>
                        <a:rPr lang="en-US" sz="1900" baseline="0" dirty="0" err="1">
                          <a:solidFill>
                            <a:srgbClr val="0033CC"/>
                          </a:solidFill>
                        </a:rPr>
                        <a:t>trường</a:t>
                      </a:r>
                      <a:r>
                        <a:rPr lang="en-US" sz="1900" baseline="0" dirty="0">
                          <a:solidFill>
                            <a:srgbClr val="0033CC"/>
                          </a:solidFill>
                        </a:rPr>
                        <a:t> </a:t>
                      </a:r>
                      <a:r>
                        <a:rPr lang="en-US" sz="1900" baseline="0" dirty="0" err="1">
                          <a:solidFill>
                            <a:srgbClr val="0033CC"/>
                          </a:solidFill>
                        </a:rPr>
                        <a:t>có</a:t>
                      </a:r>
                      <a:r>
                        <a:rPr lang="en-US" sz="1900" baseline="0" dirty="0">
                          <a:solidFill>
                            <a:srgbClr val="0033CC"/>
                          </a:solidFill>
                        </a:rPr>
                        <a:t> </a:t>
                      </a:r>
                      <a:r>
                        <a:rPr lang="en-US" sz="1900" baseline="0" dirty="0" err="1">
                          <a:solidFill>
                            <a:srgbClr val="0033CC"/>
                          </a:solidFill>
                        </a:rPr>
                        <a:t>đáp</a:t>
                      </a:r>
                      <a:r>
                        <a:rPr lang="en-US" sz="1900" baseline="0" dirty="0">
                          <a:solidFill>
                            <a:srgbClr val="0033CC"/>
                          </a:solidFill>
                        </a:rPr>
                        <a:t> </a:t>
                      </a:r>
                      <a:r>
                        <a:rPr lang="en-US" sz="1900" baseline="0" dirty="0" err="1">
                          <a:solidFill>
                            <a:srgbClr val="0033CC"/>
                          </a:solidFill>
                        </a:rPr>
                        <a:t>án</a:t>
                      </a:r>
                      <a:r>
                        <a:rPr lang="en-US" sz="1900" baseline="0" dirty="0">
                          <a:solidFill>
                            <a:srgbClr val="0033CC"/>
                          </a:solidFill>
                        </a:rPr>
                        <a:t>(</a:t>
                      </a:r>
                      <a:r>
                        <a:rPr lang="en-US" sz="1900" baseline="0" dirty="0" err="1">
                          <a:solidFill>
                            <a:srgbClr val="0033CC"/>
                          </a:solidFill>
                        </a:rPr>
                        <a:t>hơn</a:t>
                      </a:r>
                      <a:r>
                        <a:rPr lang="en-US" sz="1900" baseline="0" dirty="0">
                          <a:solidFill>
                            <a:srgbClr val="0033CC"/>
                          </a:solidFill>
                        </a:rPr>
                        <a:t> 100 </a:t>
                      </a:r>
                      <a:r>
                        <a:rPr lang="en-US" sz="1900" baseline="0" dirty="0" err="1">
                          <a:solidFill>
                            <a:srgbClr val="0033CC"/>
                          </a:solidFill>
                        </a:rPr>
                        <a:t>đề</a:t>
                      </a:r>
                      <a:r>
                        <a:rPr lang="en-US" sz="1900" baseline="0" dirty="0">
                          <a:solidFill>
                            <a:srgbClr val="0033CC"/>
                          </a:solidFill>
                        </a:rPr>
                        <a:t>/</a:t>
                      </a:r>
                      <a:r>
                        <a:rPr lang="en-US" sz="1900" baseline="0" dirty="0" err="1">
                          <a:solidFill>
                            <a:srgbClr val="0033CC"/>
                          </a:solidFill>
                        </a:rPr>
                        <a:t>lớp</a:t>
                      </a:r>
                      <a:r>
                        <a:rPr lang="en-US" sz="1900" baseline="0" dirty="0">
                          <a:solidFill>
                            <a:srgbClr val="0033CC"/>
                          </a:solidFill>
                        </a:rPr>
                        <a:t>)</a:t>
                      </a:r>
                      <a:endParaRPr lang="en-US" sz="1900" dirty="0">
                        <a:solidFill>
                          <a:srgbClr val="0033CC"/>
                        </a:solidFill>
                      </a:endParaRPr>
                    </a:p>
                  </a:txBody>
                  <a:tcPr marL="121920" marR="121920"/>
                </a:tc>
                <a:tc>
                  <a:txBody>
                    <a:bodyPr/>
                    <a:lstStyle/>
                    <a:p>
                      <a:r>
                        <a:rPr lang="en-US" sz="1900" dirty="0">
                          <a:solidFill>
                            <a:srgbClr val="FF0000"/>
                          </a:solidFill>
                        </a:rPr>
                        <a:t>50 k/l</a:t>
                      </a:r>
                    </a:p>
                  </a:txBody>
                  <a:tcPr marL="121920" marR="121920"/>
                </a:tc>
                <a:extLst>
                  <a:ext uri="{0D108BD9-81ED-4DB2-BD59-A6C34878D82A}">
                    <a16:rowId xmlns:a16="http://schemas.microsoft.com/office/drawing/2014/main" xmlns="" val="10007"/>
                  </a:ext>
                </a:extLst>
              </a:tr>
              <a:tr h="408940">
                <a:tc>
                  <a:txBody>
                    <a:bodyPr/>
                    <a:lstStyle/>
                    <a:p>
                      <a:r>
                        <a:rPr lang="en-US" sz="1900" dirty="0">
                          <a:solidFill>
                            <a:srgbClr val="FF0000"/>
                          </a:solidFill>
                        </a:rPr>
                        <a:t>18</a:t>
                      </a:r>
                    </a:p>
                  </a:txBody>
                  <a:tcPr marT="34291" marB="34291"/>
                </a:tc>
                <a:tc>
                  <a:txBody>
                    <a:bodyPr/>
                    <a:lstStyle/>
                    <a:p>
                      <a:r>
                        <a:rPr lang="en-US" sz="1900" dirty="0" err="1">
                          <a:solidFill>
                            <a:srgbClr val="0033CC"/>
                          </a:solidFill>
                        </a:rPr>
                        <a:t>Hàng</a:t>
                      </a:r>
                      <a:r>
                        <a:rPr lang="en-US" sz="1900" dirty="0">
                          <a:solidFill>
                            <a:srgbClr val="0033CC"/>
                          </a:solidFill>
                        </a:rPr>
                        <a:t> </a:t>
                      </a:r>
                      <a:r>
                        <a:rPr lang="en-US" sz="1900" dirty="0" err="1">
                          <a:solidFill>
                            <a:srgbClr val="0033CC"/>
                          </a:solidFill>
                        </a:rPr>
                        <a:t>trăm</a:t>
                      </a:r>
                      <a:r>
                        <a:rPr lang="en-US" sz="1900" dirty="0">
                          <a:solidFill>
                            <a:srgbClr val="0033CC"/>
                          </a:solidFill>
                        </a:rPr>
                        <a:t> SKKN </a:t>
                      </a:r>
                      <a:r>
                        <a:rPr lang="en-US" sz="1900" dirty="0" err="1">
                          <a:solidFill>
                            <a:srgbClr val="0033CC"/>
                          </a:solidFill>
                        </a:rPr>
                        <a:t>cấp</a:t>
                      </a:r>
                      <a:r>
                        <a:rPr lang="en-US" sz="1900" dirty="0">
                          <a:solidFill>
                            <a:srgbClr val="0033CC"/>
                          </a:solidFill>
                        </a:rPr>
                        <a:t> </a:t>
                      </a:r>
                      <a:r>
                        <a:rPr lang="en-US" sz="1900" dirty="0" err="1">
                          <a:solidFill>
                            <a:srgbClr val="0033CC"/>
                          </a:solidFill>
                        </a:rPr>
                        <a:t>huyện</a:t>
                      </a:r>
                      <a:r>
                        <a:rPr lang="en-US" sz="1900" dirty="0">
                          <a:solidFill>
                            <a:srgbClr val="0033CC"/>
                          </a:solidFill>
                        </a:rPr>
                        <a:t>, </a:t>
                      </a:r>
                      <a:r>
                        <a:rPr lang="en-US" sz="1900" dirty="0" err="1">
                          <a:solidFill>
                            <a:srgbClr val="0033CC"/>
                          </a:solidFill>
                        </a:rPr>
                        <a:t>tỉnh</a:t>
                      </a:r>
                      <a:endParaRPr lang="en-US" sz="1900" dirty="0">
                        <a:solidFill>
                          <a:srgbClr val="0033CC"/>
                        </a:solidFill>
                      </a:endParaRPr>
                    </a:p>
                  </a:txBody>
                  <a:tcPr marT="34291" marB="34291"/>
                </a:tc>
                <a:tc>
                  <a:txBody>
                    <a:bodyPr/>
                    <a:lstStyle/>
                    <a:p>
                      <a:r>
                        <a:rPr lang="en-US" sz="1900" dirty="0">
                          <a:solidFill>
                            <a:srgbClr val="FF0000"/>
                          </a:solidFill>
                        </a:rPr>
                        <a:t>100k/ 1</a:t>
                      </a:r>
                    </a:p>
                  </a:txBody>
                  <a:tcPr marT="34291" marB="34291"/>
                </a:tc>
                <a:extLst>
                  <a:ext uri="{0D108BD9-81ED-4DB2-BD59-A6C34878D82A}">
                    <a16:rowId xmlns:a16="http://schemas.microsoft.com/office/drawing/2014/main" xmlns="" val="10008"/>
                  </a:ext>
                </a:extLst>
              </a:tr>
              <a:tr h="408940">
                <a:tc>
                  <a:txBody>
                    <a:bodyPr/>
                    <a:lstStyle/>
                    <a:p>
                      <a:r>
                        <a:rPr lang="en-US" sz="1900" dirty="0">
                          <a:solidFill>
                            <a:srgbClr val="FF0000"/>
                          </a:solidFill>
                        </a:rPr>
                        <a:t>19</a:t>
                      </a:r>
                    </a:p>
                  </a:txBody>
                  <a:tcPr marT="34291" marB="34291"/>
                </a:tc>
                <a:tc>
                  <a:txBody>
                    <a:bodyPr/>
                    <a:lstStyle/>
                    <a:p>
                      <a:r>
                        <a:rPr lang="en-US" sz="1900" dirty="0" err="1">
                          <a:solidFill>
                            <a:srgbClr val="0033CC"/>
                          </a:solidFill>
                        </a:rPr>
                        <a:t>Hàng</a:t>
                      </a:r>
                      <a:r>
                        <a:rPr lang="en-US" sz="1900" dirty="0">
                          <a:solidFill>
                            <a:srgbClr val="0033CC"/>
                          </a:solidFill>
                        </a:rPr>
                        <a:t> </a:t>
                      </a:r>
                      <a:r>
                        <a:rPr lang="en-US" sz="1900" dirty="0" err="1">
                          <a:solidFill>
                            <a:srgbClr val="0033CC"/>
                          </a:solidFill>
                        </a:rPr>
                        <a:t>trăm</a:t>
                      </a:r>
                      <a:r>
                        <a:rPr lang="en-US" sz="1900" dirty="0">
                          <a:solidFill>
                            <a:srgbClr val="0033CC"/>
                          </a:solidFill>
                        </a:rPr>
                        <a:t> </a:t>
                      </a:r>
                      <a:r>
                        <a:rPr lang="en-US" sz="1900" dirty="0" err="1">
                          <a:solidFill>
                            <a:srgbClr val="0033CC"/>
                          </a:solidFill>
                        </a:rPr>
                        <a:t>dự</a:t>
                      </a:r>
                      <a:r>
                        <a:rPr lang="en-US" sz="1900" dirty="0">
                          <a:solidFill>
                            <a:srgbClr val="0033CC"/>
                          </a:solidFill>
                        </a:rPr>
                        <a:t> </a:t>
                      </a:r>
                      <a:r>
                        <a:rPr lang="en-US" sz="1900" dirty="0" err="1">
                          <a:solidFill>
                            <a:srgbClr val="0033CC"/>
                          </a:solidFill>
                        </a:rPr>
                        <a:t>án</a:t>
                      </a:r>
                      <a:r>
                        <a:rPr lang="en-US" sz="1900" dirty="0">
                          <a:solidFill>
                            <a:srgbClr val="0033CC"/>
                          </a:solidFill>
                        </a:rPr>
                        <a:t> KHKT </a:t>
                      </a:r>
                      <a:r>
                        <a:rPr lang="en-US" sz="1900" dirty="0" err="1">
                          <a:solidFill>
                            <a:srgbClr val="0033CC"/>
                          </a:solidFill>
                        </a:rPr>
                        <a:t>cấp</a:t>
                      </a:r>
                      <a:r>
                        <a:rPr lang="en-US" sz="1900" dirty="0">
                          <a:solidFill>
                            <a:srgbClr val="0033CC"/>
                          </a:solidFill>
                        </a:rPr>
                        <a:t> </a:t>
                      </a:r>
                      <a:r>
                        <a:rPr lang="en-US" sz="1900" dirty="0" err="1">
                          <a:solidFill>
                            <a:srgbClr val="0033CC"/>
                          </a:solidFill>
                        </a:rPr>
                        <a:t>huyện</a:t>
                      </a:r>
                      <a:r>
                        <a:rPr lang="en-US" sz="1900" dirty="0">
                          <a:solidFill>
                            <a:srgbClr val="0033CC"/>
                          </a:solidFill>
                        </a:rPr>
                        <a:t>, </a:t>
                      </a:r>
                      <a:r>
                        <a:rPr lang="en-US" sz="1900" dirty="0" err="1">
                          <a:solidFill>
                            <a:srgbClr val="0033CC"/>
                          </a:solidFill>
                        </a:rPr>
                        <a:t>tỉnh</a:t>
                      </a:r>
                      <a:endParaRPr lang="en-US" sz="1900" dirty="0">
                        <a:solidFill>
                          <a:srgbClr val="0033CC"/>
                        </a:solidFill>
                      </a:endParaRPr>
                    </a:p>
                  </a:txBody>
                  <a:tcPr marT="34291" marB="34291"/>
                </a:tc>
                <a:tc>
                  <a:txBody>
                    <a:bodyPr/>
                    <a:lstStyle/>
                    <a:p>
                      <a:r>
                        <a:rPr lang="en-US" sz="1900" dirty="0">
                          <a:solidFill>
                            <a:srgbClr val="FF0000"/>
                          </a:solidFill>
                        </a:rPr>
                        <a:t>100k/1</a:t>
                      </a:r>
                    </a:p>
                  </a:txBody>
                  <a:tcPr marT="34291" marB="34291"/>
                </a:tc>
                <a:extLst>
                  <a:ext uri="{0D108BD9-81ED-4DB2-BD59-A6C34878D82A}">
                    <a16:rowId xmlns:a16="http://schemas.microsoft.com/office/drawing/2014/main" xmlns="" val="10009"/>
                  </a:ext>
                </a:extLst>
              </a:tr>
              <a:tr h="408940">
                <a:tc>
                  <a:txBody>
                    <a:bodyPr/>
                    <a:lstStyle/>
                    <a:p>
                      <a:r>
                        <a:rPr lang="en-US" sz="1900" dirty="0">
                          <a:solidFill>
                            <a:srgbClr val="FF0000"/>
                          </a:solidFill>
                        </a:rPr>
                        <a:t>20</a:t>
                      </a:r>
                    </a:p>
                  </a:txBody>
                  <a:tcPr marL="121920" marR="121920"/>
                </a:tc>
                <a:tc>
                  <a:txBody>
                    <a:bodyPr/>
                    <a:lstStyle/>
                    <a:p>
                      <a:r>
                        <a:rPr lang="en-US" sz="1900" dirty="0" err="1">
                          <a:solidFill>
                            <a:srgbClr val="0033CC"/>
                          </a:solidFill>
                        </a:rPr>
                        <a:t>Vở</a:t>
                      </a:r>
                      <a:r>
                        <a:rPr lang="en-US" sz="1900" dirty="0">
                          <a:solidFill>
                            <a:srgbClr val="0033CC"/>
                          </a:solidFill>
                        </a:rPr>
                        <a:t> </a:t>
                      </a:r>
                      <a:r>
                        <a:rPr lang="en-US" sz="1900" dirty="0" err="1">
                          <a:solidFill>
                            <a:srgbClr val="0033CC"/>
                          </a:solidFill>
                        </a:rPr>
                        <a:t>bài</a:t>
                      </a:r>
                      <a:r>
                        <a:rPr lang="en-US" sz="1900" dirty="0">
                          <a:solidFill>
                            <a:srgbClr val="0033CC"/>
                          </a:solidFill>
                        </a:rPr>
                        <a:t> </a:t>
                      </a:r>
                      <a:r>
                        <a:rPr lang="en-US" sz="1900" dirty="0" err="1">
                          <a:solidFill>
                            <a:srgbClr val="0033CC"/>
                          </a:solidFill>
                        </a:rPr>
                        <a:t>tập</a:t>
                      </a:r>
                      <a:r>
                        <a:rPr lang="en-US" sz="1900" dirty="0">
                          <a:solidFill>
                            <a:srgbClr val="0033CC"/>
                          </a:solidFill>
                        </a:rPr>
                        <a:t> </a:t>
                      </a:r>
                      <a:r>
                        <a:rPr lang="en-US" sz="1900" dirty="0" err="1">
                          <a:solidFill>
                            <a:srgbClr val="0033CC"/>
                          </a:solidFill>
                        </a:rPr>
                        <a:t>toán</a:t>
                      </a:r>
                      <a:r>
                        <a:rPr lang="en-US" sz="1900" dirty="0">
                          <a:solidFill>
                            <a:srgbClr val="0033CC"/>
                          </a:solidFill>
                        </a:rPr>
                        <a:t> 6789 </a:t>
                      </a:r>
                      <a:r>
                        <a:rPr lang="en-US" sz="1900" dirty="0" err="1">
                          <a:solidFill>
                            <a:srgbClr val="0033CC"/>
                          </a:solidFill>
                        </a:rPr>
                        <a:t>có</a:t>
                      </a:r>
                      <a:r>
                        <a:rPr lang="en-US" sz="1900" dirty="0">
                          <a:solidFill>
                            <a:srgbClr val="0033CC"/>
                          </a:solidFill>
                        </a:rPr>
                        <a:t> </a:t>
                      </a:r>
                      <a:r>
                        <a:rPr lang="en-US" sz="1900" dirty="0" err="1">
                          <a:solidFill>
                            <a:srgbClr val="0033CC"/>
                          </a:solidFill>
                        </a:rPr>
                        <a:t>phần</a:t>
                      </a:r>
                      <a:r>
                        <a:rPr lang="en-US" sz="1900" dirty="0">
                          <a:solidFill>
                            <a:srgbClr val="0033CC"/>
                          </a:solidFill>
                        </a:rPr>
                        <a:t> … </a:t>
                      </a:r>
                      <a:r>
                        <a:rPr lang="en-US" sz="1900" dirty="0" err="1">
                          <a:solidFill>
                            <a:srgbClr val="0033CC"/>
                          </a:solidFill>
                        </a:rPr>
                        <a:t>cho</a:t>
                      </a:r>
                      <a:r>
                        <a:rPr lang="en-US" sz="1900" dirty="0">
                          <a:solidFill>
                            <a:srgbClr val="0033CC"/>
                          </a:solidFill>
                        </a:rPr>
                        <a:t> HS </a:t>
                      </a:r>
                      <a:r>
                        <a:rPr lang="en-US" sz="1900" dirty="0" err="1">
                          <a:solidFill>
                            <a:srgbClr val="0033CC"/>
                          </a:solidFill>
                        </a:rPr>
                        <a:t>tự</a:t>
                      </a:r>
                      <a:r>
                        <a:rPr lang="en-US" sz="1900" dirty="0">
                          <a:solidFill>
                            <a:srgbClr val="0033CC"/>
                          </a:solidFill>
                        </a:rPr>
                        <a:t> </a:t>
                      </a:r>
                      <a:r>
                        <a:rPr lang="en-US" sz="1900" dirty="0" err="1">
                          <a:solidFill>
                            <a:srgbClr val="0033CC"/>
                          </a:solidFill>
                        </a:rPr>
                        <a:t>làm</a:t>
                      </a:r>
                      <a:endParaRPr lang="en-US" sz="1900" dirty="0">
                        <a:solidFill>
                          <a:srgbClr val="0033CC"/>
                        </a:solidFill>
                      </a:endParaRPr>
                    </a:p>
                  </a:txBody>
                  <a:tcPr marL="121920" marR="121920"/>
                </a:tc>
                <a:tc>
                  <a:txBody>
                    <a:bodyPr/>
                    <a:lstStyle/>
                    <a:p>
                      <a:r>
                        <a:rPr lang="en-US" sz="1900" dirty="0">
                          <a:solidFill>
                            <a:srgbClr val="FF0000"/>
                          </a:solidFill>
                        </a:rPr>
                        <a:t>100k/ l</a:t>
                      </a:r>
                    </a:p>
                  </a:txBody>
                  <a:tcPr marL="121920" marR="121920"/>
                </a:tc>
                <a:extLst>
                  <a:ext uri="{0D108BD9-81ED-4DB2-BD59-A6C34878D82A}">
                    <a16:rowId xmlns:a16="http://schemas.microsoft.com/office/drawing/2014/main" xmlns="" val="10010"/>
                  </a:ext>
                </a:extLst>
              </a:tr>
              <a:tr h="408940">
                <a:tc>
                  <a:txBody>
                    <a:bodyPr/>
                    <a:lstStyle/>
                    <a:p>
                      <a:r>
                        <a:rPr lang="en-US" sz="1900" dirty="0">
                          <a:solidFill>
                            <a:srgbClr val="FF0000"/>
                          </a:solidFill>
                        </a:rPr>
                        <a:t>21</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33CC"/>
                          </a:solidFill>
                        </a:rPr>
                        <a:t>24 </a:t>
                      </a:r>
                      <a:r>
                        <a:rPr lang="en-US" sz="1900" dirty="0" err="1">
                          <a:solidFill>
                            <a:srgbClr val="0033CC"/>
                          </a:solidFill>
                        </a:rPr>
                        <a:t>chủ</a:t>
                      </a:r>
                      <a:r>
                        <a:rPr lang="en-US" sz="1900" dirty="0">
                          <a:solidFill>
                            <a:srgbClr val="0033CC"/>
                          </a:solidFill>
                        </a:rPr>
                        <a:t> </a:t>
                      </a:r>
                      <a:r>
                        <a:rPr lang="en-US" sz="1900" dirty="0" err="1">
                          <a:solidFill>
                            <a:srgbClr val="0033CC"/>
                          </a:solidFill>
                        </a:rPr>
                        <a:t>đề</a:t>
                      </a:r>
                      <a:r>
                        <a:rPr lang="en-US" sz="1900" dirty="0">
                          <a:solidFill>
                            <a:srgbClr val="0033CC"/>
                          </a:solidFill>
                        </a:rPr>
                        <a:t> STEM </a:t>
                      </a:r>
                      <a:r>
                        <a:rPr lang="en-US" sz="1900" dirty="0" err="1">
                          <a:solidFill>
                            <a:srgbClr val="0033CC"/>
                          </a:solidFill>
                        </a:rPr>
                        <a:t>điển</a:t>
                      </a:r>
                      <a:r>
                        <a:rPr lang="en-US" sz="1900" dirty="0">
                          <a:solidFill>
                            <a:srgbClr val="0033CC"/>
                          </a:solidFill>
                        </a:rPr>
                        <a:t> </a:t>
                      </a:r>
                      <a:r>
                        <a:rPr lang="en-US" sz="1900" dirty="0" err="1">
                          <a:solidFill>
                            <a:srgbClr val="0033CC"/>
                          </a:solidFill>
                        </a:rPr>
                        <a:t>hình</a:t>
                      </a:r>
                      <a:r>
                        <a:rPr lang="en-US" sz="1900" dirty="0">
                          <a:solidFill>
                            <a:srgbClr val="0033CC"/>
                          </a:solidFill>
                        </a:rPr>
                        <a:t>, </a:t>
                      </a:r>
                      <a:r>
                        <a:rPr lang="en-US" sz="1900" dirty="0" err="1">
                          <a:solidFill>
                            <a:srgbClr val="0033CC"/>
                          </a:solidFill>
                        </a:rPr>
                        <a:t>chất</a:t>
                      </a:r>
                      <a:r>
                        <a:rPr lang="en-US" sz="1900" dirty="0">
                          <a:solidFill>
                            <a:srgbClr val="0033CC"/>
                          </a:solidFill>
                        </a:rPr>
                        <a:t> </a:t>
                      </a:r>
                      <a:r>
                        <a:rPr lang="en-US" sz="1900" dirty="0" err="1">
                          <a:solidFill>
                            <a:srgbClr val="0033CC"/>
                          </a:solidFill>
                        </a:rPr>
                        <a:t>lượng</a:t>
                      </a:r>
                      <a:r>
                        <a:rPr lang="en-US" sz="1900" dirty="0">
                          <a:solidFill>
                            <a:srgbClr val="0033CC"/>
                          </a:solidFill>
                        </a:rPr>
                        <a:t> </a:t>
                      </a:r>
                      <a:r>
                        <a:rPr lang="en-US" sz="1900" dirty="0" err="1">
                          <a:solidFill>
                            <a:srgbClr val="0033CC"/>
                          </a:solidFill>
                        </a:rPr>
                        <a:t>cao</a:t>
                      </a:r>
                      <a:endParaRPr lang="en-US" sz="1900" dirty="0">
                        <a:solidFill>
                          <a:srgbClr val="0033CC"/>
                        </a:solidFill>
                      </a:endParaRPr>
                    </a:p>
                  </a:txBody>
                  <a:tcPr marL="121920" marR="121920"/>
                </a:tc>
                <a:tc>
                  <a:txBody>
                    <a:bodyPr/>
                    <a:lstStyle/>
                    <a:p>
                      <a:r>
                        <a:rPr lang="en-US" sz="1900" dirty="0">
                          <a:solidFill>
                            <a:srgbClr val="FF0000"/>
                          </a:solidFill>
                        </a:rPr>
                        <a:t>100k</a:t>
                      </a:r>
                    </a:p>
                  </a:txBody>
                  <a:tcPr marL="121920" marR="121920"/>
                </a:tc>
                <a:extLst>
                  <a:ext uri="{0D108BD9-81ED-4DB2-BD59-A6C34878D82A}">
                    <a16:rowId xmlns:a16="http://schemas.microsoft.com/office/drawing/2014/main" xmlns="" val="10011"/>
                  </a:ext>
                </a:extLst>
              </a:tr>
              <a:tr h="408940">
                <a:tc>
                  <a:txBody>
                    <a:bodyPr/>
                    <a:lstStyle/>
                    <a:p>
                      <a:r>
                        <a:rPr lang="en-US" sz="1900" dirty="0">
                          <a:solidFill>
                            <a:srgbClr val="FF0000"/>
                          </a:solidFill>
                        </a:rPr>
                        <a:t>22</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a:solidFill>
                          <a:srgbClr val="0033CC"/>
                        </a:solidFill>
                      </a:endParaRPr>
                    </a:p>
                  </a:txBody>
                  <a:tcPr marL="121920" marR="121920"/>
                </a:tc>
                <a:tc>
                  <a:txBody>
                    <a:bodyPr/>
                    <a:lstStyle/>
                    <a:p>
                      <a:endParaRPr lang="en-US" sz="1900" dirty="0">
                        <a:solidFill>
                          <a:srgbClr val="FF0000"/>
                        </a:solidFill>
                      </a:endParaRPr>
                    </a:p>
                  </a:txBody>
                  <a:tcPr marL="121920" marR="121920"/>
                </a:tc>
                <a:extLst>
                  <a:ext uri="{0D108BD9-81ED-4DB2-BD59-A6C34878D82A}">
                    <a16:rowId xmlns:a16="http://schemas.microsoft.com/office/drawing/2014/main" xmlns="" val="1911245695"/>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Bút</a:t>
              </a:r>
              <a:r>
                <a:rPr lang="en-GB" sz="3200" b="1" noProof="0" dirty="0" smtClean="0">
                  <a:solidFill>
                    <a:prstClr val="black"/>
                  </a:solidFill>
                  <a:latin typeface="Tahoma" panose="020B0604030504040204" pitchFamily="34" charset="0"/>
                  <a:ea typeface="Tahoma" panose="020B0604030504040204" pitchFamily="34" charset="0"/>
                  <a:cs typeface="Tahoma" panose="020B0604030504040204" pitchFamily="34" charset="0"/>
                </a:rPr>
                <a:t> bi</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Bánh</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301975"/>
              <a:ext cx="2025648" cy="6054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r>
                <a:rPr lang="en-GB" sz="2800" b="1"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 10</a:t>
              </a:r>
              <a:endParaRPr kumimoji="0" lang="vi-VN"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Kẹo</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Kẹo</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528610"/>
              <a:ext cx="2025648" cy="6054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Điểm</a:t>
              </a:r>
              <a:r>
                <a:rPr lang="en-GB" sz="2800" b="1" noProof="0" dirty="0" smtClean="0">
                  <a:solidFill>
                    <a:prstClr val="white"/>
                  </a:solidFill>
                  <a:latin typeface="Tahoma" panose="020B0604030504040204" pitchFamily="34" charset="0"/>
                  <a:ea typeface="Tahoma" panose="020B0604030504040204" pitchFamily="34" charset="0"/>
                  <a:cs typeface="Tahoma" panose="020B0604030504040204" pitchFamily="34" charset="0"/>
                </a:rPr>
                <a:t> 10</a:t>
              </a:r>
              <a:endParaRPr kumimoji="0" lang="vi-VN"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Bút</a:t>
              </a:r>
              <a:r>
                <a:rPr lang="en-GB"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bi</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Bánh</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857805" y="373190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2408545" y="376414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0" action="ppaction://hlinksldjump"/>
          </p:cNvPr>
          <p:cNvSpPr/>
          <p:nvPr/>
        </p:nvSpPr>
        <p:spPr>
          <a:xfrm>
            <a:off x="1647840" y="542636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7"/>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7"/>
                                        </p:tgtEl>
                                        <p:attrNameLst>
                                          <p:attrName>fillcolor</p:attrName>
                                        </p:attrNameLst>
                                      </p:cBhvr>
                                      <p:to>
                                        <a:srgbClr val="000000"/>
                                      </p:to>
                                    </p:animClr>
                                    <p:set>
                                      <p:cBhvr>
                                        <p:cTn id="191" dur="500" fill="hold"/>
                                        <p:tgtEl>
                                          <p:spTgt spid="37"/>
                                        </p:tgtEl>
                                        <p:attrNameLst>
                                          <p:attrName>fill.type</p:attrName>
                                        </p:attrNameLst>
                                      </p:cBhvr>
                                      <p:to>
                                        <p:strVal val="solid"/>
                                      </p:to>
                                    </p:set>
                                    <p:set>
                                      <p:cBhvr>
                                        <p:cTn id="192"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193"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u="sng" dirty="0" err="1" smtClean="0">
                <a:solidFill>
                  <a:prstClr val="black"/>
                </a:solidFill>
                <a:latin typeface="Times New Roman" panose="02020603050405020304" pitchFamily="18" charset="0"/>
                <a:cs typeface="Times New Roman" panose="02020603050405020304" pitchFamily="18" charset="0"/>
              </a:rPr>
              <a:t>Câu</a:t>
            </a:r>
            <a:r>
              <a:rPr lang="en-US" sz="3200" b="1" u="sng" dirty="0" smtClean="0">
                <a:solidFill>
                  <a:prstClr val="black"/>
                </a:solidFill>
                <a:latin typeface="Times New Roman" panose="02020603050405020304" pitchFamily="18" charset="0"/>
                <a:cs typeface="Times New Roman" panose="02020603050405020304" pitchFamily="18" charset="0"/>
              </a:rPr>
              <a:t> 1</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Đặt</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hiệu</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điện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thế</a:t>
            </a:r>
            <a:r>
              <a:rPr lang="en-US" sz="3200" dirty="0" smtClean="0">
                <a:solidFill>
                  <a:prstClr val="black"/>
                </a:solidFill>
                <a:latin typeface="Times New Roman" panose="02020603050405020304" pitchFamily="18" charset="0"/>
                <a:cs typeface="Times New Roman" panose="02020603050405020304" pitchFamily="18" charset="0"/>
              </a:rPr>
              <a:t> U= 12 V </a:t>
            </a:r>
            <a:r>
              <a:rPr lang="en-US" sz="3200" dirty="0" err="1" smtClean="0">
                <a:solidFill>
                  <a:prstClr val="black"/>
                </a:solidFill>
                <a:latin typeface="Times New Roman" panose="02020603050405020304" pitchFamily="18" charset="0"/>
                <a:cs typeface="Times New Roman" panose="02020603050405020304" pitchFamily="18" charset="0"/>
              </a:rPr>
              <a:t>vào</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hai</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đầu</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đoạn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mạch</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gồm</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điện</a:t>
            </a:r>
            <a:r>
              <a:rPr lang="en-US" sz="3200" dirty="0" smtClean="0">
                <a:solidFill>
                  <a:prstClr val="black"/>
                </a:solidFill>
                <a:latin typeface="Times New Roman" panose="02020603050405020304" pitchFamily="18" charset="0"/>
                <a:cs typeface="Times New Roman" panose="02020603050405020304" pitchFamily="18" charset="0"/>
              </a:rPr>
              <a:t> trở </a:t>
            </a:r>
            <a:r>
              <a:rPr lang="vi-VN" sz="3200" dirty="0" smtClean="0">
                <a:solidFill>
                  <a:schemeClr val="tx1"/>
                </a:solidFill>
                <a:latin typeface="Times New Roman" panose="02020603050405020304" pitchFamily="18" charset="0"/>
              </a:rPr>
              <a:t>R</a:t>
            </a:r>
            <a:r>
              <a:rPr lang="vi-VN" sz="3200" baseline="-25000" dirty="0" smtClean="0">
                <a:solidFill>
                  <a:schemeClr val="tx1"/>
                </a:solidFill>
                <a:latin typeface="Times New Roman" panose="02020603050405020304" pitchFamily="18" charset="0"/>
              </a:rPr>
              <a:t>1</a:t>
            </a:r>
            <a:r>
              <a:rPr lang="vi-VN" sz="3200" dirty="0" smtClean="0">
                <a:solidFill>
                  <a:schemeClr val="tx1"/>
                </a:solidFill>
                <a:latin typeface="Times New Roman" panose="02020603050405020304" pitchFamily="18" charset="0"/>
              </a:rPr>
              <a:t> </a:t>
            </a:r>
            <a:r>
              <a:rPr lang="vi-VN" sz="3200" dirty="0">
                <a:solidFill>
                  <a:schemeClr val="tx1"/>
                </a:solidFill>
                <a:latin typeface="Times New Roman" panose="02020603050405020304" pitchFamily="18" charset="0"/>
              </a:rPr>
              <a:t>= </a:t>
            </a:r>
            <a:r>
              <a:rPr lang="en-US" sz="3200" dirty="0" smtClean="0">
                <a:solidFill>
                  <a:schemeClr val="tx1"/>
                </a:solidFill>
                <a:latin typeface="Times New Roman" panose="02020603050405020304" pitchFamily="18" charset="0"/>
              </a:rPr>
              <a:t>40</a:t>
            </a:r>
            <a:r>
              <a:rPr lang="el-GR" sz="3200" dirty="0" smtClean="0">
                <a:solidFill>
                  <a:schemeClr val="tx1"/>
                </a:solidFill>
                <a:cs typeface="Times New Roman" pitchFamily="18" charset="0"/>
              </a:rPr>
              <a:t>Ω</a:t>
            </a:r>
            <a:r>
              <a:rPr lang="vi-VN" sz="3200" dirty="0">
                <a:solidFill>
                  <a:schemeClr val="tx1"/>
                </a:solidFill>
                <a:latin typeface="Times New Roman" panose="02020603050405020304" pitchFamily="18" charset="0"/>
              </a:rPr>
              <a:t>, R</a:t>
            </a:r>
            <a:r>
              <a:rPr lang="vi-VN" sz="3200" baseline="-25000" dirty="0">
                <a:solidFill>
                  <a:schemeClr val="tx1"/>
                </a:solidFill>
                <a:latin typeface="Times New Roman" panose="02020603050405020304" pitchFamily="18" charset="0"/>
              </a:rPr>
              <a:t>2</a:t>
            </a:r>
            <a:r>
              <a:rPr lang="vi-VN" sz="3200" dirty="0">
                <a:solidFill>
                  <a:schemeClr val="tx1"/>
                </a:solidFill>
                <a:latin typeface="Times New Roman" panose="02020603050405020304" pitchFamily="18" charset="0"/>
              </a:rPr>
              <a:t> = </a:t>
            </a:r>
            <a:r>
              <a:rPr lang="en-US" sz="3200" dirty="0" smtClean="0">
                <a:solidFill>
                  <a:schemeClr val="tx1"/>
                </a:solidFill>
                <a:latin typeface="Times New Roman" panose="02020603050405020304" pitchFamily="18" charset="0"/>
              </a:rPr>
              <a:t>80</a:t>
            </a:r>
            <a:r>
              <a:rPr lang="el-GR" sz="3200" dirty="0" smtClean="0">
                <a:solidFill>
                  <a:schemeClr val="tx1"/>
                </a:solidFill>
                <a:cs typeface="Times New Roman" pitchFamily="18" charset="0"/>
              </a:rPr>
              <a:t>Ω</a:t>
            </a:r>
            <a:r>
              <a:rPr lang="vi-VN"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mắc</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nối</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tiếp</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Hỏi</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cường</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độ</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dòng</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điện</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chạy</a:t>
            </a:r>
            <a:r>
              <a:rPr lang="en-US" sz="3200" dirty="0" smtClean="0">
                <a:solidFill>
                  <a:schemeClr val="tx1"/>
                </a:solidFill>
                <a:latin typeface="Times New Roman" panose="02020603050405020304" pitchFamily="18" charset="0"/>
              </a:rPr>
              <a:t> qua </a:t>
            </a:r>
            <a:r>
              <a:rPr lang="en-US" sz="3200" dirty="0" err="1" smtClean="0">
                <a:solidFill>
                  <a:schemeClr val="tx1"/>
                </a:solidFill>
                <a:latin typeface="Times New Roman" panose="02020603050405020304" pitchFamily="18" charset="0"/>
              </a:rPr>
              <a:t>mạch</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điện</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này</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là</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bao</a:t>
            </a:r>
            <a:r>
              <a:rPr lang="en-US" sz="3200" dirty="0" smtClean="0">
                <a:solidFill>
                  <a:schemeClr val="tx1"/>
                </a:solidFill>
                <a:latin typeface="Times New Roman" panose="02020603050405020304" pitchFamily="18" charset="0"/>
              </a:rPr>
              <a:t> </a:t>
            </a:r>
            <a:r>
              <a:rPr lang="en-US" sz="3200" dirty="0" err="1" smtClean="0">
                <a:solidFill>
                  <a:schemeClr val="tx1"/>
                </a:solidFill>
                <a:latin typeface="Times New Roman" panose="02020603050405020304" pitchFamily="18" charset="0"/>
              </a:rPr>
              <a:t>nhiêu</a:t>
            </a:r>
            <a:r>
              <a:rPr lang="en-US" sz="3200" dirty="0" smtClean="0">
                <a:solidFill>
                  <a:schemeClr val="tx1"/>
                </a:solidFill>
                <a:latin typeface="Times New Roman" panose="02020603050405020304" pitchFamily="18" charset="0"/>
              </a:rPr>
              <a:t>?</a:t>
            </a:r>
            <a:endParaRPr kumimoji="0" lang="vi-VN" sz="320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0,1A</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B. </a:t>
            </a:r>
            <a:r>
              <a:rPr lang="en-US" sz="3200" dirty="0" smtClean="0">
                <a:solidFill>
                  <a:prstClr val="black"/>
                </a:solidFill>
                <a:latin typeface="Arial" panose="020B0604020202020204" pitchFamily="34" charset="0"/>
              </a:rPr>
              <a:t>0,15A</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US" sz="3200" dirty="0" smtClean="0">
                <a:solidFill>
                  <a:prstClr val="black"/>
                </a:solidFill>
                <a:latin typeface="Arial" panose="020B0604020202020204" pitchFamily="34" charset="0"/>
              </a:rPr>
              <a:t>0,45A</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lang="en-US" sz="3200" dirty="0" smtClean="0">
                <a:solidFill>
                  <a:prstClr val="black"/>
                </a:solidFill>
                <a:latin typeface="Arial" panose="020B0604020202020204" pitchFamily="34" charset="0"/>
              </a:rPr>
              <a:t>0,3A</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50579" y="237808"/>
            <a:ext cx="10526728" cy="185603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en-US" sz="3200" b="1" i="1" u="sng" dirty="0" err="1" smtClean="0">
                <a:solidFill>
                  <a:schemeClr val="tx1"/>
                </a:solidFill>
                <a:latin typeface="Times New Roman" panose="02020603050405020304" pitchFamily="18" charset="0"/>
                <a:cs typeface="Times New Roman" panose="02020603050405020304" pitchFamily="18" charset="0"/>
              </a:rPr>
              <a:t>Câu</a:t>
            </a:r>
            <a:r>
              <a:rPr lang="en-US" sz="3200" b="1" i="1" u="sng" dirty="0" smtClean="0">
                <a:solidFill>
                  <a:schemeClr val="tx1"/>
                </a:solidFill>
                <a:latin typeface="Times New Roman" panose="02020603050405020304" pitchFamily="18" charset="0"/>
                <a:cs typeface="Times New Roman" panose="02020603050405020304" pitchFamily="18" charset="0"/>
              </a:rPr>
              <a:t> 2:</a:t>
            </a:r>
            <a:r>
              <a:rPr lang="en-US" sz="3200" b="1" i="1" dirty="0" smtClean="0">
                <a:solidFill>
                  <a:schemeClr val="tx1"/>
                </a:solidFill>
                <a:latin typeface="Times New Roman" panose="02020603050405020304" pitchFamily="18" charset="0"/>
                <a:cs typeface="Times New Roman" panose="02020603050405020304" pitchFamily="18" charset="0"/>
              </a:rPr>
              <a:t> </a:t>
            </a:r>
            <a:r>
              <a:rPr lang="vi-VN" sz="3200" b="1" i="1" dirty="0" smtClean="0">
                <a:solidFill>
                  <a:schemeClr val="tx1"/>
                </a:solidFill>
                <a:latin typeface="Times New Roman" panose="02020603050405020304" pitchFamily="18" charset="0"/>
              </a:rPr>
              <a:t>Cho </a:t>
            </a:r>
            <a:r>
              <a:rPr lang="vi-VN" sz="3200" b="1" i="1" dirty="0">
                <a:solidFill>
                  <a:schemeClr val="tx1"/>
                </a:solidFill>
                <a:latin typeface="Times New Roman" panose="02020603050405020304" pitchFamily="18" charset="0"/>
              </a:rPr>
              <a:t>đoạn mạch điện </a:t>
            </a:r>
            <a:r>
              <a:rPr lang="en-US" sz="3200" b="1" i="1" dirty="0" err="1" smtClean="0">
                <a:solidFill>
                  <a:schemeClr val="tx1"/>
                </a:solidFill>
                <a:latin typeface="Times New Roman" panose="02020603050405020304" pitchFamily="18" charset="0"/>
              </a:rPr>
              <a:t>gồm</a:t>
            </a:r>
            <a:r>
              <a:rPr lang="en-US" sz="3200" b="1" i="1" dirty="0" smtClean="0">
                <a:solidFill>
                  <a:schemeClr val="tx1"/>
                </a:solidFill>
                <a:latin typeface="Times New Roman" panose="02020603050405020304" pitchFamily="18" charset="0"/>
              </a:rPr>
              <a:t> </a:t>
            </a:r>
            <a:r>
              <a:rPr lang="en-US" sz="3200" b="1" i="1" dirty="0" err="1" smtClean="0">
                <a:solidFill>
                  <a:schemeClr val="tx1"/>
                </a:solidFill>
                <a:latin typeface="Times New Roman" panose="02020603050405020304" pitchFamily="18" charset="0"/>
              </a:rPr>
              <a:t>hai</a:t>
            </a:r>
            <a:r>
              <a:rPr lang="en-US" sz="3200" b="1" i="1" dirty="0" smtClean="0">
                <a:solidFill>
                  <a:schemeClr val="tx1"/>
                </a:solidFill>
                <a:latin typeface="Times New Roman" panose="02020603050405020304" pitchFamily="18" charset="0"/>
              </a:rPr>
              <a:t> </a:t>
            </a:r>
            <a:r>
              <a:rPr lang="en-US" sz="3200" b="1" i="1" dirty="0" err="1" smtClean="0">
                <a:solidFill>
                  <a:schemeClr val="tx1"/>
                </a:solidFill>
                <a:latin typeface="Times New Roman" panose="02020603050405020304" pitchFamily="18" charset="0"/>
              </a:rPr>
              <a:t>điện</a:t>
            </a:r>
            <a:r>
              <a:rPr lang="en-US" sz="3200" b="1" i="1" dirty="0" smtClean="0">
                <a:solidFill>
                  <a:schemeClr val="tx1"/>
                </a:solidFill>
                <a:latin typeface="Times New Roman" panose="02020603050405020304" pitchFamily="18" charset="0"/>
              </a:rPr>
              <a:t> </a:t>
            </a:r>
            <a:r>
              <a:rPr lang="en-US" sz="3200" b="1" i="1" dirty="0" err="1" smtClean="0">
                <a:solidFill>
                  <a:schemeClr val="tx1"/>
                </a:solidFill>
                <a:latin typeface="Times New Roman" panose="02020603050405020304" pitchFamily="18" charset="0"/>
              </a:rPr>
              <a:t>trở</a:t>
            </a:r>
            <a:r>
              <a:rPr lang="en-US" sz="3200" b="1" i="1" dirty="0" smtClean="0">
                <a:solidFill>
                  <a:schemeClr val="tx1"/>
                </a:solidFill>
                <a:latin typeface="Times New Roman" panose="02020603050405020304" pitchFamily="18" charset="0"/>
              </a:rPr>
              <a:t> </a:t>
            </a:r>
          </a:p>
          <a:p>
            <a:pPr lvl="0" fontAlgn="base">
              <a:spcBef>
                <a:spcPct val="0"/>
              </a:spcBef>
              <a:spcAft>
                <a:spcPct val="0"/>
              </a:spcAft>
              <a:defRPr/>
            </a:pPr>
            <a:r>
              <a:rPr lang="vi-VN" sz="3200" b="1" i="1" dirty="0" smtClean="0">
                <a:solidFill>
                  <a:schemeClr val="tx1"/>
                </a:solidFill>
                <a:latin typeface="Times New Roman" panose="02020603050405020304" pitchFamily="18" charset="0"/>
              </a:rPr>
              <a:t>Biết </a:t>
            </a:r>
            <a:r>
              <a:rPr lang="vi-VN" sz="3200" b="1" i="1" dirty="0">
                <a:solidFill>
                  <a:schemeClr val="tx1"/>
                </a:solidFill>
                <a:latin typeface="Times New Roman" panose="02020603050405020304" pitchFamily="18" charset="0"/>
              </a:rPr>
              <a:t>R</a:t>
            </a:r>
            <a:r>
              <a:rPr lang="vi-VN" sz="3200" b="1" i="1" baseline="-25000" dirty="0">
                <a:solidFill>
                  <a:schemeClr val="tx1"/>
                </a:solidFill>
                <a:latin typeface="Times New Roman" panose="02020603050405020304" pitchFamily="18" charset="0"/>
              </a:rPr>
              <a:t>1</a:t>
            </a:r>
            <a:r>
              <a:rPr lang="vi-VN" sz="3200" b="1" i="1" dirty="0">
                <a:solidFill>
                  <a:schemeClr val="tx1"/>
                </a:solidFill>
                <a:latin typeface="Times New Roman" panose="02020603050405020304" pitchFamily="18" charset="0"/>
              </a:rPr>
              <a:t> = </a:t>
            </a:r>
            <a:r>
              <a:rPr lang="en-US" sz="3200" b="1" i="1" dirty="0">
                <a:solidFill>
                  <a:schemeClr val="tx1"/>
                </a:solidFill>
                <a:latin typeface="Times New Roman" panose="02020603050405020304" pitchFamily="18" charset="0"/>
              </a:rPr>
              <a:t>3</a:t>
            </a:r>
            <a:r>
              <a:rPr lang="el-GR" sz="3200" b="1" i="1" dirty="0" smtClean="0">
                <a:solidFill>
                  <a:schemeClr val="tx1"/>
                </a:solidFill>
                <a:cs typeface="Times New Roman" pitchFamily="18" charset="0"/>
              </a:rPr>
              <a:t>Ω</a:t>
            </a:r>
            <a:r>
              <a:rPr lang="vi-VN" sz="3200" b="1" i="1" dirty="0">
                <a:solidFill>
                  <a:schemeClr val="tx1"/>
                </a:solidFill>
                <a:latin typeface="Times New Roman" panose="02020603050405020304" pitchFamily="18" charset="0"/>
              </a:rPr>
              <a:t>, R</a:t>
            </a:r>
            <a:r>
              <a:rPr lang="vi-VN" sz="3200" b="1" i="1" baseline="-25000" dirty="0">
                <a:solidFill>
                  <a:schemeClr val="tx1"/>
                </a:solidFill>
                <a:latin typeface="Times New Roman" panose="02020603050405020304" pitchFamily="18" charset="0"/>
              </a:rPr>
              <a:t>2</a:t>
            </a:r>
            <a:r>
              <a:rPr lang="vi-VN" sz="3200" b="1" i="1" dirty="0">
                <a:solidFill>
                  <a:schemeClr val="tx1"/>
                </a:solidFill>
                <a:latin typeface="Times New Roman" panose="02020603050405020304" pitchFamily="18" charset="0"/>
              </a:rPr>
              <a:t> = </a:t>
            </a:r>
            <a:r>
              <a:rPr lang="en-US" sz="3200" b="1" i="1" dirty="0">
                <a:solidFill>
                  <a:schemeClr val="tx1"/>
                </a:solidFill>
                <a:latin typeface="Times New Roman" panose="02020603050405020304" pitchFamily="18" charset="0"/>
              </a:rPr>
              <a:t>6</a:t>
            </a:r>
            <a:r>
              <a:rPr lang="el-GR" sz="3200" b="1" i="1" dirty="0" smtClean="0">
                <a:solidFill>
                  <a:schemeClr val="tx1"/>
                </a:solidFill>
                <a:cs typeface="Times New Roman" pitchFamily="18" charset="0"/>
              </a:rPr>
              <a:t>Ω</a:t>
            </a:r>
            <a:r>
              <a:rPr lang="vi-VN" sz="3200" b="1" i="1" dirty="0" smtClean="0">
                <a:solidFill>
                  <a:schemeClr val="tx1"/>
                </a:solidFill>
                <a:latin typeface="Times New Roman" panose="02020603050405020304" pitchFamily="18" charset="0"/>
              </a:rPr>
              <a:t> </a:t>
            </a:r>
            <a:r>
              <a:rPr lang="en-US" sz="3200" b="1" i="1" dirty="0" err="1" smtClean="0">
                <a:solidFill>
                  <a:schemeClr val="tx1"/>
                </a:solidFill>
                <a:latin typeface="Times New Roman" panose="02020603050405020304" pitchFamily="18" charset="0"/>
              </a:rPr>
              <a:t>mắc</a:t>
            </a:r>
            <a:r>
              <a:rPr lang="en-US" sz="3200" b="1" i="1" dirty="0" smtClean="0">
                <a:solidFill>
                  <a:schemeClr val="tx1"/>
                </a:solidFill>
                <a:latin typeface="Times New Roman" panose="02020603050405020304" pitchFamily="18" charset="0"/>
              </a:rPr>
              <a:t> </a:t>
            </a:r>
            <a:r>
              <a:rPr lang="en-US" sz="3200" b="1" i="1" dirty="0" err="1" smtClean="0">
                <a:solidFill>
                  <a:schemeClr val="tx1"/>
                </a:solidFill>
                <a:latin typeface="Times New Roman" panose="02020603050405020304" pitchFamily="18" charset="0"/>
              </a:rPr>
              <a:t>nối</a:t>
            </a:r>
            <a:r>
              <a:rPr lang="en-US" sz="3200" b="1" i="1" dirty="0" smtClean="0">
                <a:solidFill>
                  <a:schemeClr val="tx1"/>
                </a:solidFill>
                <a:latin typeface="Times New Roman" panose="02020603050405020304" pitchFamily="18" charset="0"/>
              </a:rPr>
              <a:t> song </a:t>
            </a:r>
            <a:r>
              <a:rPr lang="en-US" sz="3200" b="1" i="1" dirty="0" err="1" smtClean="0">
                <a:solidFill>
                  <a:schemeClr val="tx1"/>
                </a:solidFill>
                <a:latin typeface="Times New Roman" panose="02020603050405020304" pitchFamily="18" charset="0"/>
              </a:rPr>
              <a:t>song</a:t>
            </a:r>
            <a:r>
              <a:rPr lang="en-US" sz="3200" b="1" i="1" dirty="0" smtClean="0">
                <a:solidFill>
                  <a:schemeClr val="tx1"/>
                </a:solidFill>
                <a:latin typeface="Times New Roman" panose="02020603050405020304" pitchFamily="18" charset="0"/>
              </a:rPr>
              <a:t>. </a:t>
            </a:r>
            <a:r>
              <a:rPr lang="en-US" sz="3200" b="1" i="1" dirty="0" err="1" smtClean="0">
                <a:solidFill>
                  <a:schemeClr val="tx1"/>
                </a:solidFill>
                <a:latin typeface="Times New Roman" panose="02020603050405020304" pitchFamily="18" charset="0"/>
              </a:rPr>
              <a:t>Điện</a:t>
            </a:r>
            <a:r>
              <a:rPr lang="en-US" sz="3200" b="1" i="1" dirty="0" smtClean="0">
                <a:solidFill>
                  <a:schemeClr val="tx1"/>
                </a:solidFill>
                <a:latin typeface="Times New Roman" panose="02020603050405020304" pitchFamily="18" charset="0"/>
              </a:rPr>
              <a:t> </a:t>
            </a:r>
            <a:r>
              <a:rPr lang="en-US" sz="3200" b="1" i="1" dirty="0" err="1" smtClean="0">
                <a:solidFill>
                  <a:schemeClr val="tx1"/>
                </a:solidFill>
                <a:latin typeface="Times New Roman" panose="02020603050405020304" pitchFamily="18" charset="0"/>
              </a:rPr>
              <a:t>trở</a:t>
            </a:r>
            <a:r>
              <a:rPr lang="en-US" sz="3200" b="1" i="1" dirty="0" smtClean="0">
                <a:solidFill>
                  <a:schemeClr val="tx1"/>
                </a:solidFill>
                <a:latin typeface="Times New Roman" panose="02020603050405020304" pitchFamily="18" charset="0"/>
              </a:rPr>
              <a:t> </a:t>
            </a:r>
            <a:r>
              <a:rPr lang="en-US" sz="3200" b="1" i="1" dirty="0" err="1" smtClean="0">
                <a:solidFill>
                  <a:schemeClr val="tx1"/>
                </a:solidFill>
                <a:latin typeface="Times New Roman" panose="02020603050405020304" pitchFamily="18" charset="0"/>
              </a:rPr>
              <a:t>tương</a:t>
            </a:r>
            <a:r>
              <a:rPr lang="en-US" sz="3200" b="1" i="1" dirty="0" smtClean="0">
                <a:solidFill>
                  <a:schemeClr val="tx1"/>
                </a:solidFill>
                <a:latin typeface="Times New Roman" panose="02020603050405020304" pitchFamily="18" charset="0"/>
              </a:rPr>
              <a:t> </a:t>
            </a:r>
            <a:r>
              <a:rPr lang="en-US" sz="3200" b="1" i="1" dirty="0" err="1" smtClean="0">
                <a:solidFill>
                  <a:schemeClr val="tx1"/>
                </a:solidFill>
                <a:latin typeface="Times New Roman" panose="02020603050405020304" pitchFamily="18" charset="0"/>
              </a:rPr>
              <a:t>đương</a:t>
            </a:r>
            <a:r>
              <a:rPr lang="en-US" sz="3200" b="1" i="1" dirty="0" smtClean="0">
                <a:solidFill>
                  <a:schemeClr val="tx1"/>
                </a:solidFill>
                <a:latin typeface="Times New Roman" panose="02020603050405020304" pitchFamily="18" charset="0"/>
              </a:rPr>
              <a:t> </a:t>
            </a:r>
            <a:r>
              <a:rPr lang="en-US" sz="3200" b="1" i="1" dirty="0" err="1" smtClean="0">
                <a:solidFill>
                  <a:schemeClr val="tx1"/>
                </a:solidFill>
                <a:latin typeface="Times New Roman" panose="02020603050405020304" pitchFamily="18" charset="0"/>
              </a:rPr>
              <a:t>của</a:t>
            </a:r>
            <a:r>
              <a:rPr lang="en-US" sz="3200" b="1" i="1" dirty="0" smtClean="0">
                <a:solidFill>
                  <a:schemeClr val="tx1"/>
                </a:solidFill>
                <a:latin typeface="Times New Roman" panose="02020603050405020304" pitchFamily="18" charset="0"/>
              </a:rPr>
              <a:t> </a:t>
            </a:r>
            <a:r>
              <a:rPr lang="vi-VN" sz="3200" b="1" i="1" dirty="0" smtClean="0">
                <a:solidFill>
                  <a:schemeClr val="tx1"/>
                </a:solidFill>
                <a:latin typeface="Times New Roman" panose="02020603050405020304" pitchFamily="18" charset="0"/>
              </a:rPr>
              <a:t>mạch</a:t>
            </a:r>
            <a:r>
              <a:rPr lang="en-US" sz="3200" b="1" i="1" dirty="0" smtClean="0">
                <a:solidFill>
                  <a:schemeClr val="tx1"/>
                </a:solidFill>
                <a:latin typeface="Times New Roman" panose="02020603050405020304" pitchFamily="18" charset="0"/>
              </a:rPr>
              <a:t> </a:t>
            </a:r>
            <a:r>
              <a:rPr lang="en-US" sz="3200" b="1" i="1" dirty="0" err="1" smtClean="0">
                <a:solidFill>
                  <a:schemeClr val="tx1"/>
                </a:solidFill>
                <a:latin typeface="Times New Roman" panose="02020603050405020304" pitchFamily="18" charset="0"/>
              </a:rPr>
              <a:t>là</a:t>
            </a:r>
            <a:r>
              <a:rPr lang="vi-VN" sz="3200" b="1" i="1" dirty="0" smtClean="0">
                <a:solidFill>
                  <a:srgbClr val="C00000"/>
                </a:solidFill>
                <a:latin typeface="Times New Roman" panose="02020603050405020304" pitchFamily="18" charset="0"/>
              </a:rPr>
              <a:t>.</a:t>
            </a:r>
            <a:endParaRPr lang="vi-VN" sz="3200" b="1" i="1" dirty="0">
              <a:solidFill>
                <a:srgbClr val="C00000"/>
              </a:solidFill>
              <a:latin typeface="Times New Roman" panose="02020603050405020304" pitchFamily="18" charset="0"/>
            </a:endParaRPr>
          </a:p>
        </p:txBody>
      </p:sp>
      <p:sp>
        <p:nvSpPr>
          <p:cNvPr id="26" name="Rectangle 25"/>
          <p:cNvSpPr/>
          <p:nvPr/>
        </p:nvSpPr>
        <p:spPr>
          <a:xfrm>
            <a:off x="1049373" y="275855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1</a:t>
            </a:r>
            <a:r>
              <a:rPr lang="el-GR" sz="3200" b="1" i="1" dirty="0">
                <a:solidFill>
                  <a:prstClr val="black"/>
                </a:solidFill>
                <a:cs typeface="Times New Roman" pitchFamily="18" charset="0"/>
              </a:rPr>
              <a:t> Ω</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278576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lang="en-US" sz="3200" noProof="0" dirty="0" smtClean="0">
                <a:solidFill>
                  <a:prstClr val="black"/>
                </a:solidFill>
                <a:latin typeface="Arial" panose="020B0604020202020204" pitchFamily="34" charset="0"/>
              </a:rPr>
              <a:t>2</a:t>
            </a:r>
            <a:r>
              <a:rPr lang="el-GR" sz="3200" b="1" i="1" dirty="0">
                <a:solidFill>
                  <a:prstClr val="black"/>
                </a:solidFill>
                <a:cs typeface="Times New Roman" pitchFamily="18" charset="0"/>
              </a:rPr>
              <a:t> Ω</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1067037" y="380293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US" sz="3200" dirty="0" smtClean="0">
                <a:solidFill>
                  <a:prstClr val="black"/>
                </a:solidFill>
                <a:latin typeface="Arial" panose="020B0604020202020204" pitchFamily="34" charset="0"/>
              </a:rPr>
              <a:t>4</a:t>
            </a:r>
            <a:r>
              <a:rPr lang="el-GR" sz="3200" b="1" i="1" dirty="0">
                <a:solidFill>
                  <a:prstClr val="black"/>
                </a:solidFill>
                <a:cs typeface="Times New Roman" pitchFamily="18" charset="0"/>
              </a:rPr>
              <a:t> Ω</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378617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lang="en-US" sz="3200" dirty="0" smtClean="0">
                <a:solidFill>
                  <a:prstClr val="black"/>
                </a:solidFill>
                <a:latin typeface="Arial" panose="020B0604020202020204" pitchFamily="34" charset="0"/>
              </a:rPr>
              <a:t>6</a:t>
            </a:r>
            <a:r>
              <a:rPr lang="el-GR" sz="3200" b="1" i="1" dirty="0">
                <a:solidFill>
                  <a:prstClr val="black"/>
                </a:solidFill>
                <a:cs typeface="Times New Roman" pitchFamily="18" charset="0"/>
              </a:rPr>
              <a:t> Ω</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48702" y="2787065"/>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89796" y="3826190"/>
            <a:ext cx="804536" cy="704088"/>
          </a:xfrm>
          <a:prstGeom prst="rect">
            <a:avLst/>
          </a:prstGeom>
        </p:spPr>
      </p:pic>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32671" y="3788680"/>
            <a:ext cx="804742" cy="707197"/>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55500" y="2829260"/>
            <a:ext cx="804742" cy="643793"/>
          </a:xfrm>
          <a:prstGeom prst="rect">
            <a:avLst/>
          </a:prstGeom>
        </p:spPr>
      </p:pic>
      <p:sp>
        <p:nvSpPr>
          <p:cNvPr id="18" name="Cloud 17">
            <a:hlinkClick r:id="rId14" action="ppaction://hlinksldjump"/>
          </p:cNvPr>
          <p:cNvSpPr/>
          <p:nvPr/>
        </p:nvSpPr>
        <p:spPr>
          <a:xfrm>
            <a:off x="4934337" y="4976952"/>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u="sng" noProof="0" dirty="0" err="1" smtClean="0">
                <a:solidFill>
                  <a:prstClr val="black"/>
                </a:solidFill>
                <a:latin typeface="Times New Roman" panose="02020603050405020304" pitchFamily="18" charset="0"/>
                <a:cs typeface="Times New Roman" panose="02020603050405020304" pitchFamily="18" charset="0"/>
              </a:rPr>
              <a:t>Câu</a:t>
            </a:r>
            <a:r>
              <a:rPr lang="en-US" sz="3200" b="1" u="sng" noProof="0" dirty="0" smtClean="0">
                <a:solidFill>
                  <a:prstClr val="black"/>
                </a:solidFill>
                <a:latin typeface="Times New Roman" panose="02020603050405020304" pitchFamily="18" charset="0"/>
                <a:cs typeface="Times New Roman" panose="02020603050405020304" pitchFamily="18" charset="0"/>
              </a:rPr>
              <a:t> 3</a:t>
            </a:r>
            <a:r>
              <a:rPr lang="en-US" sz="3200" noProof="0" dirty="0" smtClean="0">
                <a:solidFill>
                  <a:prstClr val="black"/>
                </a:solidFill>
                <a:latin typeface="Times New Roman" panose="020206030504050203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cs typeface="Times New Roman" panose="02020603050405020304" pitchFamily="18" charset="0"/>
              </a:rPr>
              <a:t>Đơn</a:t>
            </a:r>
            <a:r>
              <a:rPr lang="en-US" sz="3200" noProof="0" dirty="0" smtClean="0">
                <a:solidFill>
                  <a:prstClr val="black"/>
                </a:solidFill>
                <a:latin typeface="Times New Roman" panose="020206030504050203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cs typeface="Times New Roman" panose="02020603050405020304" pitchFamily="18" charset="0"/>
              </a:rPr>
              <a:t>vị</a:t>
            </a:r>
            <a:r>
              <a:rPr lang="en-US" sz="3200" noProof="0" dirty="0" smtClean="0">
                <a:solidFill>
                  <a:prstClr val="black"/>
                </a:solidFill>
                <a:latin typeface="Times New Roman" panose="020206030504050203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cs typeface="Times New Roman" panose="02020603050405020304" pitchFamily="18" charset="0"/>
              </a:rPr>
              <a:t>nào</a:t>
            </a:r>
            <a:r>
              <a:rPr lang="en-US" sz="3200" noProof="0" dirty="0" smtClean="0">
                <a:solidFill>
                  <a:prstClr val="black"/>
                </a:solidFill>
                <a:latin typeface="Times New Roman" panose="020206030504050203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cs typeface="Times New Roman" panose="02020603050405020304" pitchFamily="18" charset="0"/>
              </a:rPr>
              <a:t>dưới</a:t>
            </a:r>
            <a:r>
              <a:rPr lang="en-US" sz="3200" noProof="0" dirty="0" smtClean="0">
                <a:solidFill>
                  <a:prstClr val="black"/>
                </a:solidFill>
                <a:latin typeface="Times New Roman" panose="020206030504050203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cs typeface="Times New Roman" panose="02020603050405020304" pitchFamily="18" charset="0"/>
              </a:rPr>
              <a:t>đây</a:t>
            </a:r>
            <a:r>
              <a:rPr lang="en-US" sz="3200" noProof="0" dirty="0" smtClean="0">
                <a:solidFill>
                  <a:prstClr val="black"/>
                </a:solidFill>
                <a:latin typeface="Times New Roman" panose="020206030504050203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cs typeface="Times New Roman" panose="02020603050405020304" pitchFamily="18" charset="0"/>
              </a:rPr>
              <a:t>là</a:t>
            </a:r>
            <a:r>
              <a:rPr lang="en-US" sz="3200" noProof="0" dirty="0" smtClean="0">
                <a:solidFill>
                  <a:prstClr val="black"/>
                </a:solidFill>
                <a:latin typeface="Times New Roman" panose="020206030504050203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cs typeface="Times New Roman" panose="02020603050405020304" pitchFamily="18" charset="0"/>
              </a:rPr>
              <a:t>đơn</a:t>
            </a:r>
            <a:r>
              <a:rPr lang="en-US" sz="3200" noProof="0" dirty="0" smtClean="0">
                <a:solidFill>
                  <a:prstClr val="black"/>
                </a:solidFill>
                <a:latin typeface="Times New Roman" panose="020206030504050203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cs typeface="Times New Roman" panose="02020603050405020304" pitchFamily="18" charset="0"/>
              </a:rPr>
              <a:t>vị</a:t>
            </a:r>
            <a:r>
              <a:rPr lang="en-US" sz="3200" noProof="0" dirty="0" smtClean="0">
                <a:solidFill>
                  <a:prstClr val="black"/>
                </a:solidFill>
                <a:latin typeface="Times New Roman" panose="020206030504050203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cs typeface="Times New Roman" panose="02020603050405020304" pitchFamily="18" charset="0"/>
              </a:rPr>
              <a:t>đo</a:t>
            </a:r>
            <a:r>
              <a:rPr lang="en-US" sz="3200" noProof="0" dirty="0" smtClean="0">
                <a:solidFill>
                  <a:prstClr val="black"/>
                </a:solidFill>
                <a:latin typeface="Times New Roman" panose="020206030504050203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cs typeface="Times New Roman" panose="02020603050405020304" pitchFamily="18" charset="0"/>
              </a:rPr>
              <a:t>điện</a:t>
            </a:r>
            <a:r>
              <a:rPr lang="en-US" sz="3200" noProof="0" dirty="0" smtClean="0">
                <a:solidFill>
                  <a:prstClr val="black"/>
                </a:solidFill>
                <a:latin typeface="Times New Roman" panose="02020603050405020304" pitchFamily="18" charset="0"/>
                <a:cs typeface="Times New Roman" panose="02020603050405020304" pitchFamily="18" charset="0"/>
              </a:rPr>
              <a:t> trở?</a:t>
            </a:r>
            <a:endParaRPr kumimoji="0" lang="vi-VN" sz="3200"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mj-lt"/>
              </a:rPr>
              <a:t>A. </a:t>
            </a:r>
            <a:r>
              <a:rPr lang="en-US" sz="3200" noProof="0" dirty="0" err="1" smtClean="0">
                <a:solidFill>
                  <a:prstClr val="black"/>
                </a:solidFill>
                <a:latin typeface="+mj-lt"/>
                <a:cs typeface="Times New Roman" panose="02020603050405020304" pitchFamily="18" charset="0"/>
              </a:rPr>
              <a:t>Ôm</a:t>
            </a:r>
            <a:r>
              <a:rPr lang="en-US" sz="3200" noProof="0" dirty="0" smtClean="0">
                <a:solidFill>
                  <a:prstClr val="black"/>
                </a:solidFill>
                <a:latin typeface="+mj-lt"/>
                <a:cs typeface="Times New Roman" panose="02020603050405020304" pitchFamily="18" charset="0"/>
              </a:rPr>
              <a:t> (</a:t>
            </a:r>
            <a:r>
              <a:rPr lang="el-GR" sz="3200" dirty="0" smtClean="0">
                <a:solidFill>
                  <a:prstClr val="black"/>
                </a:solidFill>
                <a:latin typeface="+mj-lt"/>
                <a:cs typeface="Times New Roman" pitchFamily="18" charset="0"/>
              </a:rPr>
              <a:t>Ω</a:t>
            </a:r>
            <a:r>
              <a:rPr lang="en-US" sz="3200" dirty="0" smtClean="0">
                <a:solidFill>
                  <a:prstClr val="black"/>
                </a:solidFill>
                <a:latin typeface="+mj-lt"/>
                <a:cs typeface="Times New Roman" pitchFamily="18" charset="0"/>
              </a:rPr>
              <a:t>)</a:t>
            </a:r>
            <a:endParaRPr kumimoji="0" lang="vi-VN" sz="320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rPr>
              <a:t>B</a:t>
            </a:r>
            <a:r>
              <a:rPr kumimoji="0" lang="vi-VN" sz="3200" b="0" i="0" u="none" strike="noStrike" kern="1200" cap="none" spc="0" normalizeH="0" baseline="0" noProof="0" dirty="0" smtClean="0">
                <a:ln>
                  <a:noFill/>
                </a:ln>
                <a:solidFill>
                  <a:prstClr val="black"/>
                </a:solidFill>
                <a:effectLst/>
                <a:uLnTx/>
                <a:uFillTx/>
                <a:latin typeface="+mj-lt"/>
              </a:rPr>
              <a:t>.</a:t>
            </a:r>
            <a:r>
              <a:rPr kumimoji="0" lang="en-US" sz="3200" b="0" i="0" u="none" strike="noStrike" kern="1200" cap="none" spc="0" normalizeH="0" baseline="0" noProof="0" dirty="0" smtClean="0">
                <a:ln>
                  <a:noFill/>
                </a:ln>
                <a:solidFill>
                  <a:prstClr val="black"/>
                </a:solidFill>
                <a:effectLst/>
                <a:uLnTx/>
                <a:uFillTx/>
                <a:latin typeface="+mj-lt"/>
              </a:rPr>
              <a:t> </a:t>
            </a:r>
            <a:r>
              <a:rPr kumimoji="0" lang="en-US" sz="3200" b="0" i="0" u="none" strike="noStrike" kern="1200" cap="none" spc="0" normalizeH="0" baseline="0" noProof="0" dirty="0" err="1" smtClean="0">
                <a:ln>
                  <a:noFill/>
                </a:ln>
                <a:solidFill>
                  <a:prstClr val="black"/>
                </a:solidFill>
                <a:effectLst/>
                <a:uLnTx/>
                <a:uFillTx/>
                <a:latin typeface="+mj-lt"/>
                <a:cs typeface="Times New Roman" panose="02020603050405020304" pitchFamily="18" charset="0"/>
              </a:rPr>
              <a:t>Oát</a:t>
            </a:r>
            <a:r>
              <a:rPr kumimoji="0" lang="en-US" sz="3200" b="0" i="0" u="none" strike="noStrike" kern="1200" cap="none" spc="0" normalizeH="0" noProof="0" dirty="0" smtClean="0">
                <a:ln>
                  <a:noFill/>
                </a:ln>
                <a:solidFill>
                  <a:prstClr val="black"/>
                </a:solidFill>
                <a:effectLst/>
                <a:uLnTx/>
                <a:uFillTx/>
                <a:latin typeface="+mj-lt"/>
                <a:cs typeface="Times New Roman" panose="02020603050405020304" pitchFamily="18" charset="0"/>
              </a:rPr>
              <a:t> (W)</a:t>
            </a:r>
            <a:r>
              <a:rPr kumimoji="0" lang="vi-VN" sz="3200" b="0" i="0" u="none" strike="noStrike" kern="1200" cap="none" spc="0" normalizeH="0" baseline="0" noProof="0" dirty="0" smtClean="0">
                <a:ln>
                  <a:noFill/>
                </a:ln>
                <a:solidFill>
                  <a:prstClr val="black"/>
                </a:solidFill>
                <a:effectLst/>
                <a:uLnTx/>
                <a:uFillTx/>
                <a:latin typeface="+mj-lt"/>
                <a:cs typeface="Times New Roman" panose="02020603050405020304" pitchFamily="18" charset="0"/>
              </a:rPr>
              <a:t> </a:t>
            </a:r>
            <a:endParaRPr kumimoji="0" lang="vi-VN" sz="3200" b="0"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
        <p:nvSpPr>
          <p:cNvPr id="43" name="Rectangle 42"/>
          <p:cNvSpPr/>
          <p:nvPr/>
        </p:nvSpPr>
        <p:spPr>
          <a:xfrm>
            <a:off x="1110220"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rPr>
              <a:t>C. </a:t>
            </a:r>
            <a:r>
              <a:rPr lang="en-US" sz="3200" dirty="0" err="1" smtClean="0">
                <a:solidFill>
                  <a:prstClr val="black"/>
                </a:solidFill>
                <a:latin typeface="+mj-lt"/>
              </a:rPr>
              <a:t>Ampe</a:t>
            </a:r>
            <a:r>
              <a:rPr lang="en-US" sz="3200" dirty="0" smtClean="0">
                <a:solidFill>
                  <a:prstClr val="black"/>
                </a:solidFill>
                <a:latin typeface="+mj-lt"/>
              </a:rPr>
              <a:t> (A)</a:t>
            </a:r>
            <a:endParaRPr kumimoji="0" lang="vi-VN" sz="3200" b="0" i="0" u="none" strike="noStrike" kern="1200" cap="none" spc="0" normalizeH="0" baseline="0" noProof="0" dirty="0">
              <a:ln>
                <a:noFill/>
              </a:ln>
              <a:solidFill>
                <a:prstClr val="black"/>
              </a:solidFill>
              <a:effectLst/>
              <a:uLnTx/>
              <a:uFillTx/>
              <a:latin typeface="+mj-lt"/>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mn-ea"/>
                <a:cs typeface="+mn-cs"/>
              </a:rPr>
              <a:t>D. </a:t>
            </a:r>
            <a:r>
              <a:rPr kumimoji="0" lang="en-US" sz="3200" b="0" i="0" u="none" strike="noStrike" kern="1200" cap="none" spc="0" normalizeH="0" baseline="0" noProof="0" dirty="0" err="1" smtClean="0">
                <a:ln>
                  <a:noFill/>
                </a:ln>
                <a:solidFill>
                  <a:prstClr val="black"/>
                </a:solidFill>
                <a:effectLst/>
                <a:uLnTx/>
                <a:uFillTx/>
                <a:latin typeface="+mj-lt"/>
                <a:ea typeface="+mn-ea"/>
                <a:cs typeface="+mn-cs"/>
              </a:rPr>
              <a:t>Vôn</a:t>
            </a:r>
            <a:r>
              <a:rPr kumimoji="0" lang="en-US" sz="3200" b="0" i="0" u="none" strike="noStrike" kern="1200" cap="none" spc="0" normalizeH="0" noProof="0" dirty="0" smtClean="0">
                <a:ln>
                  <a:noFill/>
                </a:ln>
                <a:solidFill>
                  <a:prstClr val="black"/>
                </a:solidFill>
                <a:effectLst/>
                <a:uLnTx/>
                <a:uFillTx/>
                <a:latin typeface="+mj-lt"/>
                <a:ea typeface="+mn-ea"/>
                <a:cs typeface="+mn-cs"/>
              </a:rPr>
              <a:t> (V)</a:t>
            </a:r>
            <a:endParaRPr kumimoji="0" lang="vi-VN" sz="3200" b="0" i="0" u="none" strike="noStrike" kern="1200" cap="none" spc="0" normalizeH="0" baseline="0" noProof="0" dirty="0">
              <a:ln>
                <a:noFill/>
              </a:ln>
              <a:solidFill>
                <a:prstClr val="black"/>
              </a:solidFill>
              <a:effectLst/>
              <a:uLnTx/>
              <a:uFillTx/>
              <a:latin typeface="+mj-lt"/>
              <a:ea typeface="+mn-ea"/>
              <a:cs typeface="+mn-cs"/>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2473008" y="331011"/>
            <a:ext cx="7065660" cy="987730"/>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4: Ý </a:t>
            </a:r>
            <a:r>
              <a:rPr kumimoji="0" lang="en-US" sz="32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nghĩa</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trị</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số</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điện</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trở?</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832636" y="1962981"/>
            <a:ext cx="5184382" cy="111853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Cho </a:t>
            </a:r>
            <a:r>
              <a:rPr kumimoji="0" lang="en-US"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biết</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mức</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độ</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chịu</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đựng</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của</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điện</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trở</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4" y="1978327"/>
            <a:ext cx="5228749" cy="11243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Cho </a:t>
            </a:r>
            <a:r>
              <a:rPr kumimoji="0" lang="en-US"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biết</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khả</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năng</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phân</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chia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điện</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áp</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của</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điện</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trở</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832636" y="3259843"/>
            <a:ext cx="5184382" cy="137510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US" sz="3200" dirty="0" smtClean="0">
                <a:solidFill>
                  <a:prstClr val="black"/>
                </a:solidFill>
                <a:latin typeface="Arial" panose="020B0604020202020204" pitchFamily="34" charset="0"/>
              </a:rPr>
              <a:t>Cho </a:t>
            </a:r>
            <a:r>
              <a:rPr lang="en-US" sz="3200" dirty="0" err="1" smtClean="0">
                <a:solidFill>
                  <a:prstClr val="black"/>
                </a:solidFill>
                <a:latin typeface="Arial" panose="020B0604020202020204" pitchFamily="34" charset="0"/>
              </a:rPr>
              <a:t>biết</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mức</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độ</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cản</a:t>
            </a:r>
            <a:r>
              <a:rPr lang="en-US" sz="3200" dirty="0" smtClean="0">
                <a:solidFill>
                  <a:prstClr val="black"/>
                </a:solidFill>
                <a:latin typeface="Arial" panose="020B0604020202020204" pitchFamily="34" charset="0"/>
              </a:rPr>
              <a:t> trở </a:t>
            </a:r>
            <a:r>
              <a:rPr lang="en-US" sz="3200" dirty="0" err="1" smtClean="0">
                <a:solidFill>
                  <a:prstClr val="black"/>
                </a:solidFill>
                <a:latin typeface="Arial" panose="020B0604020202020204" pitchFamily="34" charset="0"/>
              </a:rPr>
              <a:t>dòng</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điện</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của</a:t>
            </a:r>
            <a:r>
              <a:rPr lang="en-US" sz="3200" dirty="0" smtClean="0">
                <a:solidFill>
                  <a:prstClr val="black"/>
                </a:solidFill>
                <a:latin typeface="Arial" panose="020B0604020202020204" pitchFamily="34" charset="0"/>
              </a:rPr>
              <a:t> </a:t>
            </a:r>
            <a:r>
              <a:rPr lang="en-US" sz="3200" dirty="0" err="1" smtClean="0">
                <a:solidFill>
                  <a:prstClr val="black"/>
                </a:solidFill>
                <a:latin typeface="Arial" panose="020B0604020202020204" pitchFamily="34" charset="0"/>
              </a:rPr>
              <a:t>điện</a:t>
            </a:r>
            <a:r>
              <a:rPr lang="en-US" sz="3200" dirty="0" smtClean="0">
                <a:solidFill>
                  <a:prstClr val="black"/>
                </a:solidFill>
                <a:latin typeface="Arial" panose="020B0604020202020204" pitchFamily="34" charset="0"/>
              </a:rPr>
              <a:t> trở</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30615" y="3256227"/>
            <a:ext cx="5228748" cy="13787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Cho </a:t>
            </a:r>
            <a:r>
              <a:rPr kumimoji="0" lang="en-US"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biết</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khả</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năng</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hạn</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chế</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điện</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áp</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trong</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đoạn</a:t>
            </a:r>
            <a:r>
              <a:rPr kumimoji="0" lang="en-US"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mạch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5432" y="2151859"/>
            <a:ext cx="805722" cy="708059"/>
          </a:xfrm>
          <a:prstGeom prst="rect">
            <a:avLst/>
          </a:prstGeom>
        </p:spPr>
      </p:pic>
      <p:pic>
        <p:nvPicPr>
          <p:cNvPr id="51" name="Pictur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01302" y="3675536"/>
            <a:ext cx="804536" cy="643628"/>
          </a:xfrm>
          <a:prstGeom prst="rect">
            <a:avLst/>
          </a:prstGeom>
        </p:spPr>
      </p:pic>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79567" y="3590257"/>
            <a:ext cx="804742" cy="707197"/>
          </a:xfrm>
          <a:prstGeom prst="rect">
            <a:avLst/>
          </a:prstGeom>
        </p:spPr>
      </p:pic>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35042" y="2184156"/>
            <a:ext cx="732592" cy="643793"/>
          </a:xfrm>
          <a:prstGeom prst="rect">
            <a:avLst/>
          </a:prstGeom>
        </p:spPr>
      </p:pic>
      <p:sp>
        <p:nvSpPr>
          <p:cNvPr id="18" name="Cloud 17">
            <a:hlinkClick r:id="rId13" action="ppaction://hlinksldjump"/>
          </p:cNvPr>
          <p:cNvSpPr/>
          <p:nvPr/>
        </p:nvSpPr>
        <p:spPr>
          <a:xfrm>
            <a:off x="4667494" y="4916806"/>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423820" y="612289"/>
            <a:ext cx="9037732" cy="2029082"/>
          </a:xfrm>
        </p:spPr>
        <p:txBody>
          <a:bodyPr/>
          <a:lstStyle/>
          <a:p>
            <a:pPr eaLnBrk="1" hangingPunct="1"/>
            <a:r>
              <a:rPr lang="en-US" altLang="vi-VN" smtClean="0"/>
              <a:t> </a:t>
            </a:r>
          </a:p>
        </p:txBody>
      </p:sp>
      <p:sp>
        <p:nvSpPr>
          <p:cNvPr id="18435" name="Rectangle 3"/>
          <p:cNvSpPr>
            <a:spLocks noGrp="1" noChangeArrowheads="1"/>
          </p:cNvSpPr>
          <p:nvPr>
            <p:ph type="subTitle" idx="1"/>
          </p:nvPr>
        </p:nvSpPr>
        <p:spPr>
          <a:xfrm>
            <a:off x="1829051" y="3864071"/>
            <a:ext cx="8533900" cy="1666524"/>
          </a:xfrm>
        </p:spPr>
        <p:txBody>
          <a:bodyPr rtlCol="0">
            <a:normAutofit/>
          </a:bodyPr>
          <a:lstStyle/>
          <a:p>
            <a:pPr defTabSz="1069189" eaLnBrk="1" fontAlgn="auto" hangingPunct="1">
              <a:spcAft>
                <a:spcPts val="0"/>
              </a:spcAft>
              <a:defRPr/>
            </a:pPr>
            <a:endParaRPr lang="en-US" smtClean="0"/>
          </a:p>
        </p:txBody>
      </p:sp>
      <p:pic>
        <p:nvPicPr>
          <p:cNvPr id="181252" name="Picture 4" descr="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465"/>
            <a:ext cx="12192000" cy="652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3" name="Picture 5" descr="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5070" y="1197384"/>
            <a:ext cx="2952984" cy="287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4" name="WordArt 6"/>
          <p:cNvSpPr>
            <a:spLocks noChangeArrowheads="1" noChangeShapeType="1" noTextEdit="1"/>
          </p:cNvSpPr>
          <p:nvPr/>
        </p:nvSpPr>
        <p:spPr bwMode="auto">
          <a:xfrm>
            <a:off x="3353050" y="4732965"/>
            <a:ext cx="6401050" cy="1811547"/>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174" kern="10">
                <a:ln w="19050">
                  <a:solidFill>
                    <a:srgbClr val="FF0000"/>
                  </a:solidFill>
                  <a:round/>
                  <a:headEnd/>
                  <a:tailEnd/>
                </a:ln>
                <a:solidFill>
                  <a:srgbClr val="FFFF66"/>
                </a:solidFill>
                <a:effectLst>
                  <a:outerShdw dist="35921" dir="2700000" algn="ctr" rotWithShape="0">
                    <a:srgbClr val="990000"/>
                  </a:outerShdw>
                </a:effectLst>
                <a:latin typeface=".VnTifani HeavyH" panose="020B7200000000000000" pitchFamily="34" charset="0"/>
              </a:rPr>
              <a:t>VẬT lÝ 9</a:t>
            </a:r>
          </a:p>
        </p:txBody>
      </p:sp>
      <p:sp>
        <p:nvSpPr>
          <p:cNvPr id="181255" name="Rectangle 11"/>
          <p:cNvSpPr>
            <a:spLocks noChangeArrowheads="1"/>
          </p:cNvSpPr>
          <p:nvPr/>
        </p:nvSpPr>
        <p:spPr bwMode="auto">
          <a:xfrm>
            <a:off x="0" y="668548"/>
            <a:ext cx="12192000" cy="159401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6923" tIns="53462" rIns="106923" bIns="53462"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endParaRPr lang="en-US" altLang="vi-VN" sz="4174" b="1" dirty="0">
              <a:solidFill>
                <a:prstClr val="white"/>
              </a:solidFill>
              <a:latin typeface="Times New Roman" panose="02020603050405020304" pitchFamily="18" charset="0"/>
            </a:endParaRPr>
          </a:p>
          <a:p>
            <a:pPr algn="ctr" eaLnBrk="0" fontAlgn="base" hangingPunct="0">
              <a:spcBef>
                <a:spcPct val="0"/>
              </a:spcBef>
              <a:spcAft>
                <a:spcPct val="0"/>
              </a:spcAft>
            </a:pPr>
            <a:r>
              <a:rPr lang="en-US" altLang="vi-VN" sz="4174" b="1" dirty="0" err="1">
                <a:solidFill>
                  <a:prstClr val="white"/>
                </a:solidFill>
                <a:latin typeface="Times New Roman" panose="02020603050405020304" pitchFamily="18" charset="0"/>
              </a:rPr>
              <a:t>Tiết</a:t>
            </a:r>
            <a:r>
              <a:rPr lang="en-US" altLang="vi-VN" sz="4174" b="1" dirty="0">
                <a:solidFill>
                  <a:prstClr val="white"/>
                </a:solidFill>
                <a:latin typeface="Times New Roman" panose="02020603050405020304" pitchFamily="18" charset="0"/>
              </a:rPr>
              <a:t> 9,10,11 - </a:t>
            </a:r>
            <a:r>
              <a:rPr lang="en-US" altLang="vi-VN" sz="4174" b="1" dirty="0" err="1">
                <a:solidFill>
                  <a:prstClr val="white"/>
                </a:solidFill>
                <a:latin typeface="Times New Roman" panose="02020603050405020304" pitchFamily="18" charset="0"/>
              </a:rPr>
              <a:t>Chủ</a:t>
            </a:r>
            <a:r>
              <a:rPr lang="en-US" altLang="vi-VN" sz="4174" b="1" dirty="0">
                <a:solidFill>
                  <a:prstClr val="white"/>
                </a:solidFill>
                <a:latin typeface="Times New Roman" panose="02020603050405020304" pitchFamily="18" charset="0"/>
              </a:rPr>
              <a:t> </a:t>
            </a:r>
            <a:r>
              <a:rPr lang="en-US" altLang="vi-VN" sz="4174" b="1" dirty="0" err="1">
                <a:solidFill>
                  <a:prstClr val="white"/>
                </a:solidFill>
                <a:latin typeface="Times New Roman" panose="02020603050405020304" pitchFamily="18" charset="0"/>
              </a:rPr>
              <a:t>đề</a:t>
            </a:r>
            <a:r>
              <a:rPr lang="en-US" altLang="vi-VN" sz="4174" b="1" dirty="0">
                <a:solidFill>
                  <a:prstClr val="white"/>
                </a:solidFill>
                <a:latin typeface="Times New Roman" panose="02020603050405020304" pitchFamily="18" charset="0"/>
              </a:rPr>
              <a:t>:</a:t>
            </a:r>
          </a:p>
          <a:p>
            <a:pPr algn="ctr" eaLnBrk="0" fontAlgn="base" hangingPunct="0">
              <a:spcBef>
                <a:spcPct val="0"/>
              </a:spcBef>
              <a:spcAft>
                <a:spcPct val="0"/>
              </a:spcAft>
            </a:pPr>
            <a:r>
              <a:rPr lang="en-US" altLang="vi-VN" sz="4174" b="1" dirty="0" err="1">
                <a:solidFill>
                  <a:prstClr val="white"/>
                </a:solidFill>
                <a:latin typeface="Times New Roman" panose="02020603050405020304" pitchFamily="18" charset="0"/>
              </a:rPr>
              <a:t>CÔNG</a:t>
            </a:r>
            <a:r>
              <a:rPr lang="en-US" altLang="vi-VN" sz="4174" b="1" dirty="0">
                <a:solidFill>
                  <a:prstClr val="white"/>
                </a:solidFill>
                <a:latin typeface="Times New Roman" panose="02020603050405020304" pitchFamily="18" charset="0"/>
              </a:rPr>
              <a:t> </a:t>
            </a:r>
            <a:r>
              <a:rPr lang="en-US" altLang="vi-VN" sz="4174" b="1" dirty="0" err="1">
                <a:solidFill>
                  <a:prstClr val="white"/>
                </a:solidFill>
                <a:latin typeface="Times New Roman" panose="02020603050405020304" pitchFamily="18" charset="0"/>
              </a:rPr>
              <a:t>THỨC</a:t>
            </a:r>
            <a:r>
              <a:rPr lang="en-US" altLang="vi-VN" sz="4174" b="1" dirty="0">
                <a:solidFill>
                  <a:prstClr val="white"/>
                </a:solidFill>
                <a:latin typeface="Times New Roman" panose="02020603050405020304" pitchFamily="18" charset="0"/>
              </a:rPr>
              <a:t> </a:t>
            </a:r>
            <a:r>
              <a:rPr lang="en-US" altLang="vi-VN" sz="4174" b="1" dirty="0" err="1">
                <a:solidFill>
                  <a:prstClr val="white"/>
                </a:solidFill>
                <a:latin typeface="Times New Roman" panose="02020603050405020304" pitchFamily="18" charset="0"/>
              </a:rPr>
              <a:t>TÍNH</a:t>
            </a:r>
            <a:r>
              <a:rPr lang="en-US" altLang="vi-VN" sz="4174" b="1" dirty="0">
                <a:solidFill>
                  <a:prstClr val="white"/>
                </a:solidFill>
                <a:latin typeface="Times New Roman" panose="02020603050405020304" pitchFamily="18" charset="0"/>
              </a:rPr>
              <a:t> </a:t>
            </a:r>
            <a:r>
              <a:rPr lang="en-US" altLang="vi-VN" sz="4174" b="1" dirty="0" err="1">
                <a:solidFill>
                  <a:prstClr val="white"/>
                </a:solidFill>
                <a:latin typeface="Times New Roman" panose="02020603050405020304" pitchFamily="18" charset="0"/>
              </a:rPr>
              <a:t>ĐIỆN</a:t>
            </a:r>
            <a:r>
              <a:rPr lang="en-US" altLang="vi-VN" sz="4174" b="1" dirty="0">
                <a:solidFill>
                  <a:prstClr val="white"/>
                </a:solidFill>
                <a:latin typeface="Times New Roman" panose="02020603050405020304" pitchFamily="18" charset="0"/>
              </a:rPr>
              <a:t> </a:t>
            </a:r>
            <a:r>
              <a:rPr lang="en-US" altLang="vi-VN" sz="4174" b="1" dirty="0" smtClean="0">
                <a:solidFill>
                  <a:prstClr val="white"/>
                </a:solidFill>
                <a:latin typeface="Times New Roman" panose="02020603050405020304" pitchFamily="18" charset="0"/>
              </a:rPr>
              <a:t>TRỞ </a:t>
            </a:r>
            <a:r>
              <a:rPr lang="en-US" altLang="vi-VN" sz="4174" b="1" dirty="0" err="1" smtClean="0">
                <a:solidFill>
                  <a:prstClr val="white"/>
                </a:solidFill>
                <a:latin typeface="Times New Roman" panose="02020603050405020304" pitchFamily="18" charset="0"/>
              </a:rPr>
              <a:t>DÂY</a:t>
            </a:r>
            <a:r>
              <a:rPr lang="en-US" altLang="vi-VN" sz="4174" b="1" dirty="0" smtClean="0">
                <a:solidFill>
                  <a:prstClr val="white"/>
                </a:solidFill>
                <a:latin typeface="Times New Roman" panose="02020603050405020304" pitchFamily="18" charset="0"/>
              </a:rPr>
              <a:t> </a:t>
            </a:r>
            <a:r>
              <a:rPr lang="en-US" altLang="vi-VN" sz="4174" b="1" dirty="0" err="1" smtClean="0">
                <a:solidFill>
                  <a:prstClr val="white"/>
                </a:solidFill>
                <a:latin typeface="Times New Roman" panose="02020603050405020304" pitchFamily="18" charset="0"/>
              </a:rPr>
              <a:t>DẪN</a:t>
            </a:r>
            <a:endParaRPr lang="en-US" altLang="vi-VN" sz="4174" b="1" dirty="0" smtClean="0">
              <a:solidFill>
                <a:prstClr val="white"/>
              </a:solidFill>
              <a:latin typeface="Times New Roman" panose="02020603050405020304" pitchFamily="18" charset="0"/>
            </a:endParaRPr>
          </a:p>
          <a:p>
            <a:pPr algn="ctr" eaLnBrk="0" fontAlgn="base" hangingPunct="0">
              <a:spcBef>
                <a:spcPct val="0"/>
              </a:spcBef>
              <a:spcAft>
                <a:spcPct val="0"/>
              </a:spcAft>
            </a:pPr>
            <a:r>
              <a:rPr lang="en-US" altLang="vi-VN" sz="3200" b="1" dirty="0" err="1" smtClean="0">
                <a:solidFill>
                  <a:prstClr val="white"/>
                </a:solidFill>
                <a:latin typeface="Times New Roman" panose="02020603050405020304" pitchFamily="18" charset="0"/>
              </a:rPr>
              <a:t>Thời</a:t>
            </a:r>
            <a:r>
              <a:rPr lang="en-US" altLang="vi-VN" sz="3200" b="1" dirty="0" smtClean="0">
                <a:solidFill>
                  <a:prstClr val="white"/>
                </a:solidFill>
                <a:latin typeface="Times New Roman" panose="02020603050405020304" pitchFamily="18" charset="0"/>
              </a:rPr>
              <a:t> </a:t>
            </a:r>
            <a:r>
              <a:rPr lang="en-US" altLang="vi-VN" sz="3200" b="1" dirty="0" err="1" smtClean="0">
                <a:solidFill>
                  <a:prstClr val="white"/>
                </a:solidFill>
                <a:latin typeface="Times New Roman" panose="02020603050405020304" pitchFamily="18" charset="0"/>
              </a:rPr>
              <a:t>gian</a:t>
            </a:r>
            <a:r>
              <a:rPr lang="en-US" altLang="vi-VN" sz="3200" b="1" dirty="0" smtClean="0">
                <a:solidFill>
                  <a:prstClr val="white"/>
                </a:solidFill>
                <a:latin typeface="Times New Roman" panose="02020603050405020304" pitchFamily="18" charset="0"/>
              </a:rPr>
              <a:t> </a:t>
            </a:r>
            <a:r>
              <a:rPr lang="en-US" altLang="vi-VN" sz="3200" b="1" dirty="0" err="1" smtClean="0">
                <a:solidFill>
                  <a:prstClr val="white"/>
                </a:solidFill>
                <a:latin typeface="Times New Roman" panose="02020603050405020304" pitchFamily="18" charset="0"/>
              </a:rPr>
              <a:t>thực</a:t>
            </a:r>
            <a:r>
              <a:rPr lang="en-US" altLang="vi-VN" sz="3200" b="1" dirty="0" smtClean="0">
                <a:solidFill>
                  <a:prstClr val="white"/>
                </a:solidFill>
                <a:latin typeface="Times New Roman" panose="02020603050405020304" pitchFamily="18" charset="0"/>
              </a:rPr>
              <a:t> </a:t>
            </a:r>
            <a:r>
              <a:rPr lang="en-US" altLang="vi-VN" sz="3200" b="1" dirty="0" err="1" smtClean="0">
                <a:solidFill>
                  <a:prstClr val="white"/>
                </a:solidFill>
                <a:latin typeface="Times New Roman" panose="02020603050405020304" pitchFamily="18" charset="0"/>
              </a:rPr>
              <a:t>hiện</a:t>
            </a:r>
            <a:r>
              <a:rPr lang="en-US" altLang="vi-VN" sz="3200" b="1" dirty="0" smtClean="0">
                <a:solidFill>
                  <a:prstClr val="white"/>
                </a:solidFill>
                <a:latin typeface="Times New Roman" panose="02020603050405020304" pitchFamily="18" charset="0"/>
              </a:rPr>
              <a:t>: 3 </a:t>
            </a:r>
            <a:r>
              <a:rPr lang="en-US" altLang="vi-VN" sz="3200" b="1" dirty="0" err="1" smtClean="0">
                <a:solidFill>
                  <a:prstClr val="white"/>
                </a:solidFill>
                <a:latin typeface="Times New Roman" panose="02020603050405020304" pitchFamily="18" charset="0"/>
              </a:rPr>
              <a:t>tiết</a:t>
            </a:r>
            <a:endParaRPr lang="en-US" altLang="vi-VN" sz="3200" b="1" dirty="0" smtClean="0">
              <a:solidFill>
                <a:prstClr val="white"/>
              </a:solidFill>
              <a:latin typeface="Times New Roman" panose="02020603050405020304" pitchFamily="18" charset="0"/>
            </a:endParaRPr>
          </a:p>
          <a:p>
            <a:pPr algn="ctr" eaLnBrk="0" fontAlgn="base" hangingPunct="0">
              <a:spcBef>
                <a:spcPct val="0"/>
              </a:spcBef>
              <a:spcAft>
                <a:spcPct val="0"/>
              </a:spcAft>
            </a:pPr>
            <a:r>
              <a:rPr lang="en-US" altLang="vi-VN" sz="4174" b="1" dirty="0" err="1" smtClean="0">
                <a:solidFill>
                  <a:prstClr val="white"/>
                </a:solidFill>
                <a:latin typeface="Times New Roman" panose="02020603050405020304" pitchFamily="18" charset="0"/>
              </a:rPr>
              <a:t>Tiết</a:t>
            </a:r>
            <a:r>
              <a:rPr lang="en-US" altLang="vi-VN" sz="4174" b="1" dirty="0" smtClean="0">
                <a:solidFill>
                  <a:prstClr val="white"/>
                </a:solidFill>
                <a:latin typeface="Times New Roman" panose="02020603050405020304" pitchFamily="18" charset="0"/>
              </a:rPr>
              <a:t> 1: </a:t>
            </a:r>
            <a:r>
              <a:rPr lang="en-US" altLang="vi-VN" sz="4174" b="1" dirty="0" err="1" smtClean="0">
                <a:solidFill>
                  <a:prstClr val="white"/>
                </a:solidFill>
                <a:latin typeface="Times New Roman" panose="02020603050405020304" pitchFamily="18" charset="0"/>
              </a:rPr>
              <a:t>Cơ</a:t>
            </a:r>
            <a:r>
              <a:rPr lang="en-US" altLang="vi-VN" sz="4174" b="1" dirty="0" smtClean="0">
                <a:solidFill>
                  <a:prstClr val="white"/>
                </a:solidFill>
                <a:latin typeface="Times New Roman" panose="02020603050405020304" pitchFamily="18" charset="0"/>
              </a:rPr>
              <a:t> </a:t>
            </a:r>
            <a:r>
              <a:rPr lang="en-US" altLang="vi-VN" sz="4174" b="1" dirty="0" err="1" smtClean="0">
                <a:solidFill>
                  <a:prstClr val="white"/>
                </a:solidFill>
                <a:latin typeface="Times New Roman" panose="02020603050405020304" pitchFamily="18" charset="0"/>
              </a:rPr>
              <a:t>sở</a:t>
            </a:r>
            <a:r>
              <a:rPr lang="en-US" altLang="vi-VN" sz="4174" b="1" dirty="0" smtClean="0">
                <a:solidFill>
                  <a:prstClr val="white"/>
                </a:solidFill>
                <a:latin typeface="Times New Roman" panose="02020603050405020304" pitchFamily="18" charset="0"/>
              </a:rPr>
              <a:t> </a:t>
            </a:r>
            <a:r>
              <a:rPr lang="en-US" altLang="vi-VN" sz="4174" b="1" dirty="0" err="1" smtClean="0">
                <a:solidFill>
                  <a:prstClr val="white"/>
                </a:solidFill>
                <a:latin typeface="Times New Roman" panose="02020603050405020304" pitchFamily="18" charset="0"/>
              </a:rPr>
              <a:t>lí</a:t>
            </a:r>
            <a:r>
              <a:rPr lang="en-US" altLang="vi-VN" sz="4174" b="1" dirty="0" smtClean="0">
                <a:solidFill>
                  <a:prstClr val="white"/>
                </a:solidFill>
                <a:latin typeface="Times New Roman" panose="02020603050405020304" pitchFamily="18" charset="0"/>
              </a:rPr>
              <a:t> </a:t>
            </a:r>
            <a:r>
              <a:rPr lang="en-US" altLang="vi-VN" sz="4174" b="1" dirty="0" err="1" smtClean="0">
                <a:solidFill>
                  <a:prstClr val="white"/>
                </a:solidFill>
                <a:latin typeface="Times New Roman" panose="02020603050405020304" pitchFamily="18" charset="0"/>
              </a:rPr>
              <a:t>thuyết</a:t>
            </a:r>
            <a:endParaRPr lang="en-US" altLang="vi-VN" sz="4174"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19543635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519168" y="1"/>
            <a:ext cx="9144000" cy="492443"/>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600" b="1" u="sng" cap="all" dirty="0" err="1"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Chủ</a:t>
            </a:r>
            <a:r>
              <a:rPr lang="en-US" sz="2600" b="1" u="sng" cap="all" dirty="0"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đề</a:t>
            </a:r>
            <a:r>
              <a:rPr lang="en-US" sz="2600" b="1" u="sng" cap="all" dirty="0"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công</a:t>
            </a:r>
            <a:r>
              <a:rPr lang="en-US" sz="2600" b="1" u="sng" cap="all" dirty="0"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thức</a:t>
            </a:r>
            <a:r>
              <a:rPr lang="en-US" sz="2600" b="1" u="sng" cap="all" dirty="0"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tính</a:t>
            </a:r>
            <a:r>
              <a:rPr lang="en-US" sz="2600" b="1" u="sng" cap="all" dirty="0"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điện</a:t>
            </a:r>
            <a:r>
              <a:rPr lang="en-US" sz="2600" b="1" u="sng" cap="all" dirty="0"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 trở </a:t>
            </a:r>
            <a:r>
              <a:rPr lang="en-US" sz="2600" b="1" u="sng" cap="all" dirty="0" err="1"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dây</a:t>
            </a:r>
            <a:r>
              <a:rPr lang="en-US" sz="2600" b="1" u="sng" cap="all" dirty="0"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dẫn</a:t>
            </a:r>
            <a:endParaRPr lang="vi-VN" sz="2600" b="1" u="sng"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11267" name="Hình chữ nhật 4"/>
          <p:cNvSpPr>
            <a:spLocks noChangeArrowheads="1"/>
          </p:cNvSpPr>
          <p:nvPr/>
        </p:nvSpPr>
        <p:spPr bwMode="auto">
          <a:xfrm>
            <a:off x="11349" y="664087"/>
            <a:ext cx="109588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14350" indent="-514350" fontAlgn="base">
              <a:spcBef>
                <a:spcPct val="0"/>
              </a:spcBef>
              <a:spcAft>
                <a:spcPct val="0"/>
              </a:spcAft>
              <a:buAutoNum type="romanUcPeriod"/>
            </a:pPr>
            <a:r>
              <a:rPr lang="en-US" altLang="vi-VN" sz="2400" b="1" dirty="0" err="1" smtClean="0">
                <a:latin typeface="Times New Roman" panose="02020603050405020304" pitchFamily="18" charset="0"/>
                <a:cs typeface="Times New Roman" panose="02020603050405020304" pitchFamily="18" charset="0"/>
              </a:rPr>
              <a:t>XÁC</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ĐỊNH</a:t>
            </a:r>
            <a:r>
              <a:rPr lang="en-US" altLang="vi-VN" sz="2400" b="1" dirty="0" smtClean="0">
                <a:latin typeface="Times New Roman" panose="02020603050405020304" pitchFamily="18" charset="0"/>
                <a:cs typeface="Times New Roman" panose="02020603050405020304" pitchFamily="18" charset="0"/>
              </a:rPr>
              <a:t> </a:t>
            </a:r>
            <a:r>
              <a:rPr lang="vi-VN" altLang="vi-VN" sz="2400" b="1" dirty="0" smtClean="0">
                <a:latin typeface="Times New Roman" panose="02020603050405020304" pitchFamily="18" charset="0"/>
                <a:cs typeface="Times New Roman" panose="02020603050405020304" pitchFamily="18" charset="0"/>
              </a:rPr>
              <a:t>SỰ </a:t>
            </a:r>
            <a:r>
              <a:rPr lang="vi-VN" altLang="vi-VN" sz="2400" b="1" dirty="0">
                <a:latin typeface="Times New Roman" panose="02020603050405020304" pitchFamily="18" charset="0"/>
                <a:cs typeface="Times New Roman" panose="02020603050405020304" pitchFamily="18" charset="0"/>
              </a:rPr>
              <a:t>PHỤ THUỘC CỦA ĐIỆN TRỞ DÂY DẪN VÀO MỘT TRONG NHỮNG YẾU TỐ KHÁC NHAU</a:t>
            </a:r>
            <a:r>
              <a:rPr lang="vi-VN" altLang="vi-VN" sz="2400" b="1">
                <a:latin typeface="Times New Roman" panose="02020603050405020304" pitchFamily="18" charset="0"/>
                <a:cs typeface="Times New Roman" panose="02020603050405020304" pitchFamily="18" charset="0"/>
              </a:rPr>
              <a:t>: </a:t>
            </a:r>
            <a:endParaRPr lang="en-US" altLang="vi-VN" sz="2400" b="1" dirty="0" smtClean="0">
              <a:latin typeface="Times New Roman" panose="02020603050405020304" pitchFamily="18" charset="0"/>
              <a:cs typeface="Times New Roman" panose="02020603050405020304" pitchFamily="18" charset="0"/>
            </a:endParaRPr>
          </a:p>
        </p:txBody>
      </p:sp>
      <p:grpSp>
        <p:nvGrpSpPr>
          <p:cNvPr id="2" name="Group 5"/>
          <p:cNvGrpSpPr>
            <a:grpSpLocks/>
          </p:cNvGrpSpPr>
          <p:nvPr/>
        </p:nvGrpSpPr>
        <p:grpSpPr bwMode="auto">
          <a:xfrm>
            <a:off x="544929" y="1949520"/>
            <a:ext cx="9748457" cy="4312400"/>
            <a:chOff x="-888892" y="1616649"/>
            <a:chExt cx="9748741" cy="4312664"/>
          </a:xfrm>
        </p:grpSpPr>
        <p:sp>
          <p:nvSpPr>
            <p:cNvPr id="9239" name="Hình chữ nhật 5"/>
            <p:cNvSpPr>
              <a:spLocks noChangeArrowheads="1"/>
            </p:cNvSpPr>
            <p:nvPr/>
          </p:nvSpPr>
          <p:spPr bwMode="auto">
            <a:xfrm>
              <a:off x="-888892" y="1616649"/>
              <a:ext cx="7993997" cy="4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400" b="1" dirty="0" smtClean="0">
                  <a:latin typeface="Times New Roman" panose="02020603050405020304" pitchFamily="18" charset="0"/>
                  <a:cs typeface="Times New Roman" panose="02020603050405020304" pitchFamily="18" charset="0"/>
                </a:rPr>
                <a:t>Các </a:t>
              </a:r>
              <a:r>
                <a:rPr lang="vi-VN" altLang="vi-VN" sz="2400" b="1" dirty="0">
                  <a:latin typeface="Times New Roman" panose="02020603050405020304" pitchFamily="18" charset="0"/>
                  <a:cs typeface="Times New Roman" panose="02020603050405020304" pitchFamily="18" charset="0"/>
                </a:rPr>
                <a:t>cuộn dây dẫn </a:t>
              </a:r>
              <a:r>
                <a:rPr lang="vi-VN" altLang="vi-VN" sz="2400" b="1" dirty="0" smtClean="0">
                  <a:latin typeface="Times New Roman" panose="02020603050405020304" pitchFamily="18" charset="0"/>
                  <a:cs typeface="Times New Roman" panose="02020603050405020304" pitchFamily="18" charset="0"/>
                </a:rPr>
                <a:t>có </a:t>
              </a:r>
              <a:r>
                <a:rPr lang="vi-VN" altLang="vi-VN" sz="2400" b="1" dirty="0">
                  <a:latin typeface="Times New Roman" panose="02020603050405020304" pitchFamily="18" charset="0"/>
                  <a:cs typeface="Times New Roman" panose="02020603050405020304" pitchFamily="18" charset="0"/>
                </a:rPr>
                <a:t>những điểm </a:t>
              </a:r>
              <a:r>
                <a:rPr lang="vi-VN" altLang="vi-VN" sz="2400" b="1" dirty="0" smtClean="0">
                  <a:latin typeface="Times New Roman" panose="02020603050405020304" pitchFamily="18" charset="0"/>
                  <a:cs typeface="Times New Roman" panose="02020603050405020304" pitchFamily="18" charset="0"/>
                </a:rPr>
                <a:t>nào</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giống</a:t>
              </a:r>
              <a:r>
                <a:rPr lang="en-US" altLang="vi-VN" sz="2400" b="1" dirty="0" smtClean="0">
                  <a:latin typeface="Times New Roman" panose="02020603050405020304" pitchFamily="18" charset="0"/>
                  <a:cs typeface="Times New Roman" panose="02020603050405020304" pitchFamily="18" charset="0"/>
                </a:rPr>
                <a:t> </a:t>
              </a:r>
              <a:r>
                <a:rPr lang="en-US" altLang="vi-VN" sz="2400" b="1" dirty="0" err="1" smtClean="0">
                  <a:latin typeface="Times New Roman" panose="02020603050405020304" pitchFamily="18" charset="0"/>
                  <a:cs typeface="Times New Roman" panose="02020603050405020304" pitchFamily="18" charset="0"/>
                </a:rPr>
                <a:t>và</a:t>
              </a:r>
              <a:r>
                <a:rPr lang="vi-VN" altLang="vi-VN" sz="2400" b="1" dirty="0" smtClean="0">
                  <a:latin typeface="Times New Roman" panose="02020603050405020304" pitchFamily="18" charset="0"/>
                  <a:cs typeface="Times New Roman" panose="02020603050405020304" pitchFamily="18" charset="0"/>
                </a:rPr>
                <a:t> </a:t>
              </a:r>
              <a:r>
                <a:rPr lang="vi-VN" altLang="vi-VN" sz="2400" b="1" dirty="0">
                  <a:latin typeface="Times New Roman" panose="02020603050405020304" pitchFamily="18" charset="0"/>
                  <a:cs typeface="Times New Roman" panose="02020603050405020304" pitchFamily="18" charset="0"/>
                </a:rPr>
                <a:t>khác nhau ?</a:t>
              </a:r>
            </a:p>
          </p:txBody>
        </p:sp>
        <p:pic>
          <p:nvPicPr>
            <p:cNvPr id="9240" name="Picture 148"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452" y="1743691"/>
              <a:ext cx="1498600" cy="1171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Freeform 150"/>
            <p:cNvSpPr>
              <a:spLocks/>
            </p:cNvSpPr>
            <p:nvPr/>
          </p:nvSpPr>
          <p:spPr bwMode="auto">
            <a:xfrm>
              <a:off x="6864672" y="3638624"/>
              <a:ext cx="1955800" cy="522288"/>
            </a:xfrm>
            <a:custGeom>
              <a:avLst/>
              <a:gdLst>
                <a:gd name="T0" fmla="*/ 0 w 1232"/>
                <a:gd name="T1" fmla="*/ 68 h 329"/>
                <a:gd name="T2" fmla="*/ 778 w 1232"/>
                <a:gd name="T3" fmla="*/ 86 h 329"/>
                <a:gd name="T4" fmla="*/ 924 w 1232"/>
                <a:gd name="T5" fmla="*/ 122 h 329"/>
                <a:gd name="T6" fmla="*/ 1052 w 1232"/>
                <a:gd name="T7" fmla="*/ 168 h 329"/>
                <a:gd name="T8" fmla="*/ 1088 w 1232"/>
                <a:gd name="T9" fmla="*/ 186 h 329"/>
                <a:gd name="T10" fmla="*/ 1180 w 1232"/>
                <a:gd name="T11" fmla="*/ 214 h 329"/>
                <a:gd name="T12" fmla="*/ 1189 w 1232"/>
                <a:gd name="T13" fmla="*/ 269 h 329"/>
                <a:gd name="T14" fmla="*/ 842 w 1232"/>
                <a:gd name="T15" fmla="*/ 260 h 329"/>
                <a:gd name="T16" fmla="*/ 723 w 1232"/>
                <a:gd name="T17" fmla="*/ 214 h 329"/>
                <a:gd name="T18" fmla="*/ 695 w 1232"/>
                <a:gd name="T19" fmla="*/ 196 h 329"/>
                <a:gd name="T20" fmla="*/ 668 w 1232"/>
                <a:gd name="T21" fmla="*/ 177 h 329"/>
                <a:gd name="T22" fmla="*/ 613 w 1232"/>
                <a:gd name="T23" fmla="*/ 113 h 329"/>
                <a:gd name="T24" fmla="*/ 896 w 1232"/>
                <a:gd name="T25" fmla="*/ 104 h 329"/>
                <a:gd name="T26" fmla="*/ 1052 w 1232"/>
                <a:gd name="T27" fmla="*/ 177 h 329"/>
                <a:gd name="T28" fmla="*/ 1107 w 1232"/>
                <a:gd name="T29" fmla="*/ 196 h 329"/>
                <a:gd name="T30" fmla="*/ 1134 w 1232"/>
                <a:gd name="T31" fmla="*/ 205 h 329"/>
                <a:gd name="T32" fmla="*/ 1152 w 1232"/>
                <a:gd name="T33" fmla="*/ 260 h 329"/>
                <a:gd name="T34" fmla="*/ 1098 w 1232"/>
                <a:gd name="T35" fmla="*/ 278 h 329"/>
                <a:gd name="T36" fmla="*/ 714 w 1232"/>
                <a:gd name="T37" fmla="*/ 186 h 329"/>
                <a:gd name="T38" fmla="*/ 695 w 1232"/>
                <a:gd name="T39" fmla="*/ 168 h 329"/>
                <a:gd name="T40" fmla="*/ 668 w 1232"/>
                <a:gd name="T41" fmla="*/ 159 h 329"/>
                <a:gd name="T42" fmla="*/ 622 w 1232"/>
                <a:gd name="T43" fmla="*/ 113 h 329"/>
                <a:gd name="T44" fmla="*/ 686 w 1232"/>
                <a:gd name="T45" fmla="*/ 58 h 329"/>
                <a:gd name="T46" fmla="*/ 988 w 1232"/>
                <a:gd name="T47" fmla="*/ 86 h 329"/>
                <a:gd name="T48" fmla="*/ 1034 w 1232"/>
                <a:gd name="T49" fmla="*/ 104 h 329"/>
                <a:gd name="T50" fmla="*/ 1134 w 1232"/>
                <a:gd name="T51" fmla="*/ 132 h 329"/>
                <a:gd name="T52" fmla="*/ 1162 w 1232"/>
                <a:gd name="T53" fmla="*/ 168 h 329"/>
                <a:gd name="T54" fmla="*/ 1189 w 1232"/>
                <a:gd name="T55" fmla="*/ 186 h 329"/>
                <a:gd name="T56" fmla="*/ 1198 w 1232"/>
                <a:gd name="T57" fmla="*/ 223 h 329"/>
                <a:gd name="T58" fmla="*/ 1216 w 1232"/>
                <a:gd name="T59" fmla="*/ 250 h 329"/>
                <a:gd name="T60" fmla="*/ 896 w 1232"/>
                <a:gd name="T61" fmla="*/ 269 h 329"/>
                <a:gd name="T62" fmla="*/ 778 w 1232"/>
                <a:gd name="T63" fmla="*/ 223 h 329"/>
                <a:gd name="T64" fmla="*/ 659 w 1232"/>
                <a:gd name="T65" fmla="*/ 113 h 329"/>
                <a:gd name="T66" fmla="*/ 924 w 1232"/>
                <a:gd name="T67" fmla="*/ 77 h 329"/>
                <a:gd name="T68" fmla="*/ 1107 w 1232"/>
                <a:gd name="T69" fmla="*/ 104 h 329"/>
                <a:gd name="T70" fmla="*/ 1198 w 1232"/>
                <a:gd name="T71" fmla="*/ 177 h 329"/>
                <a:gd name="T72" fmla="*/ 1171 w 1232"/>
                <a:gd name="T73" fmla="*/ 296 h 329"/>
                <a:gd name="T74" fmla="*/ 906 w 1232"/>
                <a:gd name="T75" fmla="*/ 260 h 329"/>
                <a:gd name="T76" fmla="*/ 832 w 1232"/>
                <a:gd name="T77" fmla="*/ 232 h 329"/>
                <a:gd name="T78" fmla="*/ 732 w 1232"/>
                <a:gd name="T79" fmla="*/ 168 h 329"/>
                <a:gd name="T80" fmla="*/ 714 w 1232"/>
                <a:gd name="T81" fmla="*/ 141 h 329"/>
                <a:gd name="T82" fmla="*/ 686 w 1232"/>
                <a:gd name="T83" fmla="*/ 132 h 329"/>
                <a:gd name="T84" fmla="*/ 741 w 1232"/>
                <a:gd name="T85" fmla="*/ 31 h 329"/>
                <a:gd name="T86" fmla="*/ 1052 w 1232"/>
                <a:gd name="T87" fmla="*/ 77 h 329"/>
                <a:gd name="T88" fmla="*/ 1180 w 1232"/>
                <a:gd name="T89" fmla="*/ 177 h 329"/>
                <a:gd name="T90" fmla="*/ 1152 w 1232"/>
                <a:gd name="T91" fmla="*/ 287 h 329"/>
                <a:gd name="T92" fmla="*/ 1098 w 1232"/>
                <a:gd name="T93" fmla="*/ 305 h 329"/>
                <a:gd name="T94" fmla="*/ 970 w 1232"/>
                <a:gd name="T95" fmla="*/ 296 h 329"/>
                <a:gd name="T96" fmla="*/ 878 w 1232"/>
                <a:gd name="T97" fmla="*/ 250 h 329"/>
                <a:gd name="T98" fmla="*/ 805 w 1232"/>
                <a:gd name="T99" fmla="*/ 223 h 329"/>
                <a:gd name="T100" fmla="*/ 275 w 1232"/>
                <a:gd name="T101" fmla="*/ 196 h 329"/>
                <a:gd name="T102" fmla="*/ 247 w 1232"/>
                <a:gd name="T103" fmla="*/ 18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2" h="329">
                  <a:moveTo>
                    <a:pt x="0" y="68"/>
                  </a:moveTo>
                  <a:cubicBezTo>
                    <a:pt x="253" y="0"/>
                    <a:pt x="521" y="68"/>
                    <a:pt x="778" y="86"/>
                  </a:cubicBezTo>
                  <a:cubicBezTo>
                    <a:pt x="826" y="102"/>
                    <a:pt x="874" y="114"/>
                    <a:pt x="924" y="122"/>
                  </a:cubicBezTo>
                  <a:cubicBezTo>
                    <a:pt x="967" y="138"/>
                    <a:pt x="1008" y="157"/>
                    <a:pt x="1052" y="168"/>
                  </a:cubicBezTo>
                  <a:cubicBezTo>
                    <a:pt x="1064" y="174"/>
                    <a:pt x="1075" y="181"/>
                    <a:pt x="1088" y="186"/>
                  </a:cubicBezTo>
                  <a:cubicBezTo>
                    <a:pt x="1118" y="197"/>
                    <a:pt x="1180" y="214"/>
                    <a:pt x="1180" y="214"/>
                  </a:cubicBezTo>
                  <a:cubicBezTo>
                    <a:pt x="1190" y="229"/>
                    <a:pt x="1208" y="268"/>
                    <a:pt x="1189" y="269"/>
                  </a:cubicBezTo>
                  <a:cubicBezTo>
                    <a:pt x="1073" y="275"/>
                    <a:pt x="958" y="263"/>
                    <a:pt x="842" y="260"/>
                  </a:cubicBezTo>
                  <a:cubicBezTo>
                    <a:pt x="756" y="247"/>
                    <a:pt x="797" y="262"/>
                    <a:pt x="723" y="214"/>
                  </a:cubicBezTo>
                  <a:cubicBezTo>
                    <a:pt x="714" y="208"/>
                    <a:pt x="704" y="202"/>
                    <a:pt x="695" y="196"/>
                  </a:cubicBezTo>
                  <a:cubicBezTo>
                    <a:pt x="686" y="190"/>
                    <a:pt x="668" y="177"/>
                    <a:pt x="668" y="177"/>
                  </a:cubicBezTo>
                  <a:cubicBezTo>
                    <a:pt x="655" y="139"/>
                    <a:pt x="639" y="141"/>
                    <a:pt x="613" y="113"/>
                  </a:cubicBezTo>
                  <a:cubicBezTo>
                    <a:pt x="716" y="79"/>
                    <a:pt x="753" y="98"/>
                    <a:pt x="896" y="104"/>
                  </a:cubicBezTo>
                  <a:cubicBezTo>
                    <a:pt x="982" y="118"/>
                    <a:pt x="980" y="130"/>
                    <a:pt x="1052" y="177"/>
                  </a:cubicBezTo>
                  <a:cubicBezTo>
                    <a:pt x="1068" y="188"/>
                    <a:pt x="1089" y="190"/>
                    <a:pt x="1107" y="196"/>
                  </a:cubicBezTo>
                  <a:cubicBezTo>
                    <a:pt x="1116" y="199"/>
                    <a:pt x="1134" y="205"/>
                    <a:pt x="1134" y="205"/>
                  </a:cubicBezTo>
                  <a:cubicBezTo>
                    <a:pt x="1140" y="223"/>
                    <a:pt x="1146" y="242"/>
                    <a:pt x="1152" y="260"/>
                  </a:cubicBezTo>
                  <a:cubicBezTo>
                    <a:pt x="1158" y="278"/>
                    <a:pt x="1098" y="278"/>
                    <a:pt x="1098" y="278"/>
                  </a:cubicBezTo>
                  <a:cubicBezTo>
                    <a:pt x="956" y="267"/>
                    <a:pt x="846" y="235"/>
                    <a:pt x="714" y="186"/>
                  </a:cubicBezTo>
                  <a:cubicBezTo>
                    <a:pt x="708" y="180"/>
                    <a:pt x="703" y="172"/>
                    <a:pt x="695" y="168"/>
                  </a:cubicBezTo>
                  <a:cubicBezTo>
                    <a:pt x="687" y="163"/>
                    <a:pt x="676" y="165"/>
                    <a:pt x="668" y="159"/>
                  </a:cubicBezTo>
                  <a:cubicBezTo>
                    <a:pt x="651" y="146"/>
                    <a:pt x="622" y="113"/>
                    <a:pt x="622" y="113"/>
                  </a:cubicBezTo>
                  <a:cubicBezTo>
                    <a:pt x="635" y="73"/>
                    <a:pt x="645" y="69"/>
                    <a:pt x="686" y="58"/>
                  </a:cubicBezTo>
                  <a:cubicBezTo>
                    <a:pt x="777" y="63"/>
                    <a:pt x="894" y="58"/>
                    <a:pt x="988" y="86"/>
                  </a:cubicBezTo>
                  <a:cubicBezTo>
                    <a:pt x="1004" y="91"/>
                    <a:pt x="1018" y="99"/>
                    <a:pt x="1034" y="104"/>
                  </a:cubicBezTo>
                  <a:cubicBezTo>
                    <a:pt x="1067" y="114"/>
                    <a:pt x="1134" y="132"/>
                    <a:pt x="1134" y="132"/>
                  </a:cubicBezTo>
                  <a:cubicBezTo>
                    <a:pt x="1143" y="144"/>
                    <a:pt x="1151" y="157"/>
                    <a:pt x="1162" y="168"/>
                  </a:cubicBezTo>
                  <a:cubicBezTo>
                    <a:pt x="1170" y="176"/>
                    <a:pt x="1183" y="177"/>
                    <a:pt x="1189" y="186"/>
                  </a:cubicBezTo>
                  <a:cubicBezTo>
                    <a:pt x="1196" y="197"/>
                    <a:pt x="1193" y="211"/>
                    <a:pt x="1198" y="223"/>
                  </a:cubicBezTo>
                  <a:cubicBezTo>
                    <a:pt x="1202" y="233"/>
                    <a:pt x="1210" y="241"/>
                    <a:pt x="1216" y="250"/>
                  </a:cubicBezTo>
                  <a:cubicBezTo>
                    <a:pt x="1141" y="329"/>
                    <a:pt x="967" y="271"/>
                    <a:pt x="896" y="269"/>
                  </a:cubicBezTo>
                  <a:cubicBezTo>
                    <a:pt x="867" y="238"/>
                    <a:pt x="818" y="236"/>
                    <a:pt x="778" y="223"/>
                  </a:cubicBezTo>
                  <a:cubicBezTo>
                    <a:pt x="745" y="212"/>
                    <a:pt x="678" y="142"/>
                    <a:pt x="659" y="113"/>
                  </a:cubicBezTo>
                  <a:cubicBezTo>
                    <a:pt x="685" y="8"/>
                    <a:pt x="834" y="73"/>
                    <a:pt x="924" y="77"/>
                  </a:cubicBezTo>
                  <a:cubicBezTo>
                    <a:pt x="987" y="83"/>
                    <a:pt x="1046" y="89"/>
                    <a:pt x="1107" y="104"/>
                  </a:cubicBezTo>
                  <a:cubicBezTo>
                    <a:pt x="1140" y="126"/>
                    <a:pt x="1165" y="155"/>
                    <a:pt x="1198" y="177"/>
                  </a:cubicBezTo>
                  <a:cubicBezTo>
                    <a:pt x="1214" y="226"/>
                    <a:pt x="1232" y="276"/>
                    <a:pt x="1171" y="296"/>
                  </a:cubicBezTo>
                  <a:cubicBezTo>
                    <a:pt x="1040" y="289"/>
                    <a:pt x="1009" y="286"/>
                    <a:pt x="906" y="260"/>
                  </a:cubicBezTo>
                  <a:cubicBezTo>
                    <a:pt x="819" y="201"/>
                    <a:pt x="953" y="286"/>
                    <a:pt x="832" y="232"/>
                  </a:cubicBezTo>
                  <a:cubicBezTo>
                    <a:pt x="790" y="213"/>
                    <a:pt x="773" y="182"/>
                    <a:pt x="732" y="168"/>
                  </a:cubicBezTo>
                  <a:cubicBezTo>
                    <a:pt x="726" y="159"/>
                    <a:pt x="723" y="148"/>
                    <a:pt x="714" y="141"/>
                  </a:cubicBezTo>
                  <a:cubicBezTo>
                    <a:pt x="706" y="135"/>
                    <a:pt x="688" y="142"/>
                    <a:pt x="686" y="132"/>
                  </a:cubicBezTo>
                  <a:cubicBezTo>
                    <a:pt x="672" y="69"/>
                    <a:pt x="694" y="47"/>
                    <a:pt x="741" y="31"/>
                  </a:cubicBezTo>
                  <a:cubicBezTo>
                    <a:pt x="852" y="38"/>
                    <a:pt x="945" y="56"/>
                    <a:pt x="1052" y="77"/>
                  </a:cubicBezTo>
                  <a:cubicBezTo>
                    <a:pt x="1100" y="108"/>
                    <a:pt x="1148" y="129"/>
                    <a:pt x="1180" y="177"/>
                  </a:cubicBezTo>
                  <a:cubicBezTo>
                    <a:pt x="1178" y="195"/>
                    <a:pt x="1184" y="267"/>
                    <a:pt x="1152" y="287"/>
                  </a:cubicBezTo>
                  <a:cubicBezTo>
                    <a:pt x="1136" y="297"/>
                    <a:pt x="1098" y="305"/>
                    <a:pt x="1098" y="305"/>
                  </a:cubicBezTo>
                  <a:cubicBezTo>
                    <a:pt x="1055" y="302"/>
                    <a:pt x="1012" y="303"/>
                    <a:pt x="970" y="296"/>
                  </a:cubicBezTo>
                  <a:cubicBezTo>
                    <a:pt x="950" y="293"/>
                    <a:pt x="903" y="259"/>
                    <a:pt x="878" y="250"/>
                  </a:cubicBezTo>
                  <a:cubicBezTo>
                    <a:pt x="855" y="215"/>
                    <a:pt x="845" y="210"/>
                    <a:pt x="805" y="223"/>
                  </a:cubicBezTo>
                  <a:cubicBezTo>
                    <a:pt x="631" y="216"/>
                    <a:pt x="447" y="224"/>
                    <a:pt x="275" y="196"/>
                  </a:cubicBezTo>
                  <a:cubicBezTo>
                    <a:pt x="266" y="193"/>
                    <a:pt x="247" y="186"/>
                    <a:pt x="247" y="186"/>
                  </a:cubicBezTo>
                </a:path>
              </a:pathLst>
            </a:custGeom>
            <a:noFill/>
            <a:ln w="47625" cmpd="sng">
              <a:gradFill>
                <a:gsLst>
                  <a:gs pos="0">
                    <a:schemeClr val="tx1"/>
                  </a:gs>
                  <a:gs pos="27350">
                    <a:srgbClr val="663300"/>
                  </a:gs>
                  <a:gs pos="76650">
                    <a:srgbClr val="003300"/>
                  </a:gs>
                  <a:gs pos="50000">
                    <a:srgbClr val="660066"/>
                  </a:gs>
                  <a:gs pos="100000">
                    <a:schemeClr val="tx1"/>
                  </a:gs>
                </a:gsLst>
                <a:lin ang="5400000" scaled="0"/>
              </a:gradFill>
              <a:prstDash val="solid"/>
              <a:round/>
              <a:headEnd/>
              <a:tailEnd/>
            </a:ln>
            <a:effectLst/>
          </p:spPr>
          <p:txBody>
            <a:bodyPr/>
            <a:lstStyle/>
            <a:p>
              <a:pPr>
                <a:defRPr/>
              </a:pPr>
              <a:endParaRPr lang="vi-VN">
                <a:solidFill>
                  <a:prstClr val="black"/>
                </a:solidFill>
              </a:endParaRPr>
            </a:p>
          </p:txBody>
        </p:sp>
        <p:sp>
          <p:nvSpPr>
            <p:cNvPr id="10" name="Freeform 153"/>
            <p:cNvSpPr>
              <a:spLocks/>
            </p:cNvSpPr>
            <p:nvPr/>
          </p:nvSpPr>
          <p:spPr bwMode="auto">
            <a:xfrm>
              <a:off x="7254502" y="4994077"/>
              <a:ext cx="1277938" cy="534987"/>
            </a:xfrm>
            <a:custGeom>
              <a:avLst/>
              <a:gdLst>
                <a:gd name="T0" fmla="*/ 91 w 805"/>
                <a:gd name="T1" fmla="*/ 58 h 337"/>
                <a:gd name="T2" fmla="*/ 759 w 805"/>
                <a:gd name="T3" fmla="*/ 186 h 337"/>
                <a:gd name="T4" fmla="*/ 713 w 805"/>
                <a:gd name="T5" fmla="*/ 240 h 337"/>
                <a:gd name="T6" fmla="*/ 411 w 805"/>
                <a:gd name="T7" fmla="*/ 213 h 337"/>
                <a:gd name="T8" fmla="*/ 421 w 805"/>
                <a:gd name="T9" fmla="*/ 94 h 337"/>
                <a:gd name="T10" fmla="*/ 741 w 805"/>
                <a:gd name="T11" fmla="*/ 131 h 337"/>
                <a:gd name="T12" fmla="*/ 795 w 805"/>
                <a:gd name="T13" fmla="*/ 204 h 337"/>
                <a:gd name="T14" fmla="*/ 704 w 805"/>
                <a:gd name="T15" fmla="*/ 277 h 337"/>
                <a:gd name="T16" fmla="*/ 411 w 805"/>
                <a:gd name="T17" fmla="*/ 240 h 337"/>
                <a:gd name="T18" fmla="*/ 338 w 805"/>
                <a:gd name="T19" fmla="*/ 176 h 337"/>
                <a:gd name="T20" fmla="*/ 402 w 805"/>
                <a:gd name="T21" fmla="*/ 85 h 337"/>
                <a:gd name="T22" fmla="*/ 731 w 805"/>
                <a:gd name="T23" fmla="*/ 112 h 337"/>
                <a:gd name="T24" fmla="*/ 805 w 805"/>
                <a:gd name="T25" fmla="*/ 176 h 337"/>
                <a:gd name="T26" fmla="*/ 795 w 805"/>
                <a:gd name="T27" fmla="*/ 268 h 337"/>
                <a:gd name="T28" fmla="*/ 741 w 805"/>
                <a:gd name="T29" fmla="*/ 295 h 337"/>
                <a:gd name="T30" fmla="*/ 530 w 805"/>
                <a:gd name="T31" fmla="*/ 314 h 337"/>
                <a:gd name="T32" fmla="*/ 165 w 805"/>
                <a:gd name="T33" fmla="*/ 323 h 337"/>
                <a:gd name="T34" fmla="*/ 0 w 805"/>
                <a:gd name="T35"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5" h="337">
                  <a:moveTo>
                    <a:pt x="91" y="58"/>
                  </a:moveTo>
                  <a:cubicBezTo>
                    <a:pt x="341" y="64"/>
                    <a:pt x="583" y="0"/>
                    <a:pt x="759" y="186"/>
                  </a:cubicBezTo>
                  <a:cubicBezTo>
                    <a:pt x="775" y="233"/>
                    <a:pt x="753" y="227"/>
                    <a:pt x="713" y="240"/>
                  </a:cubicBezTo>
                  <a:cubicBezTo>
                    <a:pt x="606" y="235"/>
                    <a:pt x="514" y="230"/>
                    <a:pt x="411" y="213"/>
                  </a:cubicBezTo>
                  <a:cubicBezTo>
                    <a:pt x="336" y="188"/>
                    <a:pt x="355" y="115"/>
                    <a:pt x="421" y="94"/>
                  </a:cubicBezTo>
                  <a:cubicBezTo>
                    <a:pt x="652" y="103"/>
                    <a:pt x="594" y="102"/>
                    <a:pt x="741" y="131"/>
                  </a:cubicBezTo>
                  <a:cubicBezTo>
                    <a:pt x="773" y="152"/>
                    <a:pt x="783" y="168"/>
                    <a:pt x="795" y="204"/>
                  </a:cubicBezTo>
                  <a:cubicBezTo>
                    <a:pt x="779" y="268"/>
                    <a:pt x="764" y="262"/>
                    <a:pt x="704" y="277"/>
                  </a:cubicBezTo>
                  <a:cubicBezTo>
                    <a:pt x="594" y="271"/>
                    <a:pt x="514" y="262"/>
                    <a:pt x="411" y="240"/>
                  </a:cubicBezTo>
                  <a:cubicBezTo>
                    <a:pt x="348" y="198"/>
                    <a:pt x="369" y="222"/>
                    <a:pt x="338" y="176"/>
                  </a:cubicBezTo>
                  <a:cubicBezTo>
                    <a:pt x="347" y="122"/>
                    <a:pt x="349" y="103"/>
                    <a:pt x="402" y="85"/>
                  </a:cubicBezTo>
                  <a:cubicBezTo>
                    <a:pt x="497" y="89"/>
                    <a:pt x="630" y="78"/>
                    <a:pt x="731" y="112"/>
                  </a:cubicBezTo>
                  <a:cubicBezTo>
                    <a:pt x="764" y="145"/>
                    <a:pt x="788" y="130"/>
                    <a:pt x="805" y="176"/>
                  </a:cubicBezTo>
                  <a:cubicBezTo>
                    <a:pt x="802" y="207"/>
                    <a:pt x="805" y="239"/>
                    <a:pt x="795" y="268"/>
                  </a:cubicBezTo>
                  <a:cubicBezTo>
                    <a:pt x="791" y="279"/>
                    <a:pt x="751" y="293"/>
                    <a:pt x="741" y="295"/>
                  </a:cubicBezTo>
                  <a:cubicBezTo>
                    <a:pt x="703" y="301"/>
                    <a:pt x="551" y="313"/>
                    <a:pt x="530" y="314"/>
                  </a:cubicBezTo>
                  <a:cubicBezTo>
                    <a:pt x="408" y="319"/>
                    <a:pt x="287" y="320"/>
                    <a:pt x="165" y="323"/>
                  </a:cubicBezTo>
                  <a:cubicBezTo>
                    <a:pt x="108" y="337"/>
                    <a:pt x="60" y="323"/>
                    <a:pt x="0" y="323"/>
                  </a:cubicBezTo>
                </a:path>
              </a:pathLst>
            </a:custGeom>
            <a:noFill/>
            <a:ln w="28575">
              <a:gradFill>
                <a:gsLst>
                  <a:gs pos="0">
                    <a:srgbClr val="993300"/>
                  </a:gs>
                  <a:gs pos="50000">
                    <a:srgbClr val="993300"/>
                  </a:gs>
                  <a:gs pos="100000">
                    <a:srgbClr val="CC9900"/>
                  </a:gs>
                </a:gsLst>
                <a:lin ang="5400000" scaled="0"/>
              </a:gradFill>
              <a:round/>
              <a:headEnd/>
              <a:tailEnd/>
            </a:ln>
            <a:effectLst/>
          </p:spPr>
          <p:txBody>
            <a:bodyPr/>
            <a:lstStyle/>
            <a:p>
              <a:pPr>
                <a:defRPr/>
              </a:pPr>
              <a:endParaRPr lang="vi-VN">
                <a:solidFill>
                  <a:prstClr val="black"/>
                </a:solidFill>
              </a:endParaRPr>
            </a:p>
          </p:txBody>
        </p:sp>
        <p:sp>
          <p:nvSpPr>
            <p:cNvPr id="9247" name="Hình chữ nhật 10"/>
            <p:cNvSpPr>
              <a:spLocks noChangeArrowheads="1"/>
            </p:cNvSpPr>
            <p:nvPr/>
          </p:nvSpPr>
          <p:spPr bwMode="auto">
            <a:xfrm>
              <a:off x="7286260" y="3085090"/>
              <a:ext cx="1317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000" b="1">
                  <a:solidFill>
                    <a:srgbClr val="003300"/>
                  </a:solidFill>
                  <a:latin typeface="Times New Roman" panose="02020603050405020304" pitchFamily="18" charset="0"/>
                  <a:cs typeface="Times New Roman" panose="02020603050405020304" pitchFamily="18" charset="0"/>
                </a:rPr>
                <a:t>Dây nhôm</a:t>
              </a:r>
              <a:endParaRPr lang="vi-VN" altLang="vi-VN" sz="2000">
                <a:solidFill>
                  <a:srgbClr val="003300"/>
                </a:solidFill>
                <a:latin typeface="Times New Roman" panose="02020603050405020304" pitchFamily="18" charset="0"/>
                <a:cs typeface="Times New Roman" panose="02020603050405020304" pitchFamily="18" charset="0"/>
              </a:endParaRPr>
            </a:p>
          </p:txBody>
        </p:sp>
        <p:sp>
          <p:nvSpPr>
            <p:cNvPr id="9248" name="Hình chữ nhật 11"/>
            <p:cNvSpPr>
              <a:spLocks noChangeArrowheads="1"/>
            </p:cNvSpPr>
            <p:nvPr/>
          </p:nvSpPr>
          <p:spPr bwMode="auto">
            <a:xfrm>
              <a:off x="7250113" y="4366183"/>
              <a:ext cx="1609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000" b="1">
                  <a:solidFill>
                    <a:srgbClr val="003300"/>
                  </a:solidFill>
                  <a:latin typeface="Times New Roman" panose="02020603050405020304" pitchFamily="18" charset="0"/>
                  <a:cs typeface="Times New Roman" panose="02020603050405020304" pitchFamily="18" charset="0"/>
                </a:rPr>
                <a:t>Dây hợp kim</a:t>
              </a:r>
              <a:endParaRPr lang="vi-VN" altLang="vi-VN" sz="2000">
                <a:solidFill>
                  <a:srgbClr val="003300"/>
                </a:solidFill>
                <a:latin typeface="Times New Roman" panose="02020603050405020304" pitchFamily="18" charset="0"/>
                <a:cs typeface="Times New Roman" panose="02020603050405020304" pitchFamily="18" charset="0"/>
              </a:endParaRPr>
            </a:p>
          </p:txBody>
        </p:sp>
        <p:sp>
          <p:nvSpPr>
            <p:cNvPr id="9249" name="Hình chữ nhật 12"/>
            <p:cNvSpPr>
              <a:spLocks noChangeArrowheads="1"/>
            </p:cNvSpPr>
            <p:nvPr/>
          </p:nvSpPr>
          <p:spPr bwMode="auto">
            <a:xfrm>
              <a:off x="7250113" y="5529263"/>
              <a:ext cx="1354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000" b="1">
                  <a:solidFill>
                    <a:srgbClr val="003300"/>
                  </a:solidFill>
                </a:rPr>
                <a:t>Dây đồng</a:t>
              </a:r>
              <a:endParaRPr lang="vi-VN" altLang="vi-VN" sz="2000">
                <a:solidFill>
                  <a:srgbClr val="003300"/>
                </a:solidFill>
              </a:endParaRPr>
            </a:p>
          </p:txBody>
        </p:sp>
      </p:grpSp>
      <p:sp>
        <p:nvSpPr>
          <p:cNvPr id="18" name="Text Box 72"/>
          <p:cNvSpPr txBox="1">
            <a:spLocks noChangeArrowheads="1"/>
          </p:cNvSpPr>
          <p:nvPr/>
        </p:nvSpPr>
        <p:spPr bwMode="auto">
          <a:xfrm>
            <a:off x="1707626" y="5629334"/>
            <a:ext cx="6653212" cy="892552"/>
          </a:xfrm>
          <a:prstGeom prst="rect">
            <a:avLst/>
          </a:prstGeom>
          <a:noFill/>
          <a:ln w="25400">
            <a:solidFill>
              <a:srgbClr val="C00000"/>
            </a:solidFill>
            <a:miter lim="800000"/>
            <a:headEnd/>
            <a:tailEnd/>
          </a:ln>
          <a:effectLst/>
        </p:spPr>
        <p:txBody>
          <a:bodyPr>
            <a:spAutoFit/>
          </a:bodyPr>
          <a:lstStyle/>
          <a:p>
            <a:pPr>
              <a:spcBef>
                <a:spcPct val="50000"/>
              </a:spcBef>
              <a:defRPr/>
            </a:pPr>
            <a:r>
              <a:rPr lang="vi-VN" sz="2400" b="1" kern="0" dirty="0">
                <a:latin typeface="Times New Roman" panose="02020603050405020304" pitchFamily="18" charset="0"/>
                <a:cs typeface="Times New Roman" panose="02020603050405020304" pitchFamily="18" charset="0"/>
              </a:rPr>
              <a:t>Những yếu </a:t>
            </a:r>
            <a:r>
              <a:rPr lang="vi-VN" sz="2400" b="1" kern="0" dirty="0" err="1">
                <a:latin typeface="Times New Roman" panose="02020603050405020304" pitchFamily="18" charset="0"/>
                <a:cs typeface="Times New Roman" panose="02020603050405020304" pitchFamily="18" charset="0"/>
              </a:rPr>
              <a:t>tố</a:t>
            </a:r>
            <a:r>
              <a:rPr lang="vi-VN" sz="2400" b="1" kern="0" dirty="0">
                <a:latin typeface="Times New Roman" panose="02020603050405020304" pitchFamily="18" charset="0"/>
                <a:cs typeface="Times New Roman" panose="02020603050405020304" pitchFamily="18" charset="0"/>
              </a:rPr>
              <a:t> có thể ảnh </a:t>
            </a:r>
            <a:r>
              <a:rPr lang="vi-VN" sz="2400" b="1" kern="0" dirty="0" err="1">
                <a:latin typeface="Times New Roman" panose="02020603050405020304" pitchFamily="18" charset="0"/>
                <a:cs typeface="Times New Roman" panose="02020603050405020304" pitchFamily="18" charset="0"/>
              </a:rPr>
              <a:t>hưởng</a:t>
            </a:r>
            <a:r>
              <a:rPr lang="vi-VN" sz="2400" b="1" kern="0" dirty="0">
                <a:latin typeface="Times New Roman" panose="02020603050405020304" pitchFamily="18" charset="0"/>
                <a:cs typeface="Times New Roman" panose="02020603050405020304" pitchFamily="18" charset="0"/>
              </a:rPr>
              <a:t> tới điện trở của dây: </a:t>
            </a:r>
            <a:r>
              <a:rPr lang="vi-VN" sz="2800" b="1" dirty="0">
                <a:solidFill>
                  <a:srgbClr val="FF0000"/>
                </a:solidFill>
                <a:latin typeface="Times New Roman" panose="02020603050405020304" pitchFamily="18" charset="0"/>
                <a:cs typeface="Times New Roman" panose="02020603050405020304" pitchFamily="18" charset="0"/>
              </a:rPr>
              <a:t>Vật </a:t>
            </a:r>
            <a:r>
              <a:rPr lang="vi-VN" sz="2800" b="1" dirty="0" err="1">
                <a:solidFill>
                  <a:srgbClr val="FF0000"/>
                </a:solidFill>
                <a:latin typeface="Times New Roman" panose="02020603050405020304" pitchFamily="18" charset="0"/>
                <a:cs typeface="Times New Roman" panose="02020603050405020304" pitchFamily="18" charset="0"/>
              </a:rPr>
              <a:t>liệu</a:t>
            </a:r>
            <a:r>
              <a:rPr lang="vi-VN" sz="2800" b="1" dirty="0">
                <a:solidFill>
                  <a:srgbClr val="FF0000"/>
                </a:solidFill>
                <a:latin typeface="Times New Roman" panose="02020603050405020304" pitchFamily="18" charset="0"/>
                <a:cs typeface="Times New Roman" panose="02020603050405020304" pitchFamily="18" charset="0"/>
              </a:rPr>
              <a:t>; chiều dài; tiết </a:t>
            </a:r>
            <a:r>
              <a:rPr lang="vi-VN" sz="2800" b="1" dirty="0" err="1">
                <a:solidFill>
                  <a:srgbClr val="FF0000"/>
                </a:solidFill>
                <a:latin typeface="Times New Roman" panose="02020603050405020304" pitchFamily="18" charset="0"/>
                <a:cs typeface="Times New Roman" panose="02020603050405020304" pitchFamily="18" charset="0"/>
              </a:rPr>
              <a:t>diện</a:t>
            </a:r>
            <a:r>
              <a:rPr lang="vi-VN" sz="2800" b="1" dirty="0">
                <a:solidFill>
                  <a:srgbClr val="FF0000"/>
                </a:solidFill>
                <a:latin typeface="Times New Roman" panose="02020603050405020304" pitchFamily="18" charset="0"/>
                <a:cs typeface="Times New Roman" panose="02020603050405020304" pitchFamily="18" charset="0"/>
              </a:rPr>
              <a:t>.</a:t>
            </a:r>
          </a:p>
        </p:txBody>
      </p:sp>
      <p:grpSp>
        <p:nvGrpSpPr>
          <p:cNvPr id="3" name="Group 4"/>
          <p:cNvGrpSpPr>
            <a:grpSpLocks/>
          </p:cNvGrpSpPr>
          <p:nvPr/>
        </p:nvGrpSpPr>
        <p:grpSpPr bwMode="auto">
          <a:xfrm>
            <a:off x="2053136" y="3268496"/>
            <a:ext cx="5551487" cy="1977732"/>
            <a:chOff x="647335" y="2090738"/>
            <a:chExt cx="5834063" cy="2032136"/>
          </a:xfrm>
        </p:grpSpPr>
        <p:grpSp>
          <p:nvGrpSpPr>
            <p:cNvPr id="9223" name="Group 74"/>
            <p:cNvGrpSpPr>
              <a:grpSpLocks/>
            </p:cNvGrpSpPr>
            <p:nvPr/>
          </p:nvGrpSpPr>
          <p:grpSpPr bwMode="auto">
            <a:xfrm>
              <a:off x="647335" y="2162175"/>
              <a:ext cx="5834063" cy="1960699"/>
              <a:chOff x="192" y="1872"/>
              <a:chExt cx="4656" cy="1592"/>
            </a:xfrm>
          </p:grpSpPr>
          <p:sp>
            <p:nvSpPr>
              <p:cNvPr id="22" name="AutoShape 75"/>
              <p:cNvSpPr>
                <a:spLocks noChangeArrowheads="1"/>
              </p:cNvSpPr>
              <p:nvPr/>
            </p:nvSpPr>
            <p:spPr bwMode="auto">
              <a:xfrm rot="5400000">
                <a:off x="1234" y="1282"/>
                <a:ext cx="175" cy="2259"/>
              </a:xfrm>
              <a:prstGeom prst="can">
                <a:avLst>
                  <a:gd name="adj" fmla="val 53758"/>
                </a:avLst>
              </a:prstGeom>
              <a:gradFill rotWithShape="0">
                <a:gsLst>
                  <a:gs pos="77683">
                    <a:srgbClr val="990000"/>
                  </a:gs>
                  <a:gs pos="53311">
                    <a:srgbClr val="996633"/>
                  </a:gs>
                  <a:gs pos="22700">
                    <a:srgbClr val="CC9900"/>
                  </a:gs>
                  <a:gs pos="0">
                    <a:schemeClr val="bg1">
                      <a:lumMod val="95000"/>
                    </a:schemeClr>
                  </a:gs>
                  <a:gs pos="100000">
                    <a:srgbClr val="663300"/>
                  </a:gs>
                </a:gsLst>
                <a:lin ang="5400000" scaled="1"/>
              </a:gradFill>
              <a:ln w="9525">
                <a:solidFill>
                  <a:schemeClr val="tx1"/>
                </a:solidFill>
                <a:round/>
                <a:headEnd/>
                <a:tailEnd/>
              </a:ln>
              <a:effectLst/>
            </p:spPr>
            <p:txBody>
              <a:bodyPr wrap="none" anchor="ctr"/>
              <a:lstStyle/>
              <a:p>
                <a:pPr>
                  <a:defRPr/>
                </a:pPr>
                <a:endParaRPr lang="vi-VN">
                  <a:solidFill>
                    <a:srgbClr val="993300"/>
                  </a:solidFill>
                </a:endParaRPr>
              </a:p>
            </p:txBody>
          </p:sp>
          <p:sp>
            <p:nvSpPr>
              <p:cNvPr id="9228" name="Freeform 76"/>
              <p:cNvSpPr>
                <a:spLocks/>
              </p:cNvSpPr>
              <p:nvPr/>
            </p:nvSpPr>
            <p:spPr bwMode="auto">
              <a:xfrm>
                <a:off x="4080" y="2928"/>
                <a:ext cx="96" cy="381"/>
              </a:xfrm>
              <a:custGeom>
                <a:avLst/>
                <a:gdLst>
                  <a:gd name="T0" fmla="*/ 0 w 256"/>
                  <a:gd name="T1" fmla="*/ 0 h 928"/>
                  <a:gd name="T2" fmla="*/ 0 w 256"/>
                  <a:gd name="T3" fmla="*/ 0 h 928"/>
                  <a:gd name="T4" fmla="*/ 0 w 256"/>
                  <a:gd name="T5" fmla="*/ 0 h 928"/>
                  <a:gd name="T6" fmla="*/ 0 w 256"/>
                  <a:gd name="T7" fmla="*/ 0 h 928"/>
                  <a:gd name="T8" fmla="*/ 0 w 256"/>
                  <a:gd name="T9" fmla="*/ 0 h 928"/>
                  <a:gd name="T10" fmla="*/ 0 60000 65536"/>
                  <a:gd name="T11" fmla="*/ 0 60000 65536"/>
                  <a:gd name="T12" fmla="*/ 0 60000 65536"/>
                  <a:gd name="T13" fmla="*/ 0 60000 65536"/>
                  <a:gd name="T14" fmla="*/ 0 60000 65536"/>
                  <a:gd name="T15" fmla="*/ 0 w 256"/>
                  <a:gd name="T16" fmla="*/ 0 h 928"/>
                  <a:gd name="T17" fmla="*/ 256 w 256"/>
                  <a:gd name="T18" fmla="*/ 928 h 928"/>
                </a:gdLst>
                <a:ahLst/>
                <a:cxnLst>
                  <a:cxn ang="T10">
                    <a:pos x="T0" y="T1"/>
                  </a:cxn>
                  <a:cxn ang="T11">
                    <a:pos x="T2" y="T3"/>
                  </a:cxn>
                  <a:cxn ang="T12">
                    <a:pos x="T4" y="T5"/>
                  </a:cxn>
                  <a:cxn ang="T13">
                    <a:pos x="T6" y="T7"/>
                  </a:cxn>
                  <a:cxn ang="T14">
                    <a:pos x="T8" y="T9"/>
                  </a:cxn>
                </a:cxnLst>
                <a:rect l="T15" t="T16" r="T17" b="T18"/>
                <a:pathLst>
                  <a:path w="256" h="928">
                    <a:moveTo>
                      <a:pt x="0" y="584"/>
                    </a:moveTo>
                    <a:cubicBezTo>
                      <a:pt x="112" y="432"/>
                      <a:pt x="224" y="280"/>
                      <a:pt x="240" y="200"/>
                    </a:cubicBezTo>
                    <a:cubicBezTo>
                      <a:pt x="256" y="120"/>
                      <a:pt x="120" y="0"/>
                      <a:pt x="96" y="104"/>
                    </a:cubicBezTo>
                    <a:cubicBezTo>
                      <a:pt x="72" y="208"/>
                      <a:pt x="80" y="720"/>
                      <a:pt x="96" y="824"/>
                    </a:cubicBezTo>
                    <a:cubicBezTo>
                      <a:pt x="112" y="928"/>
                      <a:pt x="152" y="828"/>
                      <a:pt x="192" y="728"/>
                    </a:cubicBez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solidFill>
                    <a:prstClr val="black"/>
                  </a:solidFill>
                </a:endParaRPr>
              </a:p>
            </p:txBody>
          </p:sp>
          <p:sp>
            <p:nvSpPr>
              <p:cNvPr id="9229" name="Line 77"/>
              <p:cNvSpPr>
                <a:spLocks noChangeShapeType="1"/>
              </p:cNvSpPr>
              <p:nvPr/>
            </p:nvSpPr>
            <p:spPr bwMode="auto">
              <a:xfrm>
                <a:off x="1140" y="2743"/>
                <a:ext cx="1277"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endParaRPr>
              </a:p>
            </p:txBody>
          </p:sp>
          <p:sp>
            <p:nvSpPr>
              <p:cNvPr id="9230" name="Line 78"/>
              <p:cNvSpPr>
                <a:spLocks noChangeShapeType="1"/>
              </p:cNvSpPr>
              <p:nvPr/>
            </p:nvSpPr>
            <p:spPr bwMode="auto">
              <a:xfrm flipH="1">
                <a:off x="192" y="2743"/>
                <a:ext cx="90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endParaRPr>
              </a:p>
            </p:txBody>
          </p:sp>
          <p:sp>
            <p:nvSpPr>
              <p:cNvPr id="9231" name="Line 79"/>
              <p:cNvSpPr>
                <a:spLocks noChangeShapeType="1"/>
              </p:cNvSpPr>
              <p:nvPr/>
            </p:nvSpPr>
            <p:spPr bwMode="auto">
              <a:xfrm>
                <a:off x="2417" y="2395"/>
                <a:ext cx="45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endParaRPr>
              </a:p>
            </p:txBody>
          </p:sp>
          <p:sp>
            <p:nvSpPr>
              <p:cNvPr id="9232" name="Text Box 80"/>
              <p:cNvSpPr txBox="1">
                <a:spLocks noChangeArrowheads="1"/>
              </p:cNvSpPr>
              <p:nvPr/>
            </p:nvSpPr>
            <p:spPr bwMode="auto">
              <a:xfrm>
                <a:off x="2911" y="2255"/>
                <a:ext cx="15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vi-VN" sz="3200">
                  <a:solidFill>
                    <a:prstClr val="white"/>
                  </a:solidFill>
                  <a:latin typeface=".VnTime" panose="020B7200000000000000" pitchFamily="34" charset="0"/>
                </a:endParaRPr>
              </a:p>
            </p:txBody>
          </p:sp>
          <p:sp>
            <p:nvSpPr>
              <p:cNvPr id="9233" name="Line 81"/>
              <p:cNvSpPr>
                <a:spLocks noChangeShapeType="1"/>
              </p:cNvSpPr>
              <p:nvPr/>
            </p:nvSpPr>
            <p:spPr bwMode="auto">
              <a:xfrm flipV="1">
                <a:off x="1717" y="2011"/>
                <a:ext cx="0"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endParaRPr>
              </a:p>
            </p:txBody>
          </p:sp>
          <p:sp>
            <p:nvSpPr>
              <p:cNvPr id="9234" name="Line 82"/>
              <p:cNvSpPr>
                <a:spLocks noChangeShapeType="1"/>
              </p:cNvSpPr>
              <p:nvPr/>
            </p:nvSpPr>
            <p:spPr bwMode="auto">
              <a:xfrm>
                <a:off x="1717" y="2011"/>
                <a:ext cx="115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endParaRPr>
              </a:p>
            </p:txBody>
          </p:sp>
          <p:sp>
            <p:nvSpPr>
              <p:cNvPr id="9235" name="Text Box 83"/>
              <p:cNvSpPr txBox="1">
                <a:spLocks noChangeArrowheads="1"/>
              </p:cNvSpPr>
              <p:nvPr/>
            </p:nvSpPr>
            <p:spPr bwMode="auto">
              <a:xfrm>
                <a:off x="2911" y="1872"/>
                <a:ext cx="1937"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vi-VN" sz="3200">
                  <a:solidFill>
                    <a:prstClr val="white"/>
                  </a:solidFill>
                  <a:latin typeface=".VnTime" panose="020B7200000000000000" pitchFamily="34" charset="0"/>
                </a:endParaRPr>
              </a:p>
            </p:txBody>
          </p:sp>
          <p:sp>
            <p:nvSpPr>
              <p:cNvPr id="9236" name="Line 84"/>
              <p:cNvSpPr>
                <a:spLocks noChangeShapeType="1"/>
              </p:cNvSpPr>
              <p:nvPr/>
            </p:nvSpPr>
            <p:spPr bwMode="auto">
              <a:xfrm>
                <a:off x="1140" y="2743"/>
                <a:ext cx="0" cy="3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endParaRPr>
              </a:p>
            </p:txBody>
          </p:sp>
          <p:sp>
            <p:nvSpPr>
              <p:cNvPr id="9237" name="Line 85"/>
              <p:cNvSpPr>
                <a:spLocks noChangeShapeType="1"/>
              </p:cNvSpPr>
              <p:nvPr/>
            </p:nvSpPr>
            <p:spPr bwMode="auto">
              <a:xfrm>
                <a:off x="1140" y="3127"/>
                <a:ext cx="164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endParaRPr>
              </a:p>
            </p:txBody>
          </p:sp>
          <p:sp>
            <p:nvSpPr>
              <p:cNvPr id="9238" name="Text Box 86"/>
              <p:cNvSpPr txBox="1">
                <a:spLocks noChangeArrowheads="1"/>
              </p:cNvSpPr>
              <p:nvPr/>
            </p:nvSpPr>
            <p:spPr bwMode="auto">
              <a:xfrm>
                <a:off x="2880" y="2976"/>
                <a:ext cx="1524"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vi-VN" sz="3200">
                  <a:solidFill>
                    <a:prstClr val="white"/>
                  </a:solidFill>
                  <a:latin typeface=".VnTime" panose="020B7200000000000000" pitchFamily="34" charset="0"/>
                </a:endParaRPr>
              </a:p>
            </p:txBody>
          </p:sp>
        </p:grpSp>
        <p:sp>
          <p:nvSpPr>
            <p:cNvPr id="9224" name="Hình chữ nhật 1"/>
            <p:cNvSpPr>
              <a:spLocks noChangeArrowheads="1"/>
            </p:cNvSpPr>
            <p:nvPr/>
          </p:nvSpPr>
          <p:spPr bwMode="auto">
            <a:xfrm>
              <a:off x="4139835" y="2090738"/>
              <a:ext cx="2085869" cy="41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000" b="1">
                  <a:solidFill>
                    <a:prstClr val="black"/>
                  </a:solidFill>
                  <a:latin typeface="Times New Roman" panose="02020603050405020304" pitchFamily="18" charset="0"/>
                  <a:cs typeface="Times New Roman" panose="02020603050405020304" pitchFamily="18" charset="0"/>
                </a:rPr>
                <a:t>Vật liệu làm dây</a:t>
              </a:r>
            </a:p>
          </p:txBody>
        </p:sp>
        <p:sp>
          <p:nvSpPr>
            <p:cNvPr id="9225" name="Hình chữ nhật 2"/>
            <p:cNvSpPr>
              <a:spLocks noChangeArrowheads="1"/>
            </p:cNvSpPr>
            <p:nvPr/>
          </p:nvSpPr>
          <p:spPr bwMode="auto">
            <a:xfrm>
              <a:off x="4108085" y="2579688"/>
              <a:ext cx="1430763" cy="41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000" b="1">
                  <a:solidFill>
                    <a:prstClr val="black"/>
                  </a:solidFill>
                  <a:latin typeface="Times New Roman" panose="02020603050405020304" pitchFamily="18" charset="0"/>
                  <a:cs typeface="Times New Roman" panose="02020603050405020304" pitchFamily="18" charset="0"/>
                </a:rPr>
                <a:t>Tiết diện S</a:t>
              </a:r>
            </a:p>
          </p:txBody>
        </p:sp>
        <p:sp>
          <p:nvSpPr>
            <p:cNvPr id="9226" name="Hình chữ nhật 8"/>
            <p:cNvSpPr>
              <a:spLocks noChangeArrowheads="1"/>
            </p:cNvSpPr>
            <p:nvPr/>
          </p:nvSpPr>
          <p:spPr bwMode="auto">
            <a:xfrm>
              <a:off x="3963623" y="3516313"/>
              <a:ext cx="1309269" cy="41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000" b="1">
                  <a:solidFill>
                    <a:prstClr val="black"/>
                  </a:solidFill>
                  <a:latin typeface="Times New Roman" panose="02020603050405020304" pitchFamily="18" charset="0"/>
                  <a:cs typeface="Times New Roman" panose="02020603050405020304" pitchFamily="18" charset="0"/>
                </a:rPr>
                <a:t>Chiều dài</a:t>
              </a:r>
            </a:p>
          </p:txBody>
        </p:sp>
      </p:grpSp>
    </p:spTree>
    <p:extLst>
      <p:ext uri="{BB962C8B-B14F-4D97-AF65-F5344CB8AC3E}">
        <p14:creationId xmlns:p14="http://schemas.microsoft.com/office/powerpoint/2010/main" val="42115495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1000"/>
                                        <p:tgtEl>
                                          <p:spTgt spid="11267"/>
                                        </p:tgtEl>
                                      </p:cBhvr>
                                    </p:animEffect>
                                    <p:anim calcmode="lin" valueType="num">
                                      <p:cBhvr>
                                        <p:cTn id="13" dur="1000" fill="hold"/>
                                        <p:tgtEl>
                                          <p:spTgt spid="11267"/>
                                        </p:tgtEl>
                                        <p:attrNameLst>
                                          <p:attrName>ppt_x</p:attrName>
                                        </p:attrNameLst>
                                      </p:cBhvr>
                                      <p:tavLst>
                                        <p:tav tm="0">
                                          <p:val>
                                            <p:strVal val="#ppt_x"/>
                                          </p:val>
                                        </p:tav>
                                        <p:tav tm="100000">
                                          <p:val>
                                            <p:strVal val="#ppt_x"/>
                                          </p:val>
                                        </p:tav>
                                      </p:tavLst>
                                    </p:anim>
                                    <p:anim calcmode="lin" valueType="num">
                                      <p:cBhvr>
                                        <p:cTn id="14"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75"/>
          <p:cNvSpPr>
            <a:spLocks noChangeArrowheads="1"/>
          </p:cNvSpPr>
          <p:nvPr/>
        </p:nvSpPr>
        <p:spPr bwMode="auto">
          <a:xfrm rot="5400000">
            <a:off x="4151932" y="993923"/>
            <a:ext cx="203784" cy="5384634"/>
          </a:xfrm>
          <a:prstGeom prst="can">
            <a:avLst>
              <a:gd name="adj" fmla="val 53758"/>
            </a:avLst>
          </a:prstGeom>
          <a:gradFill rotWithShape="0">
            <a:gsLst>
              <a:gs pos="77683">
                <a:srgbClr val="990000"/>
              </a:gs>
              <a:gs pos="53311">
                <a:srgbClr val="996633"/>
              </a:gs>
              <a:gs pos="22700">
                <a:srgbClr val="CC9900"/>
              </a:gs>
              <a:gs pos="0">
                <a:schemeClr val="bg1">
                  <a:lumMod val="95000"/>
                </a:schemeClr>
              </a:gs>
              <a:gs pos="100000">
                <a:srgbClr val="663300"/>
              </a:gs>
            </a:gsLst>
            <a:lin ang="5400000" scaled="1"/>
          </a:gradFill>
          <a:ln w="9525">
            <a:solidFill>
              <a:schemeClr val="tx1"/>
            </a:solidFill>
            <a:round/>
            <a:headEnd/>
            <a:tailEnd/>
          </a:ln>
          <a:effectLst/>
          <a:extLst/>
        </p:spPr>
        <p:txBody>
          <a:bodyPr wrap="none" lIns="106923" tIns="53462" rIns="106923" bIns="53462" anchor="ctr"/>
          <a:lstStyle/>
          <a:p>
            <a:pPr>
              <a:defRPr/>
            </a:pPr>
            <a:endParaRPr lang="vi-VN" sz="1418">
              <a:solidFill>
                <a:srgbClr val="993300"/>
              </a:solidFill>
            </a:endParaRPr>
          </a:p>
        </p:txBody>
      </p:sp>
      <p:sp>
        <p:nvSpPr>
          <p:cNvPr id="35" name="AutoShape 75"/>
          <p:cNvSpPr>
            <a:spLocks noChangeArrowheads="1"/>
          </p:cNvSpPr>
          <p:nvPr/>
        </p:nvSpPr>
        <p:spPr bwMode="auto">
          <a:xfrm rot="5400000">
            <a:off x="2969238" y="1421493"/>
            <a:ext cx="210034" cy="2975488"/>
          </a:xfrm>
          <a:prstGeom prst="can">
            <a:avLst>
              <a:gd name="adj" fmla="val 53758"/>
            </a:avLst>
          </a:prstGeom>
          <a:gradFill rotWithShape="0">
            <a:gsLst>
              <a:gs pos="77683">
                <a:srgbClr val="990000"/>
              </a:gs>
              <a:gs pos="53311">
                <a:srgbClr val="996633"/>
              </a:gs>
              <a:gs pos="22700">
                <a:srgbClr val="CC9900"/>
              </a:gs>
              <a:gs pos="0">
                <a:schemeClr val="bg1">
                  <a:lumMod val="95000"/>
                </a:schemeClr>
              </a:gs>
              <a:gs pos="100000">
                <a:srgbClr val="663300"/>
              </a:gs>
            </a:gsLst>
            <a:lin ang="5400000" scaled="1"/>
          </a:gradFill>
          <a:ln w="9525">
            <a:solidFill>
              <a:schemeClr val="tx1"/>
            </a:solidFill>
            <a:round/>
            <a:headEnd/>
            <a:tailEnd/>
          </a:ln>
          <a:effectLst/>
          <a:extLst/>
        </p:spPr>
        <p:txBody>
          <a:bodyPr wrap="none" lIns="106923" tIns="53462" rIns="106923" bIns="53462" anchor="ctr"/>
          <a:lstStyle/>
          <a:p>
            <a:pPr>
              <a:defRPr/>
            </a:pPr>
            <a:endParaRPr lang="vi-VN" sz="1418">
              <a:solidFill>
                <a:srgbClr val="993300"/>
              </a:solidFill>
            </a:endParaRPr>
          </a:p>
        </p:txBody>
      </p:sp>
      <p:sp>
        <p:nvSpPr>
          <p:cNvPr id="15" name="Hình chữ nhật 14"/>
          <p:cNvSpPr>
            <a:spLocks noChangeArrowheads="1"/>
          </p:cNvSpPr>
          <p:nvPr/>
        </p:nvSpPr>
        <p:spPr bwMode="auto">
          <a:xfrm>
            <a:off x="112699" y="1064233"/>
            <a:ext cx="12185749" cy="130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923" tIns="53462" rIns="106923" bIns="5346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599" b="1" i="1" dirty="0">
                <a:solidFill>
                  <a:prstClr val="black"/>
                </a:solidFill>
                <a:latin typeface="Times New Roman" panose="02020603050405020304" pitchFamily="18" charset="0"/>
                <a:cs typeface="Times New Roman" panose="02020603050405020304" pitchFamily="18" charset="0"/>
              </a:rPr>
              <a:t>   *</a:t>
            </a:r>
            <a:r>
              <a:rPr lang="vi-VN" altLang="vi-VN" sz="2599" b="1" i="1" dirty="0">
                <a:solidFill>
                  <a:prstClr val="black"/>
                </a:solidFill>
                <a:latin typeface="Times New Roman" panose="02020603050405020304" pitchFamily="18" charset="0"/>
                <a:cs typeface="Times New Roman" panose="02020603050405020304" pitchFamily="18" charset="0"/>
              </a:rPr>
              <a:t> Cần phải xác định xem điện trở của dây dẫn có phụ thuộc vào chiều dài dây, tiết diện dây và vật liệu làm dây dẫn hay không và phụ thuộc vào từng yếu tố này như thế </a:t>
            </a:r>
            <a:r>
              <a:rPr lang="vi-VN" altLang="vi-VN" sz="2599" b="1" i="1" dirty="0" smtClean="0">
                <a:solidFill>
                  <a:prstClr val="black"/>
                </a:solidFill>
                <a:latin typeface="Times New Roman" panose="02020603050405020304" pitchFamily="18" charset="0"/>
                <a:cs typeface="Times New Roman" panose="02020603050405020304" pitchFamily="18" charset="0"/>
              </a:rPr>
              <a:t>nào</a:t>
            </a:r>
            <a:r>
              <a:rPr lang="en-US" altLang="vi-VN" sz="2599" b="1" i="1" dirty="0" smtClean="0">
                <a:solidFill>
                  <a:prstClr val="black"/>
                </a:solidFill>
                <a:latin typeface="Times New Roman" panose="02020603050405020304" pitchFamily="18" charset="0"/>
                <a:cs typeface="Times New Roman" panose="02020603050405020304" pitchFamily="18" charset="0"/>
              </a:rPr>
              <a:t>?</a:t>
            </a:r>
            <a:endParaRPr lang="vi-VN" altLang="vi-VN" sz="2835" b="1" i="1" dirty="0">
              <a:solidFill>
                <a:prstClr val="black"/>
              </a:solidFill>
              <a:latin typeface="Times New Roman" panose="02020603050405020304" pitchFamily="18" charset="0"/>
              <a:cs typeface="Times New Roman" panose="02020603050405020304" pitchFamily="18" charset="0"/>
            </a:endParaRPr>
          </a:p>
        </p:txBody>
      </p:sp>
      <p:grpSp>
        <p:nvGrpSpPr>
          <p:cNvPr id="3" name="Group 5"/>
          <p:cNvGrpSpPr>
            <a:grpSpLocks/>
          </p:cNvGrpSpPr>
          <p:nvPr/>
        </p:nvGrpSpPr>
        <p:grpSpPr bwMode="auto">
          <a:xfrm>
            <a:off x="3721861" y="2924240"/>
            <a:ext cx="4385719" cy="2222193"/>
            <a:chOff x="1056" y="2030"/>
            <a:chExt cx="2771" cy="2184"/>
          </a:xfrm>
        </p:grpSpPr>
        <p:sp>
          <p:nvSpPr>
            <p:cNvPr id="187403" name="Line 7"/>
            <p:cNvSpPr>
              <a:spLocks noChangeShapeType="1"/>
            </p:cNvSpPr>
            <p:nvPr/>
          </p:nvSpPr>
          <p:spPr bwMode="auto">
            <a:xfrm>
              <a:off x="1561" y="2030"/>
              <a:ext cx="2266" cy="64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7404" name="Line 9"/>
            <p:cNvSpPr>
              <a:spLocks noChangeShapeType="1"/>
            </p:cNvSpPr>
            <p:nvPr/>
          </p:nvSpPr>
          <p:spPr bwMode="auto">
            <a:xfrm>
              <a:off x="1056" y="2148"/>
              <a:ext cx="303" cy="13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7405" name="Text Box 10"/>
            <p:cNvSpPr txBox="1">
              <a:spLocks noChangeArrowheads="1"/>
            </p:cNvSpPr>
            <p:nvPr/>
          </p:nvSpPr>
          <p:spPr bwMode="auto">
            <a:xfrm>
              <a:off x="1488" y="3552"/>
              <a:ext cx="1937"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endParaRPr lang="en-US" altLang="vi-VN" sz="3780">
                <a:solidFill>
                  <a:prstClr val="black"/>
                </a:solidFill>
              </a:endParaRPr>
            </a:p>
          </p:txBody>
        </p:sp>
        <p:sp>
          <p:nvSpPr>
            <p:cNvPr id="187406" name="Line 12"/>
            <p:cNvSpPr>
              <a:spLocks noChangeShapeType="1"/>
            </p:cNvSpPr>
            <p:nvPr/>
          </p:nvSpPr>
          <p:spPr bwMode="auto">
            <a:xfrm flipH="1">
              <a:off x="1966" y="2928"/>
              <a:ext cx="290" cy="5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sp>
          <p:nvSpPr>
            <p:cNvPr id="187407" name="Line 13"/>
            <p:cNvSpPr>
              <a:spLocks noChangeShapeType="1"/>
            </p:cNvSpPr>
            <p:nvPr/>
          </p:nvSpPr>
          <p:spPr bwMode="auto">
            <a:xfrm>
              <a:off x="3125" y="2779"/>
              <a:ext cx="702" cy="3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18">
                <a:solidFill>
                  <a:prstClr val="black"/>
                </a:solidFill>
                <a:latin typeface="Arial" panose="020B0604020202020204" pitchFamily="34" charset="0"/>
              </a:endParaRPr>
            </a:p>
          </p:txBody>
        </p:sp>
      </p:grpSp>
      <p:sp>
        <p:nvSpPr>
          <p:cNvPr id="32" name="Text Box 20"/>
          <p:cNvSpPr txBox="1">
            <a:spLocks noChangeArrowheads="1"/>
          </p:cNvSpPr>
          <p:nvPr/>
        </p:nvSpPr>
        <p:spPr bwMode="auto">
          <a:xfrm>
            <a:off x="8129998" y="3401046"/>
            <a:ext cx="2460404" cy="471594"/>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106923" tIns="53462" rIns="106923" bIns="5346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vi-VN" sz="2363" b="1" dirty="0" err="1">
                <a:solidFill>
                  <a:prstClr val="black"/>
                </a:solidFill>
                <a:latin typeface="Times New Roman" panose="02020603050405020304" pitchFamily="18" charset="0"/>
                <a:cs typeface="Times New Roman" panose="02020603050405020304" pitchFamily="18" charset="0"/>
              </a:rPr>
              <a:t>T</a:t>
            </a:r>
            <a:r>
              <a:rPr lang="en-US" altLang="vi-VN" sz="2363" b="1" dirty="0" err="1" smtClean="0">
                <a:solidFill>
                  <a:prstClr val="black"/>
                </a:solidFill>
                <a:latin typeface="Times New Roman" panose="02020603050405020304" pitchFamily="18" charset="0"/>
                <a:cs typeface="Times New Roman" panose="02020603050405020304" pitchFamily="18" charset="0"/>
              </a:rPr>
              <a:t>iết</a:t>
            </a:r>
            <a:r>
              <a:rPr lang="en-US" altLang="vi-VN" sz="2363" b="1" dirty="0" smtClean="0">
                <a:solidFill>
                  <a:prstClr val="black"/>
                </a:solidFill>
                <a:latin typeface="Times New Roman" panose="02020603050405020304" pitchFamily="18" charset="0"/>
                <a:cs typeface="Times New Roman" panose="02020603050405020304" pitchFamily="18" charset="0"/>
              </a:rPr>
              <a:t> </a:t>
            </a:r>
            <a:r>
              <a:rPr lang="en-US" altLang="vi-VN" sz="2363" b="1" dirty="0" err="1">
                <a:solidFill>
                  <a:prstClr val="black"/>
                </a:solidFill>
                <a:latin typeface="Times New Roman" panose="02020603050405020304" pitchFamily="18" charset="0"/>
                <a:cs typeface="Times New Roman" panose="02020603050405020304" pitchFamily="18" charset="0"/>
              </a:rPr>
              <a:t>diện</a:t>
            </a:r>
            <a:r>
              <a:rPr lang="en-US" altLang="vi-VN" sz="2363" b="1" dirty="0">
                <a:solidFill>
                  <a:prstClr val="black"/>
                </a:solidFill>
                <a:latin typeface="Times New Roman" panose="02020603050405020304" pitchFamily="18" charset="0"/>
                <a:cs typeface="Times New Roman" panose="02020603050405020304" pitchFamily="18" charset="0"/>
              </a:rPr>
              <a:t> S</a:t>
            </a:r>
          </a:p>
        </p:txBody>
      </p:sp>
      <p:sp>
        <p:nvSpPr>
          <p:cNvPr id="33" name="Text Box 21"/>
          <p:cNvSpPr txBox="1">
            <a:spLocks noChangeArrowheads="1"/>
          </p:cNvSpPr>
          <p:nvPr/>
        </p:nvSpPr>
        <p:spPr bwMode="auto">
          <a:xfrm>
            <a:off x="2727949" y="4484496"/>
            <a:ext cx="4234444" cy="471594"/>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106923" tIns="53462" rIns="106923" bIns="5346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vi-VN" sz="2363" b="1" dirty="0">
                <a:solidFill>
                  <a:prstClr val="black"/>
                </a:solidFill>
                <a:latin typeface="Times New Roman" panose="02020603050405020304" pitchFamily="18" charset="0"/>
                <a:cs typeface="Times New Roman" panose="02020603050405020304" pitchFamily="18" charset="0"/>
              </a:rPr>
              <a:t>V</a:t>
            </a:r>
            <a:r>
              <a:rPr lang="en-US" altLang="vi-VN" sz="2363" b="1" dirty="0" smtClean="0">
                <a:solidFill>
                  <a:prstClr val="black"/>
                </a:solidFill>
                <a:latin typeface="Times New Roman" panose="02020603050405020304" pitchFamily="18" charset="0"/>
                <a:cs typeface="Times New Roman" panose="02020603050405020304" pitchFamily="18" charset="0"/>
              </a:rPr>
              <a:t>ật </a:t>
            </a:r>
            <a:r>
              <a:rPr lang="en-US" altLang="vi-VN" sz="2363" b="1" dirty="0" err="1">
                <a:solidFill>
                  <a:prstClr val="black"/>
                </a:solidFill>
                <a:latin typeface="Times New Roman" panose="02020603050405020304" pitchFamily="18" charset="0"/>
                <a:cs typeface="Times New Roman" panose="02020603050405020304" pitchFamily="18" charset="0"/>
              </a:rPr>
              <a:t>liệu</a:t>
            </a:r>
            <a:r>
              <a:rPr lang="en-US" altLang="vi-VN" sz="2363" b="1" dirty="0">
                <a:solidFill>
                  <a:prstClr val="black"/>
                </a:solidFill>
                <a:latin typeface="Times New Roman" panose="02020603050405020304" pitchFamily="18" charset="0"/>
                <a:cs typeface="Times New Roman" panose="02020603050405020304" pitchFamily="18" charset="0"/>
              </a:rPr>
              <a:t> </a:t>
            </a:r>
            <a:r>
              <a:rPr lang="en-US" altLang="vi-VN" sz="2363" b="1" dirty="0" err="1">
                <a:solidFill>
                  <a:prstClr val="black"/>
                </a:solidFill>
                <a:latin typeface="Times New Roman" panose="02020603050405020304" pitchFamily="18" charset="0"/>
                <a:cs typeface="Times New Roman" panose="02020603050405020304" pitchFamily="18" charset="0"/>
              </a:rPr>
              <a:t>làm</a:t>
            </a:r>
            <a:r>
              <a:rPr lang="en-US" altLang="vi-VN" sz="2363" b="1" dirty="0">
                <a:solidFill>
                  <a:prstClr val="black"/>
                </a:solidFill>
                <a:latin typeface="Times New Roman" panose="02020603050405020304" pitchFamily="18" charset="0"/>
                <a:cs typeface="Times New Roman" panose="02020603050405020304" pitchFamily="18" charset="0"/>
              </a:rPr>
              <a:t> </a:t>
            </a:r>
            <a:r>
              <a:rPr lang="en-US" altLang="vi-VN" sz="2363" b="1" dirty="0" err="1">
                <a:solidFill>
                  <a:prstClr val="black"/>
                </a:solidFill>
                <a:latin typeface="Times New Roman" panose="02020603050405020304" pitchFamily="18" charset="0"/>
                <a:cs typeface="Times New Roman" panose="02020603050405020304" pitchFamily="18" charset="0"/>
              </a:rPr>
              <a:t>dây</a:t>
            </a:r>
            <a:endParaRPr lang="en-US" altLang="vi-VN" sz="2363" b="1" dirty="0">
              <a:solidFill>
                <a:prstClr val="black"/>
              </a:solidFill>
              <a:latin typeface="Times New Roman" panose="02020603050405020304" pitchFamily="18" charset="0"/>
              <a:cs typeface="Times New Roman" panose="02020603050405020304" pitchFamily="18" charset="0"/>
            </a:endParaRPr>
          </a:p>
        </p:txBody>
      </p:sp>
      <p:sp>
        <p:nvSpPr>
          <p:cNvPr id="2" name="Hộp_Văn_Bản 1"/>
          <p:cNvSpPr txBox="1">
            <a:spLocks noChangeArrowheads="1"/>
          </p:cNvSpPr>
          <p:nvPr/>
        </p:nvSpPr>
        <p:spPr bwMode="auto">
          <a:xfrm>
            <a:off x="2606649" y="2193335"/>
            <a:ext cx="467606" cy="61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923" tIns="53462" rIns="106923" bIns="5346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3308" b="1" dirty="0">
                <a:solidFill>
                  <a:prstClr val="black"/>
                </a:solidFill>
                <a:latin typeface="Vladimir Script" panose="03050402040407070305" pitchFamily="66" charset="0"/>
              </a:rPr>
              <a:t>l</a:t>
            </a:r>
            <a:r>
              <a:rPr lang="en-US" altLang="vi-VN" sz="3308" b="1" baseline="-25000" dirty="0">
                <a:solidFill>
                  <a:prstClr val="black"/>
                </a:solidFill>
                <a:latin typeface="Vladimir Script" panose="03050402040407070305" pitchFamily="66" charset="0"/>
              </a:rPr>
              <a:t>1</a:t>
            </a:r>
            <a:endParaRPr lang="vi-VN" altLang="vi-VN" sz="3308" b="1" baseline="-25000" dirty="0">
              <a:solidFill>
                <a:prstClr val="black"/>
              </a:solidFill>
            </a:endParaRPr>
          </a:p>
        </p:txBody>
      </p:sp>
      <p:sp>
        <p:nvSpPr>
          <p:cNvPr id="34" name="Hộp_Văn_Bản 33"/>
          <p:cNvSpPr txBox="1">
            <a:spLocks noChangeArrowheads="1"/>
          </p:cNvSpPr>
          <p:nvPr/>
        </p:nvSpPr>
        <p:spPr bwMode="auto">
          <a:xfrm>
            <a:off x="2727949" y="3021756"/>
            <a:ext cx="467606" cy="61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923" tIns="53462" rIns="106923" bIns="5346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3308" b="1">
                <a:solidFill>
                  <a:prstClr val="black"/>
                </a:solidFill>
                <a:latin typeface="Vladimir Script" panose="03050402040407070305" pitchFamily="66" charset="0"/>
              </a:rPr>
              <a:t>l</a:t>
            </a:r>
            <a:r>
              <a:rPr lang="en-US" altLang="vi-VN" sz="3308" b="1" baseline="-25000">
                <a:solidFill>
                  <a:prstClr val="black"/>
                </a:solidFill>
                <a:latin typeface="Vladimir Script" panose="03050402040407070305" pitchFamily="66" charset="0"/>
              </a:rPr>
              <a:t>2</a:t>
            </a:r>
            <a:endParaRPr lang="vi-VN" altLang="vi-VN" sz="3308" b="1" baseline="-25000">
              <a:solidFill>
                <a:prstClr val="black"/>
              </a:solidFill>
            </a:endParaRPr>
          </a:p>
        </p:txBody>
      </p:sp>
      <p:sp>
        <p:nvSpPr>
          <p:cNvPr id="18" name="Hình chữ nhật 15"/>
          <p:cNvSpPr>
            <a:spLocks noChangeArrowheads="1"/>
          </p:cNvSpPr>
          <p:nvPr/>
        </p:nvSpPr>
        <p:spPr bwMode="auto">
          <a:xfrm>
            <a:off x="472758" y="5338404"/>
            <a:ext cx="11825690" cy="130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923" tIns="53462" rIns="106923" bIns="5346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599" b="1" dirty="0">
                <a:solidFill>
                  <a:srgbClr val="006600"/>
                </a:solidFill>
                <a:latin typeface="Times New Roman" panose="02020603050405020304" pitchFamily="18" charset="0"/>
                <a:cs typeface="Times New Roman" panose="02020603050405020304" pitchFamily="18" charset="0"/>
              </a:rPr>
              <a:t>   </a:t>
            </a:r>
            <a:r>
              <a:rPr lang="vi-VN" altLang="vi-VN" sz="2599" b="1" dirty="0">
                <a:solidFill>
                  <a:srgbClr val="006600"/>
                </a:solidFill>
                <a:latin typeface="Times New Roman" panose="02020603050405020304" pitchFamily="18" charset="0"/>
                <a:cs typeface="Times New Roman" panose="02020603050405020304" pitchFamily="18" charset="0"/>
              </a:rPr>
              <a:t>Trả lời: </a:t>
            </a:r>
            <a:r>
              <a:rPr lang="en-US" altLang="vi-VN" sz="2599" b="1" dirty="0">
                <a:solidFill>
                  <a:srgbClr val="006600"/>
                </a:solidFill>
                <a:latin typeface="Times New Roman" panose="02020603050405020304" pitchFamily="18" charset="0"/>
                <a:cs typeface="Times New Roman" panose="02020603050405020304" pitchFamily="18" charset="0"/>
              </a:rPr>
              <a:t> </a:t>
            </a:r>
            <a:r>
              <a:rPr lang="vi-VN" altLang="vi-VN" sz="2599" b="1" dirty="0">
                <a:solidFill>
                  <a:srgbClr val="000099"/>
                </a:solidFill>
                <a:latin typeface="Times New Roman" panose="02020603050405020304" pitchFamily="18" charset="0"/>
                <a:cs typeface="Times New Roman" panose="02020603050405020304" pitchFamily="18" charset="0"/>
              </a:rPr>
              <a:t>Để xác định  điện trở của dây dẫn  phụ thuộc vào </a:t>
            </a:r>
            <a:r>
              <a:rPr lang="en-US" altLang="vi-VN" sz="2599" b="1" dirty="0" err="1">
                <a:solidFill>
                  <a:srgbClr val="000099"/>
                </a:solidFill>
                <a:latin typeface="Times New Roman" panose="02020603050405020304" pitchFamily="18" charset="0"/>
                <a:cs typeface="Times New Roman" panose="02020603050405020304" pitchFamily="18" charset="0"/>
              </a:rPr>
              <a:t>yếu</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tố</a:t>
            </a:r>
            <a:r>
              <a:rPr lang="en-US" altLang="vi-VN" sz="2599" b="1" dirty="0">
                <a:solidFill>
                  <a:srgbClr val="000099"/>
                </a:solidFill>
                <a:latin typeface="Times New Roman" panose="02020603050405020304" pitchFamily="18" charset="0"/>
                <a:cs typeface="Times New Roman" panose="02020603050405020304" pitchFamily="18" charset="0"/>
              </a:rPr>
              <a:t> x </a:t>
            </a:r>
            <a:r>
              <a:rPr lang="en-US" altLang="vi-VN" sz="2599" b="1" dirty="0" err="1">
                <a:solidFill>
                  <a:srgbClr val="000099"/>
                </a:solidFill>
                <a:latin typeface="Times New Roman" panose="02020603050405020304" pitchFamily="18" charset="0"/>
                <a:cs typeface="Times New Roman" panose="02020603050405020304" pitchFamily="18" charset="0"/>
              </a:rPr>
              <a:t>nào</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đó</a:t>
            </a:r>
            <a:r>
              <a:rPr lang="en-US" altLang="vi-VN" sz="2599" b="1" dirty="0">
                <a:solidFill>
                  <a:srgbClr val="000099"/>
                </a:solidFill>
                <a:latin typeface="Times New Roman" panose="02020603050405020304" pitchFamily="18" charset="0"/>
                <a:cs typeface="Times New Roman" panose="02020603050405020304" pitchFamily="18" charset="0"/>
              </a:rPr>
              <a:t> </a:t>
            </a:r>
            <a:r>
              <a:rPr lang="vi-VN" altLang="vi-VN" sz="2599" b="1" dirty="0">
                <a:solidFill>
                  <a:srgbClr val="000099"/>
                </a:solidFill>
                <a:latin typeface="Times New Roman" panose="02020603050405020304" pitchFamily="18" charset="0"/>
                <a:cs typeface="Times New Roman" panose="02020603050405020304" pitchFamily="18" charset="0"/>
              </a:rPr>
              <a:t>thì</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cần</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phải</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đo</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điện</a:t>
            </a:r>
            <a:r>
              <a:rPr lang="en-US" altLang="vi-VN" sz="2599" b="1" dirty="0">
                <a:solidFill>
                  <a:srgbClr val="000099"/>
                </a:solidFill>
                <a:latin typeface="Times New Roman" panose="02020603050405020304" pitchFamily="18" charset="0"/>
                <a:cs typeface="Times New Roman" panose="02020603050405020304" pitchFamily="18" charset="0"/>
              </a:rPr>
              <a:t> trở </a:t>
            </a:r>
            <a:r>
              <a:rPr lang="en-US" altLang="vi-VN" sz="2599" b="1" dirty="0" err="1">
                <a:solidFill>
                  <a:srgbClr val="000099"/>
                </a:solidFill>
                <a:latin typeface="Times New Roman" panose="02020603050405020304" pitchFamily="18" charset="0"/>
                <a:cs typeface="Times New Roman" panose="02020603050405020304" pitchFamily="18" charset="0"/>
              </a:rPr>
              <a:t>của</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các</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dây</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dẫn</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có</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các</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yếu</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tố</a:t>
            </a:r>
            <a:r>
              <a:rPr lang="en-US" altLang="vi-VN" sz="2599" b="1" dirty="0">
                <a:solidFill>
                  <a:srgbClr val="000099"/>
                </a:solidFill>
                <a:latin typeface="Times New Roman" panose="02020603050405020304" pitchFamily="18" charset="0"/>
                <a:cs typeface="Times New Roman" panose="02020603050405020304" pitchFamily="18" charset="0"/>
              </a:rPr>
              <a:t> x </a:t>
            </a:r>
            <a:r>
              <a:rPr lang="en-US" altLang="vi-VN" sz="2599" b="1" dirty="0" err="1">
                <a:solidFill>
                  <a:srgbClr val="000099"/>
                </a:solidFill>
                <a:latin typeface="Times New Roman" panose="02020603050405020304" pitchFamily="18" charset="0"/>
                <a:cs typeface="Times New Roman" panose="02020603050405020304" pitchFamily="18" charset="0"/>
              </a:rPr>
              <a:t>khác</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nhau</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nhưng</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tất</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cả</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các</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yếu</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tố</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khác</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như</a:t>
            </a:r>
            <a:r>
              <a:rPr lang="en-US" altLang="vi-VN" sz="2599" b="1" dirty="0">
                <a:solidFill>
                  <a:srgbClr val="000099"/>
                </a:solidFill>
                <a:latin typeface="Times New Roman" panose="02020603050405020304" pitchFamily="18" charset="0"/>
                <a:cs typeface="Times New Roman" panose="02020603050405020304" pitchFamily="18" charset="0"/>
              </a:rPr>
              <a:t> </a:t>
            </a:r>
            <a:r>
              <a:rPr lang="en-US" altLang="vi-VN" sz="2599" b="1" dirty="0" err="1">
                <a:solidFill>
                  <a:srgbClr val="000099"/>
                </a:solidFill>
                <a:latin typeface="Times New Roman" panose="02020603050405020304" pitchFamily="18" charset="0"/>
                <a:cs typeface="Times New Roman" panose="02020603050405020304" pitchFamily="18" charset="0"/>
              </a:rPr>
              <a:t>nhau</a:t>
            </a:r>
            <a:r>
              <a:rPr lang="vi-VN" altLang="vi-VN" sz="2599" b="1" dirty="0">
                <a:solidFill>
                  <a:srgbClr val="006600"/>
                </a:solidFill>
                <a:latin typeface="Times New Roman" panose="02020603050405020304" pitchFamily="18" charset="0"/>
                <a:cs typeface="Times New Roman" panose="02020603050405020304" pitchFamily="18" charset="0"/>
              </a:rPr>
              <a:t> (</a:t>
            </a:r>
            <a:r>
              <a:rPr lang="vi-VN" altLang="vi-VN" sz="2599" b="1" dirty="0">
                <a:solidFill>
                  <a:srgbClr val="FF0000"/>
                </a:solidFill>
                <a:latin typeface="Times New Roman" panose="02020603050405020304" pitchFamily="18" charset="0"/>
                <a:cs typeface="Times New Roman" panose="02020603050405020304" pitchFamily="18" charset="0"/>
              </a:rPr>
              <a:t>giữ nguyên</a:t>
            </a:r>
            <a:r>
              <a:rPr lang="vi-VN" altLang="vi-VN" sz="2599" b="1" dirty="0">
                <a:solidFill>
                  <a:srgbClr val="006600"/>
                </a:solidFill>
                <a:latin typeface="Times New Roman" panose="02020603050405020304" pitchFamily="18" charset="0"/>
                <a:cs typeface="Times New Roman" panose="02020603050405020304" pitchFamily="18" charset="0"/>
              </a:rPr>
              <a:t>).</a:t>
            </a:r>
            <a:r>
              <a:rPr lang="en-US" altLang="vi-VN" sz="2599" b="1" dirty="0">
                <a:solidFill>
                  <a:srgbClr val="000099"/>
                </a:solidFill>
                <a:latin typeface="Times New Roman" panose="02020603050405020304" pitchFamily="18" charset="0"/>
                <a:cs typeface="Times New Roman" panose="02020603050405020304" pitchFamily="18" charset="0"/>
              </a:rPr>
              <a:t> </a:t>
            </a:r>
            <a:endParaRPr lang="vi-VN" altLang="vi-VN" sz="2835" b="1" dirty="0">
              <a:solidFill>
                <a:srgbClr val="000099"/>
              </a:solidFill>
              <a:latin typeface="Times New Roman" panose="02020603050405020304" pitchFamily="18" charset="0"/>
              <a:cs typeface="Times New Roman" panose="02020603050405020304" pitchFamily="18" charset="0"/>
            </a:endParaRPr>
          </a:p>
        </p:txBody>
      </p:sp>
      <p:sp>
        <p:nvSpPr>
          <p:cNvPr id="16" name="Hình chữ nhật 3"/>
          <p:cNvSpPr/>
          <p:nvPr/>
        </p:nvSpPr>
        <p:spPr>
          <a:xfrm>
            <a:off x="1519168" y="1"/>
            <a:ext cx="9144000" cy="492443"/>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Chủ</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đề</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công</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thức</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tính</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điện</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trở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dây</a:t>
            </a:r>
            <a:r>
              <a:rPr lang="en-US" sz="2600" b="1" u="sng" cap="all" dirty="0"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2600" b="1" u="sng" cap="all" dirty="0" err="1" smtClean="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dẫn</a:t>
            </a:r>
            <a:endParaRPr lang="vi-VN" sz="2600" b="1" u="sng" cap="all" dirty="0">
              <a:ln w="0"/>
              <a:solidFill>
                <a:prstClr val="black"/>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17" name="Hình chữ nhật 4"/>
          <p:cNvSpPr>
            <a:spLocks noChangeArrowheads="1"/>
          </p:cNvSpPr>
          <p:nvPr/>
        </p:nvSpPr>
        <p:spPr bwMode="auto">
          <a:xfrm>
            <a:off x="0" y="550034"/>
            <a:ext cx="1095884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fontAlgn="base">
              <a:spcBef>
                <a:spcPct val="0"/>
              </a:spcBef>
              <a:spcAft>
                <a:spcPct val="0"/>
              </a:spcAft>
            </a:pPr>
            <a:r>
              <a:rPr lang="vi-VN" altLang="vi-VN" sz="2600" b="1" dirty="0">
                <a:latin typeface="Times New Roman" panose="02020603050405020304" pitchFamily="18" charset="0"/>
                <a:cs typeface="Times New Roman" panose="02020603050405020304" pitchFamily="18" charset="0"/>
              </a:rPr>
              <a:t>II. SỰ PHỤ THUỘC CỦA ĐIỆN TRỞ VÀO CHIỀU DÀI  DÂY DẪN:</a:t>
            </a:r>
          </a:p>
        </p:txBody>
      </p:sp>
    </p:spTree>
    <p:extLst>
      <p:ext uri="{BB962C8B-B14F-4D97-AF65-F5344CB8AC3E}">
        <p14:creationId xmlns:p14="http://schemas.microsoft.com/office/powerpoint/2010/main" val="17602855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iterate type="wd">
                                    <p:tmPct val="5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100"/>
                            </p:stCondLst>
                            <p:childTnLst>
                              <p:par>
                                <p:cTn id="11" presetID="6" presetClass="entr" presetSubtype="32"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out)">
                                      <p:cBhvr>
                                        <p:cTn id="13" dur="1000"/>
                                        <p:tgtEl>
                                          <p:spTgt spid="35"/>
                                        </p:tgtEl>
                                      </p:cBhvr>
                                    </p:animEffect>
                                  </p:childTnLst>
                                </p:cTn>
                              </p:par>
                            </p:childTnLst>
                          </p:cTn>
                        </p:par>
                        <p:par>
                          <p:cTn id="14" fill="hold" nodeType="afterGroup">
                            <p:stCondLst>
                              <p:cond delay="4100"/>
                            </p:stCondLst>
                            <p:childTnLst>
                              <p:par>
                                <p:cTn id="15" presetID="6" presetClass="entr" presetSubtype="32"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circle(out)">
                                      <p:cBhvr>
                                        <p:cTn id="17" dur="1000"/>
                                        <p:tgtEl>
                                          <p:spTgt spid="36"/>
                                        </p:tgtEl>
                                      </p:cBhvr>
                                    </p:animEffect>
                                  </p:childTnLst>
                                </p:cTn>
                              </p:par>
                            </p:childTnLst>
                          </p:cTn>
                        </p:par>
                        <p:par>
                          <p:cTn id="18" fill="hold" nodeType="afterGroup">
                            <p:stCondLst>
                              <p:cond delay="5100"/>
                            </p:stCondLst>
                            <p:childTnLst>
                              <p:par>
                                <p:cTn id="19" presetID="6" presetClass="entr" presetSubtype="32"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out)">
                                      <p:cBhvr>
                                        <p:cTn id="21" dur="1000"/>
                                        <p:tgtEl>
                                          <p:spTgt spid="2"/>
                                        </p:tgtEl>
                                      </p:cBhvr>
                                    </p:animEffect>
                                  </p:childTnLst>
                                </p:cTn>
                              </p:par>
                            </p:childTnLst>
                          </p:cTn>
                        </p:par>
                        <p:par>
                          <p:cTn id="22" fill="hold" nodeType="afterGroup">
                            <p:stCondLst>
                              <p:cond delay="6100"/>
                            </p:stCondLst>
                            <p:childTnLst>
                              <p:par>
                                <p:cTn id="23" presetID="6" presetClass="entr" presetSubtype="32"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circle(out)">
                                      <p:cBhvr>
                                        <p:cTn id="25" dur="1000"/>
                                        <p:tgtEl>
                                          <p:spTgt spid="3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1000"/>
                                        <p:tgtEl>
                                          <p:spTgt spid="3"/>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circle(out)">
                                      <p:cBhvr>
                                        <p:cTn id="33" dur="1000"/>
                                        <p:tgtEl>
                                          <p:spTgt spid="33"/>
                                        </p:tgtEl>
                                      </p:cBhvr>
                                    </p:animEffect>
                                  </p:childTnLst>
                                </p:cTn>
                              </p:par>
                              <p:par>
                                <p:cTn id="34" presetID="22" presetClass="entr" presetSubtype="8"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ircle(out)">
                                      <p:cBhvr>
                                        <p:cTn id="39" dur="1000"/>
                                        <p:tgtEl>
                                          <p:spTgt spid="3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iterate type="lt">
                                    <p:tmPct val="2000"/>
                                  </p:iterate>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1000" fill="hold"/>
                                        <p:tgtEl>
                                          <p:spTgt spid="18"/>
                                        </p:tgtEl>
                                        <p:attrNameLst>
                                          <p:attrName>ppt_x</p:attrName>
                                        </p:attrNameLst>
                                      </p:cBhvr>
                                      <p:tavLst>
                                        <p:tav tm="0">
                                          <p:val>
                                            <p:strVal val="0-#ppt_w/2"/>
                                          </p:val>
                                        </p:tav>
                                        <p:tav tm="100000">
                                          <p:val>
                                            <p:strVal val="#ppt_x"/>
                                          </p:val>
                                        </p:tav>
                                      </p:tavLst>
                                    </p:anim>
                                    <p:anim calcmode="lin" valueType="num">
                                      <p:cBhvr additive="base">
                                        <p:cTn id="45"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15" grpId="0"/>
      <p:bldP spid="32" grpId="0" animBg="1"/>
      <p:bldP spid="33" grpId="0" animBg="1"/>
      <p:bldP spid="2" grpId="0"/>
      <p:bldP spid="34" grpId="0"/>
      <p:bldP spid="1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1435</Words>
  <Application>Microsoft Office PowerPoint</Application>
  <PresentationFormat>Widescreen</PresentationFormat>
  <Paragraphs>168</Paragraphs>
  <Slides>18</Slides>
  <Notes>1</Notes>
  <HiddenSlides>0</HiddenSlides>
  <MMClips>1</MMClips>
  <ScaleCrop>false</ScaleCrop>
  <HeadingPairs>
    <vt:vector size="8" baseType="variant">
      <vt:variant>
        <vt:lpstr>Fonts Used</vt:lpstr>
      </vt:variant>
      <vt:variant>
        <vt:i4>18</vt:i4>
      </vt:variant>
      <vt:variant>
        <vt:lpstr>Theme</vt:lpstr>
      </vt:variant>
      <vt:variant>
        <vt:i4>11</vt:i4>
      </vt:variant>
      <vt:variant>
        <vt:lpstr>Embedded OLE Servers</vt:lpstr>
      </vt:variant>
      <vt:variant>
        <vt:i4>1</vt:i4>
      </vt:variant>
      <vt:variant>
        <vt:lpstr>Slide Titles</vt:lpstr>
      </vt:variant>
      <vt:variant>
        <vt:i4>18</vt:i4>
      </vt:variant>
    </vt:vector>
  </HeadingPairs>
  <TitlesOfParts>
    <vt:vector size="48" baseType="lpstr">
      <vt:lpstr>Times New Roman (Headings)</vt:lpstr>
      <vt:lpstr>Yu Gothic UI Light</vt:lpstr>
      <vt:lpstr>.VnTime</vt:lpstr>
      <vt:lpstr>Calibri Light</vt:lpstr>
      <vt:lpstr>Open Sans</vt:lpstr>
      <vt:lpstr>Vladimir Script</vt:lpstr>
      <vt:lpstr>Arial</vt:lpstr>
      <vt:lpstr>Wingdings</vt:lpstr>
      <vt:lpstr>萝莉体 第二版</vt:lpstr>
      <vt:lpstr>UTM Windsor BT</vt:lpstr>
      <vt:lpstr>Tahoma</vt:lpstr>
      <vt:lpstr>Lucida Calligraphy</vt:lpstr>
      <vt:lpstr>SimSun</vt:lpstr>
      <vt:lpstr>方正静蕾简体</vt:lpstr>
      <vt:lpstr>Calibri</vt:lpstr>
      <vt:lpstr>.VnTifani HeavyH</vt:lpstr>
      <vt:lpstr>UTM Bustamalaka</vt:lpstr>
      <vt:lpstr>Times New Roman</vt:lpstr>
      <vt:lpstr>1_Office Theme</vt:lpstr>
      <vt:lpstr>2_Office Theme</vt:lpstr>
      <vt:lpstr>3_Office Theme</vt:lpstr>
      <vt:lpstr>4_Office Theme</vt:lpstr>
      <vt:lpstr>Office Theme</vt:lpstr>
      <vt:lpstr>5_Office Theme</vt:lpstr>
      <vt:lpstr>6_Office Theme</vt:lpstr>
      <vt:lpstr>7_Office Theme</vt:lpstr>
      <vt:lpstr>8_Office Theme</vt:lpstr>
      <vt:lpstr>9_Office Theme</vt:lpstr>
      <vt:lpstr>10_Office Theme</vt:lpstr>
      <vt:lpstr>Clip</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ASUS</cp:lastModifiedBy>
  <cp:revision>84</cp:revision>
  <dcterms:created xsi:type="dcterms:W3CDTF">2018-05-10T00:06:18Z</dcterms:created>
  <dcterms:modified xsi:type="dcterms:W3CDTF">2022-09-28T10:09:10Z</dcterms:modified>
</cp:coreProperties>
</file>