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7"/>
  </p:notesMasterIdLst>
  <p:sldIdLst>
    <p:sldId id="257" r:id="rId5"/>
    <p:sldId id="258" r:id="rId6"/>
    <p:sldId id="259" r:id="rId7"/>
    <p:sldId id="260" r:id="rId8"/>
    <p:sldId id="261" r:id="rId9"/>
    <p:sldId id="262" r:id="rId10"/>
    <p:sldId id="263" r:id="rId11"/>
    <p:sldId id="264" r:id="rId12"/>
    <p:sldId id="265" r:id="rId13"/>
    <p:sldId id="266" r:id="rId14"/>
    <p:sldId id="270" r:id="rId15"/>
    <p:sldId id="269" r:id="rId16"/>
    <p:sldId id="271" r:id="rId17"/>
    <p:sldId id="267" r:id="rId18"/>
    <p:sldId id="272" r:id="rId19"/>
    <p:sldId id="273" r:id="rId20"/>
    <p:sldId id="275" r:id="rId21"/>
    <p:sldId id="282" r:id="rId22"/>
    <p:sldId id="274" r:id="rId23"/>
    <p:sldId id="276" r:id="rId24"/>
    <p:sldId id="268" r:id="rId25"/>
    <p:sldId id="281" r:id="rId26"/>
    <p:sldId id="277" r:id="rId27"/>
    <p:sldId id="278" r:id="rId28"/>
    <p:sldId id="283" r:id="rId29"/>
    <p:sldId id="284" r:id="rId30"/>
    <p:sldId id="279" r:id="rId31"/>
    <p:sldId id="286" r:id="rId32"/>
    <p:sldId id="280" r:id="rId33"/>
    <p:sldId id="285" r:id="rId34"/>
    <p:sldId id="288"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a:latin typeface="Times New Roman" panose="02020603050405020304" pitchFamily="18" charset="0"/>
              <a:cs typeface="Times New Roman" panose="02020603050405020304" pitchFamily="18" charset="0"/>
            </a:rPr>
            <a:t>Tí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pt>
    <dgm:pt modelId="{36F53F5C-17A9-4647-96B1-98E4344BE71E}" type="pres">
      <dgm:prSet presAssocID="{9C74ADF9-2DD9-46AC-A125-AC1DC4C7D507}" presName="connTx" presStyleLbl="parChTrans1D2" presStyleIdx="0" presStyleCnt="2"/>
      <dgm:spPr/>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pt>
    <dgm:pt modelId="{FA9AB8F4-B890-4BB0-9A3F-374E4D02E0C5}" type="pres">
      <dgm:prSet presAssocID="{61058A23-3ABF-44A1-BCC2-D2C7CA9C3014}" presName="connTx" presStyleLbl="parChTrans1D3" presStyleIdx="0" presStyleCnt="3"/>
      <dgm:spPr/>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pt>
    <dgm:pt modelId="{E29E9294-595E-4AF6-9352-91D9A3320FCA}" type="pres">
      <dgm:prSet presAssocID="{3F286DDC-0895-4769-8AB5-37367051697D}" presName="connTx" presStyleLbl="parChTrans1D3" presStyleIdx="1" presStyleCnt="3"/>
      <dgm:spPr/>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pt>
    <dgm:pt modelId="{9B35375A-55C1-4DC8-83AD-EDA5470D5019}" type="pres">
      <dgm:prSet presAssocID="{64AAB437-3937-4E32-9055-2926C844C448}" presName="connTx" presStyleLbl="parChTrans1D2" presStyleIdx="1" presStyleCnt="2"/>
      <dgm:spPr/>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pt>
    <dgm:pt modelId="{4320BEDC-69A3-4FA2-B21D-89691033A849}" type="pres">
      <dgm:prSet presAssocID="{22432FDD-33A6-4F43-A512-A5C7D6CCC379}" presName="connTx" presStyleLbl="parChTrans1D3" presStyleIdx="2" presStyleCnt="3"/>
      <dgm:spPr/>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pt>
    <dgm:pt modelId="{DF122F17-182E-428B-ADFF-45347E0155DC}" type="pres">
      <dgm:prSet presAssocID="{8ECACE37-8635-48E7-A985-112802DCDD8C}" presName="level3hierChild" presStyleCnt="0"/>
      <dgm:spPr/>
    </dgm:pt>
  </dgm:ptLst>
  <dgm:cxnLst>
    <dgm:cxn modelId="{62A9BF0D-6E2D-4950-BBB0-014F51D30A9D}" type="presOf" srcId="{9C74ADF9-2DD9-46AC-A125-AC1DC4C7D507}" destId="{36F53F5C-17A9-4647-96B1-98E4344BE71E}" srcOrd="1" destOrd="0" presId="urn:microsoft.com/office/officeart/2005/8/layout/hierarchy2"/>
    <dgm:cxn modelId="{A3B47D1B-1A11-411C-BD40-7E28DCFB7DE5}" srcId="{3CFDA786-D5BC-4423-A8B5-653143F9620E}" destId="{C8A6524F-EB93-4FF4-A481-98F1C3390B7F}" srcOrd="1" destOrd="0" parTransId="{3F286DDC-0895-4769-8AB5-37367051697D}" sibTransId="{05CD2244-D620-4569-A8D9-DADF7823E41B}"/>
    <dgm:cxn modelId="{D34B672F-0113-4013-BC74-24F3AF14419F}" type="presOf" srcId="{22432FDD-33A6-4F43-A512-A5C7D6CCC379}" destId="{4320BEDC-69A3-4FA2-B21D-89691033A84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95949045-F648-4B79-A03F-92986182400F}" type="presOf" srcId="{9C74ADF9-2DD9-46AC-A125-AC1DC4C7D507}" destId="{610CF16A-B8A9-4A21-9DBF-8D854D032A3F}" srcOrd="0" destOrd="0" presId="urn:microsoft.com/office/officeart/2005/8/layout/hierarchy2"/>
    <dgm:cxn modelId="{D7833F47-63EF-4CC1-80BC-DFA331B3217B}" type="presOf" srcId="{64AAB437-3937-4E32-9055-2926C844C448}" destId="{9B35375A-55C1-4DC8-83AD-EDA5470D5019}" srcOrd="1" destOrd="0" presId="urn:microsoft.com/office/officeart/2005/8/layout/hierarchy2"/>
    <dgm:cxn modelId="{AEA27367-B37C-4ED3-8708-33E34CFCA1BC}" type="presOf" srcId="{C8A6524F-EB93-4FF4-A481-98F1C3390B7F}" destId="{68AFFAA6-0A6D-4F33-9A2C-6CF20ACD2EB9}" srcOrd="0" destOrd="0" presId="urn:microsoft.com/office/officeart/2005/8/layout/hierarchy2"/>
    <dgm:cxn modelId="{FD34DC68-AADC-4F18-8C8F-A1B4591DB907}" type="presOf" srcId="{22432FDD-33A6-4F43-A512-A5C7D6CCC379}" destId="{C932FBA9-A38C-439E-ABFA-489930712595}" srcOrd="0" destOrd="0" presId="urn:microsoft.com/office/officeart/2005/8/layout/hierarchy2"/>
    <dgm:cxn modelId="{9B7ADD73-AB5F-458E-BE08-4D4F6CD17A2D}" type="presOf" srcId="{64AAB437-3937-4E32-9055-2926C844C448}" destId="{834B83E6-23AE-4775-827F-14953F2ED5FE}" srcOrd="0" destOrd="0" presId="urn:microsoft.com/office/officeart/2005/8/layout/hierarchy2"/>
    <dgm:cxn modelId="{D4909879-B963-4953-8581-E389B853267F}" type="presOf" srcId="{3F286DDC-0895-4769-8AB5-37367051697D}" destId="{E29E9294-595E-4AF6-9352-91D9A3320FCA}" srcOrd="1"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40631B85-CA19-4A2A-A33B-21AB484E217A}" type="presOf" srcId="{8ECACE37-8635-48E7-A985-112802DCDD8C}" destId="{AB3D1A36-76FF-406A-927D-A5E017670220}" srcOrd="0" destOrd="0" presId="urn:microsoft.com/office/officeart/2005/8/layout/hierarchy2"/>
    <dgm:cxn modelId="{12090FA0-94B0-4BBD-9D9F-07754921308A}" type="presOf" srcId="{61058A23-3ABF-44A1-BCC2-D2C7CA9C3014}" destId="{FA9AB8F4-B890-4BB0-9A3F-374E4D02E0C5}" srcOrd="1"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36199EAC-7ED7-440F-8882-099072990E5F}" srcId="{3CFDA786-D5BC-4423-A8B5-653143F9620E}" destId="{6D163F9D-E402-4443-AD38-00B729D2DA47}" srcOrd="0" destOrd="0" parTransId="{61058A23-3ABF-44A1-BCC2-D2C7CA9C3014}" sibTransId="{08DDFC6B-3B90-4BDE-BB4C-5F9A18F0C564}"/>
    <dgm:cxn modelId="{A874B7B9-1203-4F4D-9815-DC79BEC4E521}" srcId="{309F6333-87D6-490D-89F1-62124EACE0DB}" destId="{350EBE0B-AA7D-495C-9DA0-82146FFC7771}" srcOrd="0" destOrd="0" parTransId="{4AC4C937-F381-4583-ACB9-4876F613623F}" sibTransId="{582B13F4-824E-4ABF-B49C-938D8CEBFEA1}"/>
    <dgm:cxn modelId="{01A918C1-D646-4A7B-BAF7-A66BCB3CCDDA}" type="presOf" srcId="{61058A23-3ABF-44A1-BCC2-D2C7CA9C3014}" destId="{29403453-C18F-4EF6-9E5B-DE982CF4C8AC}" srcOrd="0" destOrd="0" presId="urn:microsoft.com/office/officeart/2005/8/layout/hierarchy2"/>
    <dgm:cxn modelId="{725E14C8-5659-4A2B-9FD0-3D4340B906CA}" type="presOf" srcId="{6D163F9D-E402-4443-AD38-00B729D2DA47}" destId="{DF22C657-F08C-4462-8145-19D56803EC86}" srcOrd="0" destOrd="0" presId="urn:microsoft.com/office/officeart/2005/8/layout/hierarchy2"/>
    <dgm:cxn modelId="{4A36FBE1-BADE-491D-B689-9B91E0494602}" type="presOf" srcId="{3CFDA786-D5BC-4423-A8B5-653143F9620E}" destId="{B741F47C-0EFC-430D-B096-0ABC00C302A4}" srcOrd="0" destOrd="0" presId="urn:microsoft.com/office/officeart/2005/8/layout/hierarchy2"/>
    <dgm:cxn modelId="{2499F6E4-93D9-4CA6-B208-7E981D0406C5}" type="presOf" srcId="{350EBE0B-AA7D-495C-9DA0-82146FFC7771}" destId="{382C3FCC-92E0-4390-B9CF-4D3FD7D154D5}" srcOrd="0" destOrd="0" presId="urn:microsoft.com/office/officeart/2005/8/layout/hierarchy2"/>
    <dgm:cxn modelId="{06ECF8EC-BE2D-4471-A2C2-95ADC6D1487B}" type="presOf" srcId="{55C48886-75C4-455A-8B64-DEA49A06FD1E}" destId="{66AB8D73-ABC3-4C9D-99BA-C2FD3058CE94}" srcOrd="0" destOrd="0" presId="urn:microsoft.com/office/officeart/2005/8/layout/hierarchy2"/>
    <dgm:cxn modelId="{55C492F5-AA11-489A-A31A-8504CBD1D2EC}" type="presOf" srcId="{3F286DDC-0895-4769-8AB5-37367051697D}" destId="{338B575B-A088-4807-AAE6-020FF89F1065}" srcOrd="0" destOrd="0" presId="urn:microsoft.com/office/officeart/2005/8/layout/hierarchy2"/>
    <dgm:cxn modelId="{DD115FF9-BF07-4B9E-BE5F-991FCD60D826}" type="presOf" srcId="{309F6333-87D6-490D-89F1-62124EACE0DB}" destId="{5F8761F0-F52C-4C8D-95E6-357E3893099A}" srcOrd="0" destOrd="0" presId="urn:microsoft.com/office/officeart/2005/8/layout/hierarchy2"/>
    <dgm:cxn modelId="{99B64C58-38FB-47A8-9635-F87572E489CF}" type="presParOf" srcId="{5F8761F0-F52C-4C8D-95E6-357E3893099A}" destId="{8B53B464-90B1-4969-9D18-224E061FD868}" srcOrd="0" destOrd="0" presId="urn:microsoft.com/office/officeart/2005/8/layout/hierarchy2"/>
    <dgm:cxn modelId="{66280179-96C8-47BF-9C82-391D4FE1C6B9}" type="presParOf" srcId="{8B53B464-90B1-4969-9D18-224E061FD868}" destId="{382C3FCC-92E0-4390-B9CF-4D3FD7D154D5}" srcOrd="0" destOrd="0" presId="urn:microsoft.com/office/officeart/2005/8/layout/hierarchy2"/>
    <dgm:cxn modelId="{33FA0406-20C2-45B3-9A1C-4C1641A00CC0}" type="presParOf" srcId="{8B53B464-90B1-4969-9D18-224E061FD868}" destId="{C5D56747-B18C-4D80-936A-363B567BC431}" srcOrd="1" destOrd="0" presId="urn:microsoft.com/office/officeart/2005/8/layout/hierarchy2"/>
    <dgm:cxn modelId="{00322C40-A790-44DB-A962-704B68F99869}" type="presParOf" srcId="{C5D56747-B18C-4D80-936A-363B567BC431}" destId="{610CF16A-B8A9-4A21-9DBF-8D854D032A3F}" srcOrd="0" destOrd="0" presId="urn:microsoft.com/office/officeart/2005/8/layout/hierarchy2"/>
    <dgm:cxn modelId="{43C30C05-ED33-4BBA-91BB-37FD64B90F1C}" type="presParOf" srcId="{610CF16A-B8A9-4A21-9DBF-8D854D032A3F}" destId="{36F53F5C-17A9-4647-96B1-98E4344BE71E}" srcOrd="0" destOrd="0" presId="urn:microsoft.com/office/officeart/2005/8/layout/hierarchy2"/>
    <dgm:cxn modelId="{F01D0D23-6CE9-44AB-9309-FB45402CFDB1}" type="presParOf" srcId="{C5D56747-B18C-4D80-936A-363B567BC431}" destId="{EBB56E42-C08A-469C-8FD6-18C29284AB97}" srcOrd="1" destOrd="0" presId="urn:microsoft.com/office/officeart/2005/8/layout/hierarchy2"/>
    <dgm:cxn modelId="{7E3F3573-A653-4000-B824-D02FED01A6BB}" type="presParOf" srcId="{EBB56E42-C08A-469C-8FD6-18C29284AB97}" destId="{B741F47C-0EFC-430D-B096-0ABC00C302A4}" srcOrd="0" destOrd="0" presId="urn:microsoft.com/office/officeart/2005/8/layout/hierarchy2"/>
    <dgm:cxn modelId="{4FCBFC2F-7328-483C-9579-4C261C3FCCF2}" type="presParOf" srcId="{EBB56E42-C08A-469C-8FD6-18C29284AB97}" destId="{F5602DC0-9109-4F7B-A7BB-60F6A8DF5C38}" srcOrd="1" destOrd="0" presId="urn:microsoft.com/office/officeart/2005/8/layout/hierarchy2"/>
    <dgm:cxn modelId="{CED89C4E-30D6-4334-A02B-0487A7A3300C}" type="presParOf" srcId="{F5602DC0-9109-4F7B-A7BB-60F6A8DF5C38}" destId="{29403453-C18F-4EF6-9E5B-DE982CF4C8AC}" srcOrd="0" destOrd="0" presId="urn:microsoft.com/office/officeart/2005/8/layout/hierarchy2"/>
    <dgm:cxn modelId="{71532033-5055-4928-9AD5-617D3D8E9EEB}" type="presParOf" srcId="{29403453-C18F-4EF6-9E5B-DE982CF4C8AC}" destId="{FA9AB8F4-B890-4BB0-9A3F-374E4D02E0C5}" srcOrd="0" destOrd="0" presId="urn:microsoft.com/office/officeart/2005/8/layout/hierarchy2"/>
    <dgm:cxn modelId="{F9F000B6-22A9-437F-8935-62EF88580815}" type="presParOf" srcId="{F5602DC0-9109-4F7B-A7BB-60F6A8DF5C38}" destId="{FB407917-8D8E-4F5C-B618-6EEE6FD0630A}" srcOrd="1" destOrd="0" presId="urn:microsoft.com/office/officeart/2005/8/layout/hierarchy2"/>
    <dgm:cxn modelId="{98C9A516-77F9-42FA-877E-23B2C7029816}" type="presParOf" srcId="{FB407917-8D8E-4F5C-B618-6EEE6FD0630A}" destId="{DF22C657-F08C-4462-8145-19D56803EC86}" srcOrd="0" destOrd="0" presId="urn:microsoft.com/office/officeart/2005/8/layout/hierarchy2"/>
    <dgm:cxn modelId="{652ED283-21E5-4343-97CD-9A038450348E}" type="presParOf" srcId="{FB407917-8D8E-4F5C-B618-6EEE6FD0630A}" destId="{72C01279-DB8C-4250-B195-E630B5BF386C}" srcOrd="1" destOrd="0" presId="urn:microsoft.com/office/officeart/2005/8/layout/hierarchy2"/>
    <dgm:cxn modelId="{A65ACF1F-A065-4069-B11E-C59CD44206BB}" type="presParOf" srcId="{F5602DC0-9109-4F7B-A7BB-60F6A8DF5C38}" destId="{338B575B-A088-4807-AAE6-020FF89F1065}" srcOrd="2" destOrd="0" presId="urn:microsoft.com/office/officeart/2005/8/layout/hierarchy2"/>
    <dgm:cxn modelId="{53A65A2F-A1ED-40C0-8322-74D38D12CFD7}" type="presParOf" srcId="{338B575B-A088-4807-AAE6-020FF89F1065}" destId="{E29E9294-595E-4AF6-9352-91D9A3320FCA}" srcOrd="0" destOrd="0" presId="urn:microsoft.com/office/officeart/2005/8/layout/hierarchy2"/>
    <dgm:cxn modelId="{43BF49A0-EEC9-4D5B-A43D-697F2FAD7D59}" type="presParOf" srcId="{F5602DC0-9109-4F7B-A7BB-60F6A8DF5C38}" destId="{F60C9B83-7281-4FD6-BB50-9572F723B2E8}" srcOrd="3" destOrd="0" presId="urn:microsoft.com/office/officeart/2005/8/layout/hierarchy2"/>
    <dgm:cxn modelId="{1965ED0A-55BB-4236-A79E-6C08B0C20725}" type="presParOf" srcId="{F60C9B83-7281-4FD6-BB50-9572F723B2E8}" destId="{68AFFAA6-0A6D-4F33-9A2C-6CF20ACD2EB9}" srcOrd="0" destOrd="0" presId="urn:microsoft.com/office/officeart/2005/8/layout/hierarchy2"/>
    <dgm:cxn modelId="{43EE3C9F-D590-442E-B916-FEEF92F56AE7}" type="presParOf" srcId="{F60C9B83-7281-4FD6-BB50-9572F723B2E8}" destId="{C947A25B-841C-4C6C-AD28-5E2CDF8E544F}" srcOrd="1" destOrd="0" presId="urn:microsoft.com/office/officeart/2005/8/layout/hierarchy2"/>
    <dgm:cxn modelId="{8E7F29A4-3CBE-4007-8E0A-5DC0C738413D}" type="presParOf" srcId="{C5D56747-B18C-4D80-936A-363B567BC431}" destId="{834B83E6-23AE-4775-827F-14953F2ED5FE}" srcOrd="2" destOrd="0" presId="urn:microsoft.com/office/officeart/2005/8/layout/hierarchy2"/>
    <dgm:cxn modelId="{7413D09F-E53D-45C0-B7EF-A36E236B006A}" type="presParOf" srcId="{834B83E6-23AE-4775-827F-14953F2ED5FE}" destId="{9B35375A-55C1-4DC8-83AD-EDA5470D5019}" srcOrd="0" destOrd="0" presId="urn:microsoft.com/office/officeart/2005/8/layout/hierarchy2"/>
    <dgm:cxn modelId="{8B02BC6C-0FF0-491A-855A-D761BC6D6A90}" type="presParOf" srcId="{C5D56747-B18C-4D80-936A-363B567BC431}" destId="{E9B48698-EBAD-483B-8CF3-1C4552CA0777}" srcOrd="3" destOrd="0" presId="urn:microsoft.com/office/officeart/2005/8/layout/hierarchy2"/>
    <dgm:cxn modelId="{F1430658-BCB6-495C-A3B3-BB8D520FDCA4}" type="presParOf" srcId="{E9B48698-EBAD-483B-8CF3-1C4552CA0777}" destId="{66AB8D73-ABC3-4C9D-99BA-C2FD3058CE94}" srcOrd="0" destOrd="0" presId="urn:microsoft.com/office/officeart/2005/8/layout/hierarchy2"/>
    <dgm:cxn modelId="{EB5580E6-CE1E-45CD-A5E1-2D3A66B00043}" type="presParOf" srcId="{E9B48698-EBAD-483B-8CF3-1C4552CA0777}" destId="{5E7944B7-BEB2-43A2-A9F9-EBF3167A93E1}" srcOrd="1" destOrd="0" presId="urn:microsoft.com/office/officeart/2005/8/layout/hierarchy2"/>
    <dgm:cxn modelId="{EF69D4D3-F13C-496F-BD74-8F08F4F18203}" type="presParOf" srcId="{5E7944B7-BEB2-43A2-A9F9-EBF3167A93E1}" destId="{C932FBA9-A38C-439E-ABFA-489930712595}" srcOrd="0" destOrd="0" presId="urn:microsoft.com/office/officeart/2005/8/layout/hierarchy2"/>
    <dgm:cxn modelId="{8F7EBCB4-D39C-445D-AB59-F3FEE6E98261}" type="presParOf" srcId="{C932FBA9-A38C-439E-ABFA-489930712595}" destId="{4320BEDC-69A3-4FA2-B21D-89691033A849}" srcOrd="0" destOrd="0" presId="urn:microsoft.com/office/officeart/2005/8/layout/hierarchy2"/>
    <dgm:cxn modelId="{3B21DA31-BE90-4D02-884A-6DACCAC231B4}" type="presParOf" srcId="{5E7944B7-BEB2-43A2-A9F9-EBF3167A93E1}" destId="{C23BCB89-483A-42F8-A45D-B38A558040F0}" srcOrd="1" destOrd="0" presId="urn:microsoft.com/office/officeart/2005/8/layout/hierarchy2"/>
    <dgm:cxn modelId="{50192008-CCE2-4960-94B2-E5BAEB566C07}" type="presParOf" srcId="{C23BCB89-483A-42F8-A45D-B38A558040F0}" destId="{AB3D1A36-76FF-406A-927D-A5E017670220}" srcOrd="0" destOrd="0" presId="urn:microsoft.com/office/officeart/2005/8/layout/hierarchy2"/>
    <dgm:cxn modelId="{65754DD8-2B6F-45F5-AAEA-E7982945B7AD}" type="presParOf" srcId="{C23BCB89-483A-42F8-A45D-B38A558040F0}" destId="{DF122F17-182E-428B-ADFF-45347E0155DC}"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01265-301D-4D8E-ABD1-309FEAB1FE6B}" type="datetimeFigureOut">
              <a:rPr lang="en-US" smtClean="0"/>
              <a:t>04/10/2023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BEED21-FDE9-4E27-8DF6-6AC88F993A91}" type="slidenum">
              <a:rPr lang="en-US" smtClean="0"/>
              <a:t>‹#›</a:t>
            </a:fld>
            <a:endParaRPr lang="en-US"/>
          </a:p>
        </p:txBody>
      </p:sp>
    </p:spTree>
    <p:extLst>
      <p:ext uri="{BB962C8B-B14F-4D97-AF65-F5344CB8AC3E}">
        <p14:creationId xmlns:p14="http://schemas.microsoft.com/office/powerpoint/2010/main" val="93671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3E10E-6EE9-4924-85B2-C5B73FD4A4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25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04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04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0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41A8-67AE-4995-A586-156B7EC65A8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05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15229B0-8847-46F5-BE7E-88D8CFED5359}"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anose="02010600030101010101" pitchFamily="2" charset="-122"/>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34F99B-A5AD-44BD-B1ED-DC46F596C628}" type="datetimeFigureOut">
              <a:rPr lang="en-US" smtClean="0"/>
              <a:t>04/10/2023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extLst>
      <p:ext uri="{BB962C8B-B14F-4D97-AF65-F5344CB8AC3E}">
        <p14:creationId xmlns:p14="http://schemas.microsoft.com/office/powerpoint/2010/main" val="131860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04/10/2023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extLst>
      <p:ext uri="{BB962C8B-B14F-4D97-AF65-F5344CB8AC3E}">
        <p14:creationId xmlns:p14="http://schemas.microsoft.com/office/powerpoint/2010/main" val="155234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B034F99B-A5AD-44BD-B1ED-DC46F596C628}" type="datetimeFigureOut">
              <a:rPr lang="en-US" smtClean="0"/>
              <a:t>04/10/2023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5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9718187-4104-47BD-B8EE-5582F4C349E7}" type="datetimeFigureOut">
              <a:rPr lang="en-US">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DFF1C3-F322-4F0C-BE6D-4B028BBC1E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394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3798D-EE77-47AC-B744-3604CEEAE9C1}" type="datetimeFigureOut">
              <a:rPr lang="en-US">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3B806A-FFDC-4553-9D71-B0BA979FED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328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AD7132-174F-4F3B-A7D3-898BFB69A012}" type="datetimeFigureOut">
              <a:rPr lang="en-US">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90EFF-7A73-424A-AB52-95292D43BB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6432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8D4D18-6F84-47D1-A1C0-BE423512097F}" type="datetimeFigureOut">
              <a:rPr lang="en-US">
                <a:solidFill>
                  <a:prstClr val="black">
                    <a:tint val="75000"/>
                  </a:prstClr>
                </a:solidFill>
              </a:rPr>
              <a:pPr>
                <a:defRPr/>
              </a:pPr>
              <a:t>04/10/2023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77933-BFAC-45BF-8534-D613AE9199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04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ABDAB8-55C0-456D-A933-5A7D8308D82C}" type="datetimeFigureOut">
              <a:rPr lang="en-US">
                <a:solidFill>
                  <a:prstClr val="black">
                    <a:tint val="75000"/>
                  </a:prstClr>
                </a:solidFill>
              </a:rPr>
              <a:pPr>
                <a:defRPr/>
              </a:pPr>
              <a:t>04/10/2023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8CB8D-EFF1-4C33-AD8C-02696E6356B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6352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685813-F81A-48D8-98E3-A141F8FF2593}" type="datetimeFigureOut">
              <a:rPr lang="en-US">
                <a:solidFill>
                  <a:prstClr val="black">
                    <a:tint val="75000"/>
                  </a:prstClr>
                </a:solidFill>
              </a:rPr>
              <a:pPr>
                <a:defRPr/>
              </a:pPr>
              <a:t>04/10/2023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FE32B6-7281-4639-9192-DA7CE113EC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164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10A094-2AD1-4679-8527-226A0D3221D8}" type="datetimeFigureOut">
              <a:rPr lang="en-US">
                <a:solidFill>
                  <a:prstClr val="black">
                    <a:tint val="75000"/>
                  </a:prstClr>
                </a:solidFill>
              </a:rPr>
              <a:pPr>
                <a:defRPr/>
              </a:pPr>
              <a:t>04/10/2023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1E3728-4922-4C0C-AC95-2FA736AD7B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8357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8E8298-957B-4D31-8EA2-5FB4BA2BD903}" type="datetimeFigureOut">
              <a:rPr lang="en-US">
                <a:solidFill>
                  <a:prstClr val="black">
                    <a:tint val="75000"/>
                  </a:prstClr>
                </a:solidFill>
              </a:rPr>
              <a:pPr>
                <a:defRPr/>
              </a:pPr>
              <a:t>04/10/2023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DAC8E-8FE9-4055-BF45-15D3B3C1AA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675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34F99B-A5AD-44BD-B1ED-DC46F596C628}" type="datetimeFigureOut">
              <a:rPr lang="en-US" smtClean="0"/>
              <a:t>04/10/2023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7568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F1FCB7-1FB7-4F68-94BE-1BD1F2378D8B}" type="datetimeFigureOut">
              <a:rPr lang="en-US">
                <a:solidFill>
                  <a:prstClr val="black">
                    <a:tint val="75000"/>
                  </a:prstClr>
                </a:solidFill>
              </a:rPr>
              <a:pPr>
                <a:defRPr/>
              </a:pPr>
              <a:t>04/10/2023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88CA69-DFB6-416F-857D-44AF483F19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811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111C480-B472-4271-B342-2115D6B1EF81}" type="datetimeFigureOut">
              <a:rPr lang="en-US">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DC9E6F-6945-433A-8757-B7ED56AF90E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522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FF783C4-26A7-485D-BD19-3CAD654BA506}" type="datetimeFigureOut">
              <a:rPr lang="en-US">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271DC-227F-4789-90BA-7B230AB3CE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285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53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186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42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273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983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2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75"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51"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21" y="4074211"/>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34F99B-A5AD-44BD-B1ED-DC46F596C628}" type="datetimeFigureOut">
              <a:rPr lang="en-US" smtClean="0"/>
              <a:t>04/10/2023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D7E78-9655-4221-8C10-13EB03CF6C79}" type="slidenum">
              <a:rPr lang="en-US" smtClean="0"/>
              <a:t>‹#›</a:t>
            </a:fld>
            <a:endParaRPr lang="en-US"/>
          </a:p>
        </p:txBody>
      </p:sp>
    </p:spTree>
    <p:extLst>
      <p:ext uri="{BB962C8B-B14F-4D97-AF65-F5344CB8AC3E}">
        <p14:creationId xmlns:p14="http://schemas.microsoft.com/office/powerpoint/2010/main" val="9968604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847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521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01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C3D3DD0-5B5F-4CB6-8499-4CAB37AB06EF}" type="datetimeFigureOut">
              <a:rPr lang="en-US"/>
              <a:pPr>
                <a:defRPr/>
              </a:pPr>
              <a:t>04/10/2023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FA6E34-2E36-4C48-9563-F77C132AF84D}" type="slidenum">
              <a:rPr lang="en-US"/>
              <a:pPr>
                <a:defRPr/>
              </a:pPr>
              <a:t>‹#›</a:t>
            </a:fld>
            <a:endParaRPr lang="en-US" dirty="0"/>
          </a:p>
        </p:txBody>
      </p:sp>
    </p:spTree>
    <p:extLst>
      <p:ext uri="{BB962C8B-B14F-4D97-AF65-F5344CB8AC3E}">
        <p14:creationId xmlns:p14="http://schemas.microsoft.com/office/powerpoint/2010/main" val="1399372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6B7EA-259E-48F2-A2C3-F90A9567A0D7}" type="datetimeFigureOut">
              <a:rPr lang="en-US"/>
              <a:pPr>
                <a:defRPr/>
              </a:pPr>
              <a:t>04/10/2023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A6804-516B-48ED-9F93-934B73FAF3A6}" type="slidenum">
              <a:rPr lang="en-US"/>
              <a:pPr>
                <a:defRPr/>
              </a:pPr>
              <a:t>‹#›</a:t>
            </a:fld>
            <a:endParaRPr lang="en-US" dirty="0"/>
          </a:p>
        </p:txBody>
      </p:sp>
    </p:spTree>
    <p:extLst>
      <p:ext uri="{BB962C8B-B14F-4D97-AF65-F5344CB8AC3E}">
        <p14:creationId xmlns:p14="http://schemas.microsoft.com/office/powerpoint/2010/main" val="2121216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72C7BA6-3398-4095-9CAF-0C9A5D0D7A5A}" type="datetimeFigureOut">
              <a:rPr lang="en-US"/>
              <a:pPr>
                <a:defRPr/>
              </a:pPr>
              <a:t>04/10/2023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E6EF20-3F60-40D6-AFAD-CCA4B6FA8251}" type="slidenum">
              <a:rPr lang="en-US"/>
              <a:pPr>
                <a:defRPr/>
              </a:pPr>
              <a:t>‹#›</a:t>
            </a:fld>
            <a:endParaRPr lang="en-US" dirty="0"/>
          </a:p>
        </p:txBody>
      </p:sp>
    </p:spTree>
    <p:extLst>
      <p:ext uri="{BB962C8B-B14F-4D97-AF65-F5344CB8AC3E}">
        <p14:creationId xmlns:p14="http://schemas.microsoft.com/office/powerpoint/2010/main" val="660437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23740E-90F3-473A-972B-E1D10C9D079A}" type="datetimeFigureOut">
              <a:rPr lang="en-US"/>
              <a:pPr>
                <a:defRPr/>
              </a:pPr>
              <a:t>04/10/2023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8568CB-0D2A-43FD-8A0A-4F1DFA2306B5}" type="slidenum">
              <a:rPr lang="en-US"/>
              <a:pPr>
                <a:defRPr/>
              </a:pPr>
              <a:t>‹#›</a:t>
            </a:fld>
            <a:endParaRPr lang="en-US" dirty="0"/>
          </a:p>
        </p:txBody>
      </p:sp>
    </p:spTree>
    <p:extLst>
      <p:ext uri="{BB962C8B-B14F-4D97-AF65-F5344CB8AC3E}">
        <p14:creationId xmlns:p14="http://schemas.microsoft.com/office/powerpoint/2010/main" val="708692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148508E-A11D-4049-9857-644746503AF1}" type="datetimeFigureOut">
              <a:rPr lang="en-US"/>
              <a:pPr>
                <a:defRPr/>
              </a:pPr>
              <a:t>04/10/2023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D5D01D-8055-4E19-B89E-FE280F874082}" type="slidenum">
              <a:rPr lang="en-US"/>
              <a:pPr>
                <a:defRPr/>
              </a:pPr>
              <a:t>‹#›</a:t>
            </a:fld>
            <a:endParaRPr lang="en-US" dirty="0"/>
          </a:p>
        </p:txBody>
      </p:sp>
    </p:spTree>
    <p:extLst>
      <p:ext uri="{BB962C8B-B14F-4D97-AF65-F5344CB8AC3E}">
        <p14:creationId xmlns:p14="http://schemas.microsoft.com/office/powerpoint/2010/main" val="2343611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B1F7D53-7758-4D2A-A7AD-8A200BFC2321}" type="datetimeFigureOut">
              <a:rPr lang="en-US"/>
              <a:pPr>
                <a:defRPr/>
              </a:pPr>
              <a:t>04/10/2023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5D31A2-E041-4C26-B808-05EE2D16F4A4}" type="slidenum">
              <a:rPr lang="en-US"/>
              <a:pPr>
                <a:defRPr/>
              </a:pPr>
              <a:t>‹#›</a:t>
            </a:fld>
            <a:endParaRPr lang="en-US" dirty="0"/>
          </a:p>
        </p:txBody>
      </p:sp>
    </p:spTree>
    <p:extLst>
      <p:ext uri="{BB962C8B-B14F-4D97-AF65-F5344CB8AC3E}">
        <p14:creationId xmlns:p14="http://schemas.microsoft.com/office/powerpoint/2010/main" val="221356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034F99B-A5AD-44BD-B1ED-DC46F596C628}" type="datetimeFigureOut">
              <a:rPr lang="en-US" smtClean="0"/>
              <a:t>04/10/2023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5073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08ED5-52BB-4E97-BE90-F9259576006C}" type="datetimeFigureOut">
              <a:rPr lang="en-US"/>
              <a:pPr>
                <a:defRPr/>
              </a:pPr>
              <a:t>04/10/2023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FCF000-51A9-441B-A267-46CA2C9DED2F}" type="slidenum">
              <a:rPr lang="en-US"/>
              <a:pPr>
                <a:defRPr/>
              </a:pPr>
              <a:t>‹#›</a:t>
            </a:fld>
            <a:endParaRPr lang="en-US" dirty="0"/>
          </a:p>
        </p:txBody>
      </p:sp>
    </p:spTree>
    <p:extLst>
      <p:ext uri="{BB962C8B-B14F-4D97-AF65-F5344CB8AC3E}">
        <p14:creationId xmlns:p14="http://schemas.microsoft.com/office/powerpoint/2010/main" val="12665001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832684-29D5-44EB-A50A-B8D5602D8959}" type="datetimeFigureOut">
              <a:rPr lang="en-US"/>
              <a:pPr>
                <a:defRPr/>
              </a:pPr>
              <a:t>04/10/2023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D232F-C5D5-41EB-BEB0-E43404BF3AE2}" type="slidenum">
              <a:rPr lang="en-US"/>
              <a:pPr>
                <a:defRPr/>
              </a:pPr>
              <a:t>‹#›</a:t>
            </a:fld>
            <a:endParaRPr lang="en-US" dirty="0"/>
          </a:p>
        </p:txBody>
      </p:sp>
    </p:spTree>
    <p:extLst>
      <p:ext uri="{BB962C8B-B14F-4D97-AF65-F5344CB8AC3E}">
        <p14:creationId xmlns:p14="http://schemas.microsoft.com/office/powerpoint/2010/main" val="3714559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0093F5-B978-46B0-BE91-93465ABBE671}" type="datetimeFigureOut">
              <a:rPr lang="en-US"/>
              <a:pPr>
                <a:defRPr/>
              </a:pPr>
              <a:t>04/10/2023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B65A02-8733-4599-962C-7EBC0E5AC3BE}" type="slidenum">
              <a:rPr lang="en-US"/>
              <a:pPr>
                <a:defRPr/>
              </a:pPr>
              <a:t>‹#›</a:t>
            </a:fld>
            <a:endParaRPr lang="en-US" dirty="0"/>
          </a:p>
        </p:txBody>
      </p:sp>
    </p:spTree>
    <p:extLst>
      <p:ext uri="{BB962C8B-B14F-4D97-AF65-F5344CB8AC3E}">
        <p14:creationId xmlns:p14="http://schemas.microsoft.com/office/powerpoint/2010/main" val="1001422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679D8-4417-4801-9479-7B45FE718B67}" type="datetimeFigureOut">
              <a:rPr lang="en-US"/>
              <a:pPr>
                <a:defRPr/>
              </a:pPr>
              <a:t>04/10/2023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09844-0697-4626-AA3A-F7EBB6DC5B15}" type="slidenum">
              <a:rPr lang="en-US"/>
              <a:pPr>
                <a:defRPr/>
              </a:pPr>
              <a:t>‹#›</a:t>
            </a:fld>
            <a:endParaRPr lang="en-US" dirty="0"/>
          </a:p>
        </p:txBody>
      </p:sp>
    </p:spTree>
    <p:extLst>
      <p:ext uri="{BB962C8B-B14F-4D97-AF65-F5344CB8AC3E}">
        <p14:creationId xmlns:p14="http://schemas.microsoft.com/office/powerpoint/2010/main" val="938128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E15160-DCD7-4AF2-8712-A911CE4370F1}" type="datetimeFigureOut">
              <a:rPr lang="en-US"/>
              <a:pPr>
                <a:defRPr/>
              </a:pPr>
              <a:t>04/10/2023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2CB9E9-FAAA-43E3-8860-55875527F73A}" type="slidenum">
              <a:rPr lang="en-US"/>
              <a:pPr>
                <a:defRPr/>
              </a:pPr>
              <a:t>‹#›</a:t>
            </a:fld>
            <a:endParaRPr lang="en-US" dirty="0"/>
          </a:p>
        </p:txBody>
      </p:sp>
    </p:spTree>
    <p:extLst>
      <p:ext uri="{BB962C8B-B14F-4D97-AF65-F5344CB8AC3E}">
        <p14:creationId xmlns:p14="http://schemas.microsoft.com/office/powerpoint/2010/main" val="971058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p:spPr>
        <p:txBody>
          <a:bodyPr/>
          <a:lstStyle/>
          <a:p>
            <a:r>
              <a:rPr lang="en-US"/>
              <a:t>Click to edit Master title style</a:t>
            </a:r>
          </a:p>
        </p:txBody>
      </p:sp>
      <p:sp>
        <p:nvSpPr>
          <p:cNvPr id="3" name="Table Placeholder 2"/>
          <p:cNvSpPr>
            <a:spLocks noGrp="1"/>
          </p:cNvSpPr>
          <p:nvPr>
            <p:ph type="tbl" idx="1"/>
          </p:nvPr>
        </p:nvSpPr>
        <p:spPr>
          <a:xfrm>
            <a:off x="838200" y="1825625"/>
            <a:ext cx="105156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88E17D62-C404-4BA2-863B-92645E411DB2}" type="datetimeFigureOut">
              <a:rPr lang="en-US"/>
              <a:pPr>
                <a:defRPr/>
              </a:pPr>
              <a:t>04/10/2023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202A5-6257-4BD6-AAD6-25FA617D9C15}" type="slidenum">
              <a:rPr lang="en-US"/>
              <a:pPr>
                <a:defRPr/>
              </a:pPr>
              <a:t>‹#›</a:t>
            </a:fld>
            <a:endParaRPr lang="en-US" dirty="0"/>
          </a:p>
        </p:txBody>
      </p:sp>
    </p:spTree>
    <p:extLst>
      <p:ext uri="{BB962C8B-B14F-4D97-AF65-F5344CB8AC3E}">
        <p14:creationId xmlns:p14="http://schemas.microsoft.com/office/powerpoint/2010/main" val="427179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6" y="3429037"/>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37"/>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34F99B-A5AD-44BD-B1ED-DC46F596C628}" type="datetimeFigureOut">
              <a:rPr lang="en-US" smtClean="0"/>
              <a:t>04/10/2023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D7E78-9655-4221-8C10-13EB03CF6C79}" type="slidenum">
              <a:rPr lang="en-US" smtClean="0"/>
              <a:t>‹#›</a:t>
            </a:fld>
            <a:endParaRPr lang="en-US"/>
          </a:p>
        </p:txBody>
      </p:sp>
    </p:spTree>
    <p:extLst>
      <p:ext uri="{BB962C8B-B14F-4D97-AF65-F5344CB8AC3E}">
        <p14:creationId xmlns:p14="http://schemas.microsoft.com/office/powerpoint/2010/main" val="28464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34F99B-A5AD-44BD-B1ED-DC46F596C628}" type="datetimeFigureOut">
              <a:rPr lang="en-US" smtClean="0"/>
              <a:t>04/10/2023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D7E78-9655-4221-8C10-13EB03CF6C79}" type="slidenum">
              <a:rPr lang="en-US" smtClean="0"/>
              <a:t>‹#›</a:t>
            </a:fld>
            <a:endParaRPr lang="en-US"/>
          </a:p>
        </p:txBody>
      </p:sp>
    </p:spTree>
    <p:extLst>
      <p:ext uri="{BB962C8B-B14F-4D97-AF65-F5344CB8AC3E}">
        <p14:creationId xmlns:p14="http://schemas.microsoft.com/office/powerpoint/2010/main" val="370072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B034F99B-A5AD-44BD-B1ED-DC46F596C628}" type="datetimeFigureOut">
              <a:rPr lang="en-US" smtClean="0"/>
              <a:t>04/10/2023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D7E78-9655-4221-8C10-13EB03CF6C79}" type="slidenum">
              <a:rPr lang="en-US" smtClean="0"/>
              <a:t>‹#›</a:t>
            </a:fld>
            <a:endParaRPr lang="en-US"/>
          </a:p>
        </p:txBody>
      </p:sp>
    </p:spTree>
    <p:extLst>
      <p:ext uri="{BB962C8B-B14F-4D97-AF65-F5344CB8AC3E}">
        <p14:creationId xmlns:p14="http://schemas.microsoft.com/office/powerpoint/2010/main" val="127324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B034F99B-A5AD-44BD-B1ED-DC46F596C628}" type="datetimeFigureOut">
              <a:rPr lang="en-US" smtClean="0"/>
              <a:t>04/10/2023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4" name="Text Placeholder 3"/>
          <p:cNvSpPr>
            <a:spLocks noGrp="1"/>
          </p:cNvSpPr>
          <p:nvPr>
            <p:ph type="body" sz="half" idx="2"/>
          </p:nvPr>
        </p:nvSpPr>
        <p:spPr>
          <a:xfrm>
            <a:off x="1219200" y="3581437"/>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533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98"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36"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34F99B-A5AD-44BD-B1ED-DC46F596C628}" type="datetimeFigureOut">
              <a:rPr lang="en-US" smtClean="0"/>
              <a:t>04/10/2023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D7E78-9655-4221-8C10-13EB03CF6C79}"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1588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201"/>
            <a:ext cx="5048920" cy="365125"/>
          </a:xfrm>
          <a:prstGeom prst="rect">
            <a:avLst/>
          </a:prstGeom>
        </p:spPr>
        <p:txBody>
          <a:bodyPr vert="horz" lIns="91440" tIns="45720" rIns="91440" bIns="45720" rtlCol="0" anchor="ctr"/>
          <a:lstStyle>
            <a:lvl1pPr algn="r">
              <a:defRPr sz="1000">
                <a:solidFill>
                  <a:schemeClr val="tx2"/>
                </a:solidFill>
              </a:defRPr>
            </a:lvl1pPr>
          </a:lstStyle>
          <a:p>
            <a:pPr>
              <a:defRPr/>
            </a:pPr>
            <a:fld id="{2E535E0B-D617-4FC7-AF89-C87D3620A509}" type="datetimeFigureOut">
              <a:rPr lang="en-US" smtClean="0">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3"/>
          </p:nvPr>
        </p:nvSpPr>
        <p:spPr>
          <a:xfrm>
            <a:off x="258209" y="6250201"/>
            <a:ext cx="504892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5321452" y="6250200"/>
            <a:ext cx="1549101" cy="365125"/>
          </a:xfrm>
          <a:prstGeom prst="rect">
            <a:avLst/>
          </a:prstGeom>
        </p:spPr>
        <p:txBody>
          <a:bodyPr vert="horz" lIns="91440" tIns="45720" rIns="91440" bIns="45720" rtlCol="0" anchor="ctr"/>
          <a:lstStyle>
            <a:lvl1pPr algn="ctr">
              <a:defRPr sz="1000">
                <a:solidFill>
                  <a:schemeClr val="tx2"/>
                </a:solidFill>
              </a:defRPr>
            </a:lvl1pPr>
          </a:lstStyle>
          <a:p>
            <a:pPr>
              <a:defRPr/>
            </a:pPr>
            <a:fld id="{719C70D1-1117-4AD9-B3F2-97D8BAF03457}" type="slidenum">
              <a:rPr lang="en-US" smtClean="0">
                <a:solidFill>
                  <a:prstClr val="black">
                    <a:tint val="75000"/>
                  </a:prstClr>
                </a:solidFill>
              </a:rPr>
              <a:pPr>
                <a:defRPr/>
              </a:pPr>
              <a:t>‹#›</a:t>
            </a:fld>
            <a:endParaRPr lang="en-US">
              <a:solidFill>
                <a:prstClr val="black">
                  <a:tint val="75000"/>
                </a:prstClr>
              </a:solidFill>
            </a:endParaRPr>
          </a:p>
        </p:txBody>
      </p:sp>
      <p:sp>
        <p:nvSpPr>
          <p:cNvPr id="3" name="Text Placeholder 2"/>
          <p:cNvSpPr>
            <a:spLocks noGrp="1"/>
          </p:cNvSpPr>
          <p:nvPr>
            <p:ph type="body" idx="1"/>
          </p:nvPr>
        </p:nvSpPr>
        <p:spPr>
          <a:xfrm>
            <a:off x="1162781"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5630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535E0B-D617-4FC7-AF89-C87D3620A509}" type="datetimeFigureOut">
              <a:rPr lang="en-US">
                <a:solidFill>
                  <a:prstClr val="black">
                    <a:tint val="75000"/>
                  </a:prstClr>
                </a:solidFill>
              </a:rPr>
              <a:pPr>
                <a:defRPr/>
              </a:pPr>
              <a:t>04/10/2023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19C70D1-1117-4AD9-B3F2-97D8BAF034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6104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303CA-D67C-4273-98D3-25FCB135EB47}" type="datetimeFigureOut">
              <a:rPr lang="en-US" smtClean="0">
                <a:solidFill>
                  <a:prstClr val="black">
                    <a:tint val="75000"/>
                  </a:prstClr>
                </a:solidFill>
              </a:rPr>
              <a:pPr/>
              <a:t>04/10/2023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D3D8A-0C1D-4169-ABF4-5CE6E58407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1799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9"/>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7E51BED5-32F9-4129-B4D5-DB762A65F7E1}" type="datetimeFigureOut">
              <a:rPr lang="en-US"/>
              <a:pPr>
                <a:defRPr/>
              </a:pPr>
              <a:t>04/10/2023</a:t>
            </a:fld>
            <a:endParaRPr lang="en-US" dirty="0"/>
          </a:p>
        </p:txBody>
      </p:sp>
      <p:sp>
        <p:nvSpPr>
          <p:cNvPr id="5" name="Footer Placeholder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FECB5D8F-6F49-486C-8EC6-3ACCC6EED6D5}" type="slidenum">
              <a:rPr lang="en-US"/>
              <a:pPr>
                <a:defRPr/>
              </a:pPr>
              <a:t>‹#›</a:t>
            </a:fld>
            <a:endParaRPr lang="en-US" dirty="0"/>
          </a:p>
        </p:txBody>
      </p:sp>
    </p:spTree>
    <p:extLst>
      <p:ext uri="{BB962C8B-B14F-4D97-AF65-F5344CB8AC3E}">
        <p14:creationId xmlns:p14="http://schemas.microsoft.com/office/powerpoint/2010/main" val="1981361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9.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6.xml"/><Relationship Id="rId16"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31706" y="620688"/>
            <a:ext cx="5760640" cy="1083374"/>
          </a:xfrm>
          <a:prstGeom prst="rect">
            <a:avLst/>
          </a:prstGeom>
        </p:spPr>
        <p:txBody>
          <a:bodyPr wrap="square">
            <a:spAutoFit/>
          </a:bodyPr>
          <a:lstStyle/>
          <a:p>
            <a:pPr algn="ctr">
              <a:lnSpc>
                <a:spcPct val="115000"/>
              </a:lnSpc>
            </a:pPr>
            <a:r>
              <a:rPr lang="vi-VN" sz="2800" b="1" cap="all" dirty="0">
                <a:solidFill>
                  <a:srgbClr val="000000"/>
                </a:solidFill>
                <a:latin typeface="Times New Roman"/>
                <a:ea typeface="Times New Roman"/>
                <a:cs typeface="Times New Roman"/>
              </a:rPr>
              <a:t>BÀI </a:t>
            </a:r>
            <a:r>
              <a:rPr lang="en-US" sz="2800" b="1" cap="all" dirty="0">
                <a:solidFill>
                  <a:srgbClr val="000000"/>
                </a:solidFill>
                <a:latin typeface="Times New Roman"/>
                <a:ea typeface="Times New Roman"/>
                <a:cs typeface="Times New Roman"/>
              </a:rPr>
              <a:t>3:</a:t>
            </a:r>
            <a:endParaRPr lang="en-US" sz="2800" dirty="0">
              <a:solidFill>
                <a:prstClr val="black"/>
              </a:solidFill>
              <a:latin typeface="Calibri"/>
              <a:ea typeface="Calibri"/>
              <a:cs typeface="Times New Roman"/>
            </a:endParaRPr>
          </a:p>
          <a:p>
            <a:pPr algn="ctr">
              <a:lnSpc>
                <a:spcPct val="115000"/>
              </a:lnSpc>
            </a:pPr>
            <a:r>
              <a:rPr lang="en-US" sz="2800" b="1" dirty="0">
                <a:solidFill>
                  <a:srgbClr val="000000"/>
                </a:solidFill>
                <a:latin typeface="Times New Roman"/>
                <a:ea typeface="Times New Roman"/>
                <a:cs typeface="Times New Roman"/>
              </a:rPr>
              <a:t>CỘI NGUỒN YÊU THƯƠNG </a:t>
            </a:r>
            <a:endParaRPr lang="en-US" sz="2800" dirty="0">
              <a:solidFill>
                <a:prstClr val="black"/>
              </a:solidFill>
              <a:latin typeface="Calibri"/>
              <a:ea typeface="Calibri"/>
              <a:cs typeface="Times New Roman"/>
            </a:endParaRPr>
          </a:p>
        </p:txBody>
      </p:sp>
      <p:sp>
        <p:nvSpPr>
          <p:cNvPr id="5" name="Rectangle 4"/>
          <p:cNvSpPr/>
          <p:nvPr/>
        </p:nvSpPr>
        <p:spPr>
          <a:xfrm>
            <a:off x="3647730" y="1844824"/>
            <a:ext cx="6660232" cy="1083374"/>
          </a:xfrm>
          <a:prstGeom prst="rect">
            <a:avLst/>
          </a:prstGeom>
        </p:spPr>
        <p:txBody>
          <a:bodyPr wrap="square">
            <a:spAutoFit/>
          </a:bodyPr>
          <a:lstStyle/>
          <a:p>
            <a:pPr algn="r">
              <a:lnSpc>
                <a:spcPct val="115000"/>
              </a:lnSpc>
            </a:pPr>
            <a:r>
              <a:rPr lang="en-US" sz="2800" b="1" dirty="0" err="1">
                <a:solidFill>
                  <a:srgbClr val="000000"/>
                </a:solidFill>
                <a:latin typeface="Times New Roman"/>
                <a:ea typeface="Times New Roman"/>
                <a:cs typeface="Times New Roman"/>
              </a:rPr>
              <a:t>Tình</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yêu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thương</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là</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câu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trả</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lời</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cho</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mọi</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thứ</a:t>
            </a:r>
            <a:endParaRPr lang="en-US" sz="2800" dirty="0">
              <a:solidFill>
                <a:prstClr val="black"/>
              </a:solidFill>
              <a:latin typeface="Calibri"/>
              <a:ea typeface="Calibri"/>
              <a:cs typeface="Times New Roman"/>
            </a:endParaRPr>
          </a:p>
          <a:p>
            <a:pPr algn="r">
              <a:lnSpc>
                <a:spcPct val="115000"/>
              </a:lnSpc>
            </a:pPr>
            <a:r>
              <a:rPr lang="en-US" sz="2800" b="1" dirty="0">
                <a:solidFill>
                  <a:srgbClr val="000000"/>
                </a:solidFill>
                <a:latin typeface="Times New Roman"/>
                <a:ea typeface="Times New Roman"/>
                <a:cs typeface="Times New Roman"/>
              </a:rPr>
              <a:t>( Ray Bradbury)</a:t>
            </a:r>
            <a:endParaRPr lang="en-US" sz="2800" dirty="0">
              <a:solidFill>
                <a:prstClr val="black"/>
              </a:solidFill>
              <a:latin typeface="Calibri"/>
              <a:ea typeface="Calibri"/>
              <a:cs typeface="Times New Roman"/>
            </a:endParaRPr>
          </a:p>
        </p:txBody>
      </p:sp>
      <p:sp>
        <p:nvSpPr>
          <p:cNvPr id="6" name="TextBox 5"/>
          <p:cNvSpPr txBox="1"/>
          <p:nvPr/>
        </p:nvSpPr>
        <p:spPr>
          <a:xfrm>
            <a:off x="2567608" y="3717035"/>
            <a:ext cx="7560840" cy="954107"/>
          </a:xfrm>
          <a:prstGeom prst="rect">
            <a:avLst/>
          </a:prstGeom>
          <a:noFill/>
        </p:spPr>
        <p:txBody>
          <a:bodyPr wrap="square" rtlCol="0">
            <a:spAutoFit/>
          </a:bodyPr>
          <a:lstStyle/>
          <a:p>
            <a:pPr marL="285750" indent="-285750">
              <a:buFontTx/>
              <a:buChar char="-"/>
            </a:pPr>
            <a:r>
              <a:rPr lang="en-US" sz="2800" dirty="0" err="1">
                <a:solidFill>
                  <a:srgbClr val="FF0000"/>
                </a:solidFill>
                <a:latin typeface="Times New Roman" panose="02020603050405020304" pitchFamily="18" charset="0"/>
                <a:cs typeface="Times New Roman" panose="02020603050405020304" pitchFamily="18" charset="0"/>
              </a:rPr>
              <a:t>Giáo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Nguyễn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Thị</a:t>
            </a:r>
            <a:r>
              <a:rPr lang="en-US" sz="2800" dirty="0">
                <a:solidFill>
                  <a:srgbClr val="FF0000"/>
                </a:solidFill>
                <a:latin typeface="Times New Roman" panose="02020603050405020304" pitchFamily="18" charset="0"/>
                <a:cs typeface="Times New Roman" panose="02020603050405020304" pitchFamily="18" charset="0"/>
              </a:rPr>
              <a:t> Mai </a:t>
            </a:r>
            <a:r>
              <a:rPr lang="en-US" sz="2800" dirty="0" err="1">
                <a:solidFill>
                  <a:srgbClr val="FF0000"/>
                </a:solidFill>
                <a:latin typeface="Times New Roman" panose="02020603050405020304" pitchFamily="18" charset="0"/>
                <a:cs typeface="Times New Roman" panose="02020603050405020304" pitchFamily="18" charset="0"/>
              </a:rPr>
              <a:t>Phương</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800" dirty="0" err="1">
                <a:solidFill>
                  <a:srgbClr val="FF0000"/>
                </a:solidFill>
                <a:latin typeface="Times New Roman" panose="02020603050405020304" pitchFamily="18" charset="0"/>
                <a:cs typeface="Times New Roman" panose="02020603050405020304" pitchFamily="18" charset="0"/>
              </a:rPr>
              <a:t>Trường</a:t>
            </a:r>
            <a:r>
              <a:rPr lang="en-US" sz="2800" dirty="0">
                <a:solidFill>
                  <a:srgbClr val="FF0000"/>
                </a:solidFill>
                <a:latin typeface="Times New Roman" panose="02020603050405020304" pitchFamily="18" charset="0"/>
                <a:cs typeface="Times New Roman" panose="02020603050405020304" pitchFamily="18" charset="0"/>
              </a:rPr>
              <a:t> THCS Nam </a:t>
            </a:r>
            <a:r>
              <a:rPr lang="en-US" sz="2800" dirty="0" err="1">
                <a:solidFill>
                  <a:srgbClr val="FF0000"/>
                </a:solidFill>
                <a:latin typeface="Times New Roman" panose="02020603050405020304" pitchFamily="18" charset="0"/>
                <a:cs typeface="Times New Roman" panose="02020603050405020304" pitchFamily="18" charset="0"/>
              </a:rPr>
              <a:t>Hải</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621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1506" y="188640"/>
            <a:ext cx="4176464" cy="523220"/>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2,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1775520" y="1844824"/>
          <a:ext cx="8424936" cy="3429762"/>
        </p:xfrm>
        <a:graphic>
          <a:graphicData uri="http://schemas.openxmlformats.org/drawingml/2006/table">
            <a:tbl>
              <a:tblPr firstRow="1" firstCol="1" bandRow="1"/>
              <a:tblGrid>
                <a:gridCol w="2736304">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Xuất</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xứ</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Thể loại</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Ngôi kể</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Người kể chuyện</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0">
                <a:tc>
                  <a:txBody>
                    <a:bodyPr/>
                    <a:lstStyle/>
                    <a:p>
                      <a:pPr algn="just">
                        <a:lnSpc>
                          <a:spcPct val="150000"/>
                        </a:lnSpc>
                        <a:spcAft>
                          <a:spcPts val="1000"/>
                        </a:spcAft>
                      </a:pPr>
                      <a:r>
                        <a:rPr lang="en-US" sz="2800">
                          <a:solidFill>
                            <a:srgbClr val="000000"/>
                          </a:solidFill>
                          <a:effectLst/>
                          <a:latin typeface="Times New Roman"/>
                          <a:ea typeface="Calibri"/>
                          <a:cs typeface="Times New Roman"/>
                        </a:rPr>
                        <a:t>Nhân vật</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a:solidFill>
                            <a:srgbClr val="000000"/>
                          </a:solidFill>
                          <a:effectLst/>
                          <a:latin typeface="Times New Roman"/>
                          <a:ea typeface="Calibri"/>
                          <a:cs typeface="Times New Roman"/>
                        </a:rPr>
                        <a:t>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r h="0">
                <a:tc>
                  <a:txBody>
                    <a:bodyPr/>
                    <a:lstStyle/>
                    <a:p>
                      <a:pPr algn="just">
                        <a:lnSpc>
                          <a:spcPct val="150000"/>
                        </a:lnSpc>
                        <a:spcAft>
                          <a:spcPts val="1000"/>
                        </a:spcAft>
                      </a:pP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cục</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just">
                        <a:lnSpc>
                          <a:spcPct val="150000"/>
                        </a:lnSpc>
                        <a:spcAft>
                          <a:spcPts val="1000"/>
                        </a:spcAf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0005"/>
                  </a:ext>
                </a:extLst>
              </a:tr>
            </a:tbl>
          </a:graphicData>
        </a:graphic>
      </p:graphicFrame>
      <p:sp>
        <p:nvSpPr>
          <p:cNvPr id="6" name="Rectangle 5"/>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39817" y="1268760"/>
            <a:ext cx="4032448" cy="523220"/>
          </a:xfrm>
          <a:prstGeom prst="rect">
            <a:avLst/>
          </a:prstGeom>
          <a:noFill/>
        </p:spPr>
        <p:txBody>
          <a:bodyPr wrap="square" rtlCol="0">
            <a:spAutoFit/>
          </a:bodyPr>
          <a:lstStyle/>
          <a:p>
            <a:r>
              <a:rPr lang="en-US" sz="2800" dirty="0">
                <a:solidFill>
                  <a:prstClr val="black"/>
                </a:solidFill>
                <a:latin typeface="Times New Roman" panose="02020603050405020304" pitchFamily="18" charset="0"/>
                <a:cs typeface="Times New Roman" panose="02020603050405020304" pitchFamily="18" charset="0"/>
              </a:rPr>
              <a:t>PHIẾU HỌC TẬP SỐ 2</a:t>
            </a:r>
          </a:p>
        </p:txBody>
      </p:sp>
    </p:spTree>
    <p:extLst>
      <p:ext uri="{BB962C8B-B14F-4D97-AF65-F5344CB8AC3E}">
        <p14:creationId xmlns:p14="http://schemas.microsoft.com/office/powerpoint/2010/main" val="7523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208" y="-165201"/>
            <a:ext cx="9144793"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3719743" y="553388"/>
            <a:ext cx="5774831" cy="3271855"/>
            <a:chOff x="2993528" y="1724120"/>
            <a:chExt cx="7568422" cy="3060508"/>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b. </a:t>
              </a:r>
              <a:r>
                <a:rPr lang="en-US" sz="2800" b="1" dirty="0" err="1">
                  <a:solidFill>
                    <a:sysClr val="window" lastClr="FFFFFF"/>
                  </a:solidFill>
                  <a:latin typeface="Times New Roman" panose="02020603050405020304" pitchFamily="18" charset="0"/>
                  <a:cs typeface="Times New Roman" panose="02020603050405020304" pitchFamily="18" charset="0"/>
                </a:rPr>
                <a:t>Tìm</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hiểu</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solidFill>
                  <a:prstClr val="black">
                    <a:hueOff val="0"/>
                    <a:satOff val="0"/>
                    <a:lumOff val="0"/>
                    <a:alphaOff val="0"/>
                  </a:prstClr>
                </a:solidFill>
                <a:latin typeface="Calibri"/>
              </a:endParaRPr>
            </a:p>
          </p:txBody>
        </p:sp>
        <p:sp>
          <p:nvSpPr>
            <p:cNvPr id="10" name="Freeform 9"/>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Xuất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xứ</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Rút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sổ</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p:txBody>
        </p:sp>
        <p:sp>
          <p:nvSpPr>
            <p:cNvPr id="11" name="Freeform 10"/>
            <p:cNvSpPr/>
            <p:nvPr/>
          </p:nvSpPr>
          <p:spPr>
            <a:xfrm>
              <a:off x="3404662" y="2418007"/>
              <a:ext cx="411133" cy="1333657"/>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solidFill>
                  <a:prstClr val="black">
                    <a:hueOff val="0"/>
                    <a:satOff val="0"/>
                    <a:lumOff val="0"/>
                    <a:alphaOff val="0"/>
                  </a:prstClr>
                </a:solidFill>
                <a:latin typeface="Calibri"/>
              </a:endParaRPr>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3" name="Freeform 12"/>
            <p:cNvSpPr/>
            <p:nvPr/>
          </p:nvSpPr>
          <p:spPr>
            <a:xfrm>
              <a:off x="3404662" y="2418007"/>
              <a:ext cx="411133" cy="2083960"/>
            </a:xfrm>
            <a:custGeom>
              <a:avLst/>
              <a:gdLst/>
              <a:ahLst/>
              <a:cxnLst/>
              <a:rect l="0" t="0" r="0" b="0"/>
              <a:pathLst>
                <a:path>
                  <a:moveTo>
                    <a:pt x="0" y="0"/>
                  </a:moveTo>
                  <a:lnTo>
                    <a:pt x="0" y="1977740"/>
                  </a:lnTo>
                  <a:lnTo>
                    <a:pt x="379793" y="197774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solidFill>
                  <a:prstClr val="black">
                    <a:hueOff val="0"/>
                    <a:satOff val="0"/>
                    <a:lumOff val="0"/>
                    <a:alphaOff val="0"/>
                  </a:prstClr>
                </a:solidFill>
                <a:latin typeface="Calibri"/>
              </a:endParaRPr>
            </a:p>
          </p:txBody>
        </p:sp>
        <p:sp>
          <p:nvSpPr>
            <p:cNvPr id="14" name="Freeform 13"/>
            <p:cNvSpPr/>
            <p:nvPr/>
          </p:nvSpPr>
          <p:spPr>
            <a:xfrm>
              <a:off x="3670156" y="4219307"/>
              <a:ext cx="6891794" cy="565321"/>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latin typeface="Calibri"/>
              <a:ea typeface="Calibri"/>
              <a:cs typeface="Times New Roman"/>
            </a:endParaRPr>
          </a:p>
        </p:txBody>
      </p:sp>
      <p:sp>
        <p:nvSpPr>
          <p:cNvPr id="18" name="Rectangle 17"/>
          <p:cNvSpPr/>
          <p:nvPr/>
        </p:nvSpPr>
        <p:spPr>
          <a:xfrm>
            <a:off x="4236015" y="2351584"/>
            <a:ext cx="3833409" cy="669542"/>
          </a:xfrm>
          <a:prstGeom prst="rect">
            <a:avLst/>
          </a:prstGeom>
        </p:spPr>
        <p:txBody>
          <a:bodyPr wrap="square">
            <a:spAutoFit/>
          </a:bodyPr>
          <a:lstStyle/>
          <a:p>
            <a:pPr>
              <a:lnSpc>
                <a:spcPct val="150000"/>
              </a:lnSpc>
            </a:pP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Thể</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loại</a:t>
            </a:r>
            <a:r>
              <a:rPr lang="en-US" sz="2800" b="1"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Truyện</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ngắn</a:t>
            </a:r>
            <a:endParaRPr lang="en-US" sz="2800" dirty="0">
              <a:solidFill>
                <a:prstClr val="black"/>
              </a:solidFill>
              <a:latin typeface="Calibri"/>
              <a:ea typeface="Calibri"/>
              <a:cs typeface="Times New Roman"/>
            </a:endParaRPr>
          </a:p>
        </p:txBody>
      </p:sp>
    </p:spTree>
    <p:extLst>
      <p:ext uri="{BB962C8B-B14F-4D97-AF65-F5344CB8AC3E}">
        <p14:creationId xmlns:p14="http://schemas.microsoft.com/office/powerpoint/2010/main" val="28342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7459" y="116633"/>
            <a:ext cx="9144793"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4"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latin typeface="Calibri"/>
              <a:ea typeface="Calibri"/>
              <a:cs typeface="Times New Roman"/>
            </a:endParaRPr>
          </a:p>
        </p:txBody>
      </p:sp>
      <p:sp>
        <p:nvSpPr>
          <p:cNvPr id="21" name="Rectangle 20"/>
          <p:cNvSpPr/>
          <p:nvPr/>
        </p:nvSpPr>
        <p:spPr>
          <a:xfrm>
            <a:off x="1775536" y="711861"/>
            <a:ext cx="2973827" cy="480131"/>
          </a:xfrm>
          <a:prstGeom prst="rect">
            <a:avLst/>
          </a:prstGeom>
        </p:spPr>
        <p:txBody>
          <a:bodyPr wrap="none">
            <a:spAutoFit/>
          </a:bodyPr>
          <a:lstStyle/>
          <a:p>
            <a:pPr defTabSz="1244600" fontAlgn="base">
              <a:lnSpc>
                <a:spcPct val="90000"/>
              </a:lnSpc>
              <a:spcBef>
                <a:spcPct val="0"/>
              </a:spcBef>
              <a:spcAft>
                <a:spcPct val="35000"/>
              </a:spcAft>
            </a:pP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chung</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23" name="Diagram 22"/>
          <p:cNvGraphicFramePr/>
          <p:nvPr/>
        </p:nvGraphicFramePr>
        <p:xfrm>
          <a:off x="4151784" y="1334131"/>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792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208" y="-165201"/>
            <a:ext cx="9144793" cy="7023201"/>
          </a:xfrm>
          <a:prstGeom prst="rect">
            <a:avLst/>
          </a:prstGeom>
        </p:spPr>
      </p:pic>
      <p:sp>
        <p:nvSpPr>
          <p:cNvPr id="5" name="Rectangle 4"/>
          <p:cNvSpPr/>
          <p:nvPr/>
        </p:nvSpPr>
        <p:spPr>
          <a:xfrm>
            <a:off x="1703512" y="31"/>
            <a:ext cx="3235872" cy="52225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p>
        </p:txBody>
      </p:sp>
      <p:grpSp>
        <p:nvGrpSpPr>
          <p:cNvPr id="2" name="Group 1"/>
          <p:cNvGrpSpPr/>
          <p:nvPr/>
        </p:nvGrpSpPr>
        <p:grpSpPr>
          <a:xfrm>
            <a:off x="4079792" y="616992"/>
            <a:ext cx="5990855" cy="5620320"/>
            <a:chOff x="2993528" y="1724120"/>
            <a:chExt cx="7568422" cy="3226862"/>
          </a:xfrm>
        </p:grpSpPr>
        <p:sp>
          <p:nvSpPr>
            <p:cNvPr id="6" name="Freeform 5"/>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Bố</a:t>
              </a:r>
              <a:r>
                <a:rPr lang="en-US" sz="2800" b="1" dirty="0">
                  <a:solidFill>
                    <a:sysClr val="window" lastClr="FFFFFF"/>
                  </a:solidFill>
                  <a:latin typeface="Times New Roman" panose="02020603050405020304" pitchFamily="18" charset="0"/>
                  <a:cs typeface="Times New Roman" panose="02020603050405020304" pitchFamily="18" charset="0"/>
                </a:rPr>
                <a:t> </a:t>
              </a:r>
              <a:r>
                <a:rPr lang="en-US" sz="2800" b="1" dirty="0" err="1">
                  <a:solidFill>
                    <a:sysClr val="window" lastClr="FFFFFF"/>
                  </a:solidFill>
                  <a:latin typeface="Times New Roman" panose="02020603050405020304" pitchFamily="18" charset="0"/>
                  <a:cs typeface="Times New Roman" panose="02020603050405020304" pitchFamily="18" charset="0"/>
                </a:rPr>
                <a:t>cục</a:t>
              </a:r>
              <a:r>
                <a:rPr lang="en-US" sz="2800" b="1" dirty="0">
                  <a:solidFill>
                    <a:sysClr val="window" lastClr="FFFFFF"/>
                  </a:solidFill>
                  <a:latin typeface="Times New Roman" panose="02020603050405020304" pitchFamily="18" charset="0"/>
                  <a:cs typeface="Times New Roman" panose="02020603050405020304" pitchFamily="18" charset="0"/>
                </a:rPr>
                <a:t>: 2 </a:t>
              </a:r>
              <a:r>
                <a:rPr lang="en-US" sz="2800" b="1" dirty="0" err="1">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9" name="Freeform 8"/>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solidFill>
                  <a:prstClr val="black">
                    <a:hueOff val="0"/>
                    <a:satOff val="0"/>
                    <a:lumOff val="0"/>
                    <a:alphaOff val="0"/>
                  </a:prstClr>
                </a:solidFill>
                <a:latin typeface="Calibri"/>
              </a:endParaRPr>
            </a:p>
          </p:txBody>
        </p:sp>
        <p:sp>
          <p:nvSpPr>
            <p:cNvPr id="10" name="Freeform 9"/>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1" name="Freeform 10"/>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solidFill>
                  <a:prstClr val="black">
                    <a:hueOff val="0"/>
                    <a:satOff val="0"/>
                    <a:lumOff val="0"/>
                    <a:alphaOff val="0"/>
                  </a:prstClr>
                </a:solidFill>
                <a:latin typeface="Calibri"/>
              </a:endParaRPr>
            </a:p>
          </p:txBody>
        </p:sp>
        <p:sp>
          <p:nvSpPr>
            <p:cNvPr id="12" name="Freeform 11"/>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15"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208" y="2987130"/>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868500" y="3175085"/>
            <a:ext cx="184731" cy="382092"/>
          </a:xfrm>
          <a:prstGeom prst="rect">
            <a:avLst/>
          </a:prstGeom>
        </p:spPr>
        <p:txBody>
          <a:bodyPr wrap="none">
            <a:spAutoFit/>
          </a:bodyPr>
          <a:lstStyle/>
          <a:p>
            <a:pPr>
              <a:lnSpc>
                <a:spcPct val="150000"/>
              </a:lnSpc>
            </a:pPr>
            <a:endParaRPr lang="en-US" sz="1400" dirty="0">
              <a:solidFill>
                <a:prstClr val="black"/>
              </a:solidFill>
              <a:latin typeface="Calibri"/>
              <a:ea typeface="Calibri"/>
              <a:cs typeface="Times New Roman"/>
            </a:endParaRPr>
          </a:p>
        </p:txBody>
      </p:sp>
      <p:sp>
        <p:nvSpPr>
          <p:cNvPr id="18" name="Rectangle 17"/>
          <p:cNvSpPr/>
          <p:nvPr/>
        </p:nvSpPr>
        <p:spPr>
          <a:xfrm>
            <a:off x="4712301" y="3645050"/>
            <a:ext cx="5280667" cy="1200329"/>
          </a:xfrm>
          <a:prstGeom prst="rect">
            <a:avLst/>
          </a:prstGeom>
        </p:spPr>
        <p:txBody>
          <a:bodyPr wrap="square">
            <a:spAutoFit/>
          </a:bodyPr>
          <a:lstStyle/>
          <a:p>
            <a:r>
              <a:rPr lang="en-US" sz="2400" i="1" dirty="0">
                <a:solidFill>
                  <a:srgbClr val="000000"/>
                </a:solidFill>
                <a:latin typeface="Times New Roman"/>
                <a:ea typeface="Times New Roman"/>
              </a:rPr>
              <a:t>-</a:t>
            </a:r>
            <a:r>
              <a:rPr lang="en-US" sz="2400" i="1" dirty="0" err="1">
                <a:solidFill>
                  <a:srgbClr val="000000"/>
                </a:solidFill>
                <a:latin typeface="Times New Roman"/>
                <a:ea typeface="Times New Roman"/>
              </a:rPr>
              <a:t>Phần</a:t>
            </a:r>
            <a:r>
              <a:rPr lang="en-US" sz="2400" i="1" dirty="0">
                <a:solidFill>
                  <a:srgbClr val="000000"/>
                </a:solidFill>
                <a:latin typeface="Times New Roman"/>
                <a:ea typeface="Times New Roman"/>
              </a:rPr>
              <a:t> 2: </a:t>
            </a:r>
            <a:r>
              <a:rPr lang="en-US" sz="2400" i="1" dirty="0" err="1">
                <a:solidFill>
                  <a:srgbClr val="000000"/>
                </a:solidFill>
                <a:latin typeface="Times New Roman"/>
                <a:ea typeface="Times New Roman"/>
              </a:rPr>
              <a:t>Còn</a:t>
            </a:r>
            <a:r>
              <a:rPr lang="en-US" sz="2400" i="1" dirty="0">
                <a:solidFill>
                  <a:srgbClr val="000000"/>
                </a:solidFill>
                <a:latin typeface="Times New Roman"/>
                <a:ea typeface="Times New Roman"/>
              </a:rPr>
              <a:t> </a:t>
            </a:r>
            <a:r>
              <a:rPr lang="en-US" sz="2400" i="1" dirty="0" err="1">
                <a:solidFill>
                  <a:srgbClr val="000000"/>
                </a:solidFill>
                <a:latin typeface="Times New Roman"/>
                <a:ea typeface="Times New Roman"/>
              </a:rPr>
              <a:t>lại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Bố</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dạy</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tôi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cách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đón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nhận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trân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trọng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tình</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cảm</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của</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mọi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người</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xung</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quanh</a:t>
            </a:r>
            <a:endParaRPr lang="en-US"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8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844833"/>
            <a:ext cx="7272808"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6232" y="1601109"/>
            <a:ext cx="9036495" cy="5262979"/>
          </a:xfrm>
          <a:prstGeom prst="rect">
            <a:avLst/>
          </a:prstGeom>
          <a:solidFill>
            <a:schemeClr val="bg1"/>
          </a:solidFill>
        </p:spPr>
        <p:txBody>
          <a:bodyPr wrap="square" rtlCol="0">
            <a:spAutoFit/>
          </a:bodyPr>
          <a:lstStyle/>
          <a:p>
            <a:pPr algn="just">
              <a:lnSpc>
                <a:spcPct val="150000"/>
              </a:lnSpc>
            </a:pP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Nhóm</a:t>
            </a:r>
            <a:r>
              <a:rPr lang="en-US" sz="2800" dirty="0">
                <a:solidFill>
                  <a:prstClr val="black"/>
                </a:solidFill>
                <a:latin typeface="Times New Roman"/>
                <a:ea typeface="Times New Roman"/>
                <a:cs typeface="Times New Roman"/>
              </a:rPr>
              <a:t> 1: </a:t>
            </a:r>
            <a:r>
              <a:rPr lang="en-US" sz="2800" dirty="0" err="1">
                <a:solidFill>
                  <a:prstClr val="black"/>
                </a:solidFill>
                <a:latin typeface="Times New Roman"/>
                <a:ea typeface="Times New Roman"/>
                <a:cs typeface="Times New Roman"/>
              </a:rPr>
              <a:t>Tìm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tiết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thể</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hiện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khả</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năng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đặc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biệt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của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vật</a:t>
            </a:r>
            <a:r>
              <a:rPr lang="en-US" sz="2800" dirty="0">
                <a:solidFill>
                  <a:prstClr val="black"/>
                </a:solidFill>
                <a:latin typeface="Times New Roman"/>
                <a:ea typeface="Times New Roman"/>
                <a:cs typeface="Times New Roman"/>
              </a:rPr>
              <a:t> “ </a:t>
            </a:r>
            <a:r>
              <a:rPr lang="en-US" sz="2800" dirty="0" err="1">
                <a:solidFill>
                  <a:prstClr val="black"/>
                </a:solidFill>
                <a:latin typeface="Times New Roman"/>
                <a:ea typeface="Times New Roman"/>
                <a:cs typeface="Times New Roman"/>
              </a:rPr>
              <a:t>tôi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Nhờ</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đâu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Tí</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năng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lực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đó</a:t>
            </a:r>
            <a:r>
              <a:rPr lang="en-US" sz="2800" dirty="0">
                <a:solidFill>
                  <a:prstClr val="black"/>
                </a:solidFill>
                <a:latin typeface="Times New Roman"/>
                <a:ea typeface="Times New Roman"/>
                <a:cs typeface="Times New Roman"/>
              </a:rPr>
              <a:t>?</a:t>
            </a:r>
            <a:endParaRPr lang="en-US" sz="2800" dirty="0">
              <a:solidFill>
                <a:prstClr val="black"/>
              </a:solidFill>
              <a:latin typeface="Calibri"/>
              <a:ea typeface="Calibri"/>
              <a:cs typeface="Times New Roman"/>
            </a:endParaRPr>
          </a:p>
          <a:p>
            <a:pPr algn="just">
              <a:lnSpc>
                <a:spcPct val="150000"/>
              </a:lnSpc>
            </a:pP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Nhóm</a:t>
            </a:r>
            <a:r>
              <a:rPr lang="en-US" sz="2800" dirty="0">
                <a:solidFill>
                  <a:prstClr val="black"/>
                </a:solidFill>
                <a:latin typeface="Times New Roman"/>
                <a:ea typeface="Times New Roman"/>
                <a:cs typeface="Times New Roman"/>
              </a:rPr>
              <a:t> 2: </a:t>
            </a:r>
            <a:r>
              <a:rPr lang="en-US" sz="2800" dirty="0" err="1">
                <a:solidFill>
                  <a:prstClr val="black"/>
                </a:solidFill>
                <a:latin typeface="Times New Roman"/>
                <a:ea typeface="Times New Roman"/>
                <a:cs typeface="Times New Roman"/>
              </a:rPr>
              <a:t>Nhân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vật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người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bố</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được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miêu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tả</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chủ</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yếu</a:t>
            </a:r>
            <a:r>
              <a:rPr lang="en-US" sz="2800" dirty="0">
                <a:solidFill>
                  <a:prstClr val="black"/>
                </a:solidFill>
                <a:latin typeface="Times New Roman"/>
                <a:ea typeface="Times New Roman"/>
                <a:cs typeface="Times New Roman"/>
              </a:rPr>
              <a:t> qua </a:t>
            </a:r>
            <a:r>
              <a:rPr lang="en-US" sz="2800" dirty="0" err="1">
                <a:solidFill>
                  <a:prstClr val="black"/>
                </a:solidFill>
                <a:latin typeface="Times New Roman"/>
                <a:ea typeface="Times New Roman"/>
                <a:cs typeface="Times New Roman"/>
              </a:rPr>
              <a:t>lời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kể</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của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vật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nào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việc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lựa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chọn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người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kể</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chuyện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như</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vậy</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tác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dụng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gì?Tìm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các</a:t>
            </a:r>
            <a:r>
              <a:rPr lang="en-US" sz="2800" dirty="0">
                <a:solidFill>
                  <a:prstClr val="black"/>
                </a:solidFill>
                <a:latin typeface="Times New Roman"/>
                <a:ea typeface="Times New Roman"/>
                <a:cs typeface="Times New Roman"/>
              </a:rPr>
              <a:t> chi </a:t>
            </a:r>
            <a:r>
              <a:rPr lang="en-US" sz="2800" dirty="0" err="1">
                <a:solidFill>
                  <a:prstClr val="black"/>
                </a:solidFill>
                <a:latin typeface="Times New Roman"/>
                <a:ea typeface="Times New Roman"/>
                <a:cs typeface="Times New Roman"/>
              </a:rPr>
              <a:t>tiết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thể</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hiện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cảm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xúc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suy</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nghĩ</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của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vật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về</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bố</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Tí</a:t>
            </a:r>
            <a:r>
              <a:rPr lang="en-US" sz="2800" dirty="0">
                <a:solidFill>
                  <a:prstClr val="black"/>
                </a:solidFill>
                <a:latin typeface="Times New Roman"/>
                <a:ea typeface="Times New Roman"/>
                <a:cs typeface="Times New Roman"/>
              </a:rPr>
              <a:t>? </a:t>
            </a:r>
            <a:endParaRPr lang="en-US" sz="2800" dirty="0">
              <a:solidFill>
                <a:prstClr val="black"/>
              </a:solidFill>
              <a:latin typeface="Calibri"/>
              <a:ea typeface="Calibri"/>
              <a:cs typeface="Times New Roman"/>
            </a:endParaRPr>
          </a:p>
          <a:p>
            <a:pPr algn="just">
              <a:lnSpc>
                <a:spcPct val="150000"/>
              </a:lnSpc>
            </a:pP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Nhóm</a:t>
            </a:r>
            <a:r>
              <a:rPr lang="en-US" sz="2800" dirty="0">
                <a:solidFill>
                  <a:prstClr val="black"/>
                </a:solidFill>
                <a:latin typeface="Times New Roman"/>
                <a:ea typeface="Times New Roman"/>
                <a:cs typeface="Times New Roman"/>
              </a:rPr>
              <a:t> 3: </a:t>
            </a:r>
            <a:r>
              <a:rPr lang="en-US" sz="2800" dirty="0" err="1">
                <a:solidFill>
                  <a:prstClr val="black"/>
                </a:solidFill>
                <a:latin typeface="Times New Roman"/>
                <a:ea typeface="Times New Roman"/>
                <a:cs typeface="Times New Roman"/>
              </a:rPr>
              <a:t>Những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điều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thú</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vị</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cảm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nhận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được</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vừa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nhắm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mắt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vừa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mở</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cửa</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sổ</a:t>
            </a:r>
            <a:endParaRPr lang="en-US" sz="2800" dirty="0">
              <a:solidFill>
                <a:prstClr val="black"/>
              </a:solidFill>
              <a:latin typeface="Calibri"/>
              <a:ea typeface="Calibri"/>
              <a:cs typeface="Times New Roman"/>
            </a:endParaRPr>
          </a:p>
        </p:txBody>
      </p:sp>
      <p:sp>
        <p:nvSpPr>
          <p:cNvPr id="6" name="TextBox 5"/>
          <p:cNvSpPr txBox="1"/>
          <p:nvPr/>
        </p:nvSpPr>
        <p:spPr>
          <a:xfrm>
            <a:off x="4655840" y="1155020"/>
            <a:ext cx="4968552" cy="523220"/>
          </a:xfrm>
          <a:prstGeom prst="rect">
            <a:avLst/>
          </a:prstGeom>
          <a:noFill/>
        </p:spPr>
        <p:txBody>
          <a:bodyPr wrap="square" rtlCol="0">
            <a:spAutoFit/>
          </a:bodyPr>
          <a:lstStyle/>
          <a:p>
            <a:r>
              <a:rPr lang="en-US" sz="2800" b="1" dirty="0" err="1">
                <a:solidFill>
                  <a:prstClr val="black"/>
                </a:solidFill>
                <a:latin typeface="Times New Roman" panose="02020603050405020304" pitchFamily="18" charset="0"/>
                <a:cs typeface="Times New Roman" panose="02020603050405020304" pitchFamily="18" charset="0"/>
              </a:rPr>
              <a:t>Thảo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luận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nhóm</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5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3208" y="-71078"/>
            <a:ext cx="9144793" cy="7023201"/>
          </a:xfrm>
          <a:prstGeom prst="rect">
            <a:avLst/>
          </a:prstGeom>
        </p:spPr>
      </p:pic>
      <p:pic>
        <p:nvPicPr>
          <p:cNvPr id="2" name="Picture 1"/>
          <p:cNvPicPr>
            <a:picLocks noChangeAspect="1"/>
          </p:cNvPicPr>
          <p:nvPr/>
        </p:nvPicPr>
        <p:blipFill>
          <a:blip r:embed="rId4"/>
          <a:stretch>
            <a:fillRect/>
          </a:stretch>
        </p:blipFill>
        <p:spPr>
          <a:xfrm>
            <a:off x="6983529" y="803562"/>
            <a:ext cx="3164681" cy="3412671"/>
          </a:xfrm>
          <a:prstGeom prst="rect">
            <a:avLst/>
          </a:prstGeom>
        </p:spPr>
      </p:pic>
      <p:sp>
        <p:nvSpPr>
          <p:cNvPr id="5" name="TextBox 4"/>
          <p:cNvSpPr txBox="1"/>
          <p:nvPr/>
        </p:nvSpPr>
        <p:spPr>
          <a:xfrm>
            <a:off x="1991544" y="601794"/>
            <a:ext cx="4896543" cy="4154984"/>
          </a:xfrm>
          <a:prstGeom prst="rect">
            <a:avLst/>
          </a:prstGeom>
          <a:noFill/>
        </p:spPr>
        <p:txBody>
          <a:bodyPr wrap="square" rtlCol="0">
            <a:spAutoFit/>
          </a:bodyPr>
          <a:lstStyle/>
          <a:p>
            <a:pPr fontAlgn="base">
              <a:spcBef>
                <a:spcPct val="0"/>
              </a:spcBef>
              <a:spcAft>
                <a:spcPct val="0"/>
              </a:spcAft>
            </a:pPr>
            <a:r>
              <a:rPr lang="en-US" sz="2400" b="1" dirty="0" err="1">
                <a:solidFill>
                  <a:srgbClr val="70AD47">
                    <a:lumMod val="50000"/>
                  </a:srgbClr>
                </a:solidFill>
                <a:latin typeface="Times New Roman" panose="02020603050405020304" pitchFamily="18" charset="0"/>
                <a:cs typeface="Times New Roman" panose="02020603050405020304" pitchFamily="18" charset="0"/>
              </a:rPr>
              <a:t>Vòng</a:t>
            </a:r>
            <a:r>
              <a:rPr lang="en-US" sz="2400" b="1" dirty="0">
                <a:solidFill>
                  <a:srgbClr val="70AD47">
                    <a:lumMod val="50000"/>
                  </a:srgbClr>
                </a:solidFill>
                <a:latin typeface="Times New Roman" panose="02020603050405020304" pitchFamily="18" charset="0"/>
                <a:cs typeface="Times New Roman" panose="02020603050405020304" pitchFamily="18" charset="0"/>
              </a:rPr>
              <a:t> 1. </a:t>
            </a:r>
            <a:r>
              <a:rPr lang="en-US" sz="2400" dirty="0">
                <a:solidFill>
                  <a:srgbClr val="70AD47">
                    <a:lumMod val="50000"/>
                  </a:srgbClr>
                </a:solidFill>
                <a:latin typeface="Times New Roman" panose="02020603050405020304" pitchFamily="18" charset="0"/>
                <a:cs typeface="Times New Roman" panose="02020603050405020304" pitchFamily="18" charset="0"/>
              </a:rPr>
              <a:t>Chia </a:t>
            </a:r>
            <a:r>
              <a:rPr lang="en-US" sz="2400" dirty="0" err="1">
                <a:solidFill>
                  <a:srgbClr val="70AD47">
                    <a:lumMod val="50000"/>
                  </a:srgbClr>
                </a:solidFill>
                <a:latin typeface="Times New Roman" panose="02020603050405020304" pitchFamily="18" charset="0"/>
                <a:cs typeface="Times New Roman" panose="02020603050405020304" pitchFamily="18" charset="0"/>
              </a:rPr>
              <a:t>lớp</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3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học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tập</a:t>
            </a:r>
            <a:r>
              <a:rPr lang="en-US" sz="2400" dirty="0">
                <a:solidFill>
                  <a:srgbClr val="70AD47">
                    <a:lumMod val="50000"/>
                  </a:srgbClr>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chuyên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sâu</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đánh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số</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thứ</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tự</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từ</a:t>
            </a:r>
            <a:r>
              <a:rPr lang="en-US" sz="2400" dirty="0">
                <a:solidFill>
                  <a:srgbClr val="70AD47">
                    <a:lumMod val="50000"/>
                  </a:srgbClr>
                </a:solidFill>
                <a:latin typeface="Times New Roman" panose="02020603050405020304" pitchFamily="18" charset="0"/>
                <a:cs typeface="Times New Roman" panose="02020603050405020304" pitchFamily="18" charset="0"/>
              </a:rPr>
              <a:t> 1 </a:t>
            </a:r>
            <a:r>
              <a:rPr lang="en-US" sz="2400" dirty="0" err="1">
                <a:solidFill>
                  <a:srgbClr val="70AD47">
                    <a:lumMod val="50000"/>
                  </a:srgbClr>
                </a:solidFill>
                <a:latin typeface="Times New Roman" panose="02020603050405020304" pitchFamily="18" charset="0"/>
                <a:cs typeface="Times New Roman" panose="02020603050405020304" pitchFamily="18" charset="0"/>
              </a:rPr>
              <a:t>đến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hết</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thảo</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luận</a:t>
            </a:r>
            <a:r>
              <a:rPr lang="en-US" sz="2400" dirty="0">
                <a:solidFill>
                  <a:srgbClr val="70AD47">
                    <a:lumMod val="50000"/>
                  </a:srgbClr>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err="1">
                <a:solidFill>
                  <a:srgbClr val="70AD47">
                    <a:lumMod val="50000"/>
                  </a:srgbClr>
                </a:solidFill>
                <a:latin typeface="Times New Roman" panose="02020603050405020304" pitchFamily="18" charset="0"/>
                <a:cs typeface="Times New Roman" panose="02020603050405020304" pitchFamily="18" charset="0"/>
              </a:rPr>
              <a:t>Vòng</a:t>
            </a:r>
            <a:r>
              <a:rPr lang="en-US" sz="2400" b="1" dirty="0">
                <a:solidFill>
                  <a:srgbClr val="70AD47">
                    <a:lumMod val="50000"/>
                  </a:srgbClr>
                </a:solidFill>
                <a:latin typeface="Times New Roman" panose="02020603050405020304" pitchFamily="18" charset="0"/>
                <a:cs typeface="Times New Roman" panose="02020603050405020304" pitchFamily="18" charset="0"/>
              </a:rPr>
              <a:t> 2.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chuyên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sâu</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có</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cùng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số</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lập</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mới</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chia </a:t>
            </a:r>
            <a:r>
              <a:rPr lang="en-US" sz="2400" dirty="0" err="1">
                <a:solidFill>
                  <a:srgbClr val="70AD47">
                    <a:lumMod val="50000"/>
                  </a:srgbClr>
                </a:solidFill>
                <a:latin typeface="Times New Roman" panose="02020603050405020304" pitchFamily="18" charset="0"/>
                <a:cs typeface="Times New Roman" panose="02020603050405020304" pitchFamily="18" charset="0"/>
              </a:rPr>
              <a:t>sẻ</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kiến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thức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đã</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thảo</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luận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chuyên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sâu</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cho</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các</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thành</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viên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còn</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lại</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trong</a:t>
            </a:r>
            <a:r>
              <a:rPr lang="en-US" sz="2400" dirty="0">
                <a:solidFill>
                  <a:srgbClr val="70AD47">
                    <a:lumMod val="50000"/>
                  </a:srgbClr>
                </a:solidFill>
                <a:latin typeface="Times New Roman" panose="02020603050405020304" pitchFamily="18" charset="0"/>
                <a:cs typeface="Times New Roman" panose="02020603050405020304" pitchFamily="18" charset="0"/>
              </a:rPr>
              <a:t> </a:t>
            </a:r>
            <a:r>
              <a:rPr lang="en-US" sz="2400" dirty="0" err="1">
                <a:solidFill>
                  <a:srgbClr val="70AD47">
                    <a:lumMod val="50000"/>
                  </a:srgbClr>
                </a:solidFill>
                <a:latin typeface="Times New Roman" panose="02020603050405020304" pitchFamily="18" charset="0"/>
                <a:cs typeface="Times New Roman" panose="02020603050405020304" pitchFamily="18" charset="0"/>
              </a:rPr>
              <a:t>nhóm</a:t>
            </a:r>
            <a:r>
              <a:rPr lang="en-US" sz="2400" dirty="0">
                <a:solidFill>
                  <a:srgbClr val="70AD47">
                    <a:lumMod val="50000"/>
                  </a:srgbClr>
                </a:solidFill>
                <a:latin typeface="Times New Roman" panose="02020603050405020304" pitchFamily="18" charset="0"/>
                <a:cs typeface="Times New Roman" panose="02020603050405020304" pitchFamily="18" charset="0"/>
              </a:rPr>
              <a:t>.</a:t>
            </a:r>
          </a:p>
        </p:txBody>
      </p:sp>
      <p:pic>
        <p:nvPicPr>
          <p:cNvPr id="6" name="Picture 2" descr="Vừa nhắm mắ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673" y="4735480"/>
            <a:ext cx="2276476" cy="220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34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5" name="TextBox 4"/>
          <p:cNvSpPr txBox="1"/>
          <p:nvPr/>
        </p:nvSpPr>
        <p:spPr>
          <a:xfrm>
            <a:off x="1991544" y="2132879"/>
            <a:ext cx="3888432" cy="463397"/>
          </a:xfrm>
          <a:prstGeom prst="rect">
            <a:avLst/>
          </a:prstGeom>
          <a:noFill/>
          <a:ln>
            <a:solidFill>
              <a:schemeClr val="tx1"/>
            </a:solidFill>
          </a:ln>
        </p:spPr>
        <p:txBody>
          <a:bodyPr wrap="square" rtlCol="0">
            <a:spAutoFit/>
          </a:bodyPr>
          <a:lstStyle/>
          <a:p>
            <a:pPr algn="ctr">
              <a:lnSpc>
                <a:spcPct val="150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Có</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cách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nhìn</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đặc</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biệt</a:t>
            </a:r>
            <a:endParaRPr lang="en-US" sz="1400" dirty="0">
              <a:solidFill>
                <a:prstClr val="black"/>
              </a:solidFill>
              <a:latin typeface="Calibri"/>
              <a:ea typeface="Calibri"/>
              <a:cs typeface="Times New Roman"/>
            </a:endParaRPr>
          </a:p>
        </p:txBody>
      </p:sp>
      <p:sp>
        <p:nvSpPr>
          <p:cNvPr id="6" name="TextBox 5"/>
          <p:cNvSpPr txBox="1"/>
          <p:nvPr/>
        </p:nvSpPr>
        <p:spPr>
          <a:xfrm>
            <a:off x="6240016" y="2157602"/>
            <a:ext cx="3888432" cy="390684"/>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7" name="Teardrop 6"/>
          <p:cNvSpPr/>
          <p:nvPr/>
        </p:nvSpPr>
        <p:spPr>
          <a:xfrm>
            <a:off x="1847528" y="2780928"/>
            <a:ext cx="3672408" cy="3528392"/>
          </a:xfrm>
          <a:prstGeom prst="teardrop">
            <a:avLst>
              <a:gd name="adj" fmla="val 110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ndara"/>
            </a:endParaRPr>
          </a:p>
        </p:txBody>
      </p:sp>
      <p:sp>
        <p:nvSpPr>
          <p:cNvPr id="8" name="TextBox 7"/>
          <p:cNvSpPr txBox="1"/>
          <p:nvPr/>
        </p:nvSpPr>
        <p:spPr>
          <a:xfrm>
            <a:off x="2495600" y="3212988"/>
            <a:ext cx="2592288" cy="2585323"/>
          </a:xfrm>
          <a:prstGeom prst="rect">
            <a:avLst/>
          </a:prstGeom>
          <a:noFill/>
        </p:spPr>
        <p:txBody>
          <a:bodyPr wrap="square" rtlCol="0">
            <a:spAutoFit/>
          </a:bodyPr>
          <a:lstStyle/>
          <a:p>
            <a:pPr>
              <a:lnSpc>
                <a:spcPct val="150000"/>
              </a:lnSpc>
            </a:pPr>
            <a:r>
              <a:rPr lang="en-US" b="1" dirty="0" err="1">
                <a:solidFill>
                  <a:prstClr val="white"/>
                </a:solidFill>
                <a:latin typeface="Times New Roman"/>
                <a:ea typeface="Times New Roman"/>
                <a:cs typeface="Times New Roman"/>
              </a:rPr>
              <a:t>Nhận</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ra</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những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bông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hoa</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trong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vườn</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không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phải</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bằng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mắt</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mà</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bằng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cách</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ngửi</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mùi</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hương</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của</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hoa</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và</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cảm</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nhận</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từ</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đôi</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bàn</a:t>
            </a:r>
            <a:r>
              <a:rPr lang="en-US" b="1" dirty="0">
                <a:solidFill>
                  <a:prstClr val="white"/>
                </a:solidFill>
                <a:latin typeface="Times New Roman"/>
                <a:ea typeface="Times New Roman"/>
                <a:cs typeface="Times New Roman"/>
              </a:rPr>
              <a:t> </a:t>
            </a:r>
            <a:r>
              <a:rPr lang="en-US" b="1" dirty="0" err="1">
                <a:solidFill>
                  <a:prstClr val="white"/>
                </a:solidFill>
                <a:latin typeface="Times New Roman"/>
                <a:ea typeface="Times New Roman"/>
                <a:cs typeface="Times New Roman"/>
              </a:rPr>
              <a:t>tay</a:t>
            </a:r>
            <a:endParaRPr lang="en-US" sz="1400" dirty="0">
              <a:solidFill>
                <a:prstClr val="white"/>
              </a:solidFill>
              <a:latin typeface="Calibri"/>
              <a:ea typeface="Calibri"/>
              <a:cs typeface="Times New Roman"/>
            </a:endParaRPr>
          </a:p>
        </p:txBody>
      </p:sp>
      <p:sp>
        <p:nvSpPr>
          <p:cNvPr id="9" name="Flowchart: Display 8"/>
          <p:cNvSpPr/>
          <p:nvPr/>
        </p:nvSpPr>
        <p:spPr>
          <a:xfrm>
            <a:off x="5524807" y="1844824"/>
            <a:ext cx="5076056" cy="5013176"/>
          </a:xfrm>
          <a:prstGeom prst="flowChartDisplay">
            <a:avLst/>
          </a:prstGeom>
          <a:blipFill>
            <a:blip r:embed="rId2"/>
            <a:tile tx="0" ty="0" sx="100000" sy="100000" flip="none" algn="tl"/>
          </a:blipFill>
          <a:ln w="19050" cap="flat" cmpd="sng" algn="ctr">
            <a:solidFill>
              <a:srgbClr val="C00000"/>
            </a:solidFill>
            <a:prstDash val="solid"/>
            <a:miter lim="800000"/>
          </a:ln>
          <a:effectLst/>
          <a:scene3d>
            <a:camera prst="orthographicFront"/>
            <a:lightRig rig="threePt" dir="t"/>
          </a:scene3d>
          <a:sp3d>
            <a:bevelT prst="convex"/>
          </a:sp3d>
        </p:spPr>
        <p:txBody>
          <a:bodyPr anchor="ctr"/>
          <a:lstStyle/>
          <a:p>
            <a:pPr marL="30163" fontAlgn="base">
              <a:spcBef>
                <a:spcPct val="0"/>
              </a:spcBef>
              <a:spcAft>
                <a:spcPct val="0"/>
              </a:spcAft>
              <a:defRPr/>
            </a:pPr>
            <a:endParaRPr lang="en-US" kern="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220747" y="2366207"/>
            <a:ext cx="3960440" cy="463203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b="1" dirty="0">
                <a:solidFill>
                  <a:prstClr val="black"/>
                </a:solidFill>
                <a:latin typeface="Times New Roman"/>
                <a:ea typeface="Times New Roman"/>
                <a:cs typeface="Times New Roman"/>
              </a:rPr>
              <a:t>“</a:t>
            </a:r>
            <a:r>
              <a:rPr lang="en-US" sz="2000" dirty="0" err="1">
                <a:solidFill>
                  <a:prstClr val="black"/>
                </a:solidFill>
                <a:latin typeface="Times New Roman"/>
                <a:ea typeface="Times New Roman"/>
                <a:cs typeface="Times New Roman"/>
              </a:rPr>
              <a:t>Tôi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có</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thể</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chạm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bất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cứ</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loại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cây</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nào</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và</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nói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đúng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tên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của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nó</a:t>
            </a:r>
            <a:r>
              <a:rPr lang="en-US" sz="2000" dirty="0">
                <a:solidFill>
                  <a:prstClr val="black"/>
                </a:solidFill>
                <a:latin typeface="Times New Roman"/>
                <a:ea typeface="Times New Roman"/>
                <a:cs typeface="Times New Roman"/>
              </a:rPr>
              <a:t>”</a:t>
            </a:r>
            <a:endParaRPr lang="en-US" sz="2000" dirty="0">
              <a:solidFill>
                <a:prstClr val="black"/>
              </a:solidFill>
              <a:latin typeface="Calibri"/>
              <a:ea typeface="Calibri"/>
              <a:cs typeface="Times New Roman"/>
            </a:endParaRPr>
          </a:p>
          <a:p>
            <a:pPr marL="342900" indent="-342900">
              <a:lnSpc>
                <a:spcPct val="150000"/>
              </a:lnSpc>
              <a:buFont typeface="Wingdings" panose="05000000000000000000" pitchFamily="2" charset="2"/>
              <a:buChar char="ü"/>
            </a:pPr>
            <a:r>
              <a:rPr lang="en-US" sz="2000" dirty="0">
                <a:solidFill>
                  <a:prstClr val="black"/>
                </a:solidFill>
                <a:latin typeface="Times New Roman"/>
                <a:ea typeface="Times New Roman"/>
                <a:cs typeface="Times New Roman"/>
              </a:rPr>
              <a:t>“</a:t>
            </a:r>
            <a:r>
              <a:rPr lang="en-US" sz="2000" dirty="0" err="1">
                <a:solidFill>
                  <a:prstClr val="black"/>
                </a:solidFill>
                <a:latin typeface="Times New Roman"/>
                <a:ea typeface="Times New Roman"/>
                <a:cs typeface="Times New Roman"/>
              </a:rPr>
              <a:t>Tôi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có</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thể</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vừa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nhắm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vừa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mà</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không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chạm</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vào</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vật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gì</a:t>
            </a:r>
            <a:r>
              <a:rPr lang="en-US" sz="2000" dirty="0">
                <a:solidFill>
                  <a:prstClr val="black"/>
                </a:solidFill>
                <a:latin typeface="Times New Roman"/>
                <a:ea typeface="Times New Roman"/>
                <a:cs typeface="Times New Roman"/>
              </a:rPr>
              <a:t>”</a:t>
            </a:r>
            <a:endParaRPr lang="en-US" sz="2000" dirty="0">
              <a:solidFill>
                <a:prstClr val="black"/>
              </a:solidFill>
              <a:latin typeface="Calibri"/>
              <a:ea typeface="Calibri"/>
              <a:cs typeface="Times New Roman"/>
            </a:endParaRPr>
          </a:p>
          <a:p>
            <a:pPr marL="342900" indent="-342900">
              <a:lnSpc>
                <a:spcPct val="150000"/>
              </a:lnSpc>
              <a:buFont typeface="Wingdings" panose="05000000000000000000" pitchFamily="2" charset="2"/>
              <a:buChar char="ü"/>
            </a:pPr>
            <a:r>
              <a:rPr lang="en-US" sz="2000" b="1" dirty="0">
                <a:solidFill>
                  <a:prstClr val="black"/>
                </a:solidFill>
                <a:latin typeface="Times New Roman"/>
                <a:ea typeface="Times New Roman"/>
                <a:cs typeface="Times New Roman"/>
              </a:rPr>
              <a:t>“</a:t>
            </a:r>
            <a:r>
              <a:rPr lang="en-US" sz="2000" dirty="0" err="1">
                <a:solidFill>
                  <a:prstClr val="black"/>
                </a:solidFill>
                <a:latin typeface="Times New Roman"/>
                <a:ea typeface="Times New Roman"/>
                <a:cs typeface="Times New Roman"/>
              </a:rPr>
              <a:t>tôi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nhận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diện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được</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tất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cả</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mùi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hương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của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các</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loài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hoa</a:t>
            </a:r>
            <a:r>
              <a:rPr lang="en-US" sz="2000" dirty="0">
                <a:solidFill>
                  <a:prstClr val="black"/>
                </a:solidFill>
                <a:latin typeface="Times New Roman"/>
                <a:ea typeface="Times New Roman"/>
                <a:cs typeface="Times New Roman"/>
              </a:rPr>
              <a:t>”</a:t>
            </a:r>
            <a:endParaRPr lang="en-US" sz="2000" dirty="0">
              <a:solidFill>
                <a:prstClr val="black"/>
              </a:solidFill>
              <a:latin typeface="Calibri"/>
              <a:ea typeface="Calibri"/>
              <a:cs typeface="Times New Roman"/>
            </a:endParaRPr>
          </a:p>
          <a:p>
            <a:pPr marL="342900" indent="-342900" algn="just" fontAlgn="base">
              <a:lnSpc>
                <a:spcPct val="115000"/>
              </a:lnSpc>
              <a:buFont typeface="Wingdings" panose="05000000000000000000" pitchFamily="2" charset="2"/>
              <a:buChar char="ü"/>
            </a:pPr>
            <a:r>
              <a:rPr lang="en-US" sz="2000" dirty="0">
                <a:solidFill>
                  <a:prstClr val="black"/>
                </a:solidFill>
                <a:latin typeface="Times New Roman"/>
                <a:ea typeface="Times New Roman"/>
                <a:cs typeface="Times New Roman"/>
              </a:rPr>
              <a:t>“</a:t>
            </a:r>
            <a:r>
              <a:rPr lang="en-US" sz="2000" dirty="0" err="1">
                <a:solidFill>
                  <a:prstClr val="black"/>
                </a:solidFill>
                <a:latin typeface="Times New Roman"/>
                <a:ea typeface="Times New Roman"/>
                <a:cs typeface="Times New Roman"/>
              </a:rPr>
              <a:t>Tôi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còn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phân</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biệt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đồng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một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lúc</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những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hoa</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gì</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đang</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nở</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Bố</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nói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tôi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có</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cái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mũi</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tuyệt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nhất</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thế</a:t>
            </a:r>
            <a:r>
              <a:rPr lang="en-US" sz="2000" dirty="0">
                <a:solidFill>
                  <a:prstClr val="black"/>
                </a:solidFill>
                <a:latin typeface="Times New Roman"/>
                <a:ea typeface="Times New Roman"/>
                <a:cs typeface="Times New Roman"/>
              </a:rPr>
              <a:t> </a:t>
            </a:r>
            <a:r>
              <a:rPr lang="en-US" sz="2000" dirty="0" err="1">
                <a:solidFill>
                  <a:prstClr val="black"/>
                </a:solidFill>
                <a:latin typeface="Times New Roman"/>
                <a:ea typeface="Times New Roman"/>
                <a:cs typeface="Times New Roman"/>
              </a:rPr>
              <a:t>giới</a:t>
            </a:r>
            <a:r>
              <a:rPr lang="en-US" sz="2000" dirty="0">
                <a:solidFill>
                  <a:prstClr val="black"/>
                </a:solidFill>
                <a:latin typeface="Times New Roman"/>
                <a:ea typeface="Times New Roman"/>
                <a:cs typeface="Times New Roman"/>
              </a:rPr>
              <a:t>!”</a:t>
            </a:r>
          </a:p>
          <a:p>
            <a:pPr marL="342900" indent="-342900" algn="just" fontAlgn="base">
              <a:lnSpc>
                <a:spcPct val="115000"/>
              </a:lnSpc>
              <a:buFont typeface="Wingdings" panose="05000000000000000000" pitchFamily="2" charset="2"/>
              <a:buChar char="ü"/>
            </a:pPr>
            <a:r>
              <a:rPr lang="en-US" sz="2000" dirty="0" err="1">
                <a:solidFill>
                  <a:prstClr val="black"/>
                </a:solidFill>
                <a:latin typeface="Times New Roman"/>
                <a:ea typeface="Calibri"/>
                <a:cs typeface="Times New Roman"/>
              </a:rPr>
              <a:t>Chú</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hùng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nói</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Thật</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không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thể</a:t>
            </a:r>
            <a:r>
              <a:rPr lang="en-US" sz="2000" dirty="0">
                <a:solidFill>
                  <a:prstClr val="black"/>
                </a:solidFill>
                <a:latin typeface="Times New Roman"/>
                <a:ea typeface="Calibri"/>
                <a:cs typeface="Times New Roman"/>
              </a:rPr>
              <a:t> tin </a:t>
            </a:r>
            <a:r>
              <a:rPr lang="en-US" sz="2000" dirty="0" err="1">
                <a:solidFill>
                  <a:prstClr val="black"/>
                </a:solidFill>
                <a:latin typeface="Times New Roman"/>
                <a:ea typeface="Calibri"/>
                <a:cs typeface="Times New Roman"/>
              </a:rPr>
              <a:t>nổi</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cháu</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có</a:t>
            </a:r>
            <a:r>
              <a:rPr lang="en-US" sz="2000" dirty="0">
                <a:solidFill>
                  <a:prstClr val="black"/>
                </a:solidFill>
                <a:latin typeface="Times New Roman"/>
                <a:ea typeface="Calibri"/>
                <a:cs typeface="Times New Roman"/>
              </a:rPr>
              <a:t> con </a:t>
            </a:r>
            <a:r>
              <a:rPr lang="en-US" sz="2000" dirty="0" err="1">
                <a:solidFill>
                  <a:prstClr val="black"/>
                </a:solidFill>
                <a:latin typeface="Times New Roman"/>
                <a:ea typeface="Calibri"/>
                <a:cs typeface="Times New Roman"/>
              </a:rPr>
              <a:t>mắt</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thần</a:t>
            </a:r>
            <a:endParaRPr lang="en-US" sz="2000" dirty="0">
              <a:solidFill>
                <a:prstClr val="black"/>
              </a:solidFill>
              <a:latin typeface="Calibri"/>
              <a:ea typeface="Calibri"/>
              <a:cs typeface="Times New Roman"/>
            </a:endParaRPr>
          </a:p>
        </p:txBody>
      </p:sp>
    </p:spTree>
    <p:extLst>
      <p:ext uri="{BB962C8B-B14F-4D97-AF65-F5344CB8AC3E}">
        <p14:creationId xmlns:p14="http://schemas.microsoft.com/office/powerpoint/2010/main" val="35657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0"/>
                                        <p:tgtEl>
                                          <p:spTgt spid="6"/>
                                        </p:tgtEl>
                                        <p:attrNameLst>
                                          <p:attrName>ppt_y</p:attrName>
                                        </p:attrNameLst>
                                      </p:cBhvr>
                                      <p:tavLst>
                                        <p:tav tm="0">
                                          <p:val>
                                            <p:strVal val="ppt_y"/>
                                          </p:val>
                                        </p:tav>
                                        <p:tav tm="100000">
                                          <p:val>
                                            <p:strVal val="ppt_y+.1"/>
                                          </p:val>
                                        </p:tav>
                                      </p:tavLst>
                                    </p:anim>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5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5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5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6" grpId="1" animBg="1"/>
      <p:bldP spid="7" grpId="0" animBg="1"/>
      <p:bldP spid="8" grpId="0"/>
      <p:bldP spid="9" grpId="0" animBg="1"/>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6240016" y="2157602"/>
            <a:ext cx="3888432" cy="390684"/>
          </a:xfrm>
          <a:prstGeom prst="rect">
            <a:avLst/>
          </a:prstGeom>
          <a:noFill/>
          <a:ln>
            <a:solidFill>
              <a:schemeClr val="tx1"/>
            </a:solidFill>
          </a:ln>
        </p:spPr>
        <p:txBody>
          <a:bodyPr wrap="square" rtlCol="0">
            <a:spAutoFit/>
          </a:bodyPr>
          <a:lstStyle/>
          <a:p>
            <a:pPr algn="just" fontAlgn="base">
              <a:lnSpc>
                <a:spcPct val="115000"/>
              </a:lnSpc>
            </a:pP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Lắng</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nghe</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âm</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thanh</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tài</a:t>
            </a:r>
            <a:r>
              <a:rPr lang="en-US" b="1" dirty="0">
                <a:solidFill>
                  <a:prstClr val="black"/>
                </a:solidFill>
                <a:latin typeface="Times New Roman"/>
                <a:ea typeface="Times New Roman"/>
                <a:cs typeface="Times New Roman"/>
              </a:rPr>
              <a:t> </a:t>
            </a:r>
            <a:r>
              <a:rPr lang="en-US" b="1" dirty="0" err="1">
                <a:solidFill>
                  <a:prstClr val="black"/>
                </a:solidFill>
                <a:latin typeface="Times New Roman"/>
                <a:ea typeface="Times New Roman"/>
                <a:cs typeface="Times New Roman"/>
              </a:rPr>
              <a:t>tình</a:t>
            </a:r>
            <a:endParaRPr lang="en-US" sz="1400" dirty="0">
              <a:solidFill>
                <a:prstClr val="black"/>
              </a:solidFill>
              <a:latin typeface="Calibri"/>
              <a:ea typeface="Calibri"/>
              <a:cs typeface="Times New Roman"/>
            </a:endParaRPr>
          </a:p>
        </p:txBody>
      </p:sp>
      <p:sp>
        <p:nvSpPr>
          <p:cNvPr id="11" name="Up Arrow Callout 10"/>
          <p:cNvSpPr/>
          <p:nvPr/>
        </p:nvSpPr>
        <p:spPr>
          <a:xfrm>
            <a:off x="1631505" y="2352944"/>
            <a:ext cx="5112568" cy="4505056"/>
          </a:xfrm>
          <a:prstGeom prst="upArrowCallout">
            <a:avLst>
              <a:gd name="adj1" fmla="val 13327"/>
              <a:gd name="adj2" fmla="val 15921"/>
              <a:gd name="adj3" fmla="val 16786"/>
              <a:gd name="adj4" fmla="val 7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fontAlgn="base">
              <a:lnSpc>
                <a:spcPct val="115000"/>
              </a:lnSpc>
              <a:buFont typeface="Wingdings" panose="05000000000000000000" pitchFamily="2" charset="2"/>
              <a:buChar char="ü"/>
            </a:pPr>
            <a:r>
              <a:rPr lang="en-US" sz="2800" dirty="0">
                <a:solidFill>
                  <a:prstClr val="white"/>
                </a:solidFill>
                <a:latin typeface="Times New Roman"/>
                <a:ea typeface="Times New Roman"/>
                <a:cs typeface="Times New Roman"/>
              </a:rPr>
              <a:t>“</a:t>
            </a:r>
            <a:r>
              <a:rPr lang="en-US" sz="2800" dirty="0" err="1">
                <a:solidFill>
                  <a:prstClr val="white"/>
                </a:solidFill>
                <a:latin typeface="Times New Roman"/>
                <a:ea typeface="Times New Roman"/>
                <a:cs typeface="Times New Roman"/>
              </a:rPr>
              <a:t>Bây</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giờ</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khi</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đang</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còn</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vùi</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đầu</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trong</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mền</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tôi</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vẫn</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biết</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bố</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đang</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cách</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xa</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tôi</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bao</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nhiêu</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mét</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khi</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chỉ</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cần</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nghe</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tiếng</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bước</a:t>
            </a:r>
            <a:r>
              <a:rPr lang="en-US" sz="2800" dirty="0">
                <a:solidFill>
                  <a:prstClr val="white"/>
                </a:solidFill>
                <a:latin typeface="Times New Roman"/>
                <a:ea typeface="Times New Roman"/>
                <a:cs typeface="Times New Roman"/>
              </a:rPr>
              <a:t> </a:t>
            </a:r>
            <a:r>
              <a:rPr lang="en-US" sz="2800" dirty="0" err="1">
                <a:solidFill>
                  <a:prstClr val="white"/>
                </a:solidFill>
                <a:latin typeface="Times New Roman"/>
                <a:ea typeface="Times New Roman"/>
                <a:cs typeface="Times New Roman"/>
              </a:rPr>
              <a:t>chân</a:t>
            </a:r>
            <a:r>
              <a:rPr lang="en-US" sz="2800" dirty="0">
                <a:solidFill>
                  <a:prstClr val="white"/>
                </a:solidFill>
                <a:latin typeface="Times New Roman"/>
                <a:ea typeface="Times New Roman"/>
                <a:cs typeface="Times New Roman"/>
              </a:rPr>
              <a:t>”</a:t>
            </a:r>
            <a:endParaRPr lang="en-US" sz="2800" dirty="0">
              <a:solidFill>
                <a:prstClr val="white"/>
              </a:solidFill>
              <a:latin typeface="Calibri"/>
              <a:ea typeface="Calibri"/>
              <a:cs typeface="Times New Roman"/>
            </a:endParaRPr>
          </a:p>
          <a:p>
            <a:pPr marL="457200" indent="-457200">
              <a:buFont typeface="Wingdings" panose="05000000000000000000" pitchFamily="2" charset="2"/>
              <a:buChar char="ü"/>
            </a:pPr>
            <a:r>
              <a:rPr lang="en-US" sz="2800" dirty="0" err="1">
                <a:solidFill>
                  <a:prstClr val="white"/>
                </a:solidFill>
                <a:latin typeface="Times New Roman"/>
                <a:ea typeface="Times New Roman"/>
              </a:rPr>
              <a:t>Biết</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chính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xác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tiến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kêu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cứu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của</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bạn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Tí</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vang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lên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từ</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bờ</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sông</a:t>
            </a:r>
            <a:endParaRPr lang="en-US" sz="2800" dirty="0">
              <a:solidFill>
                <a:prstClr val="white"/>
              </a:solidFill>
              <a:latin typeface="Candara"/>
            </a:endParaRPr>
          </a:p>
        </p:txBody>
      </p:sp>
    </p:spTree>
    <p:extLst>
      <p:ext uri="{BB962C8B-B14F-4D97-AF65-F5344CB8AC3E}">
        <p14:creationId xmlns:p14="http://schemas.microsoft.com/office/powerpoint/2010/main" val="4283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4" name="TextBox 3"/>
          <p:cNvSpPr txBox="1"/>
          <p:nvPr/>
        </p:nvSpPr>
        <p:spPr>
          <a:xfrm>
            <a:off x="2495600" y="1307089"/>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ea typeface="Times New Roman"/>
                <a:cs typeface="Times New Roman" panose="02020603050405020304" pitchFamily="18" charset="0"/>
              </a:rPr>
              <a:t>a.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khả</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năng</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biệt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tôi</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5807968" y="2157624"/>
            <a:ext cx="4860032" cy="556434"/>
          </a:xfrm>
          <a:prstGeom prst="rect">
            <a:avLst/>
          </a:prstGeom>
          <a:noFill/>
          <a:ln>
            <a:solidFill>
              <a:schemeClr val="tx1"/>
            </a:solidFill>
          </a:ln>
        </p:spPr>
        <p:txBody>
          <a:bodyPr wrap="square" rtlCol="0">
            <a:spAutoFit/>
          </a:bodyPr>
          <a:lstStyle/>
          <a:p>
            <a:pPr algn="just" fontAlgn="base">
              <a:lnSpc>
                <a:spcPct val="115000"/>
              </a:lnSpc>
            </a:pP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Lắng</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nghe</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âm</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thanh</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tài</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tình</a:t>
            </a:r>
            <a:endParaRPr lang="en-US" sz="2800" dirty="0">
              <a:solidFill>
                <a:prstClr val="black"/>
              </a:solidFill>
              <a:latin typeface="Calibri"/>
              <a:ea typeface="Calibri"/>
              <a:cs typeface="Times New Roman"/>
            </a:endParaRPr>
          </a:p>
        </p:txBody>
      </p:sp>
      <p:sp>
        <p:nvSpPr>
          <p:cNvPr id="7" name="TextBox 6"/>
          <p:cNvSpPr txBox="1"/>
          <p:nvPr/>
        </p:nvSpPr>
        <p:spPr>
          <a:xfrm>
            <a:off x="1739516" y="2134618"/>
            <a:ext cx="3888432" cy="587148"/>
          </a:xfrm>
          <a:prstGeom prst="rect">
            <a:avLst/>
          </a:prstGeom>
          <a:noFill/>
          <a:ln>
            <a:solidFill>
              <a:schemeClr val="tx1"/>
            </a:solidFill>
          </a:ln>
        </p:spPr>
        <p:txBody>
          <a:bodyPr wrap="square" rtlCol="0">
            <a:spAutoFit/>
          </a:bodyPr>
          <a:lstStyle/>
          <a:p>
            <a:pPr algn="ctr">
              <a:lnSpc>
                <a:spcPct val="150000"/>
              </a:lnSpc>
            </a:pP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Có</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cách</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nhìn</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đặc</a:t>
            </a:r>
            <a:r>
              <a:rPr lang="en-US" sz="2400" b="1" dirty="0">
                <a:solidFill>
                  <a:prstClr val="black"/>
                </a:solidFill>
                <a:latin typeface="Times New Roman"/>
                <a:ea typeface="Times New Roman"/>
                <a:cs typeface="Times New Roman"/>
              </a:rPr>
              <a:t> </a:t>
            </a:r>
            <a:r>
              <a:rPr lang="en-US" sz="2400" b="1" dirty="0" err="1">
                <a:solidFill>
                  <a:prstClr val="black"/>
                </a:solidFill>
                <a:latin typeface="Times New Roman"/>
                <a:ea typeface="Times New Roman"/>
                <a:cs typeface="Times New Roman"/>
              </a:rPr>
              <a:t>biệt</a:t>
            </a:r>
            <a:endParaRPr lang="en-US" sz="2400" dirty="0">
              <a:solidFill>
                <a:prstClr val="black"/>
              </a:solidFill>
              <a:latin typeface="Calibri"/>
              <a:ea typeface="Calibri"/>
              <a:cs typeface="Times New Roman"/>
            </a:endParaRPr>
          </a:p>
        </p:txBody>
      </p:sp>
      <p:sp>
        <p:nvSpPr>
          <p:cNvPr id="5" name="Rectangular Callout 4"/>
          <p:cNvSpPr/>
          <p:nvPr/>
        </p:nvSpPr>
        <p:spPr>
          <a:xfrm>
            <a:off x="1914567" y="3140968"/>
            <a:ext cx="3384376" cy="2736304"/>
          </a:xfrm>
          <a:prstGeom prst="wedgeRectCallout">
            <a:avLst>
              <a:gd name="adj1" fmla="val 38881"/>
              <a:gd name="adj2" fmla="val -6457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white"/>
                </a:solidFill>
                <a:latin typeface="Times New Roman"/>
                <a:ea typeface="Times New Roman"/>
              </a:rPr>
              <a:t>Nhờ</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những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trải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nghiệm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tuổi</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thơ</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thú</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vị</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cùng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người</a:t>
            </a:r>
            <a:r>
              <a:rPr lang="en-US" sz="2800" dirty="0">
                <a:solidFill>
                  <a:prstClr val="white"/>
                </a:solidFill>
                <a:latin typeface="Times New Roman"/>
                <a:ea typeface="Times New Roman"/>
              </a:rPr>
              <a:t> cha </a:t>
            </a:r>
            <a:r>
              <a:rPr lang="en-US" sz="2800" dirty="0" err="1">
                <a:solidFill>
                  <a:prstClr val="white"/>
                </a:solidFill>
                <a:latin typeface="Times New Roman"/>
                <a:ea typeface="Times New Roman"/>
              </a:rPr>
              <a:t>bên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vườn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quen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thuộc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của</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mình</a:t>
            </a:r>
            <a:r>
              <a:rPr lang="en-US" sz="2800" dirty="0">
                <a:solidFill>
                  <a:prstClr val="white"/>
                </a:solidFill>
                <a:latin typeface="Times New Roman"/>
                <a:ea typeface="Times New Roman"/>
              </a:rPr>
              <a:t> </a:t>
            </a:r>
            <a:endParaRPr lang="en-US" sz="2800" dirty="0">
              <a:solidFill>
                <a:prstClr val="white"/>
              </a:solidFill>
              <a:latin typeface="Candara"/>
            </a:endParaRPr>
          </a:p>
        </p:txBody>
      </p:sp>
      <p:sp>
        <p:nvSpPr>
          <p:cNvPr id="9" name="Rectangular Callout 8"/>
          <p:cNvSpPr/>
          <p:nvPr/>
        </p:nvSpPr>
        <p:spPr>
          <a:xfrm>
            <a:off x="6168009" y="3212999"/>
            <a:ext cx="3384376" cy="2746243"/>
          </a:xfrm>
          <a:prstGeom prst="wedgeRectCallout">
            <a:avLst>
              <a:gd name="adj1" fmla="val 37502"/>
              <a:gd name="adj2" fmla="val -659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prstClr val="white"/>
                </a:solidFill>
                <a:latin typeface="Times New Roman"/>
                <a:ea typeface="Times New Roman"/>
              </a:rPr>
              <a:t>Nhờ</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luyện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tập</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mà</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nghe</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được</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âm</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thanh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vang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lên</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từ</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đâu</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khoảng</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cách</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như</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thế</a:t>
            </a:r>
            <a:r>
              <a:rPr lang="en-US" sz="2800" dirty="0">
                <a:solidFill>
                  <a:prstClr val="white"/>
                </a:solidFill>
                <a:latin typeface="Times New Roman"/>
                <a:ea typeface="Times New Roman"/>
              </a:rPr>
              <a:t> </a:t>
            </a:r>
            <a:r>
              <a:rPr lang="en-US" sz="2800" dirty="0" err="1">
                <a:solidFill>
                  <a:prstClr val="white"/>
                </a:solidFill>
                <a:latin typeface="Times New Roman"/>
                <a:ea typeface="Times New Roman"/>
              </a:rPr>
              <a:t>nào</a:t>
            </a:r>
            <a:endParaRPr lang="en-US" sz="2800" dirty="0">
              <a:solidFill>
                <a:prstClr val="white"/>
              </a:solidFill>
              <a:latin typeface="Candara"/>
            </a:endParaRPr>
          </a:p>
        </p:txBody>
      </p:sp>
    </p:spTree>
    <p:extLst>
      <p:ext uri="{BB962C8B-B14F-4D97-AF65-F5344CB8AC3E}">
        <p14:creationId xmlns:p14="http://schemas.microsoft.com/office/powerpoint/2010/main" val="41984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4" name="TextBox 3"/>
          <p:cNvSpPr txBox="1"/>
          <p:nvPr/>
        </p:nvSpPr>
        <p:spPr>
          <a:xfrm>
            <a:off x="2351586" y="1257385"/>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00804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vườn hoa đẹp"/>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ndar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8" y="160338"/>
            <a:ext cx="8988425" cy="5116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84397" y="5589283"/>
            <a:ext cx="8072065" cy="954107"/>
          </a:xfrm>
          <a:prstGeom prst="rect">
            <a:avLst/>
          </a:prstGeom>
          <a:noFill/>
        </p:spPr>
        <p:txBody>
          <a:bodyPr wrap="square" rtlCol="0">
            <a:spAutoFit/>
          </a:bodyPr>
          <a:lstStyle/>
          <a:p>
            <a:r>
              <a:rPr lang="en-US" sz="2800" dirty="0" err="1">
                <a:solidFill>
                  <a:prstClr val="black"/>
                </a:solidFill>
                <a:latin typeface="Times New Roman" panose="02020603050405020304" pitchFamily="18" charset="0"/>
                <a:cs typeface="Times New Roman" panose="02020603050405020304" pitchFamily="18" charset="0"/>
              </a:rPr>
              <a:t>Góc</a:t>
            </a:r>
            <a:r>
              <a:rPr lang="en-US" sz="2800" dirty="0">
                <a:solidFill>
                  <a:prstClr val="black"/>
                </a:solidFill>
                <a:latin typeface="Times New Roman" panose="02020603050405020304" pitchFamily="18" charset="0"/>
                <a:cs typeface="Times New Roman" panose="02020603050405020304" pitchFamily="18" charset="0"/>
              </a:rPr>
              <a:t> chia </a:t>
            </a:r>
            <a:r>
              <a:rPr lang="en-US" sz="2800" dirty="0" err="1">
                <a:solidFill>
                  <a:prstClr val="black"/>
                </a:solidFill>
                <a:latin typeface="Times New Roman" panose="02020603050405020304" pitchFamily="18" charset="0"/>
                <a:cs typeface="Times New Roman" panose="02020603050405020304" pitchFamily="18" charset="0"/>
              </a:rPr>
              <a:t>sẻ</a:t>
            </a: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Kể</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tên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loài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hoa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có</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thể</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ra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chúng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bằng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cách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nào</a:t>
            </a:r>
            <a:r>
              <a:rPr lang="en-US" sz="2800" b="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8656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260648"/>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1241" y="783868"/>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4" name="TextBox 3"/>
          <p:cNvSpPr txBox="1"/>
          <p:nvPr/>
        </p:nvSpPr>
        <p:spPr>
          <a:xfrm>
            <a:off x="2351586" y="1257385"/>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6" name="Table 5"/>
          <p:cNvGraphicFramePr>
            <a:graphicFrameLocks noGrp="1"/>
          </p:cNvGraphicFramePr>
          <p:nvPr/>
        </p:nvGraphicFramePr>
        <p:xfrm>
          <a:off x="2423592" y="2276872"/>
          <a:ext cx="7776864" cy="4464496"/>
        </p:xfrm>
        <a:graphic>
          <a:graphicData uri="http://schemas.openxmlformats.org/drawingml/2006/table">
            <a:tbl>
              <a:tblPr firstRow="1" firstCol="1" bandRow="1"/>
              <a:tblGrid>
                <a:gridCol w="3708048">
                  <a:extLst>
                    <a:ext uri="{9D8B030D-6E8A-4147-A177-3AD203B41FA5}">
                      <a16:colId xmlns:a16="http://schemas.microsoft.com/office/drawing/2014/main" val="20000"/>
                    </a:ext>
                  </a:extLst>
                </a:gridCol>
                <a:gridCol w="4068816">
                  <a:extLst>
                    <a:ext uri="{9D8B030D-6E8A-4147-A177-3AD203B41FA5}">
                      <a16:colId xmlns:a16="http://schemas.microsoft.com/office/drawing/2014/main" val="20001"/>
                    </a:ext>
                  </a:extLst>
                </a:gridCol>
              </a:tblGrid>
              <a:tr h="980769">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3727">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TextBox 6"/>
          <p:cNvSpPr txBox="1"/>
          <p:nvPr/>
        </p:nvSpPr>
        <p:spPr>
          <a:xfrm>
            <a:off x="2495601" y="3284995"/>
            <a:ext cx="3600400" cy="3490186"/>
          </a:xfrm>
          <a:prstGeom prst="rect">
            <a:avLst/>
          </a:prstGeom>
          <a:noFill/>
        </p:spPr>
        <p:txBody>
          <a:bodyPr wrap="square" rtlCol="0">
            <a:spAutoFit/>
          </a:bodyPr>
          <a:lstStyle/>
          <a:p>
            <a:pPr marL="342900" indent="-342900" algn="just" fontAlgn="base">
              <a:lnSpc>
                <a:spcPct val="115000"/>
              </a:lnSpc>
              <a:buFont typeface="Wingdings" panose="05000000000000000000" pitchFamily="2" charset="2"/>
              <a:buChar char="v"/>
            </a:pPr>
            <a:r>
              <a:rPr lang="en-US" sz="2400" dirty="0" err="1">
                <a:solidFill>
                  <a:prstClr val="black"/>
                </a:solidFill>
                <a:latin typeface="Times New Roman" panose="02020603050405020304" pitchFamily="18" charset="0"/>
                <a:ea typeface="Times New Roman"/>
                <a:cs typeface="Times New Roman" panose="02020603050405020304" pitchFamily="18" charset="0"/>
              </a:rPr>
              <a:t>Đón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nhận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những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cử</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chỉ</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chăm</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sóc</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của</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bó</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với</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lòng</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biết</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ơn</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 typeface="Wingdings" panose="05000000000000000000" pitchFamily="2" charset="2"/>
              <a:buChar char="v"/>
            </a:pPr>
            <a:r>
              <a:rPr lang="en-US" sz="2400" dirty="0" err="1">
                <a:solidFill>
                  <a:prstClr val="black"/>
                </a:solidFill>
                <a:latin typeface="Times New Roman" panose="02020603050405020304" pitchFamily="18" charset="0"/>
                <a:ea typeface="Times New Roman"/>
                <a:cs typeface="Times New Roman" panose="02020603050405020304" pitchFamily="18" charset="0"/>
              </a:rPr>
              <a:t>Tôi</a:t>
            </a:r>
            <a:r>
              <a:rPr lang="en-US" sz="2400" dirty="0">
                <a:solidFill>
                  <a:prstClr val="black"/>
                </a:solidFill>
                <a:latin typeface="Times New Roman" panose="02020603050405020304" pitchFamily="18" charset="0"/>
                <a:ea typeface="Times New Roman"/>
                <a:cs typeface="Times New Roman" panose="02020603050405020304" pitchFamily="18" charset="0"/>
              </a:rPr>
              <a:t> tin </a:t>
            </a:r>
            <a:r>
              <a:rPr lang="en-US" sz="2400" dirty="0" err="1">
                <a:solidFill>
                  <a:prstClr val="black"/>
                </a:solidFill>
                <a:latin typeface="Times New Roman" panose="02020603050405020304" pitchFamily="18" charset="0"/>
                <a:ea typeface="Times New Roman"/>
                <a:cs typeface="Times New Roman" panose="02020603050405020304" pitchFamily="18" charset="0"/>
              </a:rPr>
              <a:t>bố</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Tôi</a:t>
            </a:r>
            <a:r>
              <a:rPr lang="en-US" sz="2400" dirty="0">
                <a:solidFill>
                  <a:prstClr val="black"/>
                </a:solidFill>
                <a:latin typeface="Times New Roman" panose="02020603050405020304" pitchFamily="18" charset="0"/>
                <a:ea typeface="Times New Roman"/>
                <a:cs typeface="Times New Roman" panose="02020603050405020304" pitchFamily="18" charset="0"/>
              </a:rPr>
              <a:t> hay </a:t>
            </a:r>
            <a:r>
              <a:rPr lang="en-US" sz="2400" dirty="0" err="1">
                <a:solidFill>
                  <a:prstClr val="black"/>
                </a:solidFill>
                <a:latin typeface="Times New Roman" panose="02020603050405020304" pitchFamily="18" charset="0"/>
                <a:ea typeface="Times New Roman"/>
                <a:cs typeface="Times New Roman" panose="02020603050405020304" pitchFamily="18" charset="0"/>
              </a:rPr>
              <a:t>gọi</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tên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bố</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chỉ</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để</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nghe</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âm</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thanh</a:t>
            </a:r>
            <a:r>
              <a:rPr lang="en-US" sz="2400" dirty="0">
                <a:solidFill>
                  <a:prstClr val="black"/>
                </a:solidFill>
                <a:latin typeface="Times New Roman" panose="02020603050405020304" pitchFamily="18" charset="0"/>
                <a:ea typeface="Times New Roman"/>
                <a:cs typeface="Times New Roman" panose="02020603050405020304" pitchFamily="18" charset="0"/>
              </a:rPr>
              <a:t>.</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buFont typeface="Wingdings" panose="05000000000000000000" pitchFamily="2" charset="2"/>
              <a:buChar char="v"/>
            </a:pPr>
            <a:r>
              <a:rPr lang="en-US" sz="2400" dirty="0" err="1">
                <a:solidFill>
                  <a:prstClr val="black"/>
                </a:solidFill>
                <a:latin typeface="Times New Roman" panose="02020603050405020304" pitchFamily="18" charset="0"/>
                <a:ea typeface="Times New Roman"/>
                <a:cs typeface="Times New Roman" panose="02020603050405020304" pitchFamily="18" charset="0"/>
              </a:rPr>
              <a:t>Bố</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là</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món</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quà</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bự</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nhất</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của</a:t>
            </a:r>
            <a:r>
              <a:rPr lang="en-US" sz="2400" dirty="0">
                <a:solidFill>
                  <a:prstClr val="black"/>
                </a:solidFill>
                <a:latin typeface="Times New Roman" panose="02020603050405020304" pitchFamily="18" charset="0"/>
                <a:ea typeface="Times New Roman"/>
                <a:cs typeface="Times New Roman" panose="02020603050405020304" pitchFamily="18" charset="0"/>
              </a:rPr>
              <a:t> </a:t>
            </a:r>
            <a:r>
              <a:rPr lang="en-US" sz="2400" dirty="0" err="1">
                <a:solidFill>
                  <a:prstClr val="black"/>
                </a:solidFill>
                <a:latin typeface="Times New Roman" panose="02020603050405020304" pitchFamily="18" charset="0"/>
                <a:ea typeface="Times New Roman"/>
                <a:cs typeface="Times New Roman" panose="02020603050405020304" pitchFamily="18" charset="0"/>
              </a:rPr>
              <a:t>tôi</a:t>
            </a:r>
            <a:endParaRPr lang="en-US" sz="2400" dirty="0">
              <a:solidFill>
                <a:prstClr val="black"/>
              </a:solidFill>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6232860" y="3284996"/>
            <a:ext cx="3967607" cy="332398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en-US" sz="2000" dirty="0">
                <a:solidFill>
                  <a:srgbClr val="000000"/>
                </a:solidFill>
                <a:latin typeface="Times New Roman"/>
                <a:ea typeface="Calibri"/>
                <a:cs typeface="Times New Roman"/>
              </a:rPr>
              <a:t>C</a:t>
            </a:r>
            <a:r>
              <a:rPr lang="vi-VN" sz="2000" dirty="0">
                <a:solidFill>
                  <a:srgbClr val="000000"/>
                </a:solidFill>
                <a:latin typeface="Times New Roman"/>
                <a:ea typeface="Calibri"/>
                <a:cs typeface="Times New Roman"/>
              </a:rPr>
              <a:t>oi Tí là người bạn thân nhất, sẵn sàng chia sẻ với bạn bí mật ngọt ngào, hạnh phúc của hai bố con; </a:t>
            </a:r>
            <a:endParaRPr lang="en-US" sz="2000" dirty="0">
              <a:solidFill>
                <a:prstClr val="black"/>
              </a:solidFill>
              <a:latin typeface="Calibri"/>
              <a:ea typeface="Calibri"/>
              <a:cs typeface="Times New Roman"/>
            </a:endParaRPr>
          </a:p>
          <a:p>
            <a:pPr marL="342900" indent="-342900" algn="just">
              <a:lnSpc>
                <a:spcPct val="150000"/>
              </a:lnSpc>
              <a:buFont typeface="Wingdings" panose="05000000000000000000" pitchFamily="2" charset="2"/>
              <a:buChar char="v"/>
            </a:pPr>
            <a:r>
              <a:rPr lang="en-US" sz="2000" dirty="0">
                <a:solidFill>
                  <a:srgbClr val="000000"/>
                </a:solidFill>
                <a:latin typeface="Times New Roman"/>
                <a:ea typeface="Calibri"/>
                <a:cs typeface="Times New Roman"/>
              </a:rPr>
              <a:t>T</a:t>
            </a:r>
            <a:r>
              <a:rPr lang="vi-VN" sz="2000" dirty="0">
                <a:solidFill>
                  <a:srgbClr val="000000"/>
                </a:solidFill>
                <a:latin typeface="Times New Roman"/>
                <a:ea typeface="Calibri"/>
                <a:cs typeface="Times New Roman"/>
              </a:rPr>
              <a:t>hấy tên bạn Tí đẹp và hay hơn mọi </a:t>
            </a:r>
            <a:r>
              <a:rPr lang="en-US" sz="2000" dirty="0">
                <a:solidFill>
                  <a:srgbClr val="000000"/>
                </a:solidFill>
                <a:latin typeface="Times New Roman"/>
                <a:ea typeface="Calibri"/>
                <a:cs typeface="Times New Roman"/>
              </a:rPr>
              <a:t>â</a:t>
            </a:r>
            <a:r>
              <a:rPr lang="vi-VN" sz="2000" dirty="0">
                <a:solidFill>
                  <a:srgbClr val="000000"/>
                </a:solidFill>
                <a:latin typeface="Times New Roman"/>
                <a:ea typeface="Calibri"/>
                <a:cs typeface="Times New Roman"/>
              </a:rPr>
              <a:t>m thanh, thích gọi bạn để được nghe cái tên ấy vang lên</a:t>
            </a:r>
            <a:r>
              <a:rPr lang="en-US" sz="2000" dirty="0">
                <a:solidFill>
                  <a:prstClr val="black"/>
                </a:solidFill>
                <a:latin typeface="Times New Roman"/>
                <a:ea typeface="Times New Roman"/>
                <a:cs typeface="Times New Roman"/>
              </a:rPr>
              <a:t>.</a:t>
            </a:r>
            <a:endParaRPr lang="en-US" sz="2000" dirty="0">
              <a:solidFill>
                <a:prstClr val="black"/>
              </a:solidFill>
              <a:latin typeface="Calibri"/>
              <a:ea typeface="Calibri"/>
              <a:cs typeface="Times New Roman"/>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828" y="116632"/>
            <a:ext cx="262244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8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5" name="TextBox 4"/>
          <p:cNvSpPr txBox="1"/>
          <p:nvPr/>
        </p:nvSpPr>
        <p:spPr>
          <a:xfrm>
            <a:off x="2279576" y="1093365"/>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4784019"/>
            <a:ext cx="1403648" cy="199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27652" y="1844827"/>
            <a:ext cx="7704855" cy="3711785"/>
          </a:xfrm>
          <a:prstGeom prst="rect">
            <a:avLst/>
          </a:prstGeom>
          <a:noFill/>
        </p:spPr>
        <p:txBody>
          <a:bodyPr wrap="square" rtlCol="0">
            <a:spAutoFit/>
          </a:bodyPr>
          <a:lstStyle/>
          <a:p>
            <a:pPr algn="just" fontAlgn="base">
              <a:lnSpc>
                <a:spcPct val="115000"/>
              </a:lnSpc>
            </a:pP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chợt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hiểu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vườn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nói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hiểu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bây</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giờ</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mùa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bông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hoa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nào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đang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tên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Từng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tiếng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bước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chân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trong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vườn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biết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chính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xác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người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bước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chân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cách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xa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bao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nhiêu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mét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còn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biết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tiếng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chân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của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ai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bố</a:t>
            </a:r>
            <a:r>
              <a:rPr lang="en-US" sz="2400" dirty="0">
                <a:solidFill>
                  <a:prstClr val="black"/>
                </a:solidFill>
                <a:latin typeface="Times New Roman"/>
                <a:ea typeface="Times New Roman"/>
                <a:cs typeface="Times New Roman"/>
              </a:rPr>
              <a:t> hay </a:t>
            </a:r>
            <a:r>
              <a:rPr lang="en-US" sz="2400" dirty="0" err="1">
                <a:solidFill>
                  <a:prstClr val="black"/>
                </a:solidFill>
                <a:latin typeface="Times New Roman"/>
                <a:ea typeface="Times New Roman"/>
                <a:cs typeface="Times New Roman"/>
              </a:rPr>
              <a:t>mẹ</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a:p>
            <a:pPr marL="342900" indent="-342900" algn="just">
              <a:lnSpc>
                <a:spcPct val="135000"/>
              </a:lnSpc>
              <a:buClr>
                <a:srgbClr val="000000"/>
              </a:buClr>
              <a:buSzPts val="1100"/>
              <a:buFont typeface="Symbol"/>
              <a:buChar char="-"/>
              <a:tabLst>
                <a:tab pos="454025" algn="l"/>
              </a:tabLst>
            </a:pPr>
            <a:r>
              <a:rPr lang="vi-VN" sz="2400" dirty="0">
                <a:solidFill>
                  <a:prstClr val="black"/>
                </a:solidFill>
                <a:latin typeface="Times New Roman"/>
                <a:ea typeface="Times New Roman"/>
                <a:cs typeface="Times New Roman"/>
              </a:rPr>
              <a:t>Khi “vừa nhắm mắt vừa mở cửa sổ”, nhân vật “tôi” không chỉ thấy những bông hoa thơm hơn mà còn “nhìn” thấy nguyên cả khu vuờn, cả bông hồng ngay trong đêm tối,...</a:t>
            </a:r>
            <a:endParaRPr lang="en-US" sz="24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31821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vi-VN" sz="2800" b="1" dirty="0">
                <a:solidFill>
                  <a:prstClr val="black"/>
                </a:solidFill>
                <a:latin typeface="Times New Roman"/>
                <a:ea typeface="Times New Roman"/>
              </a:rPr>
              <a:t>1.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tôi</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5" name="TextBox 4"/>
          <p:cNvSpPr txBox="1"/>
          <p:nvPr/>
        </p:nvSpPr>
        <p:spPr>
          <a:xfrm>
            <a:off x="2279576" y="1093365"/>
            <a:ext cx="8208912" cy="830997"/>
          </a:xfrm>
          <a:prstGeom prst="rect">
            <a:avLst/>
          </a:prstGeom>
          <a:noFill/>
        </p:spPr>
        <p:txBody>
          <a:bodyPr wrap="square" rtlCol="0">
            <a:spAutoFit/>
          </a:bodyPr>
          <a:lstStyle/>
          <a:p>
            <a:pPr algn="just"/>
            <a:r>
              <a:rPr lang="en-US" sz="2400" dirty="0">
                <a:solidFill>
                  <a:prstClr val="black"/>
                </a:solidFill>
                <a:latin typeface="Times New Roman"/>
                <a:ea typeface="Times New Roman"/>
                <a:cs typeface="Times New Roman"/>
              </a:rPr>
              <a:t>c. </a:t>
            </a:r>
            <a:r>
              <a:rPr lang="en-US" sz="2400" dirty="0" err="1">
                <a:solidFill>
                  <a:prstClr val="black"/>
                </a:solidFill>
                <a:latin typeface="Times New Roman"/>
                <a:ea typeface="Times New Roman"/>
                <a:cs typeface="Times New Roman"/>
              </a:rPr>
              <a:t>Những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bí</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mật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cảm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nhắm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mắt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vừa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mở</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cửa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sổ</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4271460"/>
            <a:ext cx="2699792" cy="25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27652" y="1844824"/>
            <a:ext cx="7704855" cy="2474524"/>
          </a:xfrm>
          <a:prstGeom prst="rect">
            <a:avLst/>
          </a:prstGeom>
          <a:noFill/>
        </p:spPr>
        <p:txBody>
          <a:bodyPr wrap="square" rtlCol="0">
            <a:spAutoFit/>
          </a:bodyPr>
          <a:lstStyle/>
          <a:p>
            <a:pPr marL="342900" indent="-342900" algn="just" fontAlgn="base">
              <a:lnSpc>
                <a:spcPct val="115000"/>
              </a:lnSpc>
              <a:buFontTx/>
              <a:buChar char="-"/>
            </a:pPr>
            <a:r>
              <a:rPr lang="vi-VN" sz="2400" dirty="0">
                <a:solidFill>
                  <a:prstClr val="black"/>
                </a:solidFill>
                <a:latin typeface="Times New Roman" panose="02020603050405020304" pitchFamily="18" charset="0"/>
                <a:ea typeface="Calibri"/>
                <a:cs typeface="Times New Roman" panose="02020603050405020304" pitchFamily="18" charset="0"/>
              </a:rPr>
              <a:t>Những “bí mật” ấy đã mang lại niềm vui, hạnh phúc cho cuộc sống hằng ngày và làm giàu có tâm hồn của nhân vật “tôi”.</a:t>
            </a:r>
            <a:endParaRPr lang="en-US" sz="2400" dirty="0">
              <a:solidFill>
                <a:prstClr val="black"/>
              </a:solidFill>
              <a:latin typeface="Times New Roman" panose="02020603050405020304" pitchFamily="18" charset="0"/>
              <a:ea typeface="Calibri"/>
              <a:cs typeface="Times New Roman" panose="02020603050405020304" pitchFamily="18" charset="0"/>
            </a:endParaRPr>
          </a:p>
          <a:p>
            <a:pPr fontAlgn="base"/>
            <a:r>
              <a:rPr lang="en-US" sz="2400" dirty="0">
                <a:solidFill>
                  <a:prstClr val="black"/>
                </a:solidFill>
                <a:latin typeface="Times New Roman" panose="02020603050405020304" pitchFamily="18" charset="0"/>
                <a:cs typeface="Times New Roman" panose="02020603050405020304" pitchFamily="18" charset="0"/>
              </a:rPr>
              <a:t>=&gt;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vật</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tôi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trọng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đẹp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Cậu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tế,nhạy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cảm,biết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quan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thương</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99" y="4271460"/>
            <a:ext cx="3099817" cy="2583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190" y="4319348"/>
            <a:ext cx="3312368" cy="253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063553" y="639852"/>
            <a:ext cx="5544616" cy="523220"/>
          </a:xfrm>
          <a:prstGeom prst="rect">
            <a:avLst/>
          </a:prstGeom>
          <a:noFill/>
        </p:spPr>
        <p:txBody>
          <a:bodyPr wrap="square" rtlCol="0">
            <a:spAutoFit/>
          </a:bodyPr>
          <a:lstStyle/>
          <a:p>
            <a:r>
              <a:rPr lang="en-US" sz="2800" b="1" dirty="0">
                <a:solidFill>
                  <a:prstClr val="black"/>
                </a:solidFill>
                <a:latin typeface="Times New Roman"/>
                <a:ea typeface="Times New Roman"/>
              </a:rPr>
              <a:t>2</a:t>
            </a:r>
            <a:r>
              <a:rPr lang="vi-VN" sz="2800" b="1" dirty="0">
                <a:solidFill>
                  <a:prstClr val="black"/>
                </a:solidFill>
                <a:latin typeface="Times New Roman"/>
                <a:ea typeface="Times New Roman"/>
              </a:rPr>
              <a:t>. </a:t>
            </a:r>
            <a:r>
              <a:rPr lang="en-US" sz="2800" b="1" dirty="0" err="1">
                <a:solidFill>
                  <a:prstClr val="black"/>
                </a:solidFill>
                <a:latin typeface="Times New Roman"/>
                <a:ea typeface="Times New Roman"/>
              </a:rPr>
              <a:t>Nhân</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vật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bố</a:t>
            </a:r>
            <a:r>
              <a:rPr lang="en-US" sz="2800" b="1" dirty="0">
                <a:solidFill>
                  <a:prstClr val="black"/>
                </a:solidFill>
                <a:latin typeface="Times New Roman"/>
                <a:ea typeface="Times New Roman"/>
              </a:rPr>
              <a:t>”</a:t>
            </a:r>
            <a:endParaRPr lang="en-US" sz="2800" dirty="0">
              <a:solidFill>
                <a:prstClr val="black"/>
              </a:solidFill>
              <a:latin typeface="Candara"/>
            </a:endParaRPr>
          </a:p>
        </p:txBody>
      </p:sp>
      <p:sp>
        <p:nvSpPr>
          <p:cNvPr id="7" name="TextBox 6"/>
          <p:cNvSpPr txBox="1"/>
          <p:nvPr/>
        </p:nvSpPr>
        <p:spPr>
          <a:xfrm>
            <a:off x="2063553" y="1163072"/>
            <a:ext cx="8604448" cy="5493812"/>
          </a:xfrm>
          <a:prstGeom prst="rect">
            <a:avLst/>
          </a:prstGeom>
          <a:noFill/>
        </p:spPr>
        <p:txBody>
          <a:bodyPr wrap="square" rtlCol="0">
            <a:spAutoFit/>
          </a:bodyPr>
          <a:lstStyle/>
          <a:p>
            <a:pPr>
              <a:lnSpc>
                <a:spcPct val="150000"/>
              </a:lnSpc>
            </a:pPr>
            <a:r>
              <a:rPr lang="en-US" b="1" dirty="0">
                <a:solidFill>
                  <a:prstClr val="black"/>
                </a:solidFill>
                <a:latin typeface="Times New Roman"/>
                <a:ea typeface="Times New Roman"/>
                <a:cs typeface="Times New Roman"/>
              </a:rPr>
              <a:t>PHIẾU HỌC TẬP 7</a:t>
            </a:r>
            <a:endParaRPr lang="en-US" sz="1400" dirty="0">
              <a:solidFill>
                <a:prstClr val="black"/>
              </a:solidFill>
              <a:latin typeface="Calibri"/>
              <a:ea typeface="Calibri"/>
              <a:cs typeface="Times New Roman"/>
            </a:endParaRPr>
          </a:p>
          <a:p>
            <a:pPr>
              <a:lnSpc>
                <a:spcPct val="150000"/>
              </a:lnSpc>
            </a:pPr>
            <a:r>
              <a:rPr lang="en-US" dirty="0">
                <a:solidFill>
                  <a:prstClr val="black"/>
                </a:solidFill>
                <a:latin typeface="Times New Roman"/>
                <a:ea typeface="Times New Roman"/>
                <a:cs typeface="Times New Roman"/>
              </a:rPr>
              <a:t>1.  </a:t>
            </a:r>
            <a:r>
              <a:rPr lang="en-US" dirty="0" err="1">
                <a:solidFill>
                  <a:prstClr val="black"/>
                </a:solidFill>
                <a:latin typeface="Times New Roman"/>
                <a:ea typeface="Times New Roman"/>
                <a:cs typeface="Times New Roman"/>
              </a:rPr>
              <a:t>Nhân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vật</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người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được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miêu</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tả</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chủ</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yếu</a:t>
            </a:r>
            <a:r>
              <a:rPr lang="en-US" dirty="0">
                <a:solidFill>
                  <a:prstClr val="black"/>
                </a:solidFill>
                <a:latin typeface="Times New Roman"/>
                <a:ea typeface="Times New Roman"/>
                <a:cs typeface="Times New Roman"/>
              </a:rPr>
              <a:t> qua </a:t>
            </a:r>
            <a:r>
              <a:rPr lang="en-US" dirty="0" err="1">
                <a:solidFill>
                  <a:prstClr val="black"/>
                </a:solidFill>
                <a:latin typeface="Times New Roman"/>
                <a:ea typeface="Times New Roman"/>
                <a:cs typeface="Times New Roman"/>
              </a:rPr>
              <a:t>lời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kể</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của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nhân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vật</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nào</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việc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lựa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chọn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người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kể</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chuyện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như</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vậy</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có</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tác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dụng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gì</a:t>
            </a:r>
            <a:r>
              <a:rPr lang="en-US" dirty="0">
                <a:solidFill>
                  <a:prstClr val="black"/>
                </a:solidFill>
                <a:latin typeface="Times New Roman"/>
                <a:ea typeface="Times New Roman"/>
                <a:cs typeface="Times New Roman"/>
              </a:rPr>
              <a:t>?</a:t>
            </a:r>
            <a:endParaRPr lang="en-US" sz="1400" dirty="0">
              <a:solidFill>
                <a:prstClr val="black"/>
              </a:solidFill>
              <a:latin typeface="Calibri"/>
              <a:ea typeface="Calibri"/>
              <a:cs typeface="Times New Roman"/>
            </a:endParaRPr>
          </a:p>
          <a:p>
            <a:pPr>
              <a:lnSpc>
                <a:spcPct val="150000"/>
              </a:lnSpc>
            </a:pPr>
            <a:r>
              <a:rPr lang="en-US" dirty="0">
                <a:solidFill>
                  <a:prstClr val="black"/>
                </a:solidFill>
                <a:latin typeface="Times New Roman"/>
                <a:ea typeface="Times New Roman"/>
                <a:cs typeface="Times New Roman"/>
              </a:rPr>
              <a:t>2.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đã</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làm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những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việc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gì</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cho</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tôi</a:t>
            </a:r>
            <a:r>
              <a:rPr lang="en-US" dirty="0">
                <a:solidFill>
                  <a:prstClr val="black"/>
                </a:solidFill>
                <a:latin typeface="Times New Roman"/>
                <a:ea typeface="Times New Roman"/>
                <a:cs typeface="Times New Roman"/>
              </a:rPr>
              <a:t>, ý </a:t>
            </a:r>
            <a:r>
              <a:rPr lang="en-US" dirty="0" err="1">
                <a:solidFill>
                  <a:prstClr val="black"/>
                </a:solidFill>
                <a:latin typeface="Times New Roman"/>
                <a:ea typeface="Times New Roman"/>
                <a:cs typeface="Times New Roman"/>
              </a:rPr>
              <a:t>nghĩa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những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việc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làm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đó</a:t>
            </a:r>
            <a:r>
              <a:rPr lang="en-US" dirty="0">
                <a:solidFill>
                  <a:prstClr val="black"/>
                </a:solidFill>
                <a:latin typeface="Times New Roman"/>
                <a:ea typeface="Times New Roman"/>
                <a:cs typeface="Times New Roman"/>
              </a:rPr>
              <a:t>.</a:t>
            </a:r>
            <a:endParaRPr lang="en-US" sz="1400" dirty="0">
              <a:solidFill>
                <a:prstClr val="black"/>
              </a:solidFill>
              <a:latin typeface="Calibri"/>
              <a:ea typeface="Calibri"/>
              <a:cs typeface="Times New Roman"/>
            </a:endParaRPr>
          </a:p>
          <a:p>
            <a:pPr>
              <a:lnSpc>
                <a:spcPct val="150000"/>
              </a:lnSpc>
            </a:pPr>
            <a:r>
              <a:rPr lang="en-US" dirty="0">
                <a:solidFill>
                  <a:prstClr val="black"/>
                </a:solidFill>
                <a:latin typeface="Times New Roman"/>
                <a:ea typeface="Times New Roman"/>
                <a:cs typeface="Times New Roman"/>
              </a:rPr>
              <a:t>3. </a:t>
            </a:r>
            <a:r>
              <a:rPr lang="en-US" dirty="0" err="1">
                <a:solidFill>
                  <a:prstClr val="black"/>
                </a:solidFill>
                <a:latin typeface="Times New Roman"/>
                <a:ea typeface="Times New Roman"/>
                <a:cs typeface="Times New Roman"/>
              </a:rPr>
              <a:t>Sự</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hấp</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dẫn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từ</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những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trò</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mà</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nghĩ</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ra</a:t>
            </a: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nSpc>
                <a:spcPct val="150000"/>
              </a:lnSpc>
            </a:pPr>
            <a:endParaRPr lang="en-US" dirty="0">
              <a:solidFill>
                <a:prstClr val="black"/>
              </a:solidFill>
              <a:latin typeface="Times New Roman"/>
              <a:ea typeface="Times New Roman"/>
              <a:cs typeface="Times New Roman"/>
            </a:endParaRPr>
          </a:p>
          <a:p>
            <a:pPr algn="just">
              <a:lnSpc>
                <a:spcPct val="150000"/>
              </a:lnSpc>
            </a:pPr>
            <a:r>
              <a:rPr lang="en-US" dirty="0">
                <a:solidFill>
                  <a:prstClr val="black"/>
                </a:solidFill>
                <a:latin typeface="Times New Roman"/>
                <a:ea typeface="Times New Roman"/>
                <a:cs typeface="Times New Roman"/>
              </a:rPr>
              <a:t>4. </a:t>
            </a:r>
            <a:r>
              <a:rPr lang="en-US" dirty="0" err="1">
                <a:solidFill>
                  <a:prstClr val="black"/>
                </a:solidFill>
                <a:latin typeface="Times New Roman"/>
                <a:ea typeface="Times New Roman"/>
                <a:cs typeface="Times New Roman"/>
              </a:rPr>
              <a:t>Nhận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xét</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tình</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cảm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của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dành</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cho</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tôi</a:t>
            </a:r>
            <a:r>
              <a:rPr lang="en-US" dirty="0">
                <a:solidFill>
                  <a:prstClr val="black"/>
                </a:solidFill>
                <a:latin typeface="Times New Roman"/>
                <a:ea typeface="Times New Roman"/>
                <a:cs typeface="Times New Roman"/>
              </a:rPr>
              <a:t>”</a:t>
            </a:r>
          </a:p>
        </p:txBody>
      </p:sp>
      <p:graphicFrame>
        <p:nvGraphicFramePr>
          <p:cNvPr id="8" name="Table 7"/>
          <p:cNvGraphicFramePr>
            <a:graphicFrameLocks noGrp="1"/>
          </p:cNvGraphicFramePr>
          <p:nvPr/>
        </p:nvGraphicFramePr>
        <p:xfrm>
          <a:off x="2351584" y="3440430"/>
          <a:ext cx="6984776" cy="2743200"/>
        </p:xfrm>
        <a:graphic>
          <a:graphicData uri="http://schemas.openxmlformats.org/drawingml/2006/table">
            <a:tbl>
              <a:tblPr firstRow="1" firstCol="1" bandRow="1">
                <a:tableStyleId>{5C22544A-7EE6-4342-B048-85BDC9FD1C3A}</a:tableStyleId>
              </a:tblPr>
              <a:tblGrid>
                <a:gridCol w="2698446">
                  <a:extLst>
                    <a:ext uri="{9D8B030D-6E8A-4147-A177-3AD203B41FA5}">
                      <a16:colId xmlns:a16="http://schemas.microsoft.com/office/drawing/2014/main" val="20000"/>
                    </a:ext>
                  </a:extLst>
                </a:gridCol>
                <a:gridCol w="428633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chơi</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Cách chơi</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2"/>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3"/>
                  </a:ext>
                </a:extLst>
              </a:tr>
              <a:tr h="0">
                <a:tc>
                  <a:txBody>
                    <a:bodyPr/>
                    <a:lstStyle/>
                    <a:p>
                      <a:pPr algn="just">
                        <a:lnSpc>
                          <a:spcPct val="150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04"/>
                  </a:ext>
                </a:extLst>
              </a:tr>
              <a:tr h="0">
                <a:tc gridSpan="2">
                  <a:txBody>
                    <a:bodyPr/>
                    <a:lstStyle/>
                    <a:p>
                      <a:pPr algn="just">
                        <a:lnSpc>
                          <a:spcPct val="150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baseline="0" dirty="0">
                          <a:effectLst/>
                          <a:latin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cs typeface="Times New Roman" panose="02020603050405020304" pitchFamily="18" charset="0"/>
                        </a:rPr>
                        <a:t>xét</a:t>
                      </a:r>
                      <a:endParaRPr lang="en-US" sz="20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accent3"/>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61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63553" y="617606"/>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a.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809" y="2922246"/>
            <a:ext cx="8316416" cy="3935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79576" y="1700808"/>
            <a:ext cx="8208912" cy="1754326"/>
          </a:xfrm>
          <a:prstGeom prst="rect">
            <a:avLst/>
          </a:prstGeom>
          <a:solidFill>
            <a:schemeClr val="accent5">
              <a:lumMod val="20000"/>
              <a:lumOff val="80000"/>
            </a:schemeClr>
          </a:solidFill>
        </p:spPr>
        <p:txBody>
          <a:bodyPr wrap="square" rtlCol="0">
            <a:spAutoFit/>
          </a:bodyPr>
          <a:lstStyle/>
          <a:p>
            <a:pPr>
              <a:lnSpc>
                <a:spcPct val="150000"/>
              </a:lnSpc>
            </a:pPr>
            <a:r>
              <a:rPr lang="en-US" b="1"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trồng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nhiều</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hoa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thường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dẫn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tôi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ra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vườn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hai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con </a:t>
            </a:r>
            <a:r>
              <a:rPr lang="en-US" dirty="0" err="1">
                <a:solidFill>
                  <a:prstClr val="black"/>
                </a:solidFill>
                <a:latin typeface="Times New Roman"/>
                <a:ea typeface="Times New Roman"/>
                <a:cs typeface="Times New Roman"/>
              </a:rPr>
              <a:t>thi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nhau</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tưới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làm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cho</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tôi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một</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bình</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tưới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nhỏ</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bằng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thùng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đựng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sơn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rất</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vừa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tay</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lấy</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hộp</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lon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gò</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thành</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vòi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sen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nữa</a:t>
            </a:r>
            <a:r>
              <a:rPr lang="en-US" dirty="0">
                <a:solidFill>
                  <a:prstClr val="black"/>
                </a:solidFill>
                <a:latin typeface="Times New Roman"/>
                <a:ea typeface="Times New Roman"/>
                <a:cs typeface="Times New Roman"/>
              </a:rPr>
              <a:t>.</a:t>
            </a:r>
            <a:endParaRPr lang="en-US" sz="1400" dirty="0">
              <a:solidFill>
                <a:prstClr val="black"/>
              </a:solidFill>
              <a:latin typeface="Calibri"/>
              <a:ea typeface="Calibri"/>
              <a:cs typeface="Times New Roman"/>
            </a:endParaRPr>
          </a:p>
          <a:p>
            <a:pPr>
              <a:lnSpc>
                <a:spcPct val="150000"/>
              </a:lnSpc>
            </a:pP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Bố</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nghĩ</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ra</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những</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trò</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chơi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thú</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vị</a:t>
            </a:r>
            <a:endParaRPr lang="en-US" sz="1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6318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1"/>
                                        </p:tgtEl>
                                        <p:attrNameLst>
                                          <p:attrName>style.visibility</p:attrName>
                                        </p:attrNameLst>
                                      </p:cBhvr>
                                      <p:to>
                                        <p:strVal val="visible"/>
                                      </p:to>
                                    </p:set>
                                    <p:anim calcmode="lin" valueType="num">
                                      <p:cBhvr additive="base">
                                        <p:cTn id="13" dur="500" fill="hold"/>
                                        <p:tgtEl>
                                          <p:spTgt spid="5121"/>
                                        </p:tgtEl>
                                        <p:attrNameLst>
                                          <p:attrName>ppt_x</p:attrName>
                                        </p:attrNameLst>
                                      </p:cBhvr>
                                      <p:tavLst>
                                        <p:tav tm="0">
                                          <p:val>
                                            <p:strVal val="#ppt_x"/>
                                          </p:val>
                                        </p:tav>
                                        <p:tav tm="100000">
                                          <p:val>
                                            <p:strVal val="#ppt_x"/>
                                          </p:val>
                                        </p:tav>
                                      </p:tavLst>
                                    </p:anim>
                                    <p:anim calcmode="lin" valueType="num">
                                      <p:cBhvr additive="base">
                                        <p:cTn id="14"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991544" y="1508760"/>
          <a:ext cx="8676456" cy="4748478"/>
        </p:xfrm>
        <a:graphic>
          <a:graphicData uri="http://schemas.openxmlformats.org/drawingml/2006/table">
            <a:tbl>
              <a:tblPr firstRow="1" firstCol="1" bandRow="1"/>
              <a:tblGrid>
                <a:gridCol w="3330758">
                  <a:extLst>
                    <a:ext uri="{9D8B030D-6E8A-4147-A177-3AD203B41FA5}">
                      <a16:colId xmlns:a16="http://schemas.microsoft.com/office/drawing/2014/main" val="20000"/>
                    </a:ext>
                  </a:extLst>
                </a:gridCol>
                <a:gridCol w="5345698">
                  <a:extLst>
                    <a:ext uri="{9D8B030D-6E8A-4147-A177-3AD203B41FA5}">
                      <a16:colId xmlns:a16="http://schemas.microsoft.com/office/drawing/2014/main" val="20001"/>
                    </a:ext>
                  </a:extLst>
                </a:gridCol>
              </a:tblGrid>
              <a:tr h="132739">
                <a:tc>
                  <a:txBody>
                    <a:bodyPr/>
                    <a:lstStyle/>
                    <a:p>
                      <a:pPr algn="just">
                        <a:lnSpc>
                          <a:spcPct val="150000"/>
                        </a:lnSpc>
                        <a:spcAft>
                          <a:spcPts val="0"/>
                        </a:spcAft>
                      </a:pP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Cách chơi</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đoán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lại và chạm từng bông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3697">
                <a:tc>
                  <a:txBody>
                    <a:bodyPr/>
                    <a:lstStyle/>
                    <a:p>
                      <a:pPr algn="just">
                        <a:lnSpc>
                          <a:spcPct val="150000"/>
                        </a:lnSpc>
                        <a:spcAft>
                          <a:spcPts val="0"/>
                        </a:spcAft>
                      </a:pPr>
                      <a:r>
                        <a:rPr lang="en-US" sz="1800" b="1">
                          <a:effectLst/>
                          <a:latin typeface="Times New Roman"/>
                          <a:ea typeface="Times New Roman"/>
                          <a:cs typeface="Times New Roman"/>
                        </a:rPr>
                        <a:t>Trò chơi nhắm mắt để tìm kiếm một vật</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effectLst/>
                          <a:latin typeface="Times New Roman"/>
                          <a:ea typeface="Times New Roman"/>
                          <a:cs typeface="Times New Roman"/>
                        </a:rPr>
                        <a:t>Nhắm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mắt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không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chạm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vật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gì</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cách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bao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xa</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218">
                <a:tc>
                  <a:txBody>
                    <a:bodyPr/>
                    <a:lstStyle/>
                    <a:p>
                      <a:pPr algn="just">
                        <a:lnSpc>
                          <a:spcPct val="150000"/>
                        </a:lnSpc>
                        <a:spcAft>
                          <a:spcPts val="0"/>
                        </a:spcAft>
                      </a:pPr>
                      <a:r>
                        <a:rPr lang="en-US" sz="1800" b="1">
                          <a:effectLst/>
                          <a:latin typeface="Times New Roman"/>
                          <a:ea typeface="Times New Roman"/>
                          <a:cs typeface="Times New Roman"/>
                        </a:rPr>
                        <a:t>Trò chơi ngửi rồi gọi tên các loài hoa</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a:effectLst/>
                          <a:latin typeface="Times New Roman"/>
                          <a:ea typeface="Times New Roman"/>
                          <a:cs typeface="Times New Roman"/>
                        </a:rPr>
                        <a:t>Con nhắm mắt cảm nhận được mùi của các loài hoa  </a:t>
                      </a:r>
                      <a:endParaRPr lang="en-US" sz="180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58352">
                <a:tc gridSpan="2">
                  <a:txBody>
                    <a:bodyPr/>
                    <a:lstStyle/>
                    <a:p>
                      <a:pPr>
                        <a:lnSpc>
                          <a:spcPct val="150000"/>
                        </a:lnSpc>
                        <a:spcAft>
                          <a:spcPts val="0"/>
                        </a:spcAft>
                      </a:pPr>
                      <a:r>
                        <a:rPr lang="en-US" sz="1800" b="1" dirty="0" err="1">
                          <a:effectLst/>
                          <a:latin typeface="Times New Roman"/>
                          <a:ea typeface="Times New Roman"/>
                          <a:cs typeface="Times New Roman"/>
                        </a:rPr>
                        <a:t>Nhận</a:t>
                      </a:r>
                      <a:r>
                        <a:rPr lang="en-US" sz="1800" b="1" dirty="0">
                          <a:effectLst/>
                          <a:latin typeface="Times New Roman"/>
                          <a:ea typeface="Times New Roman"/>
                          <a:cs typeface="Times New Roman"/>
                        </a:rPr>
                        <a:t> </a:t>
                      </a:r>
                      <a:r>
                        <a:rPr lang="en-US" sz="1800" b="1" dirty="0" err="1">
                          <a:effectLst/>
                          <a:latin typeface="Times New Roman"/>
                          <a:ea typeface="Times New Roman"/>
                          <a:cs typeface="Times New Roman"/>
                        </a:rPr>
                        <a:t>xét</a:t>
                      </a:r>
                      <a:r>
                        <a:rPr lang="en-US" sz="1800" b="1" dirty="0">
                          <a:effectLst/>
                          <a:latin typeface="Times New Roman"/>
                          <a:ea typeface="Times New Roman"/>
                          <a:cs typeface="Times New Roman"/>
                        </a:rPr>
                        <a:t>: </a:t>
                      </a:r>
                      <a:r>
                        <a:rPr lang="en-US" sz="1800" dirty="0">
                          <a:effectLst/>
                          <a:latin typeface="Times New Roman"/>
                          <a:ea typeface="Times New Roman"/>
                          <a:cs typeface="Times New Roman"/>
                        </a:rPr>
                        <a:t> - </a:t>
                      </a:r>
                      <a:r>
                        <a:rPr lang="en-US" sz="1800" dirty="0" err="1">
                          <a:effectLst/>
                          <a:latin typeface="Times New Roman"/>
                          <a:ea typeface="Times New Roman"/>
                          <a:cs typeface="Times New Roman"/>
                        </a:rPr>
                        <a:t>Các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trò</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chơi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ngày</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càng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tạo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ra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hấp</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dẫn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với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luôn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theo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dõi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động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khích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lệ</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đứa</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tiến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bộ</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hơn</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Người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bố</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muốn</a:t>
                      </a:r>
                      <a:r>
                        <a:rPr lang="en-US" sz="1800" dirty="0">
                          <a:effectLst/>
                          <a:latin typeface="Times New Roman"/>
                          <a:ea typeface="Times New Roman"/>
                          <a:cs typeface="Times New Roman"/>
                        </a:rPr>
                        <a:t> con </a:t>
                      </a:r>
                      <a:r>
                        <a:rPr lang="en-US" sz="1800" dirty="0" err="1">
                          <a:effectLst/>
                          <a:latin typeface="Times New Roman"/>
                          <a:ea typeface="Times New Roman"/>
                          <a:cs typeface="Times New Roman"/>
                        </a:rPr>
                        <a:t>được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trải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nghiệm</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thực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tế</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để</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hình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thành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thói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quen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sự</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gắn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bó</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nâng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niu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giá</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trị</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của</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cho</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dù</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điều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nhỏ</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nhất</a:t>
                      </a:r>
                      <a:r>
                        <a:rPr lang="en-US" sz="1800" dirty="0">
                          <a:effectLst/>
                          <a:latin typeface="Times New Roman"/>
                          <a:ea typeface="Times New Roman"/>
                          <a:cs typeface="Times New Roman"/>
                        </a:rPr>
                        <a:t>.</a:t>
                      </a:r>
                      <a:endParaRPr lang="en-US" sz="1800" dirty="0">
                        <a:effectLst/>
                        <a:latin typeface="Calibri"/>
                        <a:ea typeface="Calibri"/>
                        <a:cs typeface="Times New Roman"/>
                      </a:endParaRPr>
                    </a:p>
                    <a:p>
                      <a:pPr>
                        <a:lnSpc>
                          <a:spcPct val="150000"/>
                        </a:lnSpc>
                        <a:spcAft>
                          <a:spcPts val="0"/>
                        </a:spcAft>
                      </a:pP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bài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học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sâu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sắc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cuộc</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sống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yêu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thương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lắng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nghe</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và</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thấu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hiểu</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từ</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nhiên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biết</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trân</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trọng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mọi</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thứ</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xung</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quanh</a:t>
                      </a:r>
                      <a:r>
                        <a:rPr lang="en-US" sz="1800" dirty="0">
                          <a:effectLst/>
                          <a:latin typeface="Times New Roman"/>
                          <a:ea typeface="Times New Roman"/>
                          <a:cs typeface="Times New Roman"/>
                        </a:rPr>
                        <a:t> </a:t>
                      </a:r>
                      <a:r>
                        <a:rPr lang="en-US" sz="1800" dirty="0" err="1">
                          <a:effectLst/>
                          <a:latin typeface="Times New Roman"/>
                          <a:ea typeface="Times New Roman"/>
                          <a:cs typeface="Times New Roman"/>
                        </a:rPr>
                        <a:t>mình</a:t>
                      </a:r>
                      <a:endParaRPr lang="en-US" sz="1800" dirty="0">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a.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a.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75520" y="1528154"/>
            <a:ext cx="8676964" cy="5932393"/>
          </a:xfrm>
          <a:prstGeom prst="rect">
            <a:avLst/>
          </a:prstGeom>
        </p:spPr>
        <p:txBody>
          <a:bodyPr wrap="square">
            <a:spAutoFit/>
          </a:bodyPr>
          <a:lstStyle/>
          <a:p>
            <a:pPr algn="just" fontAlgn="base">
              <a:lnSpc>
                <a:spcPct val="150000"/>
              </a:lnSpc>
            </a:pPr>
            <a:r>
              <a:rPr lang="en-US" sz="2300" b="1" dirty="0">
                <a:solidFill>
                  <a:prstClr val="black"/>
                </a:solidFill>
                <a:latin typeface="Times New Roman"/>
                <a:ea typeface="Times New Roman"/>
                <a:cs typeface="Times New Roman"/>
              </a:rPr>
              <a:t> - </a:t>
            </a:r>
            <a:r>
              <a:rPr lang="en-US" sz="2300" b="1" dirty="0" err="1">
                <a:solidFill>
                  <a:prstClr val="black"/>
                </a:solidFill>
                <a:latin typeface="Times New Roman"/>
                <a:ea typeface="Times New Roman"/>
                <a:cs typeface="Times New Roman"/>
              </a:rPr>
              <a:t>Nói</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về</a:t>
            </a:r>
            <a:r>
              <a:rPr lang="en-US" sz="2300" b="1" dirty="0">
                <a:solidFill>
                  <a:prstClr val="black"/>
                </a:solidFill>
                <a:latin typeface="Times New Roman"/>
                <a:ea typeface="Times New Roman"/>
                <a:cs typeface="Times New Roman"/>
              </a:rPr>
              <a:t> ý </a:t>
            </a:r>
            <a:r>
              <a:rPr lang="en-US" sz="2300" b="1" dirty="0" err="1">
                <a:solidFill>
                  <a:prstClr val="black"/>
                </a:solidFill>
                <a:latin typeface="Times New Roman"/>
                <a:ea typeface="Times New Roman"/>
                <a:cs typeface="Times New Roman"/>
              </a:rPr>
              <a:t>nghĩa</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những</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cái</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tên</a:t>
            </a:r>
            <a:r>
              <a:rPr lang="en-US" sz="2300" b="1"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Bố</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tôi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nói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mỗi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cái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tên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là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âm</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thanh</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tuyệt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diệu</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Người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càng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thân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với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mình</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bao</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nhiêu</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thì</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âm</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thanh</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đó</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càng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tuyệt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diệu</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bấy</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nhiêu</a:t>
            </a:r>
            <a:r>
              <a:rPr lang="en-US" sz="2300" dirty="0">
                <a:solidFill>
                  <a:prstClr val="black"/>
                </a:solidFill>
                <a:latin typeface="Times New Roman"/>
                <a:ea typeface="Times New Roman"/>
                <a:cs typeface="Times New Roman"/>
              </a:rPr>
              <a:t>.</a:t>
            </a:r>
            <a:endParaRPr lang="en-US" sz="2300" dirty="0">
              <a:solidFill>
                <a:prstClr val="black"/>
              </a:solidFill>
              <a:latin typeface="Calibri"/>
              <a:ea typeface="Calibri"/>
              <a:cs typeface="Times New Roman"/>
            </a:endParaRPr>
          </a:p>
          <a:p>
            <a:pPr algn="just" fontAlgn="base">
              <a:lnSpc>
                <a:spcPct val="150000"/>
              </a:lnSpc>
            </a:pP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Nói</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về</a:t>
            </a:r>
            <a:r>
              <a:rPr lang="en-US" sz="2300" b="1" dirty="0">
                <a:solidFill>
                  <a:prstClr val="black"/>
                </a:solidFill>
                <a:latin typeface="Times New Roman"/>
                <a:ea typeface="Times New Roman"/>
                <a:cs typeface="Times New Roman"/>
              </a:rPr>
              <a:t> ý </a:t>
            </a:r>
            <a:r>
              <a:rPr lang="en-US" sz="2300" b="1" dirty="0" err="1">
                <a:solidFill>
                  <a:prstClr val="black"/>
                </a:solidFill>
                <a:latin typeface="Times New Roman"/>
                <a:ea typeface="Times New Roman"/>
                <a:cs typeface="Times New Roman"/>
              </a:rPr>
              <a:t>nghĩa</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những</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món</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quà</a:t>
            </a:r>
            <a:r>
              <a:rPr lang="en-US" sz="2300" b="1" dirty="0">
                <a:solidFill>
                  <a:prstClr val="black"/>
                </a:solidFill>
                <a:latin typeface="Times New Roman"/>
                <a:ea typeface="Times New Roman"/>
                <a:cs typeface="Times New Roman"/>
              </a:rPr>
              <a: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món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quà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bao</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giờ</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cũng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đẹp</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Khi</a:t>
            </a:r>
            <a:r>
              <a:rPr lang="en-US" sz="2300" dirty="0">
                <a:solidFill>
                  <a:prstClr val="black"/>
                </a:solidFill>
                <a:latin typeface="Times New Roman"/>
                <a:ea typeface="Times New Roman"/>
                <a:cs typeface="Times New Roman"/>
              </a:rPr>
              <a:t> ta </a:t>
            </a:r>
            <a:r>
              <a:rPr lang="en-US" sz="2300" dirty="0" err="1">
                <a:solidFill>
                  <a:prstClr val="black"/>
                </a:solidFill>
                <a:latin typeface="Times New Roman"/>
                <a:ea typeface="Times New Roman"/>
                <a:cs typeface="Times New Roman"/>
              </a:rPr>
              <a:t>nhận</a:t>
            </a:r>
            <a:r>
              <a:rPr lang="en-US" sz="2300" dirty="0">
                <a:solidFill>
                  <a:prstClr val="black"/>
                </a:solidFill>
                <a:latin typeface="Times New Roman"/>
                <a:ea typeface="Times New Roman"/>
                <a:cs typeface="Times New Roman"/>
              </a:rPr>
              <a:t> hay </a:t>
            </a:r>
            <a:r>
              <a:rPr lang="en-US" sz="2300" dirty="0" err="1">
                <a:solidFill>
                  <a:prstClr val="black"/>
                </a:solidFill>
                <a:latin typeface="Times New Roman"/>
                <a:ea typeface="Times New Roman"/>
                <a:cs typeface="Times New Roman"/>
              </a:rPr>
              <a:t>cho</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món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quà</a:t>
            </a:r>
            <a:r>
              <a:rPr lang="en-US" sz="2300" dirty="0">
                <a:solidFill>
                  <a:prstClr val="black"/>
                </a:solidFill>
                <a:latin typeface="Times New Roman"/>
                <a:ea typeface="Times New Roman"/>
                <a:cs typeface="Times New Roman"/>
              </a:rPr>
              <a:t>, ta </a:t>
            </a:r>
            <a:r>
              <a:rPr lang="en-US" sz="2300" dirty="0" err="1">
                <a:solidFill>
                  <a:prstClr val="black"/>
                </a:solidFill>
                <a:latin typeface="Times New Roman"/>
                <a:ea typeface="Times New Roman"/>
                <a:cs typeface="Times New Roman"/>
              </a:rPr>
              <a:t>cũng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đẹp</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lây</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vì</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món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quà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đó</a:t>
            </a:r>
            <a:r>
              <a:rPr lang="en-US" sz="2300" dirty="0">
                <a:solidFill>
                  <a:prstClr val="black"/>
                </a:solidFill>
                <a:latin typeface="Times New Roman"/>
                <a:ea typeface="Times New Roman"/>
                <a:cs typeface="Times New Roman"/>
              </a:rPr>
              <a:t> - </a:t>
            </a:r>
            <a:r>
              <a:rPr lang="en-US" sz="2300" dirty="0" err="1">
                <a:solidFill>
                  <a:prstClr val="black"/>
                </a:solidFill>
                <a:latin typeface="Times New Roman"/>
                <a:ea typeface="Times New Roman"/>
                <a:cs typeface="Times New Roman"/>
              </a:rPr>
              <a:t>Bố</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còn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nói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thêm</a:t>
            </a:r>
            <a:r>
              <a:rPr lang="en-US" sz="2300" dirty="0">
                <a:solidFill>
                  <a:prstClr val="black"/>
                </a:solidFill>
                <a:latin typeface="Times New Roman"/>
                <a:ea typeface="Times New Roman"/>
                <a:cs typeface="Times New Roman"/>
              </a:rPr>
              <a:t> -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nụ</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hôn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cũng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là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món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quà</a:t>
            </a:r>
            <a:r>
              <a:rPr lang="en-US" sz="2300" dirty="0">
                <a:solidFill>
                  <a:prstClr val="black"/>
                </a:solidFill>
                <a:latin typeface="Times New Roman"/>
                <a:ea typeface="Times New Roman"/>
                <a:cs typeface="Times New Roman"/>
              </a:rPr>
              <a:t> sang </a:t>
            </a:r>
            <a:r>
              <a:rPr lang="en-US" sz="2300" dirty="0" err="1">
                <a:solidFill>
                  <a:prstClr val="black"/>
                </a:solidFill>
                <a:latin typeface="Times New Roman"/>
                <a:ea typeface="Times New Roman"/>
                <a:cs typeface="Times New Roman"/>
              </a:rPr>
              <a:t>trọng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giấc</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ngủ</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của</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tôi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cũng</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chính</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là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một</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món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quà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cả</a:t>
            </a:r>
            <a:r>
              <a:rPr lang="en-US" sz="2300" dirty="0">
                <a:solidFill>
                  <a:prstClr val="black"/>
                </a:solidFill>
                <a:latin typeface="Times New Roman"/>
                <a:ea typeface="Times New Roman"/>
                <a:cs typeface="Times New Roman"/>
              </a:rPr>
              <a:t> con </a:t>
            </a:r>
            <a:r>
              <a:rPr lang="en-US" sz="2300" dirty="0" err="1">
                <a:solidFill>
                  <a:prstClr val="black"/>
                </a:solidFill>
                <a:latin typeface="Times New Roman"/>
                <a:ea typeface="Times New Roman"/>
                <a:cs typeface="Times New Roman"/>
              </a:rPr>
              <a:t>người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tôi</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đều</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là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món</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quà</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cho</a:t>
            </a:r>
            <a:r>
              <a:rPr lang="en-US" sz="2300" dirty="0">
                <a:solidFill>
                  <a:prstClr val="black"/>
                </a:solidFill>
                <a:latin typeface="Times New Roman"/>
                <a:ea typeface="Times New Roman"/>
                <a:cs typeface="Times New Roman"/>
              </a:rPr>
              <a:t> </a:t>
            </a:r>
            <a:r>
              <a:rPr lang="en-US" sz="2300" dirty="0" err="1">
                <a:solidFill>
                  <a:prstClr val="black"/>
                </a:solidFill>
                <a:latin typeface="Times New Roman"/>
                <a:ea typeface="Times New Roman"/>
                <a:cs typeface="Times New Roman"/>
              </a:rPr>
              <a:t>bố</a:t>
            </a:r>
            <a:r>
              <a:rPr lang="en-US" sz="2300" dirty="0">
                <a:solidFill>
                  <a:prstClr val="black"/>
                </a:solidFill>
                <a:latin typeface="Times New Roman"/>
                <a:ea typeface="Times New Roman"/>
                <a:cs typeface="Times New Roman"/>
              </a:rPr>
              <a:t>.</a:t>
            </a:r>
            <a:endParaRPr lang="en-US" sz="2300" dirty="0">
              <a:solidFill>
                <a:prstClr val="black"/>
              </a:solidFill>
              <a:latin typeface="Calibri"/>
              <a:ea typeface="Calibri"/>
              <a:cs typeface="Times New Roman"/>
            </a:endParaRPr>
          </a:p>
          <a:p>
            <a:pPr>
              <a:lnSpc>
                <a:spcPct val="150000"/>
              </a:lnSpc>
            </a:pPr>
            <a:r>
              <a:rPr lang="en-US" sz="2300" b="1" dirty="0">
                <a:solidFill>
                  <a:prstClr val="black"/>
                </a:solidFill>
                <a:latin typeface="Times New Roman"/>
                <a:ea typeface="Times New Roman"/>
                <a:cs typeface="Times New Roman"/>
              </a:rPr>
              <a:t>-&gt; </a:t>
            </a:r>
            <a:r>
              <a:rPr lang="en-US" sz="2300" b="1" dirty="0" err="1">
                <a:solidFill>
                  <a:prstClr val="black"/>
                </a:solidFill>
                <a:latin typeface="Times New Roman"/>
                <a:ea typeface="Times New Roman"/>
                <a:cs typeface="Times New Roman"/>
              </a:rPr>
              <a:t>Biết</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cho</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và</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nhận</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những</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món</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quà</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cũng</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là</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cách</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thể</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hiện</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nét</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đẹp</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phẩm</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chất</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của</a:t>
            </a:r>
            <a:r>
              <a:rPr lang="en-US" sz="2300" b="1" dirty="0">
                <a:solidFill>
                  <a:prstClr val="black"/>
                </a:solidFill>
                <a:latin typeface="Times New Roman"/>
                <a:ea typeface="Times New Roman"/>
                <a:cs typeface="Times New Roman"/>
              </a:rPr>
              <a:t> </a:t>
            </a:r>
            <a:r>
              <a:rPr lang="en-US" sz="2300" b="1" dirty="0" err="1">
                <a:solidFill>
                  <a:prstClr val="black"/>
                </a:solidFill>
                <a:latin typeface="Times New Roman"/>
                <a:ea typeface="Times New Roman"/>
                <a:cs typeface="Times New Roman"/>
              </a:rPr>
              <a:t>mình</a:t>
            </a:r>
            <a:endParaRPr lang="en-US" sz="2300" dirty="0">
              <a:solidFill>
                <a:prstClr val="black"/>
              </a:solidFill>
              <a:latin typeface="Calibri"/>
              <a:ea typeface="Calibri"/>
              <a:cs typeface="Times New Roman"/>
            </a:endParaRPr>
          </a:p>
          <a:p>
            <a:pPr>
              <a:lnSpc>
                <a:spcPct val="150000"/>
              </a:lnSpc>
            </a:pPr>
            <a:r>
              <a:rPr lang="en-US" sz="2300" b="1" dirty="0">
                <a:solidFill>
                  <a:prstClr val="black"/>
                </a:solidFill>
                <a:latin typeface="Times New Roman"/>
                <a:ea typeface="Times New Roman"/>
                <a:cs typeface="Times New Roman"/>
              </a:rPr>
              <a:t>=&gt; </a:t>
            </a:r>
            <a:r>
              <a:rPr lang="en-US" sz="2300" dirty="0" err="1">
                <a:solidFill>
                  <a:prstClr val="black"/>
                </a:solidFill>
                <a:latin typeface="Times New Roman"/>
                <a:ea typeface="Calibri"/>
                <a:cs typeface="Times New Roman"/>
              </a:rPr>
              <a:t>Một</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người</a:t>
            </a:r>
            <a:r>
              <a:rPr lang="en-US" sz="2300" dirty="0">
                <a:solidFill>
                  <a:prstClr val="black"/>
                </a:solidFill>
                <a:latin typeface="Times New Roman"/>
                <a:ea typeface="Calibri"/>
                <a:cs typeface="Times New Roman"/>
              </a:rPr>
              <a:t> cha </a:t>
            </a:r>
            <a:r>
              <a:rPr lang="en-US" sz="2300" dirty="0" err="1">
                <a:solidFill>
                  <a:prstClr val="black"/>
                </a:solidFill>
                <a:latin typeface="Times New Roman"/>
                <a:ea typeface="Calibri"/>
                <a:cs typeface="Times New Roman"/>
              </a:rPr>
              <a:t>rất</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yêu</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thương</a:t>
            </a:r>
            <a:r>
              <a:rPr lang="en-US" sz="2300" dirty="0">
                <a:solidFill>
                  <a:prstClr val="black"/>
                </a:solidFill>
                <a:latin typeface="Times New Roman"/>
                <a:ea typeface="Calibri"/>
                <a:cs typeface="Times New Roman"/>
              </a:rPr>
              <a:t> con, </a:t>
            </a:r>
            <a:r>
              <a:rPr lang="en-US" sz="2300" dirty="0" err="1">
                <a:solidFill>
                  <a:prstClr val="black"/>
                </a:solidFill>
                <a:latin typeface="Times New Roman"/>
                <a:ea typeface="Calibri"/>
                <a:cs typeface="Times New Roman"/>
              </a:rPr>
              <a:t>luôn</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quan</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tâm</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gần</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gũi</a:t>
            </a:r>
            <a:r>
              <a:rPr lang="en-US" sz="2300" dirty="0">
                <a:solidFill>
                  <a:prstClr val="black"/>
                </a:solidFill>
                <a:latin typeface="Times New Roman"/>
                <a:ea typeface="Calibri"/>
                <a:cs typeface="Times New Roman"/>
              </a:rPr>
              <a:t> </a:t>
            </a:r>
            <a:r>
              <a:rPr lang="en-US" sz="2300" dirty="0" err="1">
                <a:solidFill>
                  <a:prstClr val="black"/>
                </a:solidFill>
                <a:latin typeface="Times New Roman"/>
                <a:ea typeface="Calibri"/>
                <a:cs typeface="Times New Roman"/>
              </a:rPr>
              <a:t>với</a:t>
            </a:r>
            <a:r>
              <a:rPr lang="en-US" sz="2300" dirty="0">
                <a:solidFill>
                  <a:prstClr val="black"/>
                </a:solidFill>
                <a:latin typeface="Times New Roman"/>
                <a:ea typeface="Calibri"/>
                <a:cs typeface="Times New Roman"/>
              </a:rPr>
              <a:t> con</a:t>
            </a:r>
            <a:endParaRPr lang="en-US" sz="2300" dirty="0">
              <a:solidFill>
                <a:prstClr val="black"/>
              </a:solidFill>
              <a:latin typeface="Calibri"/>
              <a:ea typeface="Calibri"/>
              <a:cs typeface="Times New Roman"/>
            </a:endParaRPr>
          </a:p>
        </p:txBody>
      </p:sp>
    </p:spTree>
    <p:extLst>
      <p:ext uri="{BB962C8B-B14F-4D97-AF65-F5344CB8AC3E}">
        <p14:creationId xmlns:p14="http://schemas.microsoft.com/office/powerpoint/2010/main" val="163834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2135560" y="1628800"/>
          <a:ext cx="8208912" cy="3635121"/>
        </p:xfrm>
        <a:graphic>
          <a:graphicData uri="http://schemas.openxmlformats.org/drawingml/2006/table">
            <a:tbl>
              <a:tblPr firstRow="1" firstCol="1" bandRow="1"/>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Tìm những chi tiết thể hiện tình cảm mà bố dành cho Tí</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Qua những chi tiết đó đã giúp thể hiện điều gì về bố</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0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16632"/>
            <a:ext cx="5904656"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 ĐỌC &amp; TÌM HIỂU CHI TIẾT VB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83532" y="548681"/>
            <a:ext cx="5544616" cy="954107"/>
          </a:xfrm>
          <a:prstGeom prst="rect">
            <a:avLst/>
          </a:prstGeom>
          <a:noFill/>
        </p:spPr>
        <p:txBody>
          <a:bodyPr wrap="square" rtlCol="0">
            <a:spAutoFit/>
          </a:bodyPr>
          <a:lstStyle/>
          <a:p>
            <a:r>
              <a:rPr lang="en-US" sz="2800" b="1" dirty="0">
                <a:solidFill>
                  <a:prstClr val="black"/>
                </a:solidFill>
                <a:latin typeface="Times New Roman" panose="02020603050405020304" pitchFamily="18" charset="0"/>
                <a:ea typeface="Times New Roman"/>
                <a:cs typeface="Times New Roman" panose="02020603050405020304" pitchFamily="18" charset="0"/>
              </a:rPr>
              <a:t>2</a:t>
            </a:r>
            <a:r>
              <a:rPr lang="vi-VN"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Nhân</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vật</a:t>
            </a:r>
            <a:r>
              <a:rPr lang="en-US" sz="2800" b="1" dirty="0">
                <a:solidFill>
                  <a:prstClr val="black"/>
                </a:solidFill>
                <a:latin typeface="Times New Roman" panose="02020603050405020304" pitchFamily="18" charset="0"/>
                <a:ea typeface="Times New Roman"/>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a:cs typeface="Times New Roman" panose="02020603050405020304" pitchFamily="18" charset="0"/>
              </a:rPr>
              <a:t>bố</a:t>
            </a:r>
            <a:r>
              <a:rPr lang="en-US" sz="2800" b="1" dirty="0">
                <a:solidFill>
                  <a:prstClr val="black"/>
                </a:solidFill>
                <a:latin typeface="Times New Roman" panose="02020603050405020304" pitchFamily="18" charset="0"/>
                <a:ea typeface="Times New Roman"/>
                <a:cs typeface="Times New Roman" panose="02020603050405020304" pitchFamily="18" charset="0"/>
              </a:rPr>
              <a:t>”</a:t>
            </a:r>
          </a:p>
          <a:p>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Tình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với</a:t>
            </a:r>
            <a:r>
              <a:rPr lang="en-US" sz="2800" b="1" dirty="0">
                <a:solidFill>
                  <a:prstClr val="black"/>
                </a:solidFill>
                <a:latin typeface="Times New Roman" panose="02020603050405020304" pitchFamily="18" charset="0"/>
                <a:cs typeface="Times New Roman" panose="02020603050405020304" pitchFamily="18" charset="0"/>
              </a:rPr>
              <a:t> “ </a:t>
            </a:r>
            <a:r>
              <a:rPr lang="en-US" sz="2800" b="1" dirty="0" err="1">
                <a:solidFill>
                  <a:prstClr val="black"/>
                </a:solidFill>
                <a:latin typeface="Times New Roman" panose="02020603050405020304" pitchFamily="18" charset="0"/>
                <a:cs typeface="Times New Roman" panose="02020603050405020304" pitchFamily="18" charset="0"/>
              </a:rPr>
              <a:t>Tí</a:t>
            </a:r>
            <a:r>
              <a:rPr lang="en-US" sz="2800" b="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22172" y="1502798"/>
            <a:ext cx="8208912" cy="3970318"/>
          </a:xfrm>
          <a:prstGeom prst="rect">
            <a:avLst/>
          </a:prstGeom>
        </p:spPr>
        <p:txBody>
          <a:bodyPr wrap="square">
            <a:spAutoFit/>
          </a:bodyPr>
          <a:lstStyle/>
          <a:p>
            <a:pPr>
              <a:lnSpc>
                <a:spcPct val="150000"/>
              </a:lnSpc>
            </a:pP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Yêu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thương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Tí</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Bố</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không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ngần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ngại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cứu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Tí</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dưới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sông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bố</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cõng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tôi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và</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Tí</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vai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bố</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làm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xuồng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để</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cả</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hai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cưỡi</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lưng</a:t>
            </a:r>
            <a:endParaRPr lang="en-US" sz="2800" dirty="0">
              <a:solidFill>
                <a:prstClr val="black"/>
              </a:solidFill>
              <a:latin typeface="Calibri"/>
              <a:ea typeface="Calibri"/>
              <a:cs typeface="Times New Roman"/>
            </a:endParaRPr>
          </a:p>
          <a:p>
            <a:pPr>
              <a:lnSpc>
                <a:spcPct val="150000"/>
              </a:lnSpc>
            </a:pP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Trân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trọng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nâng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niu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món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quà</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của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Tí</a:t>
            </a:r>
            <a:endParaRPr lang="en-US" sz="2800" dirty="0">
              <a:solidFill>
                <a:prstClr val="black"/>
              </a:solidFill>
              <a:latin typeface="Calibri"/>
              <a:ea typeface="Calibri"/>
              <a:cs typeface="Times New Roman"/>
            </a:endParaRPr>
          </a:p>
          <a:p>
            <a:pPr>
              <a:lnSpc>
                <a:spcPct val="150000"/>
              </a:lnSpc>
            </a:pPr>
            <a:r>
              <a:rPr lang="en-US" sz="2800" dirty="0" err="1">
                <a:solidFill>
                  <a:prstClr val="black"/>
                </a:solidFill>
                <a:latin typeface="Times New Roman"/>
                <a:ea typeface="Times New Roman"/>
                <a:cs typeface="Times New Roman"/>
              </a:rPr>
              <a:t>Bố</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tôi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ít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nào</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ăn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ổi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nhưng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vì</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bố</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ăn</a:t>
            </a:r>
            <a:r>
              <a:rPr lang="en-US" sz="2800" dirty="0">
                <a:solidFill>
                  <a:prstClr val="black"/>
                </a:solidFill>
                <a:latin typeface="Times New Roman"/>
                <a:ea typeface="Times New Roman"/>
                <a:cs typeface="Times New Roman"/>
              </a:rPr>
              <a:t>.</a:t>
            </a:r>
            <a:endParaRPr lang="en-US" sz="2800" dirty="0">
              <a:solidFill>
                <a:prstClr val="black"/>
              </a:solidFill>
              <a:latin typeface="Calibri"/>
              <a:ea typeface="Calibri"/>
              <a:cs typeface="Times New Roman"/>
            </a:endParaRPr>
          </a:p>
          <a:p>
            <a:pPr>
              <a:lnSpc>
                <a:spcPct val="150000"/>
              </a:lnSpc>
            </a:pPr>
            <a:r>
              <a:rPr lang="en-US" sz="2800" dirty="0">
                <a:solidFill>
                  <a:prstClr val="black"/>
                </a:solidFill>
                <a:latin typeface="Times New Roman"/>
                <a:ea typeface="Times New Roman"/>
                <a:cs typeface="Times New Roman"/>
              </a:rPr>
              <a:t>=&gt; </a:t>
            </a:r>
            <a:r>
              <a:rPr lang="en-US" sz="2800" dirty="0" err="1">
                <a:solidFill>
                  <a:prstClr val="black"/>
                </a:solidFill>
                <a:latin typeface="Times New Roman"/>
                <a:ea typeface="Times New Roman"/>
                <a:cs typeface="Times New Roman"/>
              </a:rPr>
              <a:t>Bố</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có</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trái</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tim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giàu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yêu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thương</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nhân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hậu</a:t>
            </a:r>
            <a:endParaRPr lang="en-US" sz="2800" dirty="0">
              <a:solidFill>
                <a:prstClr val="black"/>
              </a:solidFill>
              <a:latin typeface="Calibri"/>
              <a:ea typeface="Calibri"/>
              <a:cs typeface="Times New Roman"/>
            </a:endParaRPr>
          </a:p>
        </p:txBody>
      </p:sp>
    </p:spTree>
    <p:extLst>
      <p:ext uri="{BB962C8B-B14F-4D97-AF65-F5344CB8AC3E}">
        <p14:creationId xmlns:p14="http://schemas.microsoft.com/office/powerpoint/2010/main" val="395236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404664"/>
            <a:ext cx="504056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III. TỔNG KẾT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376664" y="1268760"/>
            <a:ext cx="2550698" cy="669542"/>
          </a:xfrm>
          <a:prstGeom prst="rect">
            <a:avLst/>
          </a:prstGeom>
        </p:spPr>
        <p:txBody>
          <a:bodyPr wrap="none">
            <a:spAutoFit/>
          </a:bodyPr>
          <a:lstStyle/>
          <a:p>
            <a:pPr algn="just">
              <a:lnSpc>
                <a:spcPct val="150000"/>
              </a:lnSpc>
            </a:pPr>
            <a:r>
              <a:rPr lang="en-US" sz="2800" b="1" dirty="0" err="1">
                <a:solidFill>
                  <a:prstClr val="black"/>
                </a:solidFill>
                <a:latin typeface="Times New Roman"/>
                <a:ea typeface="Times New Roman"/>
                <a:cs typeface="Times New Roman"/>
              </a:rPr>
              <a:t>Phiếu</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học</a:t>
            </a:r>
            <a:r>
              <a:rPr lang="en-US" sz="2800" b="1" dirty="0">
                <a:solidFill>
                  <a:prstClr val="black"/>
                </a:solidFill>
                <a:latin typeface="Times New Roman"/>
                <a:ea typeface="Times New Roman"/>
                <a:cs typeface="Times New Roman"/>
              </a:rPr>
              <a:t> </a:t>
            </a:r>
            <a:r>
              <a:rPr lang="en-US" sz="2800" b="1" dirty="0" err="1">
                <a:solidFill>
                  <a:prstClr val="black"/>
                </a:solidFill>
                <a:latin typeface="Times New Roman"/>
                <a:ea typeface="Times New Roman"/>
                <a:cs typeface="Times New Roman"/>
              </a:rPr>
              <a:t>tập</a:t>
            </a:r>
            <a:r>
              <a:rPr lang="en-US" sz="2800" b="1" dirty="0">
                <a:solidFill>
                  <a:prstClr val="black"/>
                </a:solidFill>
                <a:latin typeface="Times New Roman"/>
                <a:ea typeface="Times New Roman"/>
                <a:cs typeface="Times New Roman"/>
              </a:rPr>
              <a:t> 8</a:t>
            </a:r>
            <a:endParaRPr lang="en-US" sz="2800" dirty="0">
              <a:solidFill>
                <a:prstClr val="black"/>
              </a:solidFill>
              <a:latin typeface="Calibri"/>
              <a:ea typeface="Calibri"/>
              <a:cs typeface="Times New Roman"/>
            </a:endParaRPr>
          </a:p>
        </p:txBody>
      </p:sp>
      <p:graphicFrame>
        <p:nvGraphicFramePr>
          <p:cNvPr id="4" name="Table 3"/>
          <p:cNvGraphicFramePr>
            <a:graphicFrameLocks noGrp="1"/>
          </p:cNvGraphicFramePr>
          <p:nvPr/>
        </p:nvGraphicFramePr>
        <p:xfrm>
          <a:off x="2351584" y="1988840"/>
          <a:ext cx="7776864" cy="3063494"/>
        </p:xfrm>
        <a:graphic>
          <a:graphicData uri="http://schemas.openxmlformats.org/drawingml/2006/table">
            <a:tbl>
              <a:tblPr firstRow="1" firstCol="1" bandRow="1"/>
              <a:tblGrid>
                <a:gridCol w="3960440">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US" sz="2800">
                          <a:solidFill>
                            <a:srgbClr val="000000"/>
                          </a:solidFill>
                          <a:effectLst/>
                          <a:latin typeface="Times New Roman"/>
                          <a:ea typeface="Times New Roman"/>
                          <a:cs typeface="Times New Roman"/>
                        </a:rPr>
                        <a:t>Nhận xét </a:t>
                      </a:r>
                      <a:r>
                        <a:rPr lang="vi-VN" sz="2800">
                          <a:solidFill>
                            <a:srgbClr val="000000"/>
                          </a:solidFill>
                          <a:effectLst/>
                          <a:latin typeface="Times New Roman"/>
                          <a:ea typeface="Times New Roman"/>
                          <a:cs typeface="Times New Roman"/>
                        </a:rPr>
                        <a:t>nghệ thuật được sử dụng trong văn bản?</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50000"/>
                        </a:lnSpc>
                        <a:spcAft>
                          <a:spcPts val="0"/>
                        </a:spcAft>
                      </a:pPr>
                      <a:r>
                        <a:rPr lang="vi-VN" sz="2800">
                          <a:solidFill>
                            <a:srgbClr val="000000"/>
                          </a:solidFill>
                          <a:effectLst/>
                          <a:latin typeface="Times New Roman"/>
                          <a:ea typeface="Times New Roman"/>
                          <a:cs typeface="Times New Roman"/>
                        </a:rPr>
                        <a:t>Nội dung chính </a:t>
                      </a:r>
                      <a:r>
                        <a:rPr lang="en-US" sz="2800">
                          <a:solidFill>
                            <a:srgbClr val="000000"/>
                          </a:solidFill>
                          <a:effectLst/>
                          <a:latin typeface="Times New Roman"/>
                          <a:ea typeface="Times New Roman"/>
                          <a:cs typeface="Times New Roman"/>
                        </a:rPr>
                        <a:t>và ý nghĩa </a:t>
                      </a:r>
                      <a:r>
                        <a:rPr lang="vi-VN" sz="2800">
                          <a:solidFill>
                            <a:srgbClr val="000000"/>
                          </a:solidFill>
                          <a:effectLst/>
                          <a:latin typeface="Times New Roman"/>
                          <a:ea typeface="Times New Roman"/>
                          <a:cs typeface="Times New Roman"/>
                        </a:rPr>
                        <a:t>của văn bản </a:t>
                      </a:r>
                      <a:r>
                        <a:rPr lang="en-US" sz="2800" i="1">
                          <a:solidFill>
                            <a:srgbClr val="000000"/>
                          </a:solidFill>
                          <a:effectLst/>
                          <a:latin typeface="Times New Roman"/>
                          <a:ea typeface="MS Mincho"/>
                          <a:cs typeface="Times New Roman"/>
                        </a:rPr>
                        <a:t>“Vừa nhắm mắt vừa mở cửa sổ”.</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542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6639"/>
            <a:ext cx="8964488"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03712" y="476672"/>
            <a:ext cx="5372100" cy="12926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a:defRPr/>
            </a:pPr>
            <a:r>
              <a:rPr lang="en-US" sz="2600" b="1" kern="0" dirty="0" err="1">
                <a:solidFill>
                  <a:prstClr val="black"/>
                </a:solidFill>
                <a:latin typeface="Calibri"/>
              </a:rPr>
              <a:t>Đọc</a:t>
            </a:r>
            <a:r>
              <a:rPr lang="en-US" sz="2600" b="1" kern="0" dirty="0">
                <a:solidFill>
                  <a:prstClr val="black"/>
                </a:solidFill>
                <a:latin typeface="Calibri"/>
              </a:rPr>
              <a:t> </a:t>
            </a:r>
            <a:r>
              <a:rPr lang="en-US" sz="2600" b="1" kern="0" dirty="0" err="1">
                <a:solidFill>
                  <a:prstClr val="black"/>
                </a:solidFill>
                <a:latin typeface="Calibri"/>
              </a:rPr>
              <a:t>văn</a:t>
            </a:r>
            <a:r>
              <a:rPr lang="en-US" sz="2600" b="1" kern="0" dirty="0">
                <a:solidFill>
                  <a:prstClr val="black"/>
                </a:solidFill>
                <a:latin typeface="Calibri"/>
              </a:rPr>
              <a:t> </a:t>
            </a:r>
            <a:r>
              <a:rPr lang="en-US" sz="2600" b="1" kern="0" dirty="0" err="1">
                <a:solidFill>
                  <a:prstClr val="black"/>
                </a:solidFill>
                <a:latin typeface="Calibri"/>
              </a:rPr>
              <a:t>bản</a:t>
            </a:r>
            <a:r>
              <a:rPr lang="en-US" sz="2600" b="1" kern="0" dirty="0">
                <a:solidFill>
                  <a:prstClr val="black"/>
                </a:solidFill>
                <a:latin typeface="Calibri"/>
              </a:rPr>
              <a:t>: VỪA NHẮM MẮT, VỪA MỞ CỬA SỔ</a:t>
            </a:r>
          </a:p>
          <a:p>
            <a:pPr algn="r">
              <a:defRPr/>
            </a:pPr>
            <a:r>
              <a:rPr lang="en-US" sz="2600" b="1" kern="0" dirty="0">
                <a:solidFill>
                  <a:prstClr val="black"/>
                </a:solidFill>
                <a:latin typeface="Calibri"/>
              </a:rPr>
              <a:t>                               </a:t>
            </a:r>
            <a:r>
              <a:rPr lang="en-US" sz="1900" b="1" kern="0" dirty="0" err="1">
                <a:solidFill>
                  <a:prstClr val="black"/>
                </a:solidFill>
                <a:latin typeface="Calibri"/>
              </a:rPr>
              <a:t>Nguyễn</a:t>
            </a:r>
            <a:r>
              <a:rPr lang="en-US" sz="1900" b="1" kern="0" dirty="0">
                <a:solidFill>
                  <a:prstClr val="black"/>
                </a:solidFill>
                <a:latin typeface="Calibri"/>
              </a:rPr>
              <a:t> </a:t>
            </a:r>
            <a:r>
              <a:rPr lang="en-US" sz="1900" b="1" kern="0" dirty="0" err="1">
                <a:solidFill>
                  <a:prstClr val="black"/>
                </a:solidFill>
                <a:latin typeface="Calibri"/>
              </a:rPr>
              <a:t>Ngọc</a:t>
            </a:r>
            <a:r>
              <a:rPr lang="en-US" sz="1900" b="1" kern="0" dirty="0">
                <a:solidFill>
                  <a:prstClr val="black"/>
                </a:solidFill>
                <a:latin typeface="Calibri"/>
              </a:rPr>
              <a:t> </a:t>
            </a:r>
            <a:r>
              <a:rPr lang="en-US" sz="1900" b="1" kern="0" dirty="0" err="1">
                <a:solidFill>
                  <a:prstClr val="black"/>
                </a:solidFill>
                <a:latin typeface="Calibri"/>
              </a:rPr>
              <a:t>Thuần</a:t>
            </a:r>
            <a:endParaRPr lang="en-US" sz="1900" b="1" kern="0" dirty="0">
              <a:solidFill>
                <a:prstClr val="black"/>
              </a:solidFill>
              <a:latin typeface="Calibri"/>
            </a:endParaRPr>
          </a:p>
        </p:txBody>
      </p:sp>
    </p:spTree>
    <p:extLst>
      <p:ext uri="{BB962C8B-B14F-4D97-AF65-F5344CB8AC3E}">
        <p14:creationId xmlns:p14="http://schemas.microsoft.com/office/powerpoint/2010/main" val="189098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5521" y="404664"/>
            <a:ext cx="5040560" cy="523220"/>
          </a:xfrm>
          <a:prstGeom prst="rect">
            <a:avLst/>
          </a:prstGeom>
          <a:noFill/>
        </p:spPr>
        <p:txBody>
          <a:bodyPr wrap="square" rtlCol="0">
            <a:spAutoFit/>
          </a:bodyPr>
          <a:lstStyle/>
          <a:p>
            <a:r>
              <a:rPr lang="vi-VN" sz="2800" b="1" dirty="0">
                <a:solidFill>
                  <a:prstClr val="black"/>
                </a:solidFill>
                <a:latin typeface="Times New Roman" panose="02020603050405020304" pitchFamily="18" charset="0"/>
                <a:cs typeface="Times New Roman" panose="02020603050405020304" pitchFamily="18" charset="0"/>
              </a:rPr>
              <a:t>III. TỔNG KẾT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 name="Diamond 2"/>
          <p:cNvSpPr/>
          <p:nvPr/>
        </p:nvSpPr>
        <p:spPr>
          <a:xfrm>
            <a:off x="1991544" y="1057291"/>
            <a:ext cx="4104456"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base">
              <a:lnSpc>
                <a:spcPct val="115000"/>
              </a:lnSpc>
              <a:spcBef>
                <a:spcPct val="0"/>
              </a:spcBef>
              <a:spcAft>
                <a:spcPct val="0"/>
              </a:spcAft>
              <a:defRPr/>
            </a:pPr>
            <a:r>
              <a:rPr lang="en-US" sz="2800" b="1" kern="0" dirty="0">
                <a:solidFill>
                  <a:prstClr val="white"/>
                </a:solidFill>
                <a:latin typeface="Times New Roman" pitchFamily="18" charset="0"/>
                <a:cs typeface="Times New Roman" pitchFamily="18" charset="0"/>
              </a:rPr>
              <a:t>1.</a:t>
            </a:r>
            <a:r>
              <a:rPr lang="en-US" sz="2800" b="1" kern="0" dirty="0" err="1">
                <a:solidFill>
                  <a:prstClr val="white"/>
                </a:solidFill>
                <a:latin typeface="Times New Roman" pitchFamily="18" charset="0"/>
                <a:cs typeface="Times New Roman" pitchFamily="18" charset="0"/>
              </a:rPr>
              <a:t>Nghệ</a:t>
            </a:r>
            <a:r>
              <a:rPr lang="en-US" sz="2800" b="1" kern="0" dirty="0">
                <a:solidFill>
                  <a:prstClr val="white"/>
                </a:solidFill>
                <a:latin typeface="Times New Roman" pitchFamily="18" charset="0"/>
                <a:cs typeface="Times New Roman" pitchFamily="18" charset="0"/>
              </a:rPr>
              <a:t> </a:t>
            </a:r>
            <a:r>
              <a:rPr lang="en-US" sz="2800" b="1" kern="0" dirty="0" err="1">
                <a:solidFill>
                  <a:prstClr val="white"/>
                </a:solidFill>
                <a:latin typeface="Times New Roman" pitchFamily="18" charset="0"/>
                <a:cs typeface="Times New Roman" pitchFamily="18" charset="0"/>
              </a:rPr>
              <a:t>thuật</a:t>
            </a:r>
            <a:endParaRPr lang="en-US" sz="2800" b="1" kern="0" dirty="0">
              <a:solidFill>
                <a:prstClr val="white"/>
              </a:solidFill>
              <a:latin typeface="Times New Roman" pitchFamily="18" charset="0"/>
              <a:cs typeface="Times New Roman" pitchFamily="18" charset="0"/>
            </a:endParaRPr>
          </a:p>
        </p:txBody>
      </p:sp>
      <p:sp>
        <p:nvSpPr>
          <p:cNvPr id="4" name="Diamond 3"/>
          <p:cNvSpPr/>
          <p:nvPr/>
        </p:nvSpPr>
        <p:spPr>
          <a:xfrm>
            <a:off x="6359732" y="1057291"/>
            <a:ext cx="4056755" cy="1128713"/>
          </a:xfrm>
          <a:prstGeom prst="diamond">
            <a:avLst/>
          </a:prstGeom>
          <a:blipFill>
            <a:blip r:embed="rId2"/>
            <a:tile tx="0" ty="0" sx="100000" sy="100000" flip="none" algn="tl"/>
          </a:blip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fontAlgn="base">
              <a:lnSpc>
                <a:spcPct val="115000"/>
              </a:lnSpc>
              <a:spcBef>
                <a:spcPct val="0"/>
              </a:spcBef>
              <a:spcAft>
                <a:spcPct val="0"/>
              </a:spcAft>
              <a:defRPr/>
            </a:pPr>
            <a:r>
              <a:rPr lang="en-US" sz="2800" b="1" kern="0" dirty="0">
                <a:solidFill>
                  <a:prstClr val="white"/>
                </a:solidFill>
                <a:latin typeface="Times New Roman" pitchFamily="18" charset="0"/>
                <a:cs typeface="Times New Roman" pitchFamily="18" charset="0"/>
              </a:rPr>
              <a:t>2. </a:t>
            </a:r>
            <a:r>
              <a:rPr lang="en-US" sz="2800" b="1" kern="0" dirty="0" err="1">
                <a:solidFill>
                  <a:prstClr val="white"/>
                </a:solidFill>
                <a:latin typeface="Times New Roman" pitchFamily="18" charset="0"/>
                <a:cs typeface="Times New Roman" pitchFamily="18" charset="0"/>
              </a:rPr>
              <a:t>Nội</a:t>
            </a:r>
            <a:r>
              <a:rPr lang="en-US" sz="2800" b="1" kern="0" dirty="0">
                <a:solidFill>
                  <a:prstClr val="white"/>
                </a:solidFill>
                <a:latin typeface="Times New Roman" pitchFamily="18" charset="0"/>
                <a:cs typeface="Times New Roman" pitchFamily="18" charset="0"/>
              </a:rPr>
              <a:t> dung</a:t>
            </a:r>
          </a:p>
        </p:txBody>
      </p:sp>
      <p:sp>
        <p:nvSpPr>
          <p:cNvPr id="5" name="Rounded Rectangle 4"/>
          <p:cNvSpPr/>
          <p:nvPr/>
        </p:nvSpPr>
        <p:spPr>
          <a:xfrm>
            <a:off x="2250282" y="2468575"/>
            <a:ext cx="3648075" cy="4272805"/>
          </a:xfrm>
          <a:prstGeom prst="roundRect">
            <a:avLst/>
          </a:prstGeom>
          <a:blipFill>
            <a:blip r:embed="rId3"/>
            <a:tile tx="0" ty="0" sx="100000" sy="100000" flip="none" algn="tl"/>
          </a:blipFill>
          <a:ln w="12700" cap="flat" cmpd="sng" algn="ctr">
            <a:solidFill>
              <a:srgbClr val="5B9BD5">
                <a:shade val="50000"/>
              </a:srgbClr>
            </a:solidFill>
            <a:prstDash val="solid"/>
            <a:miter lim="800000"/>
          </a:ln>
          <a:effectLst/>
          <a:scene3d>
            <a:camera prst="orthographicFront"/>
            <a:lightRig rig="threePt" dir="t"/>
          </a:scene3d>
          <a:sp3d>
            <a:bevelT prst="convex"/>
          </a:sp3d>
        </p:spPr>
        <p:txBody>
          <a:bodyPr anchor="ctr"/>
          <a:lstStyle/>
          <a:p>
            <a:pPr marL="342900" indent="-342900">
              <a:lnSpc>
                <a:spcPct val="150000"/>
              </a:lnSpc>
              <a:buSzPts val="1000"/>
              <a:buFont typeface="Symbol"/>
              <a:buChar char=""/>
              <a:tabLst>
                <a:tab pos="457200" algn="l"/>
              </a:tabLst>
            </a:pPr>
            <a:r>
              <a:rPr lang="en-US" sz="2400" dirty="0" err="1">
                <a:solidFill>
                  <a:prstClr val="black"/>
                </a:solidFill>
                <a:latin typeface="Times New Roman"/>
                <a:ea typeface="Times New Roman"/>
                <a:cs typeface="Times New Roman"/>
              </a:rPr>
              <a:t>Ngôi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kể</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ngôi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thứ</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nhất</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a:p>
            <a:pPr marL="342900" indent="-342900">
              <a:lnSpc>
                <a:spcPct val="150000"/>
              </a:lnSpc>
              <a:buSzPts val="1000"/>
              <a:buFont typeface="Symbol"/>
              <a:buChar char=""/>
              <a:tabLst>
                <a:tab pos="457200" algn="l"/>
              </a:tabLst>
            </a:pPr>
            <a:r>
              <a:rPr lang="en-US" sz="2400" dirty="0" err="1">
                <a:solidFill>
                  <a:prstClr val="black"/>
                </a:solidFill>
                <a:latin typeface="Times New Roman"/>
                <a:ea typeface="Times New Roman"/>
                <a:cs typeface="Times New Roman"/>
              </a:rPr>
              <a:t>Ngôn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ngữ</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mộc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mạc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tự</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nhiên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chân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thành</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a:p>
            <a:pPr marL="342900" indent="-342900">
              <a:lnSpc>
                <a:spcPct val="150000"/>
              </a:lnSpc>
              <a:buSzPts val="1000"/>
              <a:buFont typeface="Symbol"/>
              <a:buChar char=""/>
              <a:tabLst>
                <a:tab pos="457200" algn="l"/>
              </a:tabLst>
            </a:pPr>
            <a:r>
              <a:rPr lang="en-US" sz="2400" dirty="0" err="1">
                <a:solidFill>
                  <a:prstClr val="black"/>
                </a:solidFill>
                <a:latin typeface="Times New Roman"/>
                <a:ea typeface="Times New Roman"/>
                <a:cs typeface="Times New Roman"/>
              </a:rPr>
              <a:t>Cách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kể</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chuyện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sinh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động</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hấp</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dẫn</a:t>
            </a:r>
            <a:r>
              <a:rPr lang="en-US" sz="2400" dirty="0">
                <a:solidFill>
                  <a:prstClr val="black"/>
                </a:solidFill>
                <a:latin typeface="Times New Roman"/>
                <a:ea typeface="Times New Roman"/>
                <a:cs typeface="Times New Roman"/>
              </a:rPr>
              <a:t>.</a:t>
            </a:r>
            <a:endParaRPr lang="en-US" sz="2400" dirty="0">
              <a:solidFill>
                <a:prstClr val="black"/>
              </a:solidFill>
              <a:latin typeface="Calibri"/>
              <a:ea typeface="Calibri"/>
              <a:cs typeface="Times New Roman"/>
            </a:endParaRPr>
          </a:p>
        </p:txBody>
      </p:sp>
      <p:sp>
        <p:nvSpPr>
          <p:cNvPr id="6" name="Rounded Rectangle 5"/>
          <p:cNvSpPr/>
          <p:nvPr/>
        </p:nvSpPr>
        <p:spPr>
          <a:xfrm>
            <a:off x="6255544" y="2513012"/>
            <a:ext cx="4160936" cy="4344988"/>
          </a:xfrm>
          <a:prstGeom prst="roundRect">
            <a:avLst/>
          </a:prstGeom>
          <a:blipFill>
            <a:blip r:embed="rId3"/>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r>
              <a:rPr lang="vi-VN" sz="1600" b="1" dirty="0">
                <a:solidFill>
                  <a:prstClr val="black"/>
                </a:solidFill>
                <a:latin typeface="Times New Roman" panose="02020603050405020304" pitchFamily="18" charset="0"/>
                <a:ea typeface="Times New Roman"/>
                <a:cs typeface="Times New Roman" panose="02020603050405020304" pitchFamily="18" charset="0"/>
              </a:rPr>
              <a:t>Nội dung</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a:lnSpc>
                <a:spcPct val="150000"/>
              </a:lnSpc>
            </a:pPr>
            <a:r>
              <a:rPr lang="en-US" sz="1600" dirty="0" err="1">
                <a:solidFill>
                  <a:prstClr val="black"/>
                </a:solidFill>
                <a:latin typeface="Times New Roman" panose="02020603050405020304" pitchFamily="18" charset="0"/>
                <a:ea typeface="Times New Roman"/>
                <a:cs typeface="Times New Roman" panose="02020603050405020304" pitchFamily="18" charset="0"/>
              </a:rPr>
              <a:t>Truyện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kể</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về</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những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trò</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chơi</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của</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người</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bố</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và</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đứa</a:t>
            </a:r>
            <a:r>
              <a:rPr lang="en-US" sz="1600" dirty="0">
                <a:solidFill>
                  <a:prstClr val="black"/>
                </a:solidFill>
                <a:latin typeface="Times New Roman" panose="02020603050405020304" pitchFamily="18" charset="0"/>
                <a:ea typeface="Times New Roman"/>
                <a:cs typeface="Times New Roman" panose="02020603050405020304" pitchFamily="18" charset="0"/>
              </a:rPr>
              <a:t> con. Qua </a:t>
            </a:r>
            <a:r>
              <a:rPr lang="en-US" sz="1600" dirty="0" err="1">
                <a:solidFill>
                  <a:prstClr val="black"/>
                </a:solidFill>
                <a:latin typeface="Times New Roman" panose="02020603050405020304" pitchFamily="18" charset="0"/>
                <a:ea typeface="Times New Roman"/>
                <a:cs typeface="Times New Roman" panose="02020603050405020304" pitchFamily="18" charset="0"/>
              </a:rPr>
              <a:t>đó</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người</a:t>
            </a:r>
            <a:r>
              <a:rPr lang="en-US" sz="1600" dirty="0">
                <a:solidFill>
                  <a:prstClr val="black"/>
                </a:solidFill>
                <a:latin typeface="Times New Roman" panose="02020603050405020304" pitchFamily="18" charset="0"/>
                <a:ea typeface="Times New Roman"/>
                <a:cs typeface="Times New Roman" panose="02020603050405020304" pitchFamily="18" charset="0"/>
              </a:rPr>
              <a:t> cha </a:t>
            </a:r>
            <a:r>
              <a:rPr lang="en-US" sz="1600" dirty="0" err="1">
                <a:solidFill>
                  <a:prstClr val="black"/>
                </a:solidFill>
                <a:latin typeface="Times New Roman" panose="02020603050405020304" pitchFamily="18" charset="0"/>
                <a:ea typeface="Times New Roman"/>
                <a:cs typeface="Times New Roman" panose="02020603050405020304" pitchFamily="18" charset="0"/>
              </a:rPr>
              <a:t>đã</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dạy</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cho</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đứa</a:t>
            </a:r>
            <a:r>
              <a:rPr lang="en-US" sz="1600" dirty="0">
                <a:solidFill>
                  <a:prstClr val="black"/>
                </a:solidFill>
                <a:latin typeface="Times New Roman" panose="02020603050405020304" pitchFamily="18" charset="0"/>
                <a:ea typeface="Times New Roman"/>
                <a:cs typeface="Times New Roman" panose="02020603050405020304" pitchFamily="18" charset="0"/>
              </a:rPr>
              <a:t> con </a:t>
            </a:r>
            <a:r>
              <a:rPr lang="en-US" sz="1600" dirty="0" err="1">
                <a:solidFill>
                  <a:prstClr val="black"/>
                </a:solidFill>
                <a:latin typeface="Times New Roman" panose="02020603050405020304" pitchFamily="18" charset="0"/>
                <a:ea typeface="Times New Roman"/>
                <a:cs typeface="Times New Roman" panose="02020603050405020304" pitchFamily="18" charset="0"/>
              </a:rPr>
              <a:t>cách</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yêu</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thương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trân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trọng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thiên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nhiên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và</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nâng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niu</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những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món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quà</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từ</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cuộc</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sống</a:t>
            </a:r>
            <a:r>
              <a:rPr lang="en-US" sz="1600" dirty="0">
                <a:solidFill>
                  <a:prstClr val="black"/>
                </a:solidFill>
                <a:latin typeface="Times New Roman" panose="02020603050405020304" pitchFamily="18" charset="0"/>
                <a:ea typeface="Times New Roman"/>
                <a:cs typeface="Times New Roman" panose="02020603050405020304" pitchFamily="18" charset="0"/>
              </a:rPr>
              <a:t>.</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a:lnSpc>
                <a:spcPct val="150000"/>
              </a:lnSpc>
            </a:pPr>
            <a:r>
              <a:rPr lang="en-US" sz="1600" b="1" dirty="0">
                <a:solidFill>
                  <a:prstClr val="black"/>
                </a:solidFill>
                <a:latin typeface="Times New Roman" panose="02020603050405020304" pitchFamily="18" charset="0"/>
                <a:ea typeface="Times New Roman"/>
                <a:cs typeface="Times New Roman" panose="02020603050405020304" pitchFamily="18" charset="0"/>
              </a:rPr>
              <a:t>Ý </a:t>
            </a:r>
            <a:r>
              <a:rPr lang="en-US" sz="1600" b="1" dirty="0" err="1">
                <a:solidFill>
                  <a:prstClr val="black"/>
                </a:solidFill>
                <a:latin typeface="Times New Roman" panose="02020603050405020304" pitchFamily="18" charset="0"/>
                <a:ea typeface="Times New Roman"/>
                <a:cs typeface="Times New Roman" panose="02020603050405020304" pitchFamily="18" charset="0"/>
              </a:rPr>
              <a:t>nghĩa</a:t>
            </a:r>
            <a:endParaRPr lang="en-US" sz="1600" dirty="0">
              <a:solidFill>
                <a:prstClr val="black"/>
              </a:solidFill>
              <a:latin typeface="Times New Roman" panose="02020603050405020304" pitchFamily="18" charset="0"/>
              <a:ea typeface="Calibri"/>
              <a:cs typeface="Times New Roman" panose="02020603050405020304" pitchFamily="18" charset="0"/>
            </a:endParaRPr>
          </a:p>
          <a:p>
            <a:pPr>
              <a:lnSpc>
                <a:spcPct val="150000"/>
              </a:lnSpc>
            </a:pPr>
            <a:r>
              <a:rPr lang="en-US" sz="1600" dirty="0" err="1">
                <a:solidFill>
                  <a:prstClr val="black"/>
                </a:solidFill>
                <a:latin typeface="Times New Roman" panose="02020603050405020304" pitchFamily="18" charset="0"/>
                <a:ea typeface="Times New Roman"/>
                <a:cs typeface="Times New Roman" panose="02020603050405020304" pitchFamily="18" charset="0"/>
              </a:rPr>
              <a:t>Hãy</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nhắm</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mắt</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và</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mở</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lòng</a:t>
            </a:r>
            <a:r>
              <a:rPr lang="en-US" sz="1600" dirty="0">
                <a:solidFill>
                  <a:prstClr val="black"/>
                </a:solidFill>
                <a:latin typeface="Times New Roman" panose="02020603050405020304" pitchFamily="18" charset="0"/>
                <a:ea typeface="Times New Roman"/>
                <a:cs typeface="Times New Roman" panose="02020603050405020304" pitchFamily="18" charset="0"/>
              </a:rPr>
              <a:t> - </a:t>
            </a:r>
            <a:r>
              <a:rPr lang="en-US" sz="1600" dirty="0" err="1">
                <a:solidFill>
                  <a:prstClr val="black"/>
                </a:solidFill>
                <a:latin typeface="Times New Roman" panose="02020603050405020304" pitchFamily="18" charset="0"/>
                <a:ea typeface="Times New Roman"/>
                <a:cs typeface="Times New Roman" panose="02020603050405020304" pitchFamily="18" charset="0"/>
              </a:rPr>
              <a:t>mở</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cánh</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cửa</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của</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chính</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mình</a:t>
            </a:r>
            <a:r>
              <a:rPr lang="en-US" sz="1600" dirty="0">
                <a:solidFill>
                  <a:prstClr val="black"/>
                </a:solidFill>
                <a:latin typeface="Times New Roman" panose="02020603050405020304" pitchFamily="18" charset="0"/>
                <a:ea typeface="Times New Roman"/>
                <a:cs typeface="Times New Roman" panose="02020603050405020304" pitchFamily="18" charset="0"/>
              </a:rPr>
              <a:t> - </a:t>
            </a:r>
            <a:r>
              <a:rPr lang="en-US" sz="1600" dirty="0" err="1">
                <a:solidFill>
                  <a:prstClr val="black"/>
                </a:solidFill>
                <a:latin typeface="Times New Roman" panose="02020603050405020304" pitchFamily="18" charset="0"/>
                <a:ea typeface="Times New Roman"/>
                <a:cs typeface="Times New Roman" panose="02020603050405020304" pitchFamily="18" charset="0"/>
              </a:rPr>
              <a:t>hãy</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nhìn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cuộc</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sống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bằng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tất</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cả</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các</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giác</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quan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để</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cảm</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nhận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để</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thấu</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hiểu</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để</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yêu</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thương</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để</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quan</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tâm</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và</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để</a:t>
            </a:r>
            <a:r>
              <a:rPr lang="en-US" sz="1600" dirty="0">
                <a:solidFill>
                  <a:prstClr val="black"/>
                </a:solidFill>
                <a:latin typeface="Times New Roman" panose="02020603050405020304" pitchFamily="18" charset="0"/>
                <a:ea typeface="Times New Roman"/>
                <a:cs typeface="Times New Roman" panose="02020603050405020304" pitchFamily="18" charset="0"/>
              </a:rPr>
              <a:t> </a:t>
            </a:r>
            <a:r>
              <a:rPr lang="en-US" sz="1600" dirty="0" err="1">
                <a:solidFill>
                  <a:prstClr val="black"/>
                </a:solidFill>
                <a:latin typeface="Times New Roman" panose="02020603050405020304" pitchFamily="18" charset="0"/>
                <a:ea typeface="Times New Roman"/>
                <a:cs typeface="Times New Roman" panose="02020603050405020304" pitchFamily="18" charset="0"/>
              </a:rPr>
              <a:t>nhớ</a:t>
            </a:r>
            <a:endParaRPr lang="en-US" sz="1600" dirty="0">
              <a:solidFill>
                <a:prstClr val="black"/>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56640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35" y="116632"/>
            <a:ext cx="3233065" cy="523220"/>
          </a:xfrm>
          <a:prstGeom prst="rect">
            <a:avLst/>
          </a:prstGeom>
        </p:spPr>
        <p:txBody>
          <a:bodyPr wrap="none">
            <a:spAutoFit/>
          </a:bodyPr>
          <a:lstStyle/>
          <a:p>
            <a:r>
              <a:rPr lang="en-US" sz="2800" b="1" dirty="0" err="1">
                <a:solidFill>
                  <a:prstClr val="black"/>
                </a:solidFill>
                <a:latin typeface="Times New Roman"/>
                <a:ea typeface="Times New Roman"/>
              </a:rPr>
              <a:t>Viết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kết</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nối</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với</a:t>
            </a:r>
            <a:r>
              <a:rPr lang="en-US" sz="2800" b="1" dirty="0">
                <a:solidFill>
                  <a:prstClr val="black"/>
                </a:solidFill>
                <a:latin typeface="Times New Roman"/>
                <a:ea typeface="Times New Roman"/>
              </a:rPr>
              <a:t> </a:t>
            </a:r>
            <a:r>
              <a:rPr lang="en-US" sz="2800" b="1" dirty="0" err="1">
                <a:solidFill>
                  <a:prstClr val="black"/>
                </a:solidFill>
                <a:latin typeface="Times New Roman"/>
                <a:ea typeface="Times New Roman"/>
              </a:rPr>
              <a:t>đọc</a:t>
            </a:r>
            <a:r>
              <a:rPr lang="en-US" sz="2800" b="1" dirty="0">
                <a:solidFill>
                  <a:prstClr val="black"/>
                </a:solidFill>
                <a:latin typeface="Times New Roman"/>
                <a:ea typeface="Times New Roman"/>
              </a:rPr>
              <a:t> </a:t>
            </a:r>
            <a:endParaRPr lang="en-US" sz="2800" dirty="0">
              <a:solidFill>
                <a:prstClr val="black"/>
              </a:solidFill>
              <a:latin typeface="Candara"/>
            </a:endParaRPr>
          </a:p>
        </p:txBody>
      </p:sp>
      <p:sp>
        <p:nvSpPr>
          <p:cNvPr id="3" name="Cloud Callout 2"/>
          <p:cNvSpPr/>
          <p:nvPr/>
        </p:nvSpPr>
        <p:spPr>
          <a:xfrm>
            <a:off x="1775521" y="764704"/>
            <a:ext cx="8712968" cy="1224136"/>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pPr>
            <a:r>
              <a:rPr lang="en-US" sz="2800" dirty="0" err="1">
                <a:solidFill>
                  <a:prstClr val="black"/>
                </a:solidFill>
                <a:latin typeface="Times New Roman"/>
                <a:ea typeface="Times New Roman"/>
                <a:cs typeface="Times New Roman"/>
              </a:rPr>
              <a:t>Viết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đoạn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văn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khoảng</a:t>
            </a:r>
            <a:r>
              <a:rPr lang="en-US" sz="2800" dirty="0">
                <a:solidFill>
                  <a:prstClr val="black"/>
                </a:solidFill>
                <a:latin typeface="Times New Roman"/>
                <a:ea typeface="Times New Roman"/>
                <a:cs typeface="Times New Roman"/>
              </a:rPr>
              <a:t> 5-7 </a:t>
            </a:r>
            <a:r>
              <a:rPr lang="en-US" sz="2800" dirty="0" err="1">
                <a:solidFill>
                  <a:prstClr val="black"/>
                </a:solidFill>
                <a:latin typeface="Times New Roman"/>
                <a:ea typeface="Times New Roman"/>
                <a:cs typeface="Times New Roman"/>
              </a:rPr>
              <a:t>câu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về</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một</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món</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quà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mà</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em</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yêu</a:t>
            </a:r>
            <a:r>
              <a:rPr lang="en-US" sz="2800" dirty="0">
                <a:solidFill>
                  <a:prstClr val="black"/>
                </a:solidFill>
                <a:latin typeface="Times New Roman"/>
                <a:ea typeface="Times New Roman"/>
                <a:cs typeface="Times New Roman"/>
              </a:rPr>
              <a:t> </a:t>
            </a:r>
            <a:r>
              <a:rPr lang="en-US" sz="2800" dirty="0" err="1">
                <a:solidFill>
                  <a:prstClr val="black"/>
                </a:solidFill>
                <a:latin typeface="Times New Roman"/>
                <a:ea typeface="Times New Roman"/>
                <a:cs typeface="Times New Roman"/>
              </a:rPr>
              <a:t>thích</a:t>
            </a:r>
            <a:endParaRPr lang="en-US" sz="2000" dirty="0">
              <a:solidFill>
                <a:prstClr val="black"/>
              </a:solidFill>
              <a:latin typeface="Calibri"/>
              <a:ea typeface="Calibri"/>
              <a:cs typeface="Times New Roman"/>
            </a:endParaRPr>
          </a:p>
        </p:txBody>
      </p:sp>
      <p:sp>
        <p:nvSpPr>
          <p:cNvPr id="4" name="Horizontal Scroll 3"/>
          <p:cNvSpPr/>
          <p:nvPr/>
        </p:nvSpPr>
        <p:spPr>
          <a:xfrm>
            <a:off x="2135560" y="2564904"/>
            <a:ext cx="8280920" cy="42930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err="1">
                <a:solidFill>
                  <a:prstClr val="black"/>
                </a:solidFill>
                <a:latin typeface="Times New Roman"/>
                <a:ea typeface="Times New Roman"/>
                <a:cs typeface="Times New Roman"/>
              </a:rPr>
              <a:t>Gợi</a:t>
            </a:r>
            <a:r>
              <a:rPr lang="en-US" sz="2400" b="1" dirty="0">
                <a:solidFill>
                  <a:prstClr val="black"/>
                </a:solidFill>
                <a:latin typeface="Times New Roman"/>
                <a:ea typeface="Times New Roman"/>
                <a:cs typeface="Times New Roman"/>
              </a:rPr>
              <a:t> ý </a:t>
            </a:r>
            <a:r>
              <a:rPr lang="en-US" sz="2400" b="1" dirty="0" err="1">
                <a:solidFill>
                  <a:prstClr val="black"/>
                </a:solidFill>
                <a:latin typeface="Times New Roman"/>
                <a:ea typeface="Times New Roman"/>
                <a:cs typeface="Times New Roman"/>
              </a:rPr>
              <a:t>viết</a:t>
            </a:r>
            <a:r>
              <a:rPr lang="en-US" sz="2400" b="1" dirty="0">
                <a:solidFill>
                  <a:prstClr val="black"/>
                </a:solidFill>
                <a:latin typeface="Times New Roman"/>
                <a:ea typeface="Times New Roman"/>
                <a:cs typeface="Times New Roman"/>
              </a:rPr>
              <a:t>:</a:t>
            </a:r>
            <a:endParaRPr lang="en-US" sz="2400" b="1" dirty="0">
              <a:solidFill>
                <a:prstClr val="black"/>
              </a:solidFill>
              <a:latin typeface="Calibri"/>
              <a:ea typeface="Calibri"/>
              <a:cs typeface="Times New Roman"/>
            </a:endParaRPr>
          </a:p>
          <a:p>
            <a:pPr>
              <a:lnSpc>
                <a:spcPct val="150000"/>
              </a:lnSpc>
            </a:pP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Hình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thức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Đoạn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văn</a:t>
            </a:r>
            <a:r>
              <a:rPr lang="en-US" sz="2400" dirty="0">
                <a:solidFill>
                  <a:prstClr val="black"/>
                </a:solidFill>
                <a:latin typeface="Times New Roman"/>
                <a:ea typeface="Times New Roman"/>
                <a:cs typeface="Times New Roman"/>
              </a:rPr>
              <a:t> 5-7 </a:t>
            </a:r>
            <a:r>
              <a:rPr lang="en-US" sz="2400" dirty="0" err="1">
                <a:solidFill>
                  <a:prstClr val="black"/>
                </a:solidFill>
                <a:latin typeface="Times New Roman"/>
                <a:ea typeface="Times New Roman"/>
                <a:cs typeface="Times New Roman"/>
              </a:rPr>
              <a:t>câu</a:t>
            </a:r>
            <a:endParaRPr lang="en-US" sz="2400" dirty="0">
              <a:solidFill>
                <a:prstClr val="black"/>
              </a:solidFill>
              <a:latin typeface="Calibri"/>
              <a:ea typeface="Calibri"/>
              <a:cs typeface="Times New Roman"/>
            </a:endParaRPr>
          </a:p>
          <a:p>
            <a:pPr>
              <a:lnSpc>
                <a:spcPct val="150000"/>
              </a:lnSpc>
            </a:pP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Nội</a:t>
            </a:r>
            <a:r>
              <a:rPr lang="en-US" sz="2400" dirty="0">
                <a:solidFill>
                  <a:prstClr val="black"/>
                </a:solidFill>
                <a:latin typeface="Times New Roman"/>
                <a:ea typeface="Times New Roman"/>
                <a:cs typeface="Times New Roman"/>
              </a:rPr>
              <a:t> dung:</a:t>
            </a:r>
            <a:endParaRPr lang="en-US" sz="2400" dirty="0">
              <a:solidFill>
                <a:prstClr val="black"/>
              </a:solidFill>
              <a:latin typeface="Calibri"/>
              <a:ea typeface="Calibri"/>
              <a:cs typeface="Times New Roman"/>
            </a:endParaRPr>
          </a:p>
          <a:p>
            <a:pPr>
              <a:lnSpc>
                <a:spcPct val="150000"/>
              </a:lnSpc>
            </a:pPr>
            <a:r>
              <a:rPr lang="en-US" sz="2400" dirty="0" err="1">
                <a:solidFill>
                  <a:prstClr val="black"/>
                </a:solidFill>
                <a:latin typeface="Times New Roman"/>
                <a:ea typeface="Times New Roman"/>
                <a:cs typeface="Times New Roman"/>
              </a:rPr>
              <a:t>Đó</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là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món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quà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Của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ai</a:t>
            </a:r>
            <a:endParaRPr lang="en-US" sz="2400" dirty="0">
              <a:solidFill>
                <a:prstClr val="black"/>
              </a:solidFill>
              <a:latin typeface="Calibri"/>
              <a:ea typeface="Calibri"/>
              <a:cs typeface="Times New Roman"/>
            </a:endParaRPr>
          </a:p>
          <a:p>
            <a:pPr>
              <a:lnSpc>
                <a:spcPct val="150000"/>
              </a:lnSpc>
            </a:pPr>
            <a:r>
              <a:rPr lang="en-US" sz="2400" dirty="0" err="1">
                <a:solidFill>
                  <a:prstClr val="black"/>
                </a:solidFill>
                <a:latin typeface="Times New Roman"/>
                <a:ea typeface="Times New Roman"/>
                <a:cs typeface="Times New Roman"/>
              </a:rPr>
              <a:t>Em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được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nhận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nào</a:t>
            </a:r>
            <a:endParaRPr lang="en-US" sz="2400" dirty="0">
              <a:solidFill>
                <a:prstClr val="black"/>
              </a:solidFill>
              <a:latin typeface="Calibri"/>
              <a:ea typeface="Calibri"/>
              <a:cs typeface="Times New Roman"/>
            </a:endParaRPr>
          </a:p>
          <a:p>
            <a:pPr>
              <a:lnSpc>
                <a:spcPct val="150000"/>
              </a:lnSpc>
            </a:pPr>
            <a:r>
              <a:rPr lang="en-US" sz="2400" dirty="0" err="1">
                <a:solidFill>
                  <a:prstClr val="black"/>
                </a:solidFill>
                <a:latin typeface="Times New Roman"/>
                <a:ea typeface="Times New Roman"/>
                <a:cs typeface="Times New Roman"/>
              </a:rPr>
              <a:t>Điều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gì</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khiến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em</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đặc</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biệt</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yêu</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thích</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món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quà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đó</a:t>
            </a:r>
            <a:endParaRPr lang="en-US" sz="2400" dirty="0">
              <a:solidFill>
                <a:prstClr val="black"/>
              </a:solidFill>
              <a:latin typeface="Calibri"/>
              <a:ea typeface="Calibri"/>
              <a:cs typeface="Times New Roman"/>
            </a:endParaRPr>
          </a:p>
          <a:p>
            <a:pPr>
              <a:lnSpc>
                <a:spcPct val="150000"/>
              </a:lnSpc>
            </a:pPr>
            <a:r>
              <a:rPr lang="en-US" sz="2400" dirty="0" err="1">
                <a:solidFill>
                  <a:prstClr val="black"/>
                </a:solidFill>
                <a:latin typeface="Times New Roman"/>
                <a:ea typeface="Times New Roman"/>
                <a:cs typeface="Times New Roman"/>
              </a:rPr>
              <a:t>Món</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quà</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có</a:t>
            </a:r>
            <a:r>
              <a:rPr lang="en-US" sz="2400" dirty="0">
                <a:solidFill>
                  <a:prstClr val="black"/>
                </a:solidFill>
                <a:latin typeface="Times New Roman"/>
                <a:ea typeface="Times New Roman"/>
                <a:cs typeface="Times New Roman"/>
              </a:rPr>
              <a:t> ý </a:t>
            </a:r>
            <a:r>
              <a:rPr lang="en-US" sz="2400" dirty="0" err="1">
                <a:solidFill>
                  <a:prstClr val="black"/>
                </a:solidFill>
                <a:latin typeface="Times New Roman"/>
                <a:ea typeface="Times New Roman"/>
                <a:cs typeface="Times New Roman"/>
              </a:rPr>
              <a:t>nghĩa</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thế</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nào</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với</a:t>
            </a:r>
            <a:r>
              <a:rPr lang="en-US" sz="2400" dirty="0">
                <a:solidFill>
                  <a:prstClr val="black"/>
                </a:solidFill>
                <a:latin typeface="Times New Roman"/>
                <a:ea typeface="Times New Roman"/>
                <a:cs typeface="Times New Roman"/>
              </a:rPr>
              <a:t> </a:t>
            </a:r>
            <a:r>
              <a:rPr lang="en-US" sz="2400" dirty="0" err="1">
                <a:solidFill>
                  <a:prstClr val="black"/>
                </a:solidFill>
                <a:latin typeface="Times New Roman"/>
                <a:ea typeface="Times New Roman"/>
                <a:cs typeface="Times New Roman"/>
              </a:rPr>
              <a:t>em</a:t>
            </a:r>
            <a:endParaRPr lang="en-US" sz="2400" dirty="0">
              <a:solidFill>
                <a:prstClr val="black"/>
              </a:solidFill>
              <a:latin typeface="Calibri"/>
              <a:ea typeface="Calibri"/>
              <a:cs typeface="Times New Roman"/>
            </a:endParaRPr>
          </a:p>
          <a:p>
            <a:pPr marR="177165">
              <a:lnSpc>
                <a:spcPct val="150000"/>
              </a:lnSpc>
              <a:tabLst>
                <a:tab pos="57150" algn="l"/>
              </a:tabLst>
            </a:pPr>
            <a:r>
              <a:rPr lang="en-US" sz="2400" dirty="0">
                <a:solidFill>
                  <a:prstClr val="black"/>
                </a:solidFill>
                <a:latin typeface="Times New Roman"/>
                <a:ea typeface="Calibri"/>
                <a:cs typeface="Times New Roman"/>
              </a:rPr>
              <a:t> </a:t>
            </a:r>
            <a:endParaRPr lang="en-US" sz="2400" dirty="0">
              <a:solidFill>
                <a:prstClr val="black"/>
              </a:solidFill>
              <a:latin typeface="Calibri"/>
              <a:ea typeface="Calibri"/>
              <a:cs typeface="Times New Roman"/>
            </a:endParaRPr>
          </a:p>
        </p:txBody>
      </p:sp>
    </p:spTree>
    <p:extLst>
      <p:ext uri="{BB962C8B-B14F-4D97-AF65-F5344CB8AC3E}">
        <p14:creationId xmlns:p14="http://schemas.microsoft.com/office/powerpoint/2010/main" val="14760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图形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312" y="6350"/>
            <a:ext cx="92170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13"/>
          <p:cNvGrpSpPr>
            <a:grpSpLocks/>
          </p:cNvGrpSpPr>
          <p:nvPr/>
        </p:nvGrpSpPr>
        <p:grpSpPr bwMode="auto">
          <a:xfrm>
            <a:off x="1778001" y="244475"/>
            <a:ext cx="8672513" cy="6311900"/>
            <a:chOff x="339271" y="244929"/>
            <a:chExt cx="11562443" cy="6312014"/>
          </a:xfrm>
        </p:grpSpPr>
        <p:sp>
          <p:nvSpPr>
            <p:cNvPr id="6" name="图文框 5"/>
            <p:cNvSpPr/>
            <p:nvPr/>
          </p:nvSpPr>
          <p:spPr>
            <a:xfrm>
              <a:off x="339271" y="244929"/>
              <a:ext cx="11562443" cy="6312014"/>
            </a:xfrm>
            <a:prstGeom prst="frame">
              <a:avLst>
                <a:gd name="adj1" fmla="val 369"/>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latin typeface="Calibri"/>
                <a:ea typeface="宋体" panose="02010600030101010101" pitchFamily="2" charset="-122"/>
              </a:endParaRPr>
            </a:p>
          </p:txBody>
        </p:sp>
        <p:sp>
          <p:nvSpPr>
            <p:cNvPr id="7" name="图文框 6"/>
            <p:cNvSpPr/>
            <p:nvPr/>
          </p:nvSpPr>
          <p:spPr>
            <a:xfrm>
              <a:off x="485310" y="387807"/>
              <a:ext cx="11257666" cy="5969108"/>
            </a:xfrm>
            <a:prstGeom prst="frame">
              <a:avLst>
                <a:gd name="adj1" fmla="val 2148"/>
              </a:avLst>
            </a:prstGeom>
            <a:solidFill>
              <a:srgbClr val="87A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latin typeface="Calibri"/>
                <a:ea typeface="宋体" panose="02010600030101010101" pitchFamily="2" charset="-122"/>
              </a:endParaRPr>
            </a:p>
          </p:txBody>
        </p:sp>
      </p:grpSp>
      <p:pic>
        <p:nvPicPr>
          <p:cNvPr id="8" name="图形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2739" y="5634038"/>
            <a:ext cx="16716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形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0739" y="5473700"/>
            <a:ext cx="1011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487587" flipH="1">
            <a:off x="5392739" y="-160338"/>
            <a:ext cx="9048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形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3276" y="1"/>
            <a:ext cx="974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形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6538" y="1"/>
            <a:ext cx="1160463"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形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7928794">
            <a:off x="6575425" y="5907088"/>
            <a:ext cx="19065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标题 1"/>
          <p:cNvSpPr txBox="1">
            <a:spLocks noChangeArrowheads="1"/>
          </p:cNvSpPr>
          <p:nvPr/>
        </p:nvSpPr>
        <p:spPr bwMode="auto">
          <a:xfrm>
            <a:off x="2798763" y="3055938"/>
            <a:ext cx="44370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lnSpc>
                <a:spcPct val="90000"/>
              </a:lnSpc>
              <a:spcBef>
                <a:spcPct val="0"/>
              </a:spcBef>
              <a:spcAft>
                <a:spcPct val="0"/>
              </a:spcAft>
              <a:buNone/>
            </a:pPr>
            <a:r>
              <a:rPr lang="en-SG" altLang="zh-CN" sz="11500" b="1">
                <a:solidFill>
                  <a:srgbClr val="006835"/>
                </a:solidFill>
                <a:latin typeface="#9Slide03 Arima Madurai Black" charset="0"/>
                <a:ea typeface="小鹿犬拼音体"/>
                <a:cs typeface="#9Slide03 Arima Madurai Black" charset="0"/>
              </a:rPr>
              <a:t>Tạm biệt</a:t>
            </a:r>
            <a:endParaRPr lang="zh-CN" altLang="en-US" sz="11500" b="1">
              <a:solidFill>
                <a:srgbClr val="006835"/>
              </a:solidFill>
              <a:latin typeface="#9Slide03 Arima Madurai Black" charset="0"/>
              <a:ea typeface="小鹿犬拼音体"/>
              <a:cs typeface="#9Slide03 Arima Madurai Black" charset="0"/>
            </a:endParaRPr>
          </a:p>
        </p:txBody>
      </p:sp>
      <p:pic>
        <p:nvPicPr>
          <p:cNvPr id="18" name="图形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1289753">
            <a:off x="6665914" y="1790701"/>
            <a:ext cx="7508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19227237" flipH="1">
            <a:off x="2782888" y="3935414"/>
            <a:ext cx="3413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a:grpSpLocks/>
          </p:cNvGrpSpPr>
          <p:nvPr/>
        </p:nvGrpSpPr>
        <p:grpSpPr bwMode="auto">
          <a:xfrm>
            <a:off x="7570789" y="1831975"/>
            <a:ext cx="2770187" cy="3570288"/>
            <a:chOff x="7130420" y="1919040"/>
            <a:chExt cx="4438647" cy="4200751"/>
          </a:xfrm>
        </p:grpSpPr>
        <p:pic>
          <p:nvPicPr>
            <p:cNvPr id="61456" name="图片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30420" y="1919040"/>
              <a:ext cx="4438647" cy="42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图形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1117198">
              <a:off x="10347839" y="3043060"/>
              <a:ext cx="619398" cy="116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8" name="图片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rot="2183248">
              <a:off x="10105762" y="3417979"/>
              <a:ext cx="775569" cy="77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9" name="图片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68337" y="2724846"/>
              <a:ext cx="1204689" cy="160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图片 2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84438" y="4079875"/>
            <a:ext cx="7366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59a3ca97009bc">
            <a:hlinkClick r:id="" action="ppaction://media"/>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62150" y="-1033463"/>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5651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2"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nodeType="afterGroup">
                            <p:stCondLst>
                              <p:cond delay="1000"/>
                            </p:stCondLst>
                            <p:childTnLst>
                              <p:par>
                                <p:cTn id="30" presetID="31"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fltVal val="0"/>
                                          </p:val>
                                        </p:tav>
                                        <p:tav tm="100000">
                                          <p:val>
                                            <p:strVal val="#ppt_w"/>
                                          </p:val>
                                        </p:tav>
                                      </p:tavLst>
                                    </p:anim>
                                    <p:anim calcmode="lin" valueType="num">
                                      <p:cBhvr>
                                        <p:cTn id="33" dur="1000" fill="hold"/>
                                        <p:tgtEl>
                                          <p:spTgt spid="26"/>
                                        </p:tgtEl>
                                        <p:attrNameLst>
                                          <p:attrName>ppt_h</p:attrName>
                                        </p:attrNameLst>
                                      </p:cBhvr>
                                      <p:tavLst>
                                        <p:tav tm="0">
                                          <p:val>
                                            <p:fltVal val="0"/>
                                          </p:val>
                                        </p:tav>
                                        <p:tav tm="100000">
                                          <p:val>
                                            <p:strVal val="#ppt_h"/>
                                          </p:val>
                                        </p:tav>
                                      </p:tavLst>
                                    </p:anim>
                                    <p:anim calcmode="lin" valueType="num">
                                      <p:cBhvr>
                                        <p:cTn id="34" dur="1000" fill="hold"/>
                                        <p:tgtEl>
                                          <p:spTgt spid="26"/>
                                        </p:tgtEl>
                                        <p:attrNameLst>
                                          <p:attrName>style.rotation</p:attrName>
                                        </p:attrNameLst>
                                      </p:cBhvr>
                                      <p:tavLst>
                                        <p:tav tm="0">
                                          <p:val>
                                            <p:fltVal val="90"/>
                                          </p:val>
                                        </p:tav>
                                        <p:tav tm="100000">
                                          <p:val>
                                            <p:fltVal val="0"/>
                                          </p:val>
                                        </p:tav>
                                      </p:tavLst>
                                    </p:anim>
                                    <p:animEffect transition="in" filter="fade">
                                      <p:cBhvr>
                                        <p:cTn id="35" dur="1000"/>
                                        <p:tgtEl>
                                          <p:spTgt spid="26"/>
                                        </p:tgtEl>
                                      </p:cBhvr>
                                    </p:animEffect>
                                  </p:childTnLst>
                                </p:cTn>
                              </p:par>
                            </p:childTnLst>
                          </p:cTn>
                        </p:par>
                        <p:par>
                          <p:cTn id="36" fill="hold" nodeType="afterGroup">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nodeType="afterGroup">
                            <p:stCondLst>
                              <p:cond delay="2500"/>
                            </p:stCondLst>
                            <p:childTnLst>
                              <p:par>
                                <p:cTn id="41" presetID="22" presetClass="entr" presetSubtype="4"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nodeType="afterGroup">
                            <p:stCondLst>
                              <p:cond delay="3000"/>
                            </p:stCondLst>
                            <p:childTnLst>
                              <p:par>
                                <p:cTn id="45" presetID="2" presetClass="entr" presetSubtype="9"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0-#ppt_w/2"/>
                                          </p:val>
                                        </p:tav>
                                        <p:tav tm="100000">
                                          <p:val>
                                            <p:strVal val="#ppt_x"/>
                                          </p:val>
                                        </p:tav>
                                      </p:tavLst>
                                    </p:anim>
                                    <p:anim calcmode="lin" valueType="num">
                                      <p:cBhvr additive="base">
                                        <p:cTn id="48" dur="500" fill="hold"/>
                                        <p:tgtEl>
                                          <p:spTgt spid="22"/>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22858PICdbgea5Gz679dY_PIC2018.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813675" y="1454150"/>
            <a:ext cx="3200400" cy="3201988"/>
          </a:xfrm>
          <a:noFill/>
        </p:spPr>
      </p:pic>
      <p:sp>
        <p:nvSpPr>
          <p:cNvPr id="15" name="Rectangle 14"/>
          <p:cNvSpPr/>
          <p:nvPr/>
        </p:nvSpPr>
        <p:spPr>
          <a:xfrm>
            <a:off x="2207569" y="1124781"/>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516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xbtre_thumb_25442016_1144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482"/>
            <a:ext cx="3807769" cy="310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769" y="3213018"/>
            <a:ext cx="3810000" cy="360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91963" y="1484786"/>
            <a:ext cx="4735895" cy="4832092"/>
          </a:xfrm>
          <a:prstGeom prst="rect">
            <a:avLst/>
          </a:prstGeom>
          <a:noFill/>
        </p:spPr>
        <p:txBody>
          <a:bodyPr wrap="square" rtlCol="0">
            <a:spAutoFit/>
          </a:bodyPr>
          <a:lstStyle/>
          <a:p>
            <a:r>
              <a:rPr lang="en-US" sz="2800" b="1" i="1" dirty="0" err="1">
                <a:solidFill>
                  <a:prstClr val="black"/>
                </a:solidFill>
                <a:latin typeface="Times New Roman" panose="02020603050405020304" pitchFamily="18" charset="0"/>
                <a:cs typeface="Times New Roman" panose="02020603050405020304" pitchFamily="18" charset="0"/>
              </a:rPr>
              <a:t>Nguyễn</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Ngọc</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b="1" i="1" dirty="0" err="1">
                <a:solidFill>
                  <a:prstClr val="black"/>
                </a:solidFill>
                <a:latin typeface="Times New Roman" panose="02020603050405020304" pitchFamily="18" charset="0"/>
                <a:cs typeface="Times New Roman" panose="02020603050405020304" pitchFamily="18" charset="0"/>
              </a:rPr>
              <a:t>Thuần</a:t>
            </a:r>
            <a:r>
              <a:rPr lang="en-US" sz="2800" dirty="0">
                <a:solidFill>
                  <a:prstClr val="black"/>
                </a:solidFill>
                <a:latin typeface="Times New Roman" panose="02020603050405020304" pitchFamily="18" charset="0"/>
                <a:cs typeface="Times New Roman" panose="02020603050405020304" pitchFamily="18" charset="0"/>
              </a:rPr>
              <a:t> (1972) </a:t>
            </a:r>
            <a:r>
              <a:rPr lang="en-US" sz="2800" dirty="0" err="1">
                <a:solidFill>
                  <a:prstClr val="black"/>
                </a:solidFill>
                <a:latin typeface="Times New Roman" panose="02020603050405020304" pitchFamily="18" charset="0"/>
                <a:cs typeface="Times New Roman" panose="02020603050405020304" pitchFamily="18" charset="0"/>
              </a:rPr>
              <a:t>quê</a:t>
            </a:r>
            <a:r>
              <a:rPr lang="en-US" sz="2800" dirty="0">
                <a:solidFill>
                  <a:prstClr val="black"/>
                </a:solidFill>
                <a:latin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cs typeface="Times New Roman" panose="02020603050405020304" pitchFamily="18" charset="0"/>
              </a:rPr>
              <a:t>Tân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Thiện</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Hàm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triển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vọng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Nam.</a:t>
            </a:r>
          </a:p>
          <a:p>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endParaRPr lang="en-US" sz="2800" dirty="0">
              <a:solidFill>
                <a:prstClr val="black"/>
              </a:solidFill>
              <a:latin typeface="Times New Roman" panose="02020603050405020304" pitchFamily="18" charset="0"/>
              <a:cs typeface="Times New Roman" panose="02020603050405020304" pitchFamily="18" charset="0"/>
            </a:endParaRPr>
          </a:p>
          <a:p>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nhìn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trẻo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endParaRPr lang="en-US" sz="2800" dirty="0">
              <a:solidFill>
                <a:prstClr val="black"/>
              </a:solidFill>
              <a:latin typeface="Times New Roman" panose="02020603050405020304" pitchFamily="18" charset="0"/>
              <a:cs typeface="Times New Roman" panose="02020603050405020304" pitchFamily="18" charset="0"/>
            </a:endParaRPr>
          </a:p>
          <a:p>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75615" y="57460"/>
            <a:ext cx="5192385"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I. </a:t>
            </a:r>
            <a:r>
              <a:rPr lang="en-US" sz="2800" b="1" dirty="0">
                <a:solidFill>
                  <a:srgbClr val="FF0000"/>
                </a:solidFill>
                <a:latin typeface="Times New Roman" panose="02020603050405020304" pitchFamily="18" charset="0"/>
                <a:cs typeface="Times New Roman" panose="02020603050405020304" pitchFamily="18" charset="0"/>
              </a:rPr>
              <a:t>TRẢI NGHIỆM CÙNG VĂN BẢN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67278" y="1011548"/>
            <a:ext cx="1662571" cy="523220"/>
          </a:xfrm>
          <a:prstGeom prst="rect">
            <a:avLst/>
          </a:prstGeom>
          <a:noFill/>
        </p:spPr>
        <p:txBody>
          <a:bodyPr wrap="none" rtlCol="0">
            <a:spAutoFit/>
          </a:bodyPr>
          <a:lstStyle/>
          <a:p>
            <a:r>
              <a:rPr lang="en-US" sz="2800" b="1" dirty="0">
                <a:solidFill>
                  <a:prstClr val="black"/>
                </a:solidFill>
                <a:latin typeface="Times New Roman" panose="02020603050405020304" pitchFamily="18" charset="0"/>
                <a:cs typeface="Times New Roman" panose="02020603050405020304" pitchFamily="18" charset="0"/>
              </a:rPr>
              <a:t>1.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endParaRPr lang="en-US" sz="28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5462607" y="1613797"/>
          <a:ext cx="4865251" cy="3158998"/>
        </p:xfrm>
        <a:graphic>
          <a:graphicData uri="http://schemas.openxmlformats.org/drawingml/2006/table">
            <a:tbl>
              <a:tblPr firstRow="1" firstCol="1" bandRow="1"/>
              <a:tblGrid>
                <a:gridCol w="4865251">
                  <a:extLst>
                    <a:ext uri="{9D8B030D-6E8A-4147-A177-3AD203B41FA5}">
                      <a16:colId xmlns:a16="http://schemas.microsoft.com/office/drawing/2014/main" val="20000"/>
                    </a:ext>
                  </a:extLst>
                </a:gridCol>
              </a:tblGrid>
              <a:tr h="0">
                <a:tc>
                  <a:txBody>
                    <a:bodyPr/>
                    <a:lstStyle/>
                    <a:p>
                      <a:pPr>
                        <a:lnSpc>
                          <a:spcPct val="115000"/>
                        </a:lnSpc>
                        <a:spcAft>
                          <a:spcPts val="1000"/>
                        </a:spcAft>
                      </a:pP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Phiếu</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học</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a:t>
                      </a:r>
                      <a:r>
                        <a:rPr lang="en-US" sz="2800" b="0" i="1" u="sng" dirty="0" err="1">
                          <a:solidFill>
                            <a:srgbClr val="000000"/>
                          </a:solidFill>
                          <a:effectLst/>
                          <a:latin typeface="Times New Roman" panose="02020603050405020304" pitchFamily="18" charset="0"/>
                          <a:ea typeface="Calibri"/>
                          <a:cs typeface="Times New Roman" panose="02020603050405020304" pitchFamily="18" charset="0"/>
                        </a:rPr>
                        <a:t>tập</a:t>
                      </a:r>
                      <a:r>
                        <a:rPr lang="en-US" sz="2800" b="0" i="1" u="sng" dirty="0">
                          <a:solidFill>
                            <a:srgbClr val="000000"/>
                          </a:solidFill>
                          <a:effectLst/>
                          <a:latin typeface="Times New Roman" panose="02020603050405020304" pitchFamily="18" charset="0"/>
                          <a:ea typeface="Calibri"/>
                          <a:cs typeface="Times New Roman" panose="02020603050405020304" pitchFamily="18" charset="0"/>
                        </a:rPr>
                        <a:t> 1:</a:t>
                      </a:r>
                    </a:p>
                    <a:p>
                      <a:pPr>
                        <a:lnSpc>
                          <a:spcPct val="115000"/>
                        </a:lnSpc>
                        <a:spcAft>
                          <a:spcPts val="1000"/>
                        </a:spcAft>
                      </a:pPr>
                      <a:r>
                        <a:rPr lang="en-US" sz="2800" dirty="0" err="1">
                          <a:solidFill>
                            <a:srgbClr val="000000"/>
                          </a:solidFill>
                          <a:effectLst/>
                          <a:latin typeface="Times New Roman" panose="02020603050405020304" pitchFamily="18" charset="0"/>
                          <a:ea typeface="Calibri"/>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giả</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Nguyễn</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Ngọc</a:t>
                      </a:r>
                      <a:r>
                        <a:rPr lang="en-US" sz="2800" dirty="0">
                          <a:solidFill>
                            <a:srgbClr val="000000"/>
                          </a:solidFill>
                          <a:effectLst/>
                          <a:latin typeface="Times New Roman" panose="02020603050405020304" pitchFamily="18" charset="0"/>
                          <a:ea typeface="Calibri"/>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a:cs typeface="Times New Roman" panose="02020603050405020304" pitchFamily="18" charset="0"/>
                        </a:rPr>
                        <a:t>Thuần</a:t>
                      </a:r>
                      <a:endParaRPr lang="en-US" sz="2800" dirty="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1000"/>
                        </a:spcAft>
                      </a:pPr>
                      <a:r>
                        <a:rPr lang="en-US" sz="2800" dirty="0">
                          <a:solidFill>
                            <a:srgbClr val="000000"/>
                          </a:solidFill>
                          <a:effectLst/>
                          <a:latin typeface="Times New Roman" panose="02020603050405020304" pitchFamily="18" charset="0"/>
                          <a:ea typeface="Calibri"/>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34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7928" y="683687"/>
            <a:ext cx="5184576" cy="4708981"/>
          </a:xfrm>
          <a:prstGeom prst="rect">
            <a:avLst/>
          </a:prstGeom>
        </p:spPr>
        <p:txBody>
          <a:bodyPr wrap="square">
            <a:spAutoFit/>
          </a:bodyPr>
          <a:lstStyle/>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Giăng giăng tơ nhện</a:t>
            </a:r>
            <a:r>
              <a:rPr lang="vi-VN" sz="2000" dirty="0">
                <a:solidFill>
                  <a:prstClr val="black"/>
                </a:solidFill>
                <a:latin typeface="Times New Roman" panose="02020603050405020304" pitchFamily="18" charset="0"/>
                <a:cs typeface="Times New Roman" panose="02020603050405020304" pitchFamily="18" charset="0"/>
              </a:rPr>
              <a:t>, giải thưởng Văn học tuổi hai mươi lần II.</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Vừa nhắm mắt vừa mở cửa sổ</a:t>
            </a:r>
            <a:r>
              <a:rPr lang="vi-VN" sz="2000" dirty="0">
                <a:solidFill>
                  <a:prstClr val="black"/>
                </a:solidFill>
                <a:latin typeface="Times New Roman" panose="02020603050405020304" pitchFamily="18" charset="0"/>
                <a:cs typeface="Times New Roman" panose="02020603050405020304" pitchFamily="18" charset="0"/>
              </a:rPr>
              <a:t>, NXB Trẻ 2000, giải nhất cuộc thi Văn học Thiếu nhi lần III, giải Peter Pan (giải thưởng của Thụy Điển dành cho tác phẩm thiếu nhi hay nhất).</a:t>
            </a:r>
          </a:p>
          <a:p>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Một thiên nằm mộng</a:t>
            </a:r>
            <a:r>
              <a:rPr lang="vi-VN" sz="2000" dirty="0">
                <a:solidFill>
                  <a:prstClr val="black"/>
                </a:solidFill>
                <a:latin typeface="Times New Roman" panose="02020603050405020304" pitchFamily="18" charset="0"/>
                <a:cs typeface="Times New Roman" panose="02020603050405020304" pitchFamily="18" charset="0"/>
              </a:rPr>
              <a:t>, NXB Kim Đồng 2002, giải A cuộc vận động sáng tác Thiếu nhi 2003 </a:t>
            </a:r>
            <a:br>
              <a:rPr lang="vi-VN" sz="2000" dirty="0">
                <a:solidFill>
                  <a:prstClr val="black"/>
                </a:solidFill>
                <a:latin typeface="Times New Roman" panose="02020603050405020304" pitchFamily="18" charset="0"/>
                <a:cs typeface="Times New Roman" panose="02020603050405020304" pitchFamily="18" charset="0"/>
              </a:rPr>
            </a:b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Nhện ảo</a:t>
            </a:r>
            <a:r>
              <a:rPr lang="vi-VN" sz="2000" dirty="0">
                <a:solidFill>
                  <a:prstClr val="black"/>
                </a:solidFill>
                <a:latin typeface="Times New Roman" panose="02020603050405020304" pitchFamily="18" charset="0"/>
                <a:cs typeface="Times New Roman" panose="02020603050405020304" pitchFamily="18" charset="0"/>
              </a:rPr>
              <a:t>, NXB Kim Đồng 2003</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Trên đồi cao chăn bầy thiên sứ</a:t>
            </a:r>
            <a:r>
              <a:rPr lang="vi-VN" sz="2000" dirty="0">
                <a:solidFill>
                  <a:prstClr val="black"/>
                </a:solidFill>
                <a:latin typeface="Times New Roman" panose="02020603050405020304" pitchFamily="18" charset="0"/>
                <a:cs typeface="Times New Roman" panose="02020603050405020304" pitchFamily="18" charset="0"/>
              </a:rPr>
              <a:t>, giải B (không có giải A), sáng tác văn học dành cho Tuổi trẻ (NXB Thanh niên và báo Văn nghệ).</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Cha và con và...tàu bay</a:t>
            </a:r>
            <a:r>
              <a:rPr lang="vi-VN" sz="2000" dirty="0">
                <a:solidFill>
                  <a:prstClr val="black"/>
                </a:solidFill>
                <a:latin typeface="Times New Roman" panose="02020603050405020304" pitchFamily="18" charset="0"/>
                <a:cs typeface="Times New Roman" panose="02020603050405020304" pitchFamily="18" charset="0"/>
              </a:rPr>
              <a:t> - 2005.</a:t>
            </a:r>
          </a:p>
          <a:p>
            <a:pPr algn="just"/>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Chuyện tào lao</a:t>
            </a:r>
            <a:r>
              <a:rPr lang="vi-VN" sz="2000" dirty="0">
                <a:solidFill>
                  <a:prstClr val="black"/>
                </a:solidFill>
                <a:latin typeface="Times New Roman" panose="02020603050405020304" pitchFamily="18" charset="0"/>
                <a:cs typeface="Times New Roman" panose="02020603050405020304" pitchFamily="18" charset="0"/>
              </a:rPr>
              <a:t> [</a:t>
            </a:r>
            <a:r>
              <a:rPr lang="vi-VN" sz="2000" b="1" i="1" dirty="0">
                <a:solidFill>
                  <a:prstClr val="black"/>
                </a:solidFill>
                <a:latin typeface="Times New Roman" panose="02020603050405020304" pitchFamily="18" charset="0"/>
                <a:cs typeface="Times New Roman" panose="02020603050405020304" pitchFamily="18" charset="0"/>
              </a:rPr>
              <a:t>về kẻ quấy rối và chồng cô ta</a:t>
            </a:r>
            <a:r>
              <a:rPr lang="vi-VN" sz="2000" dirty="0">
                <a:solidFill>
                  <a:prstClr val="black"/>
                </a:solidFill>
                <a:latin typeface="Times New Roman" panose="02020603050405020304" pitchFamily="18" charset="0"/>
                <a:cs typeface="Times New Roman" panose="02020603050405020304" pitchFamily="18" charset="0"/>
              </a:rPr>
              <a:t>] - 2009</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848" y="683668"/>
            <a:ext cx="38004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62200" y="206614"/>
            <a:ext cx="68580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Một</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số</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tác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phẩm</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của</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Nguyễn</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Ngọc</a:t>
            </a:r>
            <a:r>
              <a:rPr lang="en-US" sz="2500" b="1" dirty="0">
                <a:solidFill>
                  <a:prstClr val="black"/>
                </a:solidFill>
                <a:latin typeface="Arial" pitchFamily="34" charset="0"/>
                <a:cs typeface="Arial" pitchFamily="34" charset="0"/>
              </a:rPr>
              <a:t> </a:t>
            </a:r>
            <a:r>
              <a:rPr lang="en-US" sz="2500" b="1" dirty="0" err="1">
                <a:solidFill>
                  <a:prstClr val="black"/>
                </a:solidFill>
                <a:latin typeface="Arial" pitchFamily="34" charset="0"/>
                <a:cs typeface="Arial" pitchFamily="34" charset="0"/>
              </a:rPr>
              <a:t>Thuần</a:t>
            </a:r>
            <a:endParaRPr lang="en-US" sz="25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342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Vừa nhắm mắ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5" y="221168"/>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787" y="259267"/>
            <a:ext cx="2448430" cy="307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1" y="221170"/>
            <a:ext cx="2447924" cy="307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4986" y="3606727"/>
            <a:ext cx="2309814" cy="306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1787" y="3606769"/>
            <a:ext cx="2448430"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1" y="3606769"/>
            <a:ext cx="2447924" cy="30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7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par>
                                <p:cTn id="17" presetID="21"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1943184" y="3663950"/>
            <a:ext cx="2591991" cy="2470150"/>
          </a:xfrm>
          <a:prstGeom prst="ellipse">
            <a:avLst/>
          </a:prstGeom>
          <a:ln>
            <a:noFill/>
          </a:ln>
          <a:effectLst>
            <a:softEdge rad="112500"/>
          </a:effectLst>
        </p:spPr>
      </p:pic>
      <p:sp>
        <p:nvSpPr>
          <p:cNvPr id="3" name="Right Arrow 2"/>
          <p:cNvSpPr/>
          <p:nvPr/>
        </p:nvSpPr>
        <p:spPr>
          <a:xfrm>
            <a:off x="4342293" y="1496218"/>
            <a:ext cx="1980009" cy="2808288"/>
          </a:xfrm>
          <a:prstGeom prst="rightArrow">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fontAlgn="base">
              <a:spcBef>
                <a:spcPct val="0"/>
              </a:spcBef>
              <a:spcAft>
                <a:spcPct val="0"/>
              </a:spcAft>
              <a:defRPr/>
            </a:pPr>
            <a:r>
              <a:rPr lang="pt-BR" sz="3200" b="1">
                <a:solidFill>
                  <a:prstClr val="black"/>
                </a:solidFill>
                <a:latin typeface="Times New Roman" pitchFamily="18" charset="0"/>
                <a:cs typeface="Times New Roman" pitchFamily="18" charset="0"/>
              </a:rPr>
              <a:t>1. Đọc.</a:t>
            </a:r>
            <a:endParaRPr lang="en-US" sz="3200">
              <a:solidFill>
                <a:prstClr val="black"/>
              </a:solidFill>
              <a:latin typeface="Times New Roman" pitchFamily="18" charset="0"/>
              <a:cs typeface="Times New Roman" pitchFamily="18" charset="0"/>
            </a:endParaRPr>
          </a:p>
        </p:txBody>
      </p:sp>
      <p:sp>
        <p:nvSpPr>
          <p:cNvPr id="8" name="Flowchart: Display 7"/>
          <p:cNvSpPr/>
          <p:nvPr/>
        </p:nvSpPr>
        <p:spPr>
          <a:xfrm>
            <a:off x="6555500" y="2161744"/>
            <a:ext cx="3932988" cy="3173413"/>
          </a:xfrm>
          <a:prstGeom prst="flowChartDisplay">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ts val="1200"/>
              </a:spcAft>
              <a:defRPr/>
            </a:pPr>
            <a:r>
              <a:rPr lang="vi-VN" sz="3600" dirty="0">
                <a:solidFill>
                  <a:srgbClr val="000000"/>
                </a:solidFill>
                <a:latin typeface="Times New Roman" pitchFamily="18" charset="0"/>
                <a:cs typeface="Times New Roman" pitchFamily="18" charset="0"/>
              </a:rPr>
              <a:t>Đọc rõ ràng, rành mạch, biểu cảm</a:t>
            </a:r>
            <a:r>
              <a:rPr lang="en-US" sz="3600" dirty="0">
                <a:solidFill>
                  <a:srgbClr val="000000"/>
                </a:solidFill>
                <a:latin typeface="Times New Roman" pitchFamily="18" charset="0"/>
                <a:cs typeface="Times New Roman" pitchFamily="18" charset="0"/>
              </a:rPr>
              <a:t>,</a:t>
            </a:r>
            <a:r>
              <a:rPr lang="en-US" sz="3600" dirty="0" err="1">
                <a:solidFill>
                  <a:srgbClr val="000000"/>
                </a:solidFill>
                <a:latin typeface="Times New Roman" pitchFamily="18" charset="0"/>
                <a:cs typeface="Times New Roman" pitchFamily="18" charset="0"/>
              </a:rPr>
              <a:t>chú</a:t>
            </a:r>
            <a:r>
              <a:rPr lang="en-US" sz="3600" dirty="0">
                <a:solidFill>
                  <a:srgbClr val="000000"/>
                </a:solidFill>
                <a:latin typeface="Times New Roman" pitchFamily="18" charset="0"/>
                <a:cs typeface="Times New Roman" pitchFamily="18" charset="0"/>
              </a:rPr>
              <a:t> ý </a:t>
            </a:r>
            <a:r>
              <a:rPr lang="en-US" sz="3600" dirty="0" err="1">
                <a:solidFill>
                  <a:srgbClr val="000000"/>
                </a:solidFill>
                <a:latin typeface="Times New Roman" pitchFamily="18" charset="0"/>
                <a:cs typeface="Times New Roman" pitchFamily="18" charset="0"/>
              </a:rPr>
              <a:t>lời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đối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thoại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của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nhân</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vật</a:t>
            </a:r>
            <a:r>
              <a:rPr lang="vi-VN" sz="3600" dirty="0">
                <a:solidFill>
                  <a:srgbClr val="000000"/>
                </a:solidFill>
                <a:latin typeface="Times New Roman" pitchFamily="18" charset="0"/>
                <a:cs typeface="Times New Roman" pitchFamily="18" charset="0"/>
              </a:rPr>
              <a:t>...</a:t>
            </a:r>
            <a:endParaRPr lang="en-US" sz="3600" dirty="0">
              <a:solidFill>
                <a:srgbClr val="FFFFFF"/>
              </a:solidFill>
              <a:latin typeface="Times New Roman" pitchFamily="18" charset="0"/>
              <a:cs typeface="Times New Roman" pitchFamily="18" charset="0"/>
            </a:endParaRPr>
          </a:p>
        </p:txBody>
      </p:sp>
      <p:sp>
        <p:nvSpPr>
          <p:cNvPr id="4" name="Rectangle 3"/>
          <p:cNvSpPr/>
          <p:nvPr/>
        </p:nvSpPr>
        <p:spPr>
          <a:xfrm>
            <a:off x="2019300" y="222573"/>
            <a:ext cx="3235872" cy="1168269"/>
          </a:xfrm>
          <a:prstGeom prst="rect">
            <a:avLst/>
          </a:prstGeom>
        </p:spPr>
        <p:txBody>
          <a:bodyPr wrap="square">
            <a:spAutoFit/>
          </a:bodyPr>
          <a:lstStyle/>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2</a:t>
            </a:r>
            <a:r>
              <a:rPr lang="vi-VN"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Tác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phẩm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a:p>
            <a:pPr marL="30480" marR="30480" algn="just" fontAlgn="base">
              <a:lnSpc>
                <a:spcPct val="107000"/>
              </a:lnSpc>
              <a:spcBef>
                <a:spcPct val="0"/>
              </a:spcBef>
              <a:spcAft>
                <a:spcPts val="1200"/>
              </a:spcAft>
            </a:pP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a.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Đọc</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kể</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tóm</a:t>
            </a:r>
            <a:r>
              <a:rPr lang="en-US" sz="2800" b="1" dirty="0">
                <a:solidFill>
                  <a:srgbClr val="70AD47">
                    <a:lumMod val="50000"/>
                  </a:srgbClr>
                </a:solidFill>
                <a:latin typeface="Times New Roman" panose="02020603050405020304" pitchFamily="18" charset="0"/>
                <a:ea typeface="Calibri" panose="020F0502020204030204" pitchFamily="34" charset="0"/>
                <a:cs typeface="Arial" charset="0"/>
              </a:rPr>
              <a:t> </a:t>
            </a:r>
            <a:r>
              <a:rPr lang="en-US" sz="2800" b="1" dirty="0" err="1">
                <a:solidFill>
                  <a:srgbClr val="70AD47">
                    <a:lumMod val="50000"/>
                  </a:srgbClr>
                </a:solidFill>
                <a:latin typeface="Times New Roman" panose="02020603050405020304" pitchFamily="18" charset="0"/>
                <a:ea typeface="Calibri" panose="020F0502020204030204" pitchFamily="34" charset="0"/>
                <a:cs typeface="Arial" charset="0"/>
              </a:rPr>
              <a:t>tắt</a:t>
            </a:r>
            <a:endParaRPr lang="en-US" sz="2800" dirty="0">
              <a:solidFill>
                <a:srgbClr val="70AD47">
                  <a:lumMod val="50000"/>
                </a:srgbClr>
              </a:solidFill>
              <a:latin typeface="Times New Roman" panose="02020603050405020304" pitchFamily="18" charset="0"/>
              <a:ea typeface="Calibri" panose="020F0502020204030204" pitchFamily="34" charset="0"/>
              <a:cs typeface="Arial" charset="0"/>
            </a:endParaRPr>
          </a:p>
        </p:txBody>
      </p:sp>
    </p:spTree>
    <p:extLst>
      <p:ext uri="{BB962C8B-B14F-4D97-AF65-F5344CB8AC3E}">
        <p14:creationId xmlns:p14="http://schemas.microsoft.com/office/powerpoint/2010/main" val="2724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1504" y="116650"/>
            <a:ext cx="9036496" cy="6124754"/>
          </a:xfrm>
          <a:prstGeom prst="rect">
            <a:avLst/>
          </a:prstGeom>
          <a:noFill/>
        </p:spPr>
        <p:txBody>
          <a:bodyPr wrap="square" rtlCol="0">
            <a:spAutoFit/>
          </a:bodyPr>
          <a:lstStyle/>
          <a:p>
            <a:r>
              <a:rPr lang="vi-VN" sz="2800" dirty="0">
                <a:solidFill>
                  <a:prstClr val="black"/>
                </a:solidFill>
                <a:latin typeface="Times New Roman" panose="02020603050405020304" pitchFamily="18" charset="0"/>
                <a:cs typeface="Times New Roman" panose="02020603050405020304" pitchFamily="18" charset="0"/>
              </a:rPr>
              <a:t>Tóm tắt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vườn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trồng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đồng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con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vườn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nhắm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mắt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chạm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đoán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chạm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đoán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tặng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ổi</a:t>
            </a:r>
            <a:r>
              <a:rPr lang="en-US" sz="2800" dirty="0">
                <a:solidFill>
                  <a:prstClr val="black"/>
                </a:solidFill>
                <a:latin typeface="Times New Roman" panose="02020603050405020304" pitchFamily="18" charset="0"/>
                <a:cs typeface="Times New Roman" panose="02020603050405020304" pitchFamily="18" charset="0"/>
              </a:rPr>
              <a:t> to </a:t>
            </a:r>
            <a:r>
              <a:rPr lang="en-US" sz="2800" dirty="0" err="1">
                <a:solidFill>
                  <a:prstClr val="black"/>
                </a:solidFill>
                <a:latin typeface="Times New Roman" panose="02020603050405020304" pitchFamily="18" charset="0"/>
                <a:cs typeface="Times New Roman" panose="02020603050405020304" pitchFamily="18" charset="0"/>
              </a:rPr>
              <a:t>mềm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trọng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ăn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vẻ</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đẹp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món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vườn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món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quà</a:t>
            </a:r>
            <a:r>
              <a:rPr lang="en-US" sz="2800" dirty="0">
                <a:solidFill>
                  <a:prstClr val="black"/>
                </a:solidFill>
                <a:latin typeface="Times New Roman" panose="02020603050405020304" pitchFamily="18" charset="0"/>
                <a:cs typeface="Times New Roman" panose="02020603050405020304" pitchFamily="18" charset="0"/>
              </a:rPr>
              <a:t> to </a:t>
            </a:r>
            <a:r>
              <a:rPr lang="en-US" sz="2800" dirty="0" err="1">
                <a:solidFill>
                  <a:prstClr val="black"/>
                </a:solidFill>
                <a:latin typeface="Times New Roman" panose="02020603050405020304" pitchFamily="18" charset="0"/>
                <a:cs typeface="Times New Roman" panose="02020603050405020304" pitchFamily="18" charset="0"/>
              </a:rPr>
              <a:t>lớn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cậu</a:t>
            </a:r>
            <a:r>
              <a:rPr lang="en-US" sz="2800" dirty="0">
                <a:solidFill>
                  <a:prstClr val="black"/>
                </a:solidFill>
                <a:latin typeface="Times New Roman" panose="02020603050405020304" pitchFamily="18" charset="0"/>
                <a:cs typeface="Times New Roman" panose="02020603050405020304" pitchFamily="18" charset="0"/>
              </a:rPr>
              <a:t>. Sau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trò</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chạm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giờ</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ngửi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rồi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gọi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thục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khen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cậu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mũi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tuyệt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Lúc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cậu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rằng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cậu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vườn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 name="Cloud 2"/>
          <p:cNvSpPr/>
          <p:nvPr/>
        </p:nvSpPr>
        <p:spPr>
          <a:xfrm>
            <a:off x="5015880" y="1916832"/>
            <a:ext cx="5274840" cy="9144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tắt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2282</Words>
  <Application>Microsoft Office PowerPoint</Application>
  <PresentationFormat>Widescreen</PresentationFormat>
  <Paragraphs>221</Paragraphs>
  <Slides>32</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32</vt:i4>
      </vt:variant>
    </vt:vector>
  </HeadingPairs>
  <TitlesOfParts>
    <vt:vector size="48" baseType="lpstr">
      <vt:lpstr>等线</vt:lpstr>
      <vt:lpstr>MS Mincho</vt:lpstr>
      <vt:lpstr>宋体</vt:lpstr>
      <vt:lpstr>#9Slide03 Arima Madurai Black</vt:lpstr>
      <vt:lpstr>Arial</vt:lpstr>
      <vt:lpstr>Calibri</vt:lpstr>
      <vt:lpstr>Calibri Light</vt:lpstr>
      <vt:lpstr>Candara</vt:lpstr>
      <vt:lpstr>Symbol</vt:lpstr>
      <vt:lpstr>Times New Roman</vt:lpstr>
      <vt:lpstr>Wingdings</vt:lpstr>
      <vt:lpstr>小鹿犬拼音体</vt:lpstr>
      <vt:lpstr>Waveform</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Administrator</cp:lastModifiedBy>
  <cp:revision>1</cp:revision>
  <dcterms:created xsi:type="dcterms:W3CDTF">2023-10-04T02:20:02Z</dcterms:created>
  <dcterms:modified xsi:type="dcterms:W3CDTF">2023-10-04T02:24:27Z</dcterms:modified>
</cp:coreProperties>
</file>