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56" r:id="rId2"/>
    <p:sldMasterId id="2147483744" r:id="rId3"/>
    <p:sldMasterId id="2147483696" r:id="rId4"/>
    <p:sldMasterId id="2147483732" r:id="rId5"/>
    <p:sldMasterId id="2147483708" r:id="rId6"/>
    <p:sldMasterId id="2147483684" r:id="rId7"/>
    <p:sldMasterId id="2147483720" r:id="rId8"/>
    <p:sldMasterId id="2147483768" r:id="rId9"/>
    <p:sldMasterId id="2147483672" r:id="rId10"/>
    <p:sldMasterId id="2147483660" r:id="rId11"/>
    <p:sldMasterId id="2147483780" r:id="rId12"/>
  </p:sldMasterIdLst>
  <p:notesMasterIdLst>
    <p:notesMasterId r:id="rId38"/>
  </p:notesMasterIdLst>
  <p:sldIdLst>
    <p:sldId id="390" r:id="rId13"/>
    <p:sldId id="419" r:id="rId14"/>
    <p:sldId id="458" r:id="rId15"/>
    <p:sldId id="434" r:id="rId16"/>
    <p:sldId id="293" r:id="rId17"/>
    <p:sldId id="459" r:id="rId18"/>
    <p:sldId id="394" r:id="rId19"/>
    <p:sldId id="428" r:id="rId20"/>
    <p:sldId id="460" r:id="rId21"/>
    <p:sldId id="403" r:id="rId22"/>
    <p:sldId id="449" r:id="rId23"/>
    <p:sldId id="448" r:id="rId24"/>
    <p:sldId id="447" r:id="rId25"/>
    <p:sldId id="461" r:id="rId26"/>
    <p:sldId id="462" r:id="rId27"/>
    <p:sldId id="445" r:id="rId28"/>
    <p:sldId id="453" r:id="rId29"/>
    <p:sldId id="452" r:id="rId30"/>
    <p:sldId id="256" r:id="rId31"/>
    <p:sldId id="439" r:id="rId32"/>
    <p:sldId id="259" r:id="rId33"/>
    <p:sldId id="258" r:id="rId34"/>
    <p:sldId id="260" r:id="rId35"/>
    <p:sldId id="421" r:id="rId36"/>
    <p:sldId id="262" r:id="rId37"/>
  </p:sldIdLst>
  <p:sldSz cx="12192000" cy="6858000"/>
  <p:notesSz cx="6858000" cy="9144000"/>
  <p:embeddedFontLst>
    <p:embeddedFont>
      <p:font typeface="Ravie" panose="04040805050809020602" pitchFamily="82" charset="0"/>
      <p:regular r:id="rId39"/>
    </p:embeddedFont>
    <p:embeddedFont>
      <p:font typeface="VNI-Times" pitchFamily="2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Tahoma" panose="020B0604030504040204" pitchFamily="34" charset="0"/>
      <p:regular r:id="rId50"/>
      <p:bold r:id="rId51"/>
    </p:embeddedFont>
  </p:embeddedFontLst>
  <p:custDataLst>
    <p:tags r:id="rId5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>
        <p:scale>
          <a:sx n="66" d="100"/>
          <a:sy n="66" d="100"/>
        </p:scale>
        <p:origin x="83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1.fntdata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6.fntdata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8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3B92-5484-461E-89D5-50DB34F7A77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6A8-FAC1-4B77-9CC9-E1C8A40D93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1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852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788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76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8162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836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5199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899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076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7997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1772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3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0300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505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3591D-AEE3-4DF2-93CB-E51D6ED4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DDEDD3-ED8B-492E-A35B-B2266004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6A8A55-D146-495F-81A4-6D75AD3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3BF327-9337-4556-9A1C-152701F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98A658-20C0-47FA-B666-A820D94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72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5F3855-0B74-471D-BB30-110F1E6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984D9-FD82-46FE-A1F6-49E61231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2F4D-EEEE-4825-95EB-770F458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17A3E4-FB16-4D4E-861F-F288392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926349-2BF4-4A65-96EE-E6C6F7F5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7996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016BF1-3375-48B0-A783-87D78082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60E-791B-411A-BC69-7633A20B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B3694B-A383-48AD-9BBE-293A566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AD5814-5934-4916-889C-E23454F8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BCC6-351D-436D-97AE-DEB23F9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904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D58AF-9168-4F77-8F08-64E4DA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4F295E-6D69-4E19-904E-D056C8E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EB0CC-6879-4E53-A09B-74E7EB84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8F3AB-EFA6-47F1-865A-2A3A9A3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50814D-9D38-4869-8198-4188F54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3D104E-825B-48A9-AC27-B0F7B9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5982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028996-0ED6-4ABD-9A9A-C3C31B9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C4F36D-F219-41CA-8797-4D87CDD1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785732-4A1C-4D5D-9A51-1B5A12B0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76E5716-0E09-4DA0-B2B9-700AABBD1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EA0AA8-B625-43F6-BF5E-ADD9525C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2163BE-A65F-4FC7-8ED1-21E8B97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755A3-CFB8-4885-B981-67B4BD67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0305CD7-DF5D-44CA-9BCF-C5B38FB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8155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55AAD-D417-43E9-9F76-B807BC6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710F18-554C-4CEE-A1A8-9348ACA7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D78CEF-99FA-41D3-9BC6-22E72F7A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AF6AE9-C859-4686-A45D-80EB3787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749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52A8140-AEE1-4BFD-B653-93A14FA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C70686D-B1F0-4BAC-AFBB-EDF468E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9AE9D2-DB36-4B2E-A078-5A5AB8A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1868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44A983-78CC-4876-B4A3-84736C8B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FE3A3-DE30-480C-8D9A-EF6D691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4E9432-5EF3-4157-8EC3-3DBF7F66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545EBB-D300-4449-BF97-6C6157A9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ACA2A6-5771-4D4E-81F6-C1267A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2EB9A1-E86F-419F-971F-8AB19878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35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3A6DE7-6A6D-47A7-A39E-9D2E945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BF3ACF-D1C1-4C3B-A437-1DC0040D3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CF92FE-5D91-4B6D-B3AA-6ACBEF2D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222C1-B2A0-4201-BB17-B022C356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2F7ED-2223-40D2-8419-A113C74C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4CBCD2-9781-4F4A-AE63-034B007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62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FA523-78DF-4E5D-B030-0E4D44F6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C728694-90F2-4196-809D-0B974591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479ED-5461-4769-9D33-9E95F044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B43E11-66EA-485A-8C87-2E156EF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73AE72-E3C7-4F89-9A13-124BF78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356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85006-5781-4E45-947B-18BB50DC5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634084-4532-4733-A59E-FEB0713B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1896E-EE93-421A-9E55-14E5B98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81990F-ED45-4618-ABBE-DF36159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0272E-81EB-458E-9764-C94CA9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099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F2C33-C021-48D6-A657-AF690F27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44154-36F6-446B-A718-A677166E45F2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3452-C00B-41AF-97D1-B8064FEA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D6F46-0764-419E-B5FC-A19F45A7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50898-5D40-472F-A220-96A2AAEC0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5583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C635-12F7-49D4-9638-E00B5A0C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AD00-D4F6-4A6B-9178-FEB047E3F3ED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4CF60-DA5F-4355-8B0D-FAA5B96F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90027-8C2D-4A51-B30F-8AB42B0D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40663-1EB6-4871-B2D3-53275B209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6406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28D52-FC1F-492E-B7A3-CEC9E217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7A80-1871-411F-AD3A-EECB63D470B9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9D6A-A140-4DCC-AAAB-7992E5F2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AC8AB-45F8-4F13-8AD5-37704C6A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E1EC2-E0B3-4F7A-B751-71CBA465A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1232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EB937D-9B4B-438B-9AE4-C279869F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A996-4567-4861-89DE-3B8100594200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FF23DF-5661-4F26-A9A2-5AE7A27F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9EA815-1122-48D8-8421-1BB38E45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483A6-1EEF-4B31-9D65-4BA7D3ED2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2284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BA2819-DD00-429D-8654-76423A6B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A0D8-250E-4957-BABF-65A3E1CE714A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297CC2-23A2-460C-958C-749148A6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91A1FF-C377-4039-A954-6C9D5939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BAC28-F733-427F-8D18-85B2D2ED8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9039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33601A-F5F6-4C65-AC2D-73C38683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7FCA-517D-420F-952C-17A18F871DCA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1FBAA0-A164-45FD-BC48-92481503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24D681-3F81-49BE-9381-5BD2A4D2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4A6C9-7D2B-400F-A232-4CC83CCC7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2945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BE7C4B-4577-423E-BE20-F2E9E7C0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B488-43D6-4BEC-8D51-08ED4A1D9284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C781B5-ACBD-43DC-B943-C98ECBC7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88DEC1-0CEC-456F-B0E2-A9FB2B88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ED6D1-7BA7-46DC-8F7B-83B4D3870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2412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2DD0E7-F2FE-4CBB-8B20-B9A7E71F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0846A-0F69-42C4-88F1-55CF321A810B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625486-E96E-407E-9DC0-EB64FAB9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3FA269-64BD-4CDE-AD72-8C6CD951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4C87B-720D-4684-98B8-75D8ABEDE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6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9B4FB1-657D-4CAB-82CA-B1AA4FBA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D25C-946A-4A88-A14D-BCC0B1633788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D7C974-4CF8-4BC7-80B4-AD7F9FF2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C56649-3394-4833-B7C0-9E71FCEE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F092-4832-4FEE-A7A4-0F78F34BD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2686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5CB20-0A8E-4AE0-B4B4-49E6D854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7B86-61F5-4259-9CA1-6EFB6BFD97D0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AB938-4855-4C7C-86F8-7B5B599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A0C32-37F9-4F18-ADE6-EE6AE28E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685D5-5A4C-44B7-8160-E0FB90172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7784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34589-C9DA-4AA2-9B29-14132BC5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D197-8A15-4581-8233-3DABDD55CC3E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47321-8C01-49D8-AFF3-548E605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53C0-F837-43B1-AAC2-583927A4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0EEED-490B-44AD-9602-910C8BE1E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99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9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18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1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34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30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1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183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13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1209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72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82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876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593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02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03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08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23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226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7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158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459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36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22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330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815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10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204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021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64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831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9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24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233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18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06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5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4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500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7806D-EAB9-4613-9151-E08254D8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F08635-6F1D-4B86-B43D-1A24741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3CCD40-BD34-4529-91E5-2698C7E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ED19-8C45-4DFC-A9B3-BBBA6C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FA4A35-2703-4DA2-88B4-B096C0CE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10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A33F2-E623-4E7F-810B-0921B95B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A27FF0-9E04-45C5-BC68-30AAC943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C10C02-4997-4D61-94CC-6214FA4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C8ED1-4505-49BF-BD77-73D7FC1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A64CA-FDD2-4D5B-9783-FD2764B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70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9855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7D0EC-FA83-4860-9C53-7414EF7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648A6-C298-445C-B0A8-569C07D2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BF30BA-580F-4C96-9A54-67861F9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CBA3-7F65-486F-B9CB-9BF9026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9A8BA-D90B-4E4C-BB8C-F04A466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CD9F0-6BE1-4558-9F50-729252F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352FD0-9D3A-4318-8A37-175EC6B58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6334B-DD04-473F-8633-B25FA9EB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888953-EE7A-4EF4-92D9-41C6E4AA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4EDF2-156B-4765-94F4-BB96FC0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8F7C58-F921-4804-89D7-87CA21A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6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77F72-3E5D-4E0E-BDE1-9198A2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447395-8B68-4EC0-9B0F-91BA0FB6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CF7061-104C-4BB8-9DCB-DE76E621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6BA3B7-E1AA-497C-9914-50C3ED8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30EB45-BF5D-4876-80BA-434E77F08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1DBE4F-9324-446B-9E4A-1830D93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7592CD5-D020-4462-BE29-6816B8A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25CB20-0A70-4898-8EE5-D670853B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715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F429-0F89-435B-96DE-27E3113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AB4D98-BF90-40A7-8AD9-4C56670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B6121E-694F-4F5C-B79F-4BEAF11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B1DB368-86C3-4D22-B0CC-A15324E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886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221DE5-8696-4A23-B11F-D67AE88D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599C7D-3AD8-4042-AC8E-8577DB8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F11BBE-C092-4B73-8FBF-A679857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1496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D1549-3FD1-4134-BEA1-B0175D3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B3BAD3-DF90-427D-BF85-6F7209BF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9073A0-56F1-42B7-ADEF-FA031A62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719827-58D2-4159-B9EB-B5B9A81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2388F6-D8DC-4416-A328-EFE48511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F9731E-FBAD-400C-B16A-72E0F8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118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3503D6-160E-42C4-AB62-8459E8E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534D75-358E-44CB-BD22-2DCFC210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B444BD-864A-4E6C-BCA4-A3F24E16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309D13-3997-4BB1-9C6F-68A03BD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354E9-41AE-4150-8CBE-07169952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71BC2-8164-41EF-87F9-D4493FA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8033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B0FE0-61BE-42F8-AF77-EBEAF59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C671535-81B0-4553-BA93-EA8A3A64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CB3FE-9C8B-4C52-AE2F-3380D16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A3682A-4DD0-4328-A99C-D4DED59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4225BC-BEA5-4546-AECF-97E4AC3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76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83E486-5B1A-403F-8A45-E4FAB0C4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270480-766B-490A-B8C2-881D4BB0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71124B-A940-49E4-A0EC-CC59DA8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F01446-DAB9-4CA0-A1E2-C4E7D83E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06735C-169A-4776-826E-5AEAA99F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629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2761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149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7334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435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032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3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198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2022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3126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932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5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D5508-1033-44EE-963D-422B6900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9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09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nh">
            <a:extLst>
              <a:ext uri="{FF2B5EF4-FFF2-40B4-BE49-F238E27FC236}">
                <a16:creationId xmlns:a16="http://schemas.microsoft.com/office/drawing/2014/main" id="{77EE8823-672B-4B39-A76C-2E40DCCB7BA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824"/>
            <a:ext cx="12192000" cy="5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C569DB-7D18-4B62-877E-48673535F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60576"/>
            <a:ext cx="337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B9C5C71-48E5-42E4-94A3-58BC9FD006B4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9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628F4BF-8241-4971-B2F2-01F63C00B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7AEE4B-D6A9-426C-A203-4C5102903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08AE-ABCF-4FAF-8D74-CC5B82FED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14FC70-1BBA-41EB-A8DD-4803195826F7}" type="datetimeFigureOut">
              <a:rPr lang="en-US"/>
              <a:pPr>
                <a:defRPr/>
              </a:pPr>
              <a:t>02/11/2023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CCDD-B06A-48C2-B799-6152D7CF1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97413-D218-4D21-BBDF-6C46B7168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C0DD259-A369-430A-95E1-28256D2D3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66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511B4BF-9FAE-4002-B663-5ECEE1E7C8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5"/>
            <a:ext cx="12193098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6AD14FC-23F0-4EAB-9724-700B95340C72}"/>
              </a:ext>
            </a:extLst>
          </p:cNvPr>
          <p:cNvSpPr/>
          <p:nvPr userDrawn="1"/>
        </p:nvSpPr>
        <p:spPr>
          <a:xfrm>
            <a:off x="2656597" y="1811319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810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cuments\Bai%20PPT_%20Internet_%20&#272;&#227;%20Ph&#7843;%20bi&#7879;n\Bai%20PPT_%20Internet_%20&#272;&#227;%20Ph&#7843;%20bi&#7879;n\video4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22.xml"/><Relationship Id="rId1" Type="http://schemas.openxmlformats.org/officeDocument/2006/relationships/audio" Target="file:///C:\Users\Administrator\Music\Jigsaw_Puzzle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31.gif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22.xml"/><Relationship Id="rId1" Type="http://schemas.openxmlformats.org/officeDocument/2006/relationships/audio" Target="file:///C:\Users\Administrator\Music\Jigsaw_Puzzle.mp3" TargetMode="External"/><Relationship Id="rId6" Type="http://schemas.openxmlformats.org/officeDocument/2006/relationships/image" Target="../media/image32.gif"/><Relationship Id="rId11" Type="http://schemas.openxmlformats.org/officeDocument/2006/relationships/image" Target="../media/image33.png"/><Relationship Id="rId5" Type="http://schemas.openxmlformats.org/officeDocument/2006/relationships/image" Target="../media/image30.gif"/><Relationship Id="rId10" Type="http://schemas.openxmlformats.org/officeDocument/2006/relationships/slide" Target="slide24.xml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22.xml"/><Relationship Id="rId1" Type="http://schemas.openxmlformats.org/officeDocument/2006/relationships/audio" Target="file:///C:\Users\Administrator\Music\Jigsaw_Puzzle.mp3" TargetMode="External"/><Relationship Id="rId6" Type="http://schemas.openxmlformats.org/officeDocument/2006/relationships/image" Target="../media/image32.gif"/><Relationship Id="rId11" Type="http://schemas.openxmlformats.org/officeDocument/2006/relationships/image" Target="../media/image33.png"/><Relationship Id="rId5" Type="http://schemas.openxmlformats.org/officeDocument/2006/relationships/image" Target="../media/image30.gif"/><Relationship Id="rId10" Type="http://schemas.openxmlformats.org/officeDocument/2006/relationships/slide" Target="slide24.xml"/><Relationship Id="rId4" Type="http://schemas.openxmlformats.org/officeDocument/2006/relationships/audio" Target="../media/audio2.wav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22.xml"/><Relationship Id="rId1" Type="http://schemas.openxmlformats.org/officeDocument/2006/relationships/audio" Target="file:///C:\Users\Administrator\Music\Jigsaw_Puzzle.mp3" TargetMode="External"/><Relationship Id="rId6" Type="http://schemas.openxmlformats.org/officeDocument/2006/relationships/image" Target="../media/image32.gif"/><Relationship Id="rId11" Type="http://schemas.openxmlformats.org/officeDocument/2006/relationships/image" Target="../media/image33.png"/><Relationship Id="rId5" Type="http://schemas.openxmlformats.org/officeDocument/2006/relationships/image" Target="../media/image30.gif"/><Relationship Id="rId10" Type="http://schemas.openxmlformats.org/officeDocument/2006/relationships/slide" Target="slide24.xml"/><Relationship Id="rId4" Type="http://schemas.openxmlformats.org/officeDocument/2006/relationships/audio" Target="../media/audio2.wav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6946" y="1432611"/>
            <a:ext cx="6858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ÑEÁN DÖÏ GIÔØ MOÂN TIN HOÏC 6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807" y="3185211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VNI-Times" pitchFamily="2" charset="0"/>
              </a:rPr>
              <a:t>CHUÙC CAÙC EM HOÏC TOÁT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0" y="274782"/>
            <a:ext cx="11498731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34561"/>
            <a:ext cx="120950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NAM HẢI – HẢI AN - HP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Tuyết Minh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INTERNET</a:t>
            </a: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760407"/>
            <a:ext cx="7102862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CỦA INTERNET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2414F2-9A19-4BC1-A0DE-87F102B4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6" b="100000" l="0" r="8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8663" y="950088"/>
            <a:ext cx="4925007" cy="45992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CE8CC4-0A91-4006-B44A-ECCFA9F07B88}"/>
              </a:ext>
            </a:extLst>
          </p:cNvPr>
          <p:cNvSpPr txBox="1"/>
          <p:nvPr/>
        </p:nvSpPr>
        <p:spPr>
          <a:xfrm>
            <a:off x="412864" y="1373652"/>
            <a:ext cx="5683136" cy="16376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Internet: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ADB232-53D4-4412-848F-A2F3A8DD4F00}"/>
              </a:ext>
            </a:extLst>
          </p:cNvPr>
          <p:cNvSpPr txBox="1"/>
          <p:nvPr/>
        </p:nvSpPr>
        <p:spPr>
          <a:xfrm>
            <a:off x="243638" y="242693"/>
            <a:ext cx="8491288" cy="4826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75000"/>
              </a:lnSpc>
              <a:spcAft>
                <a:spcPts val="300"/>
              </a:spcAft>
            </a:pP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F8A06-6EE8-4AF0-AF19-4FECB03B3769}"/>
              </a:ext>
            </a:extLst>
          </p:cNvPr>
          <p:cNvSpPr txBox="1"/>
          <p:nvPr/>
        </p:nvSpPr>
        <p:spPr>
          <a:xfrm>
            <a:off x="0" y="587746"/>
            <a:ext cx="10777287" cy="613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3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1233A-13BB-48B9-85EB-7C93990F3316}"/>
              </a:ext>
            </a:extLst>
          </p:cNvPr>
          <p:cNvSpPr txBox="1"/>
          <p:nvPr/>
        </p:nvSpPr>
        <p:spPr>
          <a:xfrm>
            <a:off x="960019" y="1212775"/>
            <a:ext cx="352926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57DFE-D320-4899-B3AE-9BA12962BA83}"/>
              </a:ext>
            </a:extLst>
          </p:cNvPr>
          <p:cNvSpPr txBox="1"/>
          <p:nvPr/>
        </p:nvSpPr>
        <p:spPr>
          <a:xfrm>
            <a:off x="6000497" y="1200991"/>
            <a:ext cx="32655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0BA25-BE20-41E5-B0D0-F691CED0949B}"/>
              </a:ext>
            </a:extLst>
          </p:cNvPr>
          <p:cNvSpPr txBox="1"/>
          <p:nvPr/>
        </p:nvSpPr>
        <p:spPr>
          <a:xfrm>
            <a:off x="930941" y="1984299"/>
            <a:ext cx="355834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29FB3-8E07-4BCA-801C-B57F7B9B8DA7}"/>
              </a:ext>
            </a:extLst>
          </p:cNvPr>
          <p:cNvSpPr txBox="1"/>
          <p:nvPr/>
        </p:nvSpPr>
        <p:spPr>
          <a:xfrm>
            <a:off x="5509713" y="1984299"/>
            <a:ext cx="4386013" cy="613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300"/>
              </a:spcAft>
              <a:tabLst>
                <a:tab pos="1932940" algn="l"/>
                <a:tab pos="358775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A139DC-1D40-4252-A130-AD704B880650}"/>
              </a:ext>
            </a:extLst>
          </p:cNvPr>
          <p:cNvSpPr txBox="1"/>
          <p:nvPr/>
        </p:nvSpPr>
        <p:spPr>
          <a:xfrm>
            <a:off x="6000497" y="2788796"/>
            <a:ext cx="455846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BF8FCE-6A1D-4190-824B-CC09878A69C1}"/>
              </a:ext>
            </a:extLst>
          </p:cNvPr>
          <p:cNvSpPr txBox="1"/>
          <p:nvPr/>
        </p:nvSpPr>
        <p:spPr>
          <a:xfrm>
            <a:off x="960019" y="2735569"/>
            <a:ext cx="302744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E61CAB-1D2A-469E-9073-2E8CBB7F927B}"/>
              </a:ext>
            </a:extLst>
          </p:cNvPr>
          <p:cNvSpPr txBox="1"/>
          <p:nvPr/>
        </p:nvSpPr>
        <p:spPr>
          <a:xfrm>
            <a:off x="372980" y="3496219"/>
            <a:ext cx="1108108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Star: 6 Points 22">
            <a:extLst>
              <a:ext uri="{FF2B5EF4-FFF2-40B4-BE49-F238E27FC236}">
                <a16:creationId xmlns:a16="http://schemas.microsoft.com/office/drawing/2014/main" id="{FA1FE621-76F9-45E8-91C3-DDD52B4639C5}"/>
              </a:ext>
            </a:extLst>
          </p:cNvPr>
          <p:cNvSpPr/>
          <p:nvPr/>
        </p:nvSpPr>
        <p:spPr>
          <a:xfrm>
            <a:off x="3958389" y="4313538"/>
            <a:ext cx="5307682" cy="2470771"/>
          </a:xfrm>
          <a:prstGeom prst="star6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A89960-0F25-41F8-9262-E17C50247866}"/>
              </a:ext>
            </a:extLst>
          </p:cNvPr>
          <p:cNvSpPr/>
          <p:nvPr/>
        </p:nvSpPr>
        <p:spPr>
          <a:xfrm>
            <a:off x="911890" y="1155684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37B043B-75F7-4E00-A3F9-AAFCB811F990}"/>
              </a:ext>
            </a:extLst>
          </p:cNvPr>
          <p:cNvSpPr/>
          <p:nvPr/>
        </p:nvSpPr>
        <p:spPr>
          <a:xfrm>
            <a:off x="5913522" y="1131620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0168B7-32E2-4A9E-959C-DDEDAEEB73DD}"/>
              </a:ext>
            </a:extLst>
          </p:cNvPr>
          <p:cNvSpPr/>
          <p:nvPr/>
        </p:nvSpPr>
        <p:spPr>
          <a:xfrm>
            <a:off x="5830798" y="1949613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46FD42D-3D80-4A30-915F-C4A915B42885}"/>
              </a:ext>
            </a:extLst>
          </p:cNvPr>
          <p:cNvSpPr/>
          <p:nvPr/>
        </p:nvSpPr>
        <p:spPr>
          <a:xfrm>
            <a:off x="5866151" y="2743357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 animBg="1"/>
      <p:bldP spid="24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-9861" y="21727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INTERNET</a:t>
            </a: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66272" y="971904"/>
            <a:ext cx="7102862" cy="6227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 SỐ LỢI ÍCH CỦA INTERNET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2EFE82-6500-4174-8542-3143F5C1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534" y="2165007"/>
            <a:ext cx="4909466" cy="4265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1A3042-19A9-414D-8954-B30D3AA36BAE}"/>
              </a:ext>
            </a:extLst>
          </p:cNvPr>
          <p:cNvSpPr txBox="1"/>
          <p:nvPr/>
        </p:nvSpPr>
        <p:spPr>
          <a:xfrm>
            <a:off x="1076771" y="1801407"/>
            <a:ext cx="5281863" cy="4613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7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0790A9C-EA7D-432D-A566-516075CB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312"/>
            <a:ext cx="2862671" cy="2368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8E3A03-6782-4EF1-B199-AF2315DD0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307" y="829771"/>
            <a:ext cx="3261008" cy="1738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865666-4E1D-46B3-9B77-7DC2CB16B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267" y="1865951"/>
            <a:ext cx="3108728" cy="1738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EFE82-6500-4174-8542-3143F5C1E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861" y="2447195"/>
            <a:ext cx="4715005" cy="4096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D423FB-AF30-4CB4-95E8-3D2A3CAA5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0601" y="2284378"/>
            <a:ext cx="3009727" cy="2368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46541-8116-432F-81E6-23E16F025E09}"/>
              </a:ext>
            </a:extLst>
          </p:cNvPr>
          <p:cNvSpPr txBox="1"/>
          <p:nvPr/>
        </p:nvSpPr>
        <p:spPr>
          <a:xfrm>
            <a:off x="321165" y="771384"/>
            <a:ext cx="8125003" cy="53549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98EED36-EE25-4E28-AE6E-08E5A548E3FA}"/>
              </a:ext>
            </a:extLst>
          </p:cNvPr>
          <p:cNvSpPr/>
          <p:nvPr/>
        </p:nvSpPr>
        <p:spPr>
          <a:xfrm>
            <a:off x="-194628" y="-28627"/>
            <a:ext cx="5693029" cy="2764884"/>
          </a:xfrm>
          <a:prstGeom prst="cloudCallout">
            <a:avLst>
              <a:gd name="adj1" fmla="val 40666"/>
              <a:gd name="adj2" fmla="val 18114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Internet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88C020-080F-42AA-908E-6959C496DF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761" y="3235893"/>
            <a:ext cx="2820307" cy="12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BC9AB799-81BE-43A5-88C7-2C44F3356E66}"/>
              </a:ext>
            </a:extLst>
          </p:cNvPr>
          <p:cNvSpPr txBox="1"/>
          <p:nvPr/>
        </p:nvSpPr>
        <p:spPr>
          <a:xfrm>
            <a:off x="166272" y="971904"/>
            <a:ext cx="7102862" cy="6227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 SỐ LỢI ÍCH CỦA INTERNET </a:t>
            </a:r>
            <a:endParaRPr lang="en-US" sz="3200" dirty="0"/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E1B73EFC-B020-4FF1-B54B-EA67A2F74236}"/>
              </a:ext>
            </a:extLst>
          </p:cNvPr>
          <p:cNvSpPr txBox="1"/>
          <p:nvPr/>
        </p:nvSpPr>
        <p:spPr>
          <a:xfrm>
            <a:off x="-9861" y="21727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INTERNET</a:t>
            </a: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ideo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14500"/>
            <a:ext cx="1219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-9861" y="21727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INTERNET</a:t>
            </a: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66272" y="971904"/>
            <a:ext cx="7102862" cy="6227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 SỐ LỢI ÍCH CỦA INTERNET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2EFE82-6500-4174-8542-3143F5C1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037" y="2277193"/>
            <a:ext cx="4909466" cy="42650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BD6E9E-D926-4605-8BCC-8D2ED7A87337}"/>
              </a:ext>
            </a:extLst>
          </p:cNvPr>
          <p:cNvSpPr txBox="1"/>
          <p:nvPr/>
        </p:nvSpPr>
        <p:spPr>
          <a:xfrm>
            <a:off x="352895" y="1649167"/>
            <a:ext cx="8622661" cy="4613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95AC33-6D58-4198-B2B4-F5B836B32F87}"/>
              </a:ext>
            </a:extLst>
          </p:cNvPr>
          <p:cNvSpPr txBox="1"/>
          <p:nvPr/>
        </p:nvSpPr>
        <p:spPr>
          <a:xfrm>
            <a:off x="352896" y="2231215"/>
            <a:ext cx="8622661" cy="4613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6BDCF-7661-4360-B232-A74FF27D88B8}"/>
              </a:ext>
            </a:extLst>
          </p:cNvPr>
          <p:cNvSpPr txBox="1"/>
          <p:nvPr/>
        </p:nvSpPr>
        <p:spPr>
          <a:xfrm>
            <a:off x="352896" y="2741407"/>
            <a:ext cx="8622661" cy="4613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97A47C-7F7C-4A20-82BA-D1CB30458B1B}"/>
              </a:ext>
            </a:extLst>
          </p:cNvPr>
          <p:cNvSpPr txBox="1"/>
          <p:nvPr/>
        </p:nvSpPr>
        <p:spPr>
          <a:xfrm>
            <a:off x="352896" y="3286674"/>
            <a:ext cx="8622661" cy="4613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EC86D-0A02-4A55-90B8-39C1E4DC23B5}"/>
              </a:ext>
            </a:extLst>
          </p:cNvPr>
          <p:cNvSpPr txBox="1"/>
          <p:nvPr/>
        </p:nvSpPr>
        <p:spPr>
          <a:xfrm>
            <a:off x="352896" y="3793449"/>
            <a:ext cx="8622661" cy="46137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34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12916F-EBE7-4B22-9F96-C96AC0E2D491}"/>
              </a:ext>
            </a:extLst>
          </p:cNvPr>
          <p:cNvSpPr txBox="1"/>
          <p:nvPr/>
        </p:nvSpPr>
        <p:spPr>
          <a:xfrm>
            <a:off x="544430" y="629660"/>
            <a:ext cx="10777286" cy="6865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2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Internet: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C2767-C78B-4E07-9953-2E7FDF688C91}"/>
              </a:ext>
            </a:extLst>
          </p:cNvPr>
          <p:cNvSpPr txBox="1"/>
          <p:nvPr/>
        </p:nvSpPr>
        <p:spPr>
          <a:xfrm>
            <a:off x="544430" y="1416425"/>
            <a:ext cx="10596813" cy="6865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35000"/>
              </a:lnSpc>
              <a:spcAft>
                <a:spcPts val="200"/>
              </a:spcAft>
              <a:buClr>
                <a:srgbClr val="000000"/>
              </a:buClr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11C5C6-202D-4299-81E7-93C5684F71BC}"/>
              </a:ext>
            </a:extLst>
          </p:cNvPr>
          <p:cNvSpPr txBox="1"/>
          <p:nvPr/>
        </p:nvSpPr>
        <p:spPr>
          <a:xfrm>
            <a:off x="544430" y="2200001"/>
            <a:ext cx="7576887" cy="6865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35000"/>
              </a:lnSpc>
              <a:spcAft>
                <a:spcPts val="200"/>
              </a:spcAft>
              <a:buClr>
                <a:srgbClr val="000000"/>
              </a:buClr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Nghe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FB9F9-1BD9-4609-8BFE-D2A44479ED82}"/>
              </a:ext>
            </a:extLst>
          </p:cNvPr>
          <p:cNvSpPr txBox="1"/>
          <p:nvPr/>
        </p:nvSpPr>
        <p:spPr>
          <a:xfrm>
            <a:off x="544430" y="2897651"/>
            <a:ext cx="9261308" cy="6865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35000"/>
              </a:lnSpc>
              <a:spcAft>
                <a:spcPts val="200"/>
              </a:spcAft>
              <a:buClr>
                <a:srgbClr val="000000"/>
              </a:buClr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59E7D-7EAD-4B72-AEF1-BAFC311F8CFD}"/>
              </a:ext>
            </a:extLst>
          </p:cNvPr>
          <p:cNvSpPr txBox="1"/>
          <p:nvPr/>
        </p:nvSpPr>
        <p:spPr>
          <a:xfrm>
            <a:off x="544430" y="3737692"/>
            <a:ext cx="609399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48C2D-52E6-4397-8755-117609190A94}"/>
              </a:ext>
            </a:extLst>
          </p:cNvPr>
          <p:cNvSpPr txBox="1"/>
          <p:nvPr/>
        </p:nvSpPr>
        <p:spPr>
          <a:xfrm>
            <a:off x="544430" y="4475910"/>
            <a:ext cx="609399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0E8D7-1415-459E-B629-735A34CBD9EE}"/>
              </a:ext>
            </a:extLst>
          </p:cNvPr>
          <p:cNvSpPr txBox="1"/>
          <p:nvPr/>
        </p:nvSpPr>
        <p:spPr>
          <a:xfrm>
            <a:off x="240631" y="0"/>
            <a:ext cx="2646947" cy="6843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2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856996-C434-466F-A8ED-7D5C4CAE82B2}"/>
              </a:ext>
            </a:extLst>
          </p:cNvPr>
          <p:cNvSpPr/>
          <p:nvPr/>
        </p:nvSpPr>
        <p:spPr>
          <a:xfrm>
            <a:off x="411574" y="1567634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9EA290-FEB9-4753-9242-AE475AC800AB}"/>
              </a:ext>
            </a:extLst>
          </p:cNvPr>
          <p:cNvSpPr/>
          <p:nvPr/>
        </p:nvSpPr>
        <p:spPr>
          <a:xfrm>
            <a:off x="411573" y="2309175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8CECBC-CBC3-4C53-A136-FCE308F4E35C}"/>
              </a:ext>
            </a:extLst>
          </p:cNvPr>
          <p:cNvSpPr/>
          <p:nvPr/>
        </p:nvSpPr>
        <p:spPr>
          <a:xfrm>
            <a:off x="411572" y="3742135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5E83CD-BADF-44C3-AB9D-F6CF949F0EDF}"/>
              </a:ext>
            </a:extLst>
          </p:cNvPr>
          <p:cNvSpPr/>
          <p:nvPr/>
        </p:nvSpPr>
        <p:spPr>
          <a:xfrm>
            <a:off x="387507" y="4475910"/>
            <a:ext cx="639183" cy="65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F0FEC-F23E-47D4-8247-C31491167A4A}"/>
              </a:ext>
            </a:extLst>
          </p:cNvPr>
          <p:cNvSpPr txBox="1"/>
          <p:nvPr/>
        </p:nvSpPr>
        <p:spPr>
          <a:xfrm>
            <a:off x="4620985" y="2525486"/>
            <a:ext cx="2950029" cy="69668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1900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3E777F-10C6-47B0-9B12-48619E334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826583"/>
              </p:ext>
            </p:extLst>
          </p:nvPr>
        </p:nvGraphicFramePr>
        <p:xfrm>
          <a:off x="206829" y="1858899"/>
          <a:ext cx="11680371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6272">
                  <a:extLst>
                    <a:ext uri="{9D8B030D-6E8A-4147-A177-3AD203B41FA5}">
                      <a16:colId xmlns:a16="http://schemas.microsoft.com/office/drawing/2014/main" val="2064499188"/>
                    </a:ext>
                  </a:extLst>
                </a:gridCol>
                <a:gridCol w="6134099">
                  <a:extLst>
                    <a:ext uri="{9D8B030D-6E8A-4147-A177-3AD203B41FA5}">
                      <a16:colId xmlns:a16="http://schemas.microsoft.com/office/drawing/2014/main" val="1042054575"/>
                    </a:ext>
                  </a:extLst>
                </a:gridCol>
              </a:tblGrid>
              <a:tr h="33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9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A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9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B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001098"/>
                  </a:ext>
                </a:extLst>
              </a:tr>
              <a:tr h="3389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9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Internet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9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86837"/>
                  </a:ext>
                </a:extLst>
              </a:tr>
              <a:tr h="70132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9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9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chia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339877"/>
                  </a:ext>
                </a:extLst>
              </a:tr>
              <a:tr h="3389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9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Internet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9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w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443519"/>
                  </a:ext>
                </a:extLst>
              </a:tr>
              <a:tr h="3389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69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9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64813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3F604FE-7846-4F08-A872-810B2F6F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29" y="795488"/>
            <a:ext cx="1198517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vi-VN" alt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Ghép mỗi ô ở cột A với một ô ở cột B để có một phát biểu đúng</a:t>
            </a:r>
            <a:endParaRPr kumimoji="0" lang="vi-VN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7ABA379-BA2C-4A8F-92DC-592D698A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28" y="47548"/>
            <a:ext cx="1198517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3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5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kumimoji="0" lang="vi-VN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20A699-917E-4216-A908-E8A6727A5C4C}"/>
              </a:ext>
            </a:extLst>
          </p:cNvPr>
          <p:cNvCxnSpPr/>
          <p:nvPr/>
        </p:nvCxnSpPr>
        <p:spPr>
          <a:xfrm>
            <a:off x="4887329" y="2707105"/>
            <a:ext cx="1022684" cy="19250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4AAEF8-97A5-466E-8D65-3E81461BEF43}"/>
              </a:ext>
            </a:extLst>
          </p:cNvPr>
          <p:cNvSpPr txBox="1"/>
          <p:nvPr/>
        </p:nvSpPr>
        <p:spPr>
          <a:xfrm>
            <a:off x="511844" y="5770124"/>
            <a:ext cx="10863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d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09DEB9-2299-443C-B9D1-C63F932C0F90}"/>
              </a:ext>
            </a:extLst>
          </p:cNvPr>
          <p:cNvSpPr txBox="1"/>
          <p:nvPr/>
        </p:nvSpPr>
        <p:spPr>
          <a:xfrm>
            <a:off x="2150147" y="5770124"/>
            <a:ext cx="10863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2 - c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C0249-89F0-403C-BE1D-327EED6CBE52}"/>
              </a:ext>
            </a:extLst>
          </p:cNvPr>
          <p:cNvSpPr txBox="1"/>
          <p:nvPr/>
        </p:nvSpPr>
        <p:spPr>
          <a:xfrm>
            <a:off x="3915780" y="5770123"/>
            <a:ext cx="148289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3 - a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219291-8A4C-4C93-8A67-A6FA2B6E8559}"/>
              </a:ext>
            </a:extLst>
          </p:cNvPr>
          <p:cNvSpPr txBox="1"/>
          <p:nvPr/>
        </p:nvSpPr>
        <p:spPr>
          <a:xfrm>
            <a:off x="5663367" y="5761594"/>
            <a:ext cx="1302917" cy="5933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4 - b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48A2C3-F980-41F0-A19E-15F297B788BE}"/>
              </a:ext>
            </a:extLst>
          </p:cNvPr>
          <p:cNvSpPr txBox="1"/>
          <p:nvPr/>
        </p:nvSpPr>
        <p:spPr>
          <a:xfrm>
            <a:off x="206828" y="5139695"/>
            <a:ext cx="1772368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7BB7E9-1CC3-4CC8-9972-345EE8EEB05A}"/>
              </a:ext>
            </a:extLst>
          </p:cNvPr>
          <p:cNvCxnSpPr>
            <a:cxnSpLocks/>
          </p:cNvCxnSpPr>
          <p:nvPr/>
        </p:nvCxnSpPr>
        <p:spPr>
          <a:xfrm>
            <a:off x="4657225" y="3236813"/>
            <a:ext cx="1438775" cy="983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A1EACE-F91A-4F2C-9FC9-7DAED12B51AA}"/>
              </a:ext>
            </a:extLst>
          </p:cNvPr>
          <p:cNvCxnSpPr>
            <a:cxnSpLocks/>
          </p:cNvCxnSpPr>
          <p:nvPr/>
        </p:nvCxnSpPr>
        <p:spPr>
          <a:xfrm flipV="1">
            <a:off x="4690312" y="2707105"/>
            <a:ext cx="1416717" cy="167674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8C88DA-E316-46F5-8970-2E56478E85B9}"/>
              </a:ext>
            </a:extLst>
          </p:cNvPr>
          <p:cNvCxnSpPr>
            <a:cxnSpLocks/>
          </p:cNvCxnSpPr>
          <p:nvPr/>
        </p:nvCxnSpPr>
        <p:spPr>
          <a:xfrm flipV="1">
            <a:off x="4782696" y="3429000"/>
            <a:ext cx="1532129" cy="14083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4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3" grpId="0"/>
      <p:bldP spid="15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0E935467-2BFC-4F8F-809A-25DDA1E7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63" y="984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A close up of a yellow flower&#10;&#10;Description automatically generated">
            <a:extLst>
              <a:ext uri="{FF2B5EF4-FFF2-40B4-BE49-F238E27FC236}">
                <a16:creationId xmlns:a16="http://schemas.microsoft.com/office/drawing/2014/main" id="{7D93DAB6-807D-466D-8649-5DBFD37F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2675"/>
            <a:ext cx="12192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E57C4DC-0627-4C69-951D-1D91FE21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1713" y="1177925"/>
            <a:ext cx="28162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8">
            <a:extLst>
              <a:ext uri="{FF2B5EF4-FFF2-40B4-BE49-F238E27FC236}">
                <a16:creationId xmlns:a16="http://schemas.microsoft.com/office/drawing/2014/main" id="{BCBDA797-7AEC-47BA-B6D0-8B3EA72DC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200" y="6018213"/>
            <a:ext cx="1765300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NI-Briquet" panose="020B7200000000000000" pitchFamily="34" charset="0"/>
                <a:ea typeface="+mn-ea"/>
                <a:cs typeface="+mn-cs"/>
                <a:hlinkClick r:id="" action="ppaction://hlinkshowjump?jump=nextslide"/>
              </a:rPr>
              <a:t>play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NI-Brique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1" name="Jigsaw_Puzzle.mp3">
            <a:hlinkClick r:id="" action="ppaction://media"/>
            <a:extLst>
              <a:ext uri="{FF2B5EF4-FFF2-40B4-BE49-F238E27FC236}">
                <a16:creationId xmlns:a16="http://schemas.microsoft.com/office/drawing/2014/main" id="{0AF3BE70-C308-4AD3-8B35-050CBB875EC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7027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731774B-89DB-492B-94F8-D6CD5BB8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-19050"/>
            <a:ext cx="19351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4A90804-8180-49CD-B2D8-0DCB4BD1C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8425"/>
            <a:ext cx="106521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1B298A4E-1B3B-4832-86A5-6646E38A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9225"/>
            <a:ext cx="1441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29110936-7944-40E9-B165-E3C3CABC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-38100"/>
            <a:ext cx="19351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4A14E59C-DE21-4D61-93A4-4861C918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5018">
            <a:off x="90488" y="2487613"/>
            <a:ext cx="23145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18">
            <a:extLst>
              <a:ext uri="{FF2B5EF4-FFF2-40B4-BE49-F238E27FC236}">
                <a16:creationId xmlns:a16="http://schemas.microsoft.com/office/drawing/2014/main" id="{04787393-AB7D-4FBE-8146-B0AC474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429000"/>
            <a:ext cx="10536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vie" panose="04040805050809020602" pitchFamily="82" charset="0"/>
                <a:ea typeface="+mn-ea"/>
                <a:cs typeface="+mn-cs"/>
              </a:rPr>
              <a:t>Chú kiến chăm chỉ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8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1.11111E-6 L -0.10169 1.11111E-6 L -0.15286 0.10903 L -0.10169 0.2169 L -1.66667E-6 0.2169 L 0.0513 0.10903 L -1.66667E-6 1.11111E-6 Z " pathEditMode="relative" rAng="0" ptsTypes="AAAAAAA">
                                      <p:cBhvr>
                                        <p:cTn id="10" dur="3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10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59259E-6 L -0.10169 -2.59259E-6 L -0.15287 0.10903 L -0.10169 0.2169 L 6.25E-7 0.2169 L 0.0513 0.10903 L 6.25E-7 -2.59259E-6 Z " pathEditMode="relative" rAng="0" ptsTypes="AAAAAAA">
                                      <p:cBhvr>
                                        <p:cTn id="12" dur="3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10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8646 3.7037E-7 L 0.15625 3.7037E-7 L 0.19141 0.10903 L 0.15625 0.2169 L 0.08646 0.2169 L 0.0513 0.10903 L 0.08646 3.7037E-7 Z " pathEditMode="relative" rAng="0" ptsTypes="AAAAAAA">
                                      <p:cBhvr>
                                        <p:cTn id="14" dur="3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0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1.48148E-6 L 0.21549 -0.08379 C 0.26028 -0.10278 0.32773 -0.1125 0.39844 -0.1125 C 0.47877 -0.1125 0.54323 -0.10278 0.58802 -0.08379 L 0.80377 -1.48148E-6 " pathEditMode="relative" rAng="0" ptsTypes="AAAAA">
                                      <p:cBhvr>
                                        <p:cTn id="16" dur="2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82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989215" y="1313411"/>
            <a:ext cx="137843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7715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07BEE6-291D-4FA3-A382-9914DF324994}"/>
              </a:ext>
            </a:extLst>
          </p:cNvPr>
          <p:cNvSpPr txBox="1"/>
          <p:nvPr/>
        </p:nvSpPr>
        <p:spPr>
          <a:xfrm>
            <a:off x="4443161" y="482951"/>
            <a:ext cx="3305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F7AC6-967B-4178-B4FA-855FCB3226C5}"/>
              </a:ext>
            </a:extLst>
          </p:cNvPr>
          <p:cNvSpPr txBox="1"/>
          <p:nvPr/>
        </p:nvSpPr>
        <p:spPr>
          <a:xfrm>
            <a:off x="890336" y="1493603"/>
            <a:ext cx="109246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047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B26927C2-47DB-435B-B208-4B09F420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63" y="984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97493AD-2F42-42EB-B236-AC764F004A4A}"/>
              </a:ext>
            </a:extLst>
          </p:cNvPr>
          <p:cNvGrpSpPr>
            <a:grpSpLocks/>
          </p:cNvGrpSpPr>
          <p:nvPr/>
        </p:nvGrpSpPr>
        <p:grpSpPr bwMode="auto">
          <a:xfrm>
            <a:off x="103189" y="966394"/>
            <a:ext cx="6669085" cy="3716731"/>
            <a:chOff x="630147" y="-186626"/>
            <a:chExt cx="6669798" cy="3717044"/>
          </a:xfrm>
        </p:grpSpPr>
        <p:pic>
          <p:nvPicPr>
            <p:cNvPr id="5139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BD17A822-3666-4BA6-886C-942FB8856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0147" y="632318"/>
              <a:ext cx="2816526" cy="289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8301C7-6511-4C81-8C6F-0E022C6589AA}"/>
                </a:ext>
              </a:extLst>
            </p:cNvPr>
            <p:cNvSpPr/>
            <p:nvPr/>
          </p:nvSpPr>
          <p:spPr>
            <a:xfrm>
              <a:off x="2636284" y="-186626"/>
              <a:ext cx="4663661" cy="1569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Người sử dụng có thể tìm kiếm, trao đổi thông tin trên </a:t>
              </a:r>
              <a:r>
                <a:rPr lang="vi-VN" sz="3200" dirty="0">
                  <a:solidFill>
                    <a:srgbClr val="000000"/>
                  </a:solidFill>
                  <a:latin typeface="+mj-lt"/>
                </a:rPr>
                <a:t>Interne</a:t>
              </a:r>
              <a:r>
                <a:rPr lang="en-US" sz="3200" dirty="0">
                  <a:solidFill>
                    <a:srgbClr val="000000"/>
                  </a:solidFill>
                  <a:latin typeface="+mj-lt"/>
                </a:rPr>
                <a:t>t</a:t>
              </a:r>
            </a:p>
          </p:txBody>
        </p:sp>
      </p:grpSp>
      <p:pic>
        <p:nvPicPr>
          <p:cNvPr id="5124" name="Picture 1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47686683-16A6-42F7-B6A0-8A9B73B1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12192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7" descr="A picture containing basket, cup, container&#10;&#10;Description automatically generated">
            <a:extLst>
              <a:ext uri="{FF2B5EF4-FFF2-40B4-BE49-F238E27FC236}">
                <a16:creationId xmlns:a16="http://schemas.microsoft.com/office/drawing/2014/main" id="{C7B60A32-17DA-4D4C-9336-2287D309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6" y="3429000"/>
            <a:ext cx="278606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6" descr="A picture containing basket, cup, container&#10;&#10;Description automatically generated">
            <a:extLst>
              <a:ext uri="{FF2B5EF4-FFF2-40B4-BE49-F238E27FC236}">
                <a16:creationId xmlns:a16="http://schemas.microsoft.com/office/drawing/2014/main" id="{D4034FC8-0F74-4CE7-90ED-51DDD9A4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69" y="3665538"/>
            <a:ext cx="27876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">
            <a:extLst>
              <a:ext uri="{FF2B5EF4-FFF2-40B4-BE49-F238E27FC236}">
                <a16:creationId xmlns:a16="http://schemas.microsoft.com/office/drawing/2014/main" id="{695A7FAC-9F84-4D7C-835C-F714FE3F0C2A}"/>
              </a:ext>
            </a:extLst>
          </p:cNvPr>
          <p:cNvSpPr/>
          <p:nvPr/>
        </p:nvSpPr>
        <p:spPr>
          <a:xfrm>
            <a:off x="1356852" y="3914171"/>
            <a:ext cx="45305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/>
              </a:rPr>
              <a:t>Đúng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AB4BC1D4-5D9D-47CD-AA2E-C794D2761BF7}"/>
              </a:ext>
            </a:extLst>
          </p:cNvPr>
          <p:cNvSpPr/>
          <p:nvPr/>
        </p:nvSpPr>
        <p:spPr>
          <a:xfrm>
            <a:off x="8074486" y="3836957"/>
            <a:ext cx="167706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</a:p>
        </p:txBody>
      </p:sp>
      <p:pic>
        <p:nvPicPr>
          <p:cNvPr id="13" name="keo" descr="A close up of a sign&#10;&#10;Description automatically generated">
            <a:extLst>
              <a:ext uri="{FF2B5EF4-FFF2-40B4-BE49-F238E27FC236}">
                <a16:creationId xmlns:a16="http://schemas.microsoft.com/office/drawing/2014/main" id="{AA3E5BEC-297C-4B3C-9815-F283F400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9172">
            <a:off x="2922034" y="4535582"/>
            <a:ext cx="6334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hlinkClick r:id="rId10" action="ppaction://hlinksldjump"/>
            <a:extLst>
              <a:ext uri="{FF2B5EF4-FFF2-40B4-BE49-F238E27FC236}">
                <a16:creationId xmlns:a16="http://schemas.microsoft.com/office/drawing/2014/main" id="{BFE91BD4-8870-4B18-AC02-2871945AA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2320925"/>
            <a:ext cx="3273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Briquet" panose="020B7200000000000000" pitchFamily="34" charset="0"/>
                <a:ea typeface="+mn-ea"/>
                <a:cs typeface="+mn-cs"/>
              </a:rPr>
              <a:t>Game over</a:t>
            </a:r>
          </a:p>
        </p:txBody>
      </p:sp>
      <p:pic>
        <p:nvPicPr>
          <p:cNvPr id="14" name="Jigsaw_Puzzle.mp3">
            <a:hlinkClick r:id="" action="ppaction://media"/>
            <a:extLst>
              <a:ext uri="{FF2B5EF4-FFF2-40B4-BE49-F238E27FC236}">
                <a16:creationId xmlns:a16="http://schemas.microsoft.com/office/drawing/2014/main" id="{FA4C3469-7180-49CC-AA25-4AC1AC7BD33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7027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52897B1-156B-4BED-A1F3-843F955D78FA}"/>
              </a:ext>
            </a:extLst>
          </p:cNvPr>
          <p:cNvSpPr/>
          <p:nvPr/>
        </p:nvSpPr>
        <p:spPr>
          <a:xfrm>
            <a:off x="8252331" y="3665538"/>
            <a:ext cx="1651000" cy="2005013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9D502F5-64D2-462F-99A5-32F21ABF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2320925"/>
            <a:ext cx="3273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Briquet" panose="020B7200000000000000" pitchFamily="34" charset="0"/>
                <a:ea typeface="+mn-ea"/>
                <a:cs typeface="+mn-cs"/>
              </a:rPr>
              <a:t>Game over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39AC6E-B242-4347-98B1-0B3CE7BC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3509963"/>
            <a:ext cx="14493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Briquet" panose="020B7200000000000000" pitchFamily="34" charset="0"/>
                <a:ea typeface="+mn-ea"/>
                <a:cs typeface="+mn-cs"/>
                <a:hlinkClick r:id="" action="ppaction://hlinkshowjump?jump=nextslide"/>
              </a:rPr>
              <a:t>play</a:t>
            </a:r>
            <a:endParaRPr kumimoji="0" lang="en-US" alt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Brique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4E274BA-6302-4105-8318-AAC8C2B6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8" y="0"/>
            <a:ext cx="19351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91419F-56C9-464F-B554-1D53E74F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8425"/>
            <a:ext cx="106521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414A89D5-D94F-4EE4-BDDB-8FE7E794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-71438"/>
            <a:ext cx="1935163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DDE9857B-6BDD-4CF5-A9F9-AA4C1969F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9351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82 0.06921 L 0.21406 -0.06621 C 0.25899 -0.097 0.32656 -0.1125 0.3974 -0.1125 C 0.478 -0.1125 0.54245 -0.097 0.5875 -0.06621 L 0.80365 0.06921 " pathEditMode="relative" rAng="0" ptsTypes="AAAAA">
                                      <p:cBhvr>
                                        <p:cTn id="6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73" y="-9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26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1.11111E-6 L -0.10169 1.11111E-6 L -0.15286 0.10903 L -0.10169 0.2169 L -1.66667E-6 0.2169 L 0.0513 0.10903 L -1.66667E-6 1.11111E-6 Z " pathEditMode="relative" rAng="0" ptsTypes="AAAAAAA">
                                      <p:cBhvr>
                                        <p:cTn id="28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108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0.00741 L -0.09349 0.00741 L -0.14466 0.11644 L -0.09349 0.22431 L 0.0082 0.22431 L 0.05951 0.11644 L 0.0082 0.00741 Z " pathEditMode="relative" rAng="0" ptsTypes="AAAAAAA">
                                      <p:cBhvr>
                                        <p:cTn id="30" dur="3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108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3.7037E-7 L 0.15625 3.7037E-7 L 0.19141 0.10903 L 0.15625 0.2169 L 0.08646 0.2169 L 0.05131 0.10903 L 0.08646 3.7037E-7 Z " pathEditMode="relative" rAng="0" ptsTypes="AAAAAAA">
                                      <p:cBhvr>
                                        <p:cTn id="32" dur="3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9" grpId="0"/>
      <p:bldP spid="19" grpId="1"/>
      <p:bldP spid="19" grpId="2"/>
      <p:bldP spid="22" grpId="0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E0990A56-1F09-4A10-BE7F-39089E37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63" y="984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69FAEF-12EB-4403-A033-40C8EFDCFB89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470783"/>
            <a:ext cx="7040564" cy="3323342"/>
            <a:chOff x="630147" y="206029"/>
            <a:chExt cx="7041316" cy="3324389"/>
          </a:xfrm>
        </p:grpSpPr>
        <p:pic>
          <p:nvPicPr>
            <p:cNvPr id="3091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C791FE41-6DB4-414A-A1E0-1270BB17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0147" y="632318"/>
              <a:ext cx="2816526" cy="289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F638AC-4D7D-4421-9397-D2D5562615D5}"/>
                </a:ext>
              </a:extLst>
            </p:cNvPr>
            <p:cNvSpPr/>
            <p:nvPr/>
          </p:nvSpPr>
          <p:spPr>
            <a:xfrm>
              <a:off x="3200585" y="206029"/>
              <a:ext cx="4470878" cy="20627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Chúng ta có thể sử dụng bất k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ỳ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thông tin nào trên Internet mà không cần xin phép.</a:t>
              </a:r>
              <a:endPara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76" name="Picture 1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EB0B26DD-B29B-4CD2-9307-63DFC243C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200"/>
            <a:ext cx="12192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A picture containing basket, cup, container&#10;&#10;Description automatically generated">
            <a:extLst>
              <a:ext uri="{FF2B5EF4-FFF2-40B4-BE49-F238E27FC236}">
                <a16:creationId xmlns:a16="http://schemas.microsoft.com/office/drawing/2014/main" id="{0FA670D8-8CC7-4DAD-8937-9B60990F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571875"/>
            <a:ext cx="278606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A picture containing basket, cup, container&#10;&#10;Description automatically generated">
            <a:extLst>
              <a:ext uri="{FF2B5EF4-FFF2-40B4-BE49-F238E27FC236}">
                <a16:creationId xmlns:a16="http://schemas.microsoft.com/office/drawing/2014/main" id="{FFADF193-C338-47F1-9E83-6AAC663D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3571875"/>
            <a:ext cx="27876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">
            <a:extLst>
              <a:ext uri="{FF2B5EF4-FFF2-40B4-BE49-F238E27FC236}">
                <a16:creationId xmlns:a16="http://schemas.microsoft.com/office/drawing/2014/main" id="{DA866E8B-3B8E-4F05-A9A3-AC3DD0224458}"/>
              </a:ext>
            </a:extLst>
          </p:cNvPr>
          <p:cNvSpPr/>
          <p:nvPr/>
        </p:nvSpPr>
        <p:spPr>
          <a:xfrm>
            <a:off x="7981536" y="4181271"/>
            <a:ext cx="167706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</a:p>
        </p:txBody>
      </p:sp>
      <p:sp>
        <p:nvSpPr>
          <p:cNvPr id="11" name="a">
            <a:extLst>
              <a:ext uri="{FF2B5EF4-FFF2-40B4-BE49-F238E27FC236}">
                <a16:creationId xmlns:a16="http://schemas.microsoft.com/office/drawing/2014/main" id="{9B251B4F-A862-4191-87DF-AEE2F56D0D52}"/>
              </a:ext>
            </a:extLst>
          </p:cNvPr>
          <p:cNvSpPr/>
          <p:nvPr/>
        </p:nvSpPr>
        <p:spPr>
          <a:xfrm>
            <a:off x="2404723" y="4181271"/>
            <a:ext cx="287610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keo" descr="A close up of a sign&#10;&#10;Description automatically generated">
            <a:extLst>
              <a:ext uri="{FF2B5EF4-FFF2-40B4-BE49-F238E27FC236}">
                <a16:creationId xmlns:a16="http://schemas.microsoft.com/office/drawing/2014/main" id="{05B0EE6E-A60E-4E54-A65C-28A0CBE0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0828">
            <a:off x="8037513" y="4256088"/>
            <a:ext cx="635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hlinkClick r:id="rId10" action="ppaction://hlinksldjump"/>
            <a:extLst>
              <a:ext uri="{FF2B5EF4-FFF2-40B4-BE49-F238E27FC236}">
                <a16:creationId xmlns:a16="http://schemas.microsoft.com/office/drawing/2014/main" id="{D593397D-361A-4B7F-AF45-A60ADB02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2320925"/>
            <a:ext cx="3273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Briquet" panose="020B7200000000000000" pitchFamily="34" charset="0"/>
                <a:ea typeface="+mn-ea"/>
                <a:cs typeface="+mn-cs"/>
              </a:rPr>
              <a:t>Game over</a:t>
            </a:r>
          </a:p>
        </p:txBody>
      </p:sp>
      <p:pic>
        <p:nvPicPr>
          <p:cNvPr id="14" name="Jigsaw_Puzzle.mp3">
            <a:hlinkClick r:id="" action="ppaction://media"/>
            <a:extLst>
              <a:ext uri="{FF2B5EF4-FFF2-40B4-BE49-F238E27FC236}">
                <a16:creationId xmlns:a16="http://schemas.microsoft.com/office/drawing/2014/main" id="{CF0763B1-9E45-41AC-928F-D0DC5D516F4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7027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1E61649B-A73F-4D03-B69D-46AB3A5896FD}"/>
              </a:ext>
            </a:extLst>
          </p:cNvPr>
          <p:cNvSpPr/>
          <p:nvPr/>
        </p:nvSpPr>
        <p:spPr>
          <a:xfrm>
            <a:off x="3038826" y="3934619"/>
            <a:ext cx="1649413" cy="200501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DD77D2-E52D-41DF-A87C-E75EB14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3616325"/>
            <a:ext cx="14509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Briquet" panose="020B7200000000000000" pitchFamily="34" charset="0"/>
                <a:ea typeface="+mn-ea"/>
                <a:cs typeface="+mn-cs"/>
                <a:hlinkClick r:id="" action="ppaction://hlinkshowjump?jump=nextslide"/>
              </a:rPr>
              <a:t>play</a:t>
            </a:r>
            <a:endParaRPr kumimoji="0" lang="en-US" alt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Brique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C11C4A4D-5273-40F0-B5C7-EB472107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60325"/>
            <a:ext cx="19351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A7F3E0-A3EE-4332-9D7E-B5D22F2DF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0"/>
            <a:ext cx="106521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56A3BFA6-F2CC-46EF-B8F6-B7B21D2B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38" y="47625"/>
            <a:ext cx="19351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F583F48B-C018-4AC6-838D-E07D4AA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0"/>
            <a:ext cx="19351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49F65C-8618-468F-8C3B-598118975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3975" y="2913063"/>
            <a:ext cx="2043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Briquet" panose="020B7200000000000000" pitchFamily="34" charset="0"/>
                <a:ea typeface="+mn-ea"/>
                <a:cs typeface="+mn-cs"/>
              </a:rPr>
              <a:t>Game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-4.07407E-6 L -0.10169 -4.07407E-6 L -0.15286 0.10903 L -0.10169 0.2169 L -2.91667E-6 0.2169 L 0.05131 0.10903 L -2.91667E-6 -4.07407E-6 Z " pathEditMode="relative" rAng="0" ptsTypes="AAAAAAA">
                                      <p:cBhvr>
                                        <p:cTn id="6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10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59259E-6 L -0.10169 -2.59259E-6 L -0.15287 0.10903 L -0.10169 0.2169 L 6.25E-7 0.2169 L 0.0513 0.10903 L 6.25E-7 -2.59259E-6 Z " pathEditMode="relative" rAng="0" ptsTypes="AAAAAAA">
                                      <p:cBhvr>
                                        <p:cTn id="8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10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4.07407E-6 L 0.0664 4.07407E-6 L 0.10013 0.10902 L 0.0664 0.21689 L 2.08333E-6 0.21689 L -0.03334 0.10902 L 2.08333E-6 4.07407E-6 Z " pathEditMode="relative" rAng="0" ptsTypes="AAAAAAA">
                                      <p:cBhvr>
                                        <p:cTn id="10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0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4.44444E-6 L 0.07226 -4.44444E-6 L 0.10872 0.10903 L 0.07226 0.2169 L 1.66667E-6 0.2169 L -0.03633 0.10903 L 1.66667E-6 -4.44444E-6 Z " pathEditMode="relative" rAng="0" ptsTypes="AAAAAAA">
                                      <p:cBhvr>
                                        <p:cTn id="12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10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21549 -0.0838 C 0.26028 -0.10278 0.32773 -0.1125 0.39843 -0.1125 C 0.47877 -0.1125 0.5431 -0.10278 0.58802 -0.0838 L 0.80364 1.85185E-6 " pathEditMode="relative" rAng="0" ptsTypes="AAAAA">
                                      <p:cBhvr>
                                        <p:cTn id="16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82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75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750"/>
                            </p:stCondLst>
                            <p:childTnLst>
                              <p:par>
                                <p:cTn id="3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20" grpId="0"/>
      <p:bldP spid="20" grpId="1"/>
      <p:bldP spid="25" grpId="0"/>
      <p:bldP spid="25" grpId="1"/>
      <p:bldP spid="25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8531D8AD-0AF6-4097-AF27-A61695A7C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38" y="-36513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1857FA-26B2-4343-97D8-8FE40E068FA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602515"/>
            <a:ext cx="6796088" cy="3505934"/>
            <a:chOff x="554581" y="589187"/>
            <a:chExt cx="7003758" cy="3644844"/>
          </a:xfrm>
        </p:grpSpPr>
        <p:pic>
          <p:nvPicPr>
            <p:cNvPr id="4116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F732752D-7B03-4938-8A81-D4A60FB52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4581" y="1335931"/>
              <a:ext cx="2816526" cy="289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32A4E2-148E-4D40-8A8E-51DDBA82FBA1}"/>
                </a:ext>
              </a:extLst>
            </p:cNvPr>
            <p:cNvSpPr/>
            <p:nvPr/>
          </p:nvSpPr>
          <p:spPr>
            <a:xfrm>
              <a:off x="2521515" y="589187"/>
              <a:ext cx="5036824" cy="2143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Thông tin trên Internet rất độc hại với học sinh nên cần cấm học sinh sử dụng Internet.</a:t>
              </a:r>
              <a:endPara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100" name="Picture 14" descr="A close up of a yellow flower&#10;&#10;Description automatically generated">
            <a:extLst>
              <a:ext uri="{FF2B5EF4-FFF2-40B4-BE49-F238E27FC236}">
                <a16:creationId xmlns:a16="http://schemas.microsoft.com/office/drawing/2014/main" id="{0DFC0093-B490-4F60-9F37-E60F982A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2200"/>
            <a:ext cx="12192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7" descr="A picture containing basket, cup, container&#10;&#10;Description automatically generated">
            <a:extLst>
              <a:ext uri="{FF2B5EF4-FFF2-40B4-BE49-F238E27FC236}">
                <a16:creationId xmlns:a16="http://schemas.microsoft.com/office/drawing/2014/main" id="{C1077868-9618-41C2-9939-784DD8F6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571875"/>
            <a:ext cx="278606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A picture containing basket, cup, container&#10;&#10;Description automatically generated">
            <a:extLst>
              <a:ext uri="{FF2B5EF4-FFF2-40B4-BE49-F238E27FC236}">
                <a16:creationId xmlns:a16="http://schemas.microsoft.com/office/drawing/2014/main" id="{917DEAAF-8C1E-439F-A5A1-A2DA92BB1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3571875"/>
            <a:ext cx="27876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">
            <a:extLst>
              <a:ext uri="{FF2B5EF4-FFF2-40B4-BE49-F238E27FC236}">
                <a16:creationId xmlns:a16="http://schemas.microsoft.com/office/drawing/2014/main" id="{9003A971-D02A-445E-9513-25E61CF3B09B}"/>
              </a:ext>
            </a:extLst>
          </p:cNvPr>
          <p:cNvSpPr/>
          <p:nvPr/>
        </p:nvSpPr>
        <p:spPr>
          <a:xfrm>
            <a:off x="7981536" y="4181271"/>
            <a:ext cx="167706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Sai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F08479EF-E40D-4ACB-92DA-858A50B605D6}"/>
              </a:ext>
            </a:extLst>
          </p:cNvPr>
          <p:cNvSpPr/>
          <p:nvPr/>
        </p:nvSpPr>
        <p:spPr>
          <a:xfrm>
            <a:off x="2404720" y="4181271"/>
            <a:ext cx="287610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Đúng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keo" descr="A close up of a sign&#10;&#10;Description automatically generated">
            <a:extLst>
              <a:ext uri="{FF2B5EF4-FFF2-40B4-BE49-F238E27FC236}">
                <a16:creationId xmlns:a16="http://schemas.microsoft.com/office/drawing/2014/main" id="{A3D19E19-EDB1-4894-B23A-30FF7864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0828">
            <a:off x="8037513" y="4256088"/>
            <a:ext cx="635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hlinkClick r:id="rId10" action="ppaction://hlinksldjump"/>
            <a:extLst>
              <a:ext uri="{FF2B5EF4-FFF2-40B4-BE49-F238E27FC236}">
                <a16:creationId xmlns:a16="http://schemas.microsoft.com/office/drawing/2014/main" id="{2AB23C8B-D487-4D97-B4CC-DE6A97D57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2320925"/>
            <a:ext cx="3273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Briquet" panose="020B7200000000000000" pitchFamily="34" charset="0"/>
                <a:ea typeface="+mn-ea"/>
                <a:cs typeface="+mn-cs"/>
              </a:rPr>
              <a:t>Game over</a:t>
            </a:r>
          </a:p>
        </p:txBody>
      </p:sp>
      <p:pic>
        <p:nvPicPr>
          <p:cNvPr id="14" name="Jigsaw_Puzzle.mp3">
            <a:hlinkClick r:id="" action="ppaction://media"/>
            <a:extLst>
              <a:ext uri="{FF2B5EF4-FFF2-40B4-BE49-F238E27FC236}">
                <a16:creationId xmlns:a16="http://schemas.microsoft.com/office/drawing/2014/main" id="{4E7DF2BD-6AEC-4DC2-9E66-067CA6712AB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7027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96554B3E-BE94-489E-B5A4-C55E26869493}"/>
              </a:ext>
            </a:extLst>
          </p:cNvPr>
          <p:cNvSpPr/>
          <p:nvPr/>
        </p:nvSpPr>
        <p:spPr>
          <a:xfrm>
            <a:off x="3114013" y="3935119"/>
            <a:ext cx="1649413" cy="2005013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9" name="TextBox 18" hidden="1">
            <a:extLst>
              <a:ext uri="{FF2B5EF4-FFF2-40B4-BE49-F238E27FC236}">
                <a16:creationId xmlns:a16="http://schemas.microsoft.com/office/drawing/2014/main" id="{D1AAB4BD-3DEB-481E-B436-DC0C18240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2320925"/>
            <a:ext cx="3273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Briquet" panose="020B7200000000000000" pitchFamily="34" charset="0"/>
                <a:ea typeface="+mn-ea"/>
                <a:cs typeface="+mn-cs"/>
              </a:rPr>
              <a:t>Game over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78C5C9-E9E2-401B-A178-CA476A5A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3616325"/>
            <a:ext cx="14509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Briquet" panose="020B7200000000000000" pitchFamily="34" charset="0"/>
                <a:ea typeface="+mn-ea"/>
                <a:cs typeface="+mn-cs"/>
                <a:hlinkClick r:id="" action="ppaction://hlinkshowjump?jump=nextslide"/>
              </a:rPr>
              <a:t>play</a:t>
            </a:r>
            <a:endParaRPr kumimoji="0" lang="en-US" alt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Brique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F59F326-F30A-47A0-8F5E-3B194365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8" y="0"/>
            <a:ext cx="19351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9E4A3B-D47A-4A57-901F-527F9874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8425"/>
            <a:ext cx="106521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995DA440-4638-4696-97A8-CFA0D087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35" y="-176473"/>
            <a:ext cx="1935163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4516B4A7-0977-40CA-A043-18E08995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-17463"/>
            <a:ext cx="1935162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5036F0B-8FA8-4C14-8292-88054D47F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0463" y="2435225"/>
            <a:ext cx="32750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Briquet" panose="020B7200000000000000" pitchFamily="34" charset="0"/>
                <a:ea typeface="+mn-ea"/>
                <a:cs typeface="+mn-cs"/>
              </a:rPr>
              <a:t>Game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8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0169 1.11111E-6 L -0.15286 0.10903 L -0.10169 0.2169 L -1.66667E-6 0.2169 L 0.0513 0.10903 L -1.66667E-6 1.11111E-6 Z " pathEditMode="relative" rAng="0" ptsTypes="AAAAAAA">
                                      <p:cBhvr>
                                        <p:cTn id="10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10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-3.33333E-6 L 0.15626 -3.33333E-6 L 0.19141 0.10903 L 0.15626 0.2169 L 0.08646 0.2169 L 0.05131 0.10903 L 0.08646 -3.33333E-6 Z " pathEditMode="relative" rAng="0" ptsTypes="AAAAAAA">
                                      <p:cBhvr>
                                        <p:cTn id="12" dur="3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0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0169 4.81481E-6 L -0.15286 0.10902 L -0.10169 0.21689 L -4.79167E-6 0.21689 L 0.05118 0.10902 L -4.79167E-6 4.81481E-6 Z " pathEditMode="relative" rAng="0" ptsTypes="AAAAAAA">
                                      <p:cBhvr>
                                        <p:cTn id="14" dur="3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10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2155 -0.0838 C 0.26029 -0.10278 0.32774 -0.1125 0.39844 -0.1125 C 0.47878 -0.1125 0.5431 -0.10278 0.58802 -0.0838 L 0.80365 1.48148E-6 " pathEditMode="relative" rAng="0" ptsTypes="AAAAA">
                                      <p:cBhvr>
                                        <p:cTn id="16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82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22" grpId="0"/>
      <p:bldP spid="22" grpId="1"/>
      <p:bldP spid="27" grpId="0"/>
      <p:bldP spid="27" grpId="1"/>
      <p:bldP spid="27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2" y="129599"/>
            <a:ext cx="11166762" cy="1895144"/>
          </a:xfrm>
        </p:spPr>
        <p:txBody>
          <a:bodyPr numCol="1">
            <a:norm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2666011"/>
            <a:ext cx="10875818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FF"/>
                </a:solidFill>
                <a:latin typeface="+mj-lt"/>
              </a:rPr>
              <a:t>- Đọc lại toàn bộ nội dung bài đã học.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FF"/>
                </a:solidFill>
                <a:latin typeface="+mj-lt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6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tiết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</a:rPr>
              <a:t>tới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4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33426gsfxbpjp44">
            <a:extLst>
              <a:ext uri="{FF2B5EF4-FFF2-40B4-BE49-F238E27FC236}">
                <a16:creationId xmlns:a16="http://schemas.microsoft.com/office/drawing/2014/main" id="{610E6CF2-ACAB-4585-B1E5-047EE679B6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133426gsfxbpjp44">
            <a:extLst>
              <a:ext uri="{FF2B5EF4-FFF2-40B4-BE49-F238E27FC236}">
                <a16:creationId xmlns:a16="http://schemas.microsoft.com/office/drawing/2014/main" id="{9EFF5396-AA59-418E-B34F-30CDCA729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1707962tj3hg7yh59">
            <a:extLst>
              <a:ext uri="{FF2B5EF4-FFF2-40B4-BE49-F238E27FC236}">
                <a16:creationId xmlns:a16="http://schemas.microsoft.com/office/drawing/2014/main" id="{AE9A3396-C74C-4B98-9A5E-4DB224C370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1181071cimzwdep76">
            <a:extLst>
              <a:ext uri="{FF2B5EF4-FFF2-40B4-BE49-F238E27FC236}">
                <a16:creationId xmlns:a16="http://schemas.microsoft.com/office/drawing/2014/main" id="{4219D9DF-CA71-4C88-8AA1-8EDC8801F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 descr="1181071cimzwdep76">
            <a:extLst>
              <a:ext uri="{FF2B5EF4-FFF2-40B4-BE49-F238E27FC236}">
                <a16:creationId xmlns:a16="http://schemas.microsoft.com/office/drawing/2014/main" id="{66A86C2A-936D-4F20-A2BA-080902E3C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1228827kvwbhhiily">
            <a:extLst>
              <a:ext uri="{FF2B5EF4-FFF2-40B4-BE49-F238E27FC236}">
                <a16:creationId xmlns:a16="http://schemas.microsoft.com/office/drawing/2014/main" id="{84AF4A43-59E6-42EC-B471-82BF8C592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C8756FD-2D2A-423D-AD8F-39CE3C5C674F}"/>
              </a:ext>
            </a:extLst>
          </p:cNvPr>
          <p:cNvSpPr/>
          <p:nvPr/>
        </p:nvSpPr>
        <p:spPr>
          <a:xfrm>
            <a:off x="2447029" y="1916832"/>
            <a:ext cx="8501122" cy="243143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thúc</a:t>
            </a:r>
            <a:endParaRPr lang="en-US" altLang="vi-VN" sz="32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0000EE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CÁC THẦY CÔ SỨC KHỎE</a:t>
            </a:r>
          </a:p>
          <a:p>
            <a:pPr algn="ctr">
              <a:defRPr/>
            </a:pP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CÁC EM HỌC TÔT.</a:t>
            </a:r>
            <a:endParaRPr lang="en-US" altLang="vi-VN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CEC4684-5998-4D84-AC07-19A94A8E7655}"/>
              </a:ext>
            </a:extLst>
          </p:cNvPr>
          <p:cNvSpPr/>
          <p:nvPr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36A5CAA-2539-40D8-9293-FDC2749E6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D12AD7-90BB-4026-BD84-7FA05EF75E0A}"/>
              </a:ext>
            </a:extLst>
          </p:cNvPr>
          <p:cNvSpPr txBox="1"/>
          <p:nvPr/>
        </p:nvSpPr>
        <p:spPr>
          <a:xfrm>
            <a:off x="261257" y="9375"/>
            <a:ext cx="2264229" cy="613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E5E03E-9A19-4B32-96F6-DA96BF74D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08416"/>
              </p:ext>
            </p:extLst>
          </p:nvPr>
        </p:nvGraphicFramePr>
        <p:xfrm>
          <a:off x="849085" y="2196330"/>
          <a:ext cx="10156373" cy="364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3338">
                  <a:extLst>
                    <a:ext uri="{9D8B030D-6E8A-4147-A177-3AD203B41FA5}">
                      <a16:colId xmlns:a16="http://schemas.microsoft.com/office/drawing/2014/main" val="3729742033"/>
                    </a:ext>
                  </a:extLst>
                </a:gridCol>
                <a:gridCol w="1662432">
                  <a:extLst>
                    <a:ext uri="{9D8B030D-6E8A-4147-A177-3AD203B41FA5}">
                      <a16:colId xmlns:a16="http://schemas.microsoft.com/office/drawing/2014/main" val="3424671215"/>
                    </a:ext>
                  </a:extLst>
                </a:gridCol>
                <a:gridCol w="1870603">
                  <a:extLst>
                    <a:ext uri="{9D8B030D-6E8A-4147-A177-3AD203B41FA5}">
                      <a16:colId xmlns:a16="http://schemas.microsoft.com/office/drawing/2014/main" val="3778217243"/>
                    </a:ext>
                  </a:extLst>
                </a:gridCol>
              </a:tblGrid>
              <a:tr h="103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510289"/>
                  </a:ext>
                </a:extLst>
              </a:tr>
              <a:tr h="5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03189"/>
                  </a:ext>
                </a:extLst>
              </a:tr>
              <a:tr h="5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023384"/>
                  </a:ext>
                </a:extLst>
              </a:tr>
              <a:tr h="5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phim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1983958"/>
                  </a:ext>
                </a:extLst>
              </a:tr>
              <a:tr h="5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 cơm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3687387"/>
                  </a:ext>
                </a:extLst>
              </a:tr>
              <a:tr h="5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89390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C426C2-E2BC-4EC8-B7D0-427B0F8C7410}"/>
              </a:ext>
            </a:extLst>
          </p:cNvPr>
          <p:cNvSpPr txBox="1"/>
          <p:nvPr/>
        </p:nvSpPr>
        <p:spPr>
          <a:xfrm>
            <a:off x="849085" y="1119112"/>
            <a:ext cx="1070065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có thể truy cập Internet để làm những công việc nào dưới đây?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13DC7-A604-4CF8-A6EC-AB449E4F94A1}"/>
              </a:ext>
            </a:extLst>
          </p:cNvPr>
          <p:cNvSpPr txBox="1"/>
          <p:nvPr/>
        </p:nvSpPr>
        <p:spPr>
          <a:xfrm>
            <a:off x="849085" y="538480"/>
            <a:ext cx="10036629" cy="613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1.Em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B1FCD977-79E8-461C-9BF5-EF40586ED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725" y="-14288"/>
            <a:ext cx="0" cy="32766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421ADBCF-D4A1-45AD-9714-27F26C2A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797" y="547971"/>
            <a:ext cx="853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6-KNTT </a:t>
            </a:r>
            <a:endParaRPr lang="en-US" altLang="en-US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884218"/>
            <a:ext cx="7717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INTERNET </a:t>
            </a:r>
          </a:p>
        </p:txBody>
      </p:sp>
    </p:spTree>
    <p:extLst>
      <p:ext uri="{BB962C8B-B14F-4D97-AF65-F5344CB8AC3E}">
        <p14:creationId xmlns:p14="http://schemas.microsoft.com/office/powerpoint/2010/main" val="338126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475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5F0C51-F948-448B-843E-6E4F02D5494B}"/>
              </a:ext>
            </a:extLst>
          </p:cNvPr>
          <p:cNvSpPr txBox="1"/>
          <p:nvPr/>
        </p:nvSpPr>
        <p:spPr>
          <a:xfrm>
            <a:off x="657628" y="3058632"/>
            <a:ext cx="11269141" cy="27828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L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àm cách nào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 tính có thể kết nối vào Internet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</a:p>
          <a:p>
            <a:pPr marL="0" marR="0" algn="just">
              <a:lnSpc>
                <a:spcPct val="115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dịch vụ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8311A-28D4-4588-B65D-C1C1F5FC4377}"/>
              </a:ext>
            </a:extLst>
          </p:cNvPr>
          <p:cNvSpPr txBox="1"/>
          <p:nvPr/>
        </p:nvSpPr>
        <p:spPr>
          <a:xfrm>
            <a:off x="3525252" y="490435"/>
            <a:ext cx="5141495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D33A9-4898-4FB4-B072-F1BD2755ED1C}"/>
              </a:ext>
            </a:extLst>
          </p:cNvPr>
          <p:cNvSpPr txBox="1"/>
          <p:nvPr/>
        </p:nvSpPr>
        <p:spPr>
          <a:xfrm>
            <a:off x="925871" y="1511064"/>
            <a:ext cx="10778449" cy="11106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54030" y="43391"/>
            <a:ext cx="12192000" cy="613245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INTERNET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3" y="673689"/>
            <a:ext cx="4246221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INTERNET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7D48B-F617-4A81-96E5-0CF22AB209BC}"/>
              </a:ext>
            </a:extLst>
          </p:cNvPr>
          <p:cNvSpPr txBox="1"/>
          <p:nvPr/>
        </p:nvSpPr>
        <p:spPr>
          <a:xfrm>
            <a:off x="336662" y="1292748"/>
            <a:ext cx="11626737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749D58-EDA8-4B28-B3EF-22BB6EB5AE80}"/>
              </a:ext>
            </a:extLst>
          </p:cNvPr>
          <p:cNvSpPr txBox="1"/>
          <p:nvPr/>
        </p:nvSpPr>
        <p:spPr>
          <a:xfrm>
            <a:off x="336663" y="1817207"/>
            <a:ext cx="11518675" cy="11106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5AAB9E-D942-4CE1-9E63-4AE118366DE7}"/>
              </a:ext>
            </a:extLst>
          </p:cNvPr>
          <p:cNvSpPr txBox="1"/>
          <p:nvPr/>
        </p:nvSpPr>
        <p:spPr>
          <a:xfrm>
            <a:off x="220438" y="2985796"/>
            <a:ext cx="11634900" cy="11106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  <a:buFontTx/>
              <a:buChar char="-"/>
            </a:pP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A7684B-1234-4D79-9962-8F8592EA8157}"/>
              </a:ext>
            </a:extLst>
          </p:cNvPr>
          <p:cNvSpPr txBox="1"/>
          <p:nvPr/>
        </p:nvSpPr>
        <p:spPr>
          <a:xfrm>
            <a:off x="285750" y="4126374"/>
            <a:ext cx="1162673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Internet: WWW,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9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D388C3-3243-4B29-A0C4-4A32DF32384B}"/>
              </a:ext>
            </a:extLst>
          </p:cNvPr>
          <p:cNvSpPr txBox="1"/>
          <p:nvPr/>
        </p:nvSpPr>
        <p:spPr>
          <a:xfrm>
            <a:off x="349362" y="805336"/>
            <a:ext cx="11626737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B1524-9197-48A4-859D-6023A00AAE80}"/>
              </a:ext>
            </a:extLst>
          </p:cNvPr>
          <p:cNvSpPr txBox="1"/>
          <p:nvPr/>
        </p:nvSpPr>
        <p:spPr>
          <a:xfrm>
            <a:off x="1647280" y="1449948"/>
            <a:ext cx="1506853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2B8F1-4561-4BC6-8BFC-8DEEEC576CCB}"/>
              </a:ext>
            </a:extLst>
          </p:cNvPr>
          <p:cNvSpPr txBox="1"/>
          <p:nvPr/>
        </p:nvSpPr>
        <p:spPr>
          <a:xfrm>
            <a:off x="6643460" y="1389086"/>
            <a:ext cx="1428295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ịch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DE69F8-4F78-4D43-8A00-206C34C8FF71}"/>
              </a:ext>
            </a:extLst>
          </p:cNvPr>
          <p:cNvSpPr txBox="1"/>
          <p:nvPr/>
        </p:nvSpPr>
        <p:spPr>
          <a:xfrm>
            <a:off x="8295820" y="1394468"/>
            <a:ext cx="1428295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ạng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C4290-D954-46EE-8BC3-9D4C7A7FDE7D}"/>
              </a:ext>
            </a:extLst>
          </p:cNvPr>
          <p:cNvSpPr txBox="1"/>
          <p:nvPr/>
        </p:nvSpPr>
        <p:spPr>
          <a:xfrm>
            <a:off x="3192939" y="1430291"/>
            <a:ext cx="1772761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4E359-247A-455D-B298-5DDA063C1DFA}"/>
              </a:ext>
            </a:extLst>
          </p:cNvPr>
          <p:cNvSpPr txBox="1"/>
          <p:nvPr/>
        </p:nvSpPr>
        <p:spPr>
          <a:xfrm>
            <a:off x="4991100" y="1398358"/>
            <a:ext cx="1428295" cy="583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89216-FCA0-4B4E-BAB0-FBA4F19465D0}"/>
              </a:ext>
            </a:extLst>
          </p:cNvPr>
          <p:cNvSpPr txBox="1"/>
          <p:nvPr/>
        </p:nvSpPr>
        <p:spPr>
          <a:xfrm>
            <a:off x="167254" y="4816148"/>
            <a:ext cx="964769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5583AF-73B9-444D-B127-A9BAE16DE1E6}"/>
              </a:ext>
            </a:extLst>
          </p:cNvPr>
          <p:cNvSpPr txBox="1"/>
          <p:nvPr/>
        </p:nvSpPr>
        <p:spPr>
          <a:xfrm>
            <a:off x="165100" y="2461055"/>
            <a:ext cx="118109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AAB85-FF09-4316-A2FF-2A7395707E05}"/>
              </a:ext>
            </a:extLst>
          </p:cNvPr>
          <p:cNvSpPr txBox="1"/>
          <p:nvPr/>
        </p:nvSpPr>
        <p:spPr>
          <a:xfrm>
            <a:off x="165100" y="3369304"/>
            <a:ext cx="116459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5ED22D-C79F-4337-82AB-5E1DF98E9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29" b="100000" l="8772" r="982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1672" y="-266633"/>
            <a:ext cx="1199439" cy="11783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101921-0FFA-4532-A1DD-E6F07C5C09E7}"/>
              </a:ext>
            </a:extLst>
          </p:cNvPr>
          <p:cNvSpPr txBox="1"/>
          <p:nvPr/>
        </p:nvSpPr>
        <p:spPr>
          <a:xfrm>
            <a:off x="3530145" y="2470327"/>
            <a:ext cx="1558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...(1)... 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020A4-CD40-401C-AB57-1CA4A9BAB7F0}"/>
              </a:ext>
            </a:extLst>
          </p:cNvPr>
          <p:cNvSpPr txBox="1"/>
          <p:nvPr/>
        </p:nvSpPr>
        <p:spPr>
          <a:xfrm>
            <a:off x="5571073" y="2502016"/>
            <a:ext cx="197434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...(2)… 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CB9F29-B306-434F-AA61-7ECF02347B8A}"/>
              </a:ext>
            </a:extLst>
          </p:cNvPr>
          <p:cNvSpPr txBox="1"/>
          <p:nvPr/>
        </p:nvSpPr>
        <p:spPr>
          <a:xfrm>
            <a:off x="8071755" y="3369304"/>
            <a:ext cx="1558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...(3)... 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8171B-AD07-46B2-888A-61C2976496ED}"/>
              </a:ext>
            </a:extLst>
          </p:cNvPr>
          <p:cNvSpPr txBox="1"/>
          <p:nvPr/>
        </p:nvSpPr>
        <p:spPr>
          <a:xfrm>
            <a:off x="867817" y="3861747"/>
            <a:ext cx="1558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...(4)... 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D5D897-8E42-448F-8664-29F1BCA809A2}"/>
              </a:ext>
            </a:extLst>
          </p:cNvPr>
          <p:cNvSpPr txBox="1"/>
          <p:nvPr/>
        </p:nvSpPr>
        <p:spPr>
          <a:xfrm>
            <a:off x="2234745" y="4805373"/>
            <a:ext cx="1558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...(5)...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02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12357 0.1465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731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21237 0.1523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76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52487 0.2775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7" y="1386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4 2.59259E-6 L -0.18256 0.348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174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35678 0.4969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2483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6" grpId="0"/>
      <p:bldP spid="18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…: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INTERNET</a:t>
            </a: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760407"/>
            <a:ext cx="7102862" cy="613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CỦA INTERNET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2414F2-9A19-4BC1-A0DE-87F102B4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6" b="100000" l="0" r="8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8663" y="950088"/>
            <a:ext cx="4925007" cy="45992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CE8CC4-0A91-4006-B44A-ECCFA9F07B88}"/>
              </a:ext>
            </a:extLst>
          </p:cNvPr>
          <p:cNvSpPr txBox="1"/>
          <p:nvPr/>
        </p:nvSpPr>
        <p:spPr>
          <a:xfrm>
            <a:off x="412864" y="1373652"/>
            <a:ext cx="5683136" cy="16376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28198640"/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90&quot;/&gt;&lt;/object&gt;&lt;object type=&quot;3&quot; unique_id=&quot;10004&quot;&gt;&lt;property id=&quot;20148&quot; value=&quot;5&quot;/&gt;&lt;property id=&quot;20300&quot; value=&quot;Slide 2&quot;/&gt;&lt;property id=&quot;20307&quot; value=&quot;419&quot;/&gt;&lt;/object&gt;&lt;object type=&quot;3&quot; unique_id=&quot;10006&quot;&gt;&lt;property id=&quot;20148&quot; value=&quot;5&quot;/&gt;&lt;property id=&quot;20300&quot; value=&quot;Slide 5&quot;/&gt;&lt;property id=&quot;20307&quot; value=&quot;434&quot;/&gt;&lt;/object&gt;&lt;object type=&quot;3&quot; unique_id=&quot;10007&quot;&gt;&lt;property id=&quot;20148&quot; value=&quot;5&quot;/&gt;&lt;property id=&quot;20300&quot; value=&quot;Slide 6&quot;/&gt;&lt;property id=&quot;20307&quot; value=&quot;293&quot;/&gt;&lt;/object&gt;&lt;object type=&quot;3&quot; unique_id=&quot;10008&quot;&gt;&lt;property id=&quot;20148&quot; value=&quot;5&quot;/&gt;&lt;property id=&quot;20300&quot; value=&quot;Slide 14&quot;/&gt;&lt;property id=&quot;20307&quot; value=&quot;447&quot;/&gt;&lt;/object&gt;&lt;object type=&quot;3&quot; unique_id=&quot;10009&quot;&gt;&lt;property id=&quot;20148&quot; value=&quot;5&quot;/&gt;&lt;property id=&quot;20300&quot; value=&quot;Slide 13&quot;/&gt;&lt;property id=&quot;20307&quot; value=&quot;448&quot;/&gt;&lt;/object&gt;&lt;object type=&quot;3&quot; unique_id=&quot;10010&quot;&gt;&lt;property id=&quot;20148&quot; value=&quot;5&quot;/&gt;&lt;property id=&quot;20300&quot; value=&quot;Slide 17&quot;/&gt;&lt;property id=&quot;20307&quot; value=&quot;445&quot;/&gt;&lt;/object&gt;&lt;object type=&quot;3&quot; unique_id=&quot;10011&quot;&gt;&lt;property id=&quot;20148&quot; value=&quot;5&quot;/&gt;&lt;property id=&quot;20300&quot; value=&quot;Slide 18&quot;/&gt;&lt;property id=&quot;20307&quot; value=&quot;453&quot;/&gt;&lt;/object&gt;&lt;object type=&quot;3&quot; unique_id=&quot;10012&quot;&gt;&lt;property id=&quot;20148&quot; value=&quot;5&quot;/&gt;&lt;property id=&quot;20300&quot; value=&quot;Slide 19&quot;/&gt;&lt;property id=&quot;20307&quot; value=&quot;452&quot;/&gt;&lt;/object&gt;&lt;object type=&quot;3&quot; unique_id=&quot;10013&quot;&gt;&lt;property id=&quot;20148&quot; value=&quot;5&quot;/&gt;&lt;property id=&quot;20300&quot; value=&quot;Slide 20&quot;/&gt;&lt;property id=&quot;20307&quot; value=&quot;455&quot;/&gt;&lt;/object&gt;&lt;object type=&quot;3&quot; unique_id=&quot;10014&quot;&gt;&lt;property id=&quot;20148&quot; value=&quot;5&quot;/&gt;&lt;property id=&quot;20300&quot; value=&quot;Slide 21&quot;/&gt;&lt;property id=&quot;20307&quot; value=&quot;456&quot;/&gt;&lt;/object&gt;&lt;object type=&quot;3&quot; unique_id=&quot;10015&quot;&gt;&lt;property id=&quot;20148&quot; value=&quot;5&quot;/&gt;&lt;property id=&quot;20300&quot; value=&quot;Slide 22&quot;/&gt;&lt;property id=&quot;20307&quot; value=&quot;256&quot;/&gt;&lt;/object&gt;&lt;object type=&quot;3&quot; unique_id=&quot;10016&quot;&gt;&lt;property id=&quot;20148&quot; value=&quot;5&quot;/&gt;&lt;property id=&quot;20300&quot; value=&quot;Slide 23&quot;/&gt;&lt;property id=&quot;20307&quot; value=&quot;439&quot;/&gt;&lt;/object&gt;&lt;object type=&quot;3&quot; unique_id=&quot;10017&quot;&gt;&lt;property id=&quot;20148&quot; value=&quot;5&quot;/&gt;&lt;property id=&quot;20300&quot; value=&quot;Slide 24&quot;/&gt;&lt;property id=&quot;20307&quot; value=&quot;259&quot;/&gt;&lt;/object&gt;&lt;object type=&quot;3&quot; unique_id=&quot;10018&quot;&gt;&lt;property id=&quot;20148&quot; value=&quot;5&quot;/&gt;&lt;property id=&quot;20300&quot; value=&quot;Slide 25&quot;/&gt;&lt;property id=&quot;20307&quot; value=&quot;258&quot;/&gt;&lt;/object&gt;&lt;object type=&quot;3&quot; unique_id=&quot;10019&quot;&gt;&lt;property id=&quot;20148&quot; value=&quot;5&quot;/&gt;&lt;property id=&quot;20300&quot; value=&quot;Slide 26&quot;/&gt;&lt;property id=&quot;20307&quot; value=&quot;260&quot;/&gt;&lt;/object&gt;&lt;object type=&quot;3&quot; unique_id=&quot;10020&quot;&gt;&lt;property id=&quot;20148&quot; value=&quot;5&quot;/&gt;&lt;property id=&quot;20300&quot; value=&quot;Slide 27&quot;/&gt;&lt;property id=&quot;20307&quot; value=&quot;440&quot;/&gt;&lt;/object&gt;&lt;object type=&quot;3&quot; unique_id=&quot;10021&quot;&gt;&lt;property id=&quot;20148&quot; value=&quot;5&quot;/&gt;&lt;property id=&quot;20300&quot; value=&quot;Slide 28&quot;/&gt;&lt;property id=&quot;20307&quot; value=&quot;441&quot;/&gt;&lt;/object&gt;&lt;object type=&quot;3&quot; unique_id=&quot;10022&quot;&gt;&lt;property id=&quot;20148&quot; value=&quot;5&quot;/&gt;&lt;property id=&quot;20300&quot; value=&quot;Slide 29&quot;/&gt;&lt;property id=&quot;20307&quot; value=&quot;443&quot;/&gt;&lt;/object&gt;&lt;object type=&quot;3&quot; unique_id=&quot;10023&quot;&gt;&lt;property id=&quot;20148&quot; value=&quot;5&quot;/&gt;&lt;property id=&quot;20300&quot; value=&quot;Slide 30&quot;/&gt;&lt;property id=&quot;20307&quot; value=&quot;442&quot;/&gt;&lt;/object&gt;&lt;object type=&quot;3&quot; unique_id=&quot;10024&quot;&gt;&lt;property id=&quot;20148&quot; value=&quot;5&quot;/&gt;&lt;property id=&quot;20300&quot; value=&quot;Slide 31&quot;/&gt;&lt;property id=&quot;20307&quot; value=&quot;444&quot;/&gt;&lt;/object&gt;&lt;object type=&quot;3&quot; unique_id=&quot;10025&quot;&gt;&lt;property id=&quot;20148&quot; value=&quot;5&quot;/&gt;&lt;property id=&quot;20300&quot; value=&quot;Slide 32&quot;/&gt;&lt;property id=&quot;20307&quot; value=&quot;261&quot;/&gt;&lt;/object&gt;&lt;object type=&quot;3&quot; unique_id=&quot;10026&quot;&gt;&lt;property id=&quot;20148&quot; value=&quot;5&quot;/&gt;&lt;property id=&quot;20300&quot; value=&quot;Slide 33 - &amp;quot;Hướng dẫn về nhà  &amp;quot;&quot;/&gt;&lt;property id=&quot;20307&quot; value=&quot;421&quot;/&gt;&lt;/object&gt;&lt;object type=&quot;3&quot; unique_id=&quot;10027&quot;&gt;&lt;property id=&quot;20148&quot; value=&quot;5&quot;/&gt;&lt;property id=&quot;20300&quot; value=&quot;Slide 34&quot;/&gt;&lt;property id=&quot;20307&quot; value=&quot;262&quot;/&gt;&lt;/object&gt;&lt;object type=&quot;3&quot; unique_id=&quot;10478&quot;&gt;&lt;property id=&quot;20148&quot; value=&quot;5&quot;/&gt;&lt;property id=&quot;20300&quot; value=&quot;Slide 3&quot;/&gt;&lt;property id=&quot;20307&quot; value=&quot;457&quot;/&gt;&lt;/object&gt;&lt;object type=&quot;3&quot; unique_id=&quot;10479&quot;&gt;&lt;property id=&quot;20148&quot; value=&quot;5&quot;/&gt;&lt;property id=&quot;20300&quot; value=&quot;Slide 4&quot;/&gt;&lt;property id=&quot;20307&quot; value=&quot;458&quot;/&gt;&lt;/object&gt;&lt;object type=&quot;3&quot; unique_id=&quot;10480&quot;&gt;&lt;property id=&quot;20148&quot; value=&quot;5&quot;/&gt;&lt;property id=&quot;20300&quot; value=&quot;Slide 7&quot;/&gt;&lt;property id=&quot;20307&quot; value=&quot;459&quot;/&gt;&lt;/object&gt;&lt;object type=&quot;3&quot; unique_id=&quot;10481&quot;&gt;&lt;property id=&quot;20148&quot; value=&quot;5&quot;/&gt;&lt;property id=&quot;20300&quot; value=&quot;Slide 8&quot;/&gt;&lt;property id=&quot;20307&quot; value=&quot;394&quot;/&gt;&lt;/object&gt;&lt;object type=&quot;3&quot; unique_id=&quot;10482&quot;&gt;&lt;property id=&quot;20148&quot; value=&quot;5&quot;/&gt;&lt;property id=&quot;20300&quot; value=&quot;Slide 9&quot;/&gt;&lt;property id=&quot;20307&quot; value=&quot;428&quot;/&gt;&lt;/object&gt;&lt;object type=&quot;3&quot; unique_id=&quot;10483&quot;&gt;&lt;property id=&quot;20148&quot; value=&quot;5&quot;/&gt;&lt;property id=&quot;20300&quot; value=&quot;Slide 10&quot;/&gt;&lt;property id=&quot;20307&quot; value=&quot;460&quot;/&gt;&lt;/object&gt;&lt;object type=&quot;3&quot; unique_id=&quot;10484&quot;&gt;&lt;property id=&quot;20148&quot; value=&quot;5&quot;/&gt;&lt;property id=&quot;20300&quot; value=&quot;Slide 11&quot;/&gt;&lt;property id=&quot;20307&quot; value=&quot;403&quot;/&gt;&lt;/object&gt;&lt;object type=&quot;3&quot; unique_id=&quot;10485&quot;&gt;&lt;property id=&quot;20148&quot; value=&quot;5&quot;/&gt;&lt;property id=&quot;20300&quot; value=&quot;Slide 12&quot;/&gt;&lt;property id=&quot;20307&quot; value=&quot;449&quot;/&gt;&lt;/object&gt;&lt;object type=&quot;3&quot; unique_id=&quot;10486&quot;&gt;&lt;property id=&quot;20148&quot; value=&quot;5&quot;/&gt;&lt;property id=&quot;20300&quot; value=&quot;Slide 15&quot;/&gt;&lt;property id=&quot;20307&quot; value=&quot;461&quot;/&gt;&lt;/object&gt;&lt;object type=&quot;3&quot; unique_id=&quot;10487&quot;&gt;&lt;property id=&quot;20148&quot; value=&quot;5&quot;/&gt;&lt;property id=&quot;20300&quot; value=&quot;Slide 16&quot;/&gt;&lt;property id=&quot;20307&quot; value=&quot;462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937</Words>
  <Application>Microsoft Office PowerPoint</Application>
  <PresentationFormat>Widescreen</PresentationFormat>
  <Paragraphs>207</Paragraphs>
  <Slides>25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Ravie</vt:lpstr>
      <vt:lpstr>等线</vt:lpstr>
      <vt:lpstr>Times New Roman</vt:lpstr>
      <vt:lpstr>Arial</vt:lpstr>
      <vt:lpstr>VNI-Times</vt:lpstr>
      <vt:lpstr>Calibri Light</vt:lpstr>
      <vt:lpstr>Calibri</vt:lpstr>
      <vt:lpstr>Tahoma</vt:lpstr>
      <vt:lpstr>VNI-Briquet</vt:lpstr>
      <vt:lpstr>Chủ đề Office</vt:lpstr>
      <vt:lpstr>8_Thiết kế Tùy chỉnh</vt:lpstr>
      <vt:lpstr>7_Thiết kế Tùy chỉnh</vt:lpstr>
      <vt:lpstr>3_Thiết kế Tùy chỉnh</vt:lpstr>
      <vt:lpstr>6_Thiết kế Tùy chỉnh</vt:lpstr>
      <vt:lpstr>4_Thiết kế Tùy chỉnh</vt:lpstr>
      <vt:lpstr>2_Thiết kế Tùy chỉnh</vt:lpstr>
      <vt:lpstr>5_Thiết kế Tùy chỉnh</vt:lpstr>
      <vt:lpstr>9_Thiết kế Tùy chỉnh</vt:lpstr>
      <vt:lpstr>1_Thiết kế Tùy chỉnh</vt:lpstr>
      <vt:lpstr>Thiết kế Tùy chỉnh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Gia Huy Nguyễn</dc:creator>
  <cp:lastModifiedBy>Nguyễn Thị Tuyết Minh</cp:lastModifiedBy>
  <cp:revision>227</cp:revision>
  <dcterms:created xsi:type="dcterms:W3CDTF">2021-06-22T15:39:08Z</dcterms:created>
  <dcterms:modified xsi:type="dcterms:W3CDTF">2023-11-02T01:06:11Z</dcterms:modified>
</cp:coreProperties>
</file>