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5"/>
  </p:notesMasterIdLst>
  <p:sldIdLst>
    <p:sldId id="387" r:id="rId3"/>
    <p:sldId id="259" r:id="rId4"/>
    <p:sldId id="256" r:id="rId5"/>
    <p:sldId id="260" r:id="rId6"/>
    <p:sldId id="257" r:id="rId7"/>
    <p:sldId id="258" r:id="rId8"/>
    <p:sldId id="314" r:id="rId9"/>
    <p:sldId id="263" r:id="rId10"/>
    <p:sldId id="272" r:id="rId11"/>
    <p:sldId id="315" r:id="rId12"/>
    <p:sldId id="264" r:id="rId13"/>
    <p:sldId id="316" r:id="rId14"/>
    <p:sldId id="317" r:id="rId15"/>
    <p:sldId id="319" r:id="rId16"/>
    <p:sldId id="265" r:id="rId17"/>
    <p:sldId id="328" r:id="rId18"/>
    <p:sldId id="330" r:id="rId19"/>
    <p:sldId id="322" r:id="rId20"/>
    <p:sldId id="266" r:id="rId21"/>
    <p:sldId id="267" r:id="rId22"/>
    <p:sldId id="281" r:id="rId23"/>
    <p:sldId id="292" r:id="rId24"/>
  </p:sldIdLst>
  <p:sldSz cx="9144000" cy="5143500" type="screen16x9"/>
  <p:notesSz cx="6858000" cy="9144000"/>
  <p:embeddedFontLst>
    <p:embeddedFont>
      <p:font typeface="Bad Script" panose="020B060402020202020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Raleway" panose="020B0503030101060003" pitchFamily="34" charset="0"/>
      <p:regular r:id="rId28"/>
      <p:bold r:id="rId29"/>
      <p:italic r:id="rId30"/>
      <p:boldItalic r:id="rId31"/>
    </p:embeddedFont>
    <p:embeddedFont>
      <p:font typeface="Raleway Black" panose="020B0A03030101060003" pitchFamily="34" charset="0"/>
      <p:bold r:id="rId32"/>
      <p:boldItalic r:id="rId33"/>
    </p:embeddedFont>
    <p:embeddedFont>
      <p:font typeface="Raleway Medium" panose="020B0603030101060003" pitchFamily="34" charset="0"/>
      <p:regular r:id="rId34"/>
      <p:bold r:id="rId35"/>
      <p:italic r:id="rId36"/>
      <p:boldItalic r:id="rId37"/>
    </p:embeddedFont>
    <p:embeddedFont>
      <p:font typeface="Raleway SemiBold" panose="020B0703030101060003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07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2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9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69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380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54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3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834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4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4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71" r:id="rId12"/>
    <p:sldLayoutId id="2147483673" r:id="rId13"/>
    <p:sldLayoutId id="2147483675" r:id="rId14"/>
    <p:sldLayoutId id="2147483677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5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582" y="793079"/>
            <a:ext cx="8567736" cy="1581665"/>
          </a:xfrm>
          <a:custGeom>
            <a:avLst/>
            <a:gdLst>
              <a:gd name="connsiteX0" fmla="*/ 0 w 8567736"/>
              <a:gd name="connsiteY0" fmla="*/ 0 h 1581665"/>
              <a:gd name="connsiteX1" fmla="*/ 8567736 w 8567736"/>
              <a:gd name="connsiteY1" fmla="*/ 0 h 1581665"/>
              <a:gd name="connsiteX2" fmla="*/ 8567736 w 8567736"/>
              <a:gd name="connsiteY2" fmla="*/ 1581665 h 1581665"/>
              <a:gd name="connsiteX3" fmla="*/ 0 w 8567736"/>
              <a:gd name="connsiteY3" fmla="*/ 1581665 h 1581665"/>
              <a:gd name="connsiteX4" fmla="*/ 0 w 8567736"/>
              <a:gd name="connsiteY4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7736" h="1581665" fill="none" extrusionOk="0">
                <a:moveTo>
                  <a:pt x="0" y="0"/>
                </a:moveTo>
                <a:cubicBezTo>
                  <a:pt x="2755978" y="154286"/>
                  <a:pt x="7132891" y="-79283"/>
                  <a:pt x="8567736" y="0"/>
                </a:cubicBezTo>
                <a:cubicBezTo>
                  <a:pt x="8553337" y="414569"/>
                  <a:pt x="8552723" y="846295"/>
                  <a:pt x="8567736" y="1581665"/>
                </a:cubicBezTo>
                <a:cubicBezTo>
                  <a:pt x="7512393" y="1716758"/>
                  <a:pt x="1901643" y="1684455"/>
                  <a:pt x="0" y="1581665"/>
                </a:cubicBezTo>
                <a:cubicBezTo>
                  <a:pt x="53703" y="860563"/>
                  <a:pt x="-80318" y="308219"/>
                  <a:pt x="0" y="0"/>
                </a:cubicBezTo>
                <a:close/>
              </a:path>
              <a:path w="8567736" h="1581665" stroke="0" extrusionOk="0">
                <a:moveTo>
                  <a:pt x="0" y="0"/>
                </a:moveTo>
                <a:cubicBezTo>
                  <a:pt x="3860282" y="-17998"/>
                  <a:pt x="6113726" y="-146127"/>
                  <a:pt x="8567736" y="0"/>
                </a:cubicBezTo>
                <a:cubicBezTo>
                  <a:pt x="8587005" y="589199"/>
                  <a:pt x="8519479" y="1317354"/>
                  <a:pt x="8567736" y="1581665"/>
                </a:cubicBezTo>
                <a:cubicBezTo>
                  <a:pt x="6315016" y="1716405"/>
                  <a:pt x="1995880" y="1563999"/>
                  <a:pt x="0" y="1581665"/>
                </a:cubicBezTo>
                <a:cubicBezTo>
                  <a:pt x="12766" y="1127447"/>
                  <a:pt x="98776" y="491557"/>
                  <a:pt x="0" y="0"/>
                </a:cubicBezTo>
                <a:close/>
              </a:path>
            </a:pathLst>
          </a:custGeom>
          <a:solidFill>
            <a:srgbClr val="B1F1B7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06684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lIns="91438" tIns="45719" rIns="91438" bIns="45719" numCol="1">
            <a:prstTxWarp prst="textPlain">
              <a:avLst/>
            </a:prstTxWarp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Nhiệt liệt chào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mừng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quý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em </a:t>
            </a:r>
          </a:p>
          <a:p>
            <a:pPr algn="ctr" defTabSz="685800">
              <a:buClrTx/>
              <a:defRPr/>
            </a:pP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 với giờ </a:t>
            </a:r>
            <a:r>
              <a:rPr lang="en-US" sz="5400" b="1" kern="1200" dirty="0" err="1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5400" b="1" kern="1200" dirty="0">
                <a:ln w="12700">
                  <a:solidFill>
                    <a:srgbClr val="E54919">
                      <a:satMod val="155000"/>
                    </a:srgbClr>
                  </a:solidFill>
                  <a:prstDash val="solid"/>
                </a:ln>
                <a:solidFill>
                  <a:srgbClr val="E5491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TOÁN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5324" y="3624636"/>
            <a:ext cx="5174273" cy="1133965"/>
          </a:xfrm>
          <a:custGeom>
            <a:avLst/>
            <a:gdLst>
              <a:gd name="connsiteX0" fmla="*/ 0 w 5174273"/>
              <a:gd name="connsiteY0" fmla="*/ 0 h 1133965"/>
              <a:gd name="connsiteX1" fmla="*/ 5174273 w 5174273"/>
              <a:gd name="connsiteY1" fmla="*/ 0 h 1133965"/>
              <a:gd name="connsiteX2" fmla="*/ 5174273 w 5174273"/>
              <a:gd name="connsiteY2" fmla="*/ 1133965 h 1133965"/>
              <a:gd name="connsiteX3" fmla="*/ 0 w 5174273"/>
              <a:gd name="connsiteY3" fmla="*/ 1133965 h 1133965"/>
              <a:gd name="connsiteX4" fmla="*/ 0 w 5174273"/>
              <a:gd name="connsiteY4" fmla="*/ 0 h 11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4273" h="1133965" fill="none" extrusionOk="0">
                <a:moveTo>
                  <a:pt x="0" y="0"/>
                </a:moveTo>
                <a:cubicBezTo>
                  <a:pt x="540757" y="146629"/>
                  <a:pt x="4552962" y="-72877"/>
                  <a:pt x="5174273" y="0"/>
                </a:cubicBezTo>
                <a:cubicBezTo>
                  <a:pt x="5128204" y="497839"/>
                  <a:pt x="5175721" y="715197"/>
                  <a:pt x="5174273" y="1133965"/>
                </a:cubicBezTo>
                <a:cubicBezTo>
                  <a:pt x="4024185" y="1278361"/>
                  <a:pt x="2529296" y="1128923"/>
                  <a:pt x="0" y="1133965"/>
                </a:cubicBezTo>
                <a:cubicBezTo>
                  <a:pt x="-101604" y="808088"/>
                  <a:pt x="28827" y="245575"/>
                  <a:pt x="0" y="0"/>
                </a:cubicBezTo>
                <a:close/>
              </a:path>
              <a:path w="5174273" h="1133965" stroke="0" extrusionOk="0">
                <a:moveTo>
                  <a:pt x="0" y="0"/>
                </a:moveTo>
                <a:cubicBezTo>
                  <a:pt x="1274202" y="55970"/>
                  <a:pt x="3425374" y="100133"/>
                  <a:pt x="5174273" y="0"/>
                </a:cubicBezTo>
                <a:cubicBezTo>
                  <a:pt x="5255359" y="479197"/>
                  <a:pt x="5105369" y="900626"/>
                  <a:pt x="5174273" y="1133965"/>
                </a:cubicBezTo>
                <a:cubicBezTo>
                  <a:pt x="3296828" y="1021231"/>
                  <a:pt x="2121703" y="1030286"/>
                  <a:pt x="0" y="1133965"/>
                </a:cubicBezTo>
                <a:cubicBezTo>
                  <a:pt x="51000" y="716107"/>
                  <a:pt x="-19249" y="550391"/>
                  <a:pt x="0" y="0"/>
                </a:cubicBezTo>
                <a:close/>
              </a:path>
            </a:pathLst>
          </a:custGeom>
          <a:solidFill>
            <a:srgbClr val="B1F1B7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974022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GIÁO VIÊN: PHẠM DUY MẠNH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TRƯỜNG: THCS NAM HẢI</a:t>
            </a:r>
          </a:p>
        </p:txBody>
      </p:sp>
    </p:spTree>
    <p:extLst>
      <p:ext uri="{BB962C8B-B14F-4D97-AF65-F5344CB8AC3E}">
        <p14:creationId xmlns:p14="http://schemas.microsoft.com/office/powerpoint/2010/main" val="106883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3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 – </a:t>
            </a:r>
            <a:r>
              <a:rPr lang="en-US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TIẾT 1 - 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54444" y="3803909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1616237" y="2408303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186372" y="24845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185544" y="3842009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186372" y="2571750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176211" y="388005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8" grpId="0"/>
      <p:bldP spid="1309" grpId="0"/>
      <p:bldP spid="13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822</Words>
  <Application>Microsoft Office PowerPoint</Application>
  <PresentationFormat>On-screen Show (16:9)</PresentationFormat>
  <Paragraphs>125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Raleway Medium</vt:lpstr>
      <vt:lpstr>Raleway</vt:lpstr>
      <vt:lpstr>Cambria Math</vt:lpstr>
      <vt:lpstr>Times New Roman</vt:lpstr>
      <vt:lpstr>Arial</vt:lpstr>
      <vt:lpstr>印品黑体</vt:lpstr>
      <vt:lpstr>Raleway Black</vt:lpstr>
      <vt:lpstr>Bad Script</vt:lpstr>
      <vt:lpstr>Raleway SemiBold</vt:lpstr>
      <vt:lpstr>Roboto</vt:lpstr>
      <vt:lpstr>Mathematics Subject for High School by Slidesgo</vt:lpstr>
      <vt:lpstr>43. Phong cách ngôn ngữ báo chí tt</vt:lpstr>
      <vt:lpstr>PowerPoint Presentation</vt:lpstr>
      <vt:lpstr>KHỞI ĐỘNG</vt:lpstr>
      <vt:lpstr>TIẾT 1 - 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Pham Duy Manh</cp:lastModifiedBy>
  <cp:revision>17</cp:revision>
  <dcterms:modified xsi:type="dcterms:W3CDTF">2023-01-30T13:59:35Z</dcterms:modified>
</cp:coreProperties>
</file>