
<file path=[Content_Types].xml><?xml version="1.0" encoding="utf-8"?>
<Types xmlns="http://schemas.openxmlformats.org/package/2006/content-types">
  <Default Extension="bmp" ContentType="image/bmp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03" r:id="rId5"/>
  </p:sldMasterIdLst>
  <p:notesMasterIdLst>
    <p:notesMasterId r:id="rId25"/>
  </p:notesMasterIdLst>
  <p:handoutMasterIdLst>
    <p:handoutMasterId r:id="rId26"/>
  </p:handoutMasterIdLst>
  <p:sldIdLst>
    <p:sldId id="314" r:id="rId6"/>
    <p:sldId id="315" r:id="rId7"/>
    <p:sldId id="290" r:id="rId8"/>
    <p:sldId id="256" r:id="rId9"/>
    <p:sldId id="311" r:id="rId10"/>
    <p:sldId id="316" r:id="rId11"/>
    <p:sldId id="313" r:id="rId12"/>
    <p:sldId id="323" r:id="rId13"/>
    <p:sldId id="322" r:id="rId14"/>
    <p:sldId id="303" r:id="rId15"/>
    <p:sldId id="327" r:id="rId16"/>
    <p:sldId id="328" r:id="rId17"/>
    <p:sldId id="329" r:id="rId18"/>
    <p:sldId id="330" r:id="rId19"/>
    <p:sldId id="331" r:id="rId20"/>
    <p:sldId id="332" r:id="rId21"/>
    <p:sldId id="306" r:id="rId22"/>
    <p:sldId id="308" r:id="rId23"/>
    <p:sldId id="27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306422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3554" autoAdjust="0"/>
  </p:normalViewPr>
  <p:slideViewPr>
    <p:cSldViewPr snapToGrid="0">
      <p:cViewPr varScale="1">
        <p:scale>
          <a:sx n="50" d="100"/>
          <a:sy n="50" d="100"/>
        </p:scale>
        <p:origin x="806" y="34"/>
      </p:cViewPr>
      <p:guideLst/>
    </p:cSldViewPr>
  </p:slideViewPr>
  <p:outlineViewPr>
    <p:cViewPr>
      <p:scale>
        <a:sx n="33" d="100"/>
        <a:sy n="33" d="100"/>
      </p:scale>
      <p:origin x="0" y="-1739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3341"/>
    </p:cViewPr>
  </p:sorterViewPr>
  <p:notesViewPr>
    <p:cSldViewPr snapToGrid="0">
      <p:cViewPr>
        <p:scale>
          <a:sx n="50" d="100"/>
          <a:sy n="50" d="100"/>
        </p:scale>
        <p:origin x="2640" y="3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077DB-935E-4A0A-947A-D283B9F9F452}" type="datetimeFigureOut">
              <a:rPr lang="en-US" smtClean="0"/>
              <a:t>2/28/2023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C0B10-7CAE-41E4-AB02-7E8B1FF2B8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8F815A-5A10-42A8-9FEC-3938D2D9BA48}" type="datetimeFigureOut">
              <a:rPr lang="en-US" noProof="0" smtClean="0"/>
              <a:t>2/28/2023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49DAF-093F-4482-AA38-346E9A2DEE94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56813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EB064AB8-B798-4E6B-BF65-1416D3980139}" type="slidenum">
              <a:rPr lang="en-US" altLang="en-US" sz="1200"/>
              <a:pPr algn="r" eaLnBrk="1" hangingPunct="1"/>
              <a:t>1</a:t>
            </a:fld>
            <a:endParaRPr lang="en-US" altLang="en-US" sz="120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127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21393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08C668-3377-4AEC-8906-7535CA30A8B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5618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768422"/>
            <a:ext cx="6840000" cy="2387600"/>
          </a:xfrm>
          <a:solidFill>
            <a:schemeClr val="tx1">
              <a:alpha val="80000"/>
            </a:schemeClr>
          </a:solidFill>
        </p:spPr>
        <p:txBody>
          <a:bodyPr lIns="432000" rIns="432000" bIns="144000" anchor="b"/>
          <a:lstStyle>
            <a:lvl1pPr algn="l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153578"/>
            <a:ext cx="6840000" cy="936000"/>
          </a:xfrm>
          <a:solidFill>
            <a:schemeClr val="tx1">
              <a:alpha val="90000"/>
            </a:schemeClr>
          </a:solidFill>
        </p:spPr>
        <p:txBody>
          <a:bodyPr lIns="432000" tIns="144000"/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AAF5B5B-E896-400A-9E43-EAF605A0AC8B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A2F5A3D-36C4-4B97-A62C-2AEA3B6FC1CF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B474E17-6556-4551-AD1B-351EE2DA98E0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860E6D1-2C9F-477C-AE22-BFF5ADE85C60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5EC6C60-C605-4022-9718-ED56F34D6448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F47BB28-400F-4C54-ADDA-0055CEB6593B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386F148-99E1-4ED6-B4DA-151A6DB27D67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A0565DA-6430-4984-ACB6-E7FACACC71AF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DE18DFF-F9E6-4839-817B-4DD871CEAE6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0038A3A-7324-4606-9C92-00C9AB1759F4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C0291BA-50C5-406F-B24E-14C9CAF652D7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152EBA81-38BC-4DF6-93C3-4A1A02FD2789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AF80622-5597-45AD-92C3-2C4C3797720A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6833793E-EB91-43B4-8444-36ADD2A48E55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5472000" cy="3600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1584000"/>
            <a:ext cx="5472000" cy="4608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337FD81-6DFD-43B7-A7D9-59E45ECDF3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17B7460-0559-435A-9C2F-1B12BC6CE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EA7B8348-A00A-4AAE-B1F6-924515577B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00000" y="1581663"/>
            <a:ext cx="5472000" cy="4608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4521CFCD-C079-4019-942D-035558CAFC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8002" y="1151785"/>
            <a:ext cx="5483998" cy="354868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buNone/>
              <a:defRPr lang="en-US" sz="2400" b="1"/>
            </a:lvl1pPr>
          </a:lstStyle>
          <a:p>
            <a:pPr marL="266700" lvl="0" indent="-266700"/>
            <a:r>
              <a:rPr lang="en-US" noProof="0"/>
              <a:t>Click to edit Master text styles</a:t>
            </a:r>
          </a:p>
        </p:txBody>
      </p:sp>
      <p:cxnSp>
        <p:nvCxnSpPr>
          <p:cNvPr id="28" name="Straight Connector 27" descr="Center divider line">
            <a:extLst>
              <a:ext uri="{FF2B5EF4-FFF2-40B4-BE49-F238E27FC236}">
                <a16:creationId xmlns:a16="http://schemas.microsoft.com/office/drawing/2014/main" id="{AEACA101-2521-41AA-8F51-FF0BF783E4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0" y="2438720"/>
            <a:ext cx="0" cy="2525166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909862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Bo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396" y="2463936"/>
            <a:ext cx="3726003" cy="3314545"/>
          </a:xfrm>
          <a:prstGeom prst="rightArrowCallout">
            <a:avLst>
              <a:gd name="adj1" fmla="val 50000"/>
              <a:gd name="adj2" fmla="val 25000"/>
              <a:gd name="adj3" fmla="val 15421"/>
              <a:gd name="adj4" fmla="val 80487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13985" y="2463801"/>
            <a:ext cx="3726469" cy="3314200"/>
          </a:xfrm>
          <a:prstGeom prst="rightArrowCallout">
            <a:avLst>
              <a:gd name="adj1" fmla="val 50000"/>
              <a:gd name="adj2" fmla="val 25000"/>
              <a:gd name="adj3" fmla="val 16186"/>
              <a:gd name="adj4" fmla="val 80493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83985" y="2463801"/>
            <a:ext cx="2963619" cy="3314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8E9D1B9-1C3A-4397-B3B4-9A921D6415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B4F049D-3C57-44BB-ACE2-1363AF36D9E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4236" y="1647240"/>
            <a:ext cx="2975578" cy="648000"/>
          </a:xfrm>
          <a:ln>
            <a:solidFill>
              <a:schemeClr val="accent1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B9B793F-A64B-475C-96F3-FB40100E01E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08336" y="1647040"/>
            <a:ext cx="2975578" cy="648000"/>
          </a:xfrm>
          <a:ln>
            <a:solidFill>
              <a:schemeClr val="accent2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en-US" noProof="0"/>
              <a:t>Section 2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EF53567-5287-43FB-B07E-A12F3AEEDB9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83986" y="1647240"/>
            <a:ext cx="2975578" cy="648000"/>
          </a:xfrm>
          <a:ln>
            <a:solidFill>
              <a:schemeClr val="accent3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en-US" noProof="0"/>
              <a:t>Section 3 Title</a:t>
            </a:r>
          </a:p>
        </p:txBody>
      </p:sp>
    </p:spTree>
    <p:extLst>
      <p:ext uri="{BB962C8B-B14F-4D97-AF65-F5344CB8AC3E}">
        <p14:creationId xmlns:p14="http://schemas.microsoft.com/office/powerpoint/2010/main" val="3755733506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2158F80-0C1A-4B9E-9335-A5A0015187F7}"/>
              </a:ext>
            </a:extLst>
          </p:cNvPr>
          <p:cNvCxnSpPr/>
          <p:nvPr userDrawn="1"/>
        </p:nvCxnSpPr>
        <p:spPr>
          <a:xfrm>
            <a:off x="431800" y="3866682"/>
            <a:ext cx="11339513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723DA611-B88C-4D7E-82A4-5E4CA9DC2E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12908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180A0FA4-75CD-4A61-AA79-9C3C5F97ED8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EBB89A53-1B07-4560-B98E-03BECDB832C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381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22D34AD8-D83D-4409-A418-C00840A085A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7583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3EAA6A46-63F3-49A5-8E0B-758176E4429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847850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BB051A6E-4868-4F3F-93DB-AD07020E934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077108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61519886-189E-4C69-AEED-FD9BDD3E567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1986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0F084DDF-04EE-46A9-9F77-D5FD94D1B5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791884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743DE8AB-BF74-4CC9-AD19-8BBBF44867A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6390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2ECC5C24-2CE5-491E-89DC-F9C5AE98B06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7995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ADB0F187-5781-4076-B761-264B1C683A6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35918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B2E776B2-D388-4243-80AE-BD8AF47C8AA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0793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79F3A104-EDC0-4A25-9585-3F9F8C1022C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5196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23DA3E7C-9F0E-4A57-B6EA-C01C72788E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62398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A8ABC110-DC97-4A71-9A16-67581EAC989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9599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81058125-332B-41A7-BCD5-72CAE3F9F97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6801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E32DE8FD-6391-4094-BAEC-CC0836CC67E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4002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5C53C0F3-9308-422B-BC6E-1ACA5029027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51204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06DFFA03-9EA6-4F70-9519-AB1361BAF7C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8406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49CD8693-3557-4241-BB88-518160D989C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456080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4884DF69-4936-4F90-BFB8-ED04A228DA2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92809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00804F61-8052-4AD8-8370-ED72B261BC29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344148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313F370F-A9EC-477E-BED7-BF4E8752742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00114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9E687ADD-FE6C-441E-991F-E71EA0572C3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87213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5E0252B4-80AE-40E9-BA32-6EDAAC62521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081616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id="{8A807DF0-23B6-4B83-B3F6-8D0BE9A851F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128818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F3591345-36C8-481A-AD5B-5F69B03D171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360988" y="2190750"/>
            <a:ext cx="1793875" cy="561975"/>
          </a:xfrm>
          <a:noFill/>
          <a:ln>
            <a:noFill/>
          </a:ln>
        </p:spPr>
        <p:txBody>
          <a:bodyPr tIns="36000" anchor="t"/>
          <a:lstStyle>
            <a:lvl1pPr marL="0" indent="0" algn="ctr"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50" name="Text Placeholder 36">
            <a:extLst>
              <a:ext uri="{FF2B5EF4-FFF2-40B4-BE49-F238E27FC236}">
                <a16:creationId xmlns:a16="http://schemas.microsoft.com/office/drawing/2014/main" id="{954C0732-1924-4A1B-9272-95C51D0B36F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395728" y="2531196"/>
            <a:ext cx="1724394" cy="1858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Month, Year</a:t>
            </a:r>
          </a:p>
        </p:txBody>
      </p:sp>
    </p:spTree>
    <p:extLst>
      <p:ext uri="{BB962C8B-B14F-4D97-AF65-F5344CB8AC3E}">
        <p14:creationId xmlns:p14="http://schemas.microsoft.com/office/powerpoint/2010/main" val="90670718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3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3945" y="3995705"/>
            <a:ext cx="1964171" cy="216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55887" y="3995705"/>
            <a:ext cx="1964171" cy="216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07829" y="3991240"/>
            <a:ext cx="1964171" cy="216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03945" y="3424428"/>
            <a:ext cx="1964170" cy="504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55887" y="3424428"/>
            <a:ext cx="1964171" cy="504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807830" y="3424428"/>
            <a:ext cx="1964170" cy="504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31800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283742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135683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6DD16A0-27CF-480C-8ADD-7BB99E0031A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7CA876-2153-4136-850D-EE098BDC242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103945" y="4311393"/>
            <a:ext cx="1964172" cy="11303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69B21C2-C689-49C2-B45F-14C5C53A587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55887" y="4311393"/>
            <a:ext cx="1963737" cy="11303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33D8E11-F7FD-4AD9-BEC6-78C6500F817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07829" y="4311393"/>
            <a:ext cx="1981200" cy="11382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Short Bio</a:t>
            </a:r>
          </a:p>
        </p:txBody>
      </p:sp>
    </p:spTree>
    <p:extLst>
      <p:ext uri="{BB962C8B-B14F-4D97-AF65-F5344CB8AC3E}">
        <p14:creationId xmlns:p14="http://schemas.microsoft.com/office/powerpoint/2010/main" val="3624119938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6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0113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8426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6739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65052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40113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48426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56739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01E9EA3-8BD6-4531-812C-663C75428B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65052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1800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4089E01F-0C47-4C6A-A9A8-A1A7E470F31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17088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62540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533714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442027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Picture Placeholder 22">
            <a:extLst>
              <a:ext uri="{FF2B5EF4-FFF2-40B4-BE49-F238E27FC236}">
                <a16:creationId xmlns:a16="http://schemas.microsoft.com/office/drawing/2014/main" id="{B765F5D3-7CB7-4E55-8217-E9EEA9F2945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350340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0" name="Picture Placeholder 22">
            <a:extLst>
              <a:ext uri="{FF2B5EF4-FFF2-40B4-BE49-F238E27FC236}">
                <a16:creationId xmlns:a16="http://schemas.microsoft.com/office/drawing/2014/main" id="{8CB2CA38-4C7F-4D6B-9B34-606F1A007A1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25865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DA42CA-D117-4AF7-9FEC-03EB2BBB75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973363" y="3925888"/>
            <a:ext cx="1800000" cy="504825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F9CEF5A-8DCE-4156-9138-C113C0D3A79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973363" y="4505325"/>
            <a:ext cx="1800000" cy="90011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503510566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29137C9-7B18-454C-AB56-2B4631DFE59D}"/>
              </a:ext>
            </a:extLst>
          </p:cNvPr>
          <p:cNvSpPr/>
          <p:nvPr userDrawn="1"/>
        </p:nvSpPr>
        <p:spPr>
          <a:xfrm rot="14199158">
            <a:off x="10161654" y="-236402"/>
            <a:ext cx="1957093" cy="1399810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7093" h="1399810">
                <a:moveTo>
                  <a:pt x="0" y="318772"/>
                </a:moveTo>
                <a:lnTo>
                  <a:pt x="858544" y="36067"/>
                </a:lnTo>
                <a:lnTo>
                  <a:pt x="1957093" y="0"/>
                </a:lnTo>
                <a:lnTo>
                  <a:pt x="1012700" y="1399810"/>
                </a:lnTo>
                <a:lnTo>
                  <a:pt x="172487" y="1221089"/>
                </a:lnTo>
                <a:lnTo>
                  <a:pt x="0" y="3187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6973557">
            <a:off x="9799840" y="198216"/>
            <a:ext cx="748251" cy="780669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5483574">
            <a:off x="9854193" y="80859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AACAC53-33A6-4BBC-8C68-0C56D0B39F57}"/>
              </a:ext>
            </a:extLst>
          </p:cNvPr>
          <p:cNvSpPr/>
          <p:nvPr userDrawn="1"/>
        </p:nvSpPr>
        <p:spPr>
          <a:xfrm rot="14235708">
            <a:off x="11753205" y="112024"/>
            <a:ext cx="332291" cy="247882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  <a:gd name="connsiteX0" fmla="*/ 0 w 1449157"/>
              <a:gd name="connsiteY0" fmla="*/ 282705 h 1363743"/>
              <a:gd name="connsiteX1" fmla="*/ 858544 w 1449157"/>
              <a:gd name="connsiteY1" fmla="*/ 0 h 1363743"/>
              <a:gd name="connsiteX2" fmla="*/ 1449157 w 1449157"/>
              <a:gd name="connsiteY2" fmla="*/ 715834 h 1363743"/>
              <a:gd name="connsiteX3" fmla="*/ 1012700 w 1449157"/>
              <a:gd name="connsiteY3" fmla="*/ 1363743 h 1363743"/>
              <a:gd name="connsiteX4" fmla="*/ 172487 w 1449157"/>
              <a:gd name="connsiteY4" fmla="*/ 1185022 h 1363743"/>
              <a:gd name="connsiteX5" fmla="*/ 0 w 1449157"/>
              <a:gd name="connsiteY5" fmla="*/ 282705 h 1363743"/>
              <a:gd name="connsiteX0" fmla="*/ 0 w 1449157"/>
              <a:gd name="connsiteY0" fmla="*/ 0 h 1081038"/>
              <a:gd name="connsiteX1" fmla="*/ 1449157 w 1449157"/>
              <a:gd name="connsiteY1" fmla="*/ 433129 h 1081038"/>
              <a:gd name="connsiteX2" fmla="*/ 1012700 w 1449157"/>
              <a:gd name="connsiteY2" fmla="*/ 1081038 h 1081038"/>
              <a:gd name="connsiteX3" fmla="*/ 172487 w 1449157"/>
              <a:gd name="connsiteY3" fmla="*/ 902317 h 1081038"/>
              <a:gd name="connsiteX4" fmla="*/ 0 w 1449157"/>
              <a:gd name="connsiteY4" fmla="*/ 0 h 1081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9157" h="1081038">
                <a:moveTo>
                  <a:pt x="0" y="0"/>
                </a:moveTo>
                <a:lnTo>
                  <a:pt x="1449157" y="433129"/>
                </a:lnTo>
                <a:lnTo>
                  <a:pt x="1012700" y="1081038"/>
                </a:lnTo>
                <a:lnTo>
                  <a:pt x="172487" y="9023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D86A7C4-9F1E-4F96-8AD9-5B75BEE364BE}"/>
              </a:ext>
            </a:extLst>
          </p:cNvPr>
          <p:cNvSpPr/>
          <p:nvPr userDrawn="1"/>
        </p:nvSpPr>
        <p:spPr>
          <a:xfrm rot="13336516">
            <a:off x="10313236" y="1084299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B63BFE72-A1DE-4CFE-9B52-553C99D52699}"/>
              </a:ext>
            </a:extLst>
          </p:cNvPr>
          <p:cNvSpPr/>
          <p:nvPr userDrawn="1"/>
        </p:nvSpPr>
        <p:spPr>
          <a:xfrm rot="5738060">
            <a:off x="9844293" y="1032301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9C266CD9-D77B-4B4D-8673-531E2784C610}"/>
              </a:ext>
            </a:extLst>
          </p:cNvPr>
          <p:cNvSpPr/>
          <p:nvPr userDrawn="1"/>
        </p:nvSpPr>
        <p:spPr>
          <a:xfrm rot="8291645">
            <a:off x="10081798" y="798094"/>
            <a:ext cx="371360" cy="273702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98965872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No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0335047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4607" y="2237328"/>
            <a:ext cx="7202786" cy="1449788"/>
          </a:xfrm>
          <a:solidFill>
            <a:schemeClr val="tx1">
              <a:alpha val="80000"/>
            </a:schemeClr>
          </a:solidFill>
        </p:spPr>
        <p:txBody>
          <a:bodyPr lIns="288000" rIns="2160000" bIns="144000" anchor="b" anchorCtr="0"/>
          <a:lstStyle>
            <a:lvl1pPr algn="r">
              <a:defRPr sz="66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4607" y="3684672"/>
            <a:ext cx="5282503" cy="1604172"/>
          </a:xfrm>
          <a:solidFill>
            <a:schemeClr val="tx1">
              <a:alpha val="90000"/>
            </a:schemeClr>
          </a:solidFill>
        </p:spPr>
        <p:txBody>
          <a:bodyPr lIns="216000" tIns="144000" rIns="576000"/>
          <a:lstStyle>
            <a:lvl1pPr marL="0" indent="0" algn="r">
              <a:buNone/>
              <a:defRPr sz="21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88AEDF-1396-4322-8818-9D1C7976FCDF}"/>
              </a:ext>
            </a:extLst>
          </p:cNvPr>
          <p:cNvCxnSpPr>
            <a:cxnSpLocks/>
          </p:cNvCxnSpPr>
          <p:nvPr userDrawn="1"/>
        </p:nvCxnSpPr>
        <p:spPr>
          <a:xfrm>
            <a:off x="7777113" y="2412127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C122267-81F5-4D7C-8854-830FD491A4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0" y="4142258"/>
            <a:ext cx="4508500" cy="277342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Contact Number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D1624B9A-AB57-40B6-89A6-D34ED60BBF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67000" y="4448040"/>
            <a:ext cx="4508500" cy="277342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Email or Social Media Handle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61EA5FFD-797F-43FF-B13A-5DA8C820EE2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65008" y="2587752"/>
            <a:ext cx="1344168" cy="70408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Logo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436EF9B-F86C-114A-BB87-C439E5F129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67000" y="4753821"/>
            <a:ext cx="4508500" cy="277342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Website Address</a:t>
            </a:r>
          </a:p>
        </p:txBody>
      </p:sp>
    </p:spTree>
    <p:extLst>
      <p:ext uri="{BB962C8B-B14F-4D97-AF65-F5344CB8AC3E}">
        <p14:creationId xmlns:p14="http://schemas.microsoft.com/office/powerpoint/2010/main" val="3475950605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768422"/>
            <a:ext cx="6840000" cy="2387600"/>
          </a:xfrm>
          <a:solidFill>
            <a:schemeClr val="tx1">
              <a:alpha val="80000"/>
            </a:schemeClr>
          </a:solidFill>
        </p:spPr>
        <p:txBody>
          <a:bodyPr lIns="432000" rIns="432000" bIns="144000" anchor="b"/>
          <a:lstStyle>
            <a:lvl1pPr algn="l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153578"/>
            <a:ext cx="6840000" cy="936000"/>
          </a:xfrm>
          <a:solidFill>
            <a:schemeClr val="tx1">
              <a:alpha val="90000"/>
            </a:schemeClr>
          </a:solidFill>
        </p:spPr>
        <p:txBody>
          <a:bodyPr lIns="432000" tIns="144000"/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3A733F0-30A3-4125-9B9B-2A07E1461F1B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E236A80-227E-4FE4-AA47-7802636969A0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AF58058-47D7-451D-B2D5-713873CFA06B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6D9AC51-13A8-43F2-B0AE-A475CD84575E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BA8CC4C-FA3C-45FB-A5CE-C0F41063A4AA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20D0EA4-6C0E-4F3B-B209-84132CF9DCEE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2637900-ABE5-44BB-8955-B59B20FACF68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878CEF9-0D4E-43CF-A1AC-B8A752A7EDD3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15716576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Half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74E1F0E-A827-4F38-BAAB-5D5831E0813A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7D9229-CE8B-44FD-B1E6-2FE619F40B4F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83AF15-88E9-4D75-9D5E-7E4924887E91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B18E46-480F-48E8-9675-259D3D06A00D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4" y="86714"/>
            <a:ext cx="6009285" cy="6684572"/>
          </a:xfrm>
          <a:solidFill>
            <a:schemeClr val="bg1">
              <a:lumMod val="85000"/>
            </a:schemeClr>
          </a:solidFill>
        </p:spPr>
        <p:txBody>
          <a:bodyPr lIns="0" tIns="0" anchor="ctr"/>
          <a:lstStyle>
            <a:lvl1pPr marL="0" indent="0" algn="ctr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9" y="86714"/>
            <a:ext cx="6009287" cy="4068402"/>
          </a:xfrm>
          <a:solidFill>
            <a:schemeClr val="tx1">
              <a:alpha val="80000"/>
            </a:schemeClr>
          </a:solidFill>
        </p:spPr>
        <p:txBody>
          <a:bodyPr lIns="288000" rIns="432000" bIns="14400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4152672"/>
            <a:ext cx="6009287" cy="1818422"/>
          </a:xfrm>
          <a:solidFill>
            <a:schemeClr val="bg1">
              <a:lumMod val="95000"/>
              <a:alpha val="80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4743534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74E1F0E-A827-4F38-BAAB-5D5831E0813A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7D9229-CE8B-44FD-B1E6-2FE619F40B4F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83AF15-88E9-4D75-9D5E-7E4924887E91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B18E46-480F-48E8-9675-259D3D06A00D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9" y="86714"/>
            <a:ext cx="6009287" cy="4068402"/>
          </a:xfrm>
          <a:solidFill>
            <a:schemeClr val="tx1">
              <a:alpha val="80000"/>
            </a:schemeClr>
          </a:solidFill>
        </p:spPr>
        <p:txBody>
          <a:bodyPr lIns="288000" rIns="432000" bIns="14400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4152672"/>
            <a:ext cx="6009287" cy="1818422"/>
          </a:xfrm>
          <a:solidFill>
            <a:schemeClr val="bg1">
              <a:lumMod val="95000"/>
              <a:alpha val="80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0052C3A-3942-4B16-A466-441F8E3C2260}"/>
              </a:ext>
            </a:extLst>
          </p:cNvPr>
          <p:cNvSpPr/>
          <p:nvPr userDrawn="1"/>
        </p:nvSpPr>
        <p:spPr>
          <a:xfrm>
            <a:off x="0" y="2539992"/>
            <a:ext cx="5373076" cy="4318008"/>
          </a:xfrm>
          <a:custGeom>
            <a:avLst/>
            <a:gdLst>
              <a:gd name="connsiteX0" fmla="*/ 4972877 w 5373076"/>
              <a:gd name="connsiteY0" fmla="*/ 1816430 h 4318008"/>
              <a:gd name="connsiteX1" fmla="*/ 5211912 w 5373076"/>
              <a:gd name="connsiteY1" fmla="*/ 2046590 h 4318008"/>
              <a:gd name="connsiteX2" fmla="*/ 4866804 w 5373076"/>
              <a:gd name="connsiteY2" fmla="*/ 2013272 h 4318008"/>
              <a:gd name="connsiteX3" fmla="*/ 3721849 w 5373076"/>
              <a:gd name="connsiteY3" fmla="*/ 1808102 h 4318008"/>
              <a:gd name="connsiteX4" fmla="*/ 3854624 w 5373076"/>
              <a:gd name="connsiteY4" fmla="*/ 2524110 h 4318008"/>
              <a:gd name="connsiteX5" fmla="*/ 3419634 w 5373076"/>
              <a:gd name="connsiteY5" fmla="*/ 2322178 h 4318008"/>
              <a:gd name="connsiteX6" fmla="*/ 3604566 w 5373076"/>
              <a:gd name="connsiteY6" fmla="*/ 1945430 h 4318008"/>
              <a:gd name="connsiteX7" fmla="*/ 2301472 w 5373076"/>
              <a:gd name="connsiteY7" fmla="*/ 1771765 h 4318008"/>
              <a:gd name="connsiteX8" fmla="*/ 3237442 w 5373076"/>
              <a:gd name="connsiteY8" fmla="*/ 2134997 h 4318008"/>
              <a:gd name="connsiteX9" fmla="*/ 3266331 w 5373076"/>
              <a:gd name="connsiteY9" fmla="*/ 2949530 h 4318008"/>
              <a:gd name="connsiteX10" fmla="*/ 1897852 w 5373076"/>
              <a:gd name="connsiteY10" fmla="*/ 4318008 h 4318008"/>
              <a:gd name="connsiteX11" fmla="*/ 134565 w 5373076"/>
              <a:gd name="connsiteY11" fmla="*/ 4318008 h 4318008"/>
              <a:gd name="connsiteX12" fmla="*/ 0 w 5373076"/>
              <a:gd name="connsiteY12" fmla="*/ 4183443 h 4318008"/>
              <a:gd name="connsiteX13" fmla="*/ 0 w 5373076"/>
              <a:gd name="connsiteY13" fmla="*/ 2855805 h 4318008"/>
              <a:gd name="connsiteX14" fmla="*/ 5243699 w 5373076"/>
              <a:gd name="connsiteY14" fmla="*/ 652159 h 4318008"/>
              <a:gd name="connsiteX15" fmla="*/ 5058767 w 5373076"/>
              <a:gd name="connsiteY15" fmla="*/ 1028908 h 4318008"/>
              <a:gd name="connsiteX16" fmla="*/ 4960786 w 5373076"/>
              <a:gd name="connsiteY16" fmla="*/ 983422 h 4318008"/>
              <a:gd name="connsiteX17" fmla="*/ 3473588 w 5373076"/>
              <a:gd name="connsiteY17" fmla="*/ 405712 h 4318008"/>
              <a:gd name="connsiteX18" fmla="*/ 4094196 w 5373076"/>
              <a:gd name="connsiteY18" fmla="*/ 1366894 h 4318008"/>
              <a:gd name="connsiteX19" fmla="*/ 3778134 w 5373076"/>
              <a:gd name="connsiteY19" fmla="*/ 1741309 h 4318008"/>
              <a:gd name="connsiteX20" fmla="*/ 2824519 w 5373076"/>
              <a:gd name="connsiteY20" fmla="*/ 1808100 h 4318008"/>
              <a:gd name="connsiteX21" fmla="*/ 4454991 w 5373076"/>
              <a:gd name="connsiteY21" fmla="*/ 0 h 4318008"/>
              <a:gd name="connsiteX22" fmla="*/ 5373076 w 5373076"/>
              <a:gd name="connsiteY22" fmla="*/ 32358 h 4318008"/>
              <a:gd name="connsiteX23" fmla="*/ 4628717 w 5373076"/>
              <a:gd name="connsiteY23" fmla="*/ 1349015 h 4318008"/>
              <a:gd name="connsiteX24" fmla="*/ 4094010 w 5373076"/>
              <a:gd name="connsiteY24" fmla="*/ 779481 h 431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73076" h="4318008">
                <a:moveTo>
                  <a:pt x="4972877" y="1816430"/>
                </a:moveTo>
                <a:lnTo>
                  <a:pt x="5211912" y="2046590"/>
                </a:lnTo>
                <a:lnTo>
                  <a:pt x="4866804" y="2013272"/>
                </a:lnTo>
                <a:close/>
                <a:moveTo>
                  <a:pt x="3721849" y="1808102"/>
                </a:moveTo>
                <a:lnTo>
                  <a:pt x="3854624" y="2524110"/>
                </a:lnTo>
                <a:lnTo>
                  <a:pt x="3419634" y="2322178"/>
                </a:lnTo>
                <a:lnTo>
                  <a:pt x="3604566" y="1945430"/>
                </a:lnTo>
                <a:close/>
                <a:moveTo>
                  <a:pt x="2301472" y="1771765"/>
                </a:moveTo>
                <a:lnTo>
                  <a:pt x="3237442" y="2134997"/>
                </a:lnTo>
                <a:lnTo>
                  <a:pt x="3266331" y="2949530"/>
                </a:lnTo>
                <a:lnTo>
                  <a:pt x="1897852" y="4318008"/>
                </a:lnTo>
                <a:lnTo>
                  <a:pt x="134565" y="4318008"/>
                </a:lnTo>
                <a:lnTo>
                  <a:pt x="0" y="4183443"/>
                </a:lnTo>
                <a:lnTo>
                  <a:pt x="0" y="2855805"/>
                </a:lnTo>
                <a:close/>
                <a:moveTo>
                  <a:pt x="5243699" y="652159"/>
                </a:moveTo>
                <a:lnTo>
                  <a:pt x="5058767" y="1028908"/>
                </a:lnTo>
                <a:lnTo>
                  <a:pt x="4960786" y="983422"/>
                </a:lnTo>
                <a:close/>
                <a:moveTo>
                  <a:pt x="3473588" y="405712"/>
                </a:moveTo>
                <a:lnTo>
                  <a:pt x="4094196" y="1366894"/>
                </a:lnTo>
                <a:lnTo>
                  <a:pt x="3778134" y="1741309"/>
                </a:lnTo>
                <a:lnTo>
                  <a:pt x="2824519" y="1808100"/>
                </a:lnTo>
                <a:close/>
                <a:moveTo>
                  <a:pt x="4454991" y="0"/>
                </a:moveTo>
                <a:lnTo>
                  <a:pt x="5373076" y="32358"/>
                </a:lnTo>
                <a:lnTo>
                  <a:pt x="4628717" y="1349015"/>
                </a:lnTo>
                <a:lnTo>
                  <a:pt x="4094010" y="77948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0025282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73E47D5-BDE7-46E7-8C4E-6111A41AF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4D90A547-C01D-42BC-98ED-831FDD76F3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EBF3BE3-47D8-4511-B598-743DF88DF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2331131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1434632-BEE5-428E-872A-794325BA8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CB95FD3-7DAC-4417-8633-7EFA4852E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94CDAD6C-9665-443F-B344-147513A6C1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94763127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64878035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DD1E9C-B97A-4AEE-9AEB-E0F10E1FB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B4675A8-8974-4A41-B4A9-B8F3663D71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07F708-FC78-4685-A229-CD1C9ECBE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73BF-D25C-4B19-88F0-CC98E94B8042}" type="datetimeFigureOut">
              <a:rPr lang="zh-CN" altLang="en-US" smtClean="0"/>
              <a:t>2023/2/28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CCE027-D605-4E46-8FAE-C7A874044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0FC0DDA-7BB1-415D-B399-DEB46054E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8C8-18BA-492C-9CDD-66C3DAE0BD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156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prism isContent="1"/>
      </p:transition>
    </mc:Choice>
    <mc:Fallback xmlns="">
      <p:transition spd="slow" advClick="0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03FCE02C-6EC6-4E09-BC2C-9FDED4DE236E}" type="datetimeFigureOut">
              <a:rPr lang="en-US" dirty="0"/>
              <a:t>2/28/2023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968016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D8F36E1-9596-4E98-8786-4A17C5D29C65}" type="datetimeFigureOut">
              <a:rPr lang="en-US" dirty="0"/>
              <a:pPr/>
              <a:t>2/28/2023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874714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EE4D1A55-63BC-4BA2-9538-7DDEADA10621}" type="datetimeFigureOut">
              <a:rPr lang="en-US" dirty="0"/>
              <a:t>2/28/2023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055806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6D01ABB-8821-4BF5-97A9-E1A66ACAEAA9}" type="datetimeFigureOut">
              <a:rPr lang="en-US" dirty="0"/>
              <a:pPr/>
              <a:t>2/28/2023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368772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0C37B1C-D4A1-4A4F-A470-80868146AFC5}" type="datetimeFigureOut">
              <a:rPr lang="en-US" dirty="0"/>
              <a:pPr/>
              <a:t>2/28/2023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122390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000" y="3517901"/>
            <a:ext cx="6012000" cy="1409700"/>
          </a:xfrm>
          <a:solidFill>
            <a:schemeClr val="tx1"/>
          </a:solidFill>
        </p:spPr>
        <p:txBody>
          <a:bodyPr lIns="288000" rIns="432000" bIns="14400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00" y="4927600"/>
            <a:ext cx="6012000" cy="1845743"/>
          </a:xfrm>
          <a:solidFill>
            <a:schemeClr val="tx1">
              <a:lumMod val="85000"/>
              <a:lumOff val="15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4000" y="86714"/>
            <a:ext cx="6009285" cy="3431187"/>
          </a:xfrm>
          <a:solidFill>
            <a:srgbClr val="333333"/>
          </a:solidFill>
        </p:spPr>
        <p:txBody>
          <a:bodyPr lIns="0" tIns="0" anchor="ctr"/>
          <a:lstStyle>
            <a:lvl1pPr marL="0" indent="0" algn="ctr">
              <a:buNone/>
              <a:defRPr sz="1100" i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D5F0C9D-A08F-4539-BA26-61D24BBE6E9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64300" y="1152000"/>
            <a:ext cx="5307700" cy="4680000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7283000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31D1B9-F39E-471E-80A9-595CAA5664AD}" type="datetimeFigureOut">
              <a:rPr lang="en-US" dirty="0"/>
              <a:pPr/>
              <a:t>2/28/2023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092947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3FCEABC-E2B9-4606-A74F-CB06AF596887}" type="datetimeFigureOut">
              <a:rPr lang="en-US" dirty="0"/>
              <a:pPr/>
              <a:t>2/28/2023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837081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Rectangle 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75" y="704850"/>
            <a:ext cx="7562850" cy="51435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A8850A0-01A3-4F4E-AA52-F716A9BFD4EB}" type="datetimeFigureOut">
              <a:rPr lang="en-US" dirty="0"/>
              <a:pPr/>
              <a:t>2/28/2023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15076184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5811CCA-BB49-46C7-A0E2-F42339750F9A}" type="datetimeFigureOut">
              <a:rPr lang="en-US" dirty="0"/>
              <a:t>2/28/2023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949831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B075A7A-4A9A-410F-B848-AB998ACC9419}" type="datetimeFigureOut">
              <a:rPr lang="en-US" dirty="0"/>
              <a:pPr/>
              <a:t>2/28/2023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868827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A5F3E88-2D66-4D17-B0FA-EA13CB20B2FF}" type="datetimeFigureOut">
              <a:rPr lang="en-US" dirty="0"/>
              <a:pPr/>
              <a:t>2/28/2023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747487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11340000" cy="468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E0A84F6-FEAA-4BDD-9282-20006CFE8BD1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CD00A51-7C86-40CE-9A85-9305A72856F5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2581C84-47AA-4227-BB97-9D73745C6350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3D0208D-7363-46C1-93C0-34D5C7CC03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BF00BA4-FF52-480A-802E-02DFDD8C7441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8FC3C8E-D2F9-46FE-B29F-17C02B89FFCC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AC53E23-4CA7-479D-B22A-A5FCB3E5B5F6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6F0F1DB-0C5F-4895-B71A-86B7D122DD4B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34BF4B3-A394-4B33-84E8-433CB3F4D710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6E11BA4-7EBA-47E5-8E07-57E665A74955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A178943-1EAE-4532-95FB-DFD1B8A936ED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1603A2C-1F9D-4BAB-BF6C-C411F8898F5A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019487C-9065-4D0C-8A4F-0BEC960FF5E1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2E39A85-934A-4BF2-93E3-761989F1B981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152000"/>
            <a:ext cx="5472000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94AA1D0D-4A88-48E6-9F92-152A70F621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0384" y="1140847"/>
            <a:ext cx="5471616" cy="503611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BAF7-A9F4-4666-A96D-E0820914D8A4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210B130-61BF-42BB-A9D3-54F0E9975E1E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ED4637A-B150-47D5-91AA-5443ECDF24E5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345A228-3ACD-436B-BAEA-C19CFB995DFF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808980A-AE2C-4B9A-923B-70728FF4B383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90E16CE-7F71-45E1-88F3-0F2422E4E14F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024FFFC-3734-4C7F-8BB4-1D72D8764C19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5E243F7-C034-42A6-94F7-39C26EF11897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F7416F4-3283-4DFF-BF8E-0F1B10C57C7B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E43006F-FE7C-4D9C-9803-C7A1705E2E29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0B601BE-5173-46B7-B727-24C354628A9A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840A278-AE7C-4997-AAEA-F758452843B7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AE5DE6-4BFB-4DB3-8207-ABE7B804220D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06BC0376-95EB-4B85-AD13-AB07742066DC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3600000" cy="503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152000"/>
            <a:ext cx="3600450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152000"/>
            <a:ext cx="3600450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2160000" cy="503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152525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152525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148060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152525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gital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725BC56-C7B6-400F-80F9-3F968E2CAE0E}"/>
              </a:ext>
            </a:extLst>
          </p:cNvPr>
          <p:cNvGrpSpPr/>
          <p:nvPr userDrawn="1"/>
        </p:nvGrpSpPr>
        <p:grpSpPr>
          <a:xfrm>
            <a:off x="3383603" y="1013721"/>
            <a:ext cx="7749965" cy="5100743"/>
            <a:chOff x="510812" y="938373"/>
            <a:chExt cx="8073393" cy="5313612"/>
          </a:xfrm>
        </p:grpSpPr>
        <p:sp>
          <p:nvSpPr>
            <p:cNvPr id="44" name="Rounded Rectangle 15">
              <a:extLst>
                <a:ext uri="{FF2B5EF4-FFF2-40B4-BE49-F238E27FC236}">
                  <a16:creationId xmlns:a16="http://schemas.microsoft.com/office/drawing/2014/main" id="{1EC806EC-A1B2-4893-9504-1D7FFE8E238F}"/>
                </a:ext>
              </a:extLst>
            </p:cNvPr>
            <p:cNvSpPr/>
            <p:nvPr/>
          </p:nvSpPr>
          <p:spPr>
            <a:xfrm>
              <a:off x="877709" y="938373"/>
              <a:ext cx="7339600" cy="5234482"/>
            </a:xfrm>
            <a:prstGeom prst="round2SameRect">
              <a:avLst>
                <a:gd name="adj1" fmla="val 5601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45" name="Rounded Rectangle 15">
              <a:extLst>
                <a:ext uri="{FF2B5EF4-FFF2-40B4-BE49-F238E27FC236}">
                  <a16:creationId xmlns:a16="http://schemas.microsoft.com/office/drawing/2014/main" id="{535A1B12-6F16-41A0-A6B1-4AD0CCB5A081}"/>
                </a:ext>
              </a:extLst>
            </p:cNvPr>
            <p:cNvSpPr/>
            <p:nvPr/>
          </p:nvSpPr>
          <p:spPr>
            <a:xfrm>
              <a:off x="930758" y="995668"/>
              <a:ext cx="7233502" cy="5177187"/>
            </a:xfrm>
            <a:prstGeom prst="round2SameRect">
              <a:avLst>
                <a:gd name="adj1" fmla="val 4499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379B244F-CF81-4500-A78E-495ABA6828BA}"/>
                </a:ext>
              </a:extLst>
            </p:cNvPr>
            <p:cNvSpPr/>
            <p:nvPr/>
          </p:nvSpPr>
          <p:spPr>
            <a:xfrm rot="16200000">
              <a:off x="2264894" y="295974"/>
              <a:ext cx="4565229" cy="6599909"/>
            </a:xfrm>
            <a:prstGeom prst="roundRect">
              <a:avLst>
                <a:gd name="adj" fmla="val 1476"/>
              </a:avLst>
            </a:prstGeom>
            <a:solidFill>
              <a:schemeClr val="bg1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7" name="Rounded Rectangle 15">
              <a:extLst>
                <a:ext uri="{FF2B5EF4-FFF2-40B4-BE49-F238E27FC236}">
                  <a16:creationId xmlns:a16="http://schemas.microsoft.com/office/drawing/2014/main" id="{EE88F157-E260-486F-937E-C18428699861}"/>
                </a:ext>
              </a:extLst>
            </p:cNvPr>
            <p:cNvSpPr/>
            <p:nvPr/>
          </p:nvSpPr>
          <p:spPr>
            <a:xfrm rot="10800000">
              <a:off x="510812" y="5998253"/>
              <a:ext cx="8073393" cy="24897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8" name="Rounded Rectangle 15">
              <a:extLst>
                <a:ext uri="{FF2B5EF4-FFF2-40B4-BE49-F238E27FC236}">
                  <a16:creationId xmlns:a16="http://schemas.microsoft.com/office/drawing/2014/main" id="{F736AFAF-44AD-47CE-A63B-210102A4BF0B}"/>
                </a:ext>
              </a:extLst>
            </p:cNvPr>
            <p:cNvSpPr/>
            <p:nvPr userDrawn="1"/>
          </p:nvSpPr>
          <p:spPr>
            <a:xfrm>
              <a:off x="3668019" y="6206338"/>
              <a:ext cx="1758981" cy="45647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31000"/>
                  </a:schemeClr>
                </a:gs>
              </a:gsLst>
              <a:lin ang="16200000" scaled="0"/>
            </a:gra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4F6457E-3660-4E80-82BC-8894D701DEE9}"/>
                </a:ext>
              </a:extLst>
            </p:cNvPr>
            <p:cNvSpPr/>
            <p:nvPr/>
          </p:nvSpPr>
          <p:spPr>
            <a:xfrm rot="16200000">
              <a:off x="4660498" y="1119143"/>
              <a:ext cx="48680" cy="4868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0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88230416-7E55-4CB0-9548-491BA471E9E8}"/>
                </a:ext>
              </a:extLst>
            </p:cNvPr>
            <p:cNvSpPr/>
            <p:nvPr/>
          </p:nvSpPr>
          <p:spPr>
            <a:xfrm rot="16200000">
              <a:off x="4505961" y="1106017"/>
              <a:ext cx="83096" cy="8309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E3C1810-AD4F-4393-928E-CFA8053A2CC2}"/>
                </a:ext>
              </a:extLst>
            </p:cNvPr>
            <p:cNvSpPr/>
            <p:nvPr/>
          </p:nvSpPr>
          <p:spPr>
            <a:xfrm rot="16200000">
              <a:off x="4524686" y="1124741"/>
              <a:ext cx="45647" cy="4564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152000"/>
            <a:ext cx="2951603" cy="2196235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429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8096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0763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Emphasized text can go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C1EA41E-F6C4-484F-95E9-42978FF2162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92796" y="1376357"/>
            <a:ext cx="6333545" cy="4379625"/>
          </a:xfrm>
          <a:prstGeom prst="roundRect">
            <a:avLst>
              <a:gd name="adj" fmla="val 135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and Drop Image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5FD3B7C-17C6-4327-986C-A8A6D6EC1B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800" y="3509766"/>
            <a:ext cx="2951163" cy="232270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628645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Numbers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30F7266-25A0-4B3A-A8CE-F083ECC9D4C6}"/>
              </a:ext>
            </a:extLst>
          </p:cNvPr>
          <p:cNvSpPr/>
          <p:nvPr userDrawn="1"/>
        </p:nvSpPr>
        <p:spPr>
          <a:xfrm>
            <a:off x="0" y="2539992"/>
            <a:ext cx="5373076" cy="4318008"/>
          </a:xfrm>
          <a:custGeom>
            <a:avLst/>
            <a:gdLst>
              <a:gd name="connsiteX0" fmla="*/ 4972877 w 5373076"/>
              <a:gd name="connsiteY0" fmla="*/ 1816430 h 4318008"/>
              <a:gd name="connsiteX1" fmla="*/ 5211912 w 5373076"/>
              <a:gd name="connsiteY1" fmla="*/ 2046590 h 4318008"/>
              <a:gd name="connsiteX2" fmla="*/ 4866804 w 5373076"/>
              <a:gd name="connsiteY2" fmla="*/ 2013272 h 4318008"/>
              <a:gd name="connsiteX3" fmla="*/ 3721849 w 5373076"/>
              <a:gd name="connsiteY3" fmla="*/ 1808102 h 4318008"/>
              <a:gd name="connsiteX4" fmla="*/ 3854624 w 5373076"/>
              <a:gd name="connsiteY4" fmla="*/ 2524110 h 4318008"/>
              <a:gd name="connsiteX5" fmla="*/ 3419634 w 5373076"/>
              <a:gd name="connsiteY5" fmla="*/ 2322178 h 4318008"/>
              <a:gd name="connsiteX6" fmla="*/ 3604566 w 5373076"/>
              <a:gd name="connsiteY6" fmla="*/ 1945430 h 4318008"/>
              <a:gd name="connsiteX7" fmla="*/ 2301472 w 5373076"/>
              <a:gd name="connsiteY7" fmla="*/ 1771765 h 4318008"/>
              <a:gd name="connsiteX8" fmla="*/ 3237442 w 5373076"/>
              <a:gd name="connsiteY8" fmla="*/ 2134997 h 4318008"/>
              <a:gd name="connsiteX9" fmla="*/ 3266331 w 5373076"/>
              <a:gd name="connsiteY9" fmla="*/ 2949530 h 4318008"/>
              <a:gd name="connsiteX10" fmla="*/ 1897852 w 5373076"/>
              <a:gd name="connsiteY10" fmla="*/ 4318008 h 4318008"/>
              <a:gd name="connsiteX11" fmla="*/ 134565 w 5373076"/>
              <a:gd name="connsiteY11" fmla="*/ 4318008 h 4318008"/>
              <a:gd name="connsiteX12" fmla="*/ 0 w 5373076"/>
              <a:gd name="connsiteY12" fmla="*/ 4183443 h 4318008"/>
              <a:gd name="connsiteX13" fmla="*/ 0 w 5373076"/>
              <a:gd name="connsiteY13" fmla="*/ 2855805 h 4318008"/>
              <a:gd name="connsiteX14" fmla="*/ 5243699 w 5373076"/>
              <a:gd name="connsiteY14" fmla="*/ 652159 h 4318008"/>
              <a:gd name="connsiteX15" fmla="*/ 5058767 w 5373076"/>
              <a:gd name="connsiteY15" fmla="*/ 1028908 h 4318008"/>
              <a:gd name="connsiteX16" fmla="*/ 4960786 w 5373076"/>
              <a:gd name="connsiteY16" fmla="*/ 983422 h 4318008"/>
              <a:gd name="connsiteX17" fmla="*/ 3473588 w 5373076"/>
              <a:gd name="connsiteY17" fmla="*/ 405712 h 4318008"/>
              <a:gd name="connsiteX18" fmla="*/ 4094196 w 5373076"/>
              <a:gd name="connsiteY18" fmla="*/ 1366894 h 4318008"/>
              <a:gd name="connsiteX19" fmla="*/ 3778134 w 5373076"/>
              <a:gd name="connsiteY19" fmla="*/ 1741309 h 4318008"/>
              <a:gd name="connsiteX20" fmla="*/ 2824519 w 5373076"/>
              <a:gd name="connsiteY20" fmla="*/ 1808100 h 4318008"/>
              <a:gd name="connsiteX21" fmla="*/ 4454991 w 5373076"/>
              <a:gd name="connsiteY21" fmla="*/ 0 h 4318008"/>
              <a:gd name="connsiteX22" fmla="*/ 5373076 w 5373076"/>
              <a:gd name="connsiteY22" fmla="*/ 32358 h 4318008"/>
              <a:gd name="connsiteX23" fmla="*/ 4628717 w 5373076"/>
              <a:gd name="connsiteY23" fmla="*/ 1349015 h 4318008"/>
              <a:gd name="connsiteX24" fmla="*/ 4094010 w 5373076"/>
              <a:gd name="connsiteY24" fmla="*/ 779481 h 431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73076" h="4318008">
                <a:moveTo>
                  <a:pt x="4972877" y="1816430"/>
                </a:moveTo>
                <a:lnTo>
                  <a:pt x="5211912" y="2046590"/>
                </a:lnTo>
                <a:lnTo>
                  <a:pt x="4866804" y="2013272"/>
                </a:lnTo>
                <a:close/>
                <a:moveTo>
                  <a:pt x="3721849" y="1808102"/>
                </a:moveTo>
                <a:lnTo>
                  <a:pt x="3854624" y="2524110"/>
                </a:lnTo>
                <a:lnTo>
                  <a:pt x="3419634" y="2322178"/>
                </a:lnTo>
                <a:lnTo>
                  <a:pt x="3604566" y="1945430"/>
                </a:lnTo>
                <a:close/>
                <a:moveTo>
                  <a:pt x="2301472" y="1771765"/>
                </a:moveTo>
                <a:lnTo>
                  <a:pt x="3237442" y="2134997"/>
                </a:lnTo>
                <a:lnTo>
                  <a:pt x="3266331" y="2949530"/>
                </a:lnTo>
                <a:lnTo>
                  <a:pt x="1897852" y="4318008"/>
                </a:lnTo>
                <a:lnTo>
                  <a:pt x="134565" y="4318008"/>
                </a:lnTo>
                <a:lnTo>
                  <a:pt x="0" y="4183443"/>
                </a:lnTo>
                <a:lnTo>
                  <a:pt x="0" y="2855805"/>
                </a:lnTo>
                <a:close/>
                <a:moveTo>
                  <a:pt x="5243699" y="652159"/>
                </a:moveTo>
                <a:lnTo>
                  <a:pt x="5058767" y="1028908"/>
                </a:lnTo>
                <a:lnTo>
                  <a:pt x="4960786" y="983422"/>
                </a:lnTo>
                <a:close/>
                <a:moveTo>
                  <a:pt x="3473588" y="405712"/>
                </a:moveTo>
                <a:lnTo>
                  <a:pt x="4094196" y="1366894"/>
                </a:lnTo>
                <a:lnTo>
                  <a:pt x="3778134" y="1741309"/>
                </a:lnTo>
                <a:lnTo>
                  <a:pt x="2824519" y="1808100"/>
                </a:lnTo>
                <a:close/>
                <a:moveTo>
                  <a:pt x="4454991" y="0"/>
                </a:moveTo>
                <a:lnTo>
                  <a:pt x="5373076" y="32358"/>
                </a:lnTo>
                <a:lnTo>
                  <a:pt x="4628717" y="1349015"/>
                </a:lnTo>
                <a:lnTo>
                  <a:pt x="4094010" y="77948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 userDrawn="1">
            <p:ph sz="half" idx="1"/>
          </p:nvPr>
        </p:nvSpPr>
        <p:spPr>
          <a:xfrm>
            <a:off x="906843" y="3429050"/>
            <a:ext cx="4522314" cy="2762949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6774740" y="3429000"/>
            <a:ext cx="4522407" cy="276225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EF984BB-176D-4924-ADAD-52FBC95B07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6463" y="2278063"/>
            <a:ext cx="4522787" cy="885825"/>
          </a:xfrm>
        </p:spPr>
        <p:txBody>
          <a:bodyPr anchor="ctr"/>
          <a:lstStyle>
            <a:lvl1pPr marL="0" indent="0">
              <a:buNone/>
              <a:defRPr sz="8000" b="1">
                <a:latin typeface="+mj-lt"/>
              </a:defRPr>
            </a:lvl1pPr>
            <a:lvl2pPr marL="266700" indent="0">
              <a:buNone/>
              <a:defRPr sz="8000">
                <a:latin typeface="+mj-lt"/>
              </a:defRPr>
            </a:lvl2pPr>
            <a:lvl3pPr marL="542925" indent="0">
              <a:buNone/>
              <a:defRPr sz="8000">
                <a:latin typeface="+mj-lt"/>
              </a:defRPr>
            </a:lvl3pPr>
            <a:lvl4pPr marL="809625" indent="0">
              <a:buNone/>
              <a:defRPr sz="8000">
                <a:latin typeface="+mj-lt"/>
              </a:defRPr>
            </a:lvl4pPr>
            <a:lvl5pPr marL="1076325" indent="0">
              <a:buNone/>
              <a:defRPr sz="8000">
                <a:latin typeface="+mj-lt"/>
              </a:defRPr>
            </a:lvl5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C59BE1D7-885A-4749-99BA-6909D64AFA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62750" y="2278063"/>
            <a:ext cx="4522787" cy="885825"/>
          </a:xfrm>
        </p:spPr>
        <p:txBody>
          <a:bodyPr anchor="ctr"/>
          <a:lstStyle>
            <a:lvl1pPr marL="0" indent="0">
              <a:buNone/>
              <a:defRPr sz="8000" b="1" i="0"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cxnSp>
        <p:nvCxnSpPr>
          <p:cNvPr id="10" name="Straight Connector 9" descr="Middle divider line">
            <a:extLst>
              <a:ext uri="{FF2B5EF4-FFF2-40B4-BE49-F238E27FC236}">
                <a16:creationId xmlns:a16="http://schemas.microsoft.com/office/drawing/2014/main" id="{2B940646-DE40-4E0F-AE42-6530784C9A7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0" y="1391763"/>
            <a:ext cx="0" cy="4588123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6449632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ctagon 6">
            <a:extLst>
              <a:ext uri="{FF2B5EF4-FFF2-40B4-BE49-F238E27FC236}">
                <a16:creationId xmlns:a16="http://schemas.microsoft.com/office/drawing/2014/main" id="{12B87281-2FCA-44C5-BFC9-FD653787EFC4}"/>
              </a:ext>
            </a:extLst>
          </p:cNvPr>
          <p:cNvSpPr/>
          <p:nvPr userDrawn="1"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11340000" cy="46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1999" y="6188628"/>
            <a:ext cx="878494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  <a:noFill/>
          <a:ln w="3175">
            <a:solidFill>
              <a:schemeClr val="accent1"/>
            </a:solidFill>
          </a:ln>
        </p:spPr>
        <p:txBody>
          <a:bodyPr vert="horz" lIns="0" tIns="0" rIns="0" bIns="0" rtlCol="0" anchor="ctr"/>
          <a:lstStyle>
            <a:lvl1pPr algn="ctr">
              <a:defRPr sz="1200" b="1" i="1">
                <a:solidFill>
                  <a:schemeClr val="tx1"/>
                </a:solidFill>
                <a:latin typeface="+mj-lt"/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66BF03E-F48E-4C0A-9078-07AC4DDF896A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F827500-FC74-463C-9312-BC59104AEBD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AF375EA-F235-4EAA-A52F-D6BF0D6EDDCA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E3C8C5B-6356-4B7C-887C-A436D7DB4059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3120C00-0FF6-411F-B2D6-C625ED6BD241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D142C1D-78E5-4AD5-BEF3-C015D6E3FEBD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00D9306-2240-47FF-AA2F-DC7C26A008A4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4" r:id="rId3"/>
    <p:sldLayoutId id="2147483650" r:id="rId4"/>
    <p:sldLayoutId id="2147483652" r:id="rId5"/>
    <p:sldLayoutId id="2147483656" r:id="rId6"/>
    <p:sldLayoutId id="2147483657" r:id="rId7"/>
    <p:sldLayoutId id="2147483668" r:id="rId8"/>
    <p:sldLayoutId id="2147483670" r:id="rId9"/>
    <p:sldLayoutId id="2147483653" r:id="rId10"/>
    <p:sldLayoutId id="2147483673" r:id="rId11"/>
    <p:sldLayoutId id="2147483674" r:id="rId12"/>
    <p:sldLayoutId id="2147483676" r:id="rId13"/>
    <p:sldLayoutId id="2147483677" r:id="rId14"/>
    <p:sldLayoutId id="2147483654" r:id="rId15"/>
    <p:sldLayoutId id="2147483660" r:id="rId16"/>
    <p:sldLayoutId id="2147483661" r:id="rId17"/>
    <p:sldLayoutId id="2147483678" r:id="rId18"/>
    <p:sldLayoutId id="2147483686" r:id="rId19"/>
    <p:sldLayoutId id="2147483687" r:id="rId20"/>
    <p:sldLayoutId id="2147483689" r:id="rId21"/>
    <p:sldLayoutId id="2147483690" r:id="rId22"/>
    <p:sldLayoutId id="2147483688" r:id="rId23"/>
    <p:sldLayoutId id="2147483715" r:id="rId24"/>
  </p:sldLayoutIdLst>
  <p:transition spd="slow">
    <p:wip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17205CAA-4E5A-4223-BD55-C5D2841AC9EF}" type="datetimeFigureOut">
              <a:rPr lang="en-US" dirty="0"/>
              <a:t>2/28/2023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7005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ransition spd="slow">
    <p:wipe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lumenpflanzen111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2226"/>
            <a:ext cx="1185863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blumenpflanzen042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814" y="-666750"/>
            <a:ext cx="1374775" cy="209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blumenpflanzen108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780088"/>
            <a:ext cx="1538288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25" name="WordArt 5"/>
          <p:cNvSpPr>
            <a:spLocks noChangeArrowheads="1" noChangeShapeType="1" noTextEdit="1"/>
          </p:cNvSpPr>
          <p:nvPr/>
        </p:nvSpPr>
        <p:spPr bwMode="auto">
          <a:xfrm>
            <a:off x="3165476" y="404813"/>
            <a:ext cx="5851525" cy="1536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THẦY CÔ VÀ CÁC EM</a:t>
            </a:r>
          </a:p>
          <a:p>
            <a:pPr algn="ctr"/>
            <a:r>
              <a:rPr lang="en-US" sz="3600" b="1" kern="1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GIỜ, THĂM LỚP.</a:t>
            </a:r>
          </a:p>
        </p:txBody>
      </p:sp>
      <p:sp>
        <p:nvSpPr>
          <p:cNvPr id="7" name="WordArt 9"/>
          <p:cNvSpPr>
            <a:spLocks noChangeArrowheads="1" noChangeShapeType="1" noTextEdit="1"/>
          </p:cNvSpPr>
          <p:nvPr/>
        </p:nvSpPr>
        <p:spPr bwMode="auto">
          <a:xfrm>
            <a:off x="3387727" y="2746919"/>
            <a:ext cx="5629274" cy="107047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b="1" kern="1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KHOA HỌC TỰ NHIÊN 6</a:t>
            </a:r>
            <a:endParaRPr lang="en-US" sz="3600" b="1" kern="10">
              <a:ln w="12700">
                <a:solidFill>
                  <a:schemeClr val="tx1"/>
                </a:solidFill>
                <a:round/>
                <a:headEnd/>
                <a:tailEnd/>
              </a:ln>
              <a:solidFill>
                <a:srgbClr val="990099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2508250" y="5006975"/>
            <a:ext cx="7951788" cy="116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b="1"/>
              <a:t>Giáo viên: Nguyễn Thị Bích Liên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b="1"/>
              <a:t>Trường THCS Nam Hải – Hải An – Hải Phòng</a:t>
            </a:r>
          </a:p>
        </p:txBody>
      </p:sp>
    </p:spTree>
    <p:extLst>
      <p:ext uri="{BB962C8B-B14F-4D97-AF65-F5344CB8AC3E}">
        <p14:creationId xmlns:p14="http://schemas.microsoft.com/office/powerpoint/2010/main" val="3304858741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5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3B7C86-BAD5-4248-AE9A-74278CFF9A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10</a:t>
            </a:fld>
            <a:endParaRPr lang="en-US" noProof="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C57072-39A5-471E-9D9C-195ADC042E79}"/>
              </a:ext>
            </a:extLst>
          </p:cNvPr>
          <p:cNvSpPr txBox="1"/>
          <p:nvPr/>
        </p:nvSpPr>
        <p:spPr>
          <a:xfrm>
            <a:off x="1613999" y="1434871"/>
            <a:ext cx="934356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CHỦ ĐỀ: </a:t>
            </a:r>
          </a:p>
          <a:p>
            <a:pPr algn="ctr">
              <a:lnSpc>
                <a:spcPct val="150000"/>
              </a:lnSpc>
            </a:pPr>
            <a:r>
              <a:rPr lang="vi-VN" sz="3200" b="1" i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Lớp cá </a:t>
            </a:r>
            <a:r>
              <a:rPr lang="en-US" sz="3200" b="1" i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mang </a:t>
            </a:r>
            <a:r>
              <a:rPr lang="en-US" sz="3200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lại</a:t>
            </a:r>
            <a:r>
              <a:rPr lang="en-US" sz="32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200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lợi</a:t>
            </a:r>
            <a:r>
              <a:rPr lang="en-US" sz="32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200" b="1" i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ích</a:t>
            </a:r>
            <a:r>
              <a:rPr lang="en-US" sz="3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3200" b="1" smtClean="0">
                <a:solidFill>
                  <a:srgbClr val="202122"/>
                </a:solidFill>
                <a:latin typeface="Arial" panose="020B0604020202020204" pitchFamily="34" charset="0"/>
              </a:rPr>
              <a:t>và</a:t>
            </a:r>
            <a:r>
              <a:rPr lang="en-US" sz="3200" b="1" i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200" b="1" i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tác</a:t>
            </a:r>
            <a:r>
              <a:rPr lang="en-US" sz="3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200" b="1" i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hại</a:t>
            </a:r>
            <a:r>
              <a:rPr lang="vi-VN" sz="3200" b="1" i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gì </a:t>
            </a:r>
            <a:endParaRPr lang="en-US" sz="3200" b="1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đối</a:t>
            </a:r>
            <a:r>
              <a:rPr lang="en-US" sz="32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200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với</a:t>
            </a:r>
            <a:r>
              <a:rPr lang="en-US" sz="32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200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đời</a:t>
            </a:r>
            <a:r>
              <a:rPr lang="en-US" sz="32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200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sống</a:t>
            </a:r>
            <a:r>
              <a:rPr lang="en-US" sz="32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con </a:t>
            </a:r>
            <a:r>
              <a:rPr lang="en-US" sz="3200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người</a:t>
            </a:r>
            <a:r>
              <a:rPr lang="en-US" sz="32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200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và</a:t>
            </a:r>
            <a:r>
              <a:rPr lang="en-US" sz="32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200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tự</a:t>
            </a:r>
            <a:r>
              <a:rPr lang="en-US" sz="32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200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nhiên</a:t>
            </a:r>
            <a:r>
              <a:rPr lang="en-US" sz="32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?</a:t>
            </a:r>
          </a:p>
        </p:txBody>
      </p:sp>
      <p:pic>
        <p:nvPicPr>
          <p:cNvPr id="5" name="Đồng hồ đếm ngược 3 phút - 3 Minutes">
            <a:hlinkClick r:id="" action="ppaction://media"/>
            <a:extLst>
              <a:ext uri="{FF2B5EF4-FFF2-40B4-BE49-F238E27FC236}">
                <a16:creationId xmlns:a16="http://schemas.microsoft.com/office/drawing/2014/main" id="{D1EA8483-4FBA-4CEF-8B11-7571F000E7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6602" y="4209763"/>
            <a:ext cx="2658794" cy="14955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97680" y="213360"/>
            <a:ext cx="4739640" cy="13868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C57072-39A5-471E-9D9C-195ADC042E79}"/>
              </a:ext>
            </a:extLst>
          </p:cNvPr>
          <p:cNvSpPr txBox="1"/>
          <p:nvPr/>
        </p:nvSpPr>
        <p:spPr>
          <a:xfrm>
            <a:off x="4499768" y="619114"/>
            <a:ext cx="4537552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smtClean="0">
                <a:solidFill>
                  <a:srgbClr val="202122"/>
                </a:solidFill>
                <a:latin typeface="Arial" panose="020B0604020202020204" pitchFamily="34" charset="0"/>
              </a:rPr>
              <a:t>THẢO LUẬN NHÓM 4</a:t>
            </a:r>
            <a:endParaRPr lang="en-US" sz="3200" b="1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9270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2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004" y="238538"/>
            <a:ext cx="4553778" cy="30358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5244" y="238539"/>
            <a:ext cx="5059752" cy="30358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004" y="3734147"/>
            <a:ext cx="4553776" cy="30358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6611" y="3734147"/>
            <a:ext cx="6828385" cy="30358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5183992" y="238538"/>
            <a:ext cx="1322826" cy="3046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  <a:defRPr/>
            </a:pPr>
            <a:r>
              <a:rPr lang="en-US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dồi</a:t>
            </a:r>
            <a:r>
              <a:rPr lang="en-US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dào</a:t>
            </a:r>
            <a:endParaRPr lang="en-US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1103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2"/>
          <p:cNvSpPr txBox="1">
            <a:spLocks noChangeArrowheads="1"/>
          </p:cNvSpPr>
          <p:nvPr/>
        </p:nvSpPr>
        <p:spPr bwMode="auto">
          <a:xfrm>
            <a:off x="547433" y="5367130"/>
            <a:ext cx="4871001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  <a:defRPr/>
            </a:pPr>
            <a:r>
              <a:rPr lang="en-US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endParaRPr lang="en-US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433" y="1043175"/>
            <a:ext cx="4871001" cy="38468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1043175"/>
            <a:ext cx="5770316" cy="38468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7784691" y="5367129"/>
            <a:ext cx="2088134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  <a:defRPr/>
            </a:pPr>
            <a:r>
              <a:rPr lang="en-US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en-US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763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0255" y="699047"/>
            <a:ext cx="5697135" cy="38740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610" y="699047"/>
            <a:ext cx="5811078" cy="38740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 Box 22"/>
          <p:cNvSpPr txBox="1">
            <a:spLocks noChangeArrowheads="1"/>
          </p:cNvSpPr>
          <p:nvPr/>
        </p:nvSpPr>
        <p:spPr bwMode="auto">
          <a:xfrm>
            <a:off x="2870061" y="5574178"/>
            <a:ext cx="6880388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  <a:defRPr/>
            </a:pPr>
            <a:r>
              <a:rPr lang="en-US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79138" y="4696612"/>
            <a:ext cx="26220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FontTx/>
              <a:buNone/>
              <a:defRPr/>
            </a:pP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47811" y="4696612"/>
            <a:ext cx="26220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FontTx/>
              <a:buNone/>
              <a:defRPr/>
            </a:pP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5089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2"/>
          <p:cNvSpPr txBox="1">
            <a:spLocks noChangeArrowheads="1"/>
          </p:cNvSpPr>
          <p:nvPr/>
        </p:nvSpPr>
        <p:spPr bwMode="auto">
          <a:xfrm>
            <a:off x="2552097" y="496259"/>
            <a:ext cx="7087806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  <a:defRPr/>
            </a:pPr>
            <a:r>
              <a:rPr lang="en-US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5715" y="1515891"/>
            <a:ext cx="2833724" cy="42892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61" y="1600201"/>
            <a:ext cx="2211272" cy="40907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5961" y="1433911"/>
            <a:ext cx="6501374" cy="44531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44304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2"/>
          <p:cNvSpPr txBox="1">
            <a:spLocks noChangeArrowheads="1"/>
          </p:cNvSpPr>
          <p:nvPr/>
        </p:nvSpPr>
        <p:spPr bwMode="auto">
          <a:xfrm>
            <a:off x="3956733" y="394949"/>
            <a:ext cx="4278534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  <a:defRPr/>
            </a:pPr>
            <a:r>
              <a:rPr lang="en-US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lang="en-US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endParaRPr lang="en-US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556" y="2108980"/>
            <a:ext cx="4244168" cy="31934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3061" y="1583317"/>
            <a:ext cx="7546351" cy="42448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01568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4285" y="1578561"/>
            <a:ext cx="5627730" cy="39174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345" y="1195845"/>
            <a:ext cx="4649475" cy="28501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206071" y="4000458"/>
            <a:ext cx="26220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FontTx/>
              <a:buNone/>
              <a:defRPr/>
            </a:pP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nóc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22"/>
          <p:cNvSpPr txBox="1">
            <a:spLocks noChangeArrowheads="1"/>
          </p:cNvSpPr>
          <p:nvPr/>
        </p:nvSpPr>
        <p:spPr bwMode="auto">
          <a:xfrm>
            <a:off x="3956733" y="394949"/>
            <a:ext cx="4278534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  <a:defRPr/>
            </a:pPr>
            <a:r>
              <a:rPr lang="en-US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endParaRPr lang="en-US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rrow: Right 7"/>
          <p:cNvSpPr/>
          <p:nvPr/>
        </p:nvSpPr>
        <p:spPr>
          <a:xfrm>
            <a:off x="5302072" y="3248530"/>
            <a:ext cx="609600" cy="288758"/>
          </a:xfrm>
          <a:prstGeom prst="rightArrow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7" descr="cá noc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98" y="4523678"/>
            <a:ext cx="4113021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90577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62BF23-9135-4D56-80C8-9562BBBDD2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17</a:t>
            </a:fld>
            <a:endParaRPr lang="en-US" noProof="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E6B8529-4602-484A-99CE-DA50B29E365F}"/>
              </a:ext>
            </a:extLst>
          </p:cNvPr>
          <p:cNvSpPr txBox="1">
            <a:spLocks/>
          </p:cNvSpPr>
          <p:nvPr/>
        </p:nvSpPr>
        <p:spPr>
          <a:xfrm>
            <a:off x="328451" y="241824"/>
            <a:ext cx="2864915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D1747D-E83C-4773-A6C2-5330AD8DB99B}"/>
              </a:ext>
            </a:extLst>
          </p:cNvPr>
          <p:cNvSpPr txBox="1"/>
          <p:nvPr/>
        </p:nvSpPr>
        <p:spPr>
          <a:xfrm>
            <a:off x="715371" y="1441237"/>
            <a:ext cx="10761258" cy="304698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1.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Hình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thức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: 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HS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làm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việc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cá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nhân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2.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Nhiệm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vụ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: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Viết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3 </a:t>
            </a:r>
            <a:r>
              <a:rPr lang="en-US" alt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nội</a:t>
            </a:r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>
                <a:solidFill>
                  <a:prstClr val="black"/>
                </a:solidFill>
                <a:latin typeface="Arial" panose="020B0604020202020204" pitchFamily="34" charset="0"/>
              </a:rPr>
              <a:t>dung </a:t>
            </a:r>
            <a:r>
              <a:rPr lang="en-US" alt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ấn </a:t>
            </a:r>
            <a:r>
              <a:rPr lang="en-US" altLang="en-US" sz="3200" err="1">
                <a:solidFill>
                  <a:prstClr val="black"/>
                </a:solidFill>
                <a:latin typeface="Arial" panose="020B0604020202020204" pitchFamily="34" charset="0"/>
              </a:rPr>
              <a:t>tượng</a:t>
            </a:r>
            <a:r>
              <a:rPr lang="en-US" altLang="en-US" sz="320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nhất</a:t>
            </a:r>
            <a:r>
              <a:rPr lang="vi-VN" alt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 về một loài cá mà em biết.</a:t>
            </a:r>
            <a:endParaRPr lang="en-US" altLang="en-US" sz="32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026" name="Picture 2" descr="Cup Icon Design 508214 - Download Free Vectors, Clipart Graphics &amp; Vector  Art">
            <a:extLst>
              <a:ext uri="{FF2B5EF4-FFF2-40B4-BE49-F238E27FC236}">
                <a16:creationId xmlns:a16="http://schemas.microsoft.com/office/drawing/2014/main" id="{1627719F-CC26-499E-B0A3-095DBBDE3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485" y="4614160"/>
            <a:ext cx="1973030" cy="197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Đồng hồ đếm ngược 3 phút - 3 Minutes">
            <a:hlinkClick r:id="" action="ppaction://media"/>
            <a:extLst>
              <a:ext uri="{FF2B5EF4-FFF2-40B4-BE49-F238E27FC236}">
                <a16:creationId xmlns:a16="http://schemas.microsoft.com/office/drawing/2014/main" id="{D1EA8483-4FBA-4CEF-8B11-7571F000E7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81842" y="269449"/>
            <a:ext cx="1314158" cy="73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5080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2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62BF23-9135-4D56-80C8-9562BBBDD2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18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702100-B5F4-4E00-863E-6D865F2A0005}"/>
              </a:ext>
            </a:extLst>
          </p:cNvPr>
          <p:cNvSpPr txBox="1"/>
          <p:nvPr/>
        </p:nvSpPr>
        <p:spPr>
          <a:xfrm>
            <a:off x="1273128" y="1824111"/>
            <a:ext cx="9461538" cy="397031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Chủ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đề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  <a:r>
              <a:rPr kumimoji="0" lang="vi-V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Tạo tập san về lớp cá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trình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bày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bằng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poster,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sơ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đồ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tư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duy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inforgraphic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khuyến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khích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ảnh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minh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họa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ý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tưởng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trình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bày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sáng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tạo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việc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nhân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hoặc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hoạt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động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nhóm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2-4HS/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nhóm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Deadline: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Nộp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học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B34BECD5-F986-4898-B842-9D192E2AD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1393" y="889824"/>
            <a:ext cx="6409974" cy="1154023"/>
          </a:xfrm>
          <a:prstGeom prst="ellipse">
            <a:avLst/>
          </a:prstGeom>
          <a:solidFill>
            <a:srgbClr val="F4ECD5"/>
          </a:solidFill>
          <a:ln>
            <a:noFill/>
          </a:ln>
        </p:spPr>
        <p:txBody>
          <a:bodyPr wrap="square">
            <a:sp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600" dirty="0" err="1">
                <a:solidFill>
                  <a:srgbClr val="FF0000"/>
                </a:solidFill>
                <a:latin typeface="Arial" panose="020B0604020202020204" pitchFamily="34" charset="0"/>
              </a:rPr>
              <a:t>Tập</a:t>
            </a:r>
            <a:r>
              <a:rPr lang="en-US" altLang="en-US" sz="3600" dirty="0">
                <a:solidFill>
                  <a:srgbClr val="FF0000"/>
                </a:solidFill>
                <a:latin typeface="Arial" panose="020B0604020202020204" pitchFamily="34" charset="0"/>
              </a:rPr>
              <a:t> san</a:t>
            </a:r>
            <a:r>
              <a:rPr lang="en-US" altLang="en-US" sz="3600">
                <a:solidFill>
                  <a:srgbClr val="FF0000"/>
                </a:solidFill>
                <a:latin typeface="Arial" panose="020B0604020202020204" pitchFamily="34" charset="0"/>
              </a:rPr>
              <a:t>: </a:t>
            </a:r>
            <a:r>
              <a:rPr lang="vi-VN" altLang="en-US" sz="3600" smtClean="0">
                <a:solidFill>
                  <a:srgbClr val="FF0000"/>
                </a:solidFill>
                <a:latin typeface="Arial" panose="020B0604020202020204" pitchFamily="34" charset="0"/>
              </a:rPr>
              <a:t>Lớp cá</a:t>
            </a:r>
            <a:endParaRPr lang="en-US" altLang="en-US" sz="36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1B5DB14-9A15-4477-B099-29C7519BA1B8}"/>
              </a:ext>
            </a:extLst>
          </p:cNvPr>
          <p:cNvSpPr txBox="1">
            <a:spLocks/>
          </p:cNvSpPr>
          <p:nvPr/>
        </p:nvSpPr>
        <p:spPr>
          <a:xfrm>
            <a:off x="328451" y="241824"/>
            <a:ext cx="5124739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 VỀ NHÀ:</a:t>
            </a:r>
          </a:p>
        </p:txBody>
      </p:sp>
    </p:spTree>
    <p:extLst>
      <p:ext uri="{BB962C8B-B14F-4D97-AF65-F5344CB8AC3E}">
        <p14:creationId xmlns:p14="http://schemas.microsoft.com/office/powerpoint/2010/main" val="13406780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00938" y="213323"/>
            <a:ext cx="5051383" cy="523220"/>
          </a:xfrm>
          <a:prstGeom prst="rect">
            <a:avLst/>
          </a:prstGeom>
          <a:solidFill>
            <a:srgbClr val="00206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612313" algn="l"/>
              </a:tabLst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TIÊU CHÍ CHẤM SẢN PHẨM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9482A87-BCFA-485C-A2D4-2CE53959B1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533011"/>
              </p:ext>
            </p:extLst>
          </p:nvPr>
        </p:nvGraphicFramePr>
        <p:xfrm>
          <a:off x="1018400" y="1383876"/>
          <a:ext cx="10155200" cy="4619381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757388">
                  <a:extLst>
                    <a:ext uri="{9D8B030D-6E8A-4147-A177-3AD203B41FA5}">
                      <a16:colId xmlns:a16="http://schemas.microsoft.com/office/drawing/2014/main" val="2113466805"/>
                    </a:ext>
                  </a:extLst>
                </a:gridCol>
                <a:gridCol w="2131486">
                  <a:extLst>
                    <a:ext uri="{9D8B030D-6E8A-4147-A177-3AD203B41FA5}">
                      <a16:colId xmlns:a16="http://schemas.microsoft.com/office/drawing/2014/main" val="2808072247"/>
                    </a:ext>
                  </a:extLst>
                </a:gridCol>
                <a:gridCol w="5827569">
                  <a:extLst>
                    <a:ext uri="{9D8B030D-6E8A-4147-A177-3AD203B41FA5}">
                      <a16:colId xmlns:a16="http://schemas.microsoft.com/office/drawing/2014/main" val="1459252735"/>
                    </a:ext>
                  </a:extLst>
                </a:gridCol>
                <a:gridCol w="1438757">
                  <a:extLst>
                    <a:ext uri="{9D8B030D-6E8A-4147-A177-3AD203B41FA5}">
                      <a16:colId xmlns:a16="http://schemas.microsoft.com/office/drawing/2014/main" val="2744524918"/>
                    </a:ext>
                  </a:extLst>
                </a:gridCol>
              </a:tblGrid>
              <a:tr h="7993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</a:rPr>
                        <a:t>STT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</a:rPr>
                        <a:t>Tiêu chí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</a:rPr>
                        <a:t>Yêu cầu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</a:rPr>
                        <a:t>Số điểm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93412626"/>
                  </a:ext>
                </a:extLst>
              </a:tr>
              <a:tr h="79932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Nội dung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- Đầy đủ, ngắn gọn, chính xác (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 điểm).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- Sắp xếp nội dung logic, sáng tạo (2 điểm).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94249"/>
                  </a:ext>
                </a:extLst>
              </a:tr>
              <a:tr h="163007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Hình thức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- Bố cục khoa học, hợp lí (2 điểm).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- Có cả kênh chữ và kênh hình (1 điểm).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- Hình ảnh minh họa phù hợp, sinh động (1 điểm).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4510503"/>
                  </a:ext>
                </a:extLst>
              </a:tr>
              <a:tr h="79932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>
                          <a:solidFill>
                            <a:schemeClr val="bg1"/>
                          </a:solidFill>
                          <a:effectLst/>
                        </a:rPr>
                        <a:t>Ý thức học tập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- Hoàn thành đúng thời gian cho phép (1 điểm).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8630740"/>
                  </a:ext>
                </a:extLst>
              </a:tr>
              <a:tr h="383954"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>
                          <a:solidFill>
                            <a:schemeClr val="bg1"/>
                          </a:solidFill>
                          <a:effectLst/>
                        </a:rPr>
                        <a:t>Tổng điểm: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92784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73135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2</a:t>
            </a:fld>
            <a:endParaRPr lang="en-US" noProof="0" dirty="0"/>
          </a:p>
        </p:txBody>
      </p:sp>
      <p:sp>
        <p:nvSpPr>
          <p:cNvPr id="5" name="TextBox 4"/>
          <p:cNvSpPr txBox="1"/>
          <p:nvPr/>
        </p:nvSpPr>
        <p:spPr>
          <a:xfrm>
            <a:off x="4300889" y="539817"/>
            <a:ext cx="2823410" cy="593558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vi-VN" sz="36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36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15177" y="1954730"/>
            <a:ext cx="9823383" cy="258277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vi-VN" sz="36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hình, hãy cho biết mỗi loài động vật trong hình thuộc nhóm động vật không xương sống hay động vật có xương sống?</a:t>
            </a:r>
            <a:endParaRPr lang="en-US" sz="3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08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ải quỳ là gì? Có ăn được không? Sống ở đâu? Sống được bao lâu? - IAS Links">
            <a:extLst>
              <a:ext uri="{FF2B5EF4-FFF2-40B4-BE49-F238E27FC236}">
                <a16:creationId xmlns:a16="http://schemas.microsoft.com/office/drawing/2014/main" id="{495D6EE4-57B6-4549-9D19-30722CC44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81" y="317723"/>
            <a:ext cx="3448635" cy="20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an hô – Wikipedia tiếng Việt">
            <a:extLst>
              <a:ext uri="{FF2B5EF4-FFF2-40B4-BE49-F238E27FC236}">
                <a16:creationId xmlns:a16="http://schemas.microsoft.com/office/drawing/2014/main" id="{D54558E3-2E6E-4487-92D4-C80002BD00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8"/>
          <a:stretch/>
        </p:blipFill>
        <p:spPr bwMode="auto">
          <a:xfrm>
            <a:off x="7443576" y="2189081"/>
            <a:ext cx="3821001" cy="200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á mập trắng lớn đã quét sạch siêu cá mập Megalodon khổng lồ? | Báo Dân trí">
            <a:extLst>
              <a:ext uri="{FF2B5EF4-FFF2-40B4-BE49-F238E27FC236}">
                <a16:creationId xmlns:a16="http://schemas.microsoft.com/office/drawing/2014/main" id="{54870A8A-CD38-49D6-A0E8-B24CEBAF42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" t="-347" r="6480" b="347"/>
          <a:stretch/>
        </p:blipFill>
        <p:spPr bwMode="auto">
          <a:xfrm>
            <a:off x="967494" y="2244130"/>
            <a:ext cx="3874464" cy="200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hững giai thoại thú vị về con trùn (giun) - Đặng Gia Trang">
            <a:extLst>
              <a:ext uri="{FF2B5EF4-FFF2-40B4-BE49-F238E27FC236}">
                <a16:creationId xmlns:a16="http://schemas.microsoft.com/office/drawing/2014/main" id="{3490ED08-158B-4DAC-82E2-226CA4EBB4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3"/>
          <a:stretch/>
        </p:blipFill>
        <p:spPr bwMode="auto">
          <a:xfrm>
            <a:off x="950261" y="317723"/>
            <a:ext cx="3874465" cy="200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ó 5 con ếch trên 1 cái lá hoa súng, 1 con quyết định nhảy, hỏi">
            <a:extLst>
              <a:ext uri="{FF2B5EF4-FFF2-40B4-BE49-F238E27FC236}">
                <a16:creationId xmlns:a16="http://schemas.microsoft.com/office/drawing/2014/main" id="{6B252376-6152-4BB7-98F4-652654CB43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9"/>
          <a:stretch/>
        </p:blipFill>
        <p:spPr bwMode="auto">
          <a:xfrm>
            <a:off x="4342704" y="322574"/>
            <a:ext cx="3459618" cy="200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inh tinh 'già' hơn con người cả triệu năm">
            <a:extLst>
              <a:ext uri="{FF2B5EF4-FFF2-40B4-BE49-F238E27FC236}">
                <a16:creationId xmlns:a16="http://schemas.microsoft.com/office/drawing/2014/main" id="{523AF494-88A0-4DE5-B27D-47A152FDDB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6" t="7546" r="2065" b="3536"/>
          <a:stretch/>
        </p:blipFill>
        <p:spPr bwMode="auto">
          <a:xfrm>
            <a:off x="967494" y="4213589"/>
            <a:ext cx="3874464" cy="219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ý thuyết Sinh học lớp 7 bài 4: Trùng roi - Lý thuyết môn Sinh học 7 -  VnDoc.com">
            <a:extLst>
              <a:ext uri="{FF2B5EF4-FFF2-40B4-BE49-F238E27FC236}">
                <a16:creationId xmlns:a16="http://schemas.microsoft.com/office/drawing/2014/main" id="{2C4AC7DE-EAF9-451B-9A40-47323D0D9C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806"/>
          <a:stretch/>
        </p:blipFill>
        <p:spPr bwMode="auto">
          <a:xfrm>
            <a:off x="4342700" y="4238688"/>
            <a:ext cx="3459617" cy="219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AB87E35-C444-4CBB-8E37-E0990EDF1837}"/>
              </a:ext>
            </a:extLst>
          </p:cNvPr>
          <p:cNvSpPr/>
          <p:nvPr/>
        </p:nvSpPr>
        <p:spPr>
          <a:xfrm>
            <a:off x="967493" y="2069537"/>
            <a:ext cx="1340984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Giun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1A92D80-1676-4DE4-9DCC-051D27871171}"/>
              </a:ext>
            </a:extLst>
          </p:cNvPr>
          <p:cNvSpPr/>
          <p:nvPr/>
        </p:nvSpPr>
        <p:spPr>
          <a:xfrm>
            <a:off x="4342703" y="1905304"/>
            <a:ext cx="1340984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D689EDB-786B-4FF6-B9FF-AD2903157E00}"/>
              </a:ext>
            </a:extLst>
          </p:cNvPr>
          <p:cNvSpPr/>
          <p:nvPr/>
        </p:nvSpPr>
        <p:spPr>
          <a:xfrm>
            <a:off x="7882267" y="1920487"/>
            <a:ext cx="1340984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Hải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quỳ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903A262-7C0C-46BE-9ACF-91EF1F36428E}"/>
              </a:ext>
            </a:extLst>
          </p:cNvPr>
          <p:cNvSpPr/>
          <p:nvPr/>
        </p:nvSpPr>
        <p:spPr>
          <a:xfrm>
            <a:off x="7789879" y="3942853"/>
            <a:ext cx="1340984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B43AFE1-014C-489A-B044-71DC41D11903}"/>
              </a:ext>
            </a:extLst>
          </p:cNvPr>
          <p:cNvSpPr/>
          <p:nvPr/>
        </p:nvSpPr>
        <p:spPr>
          <a:xfrm>
            <a:off x="4352260" y="6126363"/>
            <a:ext cx="1330013" cy="2820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roi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01553CD-1EC8-4695-83DD-783B2FF5B80A}"/>
              </a:ext>
            </a:extLst>
          </p:cNvPr>
          <p:cNvSpPr/>
          <p:nvPr/>
        </p:nvSpPr>
        <p:spPr>
          <a:xfrm>
            <a:off x="950261" y="6121512"/>
            <a:ext cx="1330013" cy="2820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7A5C0F7-24E2-4C11-B884-9B3E9768E7AA}"/>
              </a:ext>
            </a:extLst>
          </p:cNvPr>
          <p:cNvSpPr/>
          <p:nvPr/>
        </p:nvSpPr>
        <p:spPr>
          <a:xfrm>
            <a:off x="972270" y="3991155"/>
            <a:ext cx="1330013" cy="2820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mập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" descr="Khám phá bí ẩn về chiếc bướu của loài Lạc đà | Báo Dân trí">
            <a:extLst>
              <a:ext uri="{FF2B5EF4-FFF2-40B4-BE49-F238E27FC236}">
                <a16:creationId xmlns:a16="http://schemas.microsoft.com/office/drawing/2014/main" id="{0022FDB4-8114-4CDA-A1B0-F330E64EF0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536" r="3119"/>
          <a:stretch/>
        </p:blipFill>
        <p:spPr bwMode="auto">
          <a:xfrm>
            <a:off x="7700593" y="4246016"/>
            <a:ext cx="3476930" cy="219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B500831-8B2D-4CA9-B1B4-9569EADE9568}"/>
              </a:ext>
            </a:extLst>
          </p:cNvPr>
          <p:cNvSpPr/>
          <p:nvPr/>
        </p:nvSpPr>
        <p:spPr>
          <a:xfrm>
            <a:off x="7700593" y="6115103"/>
            <a:ext cx="1163753" cy="2750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2" descr="Đối thoại với loài chim cánh cụt">
            <a:extLst>
              <a:ext uri="{FF2B5EF4-FFF2-40B4-BE49-F238E27FC236}">
                <a16:creationId xmlns:a16="http://schemas.microsoft.com/office/drawing/2014/main" id="{6726894B-5B44-426B-9B6E-CAC351E190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5" t="886" r="6478"/>
          <a:stretch/>
        </p:blipFill>
        <p:spPr bwMode="auto">
          <a:xfrm>
            <a:off x="4342702" y="2244130"/>
            <a:ext cx="3459615" cy="200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FDBD3AA-0DCB-4AFF-A1ED-8EE05F7A1A87}"/>
              </a:ext>
            </a:extLst>
          </p:cNvPr>
          <p:cNvSpPr/>
          <p:nvPr/>
        </p:nvSpPr>
        <p:spPr>
          <a:xfrm>
            <a:off x="4342698" y="3941461"/>
            <a:ext cx="1900966" cy="2920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cụt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3647018" y="3269381"/>
            <a:ext cx="970727" cy="9144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41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>
            <a:extLst>
              <a:ext uri="{FF2B5EF4-FFF2-40B4-BE49-F238E27FC236}">
                <a16:creationId xmlns:a16="http://schemas.microsoft.com/office/drawing/2014/main" id="{E157E8E0-3357-4115-A3DA-723E409F73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356" y="452970"/>
            <a:ext cx="11868644" cy="2387600"/>
          </a:xfrm>
          <a:solidFill>
            <a:srgbClr val="FFFF00"/>
          </a:solidFill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vi-VN" sz="44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89 -&gt; 92 - </a:t>
            </a:r>
            <a:r>
              <a:rPr lang="en-US" sz="44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23: </a:t>
            </a:r>
            <a:r>
              <a:rPr lang="en-US" sz="4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4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 DẠNG </a:t>
            </a:r>
            <a:r>
              <a:rPr lang="en-US" sz="44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 CÓ </a:t>
            </a:r>
            <a:r>
              <a:rPr lang="en-US" sz="4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 </a:t>
            </a:r>
            <a:r>
              <a:rPr lang="en-US" sz="44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vi-VN" sz="4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4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4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tiết 1)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23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3B7C86-BAD5-4248-AE9A-74278CFF9A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5</a:t>
            </a:fld>
            <a:endParaRPr lang="en-US" noProof="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88DACA1-7230-4A2A-9AF3-DD669CE1F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702"/>
            <a:ext cx="10836223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I.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xương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03959" y="1691640"/>
            <a:ext cx="9388423" cy="37185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514350" indent="-514350" algn="l">
              <a:lnSpc>
                <a:spcPct val="150000"/>
              </a:lnSpc>
              <a:buAutoNum type="arabicPeriod"/>
            </a:pPr>
            <a:r>
              <a:rPr lang="vi-VN" sz="40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điểm khác biệt giữa động vật không xương sống và động vật có xương sống?</a:t>
            </a:r>
          </a:p>
          <a:p>
            <a:pPr marL="514350" indent="-514350" algn="l">
              <a:lnSpc>
                <a:spcPct val="150000"/>
              </a:lnSpc>
              <a:buAutoNum type="arabicPeriod"/>
            </a:pPr>
            <a:r>
              <a:rPr lang="vi-VN" sz="40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 ví dụ về động vật có xương sống mà em biết?</a:t>
            </a:r>
            <a:endParaRPr lang="en-US" sz="4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6620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 rotWithShape="1">
          <a:blip r:embed="rId2"/>
          <a:srcRect t="19460" r="52512"/>
          <a:stretch/>
        </p:blipFill>
        <p:spPr>
          <a:xfrm>
            <a:off x="0" y="5651695"/>
            <a:ext cx="4001632" cy="120630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96176" y="1910537"/>
            <a:ext cx="4001632" cy="3363861"/>
            <a:chOff x="222707" y="0"/>
            <a:chExt cx="4001632" cy="336386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r="45931"/>
            <a:stretch/>
          </p:blipFill>
          <p:spPr>
            <a:xfrm>
              <a:off x="222707" y="0"/>
              <a:ext cx="4001632" cy="329565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017005" y="2994529"/>
              <a:ext cx="29061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dirty="0">
                  <a:solidFill>
                    <a:prstClr val="black"/>
                  </a:solidFill>
                  <a:latin typeface="#9Slide03 Cabin Condensed Mediu" panose="00000606000000000000" pitchFamily="2" charset="0"/>
                </a:rPr>
                <a:t>Bộ xương của châu chấu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795930" y="4074016"/>
            <a:ext cx="7199894" cy="26301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ta phân biệt dựa vào xương cột sống.. </a:t>
            </a: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 vật có xương sống đã có bộ xương trong, trong đó có cột sống chứa tủy sống để nâng đỡ cơ thể. </a:t>
            </a:r>
          </a:p>
        </p:txBody>
      </p:sp>
      <p:pic>
        <p:nvPicPr>
          <p:cNvPr id="2050" name="Picture 2" descr="Spondylose og symptomer Kristin Halle Normal bygning - skjelett">
            <a:extLst>
              <a:ext uri="{FF2B5EF4-FFF2-40B4-BE49-F238E27FC236}">
                <a16:creationId xmlns:a16="http://schemas.microsoft.com/office/drawing/2014/main" id="{A5490A2F-A8C5-F57B-926F-BD6A43F3F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75040" y="388643"/>
            <a:ext cx="4637365" cy="325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27A92D-0299-5604-6095-E56E5E6D5D43}"/>
              </a:ext>
            </a:extLst>
          </p:cNvPr>
          <p:cNvSpPr txBox="1"/>
          <p:nvPr/>
        </p:nvSpPr>
        <p:spPr>
          <a:xfrm>
            <a:off x="5242684" y="3223136"/>
            <a:ext cx="2906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>
                <a:solidFill>
                  <a:prstClr val="black"/>
                </a:solidFill>
                <a:latin typeface="#9Slide03 Cabin Condensed Mediu" panose="00000606000000000000" pitchFamily="2" charset="0"/>
              </a:rPr>
              <a:t>Bộ xương của chó</a:t>
            </a: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DCB45BE8-8D47-CED5-36A3-BC68B67F8C34}"/>
              </a:ext>
            </a:extLst>
          </p:cNvPr>
          <p:cNvSpPr txBox="1"/>
          <p:nvPr/>
        </p:nvSpPr>
        <p:spPr>
          <a:xfrm>
            <a:off x="903129" y="332849"/>
            <a:ext cx="6589358" cy="769441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 err="1">
                <a:ln>
                  <a:solidFill>
                    <a:srgbClr val="326B26"/>
                  </a:solidFill>
                </a:ln>
                <a:solidFill>
                  <a:srgbClr val="2D6224"/>
                </a:solidFill>
                <a:latin typeface="#9Slide03 Arima Madurai Black" panose="00000A00000000000000" pitchFamily="2" charset="0"/>
                <a:ea typeface="#9Slide03 IcielSamsung Sharp Bo" pitchFamily="2" charset="0"/>
                <a:cs typeface="#9Slide03 Arima Madurai Black" panose="00000A00000000000000" pitchFamily="2" charset="0"/>
              </a:rPr>
              <a:t>Động</a:t>
            </a:r>
            <a:r>
              <a:rPr lang="en-US" sz="4400" b="1" dirty="0">
                <a:ln>
                  <a:solidFill>
                    <a:srgbClr val="326B26"/>
                  </a:solidFill>
                </a:ln>
                <a:solidFill>
                  <a:srgbClr val="2D6224"/>
                </a:solidFill>
                <a:latin typeface="#9Slide03 Arima Madurai Black" panose="00000A00000000000000" pitchFamily="2" charset="0"/>
                <a:ea typeface="#9Slide03 IcielSamsung Sharp Bo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b="1" dirty="0" err="1">
                <a:ln>
                  <a:solidFill>
                    <a:srgbClr val="326B26"/>
                  </a:solidFill>
                </a:ln>
                <a:solidFill>
                  <a:srgbClr val="2D6224"/>
                </a:solidFill>
                <a:latin typeface="#9Slide03 Arima Madurai Black" panose="00000A00000000000000" pitchFamily="2" charset="0"/>
                <a:ea typeface="#9Slide03 IcielSamsung Sharp Bo" pitchFamily="2" charset="0"/>
                <a:cs typeface="#9Slide03 Arima Madurai Black" panose="00000A00000000000000" pitchFamily="2" charset="0"/>
              </a:rPr>
              <a:t>vật</a:t>
            </a:r>
            <a:endParaRPr lang="en-US" sz="4800" b="1" dirty="0">
              <a:ln>
                <a:solidFill>
                  <a:srgbClr val="326B26"/>
                </a:solidFill>
              </a:ln>
              <a:solidFill>
                <a:srgbClr val="2D6224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#9Slide03 BoosterNextFYBlack" panose="02000A03000000020004" pitchFamily="2" charset="0"/>
              <a:ea typeface="#9Slide03 IcielSamsung Sharp Bo" pitchFamily="2" charset="0"/>
              <a:cs typeface="#9Slide03 IcielSamsung Sharp Bo" pitchFamily="2" charset="0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132AFC15-973A-FD6C-5DE7-D29B258370DA}"/>
              </a:ext>
            </a:extLst>
          </p:cNvPr>
          <p:cNvSpPr/>
          <p:nvPr/>
        </p:nvSpPr>
        <p:spPr>
          <a:xfrm rot="5400000">
            <a:off x="1934477" y="1273843"/>
            <a:ext cx="1018156" cy="7304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FC85CFB3-9582-4AB5-CB04-6F040D3BFD39}"/>
              </a:ext>
            </a:extLst>
          </p:cNvPr>
          <p:cNvSpPr/>
          <p:nvPr/>
        </p:nvSpPr>
        <p:spPr>
          <a:xfrm rot="762641">
            <a:off x="5586922" y="1115849"/>
            <a:ext cx="1018156" cy="7304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375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F53074-7DB3-4CBC-A448-99F025EC48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7</a:t>
            </a:fld>
            <a:endParaRPr lang="en-US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C5E0568-6D6D-4232-A0A8-16C19F100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291" y="630446"/>
            <a:ext cx="11340000" cy="432000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 VẬT CÓ XƯƠNG SỐNG</a:t>
            </a:r>
          </a:p>
        </p:txBody>
      </p:sp>
      <p:pic>
        <p:nvPicPr>
          <p:cNvPr id="2050" name="Picture 2" descr="Ý nghĩa bất ngờ đằng sau tiếng hót của loài chim - VnReview - Tin nóng">
            <a:extLst>
              <a:ext uri="{FF2B5EF4-FFF2-40B4-BE49-F238E27FC236}">
                <a16:creationId xmlns:a16="http://schemas.microsoft.com/office/drawing/2014/main" id="{2640E509-2F90-4B8A-8761-EE42D92DC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036" y="4062039"/>
            <a:ext cx="3429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ơ Thấy Thỏ Đánh Lô Đề Con Gì ?">
            <a:extLst>
              <a:ext uri="{FF2B5EF4-FFF2-40B4-BE49-F238E27FC236}">
                <a16:creationId xmlns:a16="http://schemas.microsoft.com/office/drawing/2014/main" id="{7FA0414C-C071-406B-BB81-92FB7D38BF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6" r="4282"/>
          <a:stretch/>
        </p:blipFill>
        <p:spPr bwMode="auto">
          <a:xfrm>
            <a:off x="6607728" y="4062039"/>
            <a:ext cx="3657600" cy="230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á chuồn, loài cá biết bay">
            <a:extLst>
              <a:ext uri="{FF2B5EF4-FFF2-40B4-BE49-F238E27FC236}">
                <a16:creationId xmlns:a16="http://schemas.microsoft.com/office/drawing/2014/main" id="{6F1FD10C-E7FD-4608-A17B-AA6608C0B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62" y="1221479"/>
            <a:ext cx="3535403" cy="232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Ếch biến đổi giới tính thường xuyên hơn chúng ta tưởng - VnReview - Tin nóng">
            <a:extLst>
              <a:ext uri="{FF2B5EF4-FFF2-40B4-BE49-F238E27FC236}">
                <a16:creationId xmlns:a16="http://schemas.microsoft.com/office/drawing/2014/main" id="{57BD97F1-2102-4AB1-8543-E2BE46482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407" y="1221479"/>
            <a:ext cx="3455471" cy="230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ùa Nga - Hermann Tortoise đẹp, giá tốt chỉ có tại Vietpetgarden">
            <a:extLst>
              <a:ext uri="{FF2B5EF4-FFF2-40B4-BE49-F238E27FC236}">
                <a16:creationId xmlns:a16="http://schemas.microsoft.com/office/drawing/2014/main" id="{0CB4823C-8C69-4B2F-B4C6-7711AA43A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820" y="1247008"/>
            <a:ext cx="3455471" cy="2301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88916" y="3513951"/>
            <a:ext cx="1630680" cy="47650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vi-VN" sz="36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Cá</a:t>
            </a:r>
            <a:endParaRPr lang="en-US" sz="3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24319" y="3513951"/>
            <a:ext cx="2926549" cy="4606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vi-VN" sz="36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Lưỡng cư</a:t>
            </a:r>
            <a:endParaRPr lang="en-US" sz="3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89280" y="3502592"/>
            <a:ext cx="2926549" cy="4606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vi-VN" sz="36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 Bò sát</a:t>
            </a:r>
            <a:endParaRPr lang="en-US" sz="3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4241" y="5629565"/>
            <a:ext cx="2445355" cy="42251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vi-VN" sz="36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Chim</a:t>
            </a:r>
            <a:endParaRPr lang="en-US" sz="3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357613" y="5418306"/>
            <a:ext cx="2445355" cy="42251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vi-VN" sz="36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Thú</a:t>
            </a:r>
            <a:endParaRPr lang="en-US" sz="3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6789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8</a:t>
            </a:fld>
            <a:endParaRPr lang="en-US" noProof="0" dirty="0"/>
          </a:p>
        </p:txBody>
      </p:sp>
      <p:sp>
        <p:nvSpPr>
          <p:cNvPr id="5" name="TextBox 4"/>
          <p:cNvSpPr txBox="1"/>
          <p:nvPr/>
        </p:nvSpPr>
        <p:spPr>
          <a:xfrm>
            <a:off x="3352800" y="470535"/>
            <a:ext cx="6217920" cy="563880"/>
          </a:xfrm>
          <a:prstGeom prst="rect">
            <a:avLst/>
          </a:prstGeom>
          <a:solidFill>
            <a:srgbClr val="FFC000"/>
          </a:solidFill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vi-VN" sz="32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GHÉP ĐÔI </a:t>
            </a:r>
            <a:endParaRPr lang="en-US" sz="3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82040" y="1524000"/>
            <a:ext cx="8991600" cy="56388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514350" indent="-514350" algn="l">
              <a:buAutoNum type="arabicPeriod"/>
            </a:pPr>
            <a:r>
              <a:rPr lang="vi-VN" sz="32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biết môi trường sống của cá? </a:t>
            </a:r>
          </a:p>
          <a:p>
            <a:pPr algn="l"/>
            <a:endParaRPr lang="en-US" sz="3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82040" y="3166153"/>
            <a:ext cx="8991600" cy="56388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vi-VN" sz="32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2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Nêu đặc điểm giúp em nhận biết cá ?</a:t>
            </a:r>
            <a:endParaRPr lang="en-US" sz="3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82040" y="2341644"/>
            <a:ext cx="8991600" cy="56388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vi-VN" sz="32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Kể tên một số loài cá mà em biết?</a:t>
            </a:r>
            <a:endParaRPr lang="en-US" sz="3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Đồng hồ đếm ngược 3 phút - 3 Minutes">
            <a:hlinkClick r:id="" action="ppaction://media"/>
            <a:extLst>
              <a:ext uri="{FF2B5EF4-FFF2-40B4-BE49-F238E27FC236}">
                <a16:creationId xmlns:a16="http://schemas.microsoft.com/office/drawing/2014/main" id="{D1EA8483-4FBA-4CEF-8B11-7571F000E7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4440" y="5117627"/>
            <a:ext cx="2228556" cy="125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9019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26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hepc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1880" y="2595563"/>
            <a:ext cx="2428875" cy="15001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7" descr="herring- ca trich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880" y="2319338"/>
            <a:ext cx="2371725" cy="1704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8" descr="Monopterus_albus- lu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880" y="4095750"/>
            <a:ext cx="2203450" cy="2000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1" name="Picture 4" descr="D:\QUANTRONG\DHBO\images (1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0443" y="4167188"/>
            <a:ext cx="2371725" cy="1857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2" name="Picture 14" descr="D:\QUANTRONG\DHBO\ca-map_gnhr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7318" y="666750"/>
            <a:ext cx="2500312" cy="17859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3" name="Picture 17" descr="D:\QUANTRONG\DHBO\fdddd91a-764d-4dbd-b520-5b3060aa5ccd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9443" y="666750"/>
            <a:ext cx="2571750" cy="17859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24" name="TextBox 17"/>
          <p:cNvSpPr txBox="1"/>
          <p:nvPr/>
        </p:nvSpPr>
        <p:spPr>
          <a:xfrm>
            <a:off x="2254568" y="2095500"/>
            <a:ext cx="1571625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vi-VN" dirty="0">
                <a:latin typeface="Arial" panose="020B0604020202020204" pitchFamily="34" charset="0"/>
              </a:rPr>
              <a:t>Cá mập</a:t>
            </a:r>
          </a:p>
        </p:txBody>
      </p:sp>
      <p:sp>
        <p:nvSpPr>
          <p:cNvPr id="13325" name="TextBox 20"/>
          <p:cNvSpPr txBox="1"/>
          <p:nvPr/>
        </p:nvSpPr>
        <p:spPr>
          <a:xfrm>
            <a:off x="5112068" y="3667125"/>
            <a:ext cx="1243012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vi-VN" dirty="0">
                <a:latin typeface="Arial" panose="020B0604020202020204" pitchFamily="34" charset="0"/>
              </a:rPr>
              <a:t>Cá chép</a:t>
            </a:r>
          </a:p>
        </p:txBody>
      </p:sp>
      <p:sp>
        <p:nvSpPr>
          <p:cNvPr id="13327" name="TextBox 22"/>
          <p:cNvSpPr txBox="1"/>
          <p:nvPr/>
        </p:nvSpPr>
        <p:spPr>
          <a:xfrm>
            <a:off x="2111693" y="5810250"/>
            <a:ext cx="960437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vi-VN" dirty="0">
                <a:solidFill>
                  <a:srgbClr val="FFFF00"/>
                </a:solidFill>
                <a:latin typeface="Arial" panose="020B0604020202020204" pitchFamily="34" charset="0"/>
              </a:rPr>
              <a:t>Lươn</a:t>
            </a:r>
          </a:p>
        </p:txBody>
      </p:sp>
      <p:sp>
        <p:nvSpPr>
          <p:cNvPr id="13328" name="TextBox 23"/>
          <p:cNvSpPr txBox="1"/>
          <p:nvPr/>
        </p:nvSpPr>
        <p:spPr>
          <a:xfrm>
            <a:off x="7112318" y="1952625"/>
            <a:ext cx="1500187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vi-VN" dirty="0">
                <a:solidFill>
                  <a:srgbClr val="FFFF00"/>
                </a:solidFill>
                <a:latin typeface="Arial" panose="020B0604020202020204" pitchFamily="34" charset="0"/>
              </a:rPr>
              <a:t>Cá nhám</a:t>
            </a:r>
          </a:p>
        </p:txBody>
      </p:sp>
      <p:sp>
        <p:nvSpPr>
          <p:cNvPr id="13329" name="TextBox 24"/>
          <p:cNvSpPr txBox="1"/>
          <p:nvPr/>
        </p:nvSpPr>
        <p:spPr>
          <a:xfrm>
            <a:off x="5112068" y="5667375"/>
            <a:ext cx="107315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vi-VN" dirty="0">
                <a:latin typeface="Arial" panose="020B0604020202020204" pitchFamily="34" charset="0"/>
              </a:rPr>
              <a:t>Cá rô</a:t>
            </a:r>
          </a:p>
        </p:txBody>
      </p:sp>
      <p:sp>
        <p:nvSpPr>
          <p:cNvPr id="13330" name="TextBox 25"/>
          <p:cNvSpPr txBox="1"/>
          <p:nvPr/>
        </p:nvSpPr>
        <p:spPr>
          <a:xfrm>
            <a:off x="2326005" y="3738563"/>
            <a:ext cx="1214438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vi-VN" dirty="0">
                <a:latin typeface="Arial" panose="020B0604020202020204" pitchFamily="34" charset="0"/>
              </a:rPr>
              <a:t>Cá trích</a:t>
            </a:r>
          </a:p>
        </p:txBody>
      </p:sp>
      <p:sp>
        <p:nvSpPr>
          <p:cNvPr id="13331" name="TextBox 26"/>
          <p:cNvSpPr txBox="1"/>
          <p:nvPr/>
        </p:nvSpPr>
        <p:spPr>
          <a:xfrm>
            <a:off x="10126504" y="1122045"/>
            <a:ext cx="928687" cy="138499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vi-VN" sz="2800" dirty="0">
                <a:latin typeface="Arial" panose="020B0604020202020204" pitchFamily="34" charset="0"/>
              </a:rPr>
              <a:t>Lớp cá sụn</a:t>
            </a:r>
          </a:p>
        </p:txBody>
      </p:sp>
      <p:sp>
        <p:nvSpPr>
          <p:cNvPr id="13332" name="TextBox 27"/>
          <p:cNvSpPr txBox="1"/>
          <p:nvPr/>
        </p:nvSpPr>
        <p:spPr>
          <a:xfrm>
            <a:off x="9469755" y="3309938"/>
            <a:ext cx="1357313" cy="95410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vi-VN" sz="2800" dirty="0">
                <a:latin typeface="Arial" panose="020B0604020202020204" pitchFamily="34" charset="0"/>
              </a:rPr>
              <a:t>Lớp cá xương</a:t>
            </a:r>
          </a:p>
        </p:txBody>
      </p:sp>
      <p:sp>
        <p:nvSpPr>
          <p:cNvPr id="13333" name="AutoShape 68"/>
          <p:cNvSpPr/>
          <p:nvPr/>
        </p:nvSpPr>
        <p:spPr>
          <a:xfrm>
            <a:off x="9598343" y="828675"/>
            <a:ext cx="228600" cy="1481138"/>
          </a:xfrm>
          <a:prstGeom prst="rightBrace">
            <a:avLst>
              <a:gd name="adj1" fmla="val 30566"/>
              <a:gd name="adj2" fmla="val 50000"/>
            </a:avLst>
          </a:prstGeom>
          <a:solidFill>
            <a:schemeClr val="bg1"/>
          </a:solidFill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lang="en-GB" altLang="vi-VN" b="1" dirty="0">
              <a:latin typeface="Arial" panose="020B0604020202020204" pitchFamily="34" charset="0"/>
            </a:endParaRPr>
          </a:p>
        </p:txBody>
      </p:sp>
      <p:sp>
        <p:nvSpPr>
          <p:cNvPr id="13334" name="AutoShape 68"/>
          <p:cNvSpPr/>
          <p:nvPr/>
        </p:nvSpPr>
        <p:spPr>
          <a:xfrm>
            <a:off x="9184005" y="3024188"/>
            <a:ext cx="285750" cy="2643187"/>
          </a:xfrm>
          <a:prstGeom prst="rightBrace">
            <a:avLst>
              <a:gd name="adj1" fmla="val 30576"/>
              <a:gd name="adj2" fmla="val 50000"/>
            </a:avLst>
          </a:prstGeom>
          <a:solidFill>
            <a:schemeClr val="bg1"/>
          </a:solidFill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lang="en-GB" altLang="vi-VN" b="1" dirty="0">
              <a:latin typeface="Arial" panose="020B0604020202020204" pitchFamily="34" charset="0"/>
            </a:endParaRPr>
          </a:p>
        </p:txBody>
      </p:sp>
      <p:pic>
        <p:nvPicPr>
          <p:cNvPr id="23" name="Picture 24" descr="D:\QUANTRONG\DHBO\53e1901201108Fish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2193" y="2595563"/>
            <a:ext cx="2371725" cy="1571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TextBox 24"/>
          <p:cNvSpPr txBox="1"/>
          <p:nvPr/>
        </p:nvSpPr>
        <p:spPr>
          <a:xfrm>
            <a:off x="6540818" y="3738563"/>
            <a:ext cx="1412875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vi-VN" dirty="0">
                <a:solidFill>
                  <a:srgbClr val="FFFF00"/>
                </a:solidFill>
                <a:latin typeface="Arial" panose="020B0604020202020204" pitchFamily="34" charset="0"/>
              </a:rPr>
              <a:t>Cá đuôi gai</a:t>
            </a:r>
          </a:p>
        </p:txBody>
      </p:sp>
      <p:pic>
        <p:nvPicPr>
          <p:cNvPr id="25" name="Picture 25" descr="D:\QUANTRONG\DHBO\tải xuống (3)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74080" y="4167188"/>
            <a:ext cx="2447925" cy="16287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" name="TextBox 30"/>
          <p:cNvSpPr txBox="1"/>
          <p:nvPr/>
        </p:nvSpPr>
        <p:spPr>
          <a:xfrm>
            <a:off x="7255193" y="5453063"/>
            <a:ext cx="1185862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vi-VN" dirty="0">
                <a:latin typeface="Arial" panose="020B0604020202020204" pitchFamily="34" charset="0"/>
              </a:rPr>
              <a:t>Cá mú đỏ</a:t>
            </a:r>
          </a:p>
        </p:txBody>
      </p:sp>
      <p:pic>
        <p:nvPicPr>
          <p:cNvPr id="13335" name="Picture 23" descr="D:\QUANTRONG\DHBO\tải xuống (4)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97630" y="666750"/>
            <a:ext cx="2962275" cy="17859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1" name="TextBox 21"/>
          <p:cNvSpPr txBox="1"/>
          <p:nvPr/>
        </p:nvSpPr>
        <p:spPr>
          <a:xfrm>
            <a:off x="5469255" y="2024063"/>
            <a:ext cx="1571625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vi-VN" dirty="0">
                <a:solidFill>
                  <a:srgbClr val="FFFF00"/>
                </a:solidFill>
                <a:latin typeface="Arial" panose="020B0604020202020204" pitchFamily="34" charset="0"/>
              </a:rPr>
              <a:t>Cá đuối</a:t>
            </a:r>
          </a:p>
        </p:txBody>
      </p:sp>
    </p:spTree>
    <p:extLst>
      <p:ext uri="{BB962C8B-B14F-4D97-AF65-F5344CB8AC3E}">
        <p14:creationId xmlns:p14="http://schemas.microsoft.com/office/powerpoint/2010/main" val="18635067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3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3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3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13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1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13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13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4" grpId="0"/>
      <p:bldP spid="13325" grpId="0"/>
      <p:bldP spid="13327" grpId="0"/>
      <p:bldP spid="13328" grpId="0"/>
      <p:bldP spid="13329" grpId="0"/>
      <p:bldP spid="13330" grpId="0"/>
      <p:bldP spid="13331" grpId="0"/>
      <p:bldP spid="13332" grpId="0"/>
      <p:bldP spid="13333" grpId="0" bldLvl="0" animBg="1"/>
      <p:bldP spid="13334" grpId="0" bldLvl="0" animBg="1"/>
      <p:bldP spid="24" grpId="0"/>
      <p:bldP spid="27" grpId="0"/>
      <p:bldP spid="31" grpId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Great Pitch Decks - Environment">
      <a:dk1>
        <a:sysClr val="windowText" lastClr="000000"/>
      </a:dk1>
      <a:lt1>
        <a:sysClr val="window" lastClr="FFFFFF"/>
      </a:lt1>
      <a:dk2>
        <a:srgbClr val="375C1E"/>
      </a:dk2>
      <a:lt2>
        <a:srgbClr val="E2DFCC"/>
      </a:lt2>
      <a:accent1>
        <a:srgbClr val="9ACB39"/>
      </a:accent1>
      <a:accent2>
        <a:srgbClr val="64C24A"/>
      </a:accent2>
      <a:accent3>
        <a:srgbClr val="297D53"/>
      </a:accent3>
      <a:accent4>
        <a:srgbClr val="FECF3F"/>
      </a:accent4>
      <a:accent5>
        <a:srgbClr val="F99D40"/>
      </a:accent5>
      <a:accent6>
        <a:srgbClr val="715C21"/>
      </a:accent6>
      <a:hlink>
        <a:srgbClr val="63A537"/>
      </a:hlink>
      <a:folHlink>
        <a:srgbClr val="63A537"/>
      </a:folHlink>
    </a:clrScheme>
    <a:fontScheme name="Custom 143">
      <a:majorFont>
        <a:latin typeface="Rockwel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F16411175_Green pitch deck_AAS_v4" id="{7774237F-020F-43A5-B912-064E6C199417}" vid="{D87B7C14-9379-4774-A3D4-9FA5066AD9EB}"/>
    </a:ext>
  </a:extLst>
</a:theme>
</file>

<file path=ppt/theme/theme2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26B02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6728D11B-929E-4324-91B0-4A4DA4CAC3D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9BF51BA-BD97-4518-9266-AD3D6154983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F490261-1200-4EC7-95B0-2241EE54AA34}">
  <ds:schemaRefs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16c05727-aa75-4e4a-9b5f-8a80a1165891"/>
    <ds:schemaRef ds:uri="http://purl.org/dc/dcmitype/"/>
    <ds:schemaRef ds:uri="71af3243-3dd4-4a8d-8c0d-dd76da1f02a5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E1961DD-CF27-443B-BFF6-660110ED05C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Green pitch deck</Template>
  <TotalTime>787</TotalTime>
  <Words>544</Words>
  <Application>Microsoft Office PowerPoint</Application>
  <PresentationFormat>Widescreen</PresentationFormat>
  <Paragraphs>102</Paragraphs>
  <Slides>19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#9Slide03 Arima Madurai Black</vt:lpstr>
      <vt:lpstr>#9Slide03 BoosterNextFYBlack</vt:lpstr>
      <vt:lpstr>#9Slide03 Cabin Condensed Mediu</vt:lpstr>
      <vt:lpstr>#9Slide03 IcielSamsung Sharp Bo</vt:lpstr>
      <vt:lpstr>Arial</vt:lpstr>
      <vt:lpstr>Calibri</vt:lpstr>
      <vt:lpstr>Calibri Light</vt:lpstr>
      <vt:lpstr>Rockwell</vt:lpstr>
      <vt:lpstr>Times New Roman</vt:lpstr>
      <vt:lpstr>Wingdings</vt:lpstr>
      <vt:lpstr>Office Theme</vt:lpstr>
      <vt:lpstr>Savon</vt:lpstr>
      <vt:lpstr>PowerPoint Presentation</vt:lpstr>
      <vt:lpstr>PowerPoint Presentation</vt:lpstr>
      <vt:lpstr>PowerPoint Presentation</vt:lpstr>
      <vt:lpstr>Tiết 89 -&gt; 92 - Bài 23:  ĐA DẠNG ĐỘNG VẬT CÓ XƯƠNG SỐNG ( tiết 1)</vt:lpstr>
      <vt:lpstr>  I. Đặc điểm nhận biết động vật có xương sống</vt:lpstr>
      <vt:lpstr>PowerPoint Presentation</vt:lpstr>
      <vt:lpstr>ĐỘNG VẬT CÓ XƯƠNG SỐNG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Thi Phuong Thao</dc:creator>
  <cp:lastModifiedBy>Windows User</cp:lastModifiedBy>
  <cp:revision>86</cp:revision>
  <dcterms:created xsi:type="dcterms:W3CDTF">2021-04-13T16:26:41Z</dcterms:created>
  <dcterms:modified xsi:type="dcterms:W3CDTF">2023-02-28T13:18:20Z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