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7" r:id="rId3"/>
    <p:sldMasterId id="2147483699" r:id="rId4"/>
  </p:sldMasterIdLst>
  <p:sldIdLst>
    <p:sldId id="257" r:id="rId5"/>
    <p:sldId id="258" r:id="rId6"/>
    <p:sldId id="261" r:id="rId7"/>
    <p:sldId id="260" r:id="rId8"/>
    <p:sldId id="262" r:id="rId9"/>
    <p:sldId id="263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CCB"/>
    <a:srgbClr val="D3BFFC"/>
    <a:srgbClr val="D7E7A6"/>
    <a:srgbClr val="B4D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02T09:24:44.49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86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DC30-8C44-C9C7-A201-F5CCA8CBE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2C13F-E799-8A00-E0B4-554E92769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28B2-813B-41E2-CD52-A8DB9C49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3F14-7882-CDF0-7C06-84072F47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2D5D5-FC09-8819-1F54-2020B8AB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318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BDC2-72EB-0FBC-222B-08138171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8DF54-EEB6-634B-F2CD-58F41FA75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7F8DB-C1F4-25F3-C9A8-41C06766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ABD8-1242-F970-3E63-8D2883CF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8EB13-E712-F8AE-670D-AD886072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08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9675-8CF0-C5EA-AAAD-91CE19E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13D3-DFCC-366D-ECA7-2658D0E32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E7B0C-77AC-66E6-FE3C-B23EE0D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D6991-F2C3-D6CF-7856-F5F780FC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5EB3C-7DAD-26AC-F5D9-0B8262E0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64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5D1F-5761-8653-3284-F9D5909C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BE21-8A97-92F3-1A2F-2A5C6341D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FA4F9-7080-563D-FFB1-95CA82748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9024B-CB59-4F55-DF6D-055C9531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6B426-F3C8-648E-F5A5-16227A57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941B8-3654-6BA5-2894-99DC99B0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066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8537-2759-6C6F-08E2-51885B5D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21A3C-8A03-1617-1B09-48C5F381C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A9CE2-1F47-C5F3-1C66-570228DBD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5E6B3-7293-2E23-36A6-8DCC9715A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5403F-997A-8797-0951-D2149E350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312C7-23D9-75ED-8465-21E3E4C3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2EB8F-CA04-880C-65AE-648BA51D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2EA58-A2B4-2B9F-DF5B-D07577B2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097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09E1-CC28-B8D4-D3D1-3103737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33F6D-9792-165E-DC92-C3141F58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E5EEE-0953-37DC-7C43-2F6D2071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0E3E8-4F7F-F718-D975-B920CFD2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0964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44CA8-A8F5-A6C4-0373-74F3E596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244FB-3E2D-F35F-615E-8552A731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92C2C-7046-6811-3AFF-A5A1E7C8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30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73AD-5BEF-64B6-127A-B7063AAC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DDB44-38DB-5411-D04A-247D8E3F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3AD38-D6B5-E5B0-0B38-A624EB94C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0D748-DBDB-B0CA-F96E-447FB28F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C2F00-E93C-A84B-035B-7C81EF27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B56C0-5B98-23E4-42C2-554DDBEF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515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63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4D7C-31F3-2939-7B13-E3D14A08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BE912-D849-8538-E167-5AD803AF2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DCB95-1C1D-79EF-0409-AD04F198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CC04B-FBF9-5E21-841B-8CBBE990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D359D-08D0-8E1A-E175-546E1082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A8BAA-2F49-7B8C-7FA2-4486BA46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4583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395B-D968-834B-2FA8-D26310D3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47EDD-A2DA-BC05-F6A7-89F731CB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0BCD-10E6-87F9-AE1B-56139B21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5ADF4-9135-4991-E3B9-419EB11A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2DC2B-F03C-F5B7-C629-B8BEA67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731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E4A67-45D1-9A0C-C4CD-F54370E80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9F9EA-2A87-B611-37D8-E030714ED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32FD4-8CDA-C4C2-819F-F87015E8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98A5-FA2C-FB60-EFE6-324CCB91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FE62-4856-FC88-D97E-96280E94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064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531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74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41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7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8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5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26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79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02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92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8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6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72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04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DC30-8C44-C9C7-A201-F5CCA8CBE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2C13F-E799-8A00-E0B4-554E92769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28B2-813B-41E2-CD52-A8DB9C49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3F14-7882-CDF0-7C06-84072F47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2D5D5-FC09-8819-1F54-2020B8AB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0513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BDC2-72EB-0FBC-222B-08138171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8DF54-EEB6-634B-F2CD-58F41FA75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7F8DB-C1F4-25F3-C9A8-41C06766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ABD8-1242-F970-3E63-8D2883CF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8EB13-E712-F8AE-670D-AD886072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9612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9675-8CF0-C5EA-AAAD-91CE19E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13D3-DFCC-366D-ECA7-2658D0E32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E7B0C-77AC-66E6-FE3C-B23EE0D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D6991-F2C3-D6CF-7856-F5F780FC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5EB3C-7DAD-26AC-F5D9-0B8262E0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011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74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5D1F-5761-8653-3284-F9D5909C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BE21-8A97-92F3-1A2F-2A5C6341D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FA4F9-7080-563D-FFB1-95CA82748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9024B-CB59-4F55-DF6D-055C9531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6B426-F3C8-648E-F5A5-16227A57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941B8-3654-6BA5-2894-99DC99B0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7541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8537-2759-6C6F-08E2-51885B5D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21A3C-8A03-1617-1B09-48C5F381C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A9CE2-1F47-C5F3-1C66-570228DBD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5E6B3-7293-2E23-36A6-8DCC9715A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5403F-997A-8797-0951-D2149E350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312C7-23D9-75ED-8465-21E3E4C3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2EB8F-CA04-880C-65AE-648BA51D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2EA58-A2B4-2B9F-DF5B-D07577B2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8498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09E1-CC28-B8D4-D3D1-3103737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33F6D-9792-165E-DC92-C3141F58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E5EEE-0953-37DC-7C43-2F6D2071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0E3E8-4F7F-F718-D975-B920CFD2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7078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44CA8-A8F5-A6C4-0373-74F3E596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244FB-3E2D-F35F-615E-8552A731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92C2C-7046-6811-3AFF-A5A1E7C8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73AD-5BEF-64B6-127A-B7063AAC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DDB44-38DB-5411-D04A-247D8E3F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3AD38-D6B5-E5B0-0B38-A624EB94C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0D748-DBDB-B0CA-F96E-447FB28F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C2F00-E93C-A84B-035B-7C81EF27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B56C0-5B98-23E4-42C2-554DDBEF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42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4D7C-31F3-2939-7B13-E3D14A08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BE912-D849-8538-E167-5AD803AF2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DCB95-1C1D-79EF-0409-AD04F198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CC04B-FBF9-5E21-841B-8CBBE990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D359D-08D0-8E1A-E175-546E1082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A8BAA-2F49-7B8C-7FA2-4486BA46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575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395B-D968-834B-2FA8-D26310D3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47EDD-A2DA-BC05-F6A7-89F731CB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0BCD-10E6-87F9-AE1B-56139B21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5ADF4-9135-4991-E3B9-419EB11A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2DC2B-F03C-F5B7-C629-B8BEA67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76592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E4A67-45D1-9A0C-C4CD-F54370E80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9F9EA-2A87-B611-37D8-E030714ED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32FD4-8CDA-C4C2-819F-F87015E8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98A5-FA2C-FB60-EFE6-324CCB91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FE62-4856-FC88-D97E-96280E94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4721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7119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7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01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4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5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4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5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8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0672B-953A-03D5-089E-C4916D5A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42AE7-1B72-7C2E-698E-91D13BE6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F799-E561-75BA-3F95-8DA8338EC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FC094-F1DA-F8BA-705D-FD76F86F9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BF092-A6E0-E464-779C-CC53CC8BD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6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A674-86E5-4E19-A028-A8414A0258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8F16-F99F-477F-8726-CFDC4360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7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0672B-953A-03D5-089E-C4916D5A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42AE7-1B72-7C2E-698E-91D13BE6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F799-E561-75BA-3F95-8DA8338EC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36BEE-32A6-419A-9267-0A96AC97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FC094-F1DA-F8BA-705D-FD76F86F9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BF092-A6E0-E464-779C-CC53CC8BD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CA1D-218A-46AE-ACB5-A2785DD35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10"/>
          <p:cNvSpPr>
            <a:spLocks noChangeArrowheads="1" noChangeShapeType="1" noTextEdit="1"/>
          </p:cNvSpPr>
          <p:nvPr/>
        </p:nvSpPr>
        <p:spPr bwMode="auto">
          <a:xfrm>
            <a:off x="645956" y="2175417"/>
            <a:ext cx="10900088" cy="1663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ĐỀ: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 THỦY LỰC -</a:t>
            </a:r>
          </a:p>
          <a:p>
            <a:pPr algn="ctr"/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ỨNG DỤNG CỦA MÁY THỦY LỰC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16" y="6145288"/>
            <a:ext cx="1105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10" dirty="0" err="1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An, </a:t>
            </a:r>
            <a:r>
              <a:rPr lang="en-US" sz="2800" b="1" kern="10" dirty="0" err="1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kern="10" dirty="0" err="1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kern="10" dirty="0" err="1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6099" y="4348287"/>
            <a:ext cx="7404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HỌC 2022-2023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4722B-36C0-8502-C6D2-ED1F2F85E682}"/>
              </a:ext>
            </a:extLst>
          </p:cNvPr>
          <p:cNvSpPr txBox="1"/>
          <p:nvPr/>
        </p:nvSpPr>
        <p:spPr>
          <a:xfrm>
            <a:off x="3020238" y="-26596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pPr algn="ctr"/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Nam </a:t>
            </a:r>
            <a:r>
              <a:rPr lang="en-US" sz="3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32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9CE84-E268-CE48-E810-134A40FE5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6" t="7965" r="12363" b="11036"/>
          <a:stretch/>
        </p:blipFill>
        <p:spPr>
          <a:xfrm>
            <a:off x="9574892" y="15277"/>
            <a:ext cx="2617108" cy="12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25997" y="206062"/>
            <a:ext cx="7225963" cy="1558343"/>
          </a:xfrm>
          <a:prstGeom prst="roundRect">
            <a:avLst>
              <a:gd name="adj" fmla="val 3867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ĐỀ: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MÁY THỦY LỰC.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ỨNG DỤNG CỦA MÁY THỦY LỰC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2307" y="2936383"/>
            <a:ext cx="2042597" cy="3388216"/>
          </a:xfrm>
          <a:prstGeom prst="roundRect">
            <a:avLst>
              <a:gd name="adj" fmla="val 16667"/>
            </a:avLst>
          </a:prstGeom>
          <a:solidFill>
            <a:srgbClr val="B4DCD1"/>
          </a:solidFill>
          <a:ln>
            <a:solidFill>
              <a:srgbClr val="1E9CC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nl-NL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áp suất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7118" y="2957039"/>
            <a:ext cx="5635641" cy="3388218"/>
          </a:xfrm>
          <a:prstGeom prst="roundRect">
            <a:avLst/>
          </a:prstGeom>
          <a:solidFill>
            <a:srgbClr val="D7E7A6"/>
          </a:solidFill>
          <a:ln>
            <a:solidFill>
              <a:srgbClr val="1E9CC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bình </a:t>
            </a:r>
            <a:r>
              <a:rPr lang="en-US" sz="40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nhau, cấu tạo và hoạt động của máy thủy lực - Giao nhiệm vụ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cxnSpLocks/>
            <a:stCxn id="4" idx="2"/>
            <a:endCxn id="5" idx="0"/>
          </p:cNvCxnSpPr>
          <p:nvPr/>
        </p:nvCxnSpPr>
        <p:spPr>
          <a:xfrm flipH="1">
            <a:off x="1443606" y="1764405"/>
            <a:ext cx="4995373" cy="1171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4" idx="2"/>
            <a:endCxn id="6" idx="0"/>
          </p:cNvCxnSpPr>
          <p:nvPr/>
        </p:nvCxnSpPr>
        <p:spPr>
          <a:xfrm flipH="1">
            <a:off x="5724939" y="1764405"/>
            <a:ext cx="714040" cy="1192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4" idx="2"/>
          </p:cNvCxnSpPr>
          <p:nvPr/>
        </p:nvCxnSpPr>
        <p:spPr>
          <a:xfrm>
            <a:off x="6438979" y="1764405"/>
            <a:ext cx="3974798" cy="1213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984974" y="2977696"/>
            <a:ext cx="3089645" cy="3346903"/>
          </a:xfrm>
          <a:prstGeom prst="roundRect">
            <a:avLst>
              <a:gd name="adj" fmla="val 210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1E9CC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nl-NL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sản phẩm: Làm giàn nâng thủy lực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8237" y="2428708"/>
            <a:ext cx="9221435" cy="36111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0666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 NHANH HƠN</a:t>
            </a:r>
          </a:p>
          <a:p>
            <a:pPr lvl="0" algn="ctr"/>
            <a:endParaRPr lang="en-US" sz="6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en-US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Phần mềm kahoot.it</a:t>
            </a:r>
          </a:p>
        </p:txBody>
      </p:sp>
    </p:spTree>
    <p:extLst>
      <p:ext uri="{BB962C8B-B14F-4D97-AF65-F5344CB8AC3E}">
        <p14:creationId xmlns:p14="http://schemas.microsoft.com/office/powerpoint/2010/main" val="973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645" y="1354183"/>
            <a:ext cx="9144000" cy="1981445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764" y="2903638"/>
            <a:ext cx="10019762" cy="49303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NỀN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5764" y="5966480"/>
            <a:ext cx="10019762" cy="493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9C477-8AA1-A1A6-9A04-E9756AE8D4B2}"/>
              </a:ext>
            </a:extLst>
          </p:cNvPr>
          <p:cNvSpPr txBox="1"/>
          <p:nvPr/>
        </p:nvSpPr>
        <p:spPr>
          <a:xfrm>
            <a:off x="1313645" y="109686"/>
            <a:ext cx="100203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CHỦ ĐỀ: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MÁY THỦY LỰC.</a:t>
            </a:r>
            <a:b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ỨNG DỤNG CỦA MÁY THỦY LỰC</a:t>
            </a:r>
            <a:endParaRPr lang="vi-VN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03F40-C174-DAE7-ECDD-C51A7A9E4372}"/>
              </a:ext>
            </a:extLst>
          </p:cNvPr>
          <p:cNvSpPr txBox="1"/>
          <p:nvPr/>
        </p:nvSpPr>
        <p:spPr>
          <a:xfrm>
            <a:off x="1296474" y="1556236"/>
            <a:ext cx="10457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máy thủy lực</a:t>
            </a:r>
            <a:endParaRPr lang="vi-VN" sz="5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6A13B-75B8-A297-ABEA-BEBB0C8818A7}"/>
              </a:ext>
            </a:extLst>
          </p:cNvPr>
          <p:cNvSpPr txBox="1"/>
          <p:nvPr/>
        </p:nvSpPr>
        <p:spPr>
          <a:xfrm>
            <a:off x="1313645" y="35376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25CE7E-59C8-2B12-EE32-72A5163E68F8}"/>
              </a:ext>
            </a:extLst>
          </p:cNvPr>
          <p:cNvSpPr txBox="1"/>
          <p:nvPr/>
        </p:nvSpPr>
        <p:spPr>
          <a:xfrm>
            <a:off x="1313644" y="4170318"/>
            <a:ext cx="7677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48F1C-1147-1738-2B33-3BC40F39646D}"/>
              </a:ext>
            </a:extLst>
          </p:cNvPr>
          <p:cNvSpPr txBox="1"/>
          <p:nvPr/>
        </p:nvSpPr>
        <p:spPr>
          <a:xfrm>
            <a:off x="1313645" y="476354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Bình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FEE9A-EAD3-9050-0E08-4EEF68B2B1ED}"/>
              </a:ext>
            </a:extLst>
          </p:cNvPr>
          <p:cNvSpPr txBox="1"/>
          <p:nvPr/>
        </p:nvSpPr>
        <p:spPr>
          <a:xfrm>
            <a:off x="1296474" y="531689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74FD9A8-6599-1802-B14E-AFF9978FB567}"/>
              </a:ext>
            </a:extLst>
          </p:cNvPr>
          <p:cNvSpPr txBox="1">
            <a:spLocks/>
          </p:cNvSpPr>
          <p:nvPr/>
        </p:nvSpPr>
        <p:spPr>
          <a:xfrm>
            <a:off x="3543300" y="141194"/>
            <a:ext cx="8496300" cy="65756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Hai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defTabSz="914400">
              <a:lnSpc>
                <a:spcPct val="130000"/>
              </a:lnSpc>
              <a:buSzTx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Nhiệm vụ nhóm “Khát vọng”: Nêu tác dụng nâng vật của máy thủy lực</a:t>
            </a:r>
          </a:p>
          <a:p>
            <a:pPr lvl="0" algn="just" defTabSz="914400">
              <a:lnSpc>
                <a:spcPct val="130000"/>
              </a:lnSpc>
              <a:buSzTx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tin”: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138B-8E2B-6C61-9781-8DCEC2DD2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8" l="0" r="100000">
                        <a14:foregroundMark x1="10645" y1="43750" x2="46289" y2="43229"/>
                        <a14:foregroundMark x1="25879" y1="32292" x2="25879" y2="32292"/>
                        <a14:foregroundMark x1="23340" y1="34766" x2="28223" y2="30990"/>
                        <a14:foregroundMark x1="42480" y1="21354" x2="74512" y2="20313"/>
                        <a14:foregroundMark x1="74805" y1="20443" x2="90527" y2="30469"/>
                        <a14:foregroundMark x1="77539" y1="21094" x2="85156" y2="25521"/>
                        <a14:foregroundMark x1="68848" y1="19531" x2="68848" y2="19531"/>
                        <a14:foregroundMark x1="54395" y1="54557" x2="57227" y2="75260"/>
                        <a14:foregroundMark x1="49316" y1="68620" x2="55469" y2="761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22831" y="-446964"/>
            <a:ext cx="4662985" cy="34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079854" y="1809750"/>
            <a:ext cx="216920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13043"/>
              </p:ext>
            </p:extLst>
          </p:nvPr>
        </p:nvGraphicFramePr>
        <p:xfrm>
          <a:off x="0" y="1156536"/>
          <a:ext cx="12192000" cy="5645227"/>
        </p:xfrm>
        <a:graphic>
          <a:graphicData uri="http://schemas.openxmlformats.org/drawingml/2006/table">
            <a:tbl>
              <a:tblPr firstRow="1" bandRow="1"/>
              <a:tblGrid>
                <a:gridCol w="270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319"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 chí đánh giá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Tối đa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6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vọng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6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</a:t>
                      </a: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022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 nhóm đánh giá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Đúng nội dung báo cáo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4 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 thức báo cáo hay, trình bày rõ ràng, sáng</a:t>
                      </a:r>
                      <a:r>
                        <a:rPr lang="en-US" sz="2600" kern="1200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tạo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 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hỏi thảo luận </a:t>
                      </a:r>
                      <a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phù hợp</a:t>
                      </a: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nhận</a:t>
                      </a:r>
                      <a:r>
                        <a:rPr lang="en-US" sz="2600" kern="1200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xét đúng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6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Giáo viên 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 giá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kern="1200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dung, hình thức báo cáo, câu hỏi thảo luận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600" kern="1200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600" kern="12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 điểm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70175" y="1809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4A6E2B5F-6F1D-C7F2-1E5A-B568212F5260}"/>
              </a:ext>
            </a:extLst>
          </p:cNvPr>
          <p:cNvSpPr/>
          <p:nvPr/>
        </p:nvSpPr>
        <p:spPr>
          <a:xfrm>
            <a:off x="3221248" y="132522"/>
            <a:ext cx="5544927" cy="755374"/>
          </a:xfrm>
          <a:prstGeom prst="roundRect">
            <a:avLst/>
          </a:prstGeom>
          <a:solidFill>
            <a:srgbClr val="1E9CCB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woPt" dir="t"/>
          </a:scene3d>
        </p:spPr>
        <p:txBody>
          <a:bodyPr rtlCol="0" anchor="ctr"/>
          <a:lstStyle/>
          <a:p>
            <a:pPr algn="ctr">
              <a:defRPr/>
            </a:pPr>
            <a:r>
              <a:rPr lang="en-US" sz="3000" b="1" kern="0" cap="all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tiêu chí đánh giá</a:t>
            </a:r>
          </a:p>
        </p:txBody>
      </p:sp>
      <p:pic>
        <p:nvPicPr>
          <p:cNvPr id="10" name="Đồng hồ đếm ngược 30 giây - 30 seconds tim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002142" cy="1031085"/>
          </a:xfrm>
          <a:prstGeom prst="ellipse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396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3333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74FD9A8-6599-1802-B14E-AFF9978FB567}"/>
              </a:ext>
            </a:extLst>
          </p:cNvPr>
          <p:cNvSpPr txBox="1">
            <a:spLocks/>
          </p:cNvSpPr>
          <p:nvPr/>
        </p:nvSpPr>
        <p:spPr>
          <a:xfrm>
            <a:off x="6096000" y="607359"/>
            <a:ext cx="5794064" cy="40547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  <a:p>
            <a:pPr lvl="0" algn="just" defTabSz="914400">
              <a:lnSpc>
                <a:spcPct val="130000"/>
              </a:lnSpc>
              <a:buSzTx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giàn mô hình “giàn nâng thủy lực”</a:t>
            </a:r>
          </a:p>
          <a:p>
            <a:pPr algn="just">
              <a:lnSpc>
                <a:spcPct val="130000"/>
              </a:lnSpc>
            </a:pP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4B1FD-6386-5F0E-87FA-0F2C322A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90" l="0" r="99750">
                        <a14:foregroundMark x1="18125" y1="8434" x2="18125" y2="8434"/>
                        <a14:foregroundMark x1="8875" y1="25100" x2="8875" y2="25100"/>
                        <a14:foregroundMark x1="8875" y1="25100" x2="18375" y2="8434"/>
                        <a14:foregroundMark x1="19375" y1="8032" x2="27000" y2="10040"/>
                        <a14:foregroundMark x1="32500" y1="6426" x2="38500" y2="1606"/>
                        <a14:foregroundMark x1="38500" y1="2811" x2="46125" y2="9237"/>
                        <a14:foregroundMark x1="11375" y1="79317" x2="21625" y2="72892"/>
                        <a14:foregroundMark x1="10625" y1="73695" x2="16375" y2="88153"/>
                        <a14:foregroundMark x1="42375" y1="82932" x2="53625" y2="86145"/>
                        <a14:foregroundMark x1="64000" y1="91566" x2="87250" y2="97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060126"/>
            <a:ext cx="5794064" cy="36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079854" y="1809750"/>
            <a:ext cx="216920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72293"/>
          <a:ext cx="12192000" cy="6344715"/>
        </p:xfrm>
        <a:graphic>
          <a:graphicData uri="http://schemas.openxmlformats.org/drawingml/2006/table">
            <a:tbl>
              <a:tblPr firstRow="1" bandRow="1"/>
              <a:tblGrid>
                <a:gridCol w="270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950"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 chí đánh giá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Tối đa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6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vọng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6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299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 nhóm đánh giá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Mô hình</a:t>
                      </a:r>
                      <a:r>
                        <a:rPr lang="en-US" sz="2600" baseline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lắp ráp hợp lý, hoạt động ổn định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 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Mô tả đầy đủ về cấu tạo, quy trình lắp ráp. 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Giải thích đúng nguyên lý hoạt động của mô hình giàn</a:t>
                      </a:r>
                      <a:r>
                        <a:rPr lang="en-US" sz="2600" baseline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nâng thủy lực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4 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Poster bố cục hợp lý, có tính nghệ thuật và truyền thông cao. Thuyết minh phong cách, ấn tượng, rõ ràng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Giáo viên 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 giá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kern="1200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dung, hình thức báo cáo, sản phẩm, câu hỏi thảo luận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600" kern="1200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600" kern="1200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 điểm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86" marR="69686" marT="34843" marB="34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70175" y="1809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4A6E2B5F-6F1D-C7F2-1E5A-B568212F5260}"/>
              </a:ext>
            </a:extLst>
          </p:cNvPr>
          <p:cNvSpPr/>
          <p:nvPr/>
        </p:nvSpPr>
        <p:spPr>
          <a:xfrm>
            <a:off x="3221248" y="132522"/>
            <a:ext cx="5544927" cy="60935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woPt" dir="t"/>
          </a:scene3d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cap="all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 tiêu chí đánh giá</a:t>
            </a:r>
          </a:p>
        </p:txBody>
      </p:sp>
      <p:pic>
        <p:nvPicPr>
          <p:cNvPr id="10" name="Đồng hồ đếm ngược 30 giây - 30 seconds tim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002142" cy="1031085"/>
          </a:xfrm>
          <a:prstGeom prst="ellipse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261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3333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323635-6BC7-E7E1-1BD2-130E3AF2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203" y="162977"/>
            <a:ext cx="8007484" cy="1219200"/>
          </a:xfrm>
        </p:spPr>
        <p:txBody>
          <a:bodyPr>
            <a:normAutofit/>
          </a:bodyPr>
          <a:lstStyle/>
          <a:p>
            <a:pPr algn="ctr"/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5333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BAAAE32-1C6C-C50D-DBD7-E9971F4E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768" y="1139632"/>
            <a:ext cx="10889672" cy="1320936"/>
          </a:xfrm>
        </p:spPr>
        <p:txBody>
          <a:bodyPr>
            <a:noAutofit/>
          </a:bodyPr>
          <a:lstStyle/>
          <a:p>
            <a:pPr marL="40639" algn="just">
              <a:lnSpc>
                <a:spcPct val="107000"/>
              </a:lnSpc>
              <a:spcAft>
                <a:spcPts val="1067"/>
              </a:spcAft>
            </a:pPr>
            <a:r>
              <a:rPr lang="nl-NL" sz="44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Nắm vững các kiến thức cơ bản của bài học</a:t>
            </a:r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639" algn="just">
              <a:lnSpc>
                <a:spcPct val="107000"/>
              </a:lnSpc>
              <a:spcAft>
                <a:spcPts val="1067"/>
              </a:spcAft>
            </a:pPr>
            <a:endParaRPr lang="en-US" sz="4800" b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D4970-717B-55AB-BAB5-73087BC8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9" t="15833" r="33505" b="69847"/>
          <a:stretch/>
        </p:blipFill>
        <p:spPr>
          <a:xfrm>
            <a:off x="8167424" y="2755891"/>
            <a:ext cx="3939909" cy="38291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56D754-BA47-93F3-80AE-FEFEDB3C66F9}"/>
              </a:ext>
            </a:extLst>
          </p:cNvPr>
          <p:cNvSpPr/>
          <p:nvPr/>
        </p:nvSpPr>
        <p:spPr>
          <a:xfrm>
            <a:off x="67733" y="67733"/>
            <a:ext cx="12039600" cy="670560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768" y="2666630"/>
            <a:ext cx="7021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Tự luyện bài tập theo mã QR được gửi trên nhóm zalo lớp học.</a:t>
            </a:r>
            <a:endParaRPr lang="en-US" sz="4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51591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445</Words>
  <Application>Microsoft Office PowerPoint</Application>
  <PresentationFormat>Widescreen</PresentationFormat>
  <Paragraphs>89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Mouse Memoirs</vt:lpstr>
      <vt:lpstr>Times New Roman</vt:lpstr>
      <vt:lpstr>5_Office Theme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         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42</cp:revision>
  <dcterms:created xsi:type="dcterms:W3CDTF">2023-02-06T23:31:40Z</dcterms:created>
  <dcterms:modified xsi:type="dcterms:W3CDTF">2023-04-06T07:12:03Z</dcterms:modified>
</cp:coreProperties>
</file>