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sldIdLst>
    <p:sldId id="291" r:id="rId2"/>
    <p:sldId id="264" r:id="rId3"/>
    <p:sldId id="281" r:id="rId4"/>
    <p:sldId id="288" r:id="rId5"/>
    <p:sldId id="257" r:id="rId6"/>
    <p:sldId id="268" r:id="rId7"/>
    <p:sldId id="314" r:id="rId8"/>
    <p:sldId id="315" r:id="rId9"/>
    <p:sldId id="317" r:id="rId10"/>
    <p:sldId id="319" r:id="rId11"/>
    <p:sldId id="320" r:id="rId12"/>
    <p:sldId id="321" r:id="rId13"/>
    <p:sldId id="300" r:id="rId14"/>
    <p:sldId id="302" r:id="rId15"/>
    <p:sldId id="303" r:id="rId16"/>
    <p:sldId id="304" r:id="rId17"/>
    <p:sldId id="306" r:id="rId18"/>
    <p:sldId id="271" r:id="rId19"/>
    <p:sldId id="2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700"/>
    <a:srgbClr val="050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8" autoAdjust="0"/>
    <p:restoredTop sz="94660"/>
  </p:normalViewPr>
  <p:slideViewPr>
    <p:cSldViewPr snapToGrid="0">
      <p:cViewPr varScale="1">
        <p:scale>
          <a:sx n="72" d="100"/>
          <a:sy n="72" d="100"/>
        </p:scale>
        <p:origin x="6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D1DA1-C253-4FC3-A50F-AFB9F845D417}" type="datetimeFigureOut">
              <a:rPr lang="en-US" smtClean="0"/>
              <a:t>06/04/2023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DF3D8-8FFC-40B3-A469-E353218F6F95}" type="slidenum">
              <a:rPr lang="en-US" smtClean="0"/>
              <a:t>‹#›</a:t>
            </a:fld>
            <a:endParaRPr lang="en-US"/>
          </a:p>
        </p:txBody>
      </p:sp>
    </p:spTree>
    <p:extLst>
      <p:ext uri="{BB962C8B-B14F-4D97-AF65-F5344CB8AC3E}">
        <p14:creationId xmlns:p14="http://schemas.microsoft.com/office/powerpoint/2010/main" val="297792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VNI-Times" pitchFamily="2" charset="0"/>
                <a:cs typeface="Arial" panose="020B0604020202020204" pitchFamily="34" charset="0"/>
              </a:defRPr>
            </a:lvl1pPr>
            <a:lvl2pPr marL="742950" indent="-285750">
              <a:defRPr sz="2400">
                <a:solidFill>
                  <a:schemeClr val="tx1"/>
                </a:solidFill>
                <a:latin typeface="VNI-Times" pitchFamily="2" charset="0"/>
                <a:cs typeface="Arial" panose="020B0604020202020204" pitchFamily="34" charset="0"/>
              </a:defRPr>
            </a:lvl2pPr>
            <a:lvl3pPr marL="1143000" indent="-228600">
              <a:defRPr sz="2400">
                <a:solidFill>
                  <a:schemeClr val="tx1"/>
                </a:solidFill>
                <a:latin typeface="VNI-Times" pitchFamily="2" charset="0"/>
                <a:cs typeface="Arial" panose="020B0604020202020204" pitchFamily="34" charset="0"/>
              </a:defRPr>
            </a:lvl3pPr>
            <a:lvl4pPr marL="1600200" indent="-228600">
              <a:defRPr sz="2400">
                <a:solidFill>
                  <a:schemeClr val="tx1"/>
                </a:solidFill>
                <a:latin typeface="VNI-Times" pitchFamily="2" charset="0"/>
                <a:cs typeface="Arial" panose="020B0604020202020204" pitchFamily="34" charset="0"/>
              </a:defRPr>
            </a:lvl4pPr>
            <a:lvl5pPr marL="2057400" indent="-228600">
              <a:defRPr sz="2400">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9pPr>
          </a:lstStyle>
          <a:p>
            <a:pPr algn="r" eaLnBrk="1" hangingPunct="1"/>
            <a:fld id="{7543483C-D8DB-484B-8191-A72E8C1AFC16}" type="slidenum">
              <a:rPr lang="en-US" altLang="en-US" sz="1200">
                <a:latin typeface="Arial" panose="020B0604020202020204" pitchFamily="34" charset="0"/>
              </a:rPr>
              <a:pPr algn="r" eaLnBrk="1" hangingPunct="1"/>
              <a:t>1</a:t>
            </a:fld>
            <a:endParaRPr lang="en-US" altLang="en-US" sz="120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29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1010c73bbc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1010c73bbc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57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19735-AB64-41AE-9A2A-B7732E6BA53A}" type="slidenum">
              <a:rPr lang="en-US" smtClean="0"/>
              <a:t>6</a:t>
            </a:fld>
            <a:endParaRPr lang="en-US"/>
          </a:p>
        </p:txBody>
      </p:sp>
    </p:spTree>
    <p:extLst>
      <p:ext uri="{BB962C8B-B14F-4D97-AF65-F5344CB8AC3E}">
        <p14:creationId xmlns:p14="http://schemas.microsoft.com/office/powerpoint/2010/main" val="56450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FBDE-BCF9-4A1E-AFD1-A52BA8C1B3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4DCAD-F673-4E11-91A6-582A0A1BF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4962AD-CE89-4654-9BF6-F02E6D8D3888}"/>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5" name="Footer Placeholder 4">
            <a:extLst>
              <a:ext uri="{FF2B5EF4-FFF2-40B4-BE49-F238E27FC236}">
                <a16:creationId xmlns:a16="http://schemas.microsoft.com/office/drawing/2014/main" id="{DDA8C3DE-DA53-421E-80FC-4E6132110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198B7-DA82-4EFF-8D43-4D734AF32998}"/>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84011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A572-A0A7-4C9D-A2AE-872F7D7AD9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8AFBA0-5A51-4482-9F2B-BD266D5555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37911-6D56-42EB-B026-EC717BC6E616}"/>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5" name="Footer Placeholder 4">
            <a:extLst>
              <a:ext uri="{FF2B5EF4-FFF2-40B4-BE49-F238E27FC236}">
                <a16:creationId xmlns:a16="http://schemas.microsoft.com/office/drawing/2014/main" id="{902B18C7-7E8A-48E6-B3C5-44EB9761C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D5E02-C769-4295-B861-5EF12C4A9759}"/>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381207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ABAAB-98E0-4CC0-9D26-4E4601DD0D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8374E2-FB5D-40FE-869A-90B38478A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A8428-7AB0-4F0F-AA4A-822CA2CBA9DE}"/>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5" name="Footer Placeholder 4">
            <a:extLst>
              <a:ext uri="{FF2B5EF4-FFF2-40B4-BE49-F238E27FC236}">
                <a16:creationId xmlns:a16="http://schemas.microsoft.com/office/drawing/2014/main" id="{DB408EB0-D528-49C9-B9A5-AA48B109A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6FC60-FD64-44A0-B3FD-B40996E648E9}"/>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126639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9992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480C-6F15-4DE5-A0C9-3D282F359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8F6B0-8668-46FB-892F-A5E5A8342D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97DCD-8E69-4357-AC5C-BE342435A1D8}"/>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5" name="Footer Placeholder 4">
            <a:extLst>
              <a:ext uri="{FF2B5EF4-FFF2-40B4-BE49-F238E27FC236}">
                <a16:creationId xmlns:a16="http://schemas.microsoft.com/office/drawing/2014/main" id="{3AC80F4B-2304-460A-9F04-1F5C3B65B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61B34-4315-4707-9E17-2C0975E64717}"/>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144929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1C67-6EB5-45F6-A18E-0FBB6A718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52C28-8E40-4E1F-BF11-3DC5EFC2D6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9F8A5-15B8-42D3-B7AF-188D43133CE4}"/>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5" name="Footer Placeholder 4">
            <a:extLst>
              <a:ext uri="{FF2B5EF4-FFF2-40B4-BE49-F238E27FC236}">
                <a16:creationId xmlns:a16="http://schemas.microsoft.com/office/drawing/2014/main" id="{D8CEDA4F-7827-4AB8-9074-B9B9CE74F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B6578-CB62-4A05-8302-108ACCEEF8D4}"/>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166121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4E5F-C779-4C6F-8A08-955E0C652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8513E-40BC-4ECD-B879-81DD59BF17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28B37B-3020-4EEE-99BA-89399BD6C3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CBA36-42C2-4301-A864-8D0736FA1E59}"/>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6" name="Footer Placeholder 5">
            <a:extLst>
              <a:ext uri="{FF2B5EF4-FFF2-40B4-BE49-F238E27FC236}">
                <a16:creationId xmlns:a16="http://schemas.microsoft.com/office/drawing/2014/main" id="{FAB037BE-12CE-4E25-84C6-283C2DCC0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354AC-29D3-45D4-8BFB-7AE1F555D91E}"/>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88500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2066-687F-48DC-B963-9EF3BEB444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EBF773-38BC-437C-B423-8E050B8A3F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2EF3A-F173-48A1-99E5-3030A87A75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93CDA6-AF0D-4BE4-BC33-3D8CF3EE5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281355-BFE6-4BED-96DB-760D0182E7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BEAE93-F65F-4D67-B8AC-2223DCF2F24C}"/>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8" name="Footer Placeholder 7">
            <a:extLst>
              <a:ext uri="{FF2B5EF4-FFF2-40B4-BE49-F238E27FC236}">
                <a16:creationId xmlns:a16="http://schemas.microsoft.com/office/drawing/2014/main" id="{FE23308F-F619-4C20-9BBF-8DCF998644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CE8726-AF45-4C57-93B2-4A794A1D371A}"/>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418198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4AE7-146F-4986-9F4F-2EC622D4A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E1B0C6-B1DD-4C6A-95CD-A559169A43C2}"/>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4" name="Footer Placeholder 3">
            <a:extLst>
              <a:ext uri="{FF2B5EF4-FFF2-40B4-BE49-F238E27FC236}">
                <a16:creationId xmlns:a16="http://schemas.microsoft.com/office/drawing/2014/main" id="{152416E2-82F2-4A4C-85D5-2600B4F997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C9C3D9-40A4-4F69-8BBF-B831DE511098}"/>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34428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7EFB6-AA42-4E8E-8F5D-C8FF2C12688D}"/>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3" name="Footer Placeholder 2">
            <a:extLst>
              <a:ext uri="{FF2B5EF4-FFF2-40B4-BE49-F238E27FC236}">
                <a16:creationId xmlns:a16="http://schemas.microsoft.com/office/drawing/2014/main" id="{00731D4D-E858-4F12-96F5-7AC17E2B9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A827C-C2B4-4FED-A344-3273A039318F}"/>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348378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4176-4A15-4D07-9D7A-85E38C7586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5887D2-51AD-43B3-BB9D-B2C205F1B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10D11B-C2B4-4AF4-8C9D-4091171B8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195BB9-E561-4963-A8D3-AF33774734A7}"/>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6" name="Footer Placeholder 5">
            <a:extLst>
              <a:ext uri="{FF2B5EF4-FFF2-40B4-BE49-F238E27FC236}">
                <a16:creationId xmlns:a16="http://schemas.microsoft.com/office/drawing/2014/main" id="{FDA9ED06-5E3C-48D6-939B-F5FE44C27B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699EB-3CC4-43BA-A89E-C326C867A6F7}"/>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2745773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5C90-4FA4-4FD8-A450-612BDC430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EF2789-6EB1-43D5-9A05-B10D3EFF1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5A29E-DFDB-42CD-A7D6-9597062DD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7FC44-9FBB-46E6-B181-AAE555A00C0B}"/>
              </a:ext>
            </a:extLst>
          </p:cNvPr>
          <p:cNvSpPr>
            <a:spLocks noGrp="1"/>
          </p:cNvSpPr>
          <p:nvPr>
            <p:ph type="dt" sz="half" idx="10"/>
          </p:nvPr>
        </p:nvSpPr>
        <p:spPr/>
        <p:txBody>
          <a:bodyPr/>
          <a:lstStyle/>
          <a:p>
            <a:fld id="{F744189D-FE98-4756-B773-64076AB19260}" type="datetimeFigureOut">
              <a:rPr lang="en-US" smtClean="0"/>
              <a:t>06/04/2023</a:t>
            </a:fld>
            <a:endParaRPr lang="en-US"/>
          </a:p>
        </p:txBody>
      </p:sp>
      <p:sp>
        <p:nvSpPr>
          <p:cNvPr id="6" name="Footer Placeholder 5">
            <a:extLst>
              <a:ext uri="{FF2B5EF4-FFF2-40B4-BE49-F238E27FC236}">
                <a16:creationId xmlns:a16="http://schemas.microsoft.com/office/drawing/2014/main" id="{FCE4175D-E0F3-42C6-9FE7-95BB96186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B7E5C-AD23-4D8C-A70C-A4E797089E79}"/>
              </a:ext>
            </a:extLst>
          </p:cNvPr>
          <p:cNvSpPr>
            <a:spLocks noGrp="1"/>
          </p:cNvSpPr>
          <p:nvPr>
            <p:ph type="sldNum" sz="quarter" idx="12"/>
          </p:nvPr>
        </p:nvSpPr>
        <p:spPr/>
        <p:txBody>
          <a:bodyPr/>
          <a:lstStyle/>
          <a:p>
            <a:fld id="{35A87531-892B-47B0-83C2-487297646D48}" type="slidenum">
              <a:rPr lang="en-US" smtClean="0"/>
              <a:t>‹#›</a:t>
            </a:fld>
            <a:endParaRPr lang="en-US"/>
          </a:p>
        </p:txBody>
      </p:sp>
    </p:spTree>
    <p:extLst>
      <p:ext uri="{BB962C8B-B14F-4D97-AF65-F5344CB8AC3E}">
        <p14:creationId xmlns:p14="http://schemas.microsoft.com/office/powerpoint/2010/main" val="331188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3BEAB0-AB46-42E4-97FE-5320331A7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B75866-00AB-4430-BD6F-FB06B8783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84482-6655-4E22-81CA-59CA7E10D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4189D-FE98-4756-B773-64076AB19260}" type="datetimeFigureOut">
              <a:rPr lang="en-US" smtClean="0"/>
              <a:t>06/04/2023</a:t>
            </a:fld>
            <a:endParaRPr lang="en-US"/>
          </a:p>
        </p:txBody>
      </p:sp>
      <p:sp>
        <p:nvSpPr>
          <p:cNvPr id="5" name="Footer Placeholder 4">
            <a:extLst>
              <a:ext uri="{FF2B5EF4-FFF2-40B4-BE49-F238E27FC236}">
                <a16:creationId xmlns:a16="http://schemas.microsoft.com/office/drawing/2014/main" id="{7AC96599-15A5-4C21-9A12-26B09037A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C6B40D-11F8-4555-8737-2F60047E1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87531-892B-47B0-83C2-487297646D48}" type="slidenum">
              <a:rPr lang="en-US" smtClean="0"/>
              <a:t>‹#›</a:t>
            </a:fld>
            <a:endParaRPr lang="en-US"/>
          </a:p>
        </p:txBody>
      </p:sp>
    </p:spTree>
    <p:extLst>
      <p:ext uri="{BB962C8B-B14F-4D97-AF65-F5344CB8AC3E}">
        <p14:creationId xmlns:p14="http://schemas.microsoft.com/office/powerpoint/2010/main" val="28714964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6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8.wdp"/><Relationship Id="rId5" Type="http://schemas.openxmlformats.org/officeDocument/2006/relationships/image" Target="../media/image61.png"/><Relationship Id="rId4" Type="http://schemas.openxmlformats.org/officeDocument/2006/relationships/image" Target="../media/image16.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l="-10000" r="-10000" b="-148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CC78CE-CC72-4E5C-AA95-E423457473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429" b="99429" l="208" r="28125">
                        <a14:foregroundMark x1="417" y1="89143" x2="4896" y2="99429"/>
                        <a14:foregroundMark x1="4896" y1="99429" x2="8542" y2="98857"/>
                        <a14:foregroundMark x1="26979" y1="98286" x2="28229" y2="98857"/>
                        <a14:foregroundMark x1="1667" y1="87143" x2="208" y2="99429"/>
                      </a14:backgroundRemoval>
                    </a14:imgEffect>
                  </a14:imgLayer>
                </a14:imgProps>
              </a:ext>
              <a:ext uri="{28A0092B-C50C-407E-A947-70E740481C1C}">
                <a14:useLocalDpi xmlns:a14="http://schemas.microsoft.com/office/drawing/2010/main" val="0"/>
              </a:ext>
            </a:extLst>
          </a:blip>
          <a:srcRect t="59706" r="71132"/>
          <a:stretch/>
        </p:blipFill>
        <p:spPr>
          <a:xfrm>
            <a:off x="14414" y="5458434"/>
            <a:ext cx="3023426" cy="1399566"/>
          </a:xfrm>
          <a:prstGeom prst="rect">
            <a:avLst/>
          </a:prstGeom>
        </p:spPr>
      </p:pic>
      <p:sp>
        <p:nvSpPr>
          <p:cNvPr id="235525" name="WordArt 5"/>
          <p:cNvSpPr>
            <a:spLocks noChangeArrowheads="1" noChangeShapeType="1" noTextEdit="1"/>
          </p:cNvSpPr>
          <p:nvPr/>
        </p:nvSpPr>
        <p:spPr bwMode="auto">
          <a:xfrm>
            <a:off x="1679960" y="464203"/>
            <a:ext cx="9138726" cy="1536700"/>
          </a:xfrm>
          <a:prstGeom prst="rect">
            <a:avLst/>
          </a:prstGeom>
          <a:noFill/>
        </p:spPr>
        <p:txBody>
          <a:bodyPr wrap="none" fromWordArt="1">
            <a:prstTxWarp prst="textPlain">
              <a:avLst>
                <a:gd name="adj" fmla="val 50000"/>
              </a:avLst>
            </a:prstTxWarp>
          </a:bodyPr>
          <a:lstStyle/>
          <a:p>
            <a:pPr algn="ctr"/>
            <a:r>
              <a:rPr lang="en-US" sz="3600" b="1" kern="10" dirty="0">
                <a:ln w="22225">
                  <a:solidFill>
                    <a:schemeClr val="accent2"/>
                  </a:solidFill>
                  <a:prstDash val="solid"/>
                </a:ln>
                <a:solidFill>
                  <a:srgbClr val="F3B700"/>
                </a:solidFill>
                <a:latin typeface="Times New Roman" panose="02020603050405020304" pitchFamily="18" charset="0"/>
                <a:cs typeface="Times New Roman" panose="02020603050405020304" pitchFamily="18" charset="0"/>
              </a:rPr>
              <a:t>NHIỆT LIỆT CHÀO MỪNG THẦY CÔ VÀ CÁC EM</a:t>
            </a:r>
          </a:p>
          <a:p>
            <a:pPr algn="ctr"/>
            <a:r>
              <a:rPr lang="en-US" sz="3600" b="1" kern="10" dirty="0">
                <a:ln w="22225">
                  <a:solidFill>
                    <a:schemeClr val="accent2"/>
                  </a:solidFill>
                  <a:prstDash val="solid"/>
                </a:ln>
                <a:solidFill>
                  <a:srgbClr val="F3B700"/>
                </a:solidFill>
                <a:latin typeface="Times New Roman" panose="02020603050405020304" pitchFamily="18" charset="0"/>
                <a:cs typeface="Times New Roman" panose="02020603050405020304" pitchFamily="18" charset="0"/>
              </a:rPr>
              <a:t>VỀ DỰ GIỜ, THĂM LỚP.</a:t>
            </a:r>
          </a:p>
        </p:txBody>
      </p:sp>
      <p:sp>
        <p:nvSpPr>
          <p:cNvPr id="7" name="WordArt 9"/>
          <p:cNvSpPr>
            <a:spLocks noChangeArrowheads="1" noChangeShapeType="1" noTextEdit="1"/>
          </p:cNvSpPr>
          <p:nvPr/>
        </p:nvSpPr>
        <p:spPr bwMode="auto">
          <a:xfrm>
            <a:off x="3843338" y="2719388"/>
            <a:ext cx="4495800" cy="685800"/>
          </a:xfrm>
          <a:prstGeom prst="rect">
            <a:avLst/>
          </a:prstGeom>
        </p:spPr>
        <p:txBody>
          <a:bodyPr wrap="none" fromWordArt="1">
            <a:prstTxWarp prst="textPlain">
              <a:avLst>
                <a:gd name="adj" fmla="val 50000"/>
              </a:avLst>
            </a:prstTxWarp>
          </a:bodyPr>
          <a:lstStyle/>
          <a:p>
            <a:endParaRPr lang="en-US" sz="3600" b="1" kern="10">
              <a:ln w="12700">
                <a:solidFill>
                  <a:schemeClr val="tx1"/>
                </a:solidFill>
                <a:round/>
                <a:headEnd/>
                <a:tailEnd/>
              </a:ln>
              <a:solidFill>
                <a:srgbClr val="99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1946798" y="4844936"/>
            <a:ext cx="733384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I-Times" pitchFamily="2" charset="0"/>
                <a:cs typeface="Arial" panose="020B0604020202020204" pitchFamily="34" charset="0"/>
              </a:defRPr>
            </a:lvl1pPr>
            <a:lvl2pPr marL="742950" indent="-285750">
              <a:defRPr sz="2400">
                <a:solidFill>
                  <a:schemeClr val="tx1"/>
                </a:solidFill>
                <a:latin typeface="VNI-Times" pitchFamily="2" charset="0"/>
                <a:cs typeface="Arial" panose="020B0604020202020204" pitchFamily="34" charset="0"/>
              </a:defRPr>
            </a:lvl2pPr>
            <a:lvl3pPr marL="1143000" indent="-228600">
              <a:defRPr sz="2400">
                <a:solidFill>
                  <a:schemeClr val="tx1"/>
                </a:solidFill>
                <a:latin typeface="VNI-Times" pitchFamily="2" charset="0"/>
                <a:cs typeface="Arial" panose="020B0604020202020204" pitchFamily="34" charset="0"/>
              </a:defRPr>
            </a:lvl3pPr>
            <a:lvl4pPr marL="1600200" indent="-228600">
              <a:defRPr sz="2400">
                <a:solidFill>
                  <a:schemeClr val="tx1"/>
                </a:solidFill>
                <a:latin typeface="VNI-Times" pitchFamily="2" charset="0"/>
                <a:cs typeface="Arial" panose="020B0604020202020204" pitchFamily="34" charset="0"/>
              </a:defRPr>
            </a:lvl4pPr>
            <a:lvl5pPr marL="2057400" indent="-228600">
              <a:defRPr sz="2400">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I-Times" pitchFamily="2" charset="0"/>
                <a:cs typeface="Arial" panose="020B0604020202020204" pitchFamily="34" charset="0"/>
              </a:defRPr>
            </a:lvl9pPr>
          </a:lstStyle>
          <a:p>
            <a:pPr algn="ctr">
              <a:spcBef>
                <a:spcPct val="50000"/>
              </a:spcBef>
            </a:pPr>
            <a:r>
              <a:rPr lang="en-US" altLang="en-US" sz="2600" b="1" dirty="0" err="1">
                <a:latin typeface="Times New Roman" panose="02020603050405020304" pitchFamily="18" charset="0"/>
                <a:cs typeface="Times New Roman" panose="02020603050405020304" pitchFamily="18" charset="0"/>
              </a:rPr>
              <a:t>Giáo</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viên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Nguyễn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Thị</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Bích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Liên</a:t>
            </a:r>
            <a:endParaRPr lang="en-US" altLang="en-US" sz="2600" b="1" dirty="0">
              <a:latin typeface="Times New Roman" panose="02020603050405020304" pitchFamily="18" charset="0"/>
              <a:cs typeface="Times New Roman" panose="02020603050405020304" pitchFamily="18" charset="0"/>
            </a:endParaRPr>
          </a:p>
          <a:p>
            <a:pPr algn="ctr">
              <a:spcBef>
                <a:spcPct val="50000"/>
              </a:spcBef>
            </a:pPr>
            <a:r>
              <a:rPr lang="en-US" altLang="en-US" sz="2600" b="1" dirty="0" err="1">
                <a:latin typeface="Times New Roman" panose="02020603050405020304" pitchFamily="18" charset="0"/>
                <a:cs typeface="Times New Roman" panose="02020603050405020304" pitchFamily="18" charset="0"/>
              </a:rPr>
              <a:t>Trường</a:t>
            </a:r>
            <a:r>
              <a:rPr lang="en-US" altLang="en-US" sz="2600" b="1" dirty="0">
                <a:latin typeface="Times New Roman" panose="02020603050405020304" pitchFamily="18" charset="0"/>
                <a:cs typeface="Times New Roman" panose="02020603050405020304" pitchFamily="18" charset="0"/>
              </a:rPr>
              <a:t> THCS Nam </a:t>
            </a:r>
            <a:r>
              <a:rPr lang="en-US" altLang="en-US" sz="2600" b="1" dirty="0" err="1">
                <a:latin typeface="Times New Roman" panose="02020603050405020304" pitchFamily="18" charset="0"/>
                <a:cs typeface="Times New Roman" panose="02020603050405020304" pitchFamily="18" charset="0"/>
              </a:rPr>
              <a:t>Hải</a:t>
            </a:r>
            <a:r>
              <a:rPr lang="en-US" altLang="en-US" sz="2600" b="1" dirty="0">
                <a:latin typeface="Times New Roman" panose="02020603050405020304" pitchFamily="18" charset="0"/>
                <a:cs typeface="Times New Roman" panose="02020603050405020304" pitchFamily="18" charset="0"/>
              </a:rPr>
              <a:t> – </a:t>
            </a:r>
            <a:r>
              <a:rPr lang="en-US" altLang="en-US" sz="2600" b="1" dirty="0" err="1">
                <a:latin typeface="Times New Roman" panose="02020603050405020304" pitchFamily="18" charset="0"/>
                <a:cs typeface="Times New Roman" panose="02020603050405020304" pitchFamily="18" charset="0"/>
              </a:rPr>
              <a:t>Hải</a:t>
            </a:r>
            <a:r>
              <a:rPr lang="en-US" altLang="en-US" sz="2600" b="1" dirty="0">
                <a:latin typeface="Times New Roman" panose="02020603050405020304" pitchFamily="18" charset="0"/>
                <a:cs typeface="Times New Roman" panose="02020603050405020304" pitchFamily="18" charset="0"/>
              </a:rPr>
              <a:t> An – </a:t>
            </a:r>
            <a:r>
              <a:rPr lang="en-US" altLang="en-US" sz="2600" b="1" dirty="0" err="1">
                <a:latin typeface="Times New Roman" panose="02020603050405020304" pitchFamily="18" charset="0"/>
                <a:cs typeface="Times New Roman" panose="02020603050405020304" pitchFamily="18" charset="0"/>
              </a:rPr>
              <a:t>Hải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Phòng</a:t>
            </a:r>
            <a:endParaRPr lang="en-US" altLang="en-US" sz="2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884379" y="1982614"/>
            <a:ext cx="10729887" cy="2862322"/>
          </a:xfrm>
          <a:prstGeom prst="rect">
            <a:avLst/>
          </a:prstGeom>
        </p:spPr>
        <p:txBody>
          <a:bodyPr wrap="square">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CHỦ </a:t>
            </a:r>
            <a:r>
              <a:rPr lang="vi-VN" sz="4000" b="1" dirty="0">
                <a:solidFill>
                  <a:srgbClr val="FF0000"/>
                </a:solidFill>
                <a:latin typeface="Times New Roman" panose="02020603050405020304" pitchFamily="18" charset="0"/>
                <a:cs typeface="Times New Roman" panose="02020603050405020304" pitchFamily="18" charset="0"/>
              </a:rPr>
              <a:t>ĐỀ</a:t>
            </a:r>
            <a:r>
              <a:rPr lang="en-US" sz="4000" b="1" dirty="0">
                <a:solidFill>
                  <a:srgbClr val="FF0000"/>
                </a:solidFill>
                <a:latin typeface="Times New Roman" panose="02020603050405020304" pitchFamily="18" charset="0"/>
                <a:cs typeface="Times New Roman" panose="02020603050405020304" pitchFamily="18" charset="0"/>
              </a:rPr>
              <a:t> THÁNG 4: HÒA BÌNH HỮU NGHỊ</a:t>
            </a:r>
          </a:p>
          <a:p>
            <a:pPr algn="ctr">
              <a:lnSpc>
                <a:spcPct val="150000"/>
              </a:lnSpc>
            </a:pPr>
            <a:r>
              <a:rPr lang="en-US" sz="4000" b="1" i="1" dirty="0" err="1">
                <a:ln>
                  <a:solidFill>
                    <a:srgbClr val="FF0000"/>
                  </a:solidFill>
                </a:ln>
                <a:solidFill>
                  <a:srgbClr val="FF0000"/>
                </a:solidFill>
                <a:latin typeface="Times New Roman" panose="02020603050405020304" pitchFamily="18" charset="0"/>
                <a:cs typeface="Times New Roman" panose="02020603050405020304" pitchFamily="18" charset="0"/>
              </a:rPr>
              <a:t>Chủ</a:t>
            </a:r>
            <a:r>
              <a:rPr lang="en-US" sz="4000" b="1" i="1"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vi-VN" sz="4000" b="1" i="1" dirty="0">
                <a:ln>
                  <a:solidFill>
                    <a:srgbClr val="FF0000"/>
                  </a:solidFill>
                </a:ln>
                <a:solidFill>
                  <a:srgbClr val="FF0000"/>
                </a:solidFill>
                <a:latin typeface="Times New Roman" panose="02020603050405020304" pitchFamily="18" charset="0"/>
                <a:cs typeface="Times New Roman" panose="02020603050405020304" pitchFamily="18" charset="0"/>
              </a:rPr>
              <a:t>đề: Thảo luận:</a:t>
            </a:r>
            <a:endParaRPr lang="en-US" sz="4000" b="1" i="1" dirty="0">
              <a:ln>
                <a:solidFill>
                  <a:srgbClr val="FF0000"/>
                </a:solidFill>
              </a:ln>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vi-VN"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HỌC SINH VỚI CÁC VẤN ĐỀ TOÀN CẦU</a:t>
            </a:r>
            <a:r>
              <a:rPr lang="vi-VN"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5A2F357-1C84-41E7-802B-971126785DD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9423" y="387597"/>
            <a:ext cx="1689912" cy="1689912"/>
          </a:xfrm>
          <a:prstGeom prst="rect">
            <a:avLst/>
          </a:prstGeom>
        </p:spPr>
      </p:pic>
      <p:pic>
        <p:nvPicPr>
          <p:cNvPr id="10" name="Picture 9">
            <a:extLst>
              <a:ext uri="{FF2B5EF4-FFF2-40B4-BE49-F238E27FC236}">
                <a16:creationId xmlns:a16="http://schemas.microsoft.com/office/drawing/2014/main" id="{808BC601-BD2A-4B65-917C-A7FF41B829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15" t="6961" r="6877" b="12762"/>
          <a:stretch/>
        </p:blipFill>
        <p:spPr>
          <a:xfrm>
            <a:off x="9915526" y="4716722"/>
            <a:ext cx="2113914" cy="1921691"/>
          </a:xfrm>
          <a:prstGeom prst="ellipse">
            <a:avLst/>
          </a:prstGeom>
          <a:ln>
            <a:noFill/>
          </a:ln>
          <a:effectLst>
            <a:softEdge rad="112500"/>
          </a:effectLst>
        </p:spPr>
      </p:pic>
      <p:pic>
        <p:nvPicPr>
          <p:cNvPr id="16" name="Picture 15">
            <a:extLst>
              <a:ext uri="{FF2B5EF4-FFF2-40B4-BE49-F238E27FC236}">
                <a16:creationId xmlns:a16="http://schemas.microsoft.com/office/drawing/2014/main" id="{8948402D-5505-49E6-B8E9-173F10F6F58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375" b="56458" l="60938" r="95625">
                        <a14:foregroundMark x1="61406" y1="15625" x2="60938" y2="23646"/>
                        <a14:foregroundMark x1="82344" y1="34063" x2="85469" y2="45313"/>
                        <a14:foregroundMark x1="84063" y1="42708" x2="84063" y2="45104"/>
                        <a14:foregroundMark x1="66875" y1="30729" x2="65156" y2="35938"/>
                        <a14:foregroundMark x1="79219" y1="56458" x2="79219" y2="56458"/>
                      </a14:backgroundRemoval>
                    </a14:imgEffect>
                  </a14:imgLayer>
                </a14:imgProps>
              </a:ext>
              <a:ext uri="{28A0092B-C50C-407E-A947-70E740481C1C}">
                <a14:useLocalDpi xmlns:a14="http://schemas.microsoft.com/office/drawing/2010/main" val="0"/>
              </a:ext>
            </a:extLst>
          </a:blip>
          <a:srcRect l="58594" b="53386"/>
          <a:stretch/>
        </p:blipFill>
        <p:spPr>
          <a:xfrm>
            <a:off x="10843783" y="-529280"/>
            <a:ext cx="1615440" cy="2727960"/>
          </a:xfrm>
          <a:prstGeom prst="rect">
            <a:avLst/>
          </a:prstGeom>
        </p:spPr>
      </p:pic>
    </p:spTree>
    <p:extLst>
      <p:ext uri="{BB962C8B-B14F-4D97-AF65-F5344CB8AC3E}">
        <p14:creationId xmlns:p14="http://schemas.microsoft.com/office/powerpoint/2010/main" val="4288011654"/>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525"/>
                                        </p:tgtEl>
                                        <p:attrNameLst>
                                          <p:attrName>style.visibility</p:attrName>
                                        </p:attrNameLst>
                                      </p:cBhvr>
                                      <p:to>
                                        <p:strVal val="visible"/>
                                      </p:to>
                                    </p:set>
                                    <p:animEffect transition="in" filter="fade">
                                      <p:cBhvr>
                                        <p:cTn id="7" dur="2000"/>
                                        <p:tgtEl>
                                          <p:spTgt spid="235525"/>
                                        </p:tgtEl>
                                      </p:cBhvr>
                                    </p:animEffect>
                                  </p:childTnLst>
                                </p:cTn>
                              </p:par>
                            </p:childTnLst>
                          </p:cTn>
                        </p:par>
                        <p:par>
                          <p:cTn id="8" fill="hold" nodeType="afterGroup">
                            <p:stCondLst>
                              <p:cond delay="2000"/>
                            </p:stCondLst>
                            <p:childTnLst>
                              <p:par>
                                <p:cTn id="9" presetID="16" presetClass="entr" presetSubtype="21" fill="hold" grpId="1"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500"/>
                            </p:stCondLst>
                            <p:childTnLst>
                              <p:par>
                                <p:cTn id="13" presetID="5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750" fill="hold"/>
                                        <p:tgtEl>
                                          <p:spTgt spid="8"/>
                                        </p:tgtEl>
                                        <p:attrNameLst>
                                          <p:attrName>ppt_w</p:attrName>
                                        </p:attrNameLst>
                                      </p:cBhvr>
                                      <p:tavLst>
                                        <p:tav tm="0">
                                          <p:val>
                                            <p:strVal val="#ppt_w*0.70"/>
                                          </p:val>
                                        </p:tav>
                                        <p:tav tm="100000">
                                          <p:val>
                                            <p:strVal val="#ppt_w"/>
                                          </p:val>
                                        </p:tav>
                                      </p:tavLst>
                                    </p:anim>
                                    <p:anim calcmode="lin" valueType="num">
                                      <p:cBhvr>
                                        <p:cTn id="16" dur="750" fill="hold"/>
                                        <p:tgtEl>
                                          <p:spTgt spid="8"/>
                                        </p:tgtEl>
                                        <p:attrNameLst>
                                          <p:attrName>ppt_h</p:attrName>
                                        </p:attrNameLst>
                                      </p:cBhvr>
                                      <p:tavLst>
                                        <p:tav tm="0">
                                          <p:val>
                                            <p:strVal val="#ppt_h"/>
                                          </p:val>
                                        </p:tav>
                                        <p:tav tm="100000">
                                          <p:val>
                                            <p:strVal val="#ppt_h"/>
                                          </p:val>
                                        </p:tav>
                                      </p:tavLst>
                                    </p:anim>
                                    <p:animEffect transition="in" filter="fade">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6">
            <a:extLst>
              <a:ext uri="{FF2B5EF4-FFF2-40B4-BE49-F238E27FC236}">
                <a16:creationId xmlns:a16="http://schemas.microsoft.com/office/drawing/2014/main" id="{4B5B068C-AB99-4481-9B75-BCDF9D8E05CC}"/>
              </a:ext>
            </a:extLst>
          </p:cNvPr>
          <p:cNvGrpSpPr/>
          <p:nvPr/>
        </p:nvGrpSpPr>
        <p:grpSpPr>
          <a:xfrm>
            <a:off x="0" y="-14068"/>
            <a:ext cx="12192000" cy="6858000"/>
            <a:chOff x="-14068" y="0"/>
            <a:chExt cx="12192000" cy="6858000"/>
          </a:xfrm>
        </p:grpSpPr>
        <p:grpSp>
          <p:nvGrpSpPr>
            <p:cNvPr id="15" name="Nhóm 7">
              <a:extLst>
                <a:ext uri="{FF2B5EF4-FFF2-40B4-BE49-F238E27FC236}">
                  <a16:creationId xmlns:a16="http://schemas.microsoft.com/office/drawing/2014/main" id="{547FD920-866C-46B9-BFD9-D4CCA470A795}"/>
                </a:ext>
              </a:extLst>
            </p:cNvPr>
            <p:cNvGrpSpPr/>
            <p:nvPr/>
          </p:nvGrpSpPr>
          <p:grpSpPr>
            <a:xfrm>
              <a:off x="-14068" y="0"/>
              <a:ext cx="12192000" cy="6858000"/>
              <a:chOff x="-14068" y="0"/>
              <a:chExt cx="12192000" cy="6858000"/>
            </a:xfrm>
          </p:grpSpPr>
          <p:cxnSp>
            <p:nvCxnSpPr>
              <p:cNvPr id="19" name="Đường nối Thẳng 10">
                <a:extLst>
                  <a:ext uri="{FF2B5EF4-FFF2-40B4-BE49-F238E27FC236}">
                    <a16:creationId xmlns:a16="http://schemas.microsoft.com/office/drawing/2014/main" id="{7CFC01C8-9837-49CC-BE50-9B8A26EC5CC1}"/>
                  </a:ext>
                </a:extLst>
              </p:cNvPr>
              <p:cNvCxnSpPr>
                <a:cxnSpLocks/>
              </p:cNvCxnSpPr>
              <p:nvPr/>
            </p:nvCxnSpPr>
            <p:spPr>
              <a:xfrm flipV="1">
                <a:off x="14068" y="0"/>
                <a:ext cx="0" cy="6858000"/>
              </a:xfrm>
              <a:prstGeom prst="line">
                <a:avLst/>
              </a:prstGeom>
              <a:noFill/>
              <a:ln w="76200" cap="flat" cmpd="sng" algn="ctr">
                <a:solidFill>
                  <a:srgbClr val="00B0F0"/>
                </a:solidFill>
                <a:prstDash val="solid"/>
                <a:miter lim="800000"/>
              </a:ln>
              <a:effectLst/>
            </p:spPr>
          </p:cxnSp>
          <p:cxnSp>
            <p:nvCxnSpPr>
              <p:cNvPr id="20" name="Đường nối Thẳng 11">
                <a:extLst>
                  <a:ext uri="{FF2B5EF4-FFF2-40B4-BE49-F238E27FC236}">
                    <a16:creationId xmlns:a16="http://schemas.microsoft.com/office/drawing/2014/main" id="{6B94A8B1-A9CC-4D5D-99F3-388B5622518D}"/>
                  </a:ext>
                </a:extLst>
              </p:cNvPr>
              <p:cNvCxnSpPr/>
              <p:nvPr/>
            </p:nvCxnSpPr>
            <p:spPr>
              <a:xfrm>
                <a:off x="-14068" y="6858000"/>
                <a:ext cx="12192000" cy="0"/>
              </a:xfrm>
              <a:prstGeom prst="line">
                <a:avLst/>
              </a:prstGeom>
              <a:noFill/>
              <a:ln w="76200" cap="flat" cmpd="sng" algn="ctr">
                <a:solidFill>
                  <a:srgbClr val="00B0F0"/>
                </a:solidFill>
                <a:prstDash val="solid"/>
                <a:miter lim="800000"/>
              </a:ln>
              <a:effectLst/>
            </p:spPr>
          </p:cxnSp>
        </p:grpSp>
        <p:cxnSp>
          <p:nvCxnSpPr>
            <p:cNvPr id="16" name="Đường nối Thẳng 8">
              <a:extLst>
                <a:ext uri="{FF2B5EF4-FFF2-40B4-BE49-F238E27FC236}">
                  <a16:creationId xmlns:a16="http://schemas.microsoft.com/office/drawing/2014/main" id="{FAEF0DA8-DA3E-4C52-8A6E-C0DCE0E6CE21}"/>
                </a:ext>
              </a:extLst>
            </p:cNvPr>
            <p:cNvCxnSpPr>
              <a:cxnSpLocks/>
            </p:cNvCxnSpPr>
            <p:nvPr/>
          </p:nvCxnSpPr>
          <p:spPr>
            <a:xfrm flipV="1">
              <a:off x="12149796" y="33766"/>
              <a:ext cx="0" cy="6824234"/>
            </a:xfrm>
            <a:prstGeom prst="line">
              <a:avLst/>
            </a:prstGeom>
            <a:noFill/>
            <a:ln w="76200" cap="flat" cmpd="sng" algn="ctr">
              <a:solidFill>
                <a:srgbClr val="00B0F0"/>
              </a:solidFill>
              <a:prstDash val="solid"/>
              <a:miter lim="800000"/>
            </a:ln>
            <a:effectLst/>
          </p:spPr>
        </p:cxnSp>
      </p:grpSp>
      <p:cxnSp>
        <p:nvCxnSpPr>
          <p:cNvPr id="22" name="Đường nối Thẳng 11">
            <a:extLst>
              <a:ext uri="{FF2B5EF4-FFF2-40B4-BE49-F238E27FC236}">
                <a16:creationId xmlns:a16="http://schemas.microsoft.com/office/drawing/2014/main" id="{F54500BE-0FFE-495C-AAE7-804EFC584D94}"/>
              </a:ext>
            </a:extLst>
          </p:cNvPr>
          <p:cNvCxnSpPr/>
          <p:nvPr/>
        </p:nvCxnSpPr>
        <p:spPr>
          <a:xfrm>
            <a:off x="0" y="-14068"/>
            <a:ext cx="12192000" cy="0"/>
          </a:xfrm>
          <a:prstGeom prst="line">
            <a:avLst/>
          </a:prstGeom>
          <a:noFill/>
          <a:ln w="76200" cap="flat" cmpd="sng" algn="ctr">
            <a:solidFill>
              <a:srgbClr val="00B0F0"/>
            </a:solidFill>
            <a:prstDash val="solid"/>
            <a:miter lim="800000"/>
          </a:ln>
          <a:effectLst/>
        </p:spPr>
      </p:cxnSp>
      <p:sp>
        <p:nvSpPr>
          <p:cNvPr id="4" name="AutoShape 2" descr="Băng tan khiến mỗi giây có tới 14.000 tấn nước Bắc Cực đổ ra biển | VTV.VN"/>
          <p:cNvSpPr>
            <a:spLocks noChangeAspect="1" noChangeArrowheads="1"/>
          </p:cNvSpPr>
          <p:nvPr/>
        </p:nvSpPr>
        <p:spPr bwMode="auto">
          <a:xfrm>
            <a:off x="155575" y="-144463"/>
            <a:ext cx="13563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28384" y="325492"/>
            <a:ext cx="11472405" cy="2677656"/>
          </a:xfrm>
          <a:custGeom>
            <a:avLst/>
            <a:gdLst>
              <a:gd name="connsiteX0" fmla="*/ 0 w 11472405"/>
              <a:gd name="connsiteY0" fmla="*/ 0 h 2677656"/>
              <a:gd name="connsiteX1" fmla="*/ 803068 w 11472405"/>
              <a:gd name="connsiteY1" fmla="*/ 0 h 2677656"/>
              <a:gd name="connsiteX2" fmla="*/ 1606137 w 11472405"/>
              <a:gd name="connsiteY2" fmla="*/ 0 h 2677656"/>
              <a:gd name="connsiteX3" fmla="*/ 2179757 w 11472405"/>
              <a:gd name="connsiteY3" fmla="*/ 0 h 2677656"/>
              <a:gd name="connsiteX4" fmla="*/ 2868101 w 11472405"/>
              <a:gd name="connsiteY4" fmla="*/ 0 h 2677656"/>
              <a:gd name="connsiteX5" fmla="*/ 3441722 w 11472405"/>
              <a:gd name="connsiteY5" fmla="*/ 0 h 2677656"/>
              <a:gd name="connsiteX6" fmla="*/ 4015342 w 11472405"/>
              <a:gd name="connsiteY6" fmla="*/ 0 h 2677656"/>
              <a:gd name="connsiteX7" fmla="*/ 4588962 w 11472405"/>
              <a:gd name="connsiteY7" fmla="*/ 0 h 2677656"/>
              <a:gd name="connsiteX8" fmla="*/ 4818410 w 11472405"/>
              <a:gd name="connsiteY8" fmla="*/ 0 h 2677656"/>
              <a:gd name="connsiteX9" fmla="*/ 5506754 w 11472405"/>
              <a:gd name="connsiteY9" fmla="*/ 0 h 2677656"/>
              <a:gd name="connsiteX10" fmla="*/ 5736203 w 11472405"/>
              <a:gd name="connsiteY10" fmla="*/ 0 h 2677656"/>
              <a:gd name="connsiteX11" fmla="*/ 6309823 w 11472405"/>
              <a:gd name="connsiteY11" fmla="*/ 0 h 2677656"/>
              <a:gd name="connsiteX12" fmla="*/ 7112891 w 11472405"/>
              <a:gd name="connsiteY12" fmla="*/ 0 h 2677656"/>
              <a:gd name="connsiteX13" fmla="*/ 7915959 w 11472405"/>
              <a:gd name="connsiteY13" fmla="*/ 0 h 2677656"/>
              <a:gd name="connsiteX14" fmla="*/ 8604304 w 11472405"/>
              <a:gd name="connsiteY14" fmla="*/ 0 h 2677656"/>
              <a:gd name="connsiteX15" fmla="*/ 9063200 w 11472405"/>
              <a:gd name="connsiteY15" fmla="*/ 0 h 2677656"/>
              <a:gd name="connsiteX16" fmla="*/ 9292648 w 11472405"/>
              <a:gd name="connsiteY16" fmla="*/ 0 h 2677656"/>
              <a:gd name="connsiteX17" fmla="*/ 9751544 w 11472405"/>
              <a:gd name="connsiteY17" fmla="*/ 0 h 2677656"/>
              <a:gd name="connsiteX18" fmla="*/ 10439889 w 11472405"/>
              <a:gd name="connsiteY18" fmla="*/ 0 h 2677656"/>
              <a:gd name="connsiteX19" fmla="*/ 11472405 w 11472405"/>
              <a:gd name="connsiteY19" fmla="*/ 0 h 2677656"/>
              <a:gd name="connsiteX20" fmla="*/ 11472405 w 11472405"/>
              <a:gd name="connsiteY20" fmla="*/ 455202 h 2677656"/>
              <a:gd name="connsiteX21" fmla="*/ 11472405 w 11472405"/>
              <a:gd name="connsiteY21" fmla="*/ 937180 h 2677656"/>
              <a:gd name="connsiteX22" fmla="*/ 11472405 w 11472405"/>
              <a:gd name="connsiteY22" fmla="*/ 1526264 h 2677656"/>
              <a:gd name="connsiteX23" fmla="*/ 11472405 w 11472405"/>
              <a:gd name="connsiteY23" fmla="*/ 2008242 h 2677656"/>
              <a:gd name="connsiteX24" fmla="*/ 11472405 w 11472405"/>
              <a:gd name="connsiteY24" fmla="*/ 2677656 h 2677656"/>
              <a:gd name="connsiteX25" fmla="*/ 10669337 w 11472405"/>
              <a:gd name="connsiteY25" fmla="*/ 2677656 h 2677656"/>
              <a:gd name="connsiteX26" fmla="*/ 10210440 w 11472405"/>
              <a:gd name="connsiteY26" fmla="*/ 2677656 h 2677656"/>
              <a:gd name="connsiteX27" fmla="*/ 9522096 w 11472405"/>
              <a:gd name="connsiteY27" fmla="*/ 2677656 h 2677656"/>
              <a:gd name="connsiteX28" fmla="*/ 9292648 w 11472405"/>
              <a:gd name="connsiteY28" fmla="*/ 2677656 h 2677656"/>
              <a:gd name="connsiteX29" fmla="*/ 8489580 w 11472405"/>
              <a:gd name="connsiteY29" fmla="*/ 2677656 h 2677656"/>
              <a:gd name="connsiteX30" fmla="*/ 8030683 w 11472405"/>
              <a:gd name="connsiteY30" fmla="*/ 2677656 h 2677656"/>
              <a:gd name="connsiteX31" fmla="*/ 7457063 w 11472405"/>
              <a:gd name="connsiteY31" fmla="*/ 2677656 h 2677656"/>
              <a:gd name="connsiteX32" fmla="*/ 7112891 w 11472405"/>
              <a:gd name="connsiteY32" fmla="*/ 2677656 h 2677656"/>
              <a:gd name="connsiteX33" fmla="*/ 6424547 w 11472405"/>
              <a:gd name="connsiteY33" fmla="*/ 2677656 h 2677656"/>
              <a:gd name="connsiteX34" fmla="*/ 5621478 w 11472405"/>
              <a:gd name="connsiteY34" fmla="*/ 2677656 h 2677656"/>
              <a:gd name="connsiteX35" fmla="*/ 5162582 w 11472405"/>
              <a:gd name="connsiteY35" fmla="*/ 2677656 h 2677656"/>
              <a:gd name="connsiteX36" fmla="*/ 4359514 w 11472405"/>
              <a:gd name="connsiteY36" fmla="*/ 2677656 h 2677656"/>
              <a:gd name="connsiteX37" fmla="*/ 3785894 w 11472405"/>
              <a:gd name="connsiteY37" fmla="*/ 2677656 h 2677656"/>
              <a:gd name="connsiteX38" fmla="*/ 2982825 w 11472405"/>
              <a:gd name="connsiteY38" fmla="*/ 2677656 h 2677656"/>
              <a:gd name="connsiteX39" fmla="*/ 2179757 w 11472405"/>
              <a:gd name="connsiteY39" fmla="*/ 2677656 h 2677656"/>
              <a:gd name="connsiteX40" fmla="*/ 1835585 w 11472405"/>
              <a:gd name="connsiteY40" fmla="*/ 2677656 h 2677656"/>
              <a:gd name="connsiteX41" fmla="*/ 1376689 w 11472405"/>
              <a:gd name="connsiteY41" fmla="*/ 2677656 h 2677656"/>
              <a:gd name="connsiteX42" fmla="*/ 803068 w 11472405"/>
              <a:gd name="connsiteY42" fmla="*/ 2677656 h 2677656"/>
              <a:gd name="connsiteX43" fmla="*/ 0 w 11472405"/>
              <a:gd name="connsiteY43" fmla="*/ 2677656 h 2677656"/>
              <a:gd name="connsiteX44" fmla="*/ 0 w 11472405"/>
              <a:gd name="connsiteY44" fmla="*/ 2115348 h 2677656"/>
              <a:gd name="connsiteX45" fmla="*/ 0 w 11472405"/>
              <a:gd name="connsiteY45" fmla="*/ 1660147 h 2677656"/>
              <a:gd name="connsiteX46" fmla="*/ 0 w 11472405"/>
              <a:gd name="connsiteY46" fmla="*/ 1071062 h 2677656"/>
              <a:gd name="connsiteX47" fmla="*/ 0 w 11472405"/>
              <a:gd name="connsiteY47" fmla="*/ 562308 h 2677656"/>
              <a:gd name="connsiteX48" fmla="*/ 0 w 11472405"/>
              <a:gd name="connsiteY48"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72405" h="2677656" fill="none" extrusionOk="0">
                <a:moveTo>
                  <a:pt x="0" y="0"/>
                </a:moveTo>
                <a:cubicBezTo>
                  <a:pt x="321669" y="-77964"/>
                  <a:pt x="461237" y="80413"/>
                  <a:pt x="803068" y="0"/>
                </a:cubicBezTo>
                <a:cubicBezTo>
                  <a:pt x="1144899" y="-80413"/>
                  <a:pt x="1424590" y="54823"/>
                  <a:pt x="1606137" y="0"/>
                </a:cubicBezTo>
                <a:cubicBezTo>
                  <a:pt x="1787684" y="-54823"/>
                  <a:pt x="1976419" y="26934"/>
                  <a:pt x="2179757" y="0"/>
                </a:cubicBezTo>
                <a:cubicBezTo>
                  <a:pt x="2383095" y="-26934"/>
                  <a:pt x="2704531" y="21418"/>
                  <a:pt x="2868101" y="0"/>
                </a:cubicBezTo>
                <a:cubicBezTo>
                  <a:pt x="3031671" y="-21418"/>
                  <a:pt x="3174417" y="11474"/>
                  <a:pt x="3441722" y="0"/>
                </a:cubicBezTo>
                <a:cubicBezTo>
                  <a:pt x="3709027" y="-11474"/>
                  <a:pt x="3891644" y="35980"/>
                  <a:pt x="4015342" y="0"/>
                </a:cubicBezTo>
                <a:cubicBezTo>
                  <a:pt x="4139040" y="-35980"/>
                  <a:pt x="4332743" y="22004"/>
                  <a:pt x="4588962" y="0"/>
                </a:cubicBezTo>
                <a:cubicBezTo>
                  <a:pt x="4845181" y="-22004"/>
                  <a:pt x="4737919" y="12185"/>
                  <a:pt x="4818410" y="0"/>
                </a:cubicBezTo>
                <a:cubicBezTo>
                  <a:pt x="4898901" y="-12185"/>
                  <a:pt x="5232236" y="30003"/>
                  <a:pt x="5506754" y="0"/>
                </a:cubicBezTo>
                <a:cubicBezTo>
                  <a:pt x="5781272" y="-30003"/>
                  <a:pt x="5680869" y="19495"/>
                  <a:pt x="5736203" y="0"/>
                </a:cubicBezTo>
                <a:cubicBezTo>
                  <a:pt x="5791537" y="-19495"/>
                  <a:pt x="6091514" y="58540"/>
                  <a:pt x="6309823" y="0"/>
                </a:cubicBezTo>
                <a:cubicBezTo>
                  <a:pt x="6528132" y="-58540"/>
                  <a:pt x="6826978" y="52546"/>
                  <a:pt x="7112891" y="0"/>
                </a:cubicBezTo>
                <a:cubicBezTo>
                  <a:pt x="7398804" y="-52546"/>
                  <a:pt x="7617602" y="18617"/>
                  <a:pt x="7915959" y="0"/>
                </a:cubicBezTo>
                <a:cubicBezTo>
                  <a:pt x="8214316" y="-18617"/>
                  <a:pt x="8307351" y="25420"/>
                  <a:pt x="8604304" y="0"/>
                </a:cubicBezTo>
                <a:cubicBezTo>
                  <a:pt x="8901258" y="-25420"/>
                  <a:pt x="8839256" y="52802"/>
                  <a:pt x="9063200" y="0"/>
                </a:cubicBezTo>
                <a:cubicBezTo>
                  <a:pt x="9287144" y="-52802"/>
                  <a:pt x="9195462" y="106"/>
                  <a:pt x="9292648" y="0"/>
                </a:cubicBezTo>
                <a:cubicBezTo>
                  <a:pt x="9389834" y="-106"/>
                  <a:pt x="9579396" y="39412"/>
                  <a:pt x="9751544" y="0"/>
                </a:cubicBezTo>
                <a:cubicBezTo>
                  <a:pt x="9923692" y="-39412"/>
                  <a:pt x="10248317" y="43984"/>
                  <a:pt x="10439889" y="0"/>
                </a:cubicBezTo>
                <a:cubicBezTo>
                  <a:pt x="10631462" y="-43984"/>
                  <a:pt x="11235531" y="109586"/>
                  <a:pt x="11472405" y="0"/>
                </a:cubicBezTo>
                <a:cubicBezTo>
                  <a:pt x="11523169" y="210245"/>
                  <a:pt x="11432914" y="279343"/>
                  <a:pt x="11472405" y="455202"/>
                </a:cubicBezTo>
                <a:cubicBezTo>
                  <a:pt x="11511896" y="631061"/>
                  <a:pt x="11442789" y="738350"/>
                  <a:pt x="11472405" y="937180"/>
                </a:cubicBezTo>
                <a:cubicBezTo>
                  <a:pt x="11502021" y="1136010"/>
                  <a:pt x="11464612" y="1269198"/>
                  <a:pt x="11472405" y="1526264"/>
                </a:cubicBezTo>
                <a:cubicBezTo>
                  <a:pt x="11480198" y="1783330"/>
                  <a:pt x="11468420" y="1904360"/>
                  <a:pt x="11472405" y="2008242"/>
                </a:cubicBezTo>
                <a:cubicBezTo>
                  <a:pt x="11476390" y="2112124"/>
                  <a:pt x="11426346" y="2384182"/>
                  <a:pt x="11472405" y="2677656"/>
                </a:cubicBezTo>
                <a:cubicBezTo>
                  <a:pt x="11106956" y="2692017"/>
                  <a:pt x="10856570" y="2581826"/>
                  <a:pt x="10669337" y="2677656"/>
                </a:cubicBezTo>
                <a:cubicBezTo>
                  <a:pt x="10482104" y="2773486"/>
                  <a:pt x="10387531" y="2624960"/>
                  <a:pt x="10210440" y="2677656"/>
                </a:cubicBezTo>
                <a:cubicBezTo>
                  <a:pt x="10033349" y="2730352"/>
                  <a:pt x="9667426" y="2674162"/>
                  <a:pt x="9522096" y="2677656"/>
                </a:cubicBezTo>
                <a:cubicBezTo>
                  <a:pt x="9376766" y="2681150"/>
                  <a:pt x="9391372" y="2668367"/>
                  <a:pt x="9292648" y="2677656"/>
                </a:cubicBezTo>
                <a:cubicBezTo>
                  <a:pt x="9193924" y="2686945"/>
                  <a:pt x="8885127" y="2586103"/>
                  <a:pt x="8489580" y="2677656"/>
                </a:cubicBezTo>
                <a:cubicBezTo>
                  <a:pt x="8094033" y="2769209"/>
                  <a:pt x="8199104" y="2658173"/>
                  <a:pt x="8030683" y="2677656"/>
                </a:cubicBezTo>
                <a:cubicBezTo>
                  <a:pt x="7862262" y="2697139"/>
                  <a:pt x="7627979" y="2656596"/>
                  <a:pt x="7457063" y="2677656"/>
                </a:cubicBezTo>
                <a:cubicBezTo>
                  <a:pt x="7286147" y="2698716"/>
                  <a:pt x="7227969" y="2641616"/>
                  <a:pt x="7112891" y="2677656"/>
                </a:cubicBezTo>
                <a:cubicBezTo>
                  <a:pt x="6997813" y="2713696"/>
                  <a:pt x="6610063" y="2647759"/>
                  <a:pt x="6424547" y="2677656"/>
                </a:cubicBezTo>
                <a:cubicBezTo>
                  <a:pt x="6239031" y="2707553"/>
                  <a:pt x="5826760" y="2634023"/>
                  <a:pt x="5621478" y="2677656"/>
                </a:cubicBezTo>
                <a:cubicBezTo>
                  <a:pt x="5416196" y="2721289"/>
                  <a:pt x="5324519" y="2664698"/>
                  <a:pt x="5162582" y="2677656"/>
                </a:cubicBezTo>
                <a:cubicBezTo>
                  <a:pt x="5000645" y="2690614"/>
                  <a:pt x="4729067" y="2661127"/>
                  <a:pt x="4359514" y="2677656"/>
                </a:cubicBezTo>
                <a:cubicBezTo>
                  <a:pt x="3989961" y="2694185"/>
                  <a:pt x="3928564" y="2665718"/>
                  <a:pt x="3785894" y="2677656"/>
                </a:cubicBezTo>
                <a:cubicBezTo>
                  <a:pt x="3643224" y="2689594"/>
                  <a:pt x="3254259" y="2639133"/>
                  <a:pt x="2982825" y="2677656"/>
                </a:cubicBezTo>
                <a:cubicBezTo>
                  <a:pt x="2711391" y="2716179"/>
                  <a:pt x="2432943" y="2594067"/>
                  <a:pt x="2179757" y="2677656"/>
                </a:cubicBezTo>
                <a:cubicBezTo>
                  <a:pt x="1926571" y="2761245"/>
                  <a:pt x="1987432" y="2649619"/>
                  <a:pt x="1835585" y="2677656"/>
                </a:cubicBezTo>
                <a:cubicBezTo>
                  <a:pt x="1683738" y="2705693"/>
                  <a:pt x="1511246" y="2635739"/>
                  <a:pt x="1376689" y="2677656"/>
                </a:cubicBezTo>
                <a:cubicBezTo>
                  <a:pt x="1242132" y="2719573"/>
                  <a:pt x="1071583" y="2654986"/>
                  <a:pt x="803068" y="2677656"/>
                </a:cubicBezTo>
                <a:cubicBezTo>
                  <a:pt x="534553" y="2700326"/>
                  <a:pt x="357759" y="2604551"/>
                  <a:pt x="0" y="2677656"/>
                </a:cubicBezTo>
                <a:cubicBezTo>
                  <a:pt x="-50417" y="2472866"/>
                  <a:pt x="16633" y="2343364"/>
                  <a:pt x="0" y="2115348"/>
                </a:cubicBezTo>
                <a:cubicBezTo>
                  <a:pt x="-16633" y="1887332"/>
                  <a:pt x="52474" y="1848237"/>
                  <a:pt x="0" y="1660147"/>
                </a:cubicBezTo>
                <a:cubicBezTo>
                  <a:pt x="-52474" y="1472057"/>
                  <a:pt x="58641" y="1284649"/>
                  <a:pt x="0" y="1071062"/>
                </a:cubicBezTo>
                <a:cubicBezTo>
                  <a:pt x="-58641" y="857476"/>
                  <a:pt x="26336" y="765836"/>
                  <a:pt x="0" y="562308"/>
                </a:cubicBezTo>
                <a:cubicBezTo>
                  <a:pt x="-26336" y="358780"/>
                  <a:pt x="54942" y="197791"/>
                  <a:pt x="0" y="0"/>
                </a:cubicBezTo>
                <a:close/>
              </a:path>
              <a:path w="11472405" h="2677656" stroke="0" extrusionOk="0">
                <a:moveTo>
                  <a:pt x="0" y="0"/>
                </a:moveTo>
                <a:cubicBezTo>
                  <a:pt x="139027" y="-24130"/>
                  <a:pt x="266961" y="8581"/>
                  <a:pt x="458896" y="0"/>
                </a:cubicBezTo>
                <a:cubicBezTo>
                  <a:pt x="650831" y="-8581"/>
                  <a:pt x="591063" y="14350"/>
                  <a:pt x="688344" y="0"/>
                </a:cubicBezTo>
                <a:cubicBezTo>
                  <a:pt x="785625" y="-14350"/>
                  <a:pt x="1229718" y="2285"/>
                  <a:pt x="1491413" y="0"/>
                </a:cubicBezTo>
                <a:cubicBezTo>
                  <a:pt x="1753108" y="-2285"/>
                  <a:pt x="1783188" y="6714"/>
                  <a:pt x="1950309" y="0"/>
                </a:cubicBezTo>
                <a:cubicBezTo>
                  <a:pt x="2117430" y="-6714"/>
                  <a:pt x="2185031" y="37525"/>
                  <a:pt x="2409205" y="0"/>
                </a:cubicBezTo>
                <a:cubicBezTo>
                  <a:pt x="2633379" y="-37525"/>
                  <a:pt x="2908948" y="83227"/>
                  <a:pt x="3212273" y="0"/>
                </a:cubicBezTo>
                <a:cubicBezTo>
                  <a:pt x="3515598" y="-83227"/>
                  <a:pt x="3461337" y="19638"/>
                  <a:pt x="3556446" y="0"/>
                </a:cubicBezTo>
                <a:cubicBezTo>
                  <a:pt x="3651555" y="-19638"/>
                  <a:pt x="4134199" y="80121"/>
                  <a:pt x="4359514" y="0"/>
                </a:cubicBezTo>
                <a:cubicBezTo>
                  <a:pt x="4584829" y="-80121"/>
                  <a:pt x="4875749" y="45022"/>
                  <a:pt x="5162582" y="0"/>
                </a:cubicBezTo>
                <a:cubicBezTo>
                  <a:pt x="5449415" y="-45022"/>
                  <a:pt x="5494081" y="68800"/>
                  <a:pt x="5736203" y="0"/>
                </a:cubicBezTo>
                <a:cubicBezTo>
                  <a:pt x="5978325" y="-68800"/>
                  <a:pt x="6283416" y="86261"/>
                  <a:pt x="6539271" y="0"/>
                </a:cubicBezTo>
                <a:cubicBezTo>
                  <a:pt x="6795126" y="-86261"/>
                  <a:pt x="6821961" y="9819"/>
                  <a:pt x="6998167" y="0"/>
                </a:cubicBezTo>
                <a:cubicBezTo>
                  <a:pt x="7174373" y="-9819"/>
                  <a:pt x="7349029" y="39454"/>
                  <a:pt x="7457063" y="0"/>
                </a:cubicBezTo>
                <a:cubicBezTo>
                  <a:pt x="7565097" y="-39454"/>
                  <a:pt x="7951766" y="1411"/>
                  <a:pt x="8145408" y="0"/>
                </a:cubicBezTo>
                <a:cubicBezTo>
                  <a:pt x="8339051" y="-1411"/>
                  <a:pt x="8435792" y="49684"/>
                  <a:pt x="8604304" y="0"/>
                </a:cubicBezTo>
                <a:cubicBezTo>
                  <a:pt x="8772816" y="-49684"/>
                  <a:pt x="9126759" y="80367"/>
                  <a:pt x="9407372" y="0"/>
                </a:cubicBezTo>
                <a:cubicBezTo>
                  <a:pt x="9687985" y="-80367"/>
                  <a:pt x="9991343" y="29881"/>
                  <a:pt x="10210440" y="0"/>
                </a:cubicBezTo>
                <a:cubicBezTo>
                  <a:pt x="10429537" y="-29881"/>
                  <a:pt x="10546844" y="8343"/>
                  <a:pt x="10784061" y="0"/>
                </a:cubicBezTo>
                <a:cubicBezTo>
                  <a:pt x="11021278" y="-8343"/>
                  <a:pt x="11164234" y="75438"/>
                  <a:pt x="11472405" y="0"/>
                </a:cubicBezTo>
                <a:cubicBezTo>
                  <a:pt x="11509971" y="209048"/>
                  <a:pt x="11424146" y="249326"/>
                  <a:pt x="11472405" y="455202"/>
                </a:cubicBezTo>
                <a:cubicBezTo>
                  <a:pt x="11520664" y="661078"/>
                  <a:pt x="11432437" y="714450"/>
                  <a:pt x="11472405" y="937180"/>
                </a:cubicBezTo>
                <a:cubicBezTo>
                  <a:pt x="11512373" y="1159910"/>
                  <a:pt x="11472362" y="1243432"/>
                  <a:pt x="11472405" y="1499487"/>
                </a:cubicBezTo>
                <a:cubicBezTo>
                  <a:pt x="11472448" y="1755542"/>
                  <a:pt x="11468641" y="1795842"/>
                  <a:pt x="11472405" y="2008242"/>
                </a:cubicBezTo>
                <a:cubicBezTo>
                  <a:pt x="11476169" y="2220643"/>
                  <a:pt x="11444210" y="2452245"/>
                  <a:pt x="11472405" y="2677656"/>
                </a:cubicBezTo>
                <a:cubicBezTo>
                  <a:pt x="11149903" y="2744172"/>
                  <a:pt x="11117181" y="2619018"/>
                  <a:pt x="10784061" y="2677656"/>
                </a:cubicBezTo>
                <a:cubicBezTo>
                  <a:pt x="10450941" y="2736294"/>
                  <a:pt x="10606409" y="2660683"/>
                  <a:pt x="10554613" y="2677656"/>
                </a:cubicBezTo>
                <a:cubicBezTo>
                  <a:pt x="10502817" y="2694629"/>
                  <a:pt x="10148660" y="2676927"/>
                  <a:pt x="9980992" y="2677656"/>
                </a:cubicBezTo>
                <a:cubicBezTo>
                  <a:pt x="9813324" y="2678385"/>
                  <a:pt x="9721233" y="2665949"/>
                  <a:pt x="9636820" y="2677656"/>
                </a:cubicBezTo>
                <a:cubicBezTo>
                  <a:pt x="9552407" y="2689363"/>
                  <a:pt x="9161177" y="2613793"/>
                  <a:pt x="8948476" y="2677656"/>
                </a:cubicBezTo>
                <a:cubicBezTo>
                  <a:pt x="8735775" y="2741519"/>
                  <a:pt x="8716593" y="2649968"/>
                  <a:pt x="8604304" y="2677656"/>
                </a:cubicBezTo>
                <a:cubicBezTo>
                  <a:pt x="8492015" y="2705344"/>
                  <a:pt x="8100421" y="2652719"/>
                  <a:pt x="7915959" y="2677656"/>
                </a:cubicBezTo>
                <a:cubicBezTo>
                  <a:pt x="7731498" y="2702593"/>
                  <a:pt x="7752042" y="2669723"/>
                  <a:pt x="7686511" y="2677656"/>
                </a:cubicBezTo>
                <a:cubicBezTo>
                  <a:pt x="7620980" y="2685589"/>
                  <a:pt x="7230206" y="2650621"/>
                  <a:pt x="6998167" y="2677656"/>
                </a:cubicBezTo>
                <a:cubicBezTo>
                  <a:pt x="6766128" y="2704691"/>
                  <a:pt x="6794469" y="2670237"/>
                  <a:pt x="6653995" y="2677656"/>
                </a:cubicBezTo>
                <a:cubicBezTo>
                  <a:pt x="6513521" y="2685075"/>
                  <a:pt x="6495489" y="2663315"/>
                  <a:pt x="6424547" y="2677656"/>
                </a:cubicBezTo>
                <a:cubicBezTo>
                  <a:pt x="6353605" y="2691997"/>
                  <a:pt x="6151491" y="2637413"/>
                  <a:pt x="6080375" y="2677656"/>
                </a:cubicBezTo>
                <a:cubicBezTo>
                  <a:pt x="6009259" y="2717899"/>
                  <a:pt x="5684610" y="2598531"/>
                  <a:pt x="5392030" y="2677656"/>
                </a:cubicBezTo>
                <a:cubicBezTo>
                  <a:pt x="5099450" y="2756781"/>
                  <a:pt x="5124345" y="2637778"/>
                  <a:pt x="5047858" y="2677656"/>
                </a:cubicBezTo>
                <a:cubicBezTo>
                  <a:pt x="4971371" y="2717534"/>
                  <a:pt x="4866549" y="2655703"/>
                  <a:pt x="4818410" y="2677656"/>
                </a:cubicBezTo>
                <a:cubicBezTo>
                  <a:pt x="4770271" y="2699609"/>
                  <a:pt x="4634942" y="2641907"/>
                  <a:pt x="4474238" y="2677656"/>
                </a:cubicBezTo>
                <a:cubicBezTo>
                  <a:pt x="4313534" y="2713405"/>
                  <a:pt x="4240533" y="2656703"/>
                  <a:pt x="4015342" y="2677656"/>
                </a:cubicBezTo>
                <a:cubicBezTo>
                  <a:pt x="3790151" y="2698609"/>
                  <a:pt x="3670427" y="2635821"/>
                  <a:pt x="3441721" y="2677656"/>
                </a:cubicBezTo>
                <a:cubicBezTo>
                  <a:pt x="3213015" y="2719491"/>
                  <a:pt x="3250946" y="2652155"/>
                  <a:pt x="3097549" y="2677656"/>
                </a:cubicBezTo>
                <a:cubicBezTo>
                  <a:pt x="2944152" y="2703157"/>
                  <a:pt x="2611534" y="2660096"/>
                  <a:pt x="2294481" y="2677656"/>
                </a:cubicBezTo>
                <a:cubicBezTo>
                  <a:pt x="1977428" y="2695216"/>
                  <a:pt x="1871766" y="2644294"/>
                  <a:pt x="1720861" y="2677656"/>
                </a:cubicBezTo>
                <a:cubicBezTo>
                  <a:pt x="1569956" y="2711018"/>
                  <a:pt x="1210017" y="2611784"/>
                  <a:pt x="917792" y="2677656"/>
                </a:cubicBezTo>
                <a:cubicBezTo>
                  <a:pt x="625567" y="2743528"/>
                  <a:pt x="228228" y="2576468"/>
                  <a:pt x="0" y="2677656"/>
                </a:cubicBezTo>
                <a:cubicBezTo>
                  <a:pt x="-25052" y="2431330"/>
                  <a:pt x="11398" y="2388997"/>
                  <a:pt x="0" y="2168901"/>
                </a:cubicBezTo>
                <a:cubicBezTo>
                  <a:pt x="-11398" y="1948806"/>
                  <a:pt x="26420" y="1847421"/>
                  <a:pt x="0" y="1660147"/>
                </a:cubicBezTo>
                <a:cubicBezTo>
                  <a:pt x="-26420" y="1472873"/>
                  <a:pt x="16831" y="1300387"/>
                  <a:pt x="0" y="1097839"/>
                </a:cubicBezTo>
                <a:cubicBezTo>
                  <a:pt x="-16831" y="895291"/>
                  <a:pt x="59391" y="765554"/>
                  <a:pt x="0" y="562308"/>
                </a:cubicBezTo>
                <a:cubicBezTo>
                  <a:pt x="-59391" y="359062"/>
                  <a:pt x="53948" y="243012"/>
                  <a:pt x="0" y="0"/>
                </a:cubicBezTo>
                <a:close/>
              </a:path>
            </a:pathLst>
          </a:custGeom>
          <a:solidFill>
            <a:schemeClr val="bg1"/>
          </a:solidFill>
          <a:ln w="22225">
            <a:gradFill>
              <a:gsLst>
                <a:gs pos="0">
                  <a:schemeClr val="accent1">
                    <a:lumMod val="5000"/>
                    <a:lumOff val="95000"/>
                    <a:alpha val="3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nSpc>
                <a:spcPct val="150000"/>
              </a:lnSpc>
            </a:pPr>
            <a:r>
              <a:rPr lang="vi-VN" b="1" dirty="0"/>
              <a:t>-</a:t>
            </a:r>
            <a:r>
              <a:rPr lang="vi-VN" dirty="0"/>
              <a:t> </a:t>
            </a:r>
            <a:r>
              <a:rPr lang="vi-VN" sz="2800" b="1" dirty="0">
                <a:latin typeface="Times New Roman" panose="02020603050405020304" pitchFamily="18" charset="0"/>
                <a:cs typeface="Times New Roman" panose="02020603050405020304" pitchFamily="18" charset="0"/>
              </a:rPr>
              <a:t>Diện tích băng ngày càng giảm làm mất nơi cư trú và nguồn thức ăn </a:t>
            </a:r>
            <a:r>
              <a:rPr lang="vi-VN" sz="2800" b="1" dirty="0">
                <a:solidFill>
                  <a:srgbClr val="181818"/>
                </a:solidFill>
                <a:latin typeface="Times New Roman" panose="02020603050405020304" pitchFamily="18" charset="0"/>
                <a:cs typeface="Times New Roman" panose="02020603050405020304" pitchFamily="18" charset="0"/>
              </a:rPr>
              <a:t>của các sinh vật đới lạnh</a:t>
            </a:r>
            <a:r>
              <a:rPr lang="vi-VN" sz="2800" b="1" dirty="0">
                <a:latin typeface="Times New Roman" panose="02020603050405020304" pitchFamily="18" charset="0"/>
                <a:cs typeface="Times New Roman" panose="02020603050405020304" pitchFamily="18" charset="0"/>
              </a:rPr>
              <a:t> ( gấu, chim cánh cụt ...)</a:t>
            </a:r>
            <a:endParaRPr lang="vi-VN" sz="2800" b="1" dirty="0">
              <a:solidFill>
                <a:srgbClr val="181818"/>
              </a:solidFill>
              <a:latin typeface="Times New Roman" panose="02020603050405020304" pitchFamily="18" charset="0"/>
              <a:cs typeface="Times New Roman" panose="02020603050405020304" pitchFamily="18" charset="0"/>
            </a:endParaRPr>
          </a:p>
          <a:p>
            <a:pPr>
              <a:lnSpc>
                <a:spcPct val="150000"/>
              </a:lnSpc>
            </a:pPr>
            <a:r>
              <a:rPr lang="vi-VN" sz="2800" b="1" dirty="0">
                <a:solidFill>
                  <a:srgbClr val="181818"/>
                </a:solidFill>
                <a:latin typeface="Times New Roman" panose="02020603050405020304" pitchFamily="18" charset="0"/>
                <a:cs typeface="Times New Roman" panose="02020603050405020304" pitchFamily="18" charset="0"/>
              </a:rPr>
              <a:t>-</a:t>
            </a:r>
            <a:r>
              <a:rPr lang="en-US" sz="2800" b="1" dirty="0">
                <a:solidFill>
                  <a:srgbClr val="181818"/>
                </a:solidFill>
                <a:latin typeface="Times New Roman" panose="02020603050405020304" pitchFamily="18" charset="0"/>
                <a:cs typeface="Times New Roman" panose="02020603050405020304" pitchFamily="18" charset="0"/>
              </a:rPr>
              <a:t> </a:t>
            </a:r>
            <a:r>
              <a:rPr lang="vi-VN" sz="2800" b="1" dirty="0">
                <a:solidFill>
                  <a:srgbClr val="181818"/>
                </a:solidFill>
                <a:latin typeface="Times New Roman" panose="02020603050405020304" pitchFamily="18" charset="0"/>
                <a:cs typeface="Times New Roman" panose="02020603050405020304" pitchFamily="18" charset="0"/>
              </a:rPr>
              <a:t>Mỗi giây có tới 14.000 tấn nước Bắc Cực đổ ra biển. Làm cho mức nước biển dâng cao, gây ra lũ lụt và nguy cơ nhấn chìm những vùng đất thấp.</a:t>
            </a:r>
          </a:p>
        </p:txBody>
      </p:sp>
      <p:pic>
        <p:nvPicPr>
          <p:cNvPr id="5" name="Picture 2" descr="Nguy cơ cao ngập lụt ở Trung và Nam B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363" y="3297875"/>
            <a:ext cx="4375576" cy="29146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2" name="Picture 4" descr="Nguyên nhân vì sao ô nhiễm môi trường, Biện pháp bảo vệ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626" y="3259155"/>
            <a:ext cx="4199231" cy="2998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52562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955" r="24955"/>
          <a:stretch>
            <a:fillRect/>
          </a:stretch>
        </p:blipFill>
        <p:spPr>
          <a:xfrm>
            <a:off x="0" y="0"/>
            <a:ext cx="5152674"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30920" y="1215851"/>
            <a:ext cx="6386945" cy="4401178"/>
          </a:xfrm>
          <a:prstGeom prst="rect">
            <a:avLst/>
          </a:prstGeom>
        </p:spPr>
      </p:pic>
      <p:grpSp>
        <p:nvGrpSpPr>
          <p:cNvPr id="4" name="Group 4"/>
          <p:cNvGrpSpPr/>
          <p:nvPr/>
        </p:nvGrpSpPr>
        <p:grpSpPr>
          <a:xfrm rot="8967874">
            <a:off x="4462138" y="924059"/>
            <a:ext cx="1080841" cy="208435"/>
            <a:chOff x="0" y="0"/>
            <a:chExt cx="2994890" cy="577549"/>
          </a:xfrm>
        </p:grpSpPr>
        <p:sp>
          <p:nvSpPr>
            <p:cNvPr id="5" name="Freeform 5"/>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grpSp>
        <p:nvGrpSpPr>
          <p:cNvPr id="6" name="Group 6"/>
          <p:cNvGrpSpPr/>
          <p:nvPr/>
        </p:nvGrpSpPr>
        <p:grpSpPr>
          <a:xfrm rot="-969351">
            <a:off x="-254729" y="3324783"/>
            <a:ext cx="1080841" cy="208435"/>
            <a:chOff x="0" y="0"/>
            <a:chExt cx="2994890" cy="577549"/>
          </a:xfrm>
        </p:grpSpPr>
        <p:sp>
          <p:nvSpPr>
            <p:cNvPr id="7" name="Freeform 7"/>
            <p:cNvSpPr/>
            <p:nvPr/>
          </p:nvSpPr>
          <p:spPr>
            <a:xfrm>
              <a:off x="-32193" y="-26797"/>
              <a:ext cx="3033197" cy="642041"/>
            </a:xfrm>
            <a:custGeom>
              <a:avLst/>
              <a:gdLst/>
              <a:ahLst/>
              <a:cxnLst/>
              <a:rect l="l" t="t" r="r" b="b"/>
              <a:pathLst>
                <a:path w="3033197" h="642041">
                  <a:moveTo>
                    <a:pt x="3014086" y="368169"/>
                  </a:moveTo>
                  <a:cubicBezTo>
                    <a:pt x="3010930" y="378701"/>
                    <a:pt x="3005663" y="388638"/>
                    <a:pt x="2998185" y="397059"/>
                  </a:cubicBezTo>
                  <a:cubicBezTo>
                    <a:pt x="2931498"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04353">
            <a:off x="4452569" y="3337447"/>
            <a:ext cx="1129214" cy="603616"/>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4556">
            <a:off x="49600" y="835104"/>
            <a:ext cx="1272401" cy="386347"/>
          </a:xfrm>
          <a:prstGeom prst="rect">
            <a:avLst/>
          </a:prstGeom>
        </p:spPr>
      </p:pic>
      <p:sp>
        <p:nvSpPr>
          <p:cNvPr id="10" name="TextBox 10"/>
          <p:cNvSpPr txBox="1"/>
          <p:nvPr/>
        </p:nvSpPr>
        <p:spPr>
          <a:xfrm>
            <a:off x="6288080" y="1528736"/>
            <a:ext cx="4856703" cy="3800528"/>
          </a:xfrm>
          <a:prstGeom prst="rect">
            <a:avLst/>
          </a:prstGeom>
        </p:spPr>
        <p:txBody>
          <a:bodyPr wrap="square" lIns="0" tIns="0" rIns="0" bIns="0" rtlCol="0" anchor="t">
            <a:spAutoFit/>
          </a:bodyPr>
          <a:lstStyle/>
          <a:p>
            <a:pPr algn="just">
              <a:lnSpc>
                <a:spcPct val="150000"/>
              </a:lnSpc>
              <a:spcBef>
                <a:spcPct val="0"/>
              </a:spcBef>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Hiện tượng thời tiết cực đoan như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đợt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nóng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kéo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dài</a:t>
            </a:r>
            <a:r>
              <a:rPr lang="vi-VN"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mắc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huyết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áp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ứng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chảy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cao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175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m gia hội nghị có đông đảo đại biểu trong nước và quốc t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84" y="127025"/>
            <a:ext cx="5235678" cy="45487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304646" y="4807180"/>
            <a:ext cx="5543495" cy="1938992"/>
          </a:xfrm>
          <a:prstGeom prst="rect">
            <a:avLst/>
          </a:prstGeom>
        </p:spPr>
        <p:txBody>
          <a:bodyPr wrap="square">
            <a:spAutoFit/>
          </a:bodyPr>
          <a:lstStyle/>
          <a:p>
            <a:pPr algn="just" fontAlgn="base"/>
            <a:r>
              <a:rPr lang="vi-VN" sz="2400" b="1" dirty="0">
                <a:solidFill>
                  <a:srgbClr val="C00000"/>
                </a:solidFill>
                <a:latin typeface="+mj-lt"/>
              </a:rPr>
              <a:t>19-6-2018, tại TP Cần Thơ, Hội nghị ASEM (Diễn đàn hợp tác Á–Âu) về cùng hành động ứng phó biến đổi khí hậu nhằm đạt các mục tiêu phát triển bền vững – định hướng tương lai.</a:t>
            </a:r>
            <a:endParaRPr lang="vi-VN" sz="2400" b="1" i="0" u="none" strike="noStrike" dirty="0">
              <a:solidFill>
                <a:srgbClr val="C00000"/>
              </a:solidFill>
              <a:effectLst/>
              <a:latin typeface="+mj-lt"/>
            </a:endParaRPr>
          </a:p>
        </p:txBody>
      </p:sp>
      <p:pic>
        <p:nvPicPr>
          <p:cNvPr id="1030" name="Picture 6" descr="https://bcp.cdnchinhphu.vn/Uploaded/nguyenductuan/2021_11_14/cop2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833" y="127025"/>
            <a:ext cx="5877865" cy="4400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6651676" y="4800434"/>
            <a:ext cx="5235678" cy="1569660"/>
          </a:xfrm>
          <a:prstGeom prst="rect">
            <a:avLst/>
          </a:prstGeom>
          <a:noFill/>
        </p:spPr>
        <p:txBody>
          <a:bodyPr wrap="square" rtlCol="0">
            <a:spAutoFit/>
          </a:bodyPr>
          <a:lstStyle/>
          <a:p>
            <a:r>
              <a:rPr lang="vi-VN" sz="2400" b="1" dirty="0">
                <a:solidFill>
                  <a:srgbClr val="002060"/>
                </a:solidFill>
                <a:latin typeface="+mj-lt"/>
              </a:rPr>
              <a:t>Hội nghị  COP26, tất cả 197 quốc gia tham gia Công ước khung của Liên Hợp Quốc về biến đổi khí hậu đã thông qua Hiệp ước khí hậu Glasgow</a:t>
            </a:r>
          </a:p>
        </p:txBody>
      </p:sp>
    </p:spTree>
    <p:extLst>
      <p:ext uri="{BB962C8B-B14F-4D97-AF65-F5344CB8AC3E}">
        <p14:creationId xmlns:p14="http://schemas.microsoft.com/office/powerpoint/2010/main" val="7889533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500"/>
                                        <p:tgtEl>
                                          <p:spTgt spid="2"/>
                                        </p:tgtEl>
                                      </p:cBhvr>
                                    </p:animEffect>
                                  </p:childTnLst>
                                </p:cTn>
                              </p:par>
                            </p:childTnLst>
                          </p:cTn>
                        </p:par>
                        <p:par>
                          <p:cTn id="12" fill="hold">
                            <p:stCondLst>
                              <p:cond delay="3500"/>
                            </p:stCondLst>
                            <p:childTnLst>
                              <p:par>
                                <p:cTn id="13" presetID="6" presetClass="entr" presetSubtype="16"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circle(in)">
                                      <p:cBhvr>
                                        <p:cTn id="15" dur="2000"/>
                                        <p:tgtEl>
                                          <p:spTgt spid="1030"/>
                                        </p:tgtEl>
                                      </p:cBhvr>
                                    </p:animEffect>
                                  </p:childTnLst>
                                </p:cTn>
                              </p:par>
                            </p:childTnLst>
                          </p:cTn>
                        </p:par>
                        <p:par>
                          <p:cTn id="16" fill="hold">
                            <p:stCondLst>
                              <p:cond delay="5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6">
            <a:extLst>
              <a:ext uri="{FF2B5EF4-FFF2-40B4-BE49-F238E27FC236}">
                <a16:creationId xmlns:a16="http://schemas.microsoft.com/office/drawing/2014/main" id="{4B5B068C-AB99-4481-9B75-BCDF9D8E05CC}"/>
              </a:ext>
            </a:extLst>
          </p:cNvPr>
          <p:cNvGrpSpPr/>
          <p:nvPr/>
        </p:nvGrpSpPr>
        <p:grpSpPr>
          <a:xfrm>
            <a:off x="0" y="-14068"/>
            <a:ext cx="12192000" cy="6858000"/>
            <a:chOff x="-14068" y="0"/>
            <a:chExt cx="12192000" cy="6858000"/>
          </a:xfrm>
        </p:grpSpPr>
        <p:grpSp>
          <p:nvGrpSpPr>
            <p:cNvPr id="15" name="Nhóm 7">
              <a:extLst>
                <a:ext uri="{FF2B5EF4-FFF2-40B4-BE49-F238E27FC236}">
                  <a16:creationId xmlns:a16="http://schemas.microsoft.com/office/drawing/2014/main" id="{547FD920-866C-46B9-BFD9-D4CCA470A795}"/>
                </a:ext>
              </a:extLst>
            </p:cNvPr>
            <p:cNvGrpSpPr/>
            <p:nvPr/>
          </p:nvGrpSpPr>
          <p:grpSpPr>
            <a:xfrm>
              <a:off x="-14068" y="0"/>
              <a:ext cx="12192000" cy="6858000"/>
              <a:chOff x="-14068" y="0"/>
              <a:chExt cx="12192000" cy="6858000"/>
            </a:xfrm>
          </p:grpSpPr>
          <p:cxnSp>
            <p:nvCxnSpPr>
              <p:cNvPr id="19" name="Đường nối Thẳng 10">
                <a:extLst>
                  <a:ext uri="{FF2B5EF4-FFF2-40B4-BE49-F238E27FC236}">
                    <a16:creationId xmlns:a16="http://schemas.microsoft.com/office/drawing/2014/main" id="{7CFC01C8-9837-49CC-BE50-9B8A26EC5CC1}"/>
                  </a:ext>
                </a:extLst>
              </p:cNvPr>
              <p:cNvCxnSpPr>
                <a:cxnSpLocks/>
              </p:cNvCxnSpPr>
              <p:nvPr/>
            </p:nvCxnSpPr>
            <p:spPr>
              <a:xfrm flipV="1">
                <a:off x="14068" y="0"/>
                <a:ext cx="0" cy="6858000"/>
              </a:xfrm>
              <a:prstGeom prst="line">
                <a:avLst/>
              </a:prstGeom>
              <a:noFill/>
              <a:ln w="76200" cap="flat" cmpd="sng" algn="ctr">
                <a:solidFill>
                  <a:srgbClr val="00B0F0"/>
                </a:solidFill>
                <a:prstDash val="solid"/>
                <a:miter lim="800000"/>
              </a:ln>
              <a:effectLst/>
            </p:spPr>
          </p:cxnSp>
          <p:cxnSp>
            <p:nvCxnSpPr>
              <p:cNvPr id="20" name="Đường nối Thẳng 11">
                <a:extLst>
                  <a:ext uri="{FF2B5EF4-FFF2-40B4-BE49-F238E27FC236}">
                    <a16:creationId xmlns:a16="http://schemas.microsoft.com/office/drawing/2014/main" id="{6B94A8B1-A9CC-4D5D-99F3-388B5622518D}"/>
                  </a:ext>
                </a:extLst>
              </p:cNvPr>
              <p:cNvCxnSpPr/>
              <p:nvPr/>
            </p:nvCxnSpPr>
            <p:spPr>
              <a:xfrm>
                <a:off x="-14068" y="6858000"/>
                <a:ext cx="12192000" cy="0"/>
              </a:xfrm>
              <a:prstGeom prst="line">
                <a:avLst/>
              </a:prstGeom>
              <a:noFill/>
              <a:ln w="76200" cap="flat" cmpd="sng" algn="ctr">
                <a:solidFill>
                  <a:srgbClr val="00B0F0"/>
                </a:solidFill>
                <a:prstDash val="solid"/>
                <a:miter lim="800000"/>
              </a:ln>
              <a:effectLst/>
            </p:spPr>
          </p:cxnSp>
        </p:grpSp>
        <p:cxnSp>
          <p:nvCxnSpPr>
            <p:cNvPr id="16" name="Đường nối Thẳng 8">
              <a:extLst>
                <a:ext uri="{FF2B5EF4-FFF2-40B4-BE49-F238E27FC236}">
                  <a16:creationId xmlns:a16="http://schemas.microsoft.com/office/drawing/2014/main" id="{FAEF0DA8-DA3E-4C52-8A6E-C0DCE0E6CE21}"/>
                </a:ext>
              </a:extLst>
            </p:cNvPr>
            <p:cNvCxnSpPr>
              <a:cxnSpLocks/>
            </p:cNvCxnSpPr>
            <p:nvPr/>
          </p:nvCxnSpPr>
          <p:spPr>
            <a:xfrm flipV="1">
              <a:off x="12149796" y="33766"/>
              <a:ext cx="0" cy="6824234"/>
            </a:xfrm>
            <a:prstGeom prst="line">
              <a:avLst/>
            </a:prstGeom>
            <a:noFill/>
            <a:ln w="76200" cap="flat" cmpd="sng" algn="ctr">
              <a:solidFill>
                <a:srgbClr val="00B0F0"/>
              </a:solidFill>
              <a:prstDash val="solid"/>
              <a:miter lim="800000"/>
            </a:ln>
            <a:effectLst/>
          </p:spPr>
        </p:cxnSp>
      </p:grpSp>
      <p:cxnSp>
        <p:nvCxnSpPr>
          <p:cNvPr id="22" name="Đường nối Thẳng 11">
            <a:extLst>
              <a:ext uri="{FF2B5EF4-FFF2-40B4-BE49-F238E27FC236}">
                <a16:creationId xmlns:a16="http://schemas.microsoft.com/office/drawing/2014/main" id="{F54500BE-0FFE-495C-AAE7-804EFC584D94}"/>
              </a:ext>
            </a:extLst>
          </p:cNvPr>
          <p:cNvCxnSpPr/>
          <p:nvPr/>
        </p:nvCxnSpPr>
        <p:spPr>
          <a:xfrm>
            <a:off x="28136" y="39396"/>
            <a:ext cx="12192000" cy="0"/>
          </a:xfrm>
          <a:prstGeom prst="line">
            <a:avLst/>
          </a:prstGeom>
          <a:noFill/>
          <a:ln w="76200" cap="flat" cmpd="sng" algn="ctr">
            <a:solidFill>
              <a:srgbClr val="00B0F0"/>
            </a:solidFill>
            <a:prstDash val="solid"/>
            <a:miter lim="800000"/>
          </a:ln>
          <a:effectLst/>
        </p:spPr>
      </p:cxnSp>
      <p:sp>
        <p:nvSpPr>
          <p:cNvPr id="2" name="AutoShape 2" descr="Nhiệt độ trung bình của trái đất hiện nay đã tăng bao nhiêu độ C so với năm  1850? - Ta Là Gi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Bão Mangkhut mạnh nhất trong 9 cơn bão đang hoạt động trên thế giới"/>
          <p:cNvSpPr>
            <a:spLocks noChangeAspect="1" noChangeArrowheads="1"/>
          </p:cNvSpPr>
          <p:nvPr/>
        </p:nvSpPr>
        <p:spPr bwMode="auto">
          <a:xfrm>
            <a:off x="307975" y="124174"/>
            <a:ext cx="188563" cy="188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ình ảnh đẹp miền Trung mùa nước lũ: Nụ cười ấm áp của người chiến sĩ"/>
          <p:cNvSpPr>
            <a:spLocks noChangeAspect="1" noChangeArrowheads="1"/>
          </p:cNvSpPr>
          <p:nvPr/>
        </p:nvSpPr>
        <p:spPr bwMode="auto">
          <a:xfrm>
            <a:off x="328632" y="-4221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Hình ảnh trẻ em dễ thương, cute, đáng yêu và đẹp ở mọi khoảnh khắ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4" descr="Hình ảnh trẻ em dễ thương, cute, đáng yêu và đẹp ở mọi khoảnh khắ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9560" y="-11620182"/>
            <a:ext cx="6845933" cy="45628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trẻ em dễ thương, cute, đáng yêu và đẹp ở mọi khoảnh khắ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517367" y="3702422"/>
            <a:ext cx="5032500" cy="30410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 name="AutoShape 6" descr="Hơn 91% trẻ em mầm non, tiểu học Hà Nội được uống sữa học đường mỗi ng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Cần thiết cho trẻ đi họ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1" name="AutoShape 10" descr="Hơn 91% trẻ em mầm non, tiểu học Hà Nội được uống sữa học đường mỗi ngà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13" y="121008"/>
            <a:ext cx="4543522" cy="2862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AutoShape 12" descr="Chăm sóc sức khỏe trẻ em - Trách nhiệm của gia đình và xã hộ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Quy đình của pháp luật về quyền được chăm sóc, thăm nom của ông bà, cha mẹ  đối với trẻ em - Luật Việt Phong | Công ty Luật uy tín"/>
          <p:cNvPicPr>
            <a:picLocks noChangeAspect="1" noChangeArrowheads="1"/>
          </p:cNvPicPr>
          <p:nvPr/>
        </p:nvPicPr>
        <p:blipFill rotWithShape="1">
          <a:blip r:embed="rId5">
            <a:extLst>
              <a:ext uri="{28A0092B-C50C-407E-A947-70E740481C1C}">
                <a14:useLocalDpi xmlns:a14="http://schemas.microsoft.com/office/drawing/2010/main" val="0"/>
              </a:ext>
            </a:extLst>
          </a:blip>
          <a:srcRect l="17403"/>
          <a:stretch/>
        </p:blipFill>
        <p:spPr bwMode="auto">
          <a:xfrm>
            <a:off x="612775" y="3668236"/>
            <a:ext cx="4907469" cy="31093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40" name="Picture 16" descr="Tìm hiểu về 04 nhóm quyền trẻ em theo pháp luật hiện hà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762" y="115335"/>
            <a:ext cx="5147863" cy="2884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7" name="TextBox 16"/>
          <p:cNvSpPr txBox="1"/>
          <p:nvPr/>
        </p:nvSpPr>
        <p:spPr>
          <a:xfrm>
            <a:off x="8122920" y="2682240"/>
            <a:ext cx="740362" cy="369332"/>
          </a:xfrm>
          <a:prstGeom prst="rect">
            <a:avLst/>
          </a:prstGeom>
          <a:noFill/>
        </p:spPr>
        <p:txBody>
          <a:bodyPr wrap="square" rtlCol="0">
            <a:spAutoFit/>
          </a:bodyPr>
          <a:lstStyle/>
          <a:p>
            <a:endParaRPr lang="en-US"/>
          </a:p>
        </p:txBody>
      </p:sp>
      <p:sp>
        <p:nvSpPr>
          <p:cNvPr id="26" name="TextBox 25"/>
          <p:cNvSpPr txBox="1"/>
          <p:nvPr/>
        </p:nvSpPr>
        <p:spPr>
          <a:xfrm>
            <a:off x="1333966" y="3033444"/>
            <a:ext cx="11025674" cy="584775"/>
          </a:xfrm>
          <a:prstGeom prst="rect">
            <a:avLst/>
          </a:prstGeom>
          <a:noFill/>
        </p:spPr>
        <p:txBody>
          <a:bodyPr wrap="square" rtlCol="0">
            <a:spAutoFit/>
          </a:bodyPr>
          <a:lstStyle/>
          <a:p>
            <a:r>
              <a:rPr lang="vi-VN" sz="3200" b="1">
                <a:solidFill>
                  <a:srgbClr val="FF0000"/>
                </a:solidFill>
                <a:latin typeface="+mj-lt"/>
              </a:rPr>
              <a:t>Trẻ em được học tập, chăm sóc, bảo vệ và vui chơi</a:t>
            </a:r>
            <a:endParaRPr lang="en-US" sz="3200" b="1">
              <a:solidFill>
                <a:srgbClr val="FF0000"/>
              </a:solidFill>
              <a:latin typeface="+mj-lt"/>
            </a:endParaRPr>
          </a:p>
        </p:txBody>
      </p:sp>
    </p:spTree>
    <p:extLst>
      <p:ext uri="{BB962C8B-B14F-4D97-AF65-F5344CB8AC3E}">
        <p14:creationId xmlns:p14="http://schemas.microsoft.com/office/powerpoint/2010/main" val="518967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Title 5"/>
          <p:cNvSpPr>
            <a:spLocks noGrp="1"/>
          </p:cNvSpPr>
          <p:nvPr>
            <p:ph type="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Title 7"/>
          <p:cNvSpPr>
            <a:spLocks noGrp="1"/>
          </p:cNvSpPr>
          <p:nvPr>
            <p:ph type="title" idx="6"/>
          </p:nvPr>
        </p:nvSpPr>
        <p:spPr/>
        <p:txBody>
          <a:bodyPr/>
          <a:lstStyle/>
          <a:p>
            <a:endParaRPr lang="en-US"/>
          </a:p>
        </p:txBody>
      </p:sp>
      <p:sp>
        <p:nvSpPr>
          <p:cNvPr id="9" name="Subtitle 8"/>
          <p:cNvSpPr>
            <a:spLocks noGrp="1"/>
          </p:cNvSpPr>
          <p:nvPr>
            <p:ph type="subTitle" idx="7"/>
          </p:nvPr>
        </p:nvSpPr>
        <p:spPr/>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16531"/>
            <a:ext cx="5736657" cy="4668252"/>
          </a:xfrm>
          <a:prstGeom prst="rect">
            <a:avLst/>
          </a:prstGeom>
        </p:spPr>
      </p:pic>
      <p:sp>
        <p:nvSpPr>
          <p:cNvPr id="12" name="TextBox 11"/>
          <p:cNvSpPr txBox="1"/>
          <p:nvPr/>
        </p:nvSpPr>
        <p:spPr>
          <a:xfrm>
            <a:off x="972300" y="203279"/>
            <a:ext cx="10574806" cy="523220"/>
          </a:xfrm>
          <a:prstGeom prst="rect">
            <a:avLst/>
          </a:prstGeom>
          <a:noFill/>
        </p:spPr>
        <p:txBody>
          <a:bodyPr wrap="square" rtlCol="0">
            <a:spAutoFit/>
          </a:bodyPr>
          <a:lstStyle/>
          <a:p>
            <a:r>
              <a:rPr lang="en-US" sz="2800" dirty="0">
                <a:solidFill>
                  <a:srgbClr val="FF0000"/>
                </a:solidFill>
                <a:latin typeface="Time s New Roman"/>
              </a:rPr>
              <a:t>NGƯỜI ĐIỀU KHIỂN BÁM, KÉO ĐẨY PHƯƠNG TIỆN KHÁC</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300" y="1116531"/>
            <a:ext cx="6125028" cy="4668252"/>
          </a:xfrm>
          <a:prstGeom prst="rect">
            <a:avLst/>
          </a:prstGeom>
        </p:spPr>
      </p:pic>
    </p:spTree>
    <p:extLst>
      <p:ext uri="{BB962C8B-B14F-4D97-AF65-F5344CB8AC3E}">
        <p14:creationId xmlns:p14="http://schemas.microsoft.com/office/powerpoint/2010/main" val="307012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8"/>
          </p:nvPr>
        </p:nvSpPr>
        <p:spPr>
          <a:xfrm>
            <a:off x="960293" y="452335"/>
            <a:ext cx="2957189" cy="763600"/>
          </a:xfrm>
        </p:spPr>
        <p:txBody>
          <a:bodyPr/>
          <a:lstStyle/>
          <a:p>
            <a:r>
              <a:rPr lang="en-US" sz="2800" dirty="0">
                <a:solidFill>
                  <a:srgbClr val="FF0000"/>
                </a:solidFill>
                <a:latin typeface="Time s New Roman"/>
              </a:rPr>
              <a:t>VƯỢT ĐÈN ĐỎ</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27" y="956911"/>
            <a:ext cx="6131292" cy="49955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901" y="1157991"/>
            <a:ext cx="6525928" cy="4251407"/>
          </a:xfrm>
          <a:prstGeom prst="rect">
            <a:avLst/>
          </a:prstGeom>
        </p:spPr>
      </p:pic>
      <p:sp>
        <p:nvSpPr>
          <p:cNvPr id="14" name="Title 9"/>
          <p:cNvSpPr>
            <a:spLocks noGrp="1"/>
          </p:cNvSpPr>
          <p:nvPr>
            <p:ph type="title" idx="8"/>
          </p:nvPr>
        </p:nvSpPr>
        <p:spPr>
          <a:xfrm>
            <a:off x="6140918" y="394391"/>
            <a:ext cx="5515275" cy="763600"/>
          </a:xfrm>
        </p:spPr>
        <p:txBody>
          <a:bodyPr/>
          <a:lstStyle/>
          <a:p>
            <a:r>
              <a:rPr lang="en-US" sz="2800" dirty="0">
                <a:solidFill>
                  <a:srgbClr val="FF0000"/>
                </a:solidFill>
                <a:latin typeface="Time s New Roman"/>
              </a:rPr>
              <a:t>NÔ ĐÙA DƯỚI LÒNG ĐƯỜNG</a:t>
            </a:r>
          </a:p>
        </p:txBody>
      </p:sp>
    </p:spTree>
    <p:extLst>
      <p:ext uri="{BB962C8B-B14F-4D97-AF65-F5344CB8AC3E}">
        <p14:creationId xmlns:p14="http://schemas.microsoft.com/office/powerpoint/2010/main" val="480755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90% SỐ VỤ TAI NẠN GIAO THÔNG Ở TRẺ EM LIÊN QUAN TỚI HỌC SINH THPT - Xuất  bản thông tin - Cổng thông tin điện tử tỉnh Bắc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35" y="117445"/>
            <a:ext cx="3997129" cy="268420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Tai nạn giao thông ở trẻ em - Bệnh Viện Nhi Đồng Thành Phố"/>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Tai nạn giao thông ở trẻ em - Bệnh Viện Nhi Đồng Thành Ph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284" y="57191"/>
            <a:ext cx="3765530" cy="280471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Xe điện là “tội đồ” gây ra tai nạn giao thông đối với học sinh?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35" y="3017837"/>
            <a:ext cx="3844730" cy="295275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Tai nạn giao thông vẫn “rình rập” trẻ em trên đường | Xã hội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6" descr="Tai nạn giao thông vẫn “rình rập” trẻ em trên đường | Xã hội | Vietnam+  (VietnamPlu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2" descr="Thiếu những bài học về an toàn giao thông cho trẻ 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9754" y="3017836"/>
            <a:ext cx="3738564" cy="2899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2791" y="6160958"/>
            <a:ext cx="6834515" cy="461665"/>
          </a:xfrm>
          <a:prstGeom prst="rect">
            <a:avLst/>
          </a:prstGeom>
          <a:solidFill>
            <a:srgbClr val="FFFF00"/>
          </a:solidFill>
        </p:spPr>
        <p:txBody>
          <a:bodyPr wrap="square" rtlCol="0">
            <a:spAutoFit/>
          </a:bodyPr>
          <a:lstStyle/>
          <a:p>
            <a:r>
              <a:rPr lang="vi-VN" sz="2400"/>
              <a:t>Nguyên nhân dẫn tới tai nạn giao thông ở trẻ em</a:t>
            </a:r>
            <a:endParaRPr lang="en-US" sz="2400"/>
          </a:p>
        </p:txBody>
      </p:sp>
      <p:pic>
        <p:nvPicPr>
          <p:cNvPr id="3090" name="Picture 18" descr="Điều khiển xe vượt vạch dừng khi đèn đỏ bị phạt đến 1 triệu đồ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754" y="57191"/>
            <a:ext cx="3762246" cy="262604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ai thanh niên đi xe máy bốc đầu, đánh võng, vượt đèn đỏ | VT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128" y="3017836"/>
            <a:ext cx="3989023" cy="295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áng yê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34684" cy="68271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thuattinhoc-slide-cam-on-dep-33_113244621.jpg (1600×1195)"/>
          <p:cNvPicPr>
            <a:picLocks noChangeAspect="1" noChangeArrowheads="1"/>
          </p:cNvPicPr>
          <p:nvPr/>
        </p:nvPicPr>
        <p:blipFill rotWithShape="1">
          <a:blip r:embed="rId3">
            <a:extLst>
              <a:ext uri="{28A0092B-C50C-407E-A947-70E740481C1C}">
                <a14:useLocalDpi xmlns:a14="http://schemas.microsoft.com/office/drawing/2010/main" val="0"/>
              </a:ext>
            </a:extLst>
          </a:blip>
          <a:srcRect b="58459"/>
          <a:stretch/>
        </p:blipFill>
        <p:spPr bwMode="auto">
          <a:xfrm>
            <a:off x="1447800" y="2713429"/>
            <a:ext cx="8483599" cy="267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4682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71688" descr="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9831" y="939787"/>
            <a:ext cx="9128187" cy="29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2771900" y="276168"/>
            <a:ext cx="7755841"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r>
              <a:rPr lang="en-US" sz="4000" b="1" dirty="0">
                <a:solidFill>
                  <a:srgbClr val="FF0000"/>
                </a:solidFill>
                <a:latin typeface="Times New Roman" panose="02020603050405020304" pitchFamily="18" charset="0"/>
                <a:cs typeface="Times New Roman" panose="02020603050405020304" pitchFamily="18" charset="0"/>
              </a:rPr>
              <a:t>SỨ GIẢ HOÀ BÌNH HỮU NGHỊ   </a:t>
            </a:r>
          </a:p>
        </p:txBody>
      </p:sp>
      <p:sp>
        <p:nvSpPr>
          <p:cNvPr id="4" name="TextBox 3"/>
          <p:cNvSpPr txBox="1"/>
          <p:nvPr/>
        </p:nvSpPr>
        <p:spPr>
          <a:xfrm>
            <a:off x="2844596" y="1573539"/>
            <a:ext cx="8318657" cy="1323439"/>
          </a:xfrm>
          <a:prstGeom prst="rect">
            <a:avLst/>
          </a:prstGeom>
          <a:noFill/>
        </p:spPr>
        <p:txBody>
          <a:bodyPr wrap="square" rtlCol="0">
            <a:spAutoFit/>
          </a:bodyPr>
          <a:lstStyle/>
          <a:p>
            <a:pPr algn="just" defTabSz="914377"/>
            <a:r>
              <a:rPr lang="en-US" sz="4000" b="1" dirty="0">
                <a:solidFill>
                  <a:prstClr val="black"/>
                </a:solidFill>
                <a:latin typeface="Times New Roman" panose="02020603050405020304" pitchFamily="18" charset="0"/>
                <a:cs typeface="Times New Roman" panose="02020603050405020304" pitchFamily="18" charset="0"/>
              </a:rPr>
              <a:t> Là </a:t>
            </a:r>
            <a:r>
              <a:rPr lang="en-US" sz="4000" b="1" dirty="0" err="1">
                <a:solidFill>
                  <a:prstClr val="black"/>
                </a:solidFill>
                <a:latin typeface="Times New Roman" panose="02020603050405020304" pitchFamily="18" charset="0"/>
                <a:cs typeface="Times New Roman" panose="02020603050405020304" pitchFamily="18" charset="0"/>
              </a:rPr>
              <a:t>học</a:t>
            </a:r>
            <a:r>
              <a:rPr lang="en-US" sz="4000" b="1" dirty="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sinh, bạn</a:t>
            </a:r>
            <a:r>
              <a:rPr lang="en-US" sz="4000" b="1" dirty="0">
                <a:solidFill>
                  <a:prstClr val="black"/>
                </a:solidFill>
                <a:latin typeface="Times New Roman" panose="02020603050405020304" pitchFamily="18" charset="0"/>
                <a:cs typeface="Times New Roman" panose="02020603050405020304" pitchFamily="18" charset="0"/>
              </a:rPr>
              <a:t> cần làm gì với các vấn đề toàn cầu </a:t>
            </a:r>
            <a:r>
              <a:rPr lang="en-US" sz="4000" b="1" dirty="0" err="1">
                <a:solidFill>
                  <a:prstClr val="black"/>
                </a:solidFill>
                <a:latin typeface="Times New Roman" panose="02020603050405020304" pitchFamily="18" charset="0"/>
                <a:cs typeface="Times New Roman" panose="02020603050405020304" pitchFamily="18" charset="0"/>
              </a:rPr>
              <a:t>hiện</a:t>
            </a:r>
            <a:r>
              <a:rPr lang="en-US" sz="4000" b="1" dirty="0">
                <a:solidFill>
                  <a:prstClr val="black"/>
                </a:solidFill>
                <a:latin typeface="Times New Roman" panose="02020603050405020304" pitchFamily="18" charset="0"/>
                <a:cs typeface="Times New Roman" panose="02020603050405020304" pitchFamily="18" charset="0"/>
              </a:rPr>
              <a:t> nay?</a:t>
            </a:r>
          </a:p>
        </p:txBody>
      </p:sp>
      <p:pic>
        <p:nvPicPr>
          <p:cNvPr id="4100" name="Picture 4" descr="https://mariecuriehanoischool.com/images/NGOAIKHOA/TONGHOP/19-20/be-friend-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512" y="3648590"/>
            <a:ext cx="3141723" cy="30556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42" name="Picture 2" descr="https://nghiencuuquocte.org/wp-content/uploads/2019/09/mig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503" y="3661937"/>
            <a:ext cx="3102258" cy="30679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44" name="Picture 4" descr="Hình ả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1029" y="3648590"/>
            <a:ext cx="3033424" cy="3048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A01D816-6745-45A4-95D3-827646A2FA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871" b="91194" l="6348" r="92676">
                        <a14:foregroundMark x1="7129" y1="22016" x2="13379" y2="27593"/>
                        <a14:foregroundMark x1="39844" y1="7045" x2="41406" y2="12916"/>
                        <a14:foregroundMark x1="58398" y1="5871" x2="61523" y2="6654"/>
                        <a14:foregroundMark x1="43750" y1="91194" x2="50879" y2="91194"/>
                        <a14:foregroundMark x1="91504" y1="40607" x2="92676" y2="46184"/>
                        <a14:foregroundMark x1="6348" y1="41781" x2="22461" y2="46184"/>
                      </a14:backgroundRemoval>
                    </a14:imgEffect>
                  </a14:imgLayer>
                </a14:imgProps>
              </a:ext>
              <a:ext uri="{28A0092B-C50C-407E-A947-70E740481C1C}">
                <a14:useLocalDpi xmlns:a14="http://schemas.microsoft.com/office/drawing/2010/main" val="0"/>
              </a:ext>
            </a:extLst>
          </a:blip>
          <a:stretch>
            <a:fillRect/>
          </a:stretch>
        </p:blipFill>
        <p:spPr>
          <a:xfrm>
            <a:off x="-71120" y="-71120"/>
            <a:ext cx="2743200" cy="3128815"/>
          </a:xfrm>
          <a:prstGeom prst="rect">
            <a:avLst/>
          </a:prstGeom>
        </p:spPr>
      </p:pic>
    </p:spTree>
    <p:extLst>
      <p:ext uri="{BB962C8B-B14F-4D97-AF65-F5344CB8AC3E}">
        <p14:creationId xmlns:p14="http://schemas.microsoft.com/office/powerpoint/2010/main" val="3224315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1688" descr="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7136" y="899414"/>
            <a:ext cx="9128187" cy="189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2771900" y="276168"/>
            <a:ext cx="7755841"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r>
              <a:rPr lang="en-US" sz="4000" b="1" dirty="0">
                <a:solidFill>
                  <a:srgbClr val="FF0000"/>
                </a:solidFill>
                <a:latin typeface="Times New Roman" panose="02020603050405020304" pitchFamily="18" charset="0"/>
                <a:cs typeface="Times New Roman" panose="02020603050405020304" pitchFamily="18" charset="0"/>
              </a:rPr>
              <a:t>SỨ GIẢ HOÀ BÌNH HỮU NGHỊ   </a:t>
            </a:r>
          </a:p>
        </p:txBody>
      </p:sp>
      <p:sp>
        <p:nvSpPr>
          <p:cNvPr id="4" name="TextBox 3"/>
          <p:cNvSpPr txBox="1"/>
          <p:nvPr/>
        </p:nvSpPr>
        <p:spPr>
          <a:xfrm>
            <a:off x="2771900" y="1068185"/>
            <a:ext cx="8318657" cy="1323439"/>
          </a:xfrm>
          <a:prstGeom prst="rect">
            <a:avLst/>
          </a:prstGeom>
          <a:noFill/>
        </p:spPr>
        <p:txBody>
          <a:bodyPr wrap="square" rtlCol="0">
            <a:spAutoFit/>
          </a:bodyPr>
          <a:lstStyle/>
          <a:p>
            <a:pPr algn="just" defTabSz="914377"/>
            <a:r>
              <a:rPr lang="en-US" sz="4000" b="1" dirty="0">
                <a:solidFill>
                  <a:prstClr val="black"/>
                </a:solidFill>
                <a:latin typeface="Times New Roman" panose="02020603050405020304" pitchFamily="18" charset="0"/>
                <a:cs typeface="Times New Roman" panose="02020603050405020304" pitchFamily="18" charset="0"/>
              </a:rPr>
              <a:t> Là </a:t>
            </a:r>
            <a:r>
              <a:rPr lang="en-US" sz="4000" b="1" dirty="0" err="1">
                <a:solidFill>
                  <a:prstClr val="black"/>
                </a:solidFill>
                <a:latin typeface="Times New Roman" panose="02020603050405020304" pitchFamily="18" charset="0"/>
                <a:cs typeface="Times New Roman" panose="02020603050405020304" pitchFamily="18" charset="0"/>
              </a:rPr>
              <a:t>học</a:t>
            </a:r>
            <a:r>
              <a:rPr lang="en-US" sz="4000" b="1" dirty="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sinh, bạn</a:t>
            </a:r>
            <a:r>
              <a:rPr lang="en-US" sz="4000" b="1" dirty="0">
                <a:solidFill>
                  <a:prstClr val="black"/>
                </a:solidFill>
                <a:latin typeface="Times New Roman" panose="02020603050405020304" pitchFamily="18" charset="0"/>
                <a:cs typeface="Times New Roman" panose="02020603050405020304" pitchFamily="18" charset="0"/>
              </a:rPr>
              <a:t> cần làm gì với các vấn đề toàn cầu </a:t>
            </a:r>
            <a:r>
              <a:rPr lang="en-US" sz="4000" b="1" dirty="0" err="1">
                <a:solidFill>
                  <a:prstClr val="black"/>
                </a:solidFill>
                <a:latin typeface="Times New Roman" panose="02020603050405020304" pitchFamily="18" charset="0"/>
                <a:cs typeface="Times New Roman" panose="02020603050405020304" pitchFamily="18" charset="0"/>
              </a:rPr>
              <a:t>hiện</a:t>
            </a:r>
            <a:r>
              <a:rPr lang="en-US" sz="4000" b="1" dirty="0">
                <a:solidFill>
                  <a:prstClr val="black"/>
                </a:solidFill>
                <a:latin typeface="Times New Roman" panose="02020603050405020304" pitchFamily="18" charset="0"/>
                <a:cs typeface="Times New Roman" panose="02020603050405020304" pitchFamily="18" charset="0"/>
              </a:rPr>
              <a:t> nay?</a:t>
            </a:r>
          </a:p>
        </p:txBody>
      </p:sp>
      <p:pic>
        <p:nvPicPr>
          <p:cNvPr id="3" name="Picture 2">
            <a:extLst>
              <a:ext uri="{FF2B5EF4-FFF2-40B4-BE49-F238E27FC236}">
                <a16:creationId xmlns:a16="http://schemas.microsoft.com/office/drawing/2014/main" id="{9A01D816-6745-45A4-95D3-827646A2FA8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871" b="91194" l="6348" r="92676">
                        <a14:foregroundMark x1="7129" y1="22016" x2="13379" y2="27593"/>
                        <a14:foregroundMark x1="39844" y1="7045" x2="41406" y2="12916"/>
                        <a14:foregroundMark x1="58398" y1="5871" x2="61523" y2="6654"/>
                        <a14:foregroundMark x1="43750" y1="91194" x2="50879" y2="91194"/>
                        <a14:foregroundMark x1="91504" y1="40607" x2="92676" y2="46184"/>
                        <a14:foregroundMark x1="6348" y1="41781" x2="22461" y2="46184"/>
                      </a14:backgroundRemoval>
                    </a14:imgEffect>
                  </a14:imgLayer>
                </a14:imgProps>
              </a:ext>
              <a:ext uri="{28A0092B-C50C-407E-A947-70E740481C1C}">
                <a14:useLocalDpi xmlns:a14="http://schemas.microsoft.com/office/drawing/2010/main" val="0"/>
              </a:ext>
            </a:extLst>
          </a:blip>
          <a:stretch>
            <a:fillRect/>
          </a:stretch>
        </p:blipFill>
        <p:spPr>
          <a:xfrm>
            <a:off x="-71120" y="-71119"/>
            <a:ext cx="2438256" cy="2781005"/>
          </a:xfrm>
          <a:prstGeom prst="rect">
            <a:avLst/>
          </a:prstGeom>
        </p:spPr>
      </p:pic>
      <p:pic>
        <p:nvPicPr>
          <p:cNvPr id="9" name="1 Minute Timer- Nho">
            <a:hlinkClick r:id="" action="ppaction://media"/>
            <a:extLst>
              <a:ext uri="{FF2B5EF4-FFF2-40B4-BE49-F238E27FC236}">
                <a16:creationId xmlns:a16="http://schemas.microsoft.com/office/drawing/2014/main" id="{6AA7FD50-BBFA-4535-ACA1-7BFE809BEFC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484810" y="238799"/>
            <a:ext cx="1385686" cy="778840"/>
          </a:xfrm>
          <a:prstGeom prst="rect">
            <a:avLst/>
          </a:prstGeom>
        </p:spPr>
      </p:pic>
      <p:sp>
        <p:nvSpPr>
          <p:cNvPr id="11" name="Content Placeholder 2">
            <a:extLst>
              <a:ext uri="{FF2B5EF4-FFF2-40B4-BE49-F238E27FC236}">
                <a16:creationId xmlns:a16="http://schemas.microsoft.com/office/drawing/2014/main" id="{CC48516D-B849-488E-B8FD-6F7EE67EB8E5}"/>
              </a:ext>
            </a:extLst>
          </p:cNvPr>
          <p:cNvSpPr txBox="1">
            <a:spLocks/>
          </p:cNvSpPr>
          <p:nvPr/>
        </p:nvSpPr>
        <p:spPr>
          <a:xfrm>
            <a:off x="4093026" y="1998194"/>
            <a:ext cx="5154212" cy="5068606"/>
          </a:xfrm>
          <a:prstGeom prst="rect">
            <a:avLst/>
          </a:prstGeom>
          <a:no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US" sz="3200" b="1">
                <a:latin typeface="Times New Roman" panose="02020603050405020304" pitchFamily="18" charset="0"/>
                <a:ea typeface="Tahoma" panose="020B0604030504040204" pitchFamily="34" charset="0"/>
                <a:cs typeface="Times New Roman" panose="02020603050405020304" pitchFamily="18" charset="0"/>
              </a:rPr>
              <a:t>Tiêu </a:t>
            </a:r>
            <a:r>
              <a:rPr lang="en-US" sz="3200" b="1" dirty="0">
                <a:latin typeface="Times New Roman" panose="02020603050405020304" pitchFamily="18" charset="0"/>
                <a:ea typeface="Tahoma" panose="020B0604030504040204" pitchFamily="34" charset="0"/>
                <a:cs typeface="Times New Roman" panose="02020603050405020304" pitchFamily="18" charset="0"/>
              </a:rPr>
              <a:t>chí:</a:t>
            </a:r>
          </a:p>
          <a:p>
            <a:pPr marL="0" indent="0" algn="just">
              <a:lnSpc>
                <a:spcPct val="120000"/>
              </a:lnSpc>
              <a:buNone/>
            </a:pP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Ngắn</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gọn</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súc</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tích</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20000"/>
              </a:lnSpc>
              <a:buNone/>
            </a:pP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Đúng</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trọng</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tâm</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20000"/>
              </a:lnSpc>
              <a:buNone/>
            </a:pP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Đưa</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ra</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bài</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học</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marL="0" indent="0" algn="just">
              <a:lnSpc>
                <a:spcPct val="120000"/>
              </a:lnSpc>
              <a:buNone/>
            </a:pPr>
            <a:r>
              <a:rPr lang="en-US" sz="3200" i="1">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Thần</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thái</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phong</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cách</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2" descr="https://f9-zpcloud.zdn.vn/2898547072052524415/de1b7601b7b26dec34a3.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6609" b="96713" l="567" r="97506">
                        <a14:foregroundMark x1="113" y1="52941" x2="9864" y2="73010"/>
                        <a14:foregroundMark x1="9864" y1="73010" x2="23129" y2="84429"/>
                        <a14:foregroundMark x1="23129" y1="84429" x2="48980" y2="84602"/>
                        <a14:foregroundMark x1="48980" y1="84602" x2="76871" y2="81488"/>
                        <a14:foregroundMark x1="76871" y1="81488" x2="85601" y2="71107"/>
                        <a14:foregroundMark x1="85601" y1="71107" x2="92857" y2="55363"/>
                        <a14:foregroundMark x1="28118" y1="16955" x2="44671" y2="34948"/>
                        <a14:foregroundMark x1="22336" y1="32699" x2="22109" y2="73183"/>
                        <a14:foregroundMark x1="3175" y1="54844" x2="1814" y2="79239"/>
                        <a14:foregroundMark x1="1814" y1="79239" x2="13719" y2="93080"/>
                        <a14:foregroundMark x1="13719" y1="93080" x2="14626" y2="93599"/>
                        <a14:foregroundMark x1="1701" y1="53287" x2="567" y2="89965"/>
                        <a14:foregroundMark x1="95465" y1="49827" x2="97506" y2="73183"/>
                        <a14:foregroundMark x1="89569" y1="82526" x2="14286" y2="94118"/>
                        <a14:foregroundMark x1="1247" y1="75433" x2="23696" y2="85640"/>
                        <a14:foregroundMark x1="11791" y1="84429" x2="22562" y2="89273"/>
                        <a14:foregroundMark x1="22562" y1="89273" x2="22562" y2="89273"/>
                        <a14:foregroundMark x1="17120" y1="96713" x2="37188" y2="94637"/>
                        <a14:foregroundMark x1="37188" y1="94637" x2="52154" y2="97751"/>
                        <a14:foregroundMark x1="52154" y1="97751" x2="69501" y2="96713"/>
                        <a14:foregroundMark x1="69501" y1="96713" x2="74376" y2="93599"/>
                        <a14:foregroundMark x1="53855" y1="88927" x2="71315" y2="85813"/>
                        <a14:foregroundMark x1="53401" y1="92561" x2="70408" y2="89273"/>
                      </a14:backgroundRemoval>
                    </a14:imgEffect>
                  </a14:imgLayer>
                </a14:imgProps>
              </a:ext>
              <a:ext uri="{28A0092B-C50C-407E-A947-70E740481C1C}">
                <a14:useLocalDpi xmlns:a14="http://schemas.microsoft.com/office/drawing/2010/main" val="0"/>
              </a:ext>
            </a:extLst>
          </a:blip>
          <a:srcRect t="11154"/>
          <a:stretch/>
        </p:blipFill>
        <p:spPr bwMode="auto">
          <a:xfrm>
            <a:off x="9247238" y="4532497"/>
            <a:ext cx="2623257" cy="185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7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0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a:stretch>
        </a:blipFill>
        <a:effectLst/>
      </p:bgPr>
    </p:bg>
    <p:spTree>
      <p:nvGrpSpPr>
        <p:cNvPr id="1" name=""/>
        <p:cNvGrpSpPr/>
        <p:nvPr/>
      </p:nvGrpSpPr>
      <p:grpSpPr>
        <a:xfrm>
          <a:off x="0" y="0"/>
          <a:ext cx="0" cy="0"/>
          <a:chOff x="0" y="0"/>
          <a:chExt cx="0" cy="0"/>
        </a:xfrm>
      </p:grpSpPr>
      <p:pic>
        <p:nvPicPr>
          <p:cNvPr id="4100" name="Picture 4" descr="https://ttdn.vn/Uploads/2019/8/5/Huu%20Ngoc%2018.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00" b="96833" l="2167" r="95667">
                        <a14:foregroundMark x1="18500" y1="13500" x2="5500" y2="27667"/>
                        <a14:foregroundMark x1="5500" y1="27667" x2="4000" y2="44500"/>
                        <a14:foregroundMark x1="4000" y1="44500" x2="8500" y2="65667"/>
                        <a14:foregroundMark x1="8500" y1="65667" x2="30500" y2="90000"/>
                        <a14:foregroundMark x1="30500" y1="90000" x2="43167" y2="98833"/>
                        <a14:foregroundMark x1="43167" y1="98833" x2="67167" y2="93000"/>
                        <a14:foregroundMark x1="67167" y1="93000" x2="87833" y2="76333"/>
                        <a14:foregroundMark x1="87833" y1="76333" x2="99000" y2="55333"/>
                        <a14:foregroundMark x1="99000" y1="55333" x2="92000" y2="31833"/>
                        <a14:foregroundMark x1="92000" y1="31833" x2="79000" y2="15333"/>
                        <a14:foregroundMark x1="79000" y1="15333" x2="31833" y2="7167"/>
                        <a14:foregroundMark x1="31833" y1="7167" x2="18500" y2="14000"/>
                        <a14:foregroundMark x1="36500" y1="4167" x2="59500" y2="7000"/>
                        <a14:foregroundMark x1="59500" y1="7000" x2="44833" y2="1500"/>
                        <a14:foregroundMark x1="44833" y1="1500" x2="39000" y2="3500"/>
                        <a14:foregroundMark x1="92500" y1="30833" x2="92333" y2="59167"/>
                        <a14:foregroundMark x1="92333" y1="59167" x2="95833" y2="37833"/>
                        <a14:foregroundMark x1="95833" y1="37833" x2="89167" y2="28333"/>
                        <a14:foregroundMark x1="6167" y1="27167" x2="667" y2="66167"/>
                        <a14:foregroundMark x1="667" y1="66167" x2="8833" y2="42167"/>
                        <a14:foregroundMark x1="8833" y1="42167" x2="6167" y2="27167"/>
                        <a14:foregroundMark x1="2167" y1="45000" x2="2500" y2="56833"/>
                        <a14:foregroundMark x1="30000" y1="93333" x2="48000" y2="94500"/>
                        <a14:foregroundMark x1="48000" y1="94500" x2="63667" y2="94500"/>
                        <a14:foregroundMark x1="63667" y1="94500" x2="47833" y2="96833"/>
                        <a14:foregroundMark x1="47833" y1="96833" x2="34667" y2="93333"/>
                        <a14:foregroundMark x1="57167" y1="73000" x2="61833" y2="71000"/>
                        <a14:foregroundMark x1="63500" y1="73500" x2="63500" y2="73500"/>
                      </a14:backgroundRemoval>
                    </a14:imgEffect>
                  </a14:imgLayer>
                </a14:imgProps>
              </a:ext>
              <a:ext uri="{28A0092B-C50C-407E-A947-70E740481C1C}">
                <a14:useLocalDpi xmlns:a14="http://schemas.microsoft.com/office/drawing/2010/main" val="0"/>
              </a:ext>
            </a:extLst>
          </a:blip>
          <a:srcRect/>
          <a:stretch>
            <a:fillRect/>
          </a:stretch>
        </p:blipFill>
        <p:spPr bwMode="auto">
          <a:xfrm>
            <a:off x="8683681" y="172432"/>
            <a:ext cx="3174272" cy="31742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Ô-NHIỄM-MÔI-TRƯỜ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6078" y="3593592"/>
            <a:ext cx="3874450" cy="3132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6" name="Picture 10" descr="https://nuocthaicongnghiep.com/wp-content/uploads/2021/08/bien-doi-khi-ha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10" y="3703321"/>
            <a:ext cx="3874450" cy="29797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8" name="Picture 12" descr="LHQ canh bao nguy co co them 20 trieu nguoi bi day vao canh ngheo doi hinh anh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152" y="3609616"/>
            <a:ext cx="3655785" cy="30926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326" y="650073"/>
            <a:ext cx="8153842" cy="1877437"/>
          </a:xfrm>
          <a:prstGeom prst="rect">
            <a:avLst/>
          </a:prstGeom>
          <a:noFill/>
        </p:spPr>
        <p:txBody>
          <a:bodyPr wrap="square" rtlCol="0">
            <a:spAutoFit/>
          </a:bodyPr>
          <a:lstStyle/>
          <a:p>
            <a:pPr algn="ctr"/>
            <a:r>
              <a:rPr lang="en-US" sz="2400" b="1" dirty="0">
                <a:solidFill>
                  <a:srgbClr val="FF0000"/>
                </a:solidFill>
              </a:rPr>
              <a:t> </a:t>
            </a:r>
            <a:r>
              <a:rPr lang="en-US" sz="3600" b="1" i="1" dirty="0" err="1">
                <a:solidFill>
                  <a:srgbClr val="FF0000"/>
                </a:solidFill>
                <a:latin typeface="Times New Roman" panose="02020603050405020304" pitchFamily="18" charset="0"/>
                <a:cs typeface="Times New Roman" panose="02020603050405020304" pitchFamily="18" charset="0"/>
              </a:rPr>
              <a:t>Chủ</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đề: Thảo luận:</a:t>
            </a:r>
            <a:endParaRPr lang="en-US" sz="4000" b="1" i="1" dirty="0">
              <a:solidFill>
                <a:srgbClr val="FF0000"/>
              </a:solidFill>
              <a:latin typeface="Times New Roman" panose="02020603050405020304" pitchFamily="18" charset="0"/>
              <a:cs typeface="Times New Roman" panose="02020603050405020304" pitchFamily="18" charset="0"/>
            </a:endParaRPr>
          </a:p>
          <a:p>
            <a:pPr algn="ctr"/>
            <a:r>
              <a:rPr lang="vi-VN"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HỌC SINH VỚI CÁC VẤN ĐỀ TOÀN CẦU</a:t>
            </a:r>
            <a:r>
              <a:rPr lang="vi-VN"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50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8000" b="-95000"/>
          </a:stretch>
        </a:blipFill>
        <a:effectLst/>
      </p:bgPr>
    </p:bg>
    <p:spTree>
      <p:nvGrpSpPr>
        <p:cNvPr id="1" name="Shape 2309"/>
        <p:cNvGrpSpPr/>
        <p:nvPr/>
      </p:nvGrpSpPr>
      <p:grpSpPr>
        <a:xfrm>
          <a:off x="0" y="0"/>
          <a:ext cx="0" cy="0"/>
          <a:chOff x="0" y="0"/>
          <a:chExt cx="0" cy="0"/>
        </a:xfrm>
      </p:grpSpPr>
      <p:pic>
        <p:nvPicPr>
          <p:cNvPr id="108" name="Picture 2" descr="Download Cute Kids Student Teachers Png Clipart - free transparent png  images - pngaaa.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5154" y="348060"/>
            <a:ext cx="10221691" cy="4990856"/>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554;p57">
            <a:hlinkClick r:id="" action="ppaction://hlinkshowjump?jump=nextslide"/>
          </p:cNvPr>
          <p:cNvSpPr txBox="1">
            <a:spLocks/>
          </p:cNvSpPr>
          <p:nvPr/>
        </p:nvSpPr>
        <p:spPr>
          <a:xfrm>
            <a:off x="3179157" y="2524125"/>
            <a:ext cx="6010664" cy="1809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US" sz="7200" b="1" i="0" u="none" strike="noStrike" kern="0" cap="none" spc="0" normalizeH="0" baseline="0" noProof="0" dirty="0">
                <a:ln>
                  <a:noFill/>
                </a:ln>
                <a:solidFill>
                  <a:srgbClr val="AA4704"/>
                </a:solidFill>
                <a:effectLst/>
                <a:uLnTx/>
                <a:uFillTx/>
                <a:latin typeface="Times New Roman" panose="02020603050405020304" pitchFamily="18" charset="0"/>
                <a:cs typeface="Times New Roman" panose="02020603050405020304" pitchFamily="18" charset="0"/>
                <a:sym typeface="Ranchers"/>
              </a:rPr>
              <a:t>KHỞI ĐỘNG</a:t>
            </a:r>
          </a:p>
        </p:txBody>
      </p:sp>
      <p:pic>
        <p:nvPicPr>
          <p:cNvPr id="4" name="Picture 3">
            <a:extLst>
              <a:ext uri="{FF2B5EF4-FFF2-40B4-BE49-F238E27FC236}">
                <a16:creationId xmlns:a16="http://schemas.microsoft.com/office/drawing/2014/main" id="{350957B6-A049-4973-A6E5-45B7BA6CEA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11" r="90000">
                        <a14:foregroundMark x1="26778" y1="28636" x2="27667" y2="36591"/>
                        <a14:foregroundMark x1="35556" y1="32727" x2="33333" y2="44091"/>
                        <a14:foregroundMark x1="111" y1="58182" x2="10444" y2="77955"/>
                        <a14:foregroundMark x1="45444" y1="50227" x2="45778" y2="60000"/>
                        <a14:foregroundMark x1="54000" y1="50227" x2="54556" y2="65000"/>
                        <a14:foregroundMark x1="54556" y1="65000" x2="54444" y2="65909"/>
                        <a14:foregroundMark x1="60889" y1="54091" x2="60889" y2="64545"/>
                        <a14:foregroundMark x1="68000" y1="46591" x2="68111" y2="61136"/>
                        <a14:foregroundMark x1="87222" y1="50682" x2="87222" y2="70455"/>
                        <a14:foregroundMark x1="84000" y1="55000" x2="84000" y2="67727"/>
                      </a14:backgroundRemoval>
                    </a14:imgEffect>
                  </a14:imgLayer>
                </a14:imgProps>
              </a:ext>
              <a:ext uri="{28A0092B-C50C-407E-A947-70E740481C1C}">
                <a14:useLocalDpi xmlns:a14="http://schemas.microsoft.com/office/drawing/2010/main" val="0"/>
              </a:ext>
            </a:extLst>
          </a:blip>
          <a:srcRect t="21067" b="19368"/>
          <a:stretch/>
        </p:blipFill>
        <p:spPr>
          <a:xfrm>
            <a:off x="0" y="4837470"/>
            <a:ext cx="13588181" cy="2020530"/>
          </a:xfrm>
          <a:prstGeom prst="rect">
            <a:avLst/>
          </a:prstGeom>
        </p:spPr>
      </p:pic>
    </p:spTree>
    <p:extLst>
      <p:ext uri="{BB962C8B-B14F-4D97-AF65-F5344CB8AC3E}">
        <p14:creationId xmlns:p14="http://schemas.microsoft.com/office/powerpoint/2010/main" val="314688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6024" y="-5584"/>
            <a:ext cx="8135900" cy="1077218"/>
          </a:xfrm>
          <a:prstGeom prst="rect">
            <a:avLst/>
          </a:prstGeom>
        </p:spPr>
        <p:txBody>
          <a:bodyPr wrap="square">
            <a:spAutoFit/>
          </a:bodyPr>
          <a:lstStyle/>
          <a:p>
            <a:pPr algn="ctr" fontAlgn="base"/>
            <a:r>
              <a:rPr lang="vi-VN" sz="3200" b="1" i="0" dirty="0">
                <a:solidFill>
                  <a:srgbClr val="FF0000"/>
                </a:solidFill>
                <a:effectLst/>
                <a:latin typeface="Times New Roman" panose="02020603050405020304" pitchFamily="18" charset="0"/>
                <a:cs typeface="Times New Roman" panose="02020603050405020304" pitchFamily="18" charset="0"/>
              </a:rPr>
              <a:t>TOP 10 vấn đề mang tính toàn cầu hiện nay cần được giải quyết</a:t>
            </a:r>
          </a:p>
        </p:txBody>
      </p:sp>
      <p:sp>
        <p:nvSpPr>
          <p:cNvPr id="5" name="Rectangle 4"/>
          <p:cNvSpPr/>
          <p:nvPr/>
        </p:nvSpPr>
        <p:spPr>
          <a:xfrm>
            <a:off x="719995" y="871579"/>
            <a:ext cx="1664238" cy="400110"/>
          </a:xfrm>
          <a:prstGeom prst="rect">
            <a:avLst/>
          </a:prstGeom>
        </p:spPr>
        <p:txBody>
          <a:bodyPr wrap="none">
            <a:spAutoFit/>
          </a:bodyPr>
          <a:lstStyle/>
          <a:p>
            <a:pPr fontAlgn="base"/>
            <a:r>
              <a:rPr lang="en-US" sz="2000" b="1" i="1" dirty="0">
                <a:solidFill>
                  <a:srgbClr val="0505F9"/>
                </a:solidFill>
                <a:effectLst/>
                <a:latin typeface="Times New Roman" panose="02020603050405020304" pitchFamily="18" charset="0"/>
                <a:cs typeface="Times New Roman" panose="02020603050405020304" pitchFamily="18" charset="0"/>
              </a:rPr>
              <a:t>1</a:t>
            </a:r>
            <a:r>
              <a:rPr lang="en-US" sz="2000" b="1" i="1">
                <a:solidFill>
                  <a:srgbClr val="0505F9"/>
                </a:solidFill>
                <a:effectLst/>
                <a:latin typeface="Times New Roman" panose="02020603050405020304" pitchFamily="18" charset="0"/>
                <a:cs typeface="Times New Roman" panose="02020603050405020304" pitchFamily="18" charset="0"/>
              </a:rPr>
              <a:t>. </a:t>
            </a:r>
            <a:r>
              <a:rPr lang="vi-VN" sz="2000" b="1" i="1">
                <a:solidFill>
                  <a:srgbClr val="0505F9"/>
                </a:solidFill>
                <a:effectLst/>
                <a:latin typeface="Times New Roman" panose="02020603050405020304" pitchFamily="18" charset="0"/>
                <a:cs typeface="Times New Roman" panose="02020603050405020304" pitchFamily="18" charset="0"/>
              </a:rPr>
              <a:t>Môi trường</a:t>
            </a:r>
            <a:endParaRPr lang="en-US" sz="2000" b="1" i="1" dirty="0">
              <a:solidFill>
                <a:srgbClr val="0505F9"/>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719995" y="1383643"/>
            <a:ext cx="2855269" cy="400110"/>
          </a:xfrm>
          <a:prstGeom prst="rect">
            <a:avLst/>
          </a:prstGeom>
        </p:spPr>
        <p:txBody>
          <a:bodyPr wrap="none">
            <a:spAutoFit/>
          </a:bodyPr>
          <a:lstStyle/>
          <a:p>
            <a:pPr fontAlgn="base"/>
            <a:r>
              <a:rPr lang="vi-VN" sz="2000" b="1" i="1">
                <a:solidFill>
                  <a:srgbClr val="0505F9"/>
                </a:solidFill>
                <a:effectLst/>
                <a:latin typeface="Times New Roman" panose="02020603050405020304" pitchFamily="18" charset="0"/>
                <a:cs typeface="Times New Roman" panose="02020603050405020304" pitchFamily="18" charset="0"/>
              </a:rPr>
              <a:t>2</a:t>
            </a:r>
            <a:r>
              <a:rPr lang="vi-VN" sz="2000" b="1" i="1">
                <a:solidFill>
                  <a:srgbClr val="0505F9"/>
                </a:solidFill>
                <a:latin typeface="Times New Roman" panose="02020603050405020304" pitchFamily="18" charset="0"/>
                <a:cs typeface="Times New Roman" panose="02020603050405020304" pitchFamily="18" charset="0"/>
              </a:rPr>
              <a:t>. Chiến tranh, xung đột </a:t>
            </a:r>
            <a:endParaRPr lang="vi-VN" sz="2000" b="1" i="1" dirty="0">
              <a:solidFill>
                <a:srgbClr val="0505F9"/>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747946" y="1916249"/>
            <a:ext cx="1253869" cy="400110"/>
          </a:xfrm>
          <a:prstGeom prst="rect">
            <a:avLst/>
          </a:prstGeom>
        </p:spPr>
        <p:txBody>
          <a:bodyPr wrap="none">
            <a:spAutoFit/>
          </a:bodyPr>
          <a:lstStyle/>
          <a:p>
            <a:pPr fontAlgn="base"/>
            <a:r>
              <a:rPr lang="en-US" sz="2000" b="1" i="1">
                <a:solidFill>
                  <a:srgbClr val="0505F9"/>
                </a:solidFill>
                <a:effectLst/>
                <a:latin typeface="Times New Roman" panose="02020603050405020304" pitchFamily="18" charset="0"/>
                <a:cs typeface="Times New Roman" panose="02020603050405020304" pitchFamily="18" charset="0"/>
              </a:rPr>
              <a:t>3.</a:t>
            </a:r>
            <a:r>
              <a:rPr lang="vi-VN" sz="2000" b="1" i="1">
                <a:solidFill>
                  <a:srgbClr val="0505F9"/>
                </a:solidFill>
                <a:effectLst/>
                <a:latin typeface="Times New Roman" panose="02020603050405020304" pitchFamily="18" charset="0"/>
                <a:cs typeface="Times New Roman" panose="02020603050405020304" pitchFamily="18" charset="0"/>
              </a:rPr>
              <a:t> </a:t>
            </a:r>
            <a:r>
              <a:rPr lang="vi-VN" sz="2000" b="1" i="1">
                <a:solidFill>
                  <a:srgbClr val="0505F9"/>
                </a:solidFill>
                <a:latin typeface="Times New Roman" panose="02020603050405020304" pitchFamily="18" charset="0"/>
                <a:cs typeface="Times New Roman" panose="02020603050405020304" pitchFamily="18" charset="0"/>
              </a:rPr>
              <a:t>Dân số </a:t>
            </a:r>
            <a:endParaRPr lang="en-US" sz="2000" b="1" i="1">
              <a:solidFill>
                <a:srgbClr val="0505F9"/>
              </a:solidFill>
              <a:latin typeface="Times New Roman" panose="02020603050405020304" pitchFamily="18" charset="0"/>
              <a:cs typeface="Times New Roman" panose="02020603050405020304" pitchFamily="18" charset="0"/>
            </a:endParaRPr>
          </a:p>
        </p:txBody>
      </p:sp>
      <p:sp>
        <p:nvSpPr>
          <p:cNvPr id="8" name="Rectangle 7"/>
          <p:cNvSpPr/>
          <p:nvPr/>
        </p:nvSpPr>
        <p:spPr>
          <a:xfrm>
            <a:off x="769175" y="2470684"/>
            <a:ext cx="1729961" cy="400110"/>
          </a:xfrm>
          <a:prstGeom prst="rect">
            <a:avLst/>
          </a:prstGeom>
        </p:spPr>
        <p:txBody>
          <a:bodyPr wrap="none">
            <a:spAutoFit/>
          </a:bodyPr>
          <a:lstStyle/>
          <a:p>
            <a:pPr fontAlgn="base"/>
            <a:r>
              <a:rPr lang="en-US" sz="2000" b="1" i="1">
                <a:solidFill>
                  <a:srgbClr val="0505F9"/>
                </a:solidFill>
                <a:effectLst/>
                <a:latin typeface="Times New Roman" panose="02020603050405020304" pitchFamily="18" charset="0"/>
                <a:cs typeface="Times New Roman" panose="02020603050405020304" pitchFamily="18" charset="0"/>
              </a:rPr>
              <a:t>4.</a:t>
            </a:r>
            <a:r>
              <a:rPr lang="vi-VN" sz="2000" b="1" i="1">
                <a:solidFill>
                  <a:srgbClr val="0505F9"/>
                </a:solidFill>
                <a:effectLst/>
                <a:latin typeface="Times New Roman" panose="02020603050405020304" pitchFamily="18" charset="0"/>
                <a:cs typeface="Times New Roman" panose="02020603050405020304" pitchFamily="18" charset="0"/>
              </a:rPr>
              <a:t> </a:t>
            </a:r>
            <a:r>
              <a:rPr lang="en-US" sz="2000" b="1" i="1">
                <a:solidFill>
                  <a:srgbClr val="0505F9"/>
                </a:solidFill>
                <a:latin typeface="Times New Roman" panose="02020603050405020304" pitchFamily="18" charset="0"/>
                <a:cs typeface="Times New Roman" panose="02020603050405020304" pitchFamily="18" charset="0"/>
              </a:rPr>
              <a:t>Thất nghiệp</a:t>
            </a:r>
            <a:endParaRPr lang="en-US" sz="2000" b="1" i="1" dirty="0">
              <a:solidFill>
                <a:srgbClr val="0505F9"/>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719995" y="3005478"/>
            <a:ext cx="1609736" cy="707886"/>
          </a:xfrm>
          <a:prstGeom prst="rect">
            <a:avLst/>
          </a:prstGeom>
        </p:spPr>
        <p:txBody>
          <a:bodyPr wrap="none">
            <a:spAutoFit/>
          </a:bodyPr>
          <a:lstStyle/>
          <a:p>
            <a:pPr fontAlgn="base"/>
            <a:r>
              <a:rPr lang="vi-VN" sz="2000" b="1" i="1">
                <a:solidFill>
                  <a:srgbClr val="0505F9"/>
                </a:solidFill>
                <a:effectLst/>
                <a:latin typeface="Times New Roman" panose="02020603050405020304" pitchFamily="18" charset="0"/>
                <a:cs typeface="Times New Roman" panose="02020603050405020304" pitchFamily="18" charset="0"/>
              </a:rPr>
              <a:t>5. </a:t>
            </a:r>
            <a:r>
              <a:rPr lang="vi-VN" sz="2000" b="1" i="1">
                <a:solidFill>
                  <a:srgbClr val="0505F9"/>
                </a:solidFill>
                <a:latin typeface="Times New Roman" panose="02020603050405020304" pitchFamily="18" charset="0"/>
                <a:cs typeface="Times New Roman" panose="02020603050405020304" pitchFamily="18" charset="0"/>
              </a:rPr>
              <a:t>Dịch bệnh</a:t>
            </a:r>
            <a:r>
              <a:rPr lang="vi-VN" sz="2000" b="1" i="1">
                <a:solidFill>
                  <a:srgbClr val="0505F9"/>
                </a:solidFill>
                <a:effectLst/>
                <a:latin typeface="Times New Roman" panose="02020603050405020304" pitchFamily="18" charset="0"/>
                <a:cs typeface="Times New Roman" panose="02020603050405020304" pitchFamily="18" charset="0"/>
              </a:rPr>
              <a:t> </a:t>
            </a:r>
            <a:endParaRPr lang="en-US" sz="2000" b="1" i="1">
              <a:solidFill>
                <a:srgbClr val="0505F9"/>
              </a:solidFill>
              <a:latin typeface="Times New Roman" panose="02020603050405020304" pitchFamily="18" charset="0"/>
              <a:cs typeface="Times New Roman" panose="02020603050405020304" pitchFamily="18" charset="0"/>
            </a:endParaRPr>
          </a:p>
          <a:p>
            <a:pPr fontAlgn="base"/>
            <a:endParaRPr lang="vi-VN" sz="2000" b="1" i="1" dirty="0">
              <a:solidFill>
                <a:srgbClr val="0505F9"/>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69175" y="3496567"/>
            <a:ext cx="1830950" cy="707886"/>
          </a:xfrm>
          <a:prstGeom prst="rect">
            <a:avLst/>
          </a:prstGeom>
        </p:spPr>
        <p:txBody>
          <a:bodyPr wrap="none">
            <a:spAutoFit/>
          </a:bodyPr>
          <a:lstStyle/>
          <a:p>
            <a:pPr fontAlgn="base"/>
            <a:r>
              <a:rPr lang="en-US" sz="2000" b="1" i="1">
                <a:solidFill>
                  <a:srgbClr val="0505F9"/>
                </a:solidFill>
                <a:effectLst/>
                <a:latin typeface="Times New Roman" panose="02020603050405020304" pitchFamily="18" charset="0"/>
                <a:cs typeface="Times New Roman" panose="02020603050405020304" pitchFamily="18" charset="0"/>
              </a:rPr>
              <a:t>6.</a:t>
            </a:r>
            <a:r>
              <a:rPr lang="vi-VN" sz="2000" b="1" i="1">
                <a:solidFill>
                  <a:srgbClr val="0505F9"/>
                </a:solidFill>
                <a:latin typeface="Times New Roman" panose="02020603050405020304" pitchFamily="18" charset="0"/>
                <a:cs typeface="Times New Roman" panose="02020603050405020304" pitchFamily="18" charset="0"/>
              </a:rPr>
              <a:t> </a:t>
            </a:r>
            <a:r>
              <a:rPr lang="en-US" sz="2000" b="1" i="1">
                <a:solidFill>
                  <a:srgbClr val="0505F9"/>
                </a:solidFill>
                <a:latin typeface="Times New Roman" panose="02020603050405020304" pitchFamily="18" charset="0"/>
                <a:cs typeface="Times New Roman" panose="02020603050405020304" pitchFamily="18" charset="0"/>
              </a:rPr>
              <a:t>Tham nhũng</a:t>
            </a:r>
          </a:p>
          <a:p>
            <a:pPr fontAlgn="base"/>
            <a:endParaRPr lang="en-US" sz="2000" b="1" i="1" dirty="0">
              <a:solidFill>
                <a:srgbClr val="0505F9"/>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769175" y="3954000"/>
            <a:ext cx="1915909" cy="400110"/>
          </a:xfrm>
          <a:prstGeom prst="rect">
            <a:avLst/>
          </a:prstGeom>
        </p:spPr>
        <p:txBody>
          <a:bodyPr wrap="none">
            <a:spAutoFit/>
          </a:bodyPr>
          <a:lstStyle/>
          <a:p>
            <a:pPr fontAlgn="base"/>
            <a:r>
              <a:rPr lang="en-US" sz="2000" b="1" i="1" dirty="0">
                <a:solidFill>
                  <a:srgbClr val="0505F9"/>
                </a:solidFill>
                <a:effectLst/>
                <a:latin typeface="Times New Roman" panose="02020603050405020304" pitchFamily="18" charset="0"/>
                <a:cs typeface="Times New Roman" panose="02020603050405020304" pitchFamily="18" charset="0"/>
              </a:rPr>
              <a:t>7</a:t>
            </a:r>
            <a:r>
              <a:rPr lang="en-US" sz="2000" b="1" i="1">
                <a:solidFill>
                  <a:srgbClr val="0505F9"/>
                </a:solidFill>
                <a:effectLst/>
                <a:latin typeface="Times New Roman" panose="02020603050405020304" pitchFamily="18" charset="0"/>
                <a:cs typeface="Times New Roman" panose="02020603050405020304" pitchFamily="18" charset="0"/>
              </a:rPr>
              <a:t>. </a:t>
            </a:r>
            <a:r>
              <a:rPr lang="vi-VN" sz="2000" b="1" i="1">
                <a:solidFill>
                  <a:srgbClr val="0505F9"/>
                </a:solidFill>
                <a:latin typeface="Times New Roman" panose="02020603050405020304" pitchFamily="18" charset="0"/>
                <a:cs typeface="Times New Roman" panose="02020603050405020304" pitchFamily="18" charset="0"/>
              </a:rPr>
              <a:t>Tệ nạn xã hội</a:t>
            </a:r>
            <a:endParaRPr lang="en-US" sz="2000" b="1" i="1" dirty="0">
              <a:solidFill>
                <a:srgbClr val="0505F9"/>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719995" y="4348723"/>
            <a:ext cx="3350725" cy="707886"/>
          </a:xfrm>
          <a:prstGeom prst="rect">
            <a:avLst/>
          </a:prstGeom>
        </p:spPr>
        <p:txBody>
          <a:bodyPr wrap="none">
            <a:spAutoFit/>
          </a:bodyPr>
          <a:lstStyle/>
          <a:p>
            <a:pPr fontAlgn="base"/>
            <a:r>
              <a:rPr lang="vi-VN" sz="2000" b="1" i="1" dirty="0">
                <a:solidFill>
                  <a:srgbClr val="0505F9"/>
                </a:solidFill>
                <a:effectLst/>
                <a:latin typeface="Times New Roman" panose="02020603050405020304" pitchFamily="18" charset="0"/>
                <a:cs typeface="Times New Roman" panose="02020603050405020304" pitchFamily="18" charset="0"/>
              </a:rPr>
              <a:t>8</a:t>
            </a:r>
            <a:r>
              <a:rPr lang="vi-VN" sz="2000" b="1" i="1">
                <a:solidFill>
                  <a:srgbClr val="0505F9"/>
                </a:solidFill>
                <a:effectLst/>
                <a:latin typeface="Times New Roman" panose="02020603050405020304" pitchFamily="18" charset="0"/>
                <a:cs typeface="Times New Roman" panose="02020603050405020304" pitchFamily="18" charset="0"/>
              </a:rPr>
              <a:t>. </a:t>
            </a:r>
            <a:r>
              <a:rPr lang="vi-VN" sz="2000" b="1" i="1">
                <a:solidFill>
                  <a:srgbClr val="0505F9"/>
                </a:solidFill>
                <a:latin typeface="Times New Roman" panose="02020603050405020304" pitchFamily="18" charset="0"/>
                <a:cs typeface="Times New Roman" panose="02020603050405020304" pitchFamily="18" charset="0"/>
              </a:rPr>
              <a:t>Trẻ em không được đi học, </a:t>
            </a:r>
          </a:p>
          <a:p>
            <a:pPr fontAlgn="base"/>
            <a:r>
              <a:rPr lang="vi-VN" sz="2000" b="1" i="1">
                <a:solidFill>
                  <a:srgbClr val="0505F9"/>
                </a:solidFill>
                <a:latin typeface="Times New Roman" panose="02020603050405020304" pitchFamily="18" charset="0"/>
                <a:cs typeface="Times New Roman" panose="02020603050405020304" pitchFamily="18" charset="0"/>
              </a:rPr>
              <a:t>suy </a:t>
            </a:r>
            <a:r>
              <a:rPr lang="vi-VN" sz="2000" b="1" i="1" dirty="0">
                <a:solidFill>
                  <a:srgbClr val="0505F9"/>
                </a:solidFill>
                <a:effectLst/>
                <a:latin typeface="Times New Roman" panose="02020603050405020304" pitchFamily="18" charset="0"/>
                <a:cs typeface="Times New Roman" panose="02020603050405020304" pitchFamily="18" charset="0"/>
              </a:rPr>
              <a:t>dinh dưỡng và nghèo đói</a:t>
            </a:r>
          </a:p>
        </p:txBody>
      </p:sp>
      <p:sp>
        <p:nvSpPr>
          <p:cNvPr id="13" name="Rectangle 12"/>
          <p:cNvSpPr/>
          <p:nvPr/>
        </p:nvSpPr>
        <p:spPr>
          <a:xfrm>
            <a:off x="707170" y="5139377"/>
            <a:ext cx="2549224" cy="707886"/>
          </a:xfrm>
          <a:prstGeom prst="rect">
            <a:avLst/>
          </a:prstGeom>
        </p:spPr>
        <p:txBody>
          <a:bodyPr wrap="none">
            <a:spAutoFit/>
          </a:bodyPr>
          <a:lstStyle/>
          <a:p>
            <a:pPr fontAlgn="base"/>
            <a:r>
              <a:rPr lang="en-US" sz="2000" b="1" i="1" dirty="0">
                <a:solidFill>
                  <a:srgbClr val="0505F9"/>
                </a:solidFill>
                <a:effectLst/>
                <a:latin typeface="Times New Roman" panose="02020603050405020304" pitchFamily="18" charset="0"/>
                <a:cs typeface="Times New Roman" panose="02020603050405020304" pitchFamily="18" charset="0"/>
              </a:rPr>
              <a:t>9</a:t>
            </a:r>
            <a:r>
              <a:rPr lang="en-US" sz="2000" b="1" i="1">
                <a:solidFill>
                  <a:srgbClr val="0505F9"/>
                </a:solidFill>
                <a:effectLst/>
                <a:latin typeface="Times New Roman" panose="02020603050405020304" pitchFamily="18" charset="0"/>
                <a:cs typeface="Times New Roman" panose="02020603050405020304" pitchFamily="18" charset="0"/>
              </a:rPr>
              <a:t>. </a:t>
            </a:r>
            <a:r>
              <a:rPr lang="en-US" sz="2000" b="1" i="1">
                <a:solidFill>
                  <a:srgbClr val="0505F9"/>
                </a:solidFill>
                <a:latin typeface="Times New Roman" panose="02020603050405020304" pitchFamily="18" charset="0"/>
                <a:cs typeface="Times New Roman" panose="02020603050405020304" pitchFamily="18" charset="0"/>
              </a:rPr>
              <a:t>An ninh và phúc lợi</a:t>
            </a:r>
          </a:p>
          <a:p>
            <a:pPr fontAlgn="base"/>
            <a:endParaRPr lang="en-US" sz="2000" b="1" i="1" dirty="0">
              <a:solidFill>
                <a:srgbClr val="0505F9"/>
              </a:solidFill>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747946" y="5622255"/>
            <a:ext cx="2914709" cy="400110"/>
          </a:xfrm>
          <a:prstGeom prst="rect">
            <a:avLst/>
          </a:prstGeom>
        </p:spPr>
        <p:txBody>
          <a:bodyPr wrap="none">
            <a:spAutoFit/>
          </a:bodyPr>
          <a:lstStyle/>
          <a:p>
            <a:pPr fontAlgn="base"/>
            <a:r>
              <a:rPr lang="en-US" sz="2000" b="1" i="1">
                <a:solidFill>
                  <a:srgbClr val="0505F9"/>
                </a:solidFill>
                <a:effectLst/>
                <a:latin typeface="Times New Roman" panose="02020603050405020304" pitchFamily="18" charset="0"/>
                <a:cs typeface="Times New Roman" panose="02020603050405020304" pitchFamily="18" charset="0"/>
              </a:rPr>
              <a:t>10.</a:t>
            </a:r>
            <a:r>
              <a:rPr lang="vi-VN" sz="2000" b="1" i="1">
                <a:solidFill>
                  <a:srgbClr val="0505F9"/>
                </a:solidFill>
                <a:effectLst/>
                <a:latin typeface="Times New Roman" panose="02020603050405020304" pitchFamily="18" charset="0"/>
                <a:cs typeface="Times New Roman" panose="02020603050405020304" pitchFamily="18" charset="0"/>
              </a:rPr>
              <a:t> </a:t>
            </a:r>
            <a:r>
              <a:rPr lang="vi-VN" sz="2000" b="1" i="1">
                <a:solidFill>
                  <a:srgbClr val="0505F9"/>
                </a:solidFill>
                <a:latin typeface="Times New Roman" panose="02020603050405020304" pitchFamily="18" charset="0"/>
                <a:cs typeface="Times New Roman" panose="02020603050405020304" pitchFamily="18" charset="0"/>
              </a:rPr>
              <a:t>Tiết kiệm năng lượng</a:t>
            </a:r>
            <a:r>
              <a:rPr lang="en-US" sz="2000" b="1" i="1">
                <a:solidFill>
                  <a:srgbClr val="0505F9"/>
                </a:solidFill>
                <a:effectLst/>
                <a:latin typeface="Times New Roman" panose="02020603050405020304" pitchFamily="18" charset="0"/>
                <a:cs typeface="Times New Roman" panose="02020603050405020304" pitchFamily="18" charset="0"/>
              </a:rPr>
              <a:t> </a:t>
            </a:r>
            <a:endParaRPr lang="en-US" sz="2000" b="1" i="1" dirty="0">
              <a:solidFill>
                <a:srgbClr val="0505F9"/>
              </a:solidFill>
              <a:effectLst/>
              <a:latin typeface="Times New Roman" panose="02020603050405020304" pitchFamily="18" charset="0"/>
              <a:cs typeface="Times New Roman" panose="02020603050405020304" pitchFamily="18" charset="0"/>
            </a:endParaRPr>
          </a:p>
        </p:txBody>
      </p:sp>
      <p:pic>
        <p:nvPicPr>
          <p:cNvPr id="15"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05" y="829880"/>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102" y="1353230"/>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300" y="1885836"/>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013" y="2429865"/>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299" y="2960875"/>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102" y="3503369"/>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330" y="3982600"/>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47" y="4558913"/>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34" y="5098905"/>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422" y="5622255"/>
            <a:ext cx="431803" cy="3855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47273" y="1125611"/>
            <a:ext cx="7498080" cy="5526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99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1000"/>
                                        <p:tgtEl>
                                          <p:spTgt spid="1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250"/>
                                        <p:tgtEl>
                                          <p:spTgt spid="6"/>
                                        </p:tgtEl>
                                      </p:cBhvr>
                                    </p:animEffect>
                                  </p:childTnLst>
                                </p:cTn>
                              </p:par>
                              <p:par>
                                <p:cTn id="15" presetID="21"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750"/>
                                        <p:tgtEl>
                                          <p:spTgt spid="16"/>
                                        </p:tgtEl>
                                      </p:cBhvr>
                                    </p:animEffect>
                                  </p:childTnLst>
                                </p:cTn>
                              </p:par>
                            </p:childTnLst>
                          </p:cTn>
                        </p:par>
                        <p:par>
                          <p:cTn id="18" fill="hold">
                            <p:stCondLst>
                              <p:cond delay="1750"/>
                            </p:stCondLst>
                            <p:childTnLst>
                              <p:par>
                                <p:cTn id="19" presetID="14" presetClass="entr" presetSubtype="1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250"/>
                                        <p:tgtEl>
                                          <p:spTgt spid="17"/>
                                        </p:tgtEl>
                                      </p:cBhvr>
                                    </p:animEffec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25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250"/>
                                        <p:tgtEl>
                                          <p:spTgt spid="8"/>
                                        </p:tgtEl>
                                      </p:cBhvr>
                                    </p:animEffect>
                                  </p:childTnLst>
                                </p:cTn>
                              </p:par>
                            </p:childTnLst>
                          </p:cTn>
                        </p:par>
                        <p:par>
                          <p:cTn id="32" fill="hold">
                            <p:stCondLst>
                              <p:cond delay="2250"/>
                            </p:stCondLst>
                            <p:childTnLst>
                              <p:par>
                                <p:cTn id="33" presetID="21" presetClass="entr" presetSubtype="1"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50"/>
                                        <p:tgtEl>
                                          <p:spTgt spid="19"/>
                                        </p:tgtEl>
                                      </p:cBhvr>
                                    </p:animEffect>
                                  </p:childTnLst>
                                </p:cTn>
                              </p:par>
                            </p:childTnLst>
                          </p:cTn>
                        </p:par>
                        <p:par>
                          <p:cTn id="36" fill="hold">
                            <p:stCondLst>
                              <p:cond delay="2500"/>
                            </p:stCondLst>
                            <p:childTnLst>
                              <p:par>
                                <p:cTn id="37" presetID="6" presetClass="entr" presetSubtype="16"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1000"/>
                                        <p:tgtEl>
                                          <p:spTgt spid="9"/>
                                        </p:tgtEl>
                                      </p:cBhvr>
                                    </p:animEffect>
                                  </p:childTnLst>
                                </p:cTn>
                              </p:par>
                            </p:childTnLst>
                          </p:cTn>
                        </p:par>
                        <p:par>
                          <p:cTn id="40" fill="hold">
                            <p:stCondLst>
                              <p:cond delay="3500"/>
                            </p:stCondLst>
                            <p:childTnLst>
                              <p:par>
                                <p:cTn id="41" presetID="21"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500"/>
                                        <p:tgtEl>
                                          <p:spTgt spid="20"/>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1)">
                                      <p:cBhvr>
                                        <p:cTn id="46" dur="750"/>
                                        <p:tgtEl>
                                          <p:spTgt spid="10"/>
                                        </p:tgtEl>
                                      </p:cBhvr>
                                    </p:animEffect>
                                  </p:childTnLst>
                                </p:cTn>
                              </p:par>
                            </p:childTnLst>
                          </p:cTn>
                        </p:par>
                        <p:par>
                          <p:cTn id="47" fill="hold">
                            <p:stCondLst>
                              <p:cond delay="4250"/>
                            </p:stCondLst>
                            <p:childTnLst>
                              <p:par>
                                <p:cTn id="48" presetID="21" presetClass="entr" presetSubtype="1"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1)">
                                      <p:cBhvr>
                                        <p:cTn id="50" dur="500"/>
                                        <p:tgtEl>
                                          <p:spTgt spid="21"/>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heel(1)">
                                      <p:cBhvr>
                                        <p:cTn id="53" dur="250"/>
                                        <p:tgtEl>
                                          <p:spTgt spid="11"/>
                                        </p:tgtEl>
                                      </p:cBhvr>
                                    </p:animEffect>
                                  </p:childTnLst>
                                </p:cTn>
                              </p:par>
                            </p:childTnLst>
                          </p:cTn>
                        </p:par>
                        <p:par>
                          <p:cTn id="54" fill="hold">
                            <p:stCondLst>
                              <p:cond delay="4750"/>
                            </p:stCondLst>
                            <p:childTnLst>
                              <p:par>
                                <p:cTn id="55" presetID="14" presetClass="entr" presetSubtype="1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250"/>
                                        <p:tgtEl>
                                          <p:spTgt spid="2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par>
                          <p:cTn id="62" fill="hold">
                            <p:stCondLst>
                              <p:cond delay="5500"/>
                            </p:stCondLst>
                            <p:childTnLst>
                              <p:par>
                                <p:cTn id="63" presetID="21" presetClass="entr" presetSubtype="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heel(1)">
                                      <p:cBhvr>
                                        <p:cTn id="65" dur="250"/>
                                        <p:tgtEl>
                                          <p:spTgt spid="23"/>
                                        </p:tgtEl>
                                      </p:cBhvr>
                                    </p:animEffect>
                                  </p:childTnLst>
                                </p:cTn>
                              </p:par>
                            </p:childTnLst>
                          </p:cTn>
                        </p:par>
                        <p:par>
                          <p:cTn id="66" fill="hold">
                            <p:stCondLst>
                              <p:cond delay="5750"/>
                            </p:stCondLst>
                            <p:childTnLst>
                              <p:par>
                                <p:cTn id="67" presetID="14" presetClass="entr" presetSubtype="1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randombar(horizontal)">
                                      <p:cBhvr>
                                        <p:cTn id="69" dur="500"/>
                                        <p:tgtEl>
                                          <p:spTgt spid="13"/>
                                        </p:tgtEl>
                                      </p:cBhvr>
                                    </p:animEffect>
                                  </p:childTnLst>
                                </p:cTn>
                              </p:par>
                            </p:childTnLst>
                          </p:cTn>
                        </p:par>
                        <p:par>
                          <p:cTn id="70" fill="hold">
                            <p:stCondLst>
                              <p:cond delay="6250"/>
                            </p:stCondLst>
                            <p:childTnLst>
                              <p:par>
                                <p:cTn id="71" presetID="21" presetClass="entr" presetSubtype="1"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heel(1)">
                                      <p:cBhvr>
                                        <p:cTn id="73" dur="750"/>
                                        <p:tgtEl>
                                          <p:spTgt spid="24"/>
                                        </p:tgtEl>
                                      </p:cBhvr>
                                    </p:animEffect>
                                  </p:childTnLst>
                                </p:cTn>
                              </p:par>
                            </p:childTnLst>
                          </p:cTn>
                        </p:par>
                        <p:par>
                          <p:cTn id="74" fill="hold">
                            <p:stCondLst>
                              <p:cond delay="7000"/>
                            </p:stCondLst>
                            <p:childTnLst>
                              <p:par>
                                <p:cTn id="75" presetID="14" presetClass="entr" presetSubtype="1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randombar(horizontal)">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3000" b="-77000"/>
          </a:stretch>
        </a:blipFill>
        <a:effectLst/>
      </p:bgPr>
    </p:bg>
    <p:spTree>
      <p:nvGrpSpPr>
        <p:cNvPr id="1" name=""/>
        <p:cNvGrpSpPr/>
        <p:nvPr/>
      </p:nvGrpSpPr>
      <p:grpSpPr>
        <a:xfrm>
          <a:off x="0" y="0"/>
          <a:ext cx="0" cy="0"/>
          <a:chOff x="0" y="0"/>
          <a:chExt cx="0" cy="0"/>
        </a:xfrm>
      </p:grpSpPr>
      <p:sp>
        <p:nvSpPr>
          <p:cNvPr id="5" name="Rectangle 4"/>
          <p:cNvSpPr/>
          <p:nvPr/>
        </p:nvSpPr>
        <p:spPr>
          <a:xfrm>
            <a:off x="795334" y="1562187"/>
            <a:ext cx="5808666" cy="4539191"/>
          </a:xfrm>
          <a:prstGeom prst="rect">
            <a:avLst/>
          </a:prstGeom>
        </p:spPr>
        <p:txBody>
          <a:bodyPr wrap="square">
            <a:spAutoFit/>
          </a:bodyPr>
          <a:lstStyle/>
          <a:p>
            <a:pPr algn="just">
              <a:lnSpc>
                <a:spcPct val="150000"/>
              </a:lnSpc>
            </a:pPr>
            <a:r>
              <a:rPr lang="en-US" sz="2800" b="1" i="1" dirty="0">
                <a:solidFill>
                  <a:srgbClr val="0505F9"/>
                </a:solidFill>
                <a:effectLst/>
                <a:latin typeface="Times New Roman" panose="02020603050405020304" pitchFamily="18" charset="0"/>
                <a:cs typeface="Times New Roman" panose="02020603050405020304" pitchFamily="18" charset="0"/>
              </a:rPr>
              <a:t>    “</a:t>
            </a:r>
            <a:r>
              <a:rPr lang="vi-VN" sz="2800" b="1" i="1" dirty="0">
                <a:solidFill>
                  <a:srgbClr val="0505F9"/>
                </a:solidFill>
                <a:effectLst/>
                <a:latin typeface="Times New Roman" panose="02020603050405020304" pitchFamily="18" charset="0"/>
                <a:cs typeface="Times New Roman" panose="02020603050405020304" pitchFamily="18" charset="0"/>
              </a:rPr>
              <a:t>Vấn đề toàn cầu là những vấn đề về kinh tế, môi trường, xã hội và chính trị đáng quan tâm và có tầm ảnh hưởng đến toàn thế giới. Những vấn đề này phá vỡ khuôn khổ tự nhiên của nhân loại, làm xáo trộn tiến bộ kinh tế và xã hội.</a:t>
            </a:r>
            <a:r>
              <a:rPr lang="en-US" sz="2800" b="1" i="1" dirty="0">
                <a:solidFill>
                  <a:srgbClr val="0505F9"/>
                </a:solidFill>
                <a:effectLst/>
                <a:latin typeface="Times New Roman" panose="02020603050405020304" pitchFamily="18" charset="0"/>
                <a:cs typeface="Times New Roman" panose="02020603050405020304" pitchFamily="18" charset="0"/>
              </a:rPr>
              <a:t>”</a:t>
            </a:r>
            <a:endParaRPr lang="en-US" sz="2800" b="1" dirty="0">
              <a:solidFill>
                <a:srgbClr val="0505F9"/>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41128" y="932463"/>
            <a:ext cx="5093998" cy="55830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7323" y="547742"/>
            <a:ext cx="6926896"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Thế nào là vấn đề toàn cầu?</a:t>
            </a:r>
          </a:p>
        </p:txBody>
      </p:sp>
    </p:spTree>
    <p:extLst>
      <p:ext uri="{BB962C8B-B14F-4D97-AF65-F5344CB8AC3E}">
        <p14:creationId xmlns:p14="http://schemas.microsoft.com/office/powerpoint/2010/main" val="1802406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71688" descr="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668" y="48396"/>
            <a:ext cx="3629605" cy="132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p:nvPr/>
        </p:nvSpPr>
        <p:spPr>
          <a:xfrm>
            <a:off x="4307686" y="381001"/>
            <a:ext cx="4512349"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endParaRPr lang="en-US" sz="5867"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srcRect l="1921" t="2172" r="478" b="4761"/>
          <a:stretch/>
        </p:blipFill>
        <p:spPr>
          <a:xfrm>
            <a:off x="1280160" y="1510018"/>
            <a:ext cx="9032240" cy="2269502"/>
          </a:xfrm>
          <a:prstGeom prst="rect">
            <a:avLst/>
          </a:prstGeom>
        </p:spPr>
      </p:pic>
      <p:pic>
        <p:nvPicPr>
          <p:cNvPr id="12" name="图片 7" descr="8691fc963511599ce3dc24771297d54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3301" y="3977679"/>
            <a:ext cx="5260340" cy="2880321"/>
          </a:xfrm>
          <a:prstGeom prst="rect">
            <a:avLst/>
          </a:prstGeom>
        </p:spPr>
      </p:pic>
      <p:sp>
        <p:nvSpPr>
          <p:cNvPr id="8" name="Rectangle 7"/>
          <p:cNvSpPr/>
          <p:nvPr/>
        </p:nvSpPr>
        <p:spPr>
          <a:xfrm>
            <a:off x="4402324" y="175846"/>
            <a:ext cx="2762295" cy="797654"/>
          </a:xfrm>
          <a:prstGeom prst="rect">
            <a:avLst/>
          </a:prstGeom>
        </p:spPr>
        <p:txBody>
          <a:bodyPr wrap="none">
            <a:spAutoFit/>
          </a:bodyPr>
          <a:lstStyle/>
          <a:p>
            <a:pPr defTabSz="914377">
              <a:lnSpc>
                <a:spcPts val="5520"/>
              </a:lnSpc>
              <a:spcBef>
                <a:spcPct val="0"/>
              </a:spcBef>
            </a:pPr>
            <a:r>
              <a:rPr lang="en-US" sz="3200" b="1" dirty="0">
                <a:solidFill>
                  <a:srgbClr val="0000FF"/>
                </a:solidFill>
                <a:latin typeface="Times New Roman" panose="02020603050405020304" pitchFamily="18" charset="0"/>
                <a:cs typeface="Times New Roman" panose="02020603050405020304" pitchFamily="18" charset="0"/>
              </a:rPr>
              <a:t>THẢO </a:t>
            </a:r>
            <a:r>
              <a:rPr lang="en-US" sz="3200" b="1">
                <a:solidFill>
                  <a:srgbClr val="0000FF"/>
                </a:solidFill>
                <a:latin typeface="Times New Roman" panose="02020603050405020304" pitchFamily="18" charset="0"/>
                <a:cs typeface="Times New Roman" panose="02020603050405020304" pitchFamily="18" charset="0"/>
              </a:rPr>
              <a:t>LUẬN </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2317262" y="2076176"/>
            <a:ext cx="7557475" cy="1200329"/>
          </a:xfrm>
          <a:prstGeom prst="rect">
            <a:avLst/>
          </a:prstGeom>
        </p:spPr>
        <p:txBody>
          <a:bodyPr wrap="square">
            <a:spAutoFit/>
          </a:bodyPr>
          <a:lstStyle/>
          <a:p>
            <a:r>
              <a:rPr lang="en-US" kern="0" dirty="0">
                <a:latin typeface="Times New Roman" panose="02020603050405020304" pitchFamily="18" charset="0"/>
                <a:ea typeface="Calibri" panose="020F0502020204030204" pitchFamily="34" charset="0"/>
              </a:rPr>
              <a:t> </a:t>
            </a:r>
            <a:r>
              <a:rPr lang="vi-VN" sz="3600" b="1" kern="0" dirty="0">
                <a:solidFill>
                  <a:srgbClr val="FF0000"/>
                </a:solidFill>
                <a:latin typeface="Times New Roman" panose="02020603050405020304" pitchFamily="18" charset="0"/>
                <a:ea typeface="Calibri" panose="020F0502020204030204" pitchFamily="34" charset="0"/>
              </a:rPr>
              <a:t>Các nhóm hãy lựa chọn, tìm hiểu, thảo luận về một vấn đề toàn cầu </a:t>
            </a:r>
            <a:endParaRPr lang="en-US" sz="3600" b="1" dirty="0">
              <a:solidFill>
                <a:srgbClr val="FF0000"/>
              </a:solidFill>
            </a:endParaRPr>
          </a:p>
        </p:txBody>
      </p:sp>
    </p:spTree>
    <p:extLst>
      <p:ext uri="{BB962C8B-B14F-4D97-AF65-F5344CB8AC3E}">
        <p14:creationId xmlns:p14="http://schemas.microsoft.com/office/powerpoint/2010/main" val="1903180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358400B-8E0D-4B99-ABF7-C2F212390912}"/>
              </a:ext>
            </a:extLst>
          </p:cNvPr>
          <p:cNvSpPr txBox="1"/>
          <p:nvPr/>
        </p:nvSpPr>
        <p:spPr>
          <a:xfrm>
            <a:off x="1042901" y="1174185"/>
            <a:ext cx="10395164" cy="2219838"/>
          </a:xfrm>
          <a:custGeom>
            <a:avLst/>
            <a:gdLst>
              <a:gd name="connsiteX0" fmla="*/ 0 w 10395164"/>
              <a:gd name="connsiteY0" fmla="*/ 0 h 2219838"/>
              <a:gd name="connsiteX1" fmla="*/ 473557 w 10395164"/>
              <a:gd name="connsiteY1" fmla="*/ 0 h 2219838"/>
              <a:gd name="connsiteX2" fmla="*/ 843163 w 10395164"/>
              <a:gd name="connsiteY2" fmla="*/ 0 h 2219838"/>
              <a:gd name="connsiteX3" fmla="*/ 1316721 w 10395164"/>
              <a:gd name="connsiteY3" fmla="*/ 0 h 2219838"/>
              <a:gd name="connsiteX4" fmla="*/ 1686327 w 10395164"/>
              <a:gd name="connsiteY4" fmla="*/ 0 h 2219838"/>
              <a:gd name="connsiteX5" fmla="*/ 1951981 w 10395164"/>
              <a:gd name="connsiteY5" fmla="*/ 0 h 2219838"/>
              <a:gd name="connsiteX6" fmla="*/ 2529490 w 10395164"/>
              <a:gd name="connsiteY6" fmla="*/ 0 h 2219838"/>
              <a:gd name="connsiteX7" fmla="*/ 3210951 w 10395164"/>
              <a:gd name="connsiteY7" fmla="*/ 0 h 2219838"/>
              <a:gd name="connsiteX8" fmla="*/ 3580556 w 10395164"/>
              <a:gd name="connsiteY8" fmla="*/ 0 h 2219838"/>
              <a:gd name="connsiteX9" fmla="*/ 3846211 w 10395164"/>
              <a:gd name="connsiteY9" fmla="*/ 0 h 2219838"/>
              <a:gd name="connsiteX10" fmla="*/ 4319768 w 10395164"/>
              <a:gd name="connsiteY10" fmla="*/ 0 h 2219838"/>
              <a:gd name="connsiteX11" fmla="*/ 5105181 w 10395164"/>
              <a:gd name="connsiteY11" fmla="*/ 0 h 2219838"/>
              <a:gd name="connsiteX12" fmla="*/ 5786641 w 10395164"/>
              <a:gd name="connsiteY12" fmla="*/ 0 h 2219838"/>
              <a:gd name="connsiteX13" fmla="*/ 6364150 w 10395164"/>
              <a:gd name="connsiteY13" fmla="*/ 0 h 2219838"/>
              <a:gd name="connsiteX14" fmla="*/ 6837708 w 10395164"/>
              <a:gd name="connsiteY14" fmla="*/ 0 h 2219838"/>
              <a:gd name="connsiteX15" fmla="*/ 7311265 w 10395164"/>
              <a:gd name="connsiteY15" fmla="*/ 0 h 2219838"/>
              <a:gd name="connsiteX16" fmla="*/ 7888774 w 10395164"/>
              <a:gd name="connsiteY16" fmla="*/ 0 h 2219838"/>
              <a:gd name="connsiteX17" fmla="*/ 8258380 w 10395164"/>
              <a:gd name="connsiteY17" fmla="*/ 0 h 2219838"/>
              <a:gd name="connsiteX18" fmla="*/ 8524034 w 10395164"/>
              <a:gd name="connsiteY18" fmla="*/ 0 h 2219838"/>
              <a:gd name="connsiteX19" fmla="*/ 8893640 w 10395164"/>
              <a:gd name="connsiteY19" fmla="*/ 0 h 2219838"/>
              <a:gd name="connsiteX20" fmla="*/ 9263246 w 10395164"/>
              <a:gd name="connsiteY20" fmla="*/ 0 h 2219838"/>
              <a:gd name="connsiteX21" fmla="*/ 9632852 w 10395164"/>
              <a:gd name="connsiteY21" fmla="*/ 0 h 2219838"/>
              <a:gd name="connsiteX22" fmla="*/ 10395164 w 10395164"/>
              <a:gd name="connsiteY22" fmla="*/ 0 h 2219838"/>
              <a:gd name="connsiteX23" fmla="*/ 10395164 w 10395164"/>
              <a:gd name="connsiteY23" fmla="*/ 577158 h 2219838"/>
              <a:gd name="connsiteX24" fmla="*/ 10395164 w 10395164"/>
              <a:gd name="connsiteY24" fmla="*/ 1087721 h 2219838"/>
              <a:gd name="connsiteX25" fmla="*/ 10395164 w 10395164"/>
              <a:gd name="connsiteY25" fmla="*/ 1576085 h 2219838"/>
              <a:gd name="connsiteX26" fmla="*/ 10395164 w 10395164"/>
              <a:gd name="connsiteY26" fmla="*/ 2219838 h 2219838"/>
              <a:gd name="connsiteX27" fmla="*/ 9609752 w 10395164"/>
              <a:gd name="connsiteY27" fmla="*/ 2219838 h 2219838"/>
              <a:gd name="connsiteX28" fmla="*/ 8824339 w 10395164"/>
              <a:gd name="connsiteY28" fmla="*/ 2219838 h 2219838"/>
              <a:gd name="connsiteX29" fmla="*/ 8558685 w 10395164"/>
              <a:gd name="connsiteY29" fmla="*/ 2219838 h 2219838"/>
              <a:gd name="connsiteX30" fmla="*/ 8293031 w 10395164"/>
              <a:gd name="connsiteY30" fmla="*/ 2219838 h 2219838"/>
              <a:gd name="connsiteX31" fmla="*/ 7611570 w 10395164"/>
              <a:gd name="connsiteY31" fmla="*/ 2219838 h 2219838"/>
              <a:gd name="connsiteX32" fmla="*/ 6826158 w 10395164"/>
              <a:gd name="connsiteY32" fmla="*/ 2219838 h 2219838"/>
              <a:gd name="connsiteX33" fmla="*/ 6352600 w 10395164"/>
              <a:gd name="connsiteY33" fmla="*/ 2219838 h 2219838"/>
              <a:gd name="connsiteX34" fmla="*/ 6086946 w 10395164"/>
              <a:gd name="connsiteY34" fmla="*/ 2219838 h 2219838"/>
              <a:gd name="connsiteX35" fmla="*/ 5613389 w 10395164"/>
              <a:gd name="connsiteY35" fmla="*/ 2219838 h 2219838"/>
              <a:gd name="connsiteX36" fmla="*/ 5243783 w 10395164"/>
              <a:gd name="connsiteY36" fmla="*/ 2219838 h 2219838"/>
              <a:gd name="connsiteX37" fmla="*/ 4666274 w 10395164"/>
              <a:gd name="connsiteY37" fmla="*/ 2219838 h 2219838"/>
              <a:gd name="connsiteX38" fmla="*/ 3984813 w 10395164"/>
              <a:gd name="connsiteY38" fmla="*/ 2219838 h 2219838"/>
              <a:gd name="connsiteX39" fmla="*/ 3615207 w 10395164"/>
              <a:gd name="connsiteY39" fmla="*/ 2219838 h 2219838"/>
              <a:gd name="connsiteX40" fmla="*/ 3141650 w 10395164"/>
              <a:gd name="connsiteY40" fmla="*/ 2219838 h 2219838"/>
              <a:gd name="connsiteX41" fmla="*/ 2875995 w 10395164"/>
              <a:gd name="connsiteY41" fmla="*/ 2219838 h 2219838"/>
              <a:gd name="connsiteX42" fmla="*/ 2298486 w 10395164"/>
              <a:gd name="connsiteY42" fmla="*/ 2219838 h 2219838"/>
              <a:gd name="connsiteX43" fmla="*/ 1824929 w 10395164"/>
              <a:gd name="connsiteY43" fmla="*/ 2219838 h 2219838"/>
              <a:gd name="connsiteX44" fmla="*/ 1039516 w 10395164"/>
              <a:gd name="connsiteY44" fmla="*/ 2219838 h 2219838"/>
              <a:gd name="connsiteX45" fmla="*/ 0 w 10395164"/>
              <a:gd name="connsiteY45" fmla="*/ 2219838 h 2219838"/>
              <a:gd name="connsiteX46" fmla="*/ 0 w 10395164"/>
              <a:gd name="connsiteY46" fmla="*/ 1642680 h 2219838"/>
              <a:gd name="connsiteX47" fmla="*/ 0 w 10395164"/>
              <a:gd name="connsiteY47" fmla="*/ 1109919 h 2219838"/>
              <a:gd name="connsiteX48" fmla="*/ 0 w 10395164"/>
              <a:gd name="connsiteY48" fmla="*/ 621555 h 2219838"/>
              <a:gd name="connsiteX49" fmla="*/ 0 w 10395164"/>
              <a:gd name="connsiteY49" fmla="*/ 0 h 221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5164" h="2219838" fill="none" extrusionOk="0">
                <a:moveTo>
                  <a:pt x="0" y="0"/>
                </a:moveTo>
                <a:cubicBezTo>
                  <a:pt x="143168" y="-14760"/>
                  <a:pt x="308184" y="32133"/>
                  <a:pt x="473557" y="0"/>
                </a:cubicBezTo>
                <a:cubicBezTo>
                  <a:pt x="638930" y="-32133"/>
                  <a:pt x="767191" y="5104"/>
                  <a:pt x="843163" y="0"/>
                </a:cubicBezTo>
                <a:cubicBezTo>
                  <a:pt x="919135" y="-5104"/>
                  <a:pt x="1176390" y="43857"/>
                  <a:pt x="1316721" y="0"/>
                </a:cubicBezTo>
                <a:cubicBezTo>
                  <a:pt x="1457052" y="-43857"/>
                  <a:pt x="1556125" y="37058"/>
                  <a:pt x="1686327" y="0"/>
                </a:cubicBezTo>
                <a:cubicBezTo>
                  <a:pt x="1816529" y="-37058"/>
                  <a:pt x="1830198" y="18905"/>
                  <a:pt x="1951981" y="0"/>
                </a:cubicBezTo>
                <a:cubicBezTo>
                  <a:pt x="2073764" y="-18905"/>
                  <a:pt x="2294235" y="31324"/>
                  <a:pt x="2529490" y="0"/>
                </a:cubicBezTo>
                <a:cubicBezTo>
                  <a:pt x="2764745" y="-31324"/>
                  <a:pt x="2906054" y="79538"/>
                  <a:pt x="3210951" y="0"/>
                </a:cubicBezTo>
                <a:cubicBezTo>
                  <a:pt x="3515848" y="-79538"/>
                  <a:pt x="3496095" y="8609"/>
                  <a:pt x="3580556" y="0"/>
                </a:cubicBezTo>
                <a:cubicBezTo>
                  <a:pt x="3665018" y="-8609"/>
                  <a:pt x="3757984" y="6152"/>
                  <a:pt x="3846211" y="0"/>
                </a:cubicBezTo>
                <a:cubicBezTo>
                  <a:pt x="3934438" y="-6152"/>
                  <a:pt x="4104557" y="45294"/>
                  <a:pt x="4319768" y="0"/>
                </a:cubicBezTo>
                <a:cubicBezTo>
                  <a:pt x="4534979" y="-45294"/>
                  <a:pt x="4802727" y="77387"/>
                  <a:pt x="5105181" y="0"/>
                </a:cubicBezTo>
                <a:cubicBezTo>
                  <a:pt x="5407635" y="-77387"/>
                  <a:pt x="5637909" y="44963"/>
                  <a:pt x="5786641" y="0"/>
                </a:cubicBezTo>
                <a:cubicBezTo>
                  <a:pt x="5935373" y="-44963"/>
                  <a:pt x="6199013" y="57626"/>
                  <a:pt x="6364150" y="0"/>
                </a:cubicBezTo>
                <a:cubicBezTo>
                  <a:pt x="6529287" y="-57626"/>
                  <a:pt x="6614526" y="51661"/>
                  <a:pt x="6837708" y="0"/>
                </a:cubicBezTo>
                <a:cubicBezTo>
                  <a:pt x="7060890" y="-51661"/>
                  <a:pt x="7126084" y="44146"/>
                  <a:pt x="7311265" y="0"/>
                </a:cubicBezTo>
                <a:cubicBezTo>
                  <a:pt x="7496446" y="-44146"/>
                  <a:pt x="7659079" y="35822"/>
                  <a:pt x="7888774" y="0"/>
                </a:cubicBezTo>
                <a:cubicBezTo>
                  <a:pt x="8118469" y="-35822"/>
                  <a:pt x="8146698" y="30864"/>
                  <a:pt x="8258380" y="0"/>
                </a:cubicBezTo>
                <a:cubicBezTo>
                  <a:pt x="8370062" y="-30864"/>
                  <a:pt x="8432207" y="12469"/>
                  <a:pt x="8524034" y="0"/>
                </a:cubicBezTo>
                <a:cubicBezTo>
                  <a:pt x="8615861" y="-12469"/>
                  <a:pt x="8753943" y="22101"/>
                  <a:pt x="8893640" y="0"/>
                </a:cubicBezTo>
                <a:cubicBezTo>
                  <a:pt x="9033337" y="-22101"/>
                  <a:pt x="9118067" y="37339"/>
                  <a:pt x="9263246" y="0"/>
                </a:cubicBezTo>
                <a:cubicBezTo>
                  <a:pt x="9408425" y="-37339"/>
                  <a:pt x="9513242" y="8082"/>
                  <a:pt x="9632852" y="0"/>
                </a:cubicBezTo>
                <a:cubicBezTo>
                  <a:pt x="9752462" y="-8082"/>
                  <a:pt x="10224842" y="14525"/>
                  <a:pt x="10395164" y="0"/>
                </a:cubicBezTo>
                <a:cubicBezTo>
                  <a:pt x="10429300" y="133565"/>
                  <a:pt x="10369512" y="374201"/>
                  <a:pt x="10395164" y="577158"/>
                </a:cubicBezTo>
                <a:cubicBezTo>
                  <a:pt x="10420816" y="780115"/>
                  <a:pt x="10378737" y="976233"/>
                  <a:pt x="10395164" y="1087721"/>
                </a:cubicBezTo>
                <a:cubicBezTo>
                  <a:pt x="10411591" y="1199209"/>
                  <a:pt x="10378803" y="1351307"/>
                  <a:pt x="10395164" y="1576085"/>
                </a:cubicBezTo>
                <a:cubicBezTo>
                  <a:pt x="10411525" y="1800863"/>
                  <a:pt x="10383109" y="2086958"/>
                  <a:pt x="10395164" y="2219838"/>
                </a:cubicBezTo>
                <a:cubicBezTo>
                  <a:pt x="10020774" y="2251381"/>
                  <a:pt x="9854937" y="2193055"/>
                  <a:pt x="9609752" y="2219838"/>
                </a:cubicBezTo>
                <a:cubicBezTo>
                  <a:pt x="9364567" y="2246621"/>
                  <a:pt x="9105231" y="2209150"/>
                  <a:pt x="8824339" y="2219838"/>
                </a:cubicBezTo>
                <a:cubicBezTo>
                  <a:pt x="8543447" y="2230526"/>
                  <a:pt x="8685107" y="2203570"/>
                  <a:pt x="8558685" y="2219838"/>
                </a:cubicBezTo>
                <a:cubicBezTo>
                  <a:pt x="8432263" y="2236106"/>
                  <a:pt x="8403945" y="2209729"/>
                  <a:pt x="8293031" y="2219838"/>
                </a:cubicBezTo>
                <a:cubicBezTo>
                  <a:pt x="8182117" y="2229947"/>
                  <a:pt x="7800057" y="2185764"/>
                  <a:pt x="7611570" y="2219838"/>
                </a:cubicBezTo>
                <a:cubicBezTo>
                  <a:pt x="7423083" y="2253912"/>
                  <a:pt x="7103136" y="2165011"/>
                  <a:pt x="6826158" y="2219838"/>
                </a:cubicBezTo>
                <a:cubicBezTo>
                  <a:pt x="6549180" y="2274665"/>
                  <a:pt x="6527758" y="2172062"/>
                  <a:pt x="6352600" y="2219838"/>
                </a:cubicBezTo>
                <a:cubicBezTo>
                  <a:pt x="6177442" y="2267614"/>
                  <a:pt x="6192999" y="2219295"/>
                  <a:pt x="6086946" y="2219838"/>
                </a:cubicBezTo>
                <a:cubicBezTo>
                  <a:pt x="5980893" y="2220381"/>
                  <a:pt x="5812783" y="2219489"/>
                  <a:pt x="5613389" y="2219838"/>
                </a:cubicBezTo>
                <a:cubicBezTo>
                  <a:pt x="5413995" y="2220187"/>
                  <a:pt x="5360666" y="2185901"/>
                  <a:pt x="5243783" y="2219838"/>
                </a:cubicBezTo>
                <a:cubicBezTo>
                  <a:pt x="5126900" y="2253775"/>
                  <a:pt x="4919136" y="2191177"/>
                  <a:pt x="4666274" y="2219838"/>
                </a:cubicBezTo>
                <a:cubicBezTo>
                  <a:pt x="4413412" y="2248499"/>
                  <a:pt x="4224860" y="2213362"/>
                  <a:pt x="3984813" y="2219838"/>
                </a:cubicBezTo>
                <a:cubicBezTo>
                  <a:pt x="3744766" y="2226314"/>
                  <a:pt x="3730833" y="2186347"/>
                  <a:pt x="3615207" y="2219838"/>
                </a:cubicBezTo>
                <a:cubicBezTo>
                  <a:pt x="3499581" y="2253329"/>
                  <a:pt x="3295563" y="2187571"/>
                  <a:pt x="3141650" y="2219838"/>
                </a:cubicBezTo>
                <a:cubicBezTo>
                  <a:pt x="2987737" y="2252105"/>
                  <a:pt x="2961100" y="2210336"/>
                  <a:pt x="2875995" y="2219838"/>
                </a:cubicBezTo>
                <a:cubicBezTo>
                  <a:pt x="2790890" y="2229340"/>
                  <a:pt x="2566267" y="2205234"/>
                  <a:pt x="2298486" y="2219838"/>
                </a:cubicBezTo>
                <a:cubicBezTo>
                  <a:pt x="2030705" y="2234442"/>
                  <a:pt x="1950206" y="2195212"/>
                  <a:pt x="1824929" y="2219838"/>
                </a:cubicBezTo>
                <a:cubicBezTo>
                  <a:pt x="1699652" y="2244464"/>
                  <a:pt x="1406121" y="2157469"/>
                  <a:pt x="1039516" y="2219838"/>
                </a:cubicBezTo>
                <a:cubicBezTo>
                  <a:pt x="672911" y="2282207"/>
                  <a:pt x="445180" y="2215177"/>
                  <a:pt x="0" y="2219838"/>
                </a:cubicBezTo>
                <a:cubicBezTo>
                  <a:pt x="-67178" y="2076794"/>
                  <a:pt x="65037" y="1760759"/>
                  <a:pt x="0" y="1642680"/>
                </a:cubicBezTo>
                <a:cubicBezTo>
                  <a:pt x="-65037" y="1524601"/>
                  <a:pt x="47142" y="1344580"/>
                  <a:pt x="0" y="1109919"/>
                </a:cubicBezTo>
                <a:cubicBezTo>
                  <a:pt x="-47142" y="875258"/>
                  <a:pt x="51098" y="725176"/>
                  <a:pt x="0" y="621555"/>
                </a:cubicBezTo>
                <a:cubicBezTo>
                  <a:pt x="-51098" y="517934"/>
                  <a:pt x="21904" y="135089"/>
                  <a:pt x="0" y="0"/>
                </a:cubicBezTo>
                <a:close/>
              </a:path>
              <a:path w="10395164" h="2219838" stroke="0" extrusionOk="0">
                <a:moveTo>
                  <a:pt x="0" y="0"/>
                </a:moveTo>
                <a:cubicBezTo>
                  <a:pt x="141369" y="-20995"/>
                  <a:pt x="293928" y="40711"/>
                  <a:pt x="369606" y="0"/>
                </a:cubicBezTo>
                <a:cubicBezTo>
                  <a:pt x="445284" y="-40711"/>
                  <a:pt x="570521" y="21969"/>
                  <a:pt x="635260" y="0"/>
                </a:cubicBezTo>
                <a:cubicBezTo>
                  <a:pt x="699999" y="-21969"/>
                  <a:pt x="975980" y="28840"/>
                  <a:pt x="1108817" y="0"/>
                </a:cubicBezTo>
                <a:cubicBezTo>
                  <a:pt x="1241654" y="-28840"/>
                  <a:pt x="1491218" y="63735"/>
                  <a:pt x="1686327" y="0"/>
                </a:cubicBezTo>
                <a:cubicBezTo>
                  <a:pt x="1881436" y="-63735"/>
                  <a:pt x="2164887" y="24913"/>
                  <a:pt x="2367787" y="0"/>
                </a:cubicBezTo>
                <a:cubicBezTo>
                  <a:pt x="2570687" y="-24913"/>
                  <a:pt x="2628191" y="12498"/>
                  <a:pt x="2737393" y="0"/>
                </a:cubicBezTo>
                <a:cubicBezTo>
                  <a:pt x="2846595" y="-12498"/>
                  <a:pt x="3079499" y="48302"/>
                  <a:pt x="3210951" y="0"/>
                </a:cubicBezTo>
                <a:cubicBezTo>
                  <a:pt x="3342403" y="-48302"/>
                  <a:pt x="3833420" y="26537"/>
                  <a:pt x="3996363" y="0"/>
                </a:cubicBezTo>
                <a:cubicBezTo>
                  <a:pt x="4159306" y="-26537"/>
                  <a:pt x="4531383" y="72043"/>
                  <a:pt x="4677824" y="0"/>
                </a:cubicBezTo>
                <a:cubicBezTo>
                  <a:pt x="4824265" y="-72043"/>
                  <a:pt x="4878400" y="25840"/>
                  <a:pt x="4943478" y="0"/>
                </a:cubicBezTo>
                <a:cubicBezTo>
                  <a:pt x="5008556" y="-25840"/>
                  <a:pt x="5134275" y="37704"/>
                  <a:pt x="5313084" y="0"/>
                </a:cubicBezTo>
                <a:cubicBezTo>
                  <a:pt x="5491893" y="-37704"/>
                  <a:pt x="5472329" y="22406"/>
                  <a:pt x="5578738" y="0"/>
                </a:cubicBezTo>
                <a:cubicBezTo>
                  <a:pt x="5685147" y="-22406"/>
                  <a:pt x="6054061" y="24115"/>
                  <a:pt x="6260199" y="0"/>
                </a:cubicBezTo>
                <a:cubicBezTo>
                  <a:pt x="6466337" y="-24115"/>
                  <a:pt x="6640668" y="32320"/>
                  <a:pt x="6941660" y="0"/>
                </a:cubicBezTo>
                <a:cubicBezTo>
                  <a:pt x="7242652" y="-32320"/>
                  <a:pt x="7148127" y="5920"/>
                  <a:pt x="7207314" y="0"/>
                </a:cubicBezTo>
                <a:cubicBezTo>
                  <a:pt x="7266501" y="-5920"/>
                  <a:pt x="7643536" y="46043"/>
                  <a:pt x="7784823" y="0"/>
                </a:cubicBezTo>
                <a:cubicBezTo>
                  <a:pt x="7926110" y="-46043"/>
                  <a:pt x="8070256" y="43168"/>
                  <a:pt x="8258380" y="0"/>
                </a:cubicBezTo>
                <a:cubicBezTo>
                  <a:pt x="8446504" y="-43168"/>
                  <a:pt x="8446048" y="23405"/>
                  <a:pt x="8524034" y="0"/>
                </a:cubicBezTo>
                <a:cubicBezTo>
                  <a:pt x="8602020" y="-23405"/>
                  <a:pt x="8956866" y="70447"/>
                  <a:pt x="9309447" y="0"/>
                </a:cubicBezTo>
                <a:cubicBezTo>
                  <a:pt x="9662028" y="-70447"/>
                  <a:pt x="9559454" y="7556"/>
                  <a:pt x="9679053" y="0"/>
                </a:cubicBezTo>
                <a:cubicBezTo>
                  <a:pt x="9798652" y="-7556"/>
                  <a:pt x="10219004" y="32619"/>
                  <a:pt x="10395164" y="0"/>
                </a:cubicBezTo>
                <a:cubicBezTo>
                  <a:pt x="10404785" y="179564"/>
                  <a:pt x="10359305" y="381766"/>
                  <a:pt x="10395164" y="599356"/>
                </a:cubicBezTo>
                <a:cubicBezTo>
                  <a:pt x="10431023" y="816946"/>
                  <a:pt x="10378530" y="1026981"/>
                  <a:pt x="10395164" y="1176514"/>
                </a:cubicBezTo>
                <a:cubicBezTo>
                  <a:pt x="10411798" y="1326047"/>
                  <a:pt x="10310590" y="1765325"/>
                  <a:pt x="10395164" y="2219838"/>
                </a:cubicBezTo>
                <a:cubicBezTo>
                  <a:pt x="10149956" y="2229188"/>
                  <a:pt x="9997041" y="2157934"/>
                  <a:pt x="9817655" y="2219838"/>
                </a:cubicBezTo>
                <a:cubicBezTo>
                  <a:pt x="9638269" y="2281742"/>
                  <a:pt x="9545813" y="2210762"/>
                  <a:pt x="9344097" y="2219838"/>
                </a:cubicBezTo>
                <a:cubicBezTo>
                  <a:pt x="9142381" y="2228914"/>
                  <a:pt x="9050035" y="2183413"/>
                  <a:pt x="8974492" y="2219838"/>
                </a:cubicBezTo>
                <a:cubicBezTo>
                  <a:pt x="8898950" y="2256263"/>
                  <a:pt x="8824877" y="2204647"/>
                  <a:pt x="8708837" y="2219838"/>
                </a:cubicBezTo>
                <a:cubicBezTo>
                  <a:pt x="8592797" y="2235029"/>
                  <a:pt x="8555522" y="2202357"/>
                  <a:pt x="8443183" y="2219838"/>
                </a:cubicBezTo>
                <a:cubicBezTo>
                  <a:pt x="8330844" y="2237319"/>
                  <a:pt x="8214483" y="2185504"/>
                  <a:pt x="8073577" y="2219838"/>
                </a:cubicBezTo>
                <a:cubicBezTo>
                  <a:pt x="7932671" y="2254172"/>
                  <a:pt x="7771331" y="2212102"/>
                  <a:pt x="7496068" y="2219838"/>
                </a:cubicBezTo>
                <a:cubicBezTo>
                  <a:pt x="7220805" y="2227574"/>
                  <a:pt x="7182549" y="2193870"/>
                  <a:pt x="6918559" y="2219838"/>
                </a:cubicBezTo>
                <a:cubicBezTo>
                  <a:pt x="6654569" y="2245806"/>
                  <a:pt x="6698149" y="2192907"/>
                  <a:pt x="6548953" y="2219838"/>
                </a:cubicBezTo>
                <a:cubicBezTo>
                  <a:pt x="6399757" y="2246769"/>
                  <a:pt x="6201386" y="2214333"/>
                  <a:pt x="5971444" y="2219838"/>
                </a:cubicBezTo>
                <a:cubicBezTo>
                  <a:pt x="5741502" y="2225343"/>
                  <a:pt x="5608256" y="2151703"/>
                  <a:pt x="5289983" y="2219838"/>
                </a:cubicBezTo>
                <a:cubicBezTo>
                  <a:pt x="4971710" y="2287973"/>
                  <a:pt x="4785494" y="2163161"/>
                  <a:pt x="4504571" y="2219838"/>
                </a:cubicBezTo>
                <a:cubicBezTo>
                  <a:pt x="4223648" y="2276515"/>
                  <a:pt x="4278621" y="2207318"/>
                  <a:pt x="4134965" y="2219838"/>
                </a:cubicBezTo>
                <a:cubicBezTo>
                  <a:pt x="3991309" y="2232358"/>
                  <a:pt x="3906421" y="2186257"/>
                  <a:pt x="3765359" y="2219838"/>
                </a:cubicBezTo>
                <a:cubicBezTo>
                  <a:pt x="3624297" y="2253419"/>
                  <a:pt x="3327529" y="2202333"/>
                  <a:pt x="3083899" y="2219838"/>
                </a:cubicBezTo>
                <a:cubicBezTo>
                  <a:pt x="2840269" y="2237343"/>
                  <a:pt x="2712367" y="2198268"/>
                  <a:pt x="2506390" y="2219838"/>
                </a:cubicBezTo>
                <a:cubicBezTo>
                  <a:pt x="2300413" y="2241408"/>
                  <a:pt x="2350161" y="2211520"/>
                  <a:pt x="2240735" y="2219838"/>
                </a:cubicBezTo>
                <a:cubicBezTo>
                  <a:pt x="2131310" y="2228156"/>
                  <a:pt x="1876617" y="2181303"/>
                  <a:pt x="1663226" y="2219838"/>
                </a:cubicBezTo>
                <a:cubicBezTo>
                  <a:pt x="1449835" y="2258373"/>
                  <a:pt x="1060963" y="2135750"/>
                  <a:pt x="877814" y="2219838"/>
                </a:cubicBezTo>
                <a:cubicBezTo>
                  <a:pt x="694665" y="2303926"/>
                  <a:pt x="240768" y="2137195"/>
                  <a:pt x="0" y="2219838"/>
                </a:cubicBezTo>
                <a:cubicBezTo>
                  <a:pt x="-48583" y="2105625"/>
                  <a:pt x="15966" y="1905957"/>
                  <a:pt x="0" y="1709275"/>
                </a:cubicBezTo>
                <a:cubicBezTo>
                  <a:pt x="-15966" y="1512593"/>
                  <a:pt x="31043" y="1308240"/>
                  <a:pt x="0" y="1198713"/>
                </a:cubicBezTo>
                <a:cubicBezTo>
                  <a:pt x="-31043" y="1089186"/>
                  <a:pt x="54810" y="897930"/>
                  <a:pt x="0" y="710348"/>
                </a:cubicBezTo>
                <a:cubicBezTo>
                  <a:pt x="-54810" y="522767"/>
                  <a:pt x="11267" y="237380"/>
                  <a:pt x="0" y="0"/>
                </a:cubicBezTo>
                <a:close/>
              </a:path>
            </a:pathLst>
          </a:custGeom>
          <a:solidFill>
            <a:schemeClr val="bg1"/>
          </a:solidFill>
          <a:ln w="31750">
            <a:solidFill>
              <a:schemeClr val="dk1"/>
            </a:solidFill>
            <a:extLst>
              <a:ext uri="{C807C97D-BFC1-408E-A445-0C87EB9F89A2}">
                <ask:lineSketchStyleProps xmlns:ask="http://schemas.microsoft.com/office/drawing/2018/sketchyshapes" xmlns="" sd="1007475747">
                  <a:prstGeom prst="rect">
                    <a:avLst/>
                  </a:prstGeom>
                  <ask:type>
                    <ask:lineSketchScribble/>
                  </ask:type>
                </ask:lineSketchStyleProps>
              </a:ext>
            </a:extLst>
          </a:ln>
        </p:spPr>
        <p:txBody>
          <a:bodyPr wrap="square">
            <a:spAutoFit/>
          </a:bodyPr>
          <a:lstStyle/>
          <a:p>
            <a:pPr algn="just">
              <a:lnSpc>
                <a:spcPct val="150000"/>
              </a:lnSpc>
            </a:pPr>
            <a:r>
              <a:rPr lang="vi-VN" sz="3200" b="1" dirty="0">
                <a:solidFill>
                  <a:srgbClr val="0070C0"/>
                </a:solidFill>
                <a:latin typeface="Times New Roman" panose="02020603050405020304" pitchFamily="18" charset="0"/>
                <a:cs typeface="Times New Roman" panose="02020603050405020304" pitchFamily="18" charset="0"/>
              </a:rPr>
              <a:t>Biến đổi khí hậu là sự thay đổi của khí hậu </a:t>
            </a:r>
            <a:r>
              <a:rPr lang="en-US" sz="3200" b="1" dirty="0">
                <a:solidFill>
                  <a:srgbClr val="0070C0"/>
                </a:solidFill>
                <a:latin typeface="Times New Roman" panose="02020603050405020304" pitchFamily="18" charset="0"/>
                <a:cs typeface="Times New Roman" panose="02020603050405020304" pitchFamily="18" charset="0"/>
              </a:rPr>
              <a:t>so </a:t>
            </a:r>
            <a:r>
              <a:rPr lang="en-US" sz="3200" b="1" dirty="0" err="1">
                <a:solidFill>
                  <a:srgbClr val="0070C0"/>
                </a:solidFill>
                <a:latin typeface="Times New Roman" panose="02020603050405020304" pitchFamily="18" charset="0"/>
                <a:cs typeface="Times New Roman" panose="02020603050405020304" pitchFamily="18" charset="0"/>
              </a:rPr>
              <a:t>với</a:t>
            </a: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mức </a:t>
            </a:r>
            <a:r>
              <a:rPr lang="en-US" sz="3200" b="1" dirty="0" err="1">
                <a:solidFill>
                  <a:srgbClr val="0070C0"/>
                </a:solidFill>
                <a:latin typeface="Times New Roman" panose="02020603050405020304" pitchFamily="18" charset="0"/>
                <a:cs typeface="Times New Roman" panose="02020603050405020304" pitchFamily="18" charset="0"/>
              </a:rPr>
              <a:t>trung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nhiều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năm</a:t>
            </a:r>
            <a:r>
              <a:rPr lang="en-US" sz="3200" b="1" dirty="0">
                <a:solidFill>
                  <a:srgbClr val="0070C0"/>
                </a:solidFill>
                <a:latin typeface="Times New Roman" panose="02020603050405020304" pitchFamily="18" charset="0"/>
                <a:cs typeface="Times New Roman" panose="02020603050405020304" pitchFamily="18" charset="0"/>
              </a:rPr>
              <a:t>, do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nhiên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59F2E80F-3C56-46CB-8E4D-7FDC2F31A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27154">
            <a:off x="8330081" y="2899051"/>
            <a:ext cx="3552545" cy="3552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Biến đổi khí hậu là gì? Biến đổi khí hậu ảnh hưởng gì đến mùa hè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609">
            <a:off x="623184" y="3609682"/>
            <a:ext cx="6591345" cy="3068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a:extLst>
              <a:ext uri="{FF2B5EF4-FFF2-40B4-BE49-F238E27FC236}">
                <a16:creationId xmlns:a16="http://schemas.microsoft.com/office/drawing/2014/main" id="{CB3C8E3C-E93C-497D-BB55-16E9DC3BB5EE}"/>
              </a:ext>
            </a:extLst>
          </p:cNvPr>
          <p:cNvSpPr txBox="1"/>
          <p:nvPr/>
        </p:nvSpPr>
        <p:spPr>
          <a:xfrm>
            <a:off x="369661" y="117712"/>
            <a:ext cx="3549196" cy="823752"/>
          </a:xfrm>
          <a:custGeom>
            <a:avLst/>
            <a:gdLst>
              <a:gd name="connsiteX0" fmla="*/ 0 w 3549196"/>
              <a:gd name="connsiteY0" fmla="*/ 0 h 823752"/>
              <a:gd name="connsiteX1" fmla="*/ 556041 w 3549196"/>
              <a:gd name="connsiteY1" fmla="*/ 0 h 823752"/>
              <a:gd name="connsiteX2" fmla="*/ 1041097 w 3549196"/>
              <a:gd name="connsiteY2" fmla="*/ 0 h 823752"/>
              <a:gd name="connsiteX3" fmla="*/ 1561646 w 3549196"/>
              <a:gd name="connsiteY3" fmla="*/ 0 h 823752"/>
              <a:gd name="connsiteX4" fmla="*/ 2188671 w 3549196"/>
              <a:gd name="connsiteY4" fmla="*/ 0 h 823752"/>
              <a:gd name="connsiteX5" fmla="*/ 2744712 w 3549196"/>
              <a:gd name="connsiteY5" fmla="*/ 0 h 823752"/>
              <a:gd name="connsiteX6" fmla="*/ 3549196 w 3549196"/>
              <a:gd name="connsiteY6" fmla="*/ 0 h 823752"/>
              <a:gd name="connsiteX7" fmla="*/ 3549196 w 3549196"/>
              <a:gd name="connsiteY7" fmla="*/ 420114 h 823752"/>
              <a:gd name="connsiteX8" fmla="*/ 3549196 w 3549196"/>
              <a:gd name="connsiteY8" fmla="*/ 823752 h 823752"/>
              <a:gd name="connsiteX9" fmla="*/ 2957663 w 3549196"/>
              <a:gd name="connsiteY9" fmla="*/ 823752 h 823752"/>
              <a:gd name="connsiteX10" fmla="*/ 2437115 w 3549196"/>
              <a:gd name="connsiteY10" fmla="*/ 823752 h 823752"/>
              <a:gd name="connsiteX11" fmla="*/ 1774598 w 3549196"/>
              <a:gd name="connsiteY11" fmla="*/ 823752 h 823752"/>
              <a:gd name="connsiteX12" fmla="*/ 1218557 w 3549196"/>
              <a:gd name="connsiteY12" fmla="*/ 823752 h 823752"/>
              <a:gd name="connsiteX13" fmla="*/ 733501 w 3549196"/>
              <a:gd name="connsiteY13" fmla="*/ 823752 h 823752"/>
              <a:gd name="connsiteX14" fmla="*/ 0 w 3549196"/>
              <a:gd name="connsiteY14" fmla="*/ 823752 h 823752"/>
              <a:gd name="connsiteX15" fmla="*/ 0 w 3549196"/>
              <a:gd name="connsiteY15" fmla="*/ 428351 h 823752"/>
              <a:gd name="connsiteX16" fmla="*/ 0 w 3549196"/>
              <a:gd name="connsiteY16" fmla="*/ 0 h 82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196" h="823752" fill="none" extrusionOk="0">
                <a:moveTo>
                  <a:pt x="0" y="0"/>
                </a:moveTo>
                <a:cubicBezTo>
                  <a:pt x="244808" y="-53487"/>
                  <a:pt x="367355" y="13287"/>
                  <a:pt x="556041" y="0"/>
                </a:cubicBezTo>
                <a:cubicBezTo>
                  <a:pt x="744727" y="-13287"/>
                  <a:pt x="887187" y="11840"/>
                  <a:pt x="1041097" y="0"/>
                </a:cubicBezTo>
                <a:cubicBezTo>
                  <a:pt x="1195007" y="-11840"/>
                  <a:pt x="1305453" y="19918"/>
                  <a:pt x="1561646" y="0"/>
                </a:cubicBezTo>
                <a:cubicBezTo>
                  <a:pt x="1817839" y="-19918"/>
                  <a:pt x="1979315" y="34506"/>
                  <a:pt x="2188671" y="0"/>
                </a:cubicBezTo>
                <a:cubicBezTo>
                  <a:pt x="2398028" y="-34506"/>
                  <a:pt x="2513908" y="4925"/>
                  <a:pt x="2744712" y="0"/>
                </a:cubicBezTo>
                <a:cubicBezTo>
                  <a:pt x="2975516" y="-4925"/>
                  <a:pt x="3182216" y="47652"/>
                  <a:pt x="3549196" y="0"/>
                </a:cubicBezTo>
                <a:cubicBezTo>
                  <a:pt x="3583020" y="111780"/>
                  <a:pt x="3533889" y="321823"/>
                  <a:pt x="3549196" y="420114"/>
                </a:cubicBezTo>
                <a:cubicBezTo>
                  <a:pt x="3564503" y="518405"/>
                  <a:pt x="3515328" y="736318"/>
                  <a:pt x="3549196" y="823752"/>
                </a:cubicBezTo>
                <a:cubicBezTo>
                  <a:pt x="3389539" y="842777"/>
                  <a:pt x="3207600" y="810350"/>
                  <a:pt x="2957663" y="823752"/>
                </a:cubicBezTo>
                <a:cubicBezTo>
                  <a:pt x="2707726" y="837154"/>
                  <a:pt x="2650794" y="803854"/>
                  <a:pt x="2437115" y="823752"/>
                </a:cubicBezTo>
                <a:cubicBezTo>
                  <a:pt x="2223436" y="843650"/>
                  <a:pt x="2051037" y="754495"/>
                  <a:pt x="1774598" y="823752"/>
                </a:cubicBezTo>
                <a:cubicBezTo>
                  <a:pt x="1498159" y="893009"/>
                  <a:pt x="1377097" y="777544"/>
                  <a:pt x="1218557" y="823752"/>
                </a:cubicBezTo>
                <a:cubicBezTo>
                  <a:pt x="1060017" y="869960"/>
                  <a:pt x="843844" y="785252"/>
                  <a:pt x="733501" y="823752"/>
                </a:cubicBezTo>
                <a:cubicBezTo>
                  <a:pt x="623158" y="862252"/>
                  <a:pt x="278149" y="788611"/>
                  <a:pt x="0" y="823752"/>
                </a:cubicBezTo>
                <a:cubicBezTo>
                  <a:pt x="-36507" y="675367"/>
                  <a:pt x="1498" y="606902"/>
                  <a:pt x="0" y="428351"/>
                </a:cubicBezTo>
                <a:cubicBezTo>
                  <a:pt x="-1498" y="249800"/>
                  <a:pt x="21947" y="213839"/>
                  <a:pt x="0" y="0"/>
                </a:cubicBezTo>
                <a:close/>
              </a:path>
              <a:path w="3549196" h="823752" stroke="0" extrusionOk="0">
                <a:moveTo>
                  <a:pt x="0" y="0"/>
                </a:moveTo>
                <a:cubicBezTo>
                  <a:pt x="263183" y="-21940"/>
                  <a:pt x="368209" y="11904"/>
                  <a:pt x="556041" y="0"/>
                </a:cubicBezTo>
                <a:cubicBezTo>
                  <a:pt x="743873" y="-11904"/>
                  <a:pt x="852583" y="36346"/>
                  <a:pt x="1041097" y="0"/>
                </a:cubicBezTo>
                <a:cubicBezTo>
                  <a:pt x="1229611" y="-36346"/>
                  <a:pt x="1467029" y="64309"/>
                  <a:pt x="1703614" y="0"/>
                </a:cubicBezTo>
                <a:cubicBezTo>
                  <a:pt x="1940199" y="-64309"/>
                  <a:pt x="2069376" y="13826"/>
                  <a:pt x="2259655" y="0"/>
                </a:cubicBezTo>
                <a:cubicBezTo>
                  <a:pt x="2449934" y="-13826"/>
                  <a:pt x="2686009" y="41387"/>
                  <a:pt x="2815695" y="0"/>
                </a:cubicBezTo>
                <a:cubicBezTo>
                  <a:pt x="2945381" y="-41387"/>
                  <a:pt x="3350725" y="6000"/>
                  <a:pt x="3549196" y="0"/>
                </a:cubicBezTo>
                <a:cubicBezTo>
                  <a:pt x="3550737" y="151885"/>
                  <a:pt x="3534523" y="231388"/>
                  <a:pt x="3549196" y="395401"/>
                </a:cubicBezTo>
                <a:cubicBezTo>
                  <a:pt x="3563869" y="559414"/>
                  <a:pt x="3538108" y="696491"/>
                  <a:pt x="3549196" y="823752"/>
                </a:cubicBezTo>
                <a:cubicBezTo>
                  <a:pt x="3396129" y="848751"/>
                  <a:pt x="3142561" y="771815"/>
                  <a:pt x="3028647" y="823752"/>
                </a:cubicBezTo>
                <a:cubicBezTo>
                  <a:pt x="2914733" y="875689"/>
                  <a:pt x="2625557" y="809252"/>
                  <a:pt x="2437115" y="823752"/>
                </a:cubicBezTo>
                <a:cubicBezTo>
                  <a:pt x="2248673" y="838252"/>
                  <a:pt x="2076213" y="764631"/>
                  <a:pt x="1845582" y="823752"/>
                </a:cubicBezTo>
                <a:cubicBezTo>
                  <a:pt x="1614951" y="882873"/>
                  <a:pt x="1466596" y="775664"/>
                  <a:pt x="1289541" y="823752"/>
                </a:cubicBezTo>
                <a:cubicBezTo>
                  <a:pt x="1112486" y="871840"/>
                  <a:pt x="926567" y="822414"/>
                  <a:pt x="627025" y="823752"/>
                </a:cubicBezTo>
                <a:cubicBezTo>
                  <a:pt x="327483" y="825090"/>
                  <a:pt x="151649" y="786946"/>
                  <a:pt x="0" y="823752"/>
                </a:cubicBezTo>
                <a:cubicBezTo>
                  <a:pt x="-21736" y="694990"/>
                  <a:pt x="13710" y="533043"/>
                  <a:pt x="0" y="428351"/>
                </a:cubicBezTo>
                <a:cubicBezTo>
                  <a:pt x="-13710" y="323659"/>
                  <a:pt x="41607" y="136608"/>
                  <a:pt x="0" y="0"/>
                </a:cubicBezTo>
                <a:close/>
              </a:path>
            </a:pathLst>
          </a:custGeom>
          <a:solidFill>
            <a:schemeClr val="bg1"/>
          </a:solidFill>
          <a:ln w="31750">
            <a:solidFill>
              <a:schemeClr val="dk1"/>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just">
              <a:lnSpc>
                <a:spcPct val="150000"/>
              </a:lnSpc>
            </a:pPr>
            <a:r>
              <a:rPr lang="vi-VN" sz="3600" b="1" dirty="0">
                <a:solidFill>
                  <a:srgbClr val="FF0000"/>
                </a:solidFill>
                <a:latin typeface="Times New Roman" panose="02020603050405020304" pitchFamily="18" charset="0"/>
                <a:cs typeface="Times New Roman" panose="02020603050405020304" pitchFamily="18" charset="0"/>
              </a:rPr>
              <a:t>1.</a:t>
            </a:r>
            <a:r>
              <a:rPr lang="en-US" sz="3600" b="1" dirty="0">
                <a:solidFill>
                  <a:srgbClr val="FF0000"/>
                </a:solidFill>
                <a:latin typeface="Times New Roman" panose="02020603050405020304" pitchFamily="18" charset="0"/>
                <a:cs typeface="Times New Roman" panose="02020603050405020304" pitchFamily="18" charset="0"/>
              </a:rPr>
              <a:t> KHÁI NIỆM:</a:t>
            </a:r>
          </a:p>
        </p:txBody>
      </p:sp>
    </p:spTree>
    <p:extLst>
      <p:ext uri="{BB962C8B-B14F-4D97-AF65-F5344CB8AC3E}">
        <p14:creationId xmlns:p14="http://schemas.microsoft.com/office/powerpoint/2010/main" val="526561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376" y="72483"/>
            <a:ext cx="4202060" cy="646331"/>
          </a:xfrm>
          <a:custGeom>
            <a:avLst/>
            <a:gdLst>
              <a:gd name="connsiteX0" fmla="*/ 0 w 4202060"/>
              <a:gd name="connsiteY0" fmla="*/ 0 h 646331"/>
              <a:gd name="connsiteX1" fmla="*/ 441216 w 4202060"/>
              <a:gd name="connsiteY1" fmla="*/ 0 h 646331"/>
              <a:gd name="connsiteX2" fmla="*/ 924453 w 4202060"/>
              <a:gd name="connsiteY2" fmla="*/ 0 h 646331"/>
              <a:gd name="connsiteX3" fmla="*/ 1365670 w 4202060"/>
              <a:gd name="connsiteY3" fmla="*/ 0 h 646331"/>
              <a:gd name="connsiteX4" fmla="*/ 1932948 w 4202060"/>
              <a:gd name="connsiteY4" fmla="*/ 0 h 646331"/>
              <a:gd name="connsiteX5" fmla="*/ 2458205 w 4202060"/>
              <a:gd name="connsiteY5" fmla="*/ 0 h 646331"/>
              <a:gd name="connsiteX6" fmla="*/ 2983463 w 4202060"/>
              <a:gd name="connsiteY6" fmla="*/ 0 h 646331"/>
              <a:gd name="connsiteX7" fmla="*/ 3592761 w 4202060"/>
              <a:gd name="connsiteY7" fmla="*/ 0 h 646331"/>
              <a:gd name="connsiteX8" fmla="*/ 4202060 w 4202060"/>
              <a:gd name="connsiteY8" fmla="*/ 0 h 646331"/>
              <a:gd name="connsiteX9" fmla="*/ 4202060 w 4202060"/>
              <a:gd name="connsiteY9" fmla="*/ 303776 h 646331"/>
              <a:gd name="connsiteX10" fmla="*/ 4202060 w 4202060"/>
              <a:gd name="connsiteY10" fmla="*/ 646331 h 646331"/>
              <a:gd name="connsiteX11" fmla="*/ 3802864 w 4202060"/>
              <a:gd name="connsiteY11" fmla="*/ 646331 h 646331"/>
              <a:gd name="connsiteX12" fmla="*/ 3361648 w 4202060"/>
              <a:gd name="connsiteY12" fmla="*/ 646331 h 646331"/>
              <a:gd name="connsiteX13" fmla="*/ 2794370 w 4202060"/>
              <a:gd name="connsiteY13" fmla="*/ 646331 h 646331"/>
              <a:gd name="connsiteX14" fmla="*/ 2185071 w 4202060"/>
              <a:gd name="connsiteY14" fmla="*/ 646331 h 646331"/>
              <a:gd name="connsiteX15" fmla="*/ 1701834 w 4202060"/>
              <a:gd name="connsiteY15" fmla="*/ 646331 h 646331"/>
              <a:gd name="connsiteX16" fmla="*/ 1092536 w 4202060"/>
              <a:gd name="connsiteY16" fmla="*/ 646331 h 646331"/>
              <a:gd name="connsiteX17" fmla="*/ 651319 w 4202060"/>
              <a:gd name="connsiteY17" fmla="*/ 646331 h 646331"/>
              <a:gd name="connsiteX18" fmla="*/ 0 w 4202060"/>
              <a:gd name="connsiteY18" fmla="*/ 646331 h 646331"/>
              <a:gd name="connsiteX19" fmla="*/ 0 w 4202060"/>
              <a:gd name="connsiteY19" fmla="*/ 342555 h 646331"/>
              <a:gd name="connsiteX20" fmla="*/ 0 w 4202060"/>
              <a:gd name="connsiteY2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2060" h="646331" fill="none" extrusionOk="0">
                <a:moveTo>
                  <a:pt x="0" y="0"/>
                </a:moveTo>
                <a:cubicBezTo>
                  <a:pt x="164935" y="-41708"/>
                  <a:pt x="253503" y="13638"/>
                  <a:pt x="441216" y="0"/>
                </a:cubicBezTo>
                <a:cubicBezTo>
                  <a:pt x="628929" y="-13638"/>
                  <a:pt x="785868" y="36564"/>
                  <a:pt x="924453" y="0"/>
                </a:cubicBezTo>
                <a:cubicBezTo>
                  <a:pt x="1063038" y="-36564"/>
                  <a:pt x="1218724" y="28587"/>
                  <a:pt x="1365670" y="0"/>
                </a:cubicBezTo>
                <a:cubicBezTo>
                  <a:pt x="1512616" y="-28587"/>
                  <a:pt x="1773741" y="27065"/>
                  <a:pt x="1932948" y="0"/>
                </a:cubicBezTo>
                <a:cubicBezTo>
                  <a:pt x="2092155" y="-27065"/>
                  <a:pt x="2281167" y="62941"/>
                  <a:pt x="2458205" y="0"/>
                </a:cubicBezTo>
                <a:cubicBezTo>
                  <a:pt x="2635243" y="-62941"/>
                  <a:pt x="2781207" y="3216"/>
                  <a:pt x="2983463" y="0"/>
                </a:cubicBezTo>
                <a:cubicBezTo>
                  <a:pt x="3185719" y="-3216"/>
                  <a:pt x="3451338" y="56287"/>
                  <a:pt x="3592761" y="0"/>
                </a:cubicBezTo>
                <a:cubicBezTo>
                  <a:pt x="3734184" y="-56287"/>
                  <a:pt x="3970279" y="66854"/>
                  <a:pt x="4202060" y="0"/>
                </a:cubicBezTo>
                <a:cubicBezTo>
                  <a:pt x="4219895" y="148763"/>
                  <a:pt x="4201955" y="223102"/>
                  <a:pt x="4202060" y="303776"/>
                </a:cubicBezTo>
                <a:cubicBezTo>
                  <a:pt x="4202165" y="384450"/>
                  <a:pt x="4199356" y="557197"/>
                  <a:pt x="4202060" y="646331"/>
                </a:cubicBezTo>
                <a:cubicBezTo>
                  <a:pt x="4062256" y="684659"/>
                  <a:pt x="4002250" y="606386"/>
                  <a:pt x="3802864" y="646331"/>
                </a:cubicBezTo>
                <a:cubicBezTo>
                  <a:pt x="3603478" y="686276"/>
                  <a:pt x="3573131" y="611828"/>
                  <a:pt x="3361648" y="646331"/>
                </a:cubicBezTo>
                <a:cubicBezTo>
                  <a:pt x="3150165" y="680834"/>
                  <a:pt x="3031889" y="591400"/>
                  <a:pt x="2794370" y="646331"/>
                </a:cubicBezTo>
                <a:cubicBezTo>
                  <a:pt x="2556851" y="701262"/>
                  <a:pt x="2322883" y="639394"/>
                  <a:pt x="2185071" y="646331"/>
                </a:cubicBezTo>
                <a:cubicBezTo>
                  <a:pt x="2047259" y="653268"/>
                  <a:pt x="1833287" y="614841"/>
                  <a:pt x="1701834" y="646331"/>
                </a:cubicBezTo>
                <a:cubicBezTo>
                  <a:pt x="1570381" y="677821"/>
                  <a:pt x="1258283" y="641831"/>
                  <a:pt x="1092536" y="646331"/>
                </a:cubicBezTo>
                <a:cubicBezTo>
                  <a:pt x="926789" y="650831"/>
                  <a:pt x="751003" y="635502"/>
                  <a:pt x="651319" y="646331"/>
                </a:cubicBezTo>
                <a:cubicBezTo>
                  <a:pt x="551635" y="657160"/>
                  <a:pt x="312959" y="627306"/>
                  <a:pt x="0" y="646331"/>
                </a:cubicBezTo>
                <a:cubicBezTo>
                  <a:pt x="-4479" y="583920"/>
                  <a:pt x="1758" y="489342"/>
                  <a:pt x="0" y="342555"/>
                </a:cubicBezTo>
                <a:cubicBezTo>
                  <a:pt x="-1758" y="195768"/>
                  <a:pt x="870" y="149944"/>
                  <a:pt x="0" y="0"/>
                </a:cubicBezTo>
                <a:close/>
              </a:path>
              <a:path w="4202060" h="646331" stroke="0" extrusionOk="0">
                <a:moveTo>
                  <a:pt x="0" y="0"/>
                </a:moveTo>
                <a:cubicBezTo>
                  <a:pt x="215400" y="-9998"/>
                  <a:pt x="264078" y="43140"/>
                  <a:pt x="483237" y="0"/>
                </a:cubicBezTo>
                <a:cubicBezTo>
                  <a:pt x="702396" y="-43140"/>
                  <a:pt x="726203" y="45912"/>
                  <a:pt x="882433" y="0"/>
                </a:cubicBezTo>
                <a:cubicBezTo>
                  <a:pt x="1038663" y="-45912"/>
                  <a:pt x="1215672" y="49453"/>
                  <a:pt x="1491731" y="0"/>
                </a:cubicBezTo>
                <a:cubicBezTo>
                  <a:pt x="1767790" y="-49453"/>
                  <a:pt x="1757644" y="19940"/>
                  <a:pt x="1974968" y="0"/>
                </a:cubicBezTo>
                <a:cubicBezTo>
                  <a:pt x="2192292" y="-19940"/>
                  <a:pt x="2265662" y="29308"/>
                  <a:pt x="2458205" y="0"/>
                </a:cubicBezTo>
                <a:cubicBezTo>
                  <a:pt x="2650748" y="-29308"/>
                  <a:pt x="2897784" y="68472"/>
                  <a:pt x="3067504" y="0"/>
                </a:cubicBezTo>
                <a:cubicBezTo>
                  <a:pt x="3237224" y="-68472"/>
                  <a:pt x="3346678" y="39788"/>
                  <a:pt x="3508720" y="0"/>
                </a:cubicBezTo>
                <a:cubicBezTo>
                  <a:pt x="3670762" y="-39788"/>
                  <a:pt x="3982081" y="4273"/>
                  <a:pt x="4202060" y="0"/>
                </a:cubicBezTo>
                <a:cubicBezTo>
                  <a:pt x="4242029" y="102019"/>
                  <a:pt x="4188558" y="215343"/>
                  <a:pt x="4202060" y="336092"/>
                </a:cubicBezTo>
                <a:cubicBezTo>
                  <a:pt x="4215562" y="456841"/>
                  <a:pt x="4166433" y="526079"/>
                  <a:pt x="4202060" y="646331"/>
                </a:cubicBezTo>
                <a:cubicBezTo>
                  <a:pt x="3980732" y="649646"/>
                  <a:pt x="3915341" y="644113"/>
                  <a:pt x="3676803" y="646331"/>
                </a:cubicBezTo>
                <a:cubicBezTo>
                  <a:pt x="3438265" y="648549"/>
                  <a:pt x="3401183" y="613646"/>
                  <a:pt x="3193566" y="646331"/>
                </a:cubicBezTo>
                <a:cubicBezTo>
                  <a:pt x="2985949" y="679016"/>
                  <a:pt x="2832122" y="601591"/>
                  <a:pt x="2584267" y="646331"/>
                </a:cubicBezTo>
                <a:cubicBezTo>
                  <a:pt x="2336412" y="691071"/>
                  <a:pt x="2259184" y="598023"/>
                  <a:pt x="1974968" y="646331"/>
                </a:cubicBezTo>
                <a:cubicBezTo>
                  <a:pt x="1690752" y="694639"/>
                  <a:pt x="1639969" y="617402"/>
                  <a:pt x="1533752" y="646331"/>
                </a:cubicBezTo>
                <a:cubicBezTo>
                  <a:pt x="1427535" y="675260"/>
                  <a:pt x="1254304" y="589701"/>
                  <a:pt x="1008494" y="646331"/>
                </a:cubicBezTo>
                <a:cubicBezTo>
                  <a:pt x="762684" y="702961"/>
                  <a:pt x="258753" y="645697"/>
                  <a:pt x="0" y="646331"/>
                </a:cubicBezTo>
                <a:cubicBezTo>
                  <a:pt x="-13360" y="500393"/>
                  <a:pt x="17611" y="482750"/>
                  <a:pt x="0" y="323166"/>
                </a:cubicBezTo>
                <a:cubicBezTo>
                  <a:pt x="-17611" y="163582"/>
                  <a:pt x="6688" y="150881"/>
                  <a:pt x="0" y="0"/>
                </a:cubicBezTo>
                <a:close/>
              </a:path>
            </a:pathLst>
          </a:custGeom>
          <a:solidFill>
            <a:schemeClr val="bg1"/>
          </a:solidFill>
          <a:ln>
            <a:solidFill>
              <a:schemeClr val="dk1"/>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just"/>
            <a:r>
              <a:rPr lang="vi-VN" sz="3600" b="1" dirty="0">
                <a:solidFill>
                  <a:srgbClr val="FF0000"/>
                </a:solidFill>
                <a:latin typeface="Times New Roman" pitchFamily="18" charset="0"/>
                <a:cs typeface="Times New Roman" pitchFamily="18" charset="0"/>
              </a:rPr>
              <a:t>2.</a:t>
            </a:r>
            <a:r>
              <a:rPr lang="en-US" sz="3600" b="1" dirty="0">
                <a:solidFill>
                  <a:srgbClr val="FF0000"/>
                </a:solidFill>
                <a:latin typeface="Times New Roman" pitchFamily="18" charset="0"/>
                <a:cs typeface="Times New Roman" pitchFamily="18" charset="0"/>
              </a:rPr>
              <a:t> NGUYÊN NHÂN</a:t>
            </a:r>
            <a:r>
              <a:rPr lang="en-US" sz="2400" dirty="0">
                <a:solidFill>
                  <a:srgbClr val="FF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p>
        </p:txBody>
      </p:sp>
      <p:sp>
        <p:nvSpPr>
          <p:cNvPr id="6" name="AutoShape 2" descr="Giải thích hiện tượng núi lửa phun trà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iải thích hiện tượng núi lửa phun trà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iải thích hiện tượng núi lửa phun trà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599830"/>
            <a:ext cx="3319145" cy="2124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460375" y="974509"/>
            <a:ext cx="3443571" cy="523220"/>
          </a:xfrm>
          <a:custGeom>
            <a:avLst/>
            <a:gdLst>
              <a:gd name="connsiteX0" fmla="*/ 0 w 3443571"/>
              <a:gd name="connsiteY0" fmla="*/ 0 h 523220"/>
              <a:gd name="connsiteX1" fmla="*/ 608364 w 3443571"/>
              <a:gd name="connsiteY1" fmla="*/ 0 h 523220"/>
              <a:gd name="connsiteX2" fmla="*/ 1113421 w 3443571"/>
              <a:gd name="connsiteY2" fmla="*/ 0 h 523220"/>
              <a:gd name="connsiteX3" fmla="*/ 1756221 w 3443571"/>
              <a:gd name="connsiteY3" fmla="*/ 0 h 523220"/>
              <a:gd name="connsiteX4" fmla="*/ 2226843 w 3443571"/>
              <a:gd name="connsiteY4" fmla="*/ 0 h 523220"/>
              <a:gd name="connsiteX5" fmla="*/ 2869643 w 3443571"/>
              <a:gd name="connsiteY5" fmla="*/ 0 h 523220"/>
              <a:gd name="connsiteX6" fmla="*/ 3443571 w 3443571"/>
              <a:gd name="connsiteY6" fmla="*/ 0 h 523220"/>
              <a:gd name="connsiteX7" fmla="*/ 3443571 w 3443571"/>
              <a:gd name="connsiteY7" fmla="*/ 523220 h 523220"/>
              <a:gd name="connsiteX8" fmla="*/ 2869643 w 3443571"/>
              <a:gd name="connsiteY8" fmla="*/ 523220 h 523220"/>
              <a:gd name="connsiteX9" fmla="*/ 2226843 w 3443571"/>
              <a:gd name="connsiteY9" fmla="*/ 523220 h 523220"/>
              <a:gd name="connsiteX10" fmla="*/ 1584043 w 3443571"/>
              <a:gd name="connsiteY10" fmla="*/ 523220 h 523220"/>
              <a:gd name="connsiteX11" fmla="*/ 1010114 w 3443571"/>
              <a:gd name="connsiteY11" fmla="*/ 523220 h 523220"/>
              <a:gd name="connsiteX12" fmla="*/ 0 w 3443571"/>
              <a:gd name="connsiteY12" fmla="*/ 523220 h 523220"/>
              <a:gd name="connsiteX13" fmla="*/ 0 w 3443571"/>
              <a:gd name="connsiteY1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3571" h="523220" fill="none" extrusionOk="0">
                <a:moveTo>
                  <a:pt x="0" y="0"/>
                </a:moveTo>
                <a:cubicBezTo>
                  <a:pt x="215444" y="-26359"/>
                  <a:pt x="336026" y="27962"/>
                  <a:pt x="608364" y="0"/>
                </a:cubicBezTo>
                <a:cubicBezTo>
                  <a:pt x="880702" y="-27962"/>
                  <a:pt x="996348" y="38332"/>
                  <a:pt x="1113421" y="0"/>
                </a:cubicBezTo>
                <a:cubicBezTo>
                  <a:pt x="1230494" y="-38332"/>
                  <a:pt x="1549979" y="55920"/>
                  <a:pt x="1756221" y="0"/>
                </a:cubicBezTo>
                <a:cubicBezTo>
                  <a:pt x="1962463" y="-55920"/>
                  <a:pt x="2003951" y="24374"/>
                  <a:pt x="2226843" y="0"/>
                </a:cubicBezTo>
                <a:cubicBezTo>
                  <a:pt x="2449735" y="-24374"/>
                  <a:pt x="2741068" y="75953"/>
                  <a:pt x="2869643" y="0"/>
                </a:cubicBezTo>
                <a:cubicBezTo>
                  <a:pt x="2998218" y="-75953"/>
                  <a:pt x="3180262" y="23634"/>
                  <a:pt x="3443571" y="0"/>
                </a:cubicBezTo>
                <a:cubicBezTo>
                  <a:pt x="3478102" y="255556"/>
                  <a:pt x="3385768" y="319629"/>
                  <a:pt x="3443571" y="523220"/>
                </a:cubicBezTo>
                <a:cubicBezTo>
                  <a:pt x="3240789" y="569270"/>
                  <a:pt x="3063902" y="459523"/>
                  <a:pt x="2869643" y="523220"/>
                </a:cubicBezTo>
                <a:cubicBezTo>
                  <a:pt x="2675384" y="586917"/>
                  <a:pt x="2363266" y="470388"/>
                  <a:pt x="2226843" y="523220"/>
                </a:cubicBezTo>
                <a:cubicBezTo>
                  <a:pt x="2090420" y="576052"/>
                  <a:pt x="1838292" y="505813"/>
                  <a:pt x="1584043" y="523220"/>
                </a:cubicBezTo>
                <a:cubicBezTo>
                  <a:pt x="1329794" y="540627"/>
                  <a:pt x="1284942" y="478575"/>
                  <a:pt x="1010114" y="523220"/>
                </a:cubicBezTo>
                <a:cubicBezTo>
                  <a:pt x="735286" y="567865"/>
                  <a:pt x="464269" y="482177"/>
                  <a:pt x="0" y="523220"/>
                </a:cubicBezTo>
                <a:cubicBezTo>
                  <a:pt x="-50599" y="273984"/>
                  <a:pt x="29367" y="259509"/>
                  <a:pt x="0" y="0"/>
                </a:cubicBezTo>
                <a:close/>
              </a:path>
              <a:path w="3443571" h="523220" stroke="0" extrusionOk="0">
                <a:moveTo>
                  <a:pt x="0" y="0"/>
                </a:moveTo>
                <a:cubicBezTo>
                  <a:pt x="166613" y="-36715"/>
                  <a:pt x="358397" y="10453"/>
                  <a:pt x="608364" y="0"/>
                </a:cubicBezTo>
                <a:cubicBezTo>
                  <a:pt x="858331" y="-10453"/>
                  <a:pt x="956344" y="27250"/>
                  <a:pt x="1147857" y="0"/>
                </a:cubicBezTo>
                <a:cubicBezTo>
                  <a:pt x="1339370" y="-27250"/>
                  <a:pt x="1446177" y="11373"/>
                  <a:pt x="1721786" y="0"/>
                </a:cubicBezTo>
                <a:cubicBezTo>
                  <a:pt x="1997395" y="-11373"/>
                  <a:pt x="1997133" y="55226"/>
                  <a:pt x="2226843" y="0"/>
                </a:cubicBezTo>
                <a:cubicBezTo>
                  <a:pt x="2456553" y="-55226"/>
                  <a:pt x="2611956" y="15393"/>
                  <a:pt x="2800771" y="0"/>
                </a:cubicBezTo>
                <a:cubicBezTo>
                  <a:pt x="2989586" y="-15393"/>
                  <a:pt x="3257433" y="41843"/>
                  <a:pt x="3443571" y="0"/>
                </a:cubicBezTo>
                <a:cubicBezTo>
                  <a:pt x="3468648" y="124515"/>
                  <a:pt x="3431778" y="361175"/>
                  <a:pt x="3443571" y="523220"/>
                </a:cubicBezTo>
                <a:cubicBezTo>
                  <a:pt x="3259392" y="583743"/>
                  <a:pt x="3178065" y="510301"/>
                  <a:pt x="2938514" y="523220"/>
                </a:cubicBezTo>
                <a:cubicBezTo>
                  <a:pt x="2698963" y="536139"/>
                  <a:pt x="2597867" y="492339"/>
                  <a:pt x="2467893" y="523220"/>
                </a:cubicBezTo>
                <a:cubicBezTo>
                  <a:pt x="2337919" y="554101"/>
                  <a:pt x="2157714" y="490562"/>
                  <a:pt x="1962835" y="523220"/>
                </a:cubicBezTo>
                <a:cubicBezTo>
                  <a:pt x="1767956" y="555878"/>
                  <a:pt x="1699522" y="481867"/>
                  <a:pt x="1457778" y="523220"/>
                </a:cubicBezTo>
                <a:cubicBezTo>
                  <a:pt x="1216034" y="564573"/>
                  <a:pt x="1153022" y="494610"/>
                  <a:pt x="918286" y="523220"/>
                </a:cubicBezTo>
                <a:cubicBezTo>
                  <a:pt x="683550" y="551830"/>
                  <a:pt x="323090" y="478797"/>
                  <a:pt x="0" y="523220"/>
                </a:cubicBezTo>
                <a:cubicBezTo>
                  <a:pt x="-61051" y="315631"/>
                  <a:pt x="10936" y="154793"/>
                  <a:pt x="0" y="0"/>
                </a:cubicBezTo>
                <a:close/>
              </a:path>
            </a:pathLst>
          </a:custGeom>
          <a:solidFill>
            <a:schemeClr val="bg1"/>
          </a:solidFill>
          <a:ln>
            <a:solidFill>
              <a:schemeClr val="dk1"/>
            </a:solidFill>
            <a:extLst>
              <a:ext uri="{C807C97D-BFC1-408E-A445-0C87EB9F89A2}">
                <ask:lineSketchStyleProps xmlns:ask="http://schemas.microsoft.com/office/drawing/2018/sketchyshapes" xmlns="" sd="2512980468">
                  <a:prstGeom prst="rect">
                    <a:avLst/>
                  </a:prstGeom>
                  <ask:type>
                    <ask:lineSketchScribble/>
                  </ask:type>
                </ask:lineSketchStyleProps>
              </a:ext>
            </a:extLst>
          </a:ln>
        </p:spPr>
        <p:txBody>
          <a:bodyPr wrap="none">
            <a:spAutoFit/>
          </a:bodyPr>
          <a:lstStyle/>
          <a:p>
            <a:r>
              <a:rPr lang="en-US"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a:t>
            </a:r>
            <a:endParaRPr lang="en-US" sz="2800" dirty="0"/>
          </a:p>
        </p:txBody>
      </p:sp>
      <p:pic>
        <p:nvPicPr>
          <p:cNvPr id="1032" name="Picture 8" descr="Công điện tăng cường các biện pháp cấp bách phòng cháy, chữa cháy rừ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18" y="4099585"/>
            <a:ext cx="3637982" cy="2648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8"/>
          <p:cNvSpPr/>
          <p:nvPr/>
        </p:nvSpPr>
        <p:spPr>
          <a:xfrm>
            <a:off x="4649213" y="965528"/>
            <a:ext cx="7522880" cy="523220"/>
          </a:xfrm>
          <a:custGeom>
            <a:avLst/>
            <a:gdLst>
              <a:gd name="connsiteX0" fmla="*/ 0 w 7522880"/>
              <a:gd name="connsiteY0" fmla="*/ 0 h 523220"/>
              <a:gd name="connsiteX1" fmla="*/ 653912 w 7522880"/>
              <a:gd name="connsiteY1" fmla="*/ 0 h 523220"/>
              <a:gd name="connsiteX2" fmla="*/ 1307824 w 7522880"/>
              <a:gd name="connsiteY2" fmla="*/ 0 h 523220"/>
              <a:gd name="connsiteX3" fmla="*/ 1660820 w 7522880"/>
              <a:gd name="connsiteY3" fmla="*/ 0 h 523220"/>
              <a:gd name="connsiteX4" fmla="*/ 2314732 w 7522880"/>
              <a:gd name="connsiteY4" fmla="*/ 0 h 523220"/>
              <a:gd name="connsiteX5" fmla="*/ 2742958 w 7522880"/>
              <a:gd name="connsiteY5" fmla="*/ 0 h 523220"/>
              <a:gd name="connsiteX6" fmla="*/ 3396870 w 7522880"/>
              <a:gd name="connsiteY6" fmla="*/ 0 h 523220"/>
              <a:gd name="connsiteX7" fmla="*/ 3825095 w 7522880"/>
              <a:gd name="connsiteY7" fmla="*/ 0 h 523220"/>
              <a:gd name="connsiteX8" fmla="*/ 4403778 w 7522880"/>
              <a:gd name="connsiteY8" fmla="*/ 0 h 523220"/>
              <a:gd name="connsiteX9" fmla="*/ 4832004 w 7522880"/>
              <a:gd name="connsiteY9" fmla="*/ 0 h 523220"/>
              <a:gd name="connsiteX10" fmla="*/ 5185000 w 7522880"/>
              <a:gd name="connsiteY10" fmla="*/ 0 h 523220"/>
              <a:gd name="connsiteX11" fmla="*/ 5763683 w 7522880"/>
              <a:gd name="connsiteY11" fmla="*/ 0 h 523220"/>
              <a:gd name="connsiteX12" fmla="*/ 6116680 w 7522880"/>
              <a:gd name="connsiteY12" fmla="*/ 0 h 523220"/>
              <a:gd name="connsiteX13" fmla="*/ 6845821 w 7522880"/>
              <a:gd name="connsiteY13" fmla="*/ 0 h 523220"/>
              <a:gd name="connsiteX14" fmla="*/ 7522880 w 7522880"/>
              <a:gd name="connsiteY14" fmla="*/ 0 h 523220"/>
              <a:gd name="connsiteX15" fmla="*/ 7522880 w 7522880"/>
              <a:gd name="connsiteY15" fmla="*/ 523220 h 523220"/>
              <a:gd name="connsiteX16" fmla="*/ 7019426 w 7522880"/>
              <a:gd name="connsiteY16" fmla="*/ 523220 h 523220"/>
              <a:gd name="connsiteX17" fmla="*/ 6591200 w 7522880"/>
              <a:gd name="connsiteY17" fmla="*/ 523220 h 523220"/>
              <a:gd name="connsiteX18" fmla="*/ 6238204 w 7522880"/>
              <a:gd name="connsiteY18" fmla="*/ 523220 h 523220"/>
              <a:gd name="connsiteX19" fmla="*/ 5509063 w 7522880"/>
              <a:gd name="connsiteY19" fmla="*/ 523220 h 523220"/>
              <a:gd name="connsiteX20" fmla="*/ 5156066 w 7522880"/>
              <a:gd name="connsiteY20" fmla="*/ 523220 h 523220"/>
              <a:gd name="connsiteX21" fmla="*/ 4502154 w 7522880"/>
              <a:gd name="connsiteY21" fmla="*/ 523220 h 523220"/>
              <a:gd name="connsiteX22" fmla="*/ 3923471 w 7522880"/>
              <a:gd name="connsiteY22" fmla="*/ 523220 h 523220"/>
              <a:gd name="connsiteX23" fmla="*/ 3495246 w 7522880"/>
              <a:gd name="connsiteY23" fmla="*/ 523220 h 523220"/>
              <a:gd name="connsiteX24" fmla="*/ 3067020 w 7522880"/>
              <a:gd name="connsiteY24" fmla="*/ 523220 h 523220"/>
              <a:gd name="connsiteX25" fmla="*/ 2337880 w 7522880"/>
              <a:gd name="connsiteY25" fmla="*/ 523220 h 523220"/>
              <a:gd name="connsiteX26" fmla="*/ 1683968 w 7522880"/>
              <a:gd name="connsiteY26" fmla="*/ 523220 h 523220"/>
              <a:gd name="connsiteX27" fmla="*/ 1180513 w 7522880"/>
              <a:gd name="connsiteY27" fmla="*/ 523220 h 523220"/>
              <a:gd name="connsiteX28" fmla="*/ 827517 w 7522880"/>
              <a:gd name="connsiteY28" fmla="*/ 523220 h 523220"/>
              <a:gd name="connsiteX29" fmla="*/ 0 w 7522880"/>
              <a:gd name="connsiteY29" fmla="*/ 523220 h 523220"/>
              <a:gd name="connsiteX30" fmla="*/ 0 w 7522880"/>
              <a:gd name="connsiteY3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2880" h="523220" fill="none" extrusionOk="0">
                <a:moveTo>
                  <a:pt x="0" y="0"/>
                </a:moveTo>
                <a:cubicBezTo>
                  <a:pt x="160597" y="-49123"/>
                  <a:pt x="445611" y="6459"/>
                  <a:pt x="653912" y="0"/>
                </a:cubicBezTo>
                <a:cubicBezTo>
                  <a:pt x="862213" y="-6459"/>
                  <a:pt x="1065949" y="62586"/>
                  <a:pt x="1307824" y="0"/>
                </a:cubicBezTo>
                <a:cubicBezTo>
                  <a:pt x="1549699" y="-62586"/>
                  <a:pt x="1512468" y="40854"/>
                  <a:pt x="1660820" y="0"/>
                </a:cubicBezTo>
                <a:cubicBezTo>
                  <a:pt x="1809172" y="-40854"/>
                  <a:pt x="2130414" y="25023"/>
                  <a:pt x="2314732" y="0"/>
                </a:cubicBezTo>
                <a:cubicBezTo>
                  <a:pt x="2499050" y="-25023"/>
                  <a:pt x="2574145" y="43564"/>
                  <a:pt x="2742958" y="0"/>
                </a:cubicBezTo>
                <a:cubicBezTo>
                  <a:pt x="2911771" y="-43564"/>
                  <a:pt x="3176443" y="29744"/>
                  <a:pt x="3396870" y="0"/>
                </a:cubicBezTo>
                <a:cubicBezTo>
                  <a:pt x="3617297" y="-29744"/>
                  <a:pt x="3704709" y="742"/>
                  <a:pt x="3825095" y="0"/>
                </a:cubicBezTo>
                <a:cubicBezTo>
                  <a:pt x="3945481" y="-742"/>
                  <a:pt x="4157206" y="29128"/>
                  <a:pt x="4403778" y="0"/>
                </a:cubicBezTo>
                <a:cubicBezTo>
                  <a:pt x="4650350" y="-29128"/>
                  <a:pt x="4716167" y="31284"/>
                  <a:pt x="4832004" y="0"/>
                </a:cubicBezTo>
                <a:cubicBezTo>
                  <a:pt x="4947841" y="-31284"/>
                  <a:pt x="5110501" y="35397"/>
                  <a:pt x="5185000" y="0"/>
                </a:cubicBezTo>
                <a:cubicBezTo>
                  <a:pt x="5259499" y="-35397"/>
                  <a:pt x="5498827" y="45218"/>
                  <a:pt x="5763683" y="0"/>
                </a:cubicBezTo>
                <a:cubicBezTo>
                  <a:pt x="6028539" y="-45218"/>
                  <a:pt x="6035764" y="28016"/>
                  <a:pt x="6116680" y="0"/>
                </a:cubicBezTo>
                <a:cubicBezTo>
                  <a:pt x="6197596" y="-28016"/>
                  <a:pt x="6679025" y="56162"/>
                  <a:pt x="6845821" y="0"/>
                </a:cubicBezTo>
                <a:cubicBezTo>
                  <a:pt x="7012617" y="-56162"/>
                  <a:pt x="7287076" y="6218"/>
                  <a:pt x="7522880" y="0"/>
                </a:cubicBezTo>
                <a:cubicBezTo>
                  <a:pt x="7553705" y="257860"/>
                  <a:pt x="7487864" y="286402"/>
                  <a:pt x="7522880" y="523220"/>
                </a:cubicBezTo>
                <a:cubicBezTo>
                  <a:pt x="7278030" y="548660"/>
                  <a:pt x="7210372" y="487779"/>
                  <a:pt x="7019426" y="523220"/>
                </a:cubicBezTo>
                <a:cubicBezTo>
                  <a:pt x="6828480" y="558661"/>
                  <a:pt x="6741931" y="490154"/>
                  <a:pt x="6591200" y="523220"/>
                </a:cubicBezTo>
                <a:cubicBezTo>
                  <a:pt x="6440469" y="556286"/>
                  <a:pt x="6357328" y="520376"/>
                  <a:pt x="6238204" y="523220"/>
                </a:cubicBezTo>
                <a:cubicBezTo>
                  <a:pt x="6119080" y="526064"/>
                  <a:pt x="5717656" y="522496"/>
                  <a:pt x="5509063" y="523220"/>
                </a:cubicBezTo>
                <a:cubicBezTo>
                  <a:pt x="5300470" y="523944"/>
                  <a:pt x="5242674" y="502972"/>
                  <a:pt x="5156066" y="523220"/>
                </a:cubicBezTo>
                <a:cubicBezTo>
                  <a:pt x="5069458" y="543468"/>
                  <a:pt x="4732368" y="521665"/>
                  <a:pt x="4502154" y="523220"/>
                </a:cubicBezTo>
                <a:cubicBezTo>
                  <a:pt x="4271940" y="524775"/>
                  <a:pt x="4161285" y="459030"/>
                  <a:pt x="3923471" y="523220"/>
                </a:cubicBezTo>
                <a:cubicBezTo>
                  <a:pt x="3685657" y="587410"/>
                  <a:pt x="3637082" y="490719"/>
                  <a:pt x="3495246" y="523220"/>
                </a:cubicBezTo>
                <a:cubicBezTo>
                  <a:pt x="3353411" y="555721"/>
                  <a:pt x="3186060" y="510121"/>
                  <a:pt x="3067020" y="523220"/>
                </a:cubicBezTo>
                <a:cubicBezTo>
                  <a:pt x="2947980" y="536319"/>
                  <a:pt x="2636091" y="455069"/>
                  <a:pt x="2337880" y="523220"/>
                </a:cubicBezTo>
                <a:cubicBezTo>
                  <a:pt x="2039669" y="591371"/>
                  <a:pt x="1816254" y="515464"/>
                  <a:pt x="1683968" y="523220"/>
                </a:cubicBezTo>
                <a:cubicBezTo>
                  <a:pt x="1551682" y="530976"/>
                  <a:pt x="1282260" y="501365"/>
                  <a:pt x="1180513" y="523220"/>
                </a:cubicBezTo>
                <a:cubicBezTo>
                  <a:pt x="1078766" y="545075"/>
                  <a:pt x="912289" y="506043"/>
                  <a:pt x="827517" y="523220"/>
                </a:cubicBezTo>
                <a:cubicBezTo>
                  <a:pt x="742745" y="540397"/>
                  <a:pt x="338018" y="490493"/>
                  <a:pt x="0" y="523220"/>
                </a:cubicBezTo>
                <a:cubicBezTo>
                  <a:pt x="-19609" y="363018"/>
                  <a:pt x="23906" y="214225"/>
                  <a:pt x="0" y="0"/>
                </a:cubicBezTo>
                <a:close/>
              </a:path>
              <a:path w="7522880" h="523220" stroke="0" extrusionOk="0">
                <a:moveTo>
                  <a:pt x="0" y="0"/>
                </a:moveTo>
                <a:cubicBezTo>
                  <a:pt x="208418" y="-28222"/>
                  <a:pt x="340795" y="20166"/>
                  <a:pt x="503454" y="0"/>
                </a:cubicBezTo>
                <a:cubicBezTo>
                  <a:pt x="666113" y="-20166"/>
                  <a:pt x="773109" y="35304"/>
                  <a:pt x="931680" y="0"/>
                </a:cubicBezTo>
                <a:cubicBezTo>
                  <a:pt x="1090251" y="-35304"/>
                  <a:pt x="1299705" y="59745"/>
                  <a:pt x="1435134" y="0"/>
                </a:cubicBezTo>
                <a:cubicBezTo>
                  <a:pt x="1570563" y="-59745"/>
                  <a:pt x="1828971" y="69432"/>
                  <a:pt x="2089046" y="0"/>
                </a:cubicBezTo>
                <a:cubicBezTo>
                  <a:pt x="2349121" y="-69432"/>
                  <a:pt x="2349145" y="19678"/>
                  <a:pt x="2442043" y="0"/>
                </a:cubicBezTo>
                <a:cubicBezTo>
                  <a:pt x="2534941" y="-19678"/>
                  <a:pt x="2792192" y="33967"/>
                  <a:pt x="2945497" y="0"/>
                </a:cubicBezTo>
                <a:cubicBezTo>
                  <a:pt x="3098802" y="-33967"/>
                  <a:pt x="3346367" y="32280"/>
                  <a:pt x="3674638" y="0"/>
                </a:cubicBezTo>
                <a:cubicBezTo>
                  <a:pt x="4002909" y="-32280"/>
                  <a:pt x="4043819" y="41294"/>
                  <a:pt x="4328549" y="0"/>
                </a:cubicBezTo>
                <a:cubicBezTo>
                  <a:pt x="4613279" y="-41294"/>
                  <a:pt x="4657025" y="6644"/>
                  <a:pt x="4832004" y="0"/>
                </a:cubicBezTo>
                <a:cubicBezTo>
                  <a:pt x="5006984" y="-6644"/>
                  <a:pt x="5248231" y="30642"/>
                  <a:pt x="5410687" y="0"/>
                </a:cubicBezTo>
                <a:cubicBezTo>
                  <a:pt x="5573143" y="-30642"/>
                  <a:pt x="5783834" y="5588"/>
                  <a:pt x="5989370" y="0"/>
                </a:cubicBezTo>
                <a:cubicBezTo>
                  <a:pt x="6194906" y="-5588"/>
                  <a:pt x="6492672" y="74350"/>
                  <a:pt x="6718511" y="0"/>
                </a:cubicBezTo>
                <a:cubicBezTo>
                  <a:pt x="6944350" y="-74350"/>
                  <a:pt x="7326443" y="53915"/>
                  <a:pt x="7522880" y="0"/>
                </a:cubicBezTo>
                <a:cubicBezTo>
                  <a:pt x="7547079" y="219935"/>
                  <a:pt x="7485803" y="268254"/>
                  <a:pt x="7522880" y="523220"/>
                </a:cubicBezTo>
                <a:cubicBezTo>
                  <a:pt x="7289377" y="527302"/>
                  <a:pt x="7141342" y="497189"/>
                  <a:pt x="7019426" y="523220"/>
                </a:cubicBezTo>
                <a:cubicBezTo>
                  <a:pt x="6897510" y="549251"/>
                  <a:pt x="6758674" y="486249"/>
                  <a:pt x="6591200" y="523220"/>
                </a:cubicBezTo>
                <a:cubicBezTo>
                  <a:pt x="6423726" y="560191"/>
                  <a:pt x="6155701" y="505397"/>
                  <a:pt x="5937288" y="523220"/>
                </a:cubicBezTo>
                <a:cubicBezTo>
                  <a:pt x="5718875" y="541043"/>
                  <a:pt x="5479797" y="471807"/>
                  <a:pt x="5208148" y="523220"/>
                </a:cubicBezTo>
                <a:cubicBezTo>
                  <a:pt x="4936499" y="574633"/>
                  <a:pt x="4760236" y="510267"/>
                  <a:pt x="4629465" y="523220"/>
                </a:cubicBezTo>
                <a:cubicBezTo>
                  <a:pt x="4498694" y="536173"/>
                  <a:pt x="4206806" y="471745"/>
                  <a:pt x="3900324" y="523220"/>
                </a:cubicBezTo>
                <a:cubicBezTo>
                  <a:pt x="3593842" y="574695"/>
                  <a:pt x="3640211" y="511714"/>
                  <a:pt x="3547327" y="523220"/>
                </a:cubicBezTo>
                <a:cubicBezTo>
                  <a:pt x="3454443" y="534726"/>
                  <a:pt x="3241371" y="509019"/>
                  <a:pt x="3043873" y="523220"/>
                </a:cubicBezTo>
                <a:cubicBezTo>
                  <a:pt x="2846375" y="537421"/>
                  <a:pt x="2506649" y="515553"/>
                  <a:pt x="2314732" y="523220"/>
                </a:cubicBezTo>
                <a:cubicBezTo>
                  <a:pt x="2122815" y="530887"/>
                  <a:pt x="2052004" y="487097"/>
                  <a:pt x="1811278" y="523220"/>
                </a:cubicBezTo>
                <a:cubicBezTo>
                  <a:pt x="1570552" y="559343"/>
                  <a:pt x="1559252" y="490607"/>
                  <a:pt x="1383053" y="523220"/>
                </a:cubicBezTo>
                <a:cubicBezTo>
                  <a:pt x="1206855" y="555833"/>
                  <a:pt x="1078260" y="522655"/>
                  <a:pt x="804369" y="523220"/>
                </a:cubicBezTo>
                <a:cubicBezTo>
                  <a:pt x="530478" y="523785"/>
                  <a:pt x="321176" y="511389"/>
                  <a:pt x="0" y="523220"/>
                </a:cubicBezTo>
                <a:cubicBezTo>
                  <a:pt x="-6981" y="358007"/>
                  <a:pt x="29011" y="179240"/>
                  <a:pt x="0" y="0"/>
                </a:cubicBezTo>
                <a:close/>
              </a:path>
            </a:pathLst>
          </a:custGeom>
          <a:solidFill>
            <a:schemeClr val="bg1"/>
          </a:solidFill>
          <a:ln>
            <a:solidFill>
              <a:schemeClr val="dk1"/>
            </a:solidFill>
            <a:extLst>
              <a:ext uri="{C807C97D-BFC1-408E-A445-0C87EB9F89A2}">
                <ask:lineSketchStyleProps xmlns:ask="http://schemas.microsoft.com/office/drawing/2018/sketchyshapes" xmlns="" sd="3882813513">
                  <a:prstGeom prst="rect">
                    <a:avLst/>
                  </a:prstGeom>
                  <ask:type>
                    <ask:lineSketchScribble/>
                  </ask:type>
                </ask:lineSketchStyleProps>
              </a:ext>
            </a:extLst>
          </a:ln>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vi-VN" sz="2800" dirty="0">
                <a:latin typeface="Times New Roman" pitchFamily="18" charset="0"/>
                <a:cs typeface="Times New Roman" pitchFamily="18" charset="0"/>
              </a:rPr>
              <a:t> gây ô nhiễm môi trường</a:t>
            </a:r>
            <a:r>
              <a:rPr lang="en-US" sz="2800" dirty="0">
                <a:latin typeface="Times New Roman" pitchFamily="18" charset="0"/>
                <a:cs typeface="Times New Roman" pitchFamily="18" charset="0"/>
              </a:rPr>
              <a:t> </a:t>
            </a:r>
            <a:endParaRPr lang="en-US" sz="2800" dirty="0"/>
          </a:p>
        </p:txBody>
      </p:sp>
      <p:sp>
        <p:nvSpPr>
          <p:cNvPr id="10" name="AutoShape 10" descr="Ô nhiễm không khí là gì? Nguyên nhân, hậu quả và biện pháp khắc phụ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Ô nhiễm không khí là gì? Nguyên nhân, hậu quả và biện pháp khắc phụ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Ô nhiễm không khí là gì? Nguyên nhân, hậu quả và biện pháp khắc phụ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Ô nhiễm không khí khiến gần 500.000 trẻ sơ sinh tử vong vào năm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941" y="1579988"/>
            <a:ext cx="3609423" cy="2519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AutoShape 18" descr="Ấn Độ đối mặt với vấn đề ô nhiễm nước nghiêm trọng | Thế giới | Tạp chí mặt  trận Onlin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2" descr="Cổng thông tin điện tử Quốc hội"/>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4" descr="Chế tài đủ mạnh để chấm dứt nạn phá rừng? | Báo Dân tộc và Phát triển"/>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0" name="Picture 26" descr="Hơn 70 sự thật về nạn phá rừ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2819" y="4190826"/>
            <a:ext cx="3403607" cy="2499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52" name="Picture 28" descr="Phun thuốc sâu bao lâu thì sâu chết? Những điều cần biết - iDr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3604" y="4190826"/>
            <a:ext cx="3254509" cy="24959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98264" y="6286633"/>
            <a:ext cx="1317731" cy="400110"/>
          </a:xfrm>
          <a:custGeom>
            <a:avLst/>
            <a:gdLst>
              <a:gd name="connsiteX0" fmla="*/ 0 w 1317731"/>
              <a:gd name="connsiteY0" fmla="*/ 0 h 400110"/>
              <a:gd name="connsiteX1" fmla="*/ 465598 w 1317731"/>
              <a:gd name="connsiteY1" fmla="*/ 0 h 400110"/>
              <a:gd name="connsiteX2" fmla="*/ 904842 w 1317731"/>
              <a:gd name="connsiteY2" fmla="*/ 0 h 400110"/>
              <a:gd name="connsiteX3" fmla="*/ 1317731 w 1317731"/>
              <a:gd name="connsiteY3" fmla="*/ 0 h 400110"/>
              <a:gd name="connsiteX4" fmla="*/ 1317731 w 1317731"/>
              <a:gd name="connsiteY4" fmla="*/ 400110 h 400110"/>
              <a:gd name="connsiteX5" fmla="*/ 904842 w 1317731"/>
              <a:gd name="connsiteY5" fmla="*/ 400110 h 400110"/>
              <a:gd name="connsiteX6" fmla="*/ 491953 w 1317731"/>
              <a:gd name="connsiteY6" fmla="*/ 400110 h 400110"/>
              <a:gd name="connsiteX7" fmla="*/ 0 w 1317731"/>
              <a:gd name="connsiteY7" fmla="*/ 400110 h 400110"/>
              <a:gd name="connsiteX8" fmla="*/ 0 w 1317731"/>
              <a:gd name="connsiteY8"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731" h="400110" fill="none" extrusionOk="0">
                <a:moveTo>
                  <a:pt x="0" y="0"/>
                </a:moveTo>
                <a:cubicBezTo>
                  <a:pt x="126208" y="-41047"/>
                  <a:pt x="296574" y="34194"/>
                  <a:pt x="465598" y="0"/>
                </a:cubicBezTo>
                <a:cubicBezTo>
                  <a:pt x="634622" y="-34194"/>
                  <a:pt x="792239" y="19727"/>
                  <a:pt x="904842" y="0"/>
                </a:cubicBezTo>
                <a:cubicBezTo>
                  <a:pt x="1017445" y="-19727"/>
                  <a:pt x="1186137" y="23528"/>
                  <a:pt x="1317731" y="0"/>
                </a:cubicBezTo>
                <a:cubicBezTo>
                  <a:pt x="1360639" y="118797"/>
                  <a:pt x="1301216" y="210526"/>
                  <a:pt x="1317731" y="400110"/>
                </a:cubicBezTo>
                <a:cubicBezTo>
                  <a:pt x="1231949" y="409025"/>
                  <a:pt x="997414" y="352994"/>
                  <a:pt x="904842" y="400110"/>
                </a:cubicBezTo>
                <a:cubicBezTo>
                  <a:pt x="812270" y="447226"/>
                  <a:pt x="612815" y="383232"/>
                  <a:pt x="491953" y="400110"/>
                </a:cubicBezTo>
                <a:cubicBezTo>
                  <a:pt x="371091" y="416988"/>
                  <a:pt x="211277" y="352430"/>
                  <a:pt x="0" y="400110"/>
                </a:cubicBezTo>
                <a:cubicBezTo>
                  <a:pt x="-8555" y="267866"/>
                  <a:pt x="13104" y="168638"/>
                  <a:pt x="0" y="0"/>
                </a:cubicBezTo>
                <a:close/>
              </a:path>
              <a:path w="1317731" h="400110" stroke="0" extrusionOk="0">
                <a:moveTo>
                  <a:pt x="0" y="0"/>
                </a:moveTo>
                <a:cubicBezTo>
                  <a:pt x="160444" y="-47131"/>
                  <a:pt x="257579" y="29476"/>
                  <a:pt x="412889" y="0"/>
                </a:cubicBezTo>
                <a:cubicBezTo>
                  <a:pt x="568199" y="-29476"/>
                  <a:pt x="759352" y="2418"/>
                  <a:pt x="865310" y="0"/>
                </a:cubicBezTo>
                <a:cubicBezTo>
                  <a:pt x="971268" y="-2418"/>
                  <a:pt x="1209208" y="5654"/>
                  <a:pt x="1317731" y="0"/>
                </a:cubicBezTo>
                <a:cubicBezTo>
                  <a:pt x="1349899" y="150666"/>
                  <a:pt x="1306702" y="298768"/>
                  <a:pt x="1317731" y="400110"/>
                </a:cubicBezTo>
                <a:cubicBezTo>
                  <a:pt x="1213027" y="421266"/>
                  <a:pt x="1020135" y="368816"/>
                  <a:pt x="904842" y="400110"/>
                </a:cubicBezTo>
                <a:cubicBezTo>
                  <a:pt x="789549" y="431404"/>
                  <a:pt x="660995" y="379092"/>
                  <a:pt x="452421" y="400110"/>
                </a:cubicBezTo>
                <a:cubicBezTo>
                  <a:pt x="243847" y="421128"/>
                  <a:pt x="158400" y="360304"/>
                  <a:pt x="0" y="400110"/>
                </a:cubicBezTo>
                <a:cubicBezTo>
                  <a:pt x="-2890" y="221203"/>
                  <a:pt x="37936" y="162484"/>
                  <a:pt x="0" y="0"/>
                </a:cubicBezTo>
                <a:close/>
              </a:path>
            </a:pathLst>
          </a:custGeom>
          <a:solidFill>
            <a:schemeClr val="bg1"/>
          </a:solidFill>
          <a:ln>
            <a:solidFill>
              <a:schemeClr val="dk1"/>
            </a:solidFill>
            <a:extLst>
              <a:ext uri="{C807C97D-BFC1-408E-A445-0C87EB9F89A2}">
                <ask:lineSketchStyleProps xmlns:ask="http://schemas.microsoft.com/office/drawing/2018/sketchyshapes" xmlns="" sd="1779286740">
                  <a:prstGeom prst="rect">
                    <a:avLst/>
                  </a:prstGeom>
                  <ask:type>
                    <ask:lineSketchScribble/>
                  </ask:type>
                </ask:lineSketchStyleProps>
              </a:ext>
            </a:extLst>
          </a:ln>
        </p:spPr>
        <p:txBody>
          <a:bodyPr wrap="square" rtlCol="0">
            <a:spAutoFit/>
          </a:bodyPr>
          <a:lstStyle/>
          <a:p>
            <a:r>
              <a:rPr lang="vi-VN" sz="2000" dirty="0">
                <a:latin typeface="+mj-lt"/>
              </a:rPr>
              <a:t>Cháy rừng</a:t>
            </a:r>
            <a:endParaRPr lang="en-US" sz="2000" dirty="0">
              <a:latin typeface="+mj-lt"/>
            </a:endParaRPr>
          </a:p>
        </p:txBody>
      </p:sp>
      <p:sp>
        <p:nvSpPr>
          <p:cNvPr id="23" name="TextBox 22"/>
          <p:cNvSpPr txBox="1"/>
          <p:nvPr/>
        </p:nvSpPr>
        <p:spPr>
          <a:xfrm>
            <a:off x="1455848" y="3642629"/>
            <a:ext cx="2002564" cy="369332"/>
          </a:xfrm>
          <a:custGeom>
            <a:avLst/>
            <a:gdLst>
              <a:gd name="connsiteX0" fmla="*/ 0 w 2002564"/>
              <a:gd name="connsiteY0" fmla="*/ 0 h 369332"/>
              <a:gd name="connsiteX1" fmla="*/ 480615 w 2002564"/>
              <a:gd name="connsiteY1" fmla="*/ 0 h 369332"/>
              <a:gd name="connsiteX2" fmla="*/ 1021308 w 2002564"/>
              <a:gd name="connsiteY2" fmla="*/ 0 h 369332"/>
              <a:gd name="connsiteX3" fmla="*/ 1461872 w 2002564"/>
              <a:gd name="connsiteY3" fmla="*/ 0 h 369332"/>
              <a:gd name="connsiteX4" fmla="*/ 2002564 w 2002564"/>
              <a:gd name="connsiteY4" fmla="*/ 0 h 369332"/>
              <a:gd name="connsiteX5" fmla="*/ 2002564 w 2002564"/>
              <a:gd name="connsiteY5" fmla="*/ 369332 h 369332"/>
              <a:gd name="connsiteX6" fmla="*/ 1541974 w 2002564"/>
              <a:gd name="connsiteY6" fmla="*/ 369332 h 369332"/>
              <a:gd name="connsiteX7" fmla="*/ 1081385 w 2002564"/>
              <a:gd name="connsiteY7" fmla="*/ 369332 h 369332"/>
              <a:gd name="connsiteX8" fmla="*/ 600769 w 2002564"/>
              <a:gd name="connsiteY8" fmla="*/ 369332 h 369332"/>
              <a:gd name="connsiteX9" fmla="*/ 0 w 2002564"/>
              <a:gd name="connsiteY9" fmla="*/ 369332 h 369332"/>
              <a:gd name="connsiteX10" fmla="*/ 0 w 2002564"/>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2564" h="369332" fill="none" extrusionOk="0">
                <a:moveTo>
                  <a:pt x="0" y="0"/>
                </a:moveTo>
                <a:cubicBezTo>
                  <a:pt x="102905" y="-13136"/>
                  <a:pt x="315203" y="55603"/>
                  <a:pt x="480615" y="0"/>
                </a:cubicBezTo>
                <a:cubicBezTo>
                  <a:pt x="646028" y="-55603"/>
                  <a:pt x="865173" y="14123"/>
                  <a:pt x="1021308" y="0"/>
                </a:cubicBezTo>
                <a:cubicBezTo>
                  <a:pt x="1177443" y="-14123"/>
                  <a:pt x="1275783" y="18792"/>
                  <a:pt x="1461872" y="0"/>
                </a:cubicBezTo>
                <a:cubicBezTo>
                  <a:pt x="1647961" y="-18792"/>
                  <a:pt x="1733467" y="56230"/>
                  <a:pt x="2002564" y="0"/>
                </a:cubicBezTo>
                <a:cubicBezTo>
                  <a:pt x="2019406" y="78359"/>
                  <a:pt x="1959317" y="220029"/>
                  <a:pt x="2002564" y="369332"/>
                </a:cubicBezTo>
                <a:cubicBezTo>
                  <a:pt x="1849402" y="421398"/>
                  <a:pt x="1748886" y="340365"/>
                  <a:pt x="1541974" y="369332"/>
                </a:cubicBezTo>
                <a:cubicBezTo>
                  <a:pt x="1335062" y="398299"/>
                  <a:pt x="1246068" y="319507"/>
                  <a:pt x="1081385" y="369332"/>
                </a:cubicBezTo>
                <a:cubicBezTo>
                  <a:pt x="916702" y="419157"/>
                  <a:pt x="755119" y="332335"/>
                  <a:pt x="600769" y="369332"/>
                </a:cubicBezTo>
                <a:cubicBezTo>
                  <a:pt x="446419" y="406329"/>
                  <a:pt x="252492" y="301212"/>
                  <a:pt x="0" y="369332"/>
                </a:cubicBezTo>
                <a:cubicBezTo>
                  <a:pt x="-29792" y="189082"/>
                  <a:pt x="26797" y="142268"/>
                  <a:pt x="0" y="0"/>
                </a:cubicBezTo>
                <a:close/>
              </a:path>
              <a:path w="2002564" h="369332" stroke="0" extrusionOk="0">
                <a:moveTo>
                  <a:pt x="0" y="0"/>
                </a:moveTo>
                <a:cubicBezTo>
                  <a:pt x="191293" y="-46191"/>
                  <a:pt x="277445" y="33004"/>
                  <a:pt x="440564" y="0"/>
                </a:cubicBezTo>
                <a:cubicBezTo>
                  <a:pt x="603683" y="-33004"/>
                  <a:pt x="837133" y="26396"/>
                  <a:pt x="941205" y="0"/>
                </a:cubicBezTo>
                <a:cubicBezTo>
                  <a:pt x="1045277" y="-26396"/>
                  <a:pt x="1309328" y="16647"/>
                  <a:pt x="1421820" y="0"/>
                </a:cubicBezTo>
                <a:cubicBezTo>
                  <a:pt x="1534312" y="-16647"/>
                  <a:pt x="1816015" y="45975"/>
                  <a:pt x="2002564" y="0"/>
                </a:cubicBezTo>
                <a:cubicBezTo>
                  <a:pt x="2041905" y="77251"/>
                  <a:pt x="1995664" y="285118"/>
                  <a:pt x="2002564" y="369332"/>
                </a:cubicBezTo>
                <a:cubicBezTo>
                  <a:pt x="1893984" y="390000"/>
                  <a:pt x="1659255" y="336264"/>
                  <a:pt x="1562000" y="369332"/>
                </a:cubicBezTo>
                <a:cubicBezTo>
                  <a:pt x="1464745" y="402400"/>
                  <a:pt x="1145121" y="366363"/>
                  <a:pt x="1021308" y="369332"/>
                </a:cubicBezTo>
                <a:cubicBezTo>
                  <a:pt x="897495" y="372301"/>
                  <a:pt x="738822" y="342204"/>
                  <a:pt x="520667" y="369332"/>
                </a:cubicBezTo>
                <a:cubicBezTo>
                  <a:pt x="302512" y="396460"/>
                  <a:pt x="156803" y="360247"/>
                  <a:pt x="0" y="369332"/>
                </a:cubicBezTo>
                <a:cubicBezTo>
                  <a:pt x="-24623" y="281371"/>
                  <a:pt x="21697" y="171271"/>
                  <a:pt x="0" y="0"/>
                </a:cubicBezTo>
                <a:close/>
              </a:path>
            </a:pathLst>
          </a:custGeom>
          <a:solidFill>
            <a:schemeClr val="bg1"/>
          </a:solidFill>
          <a:ln>
            <a:solidFill>
              <a:schemeClr val="dk1"/>
            </a:solidFill>
            <a:extLst>
              <a:ext uri="{C807C97D-BFC1-408E-A445-0C87EB9F89A2}">
                <ask:lineSketchStyleProps xmlns:ask="http://schemas.microsoft.com/office/drawing/2018/sketchyshapes" xmlns="" sd="3853789455">
                  <a:prstGeom prst="rect">
                    <a:avLst/>
                  </a:prstGeom>
                  <ask:type>
                    <ask:lineSketchScribble/>
                  </ask:type>
                </ask:lineSketchStyleProps>
              </a:ext>
            </a:extLst>
          </a:ln>
        </p:spPr>
        <p:txBody>
          <a:bodyPr wrap="square" rtlCol="0">
            <a:spAutoFit/>
          </a:bodyPr>
          <a:lstStyle/>
          <a:p>
            <a:r>
              <a:rPr lang="vi-VN" dirty="0"/>
              <a:t>Núi lửa phun trào</a:t>
            </a:r>
            <a:endParaRPr lang="en-US" dirty="0"/>
          </a:p>
        </p:txBody>
      </p:sp>
    </p:spTree>
    <p:extLst>
      <p:ext uri="{BB962C8B-B14F-4D97-AF65-F5344CB8AC3E}">
        <p14:creationId xmlns:p14="http://schemas.microsoft.com/office/powerpoint/2010/main" val="2994212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6">
            <a:extLst>
              <a:ext uri="{FF2B5EF4-FFF2-40B4-BE49-F238E27FC236}">
                <a16:creationId xmlns:a16="http://schemas.microsoft.com/office/drawing/2014/main" id="{4B5B068C-AB99-4481-9B75-BCDF9D8E05CC}"/>
              </a:ext>
            </a:extLst>
          </p:cNvPr>
          <p:cNvGrpSpPr/>
          <p:nvPr/>
        </p:nvGrpSpPr>
        <p:grpSpPr>
          <a:xfrm>
            <a:off x="0" y="-14068"/>
            <a:ext cx="12192000" cy="6858000"/>
            <a:chOff x="-14068" y="0"/>
            <a:chExt cx="12192000" cy="6858000"/>
          </a:xfrm>
        </p:grpSpPr>
        <p:grpSp>
          <p:nvGrpSpPr>
            <p:cNvPr id="15" name="Nhóm 7">
              <a:extLst>
                <a:ext uri="{FF2B5EF4-FFF2-40B4-BE49-F238E27FC236}">
                  <a16:creationId xmlns:a16="http://schemas.microsoft.com/office/drawing/2014/main" id="{547FD920-866C-46B9-BFD9-D4CCA470A795}"/>
                </a:ext>
              </a:extLst>
            </p:cNvPr>
            <p:cNvGrpSpPr/>
            <p:nvPr/>
          </p:nvGrpSpPr>
          <p:grpSpPr>
            <a:xfrm>
              <a:off x="-14068" y="0"/>
              <a:ext cx="12192000" cy="6858000"/>
              <a:chOff x="-14068" y="0"/>
              <a:chExt cx="12192000" cy="6858000"/>
            </a:xfrm>
          </p:grpSpPr>
          <p:cxnSp>
            <p:nvCxnSpPr>
              <p:cNvPr id="19" name="Đường nối Thẳng 10">
                <a:extLst>
                  <a:ext uri="{FF2B5EF4-FFF2-40B4-BE49-F238E27FC236}">
                    <a16:creationId xmlns:a16="http://schemas.microsoft.com/office/drawing/2014/main" id="{7CFC01C8-9837-49CC-BE50-9B8A26EC5CC1}"/>
                  </a:ext>
                </a:extLst>
              </p:cNvPr>
              <p:cNvCxnSpPr>
                <a:cxnSpLocks/>
              </p:cNvCxnSpPr>
              <p:nvPr/>
            </p:nvCxnSpPr>
            <p:spPr>
              <a:xfrm flipV="1">
                <a:off x="14068" y="0"/>
                <a:ext cx="0" cy="6858000"/>
              </a:xfrm>
              <a:prstGeom prst="line">
                <a:avLst/>
              </a:prstGeom>
              <a:noFill/>
              <a:ln w="76200" cap="flat" cmpd="sng" algn="ctr">
                <a:solidFill>
                  <a:srgbClr val="00B0F0"/>
                </a:solidFill>
                <a:prstDash val="solid"/>
                <a:miter lim="800000"/>
              </a:ln>
              <a:effectLst/>
            </p:spPr>
          </p:cxnSp>
          <p:cxnSp>
            <p:nvCxnSpPr>
              <p:cNvPr id="20" name="Đường nối Thẳng 11">
                <a:extLst>
                  <a:ext uri="{FF2B5EF4-FFF2-40B4-BE49-F238E27FC236}">
                    <a16:creationId xmlns:a16="http://schemas.microsoft.com/office/drawing/2014/main" id="{6B94A8B1-A9CC-4D5D-99F3-388B5622518D}"/>
                  </a:ext>
                </a:extLst>
              </p:cNvPr>
              <p:cNvCxnSpPr/>
              <p:nvPr/>
            </p:nvCxnSpPr>
            <p:spPr>
              <a:xfrm>
                <a:off x="-14068" y="6858000"/>
                <a:ext cx="12192000" cy="0"/>
              </a:xfrm>
              <a:prstGeom prst="line">
                <a:avLst/>
              </a:prstGeom>
              <a:noFill/>
              <a:ln w="76200" cap="flat" cmpd="sng" algn="ctr">
                <a:solidFill>
                  <a:srgbClr val="00B0F0"/>
                </a:solidFill>
                <a:prstDash val="solid"/>
                <a:miter lim="800000"/>
              </a:ln>
              <a:effectLst/>
            </p:spPr>
          </p:cxnSp>
        </p:grpSp>
        <p:cxnSp>
          <p:nvCxnSpPr>
            <p:cNvPr id="16" name="Đường nối Thẳng 8">
              <a:extLst>
                <a:ext uri="{FF2B5EF4-FFF2-40B4-BE49-F238E27FC236}">
                  <a16:creationId xmlns:a16="http://schemas.microsoft.com/office/drawing/2014/main" id="{FAEF0DA8-DA3E-4C52-8A6E-C0DCE0E6CE21}"/>
                </a:ext>
              </a:extLst>
            </p:cNvPr>
            <p:cNvCxnSpPr>
              <a:cxnSpLocks/>
            </p:cNvCxnSpPr>
            <p:nvPr/>
          </p:nvCxnSpPr>
          <p:spPr>
            <a:xfrm flipV="1">
              <a:off x="12149796" y="33766"/>
              <a:ext cx="0" cy="6824234"/>
            </a:xfrm>
            <a:prstGeom prst="line">
              <a:avLst/>
            </a:prstGeom>
            <a:noFill/>
            <a:ln w="76200" cap="flat" cmpd="sng" algn="ctr">
              <a:solidFill>
                <a:srgbClr val="00B0F0"/>
              </a:solidFill>
              <a:prstDash val="solid"/>
              <a:miter lim="800000"/>
            </a:ln>
            <a:effectLst/>
          </p:spPr>
        </p:cxnSp>
      </p:grpSp>
      <p:cxnSp>
        <p:nvCxnSpPr>
          <p:cNvPr id="22" name="Đường nối Thẳng 11">
            <a:extLst>
              <a:ext uri="{FF2B5EF4-FFF2-40B4-BE49-F238E27FC236}">
                <a16:creationId xmlns:a16="http://schemas.microsoft.com/office/drawing/2014/main" id="{F54500BE-0FFE-495C-AAE7-804EFC584D94}"/>
              </a:ext>
            </a:extLst>
          </p:cNvPr>
          <p:cNvCxnSpPr/>
          <p:nvPr/>
        </p:nvCxnSpPr>
        <p:spPr>
          <a:xfrm>
            <a:off x="0" y="-14068"/>
            <a:ext cx="12192000" cy="0"/>
          </a:xfrm>
          <a:prstGeom prst="line">
            <a:avLst/>
          </a:prstGeom>
          <a:noFill/>
          <a:ln w="76200" cap="flat" cmpd="sng" algn="ctr">
            <a:solidFill>
              <a:srgbClr val="00B0F0"/>
            </a:solidFill>
            <a:prstDash val="solid"/>
            <a:miter lim="800000"/>
          </a:ln>
          <a:effectLst/>
        </p:spPr>
      </p:cxnSp>
      <p:sp>
        <p:nvSpPr>
          <p:cNvPr id="8" name="Hộp Văn bản 2">
            <a:extLst>
              <a:ext uri="{FF2B5EF4-FFF2-40B4-BE49-F238E27FC236}">
                <a16:creationId xmlns:a16="http://schemas.microsoft.com/office/drawing/2014/main" id="{2358400B-8E0D-4B99-ABF7-C2F212390912}"/>
              </a:ext>
            </a:extLst>
          </p:cNvPr>
          <p:cNvSpPr txBox="1"/>
          <p:nvPr/>
        </p:nvSpPr>
        <p:spPr>
          <a:xfrm>
            <a:off x="912448" y="1084323"/>
            <a:ext cx="10307284" cy="1953868"/>
          </a:xfrm>
          <a:custGeom>
            <a:avLst/>
            <a:gdLst>
              <a:gd name="connsiteX0" fmla="*/ 0 w 10307284"/>
              <a:gd name="connsiteY0" fmla="*/ 0 h 1953868"/>
              <a:gd name="connsiteX1" fmla="*/ 263408 w 10307284"/>
              <a:gd name="connsiteY1" fmla="*/ 0 h 1953868"/>
              <a:gd name="connsiteX2" fmla="*/ 836035 w 10307284"/>
              <a:gd name="connsiteY2" fmla="*/ 0 h 1953868"/>
              <a:gd name="connsiteX3" fmla="*/ 1614808 w 10307284"/>
              <a:gd name="connsiteY3" fmla="*/ 0 h 1953868"/>
              <a:gd name="connsiteX4" fmla="*/ 2393580 w 10307284"/>
              <a:gd name="connsiteY4" fmla="*/ 0 h 1953868"/>
              <a:gd name="connsiteX5" fmla="*/ 3172353 w 10307284"/>
              <a:gd name="connsiteY5" fmla="*/ 0 h 1953868"/>
              <a:gd name="connsiteX6" fmla="*/ 3744980 w 10307284"/>
              <a:gd name="connsiteY6" fmla="*/ 0 h 1953868"/>
              <a:gd name="connsiteX7" fmla="*/ 4420680 w 10307284"/>
              <a:gd name="connsiteY7" fmla="*/ 0 h 1953868"/>
              <a:gd name="connsiteX8" fmla="*/ 4890234 w 10307284"/>
              <a:gd name="connsiteY8" fmla="*/ 0 h 1953868"/>
              <a:gd name="connsiteX9" fmla="*/ 5359788 w 10307284"/>
              <a:gd name="connsiteY9" fmla="*/ 0 h 1953868"/>
              <a:gd name="connsiteX10" fmla="*/ 5726269 w 10307284"/>
              <a:gd name="connsiteY10" fmla="*/ 0 h 1953868"/>
              <a:gd name="connsiteX11" fmla="*/ 5989677 w 10307284"/>
              <a:gd name="connsiteY11" fmla="*/ 0 h 1953868"/>
              <a:gd name="connsiteX12" fmla="*/ 6665377 w 10307284"/>
              <a:gd name="connsiteY12" fmla="*/ 0 h 1953868"/>
              <a:gd name="connsiteX13" fmla="*/ 7238004 w 10307284"/>
              <a:gd name="connsiteY13" fmla="*/ 0 h 1953868"/>
              <a:gd name="connsiteX14" fmla="*/ 7604485 w 10307284"/>
              <a:gd name="connsiteY14" fmla="*/ 0 h 1953868"/>
              <a:gd name="connsiteX15" fmla="*/ 8074039 w 10307284"/>
              <a:gd name="connsiteY15" fmla="*/ 0 h 1953868"/>
              <a:gd name="connsiteX16" fmla="*/ 8646666 w 10307284"/>
              <a:gd name="connsiteY16" fmla="*/ 0 h 1953868"/>
              <a:gd name="connsiteX17" fmla="*/ 9425439 w 10307284"/>
              <a:gd name="connsiteY17" fmla="*/ 0 h 1953868"/>
              <a:gd name="connsiteX18" fmla="*/ 10307284 w 10307284"/>
              <a:gd name="connsiteY18" fmla="*/ 0 h 1953868"/>
              <a:gd name="connsiteX19" fmla="*/ 10307284 w 10307284"/>
              <a:gd name="connsiteY19" fmla="*/ 449390 h 1953868"/>
              <a:gd name="connsiteX20" fmla="*/ 10307284 w 10307284"/>
              <a:gd name="connsiteY20" fmla="*/ 879241 h 1953868"/>
              <a:gd name="connsiteX21" fmla="*/ 10307284 w 10307284"/>
              <a:gd name="connsiteY21" fmla="*/ 1387246 h 1953868"/>
              <a:gd name="connsiteX22" fmla="*/ 10307284 w 10307284"/>
              <a:gd name="connsiteY22" fmla="*/ 1953868 h 1953868"/>
              <a:gd name="connsiteX23" fmla="*/ 9734657 w 10307284"/>
              <a:gd name="connsiteY23" fmla="*/ 1953868 h 1953868"/>
              <a:gd name="connsiteX24" fmla="*/ 9058957 w 10307284"/>
              <a:gd name="connsiteY24" fmla="*/ 1953868 h 1953868"/>
              <a:gd name="connsiteX25" fmla="*/ 8589403 w 10307284"/>
              <a:gd name="connsiteY25" fmla="*/ 1953868 h 1953868"/>
              <a:gd name="connsiteX26" fmla="*/ 8325995 w 10307284"/>
              <a:gd name="connsiteY26" fmla="*/ 1953868 h 1953868"/>
              <a:gd name="connsiteX27" fmla="*/ 7650295 w 10307284"/>
              <a:gd name="connsiteY27" fmla="*/ 1953868 h 1953868"/>
              <a:gd name="connsiteX28" fmla="*/ 7386887 w 10307284"/>
              <a:gd name="connsiteY28" fmla="*/ 1953868 h 1953868"/>
              <a:gd name="connsiteX29" fmla="*/ 7020406 w 10307284"/>
              <a:gd name="connsiteY29" fmla="*/ 1953868 h 1953868"/>
              <a:gd name="connsiteX30" fmla="*/ 6241633 w 10307284"/>
              <a:gd name="connsiteY30" fmla="*/ 1953868 h 1953868"/>
              <a:gd name="connsiteX31" fmla="*/ 5669006 w 10307284"/>
              <a:gd name="connsiteY31" fmla="*/ 1953868 h 1953868"/>
              <a:gd name="connsiteX32" fmla="*/ 4890234 w 10307284"/>
              <a:gd name="connsiteY32" fmla="*/ 1953868 h 1953868"/>
              <a:gd name="connsiteX33" fmla="*/ 4317607 w 10307284"/>
              <a:gd name="connsiteY33" fmla="*/ 1953868 h 1953868"/>
              <a:gd name="connsiteX34" fmla="*/ 3641907 w 10307284"/>
              <a:gd name="connsiteY34" fmla="*/ 1953868 h 1953868"/>
              <a:gd name="connsiteX35" fmla="*/ 3069280 w 10307284"/>
              <a:gd name="connsiteY35" fmla="*/ 1953868 h 1953868"/>
              <a:gd name="connsiteX36" fmla="*/ 2805872 w 10307284"/>
              <a:gd name="connsiteY36" fmla="*/ 1953868 h 1953868"/>
              <a:gd name="connsiteX37" fmla="*/ 2439391 w 10307284"/>
              <a:gd name="connsiteY37" fmla="*/ 1953868 h 1953868"/>
              <a:gd name="connsiteX38" fmla="*/ 1660618 w 10307284"/>
              <a:gd name="connsiteY38" fmla="*/ 1953868 h 1953868"/>
              <a:gd name="connsiteX39" fmla="*/ 1191064 w 10307284"/>
              <a:gd name="connsiteY39" fmla="*/ 1953868 h 1953868"/>
              <a:gd name="connsiteX40" fmla="*/ 927656 w 10307284"/>
              <a:gd name="connsiteY40" fmla="*/ 1953868 h 1953868"/>
              <a:gd name="connsiteX41" fmla="*/ 0 w 10307284"/>
              <a:gd name="connsiteY41" fmla="*/ 1953868 h 1953868"/>
              <a:gd name="connsiteX42" fmla="*/ 0 w 10307284"/>
              <a:gd name="connsiteY42" fmla="*/ 1465401 h 1953868"/>
              <a:gd name="connsiteX43" fmla="*/ 0 w 10307284"/>
              <a:gd name="connsiteY43" fmla="*/ 957395 h 1953868"/>
              <a:gd name="connsiteX44" fmla="*/ 0 w 10307284"/>
              <a:gd name="connsiteY44" fmla="*/ 429851 h 1953868"/>
              <a:gd name="connsiteX45" fmla="*/ 0 w 10307284"/>
              <a:gd name="connsiteY45" fmla="*/ 0 h 19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07284" h="1953868" fill="none" extrusionOk="0">
                <a:moveTo>
                  <a:pt x="0" y="0"/>
                </a:moveTo>
                <a:cubicBezTo>
                  <a:pt x="59253" y="-28934"/>
                  <a:pt x="165618" y="11867"/>
                  <a:pt x="263408" y="0"/>
                </a:cubicBezTo>
                <a:cubicBezTo>
                  <a:pt x="361198" y="-11867"/>
                  <a:pt x="628767" y="52124"/>
                  <a:pt x="836035" y="0"/>
                </a:cubicBezTo>
                <a:cubicBezTo>
                  <a:pt x="1043303" y="-52124"/>
                  <a:pt x="1227552" y="785"/>
                  <a:pt x="1614808" y="0"/>
                </a:cubicBezTo>
                <a:cubicBezTo>
                  <a:pt x="2002064" y="-785"/>
                  <a:pt x="2223077" y="38334"/>
                  <a:pt x="2393580" y="0"/>
                </a:cubicBezTo>
                <a:cubicBezTo>
                  <a:pt x="2564083" y="-38334"/>
                  <a:pt x="3007099" y="39248"/>
                  <a:pt x="3172353" y="0"/>
                </a:cubicBezTo>
                <a:cubicBezTo>
                  <a:pt x="3337607" y="-39248"/>
                  <a:pt x="3531511" y="61637"/>
                  <a:pt x="3744980" y="0"/>
                </a:cubicBezTo>
                <a:cubicBezTo>
                  <a:pt x="3958449" y="-61637"/>
                  <a:pt x="4183333" y="71317"/>
                  <a:pt x="4420680" y="0"/>
                </a:cubicBezTo>
                <a:cubicBezTo>
                  <a:pt x="4658027" y="-71317"/>
                  <a:pt x="4778959" y="51586"/>
                  <a:pt x="4890234" y="0"/>
                </a:cubicBezTo>
                <a:cubicBezTo>
                  <a:pt x="5001509" y="-51586"/>
                  <a:pt x="5248744" y="21173"/>
                  <a:pt x="5359788" y="0"/>
                </a:cubicBezTo>
                <a:cubicBezTo>
                  <a:pt x="5470832" y="-21173"/>
                  <a:pt x="5560448" y="42396"/>
                  <a:pt x="5726269" y="0"/>
                </a:cubicBezTo>
                <a:cubicBezTo>
                  <a:pt x="5892090" y="-42396"/>
                  <a:pt x="5910230" y="28450"/>
                  <a:pt x="5989677" y="0"/>
                </a:cubicBezTo>
                <a:cubicBezTo>
                  <a:pt x="6069124" y="-28450"/>
                  <a:pt x="6422338" y="30095"/>
                  <a:pt x="6665377" y="0"/>
                </a:cubicBezTo>
                <a:cubicBezTo>
                  <a:pt x="6908416" y="-30095"/>
                  <a:pt x="7108839" y="27004"/>
                  <a:pt x="7238004" y="0"/>
                </a:cubicBezTo>
                <a:cubicBezTo>
                  <a:pt x="7367169" y="-27004"/>
                  <a:pt x="7435573" y="28654"/>
                  <a:pt x="7604485" y="0"/>
                </a:cubicBezTo>
                <a:cubicBezTo>
                  <a:pt x="7773397" y="-28654"/>
                  <a:pt x="7892467" y="22174"/>
                  <a:pt x="8074039" y="0"/>
                </a:cubicBezTo>
                <a:cubicBezTo>
                  <a:pt x="8255611" y="-22174"/>
                  <a:pt x="8485634" y="41065"/>
                  <a:pt x="8646666" y="0"/>
                </a:cubicBezTo>
                <a:cubicBezTo>
                  <a:pt x="8807698" y="-41065"/>
                  <a:pt x="9174734" y="6613"/>
                  <a:pt x="9425439" y="0"/>
                </a:cubicBezTo>
                <a:cubicBezTo>
                  <a:pt x="9676144" y="-6613"/>
                  <a:pt x="9925225" y="95148"/>
                  <a:pt x="10307284" y="0"/>
                </a:cubicBezTo>
                <a:cubicBezTo>
                  <a:pt x="10328032" y="221327"/>
                  <a:pt x="10253893" y="333709"/>
                  <a:pt x="10307284" y="449390"/>
                </a:cubicBezTo>
                <a:cubicBezTo>
                  <a:pt x="10360675" y="565071"/>
                  <a:pt x="10281211" y="760473"/>
                  <a:pt x="10307284" y="879241"/>
                </a:cubicBezTo>
                <a:cubicBezTo>
                  <a:pt x="10333357" y="998009"/>
                  <a:pt x="10277155" y="1250899"/>
                  <a:pt x="10307284" y="1387246"/>
                </a:cubicBezTo>
                <a:cubicBezTo>
                  <a:pt x="10337413" y="1523594"/>
                  <a:pt x="10244613" y="1795184"/>
                  <a:pt x="10307284" y="1953868"/>
                </a:cubicBezTo>
                <a:cubicBezTo>
                  <a:pt x="10036937" y="1998298"/>
                  <a:pt x="9923454" y="1945960"/>
                  <a:pt x="9734657" y="1953868"/>
                </a:cubicBezTo>
                <a:cubicBezTo>
                  <a:pt x="9545860" y="1961776"/>
                  <a:pt x="9329258" y="1928236"/>
                  <a:pt x="9058957" y="1953868"/>
                </a:cubicBezTo>
                <a:cubicBezTo>
                  <a:pt x="8788656" y="1979500"/>
                  <a:pt x="8708319" y="1931817"/>
                  <a:pt x="8589403" y="1953868"/>
                </a:cubicBezTo>
                <a:cubicBezTo>
                  <a:pt x="8470487" y="1975919"/>
                  <a:pt x="8435542" y="1946172"/>
                  <a:pt x="8325995" y="1953868"/>
                </a:cubicBezTo>
                <a:cubicBezTo>
                  <a:pt x="8216448" y="1961564"/>
                  <a:pt x="7963694" y="1952212"/>
                  <a:pt x="7650295" y="1953868"/>
                </a:cubicBezTo>
                <a:cubicBezTo>
                  <a:pt x="7336896" y="1955524"/>
                  <a:pt x="7494820" y="1947031"/>
                  <a:pt x="7386887" y="1953868"/>
                </a:cubicBezTo>
                <a:cubicBezTo>
                  <a:pt x="7278954" y="1960705"/>
                  <a:pt x="7197182" y="1945078"/>
                  <a:pt x="7020406" y="1953868"/>
                </a:cubicBezTo>
                <a:cubicBezTo>
                  <a:pt x="6843630" y="1962658"/>
                  <a:pt x="6430039" y="1866299"/>
                  <a:pt x="6241633" y="1953868"/>
                </a:cubicBezTo>
                <a:cubicBezTo>
                  <a:pt x="6053227" y="2041437"/>
                  <a:pt x="5896452" y="1886767"/>
                  <a:pt x="5669006" y="1953868"/>
                </a:cubicBezTo>
                <a:cubicBezTo>
                  <a:pt x="5441560" y="2020969"/>
                  <a:pt x="5275873" y="1903057"/>
                  <a:pt x="4890234" y="1953868"/>
                </a:cubicBezTo>
                <a:cubicBezTo>
                  <a:pt x="4504595" y="2004679"/>
                  <a:pt x="4592496" y="1885740"/>
                  <a:pt x="4317607" y="1953868"/>
                </a:cubicBezTo>
                <a:cubicBezTo>
                  <a:pt x="4042718" y="2021996"/>
                  <a:pt x="3888987" y="1906823"/>
                  <a:pt x="3641907" y="1953868"/>
                </a:cubicBezTo>
                <a:cubicBezTo>
                  <a:pt x="3394827" y="2000913"/>
                  <a:pt x="3273935" y="1897272"/>
                  <a:pt x="3069280" y="1953868"/>
                </a:cubicBezTo>
                <a:cubicBezTo>
                  <a:pt x="2864625" y="2010464"/>
                  <a:pt x="2922919" y="1940789"/>
                  <a:pt x="2805872" y="1953868"/>
                </a:cubicBezTo>
                <a:cubicBezTo>
                  <a:pt x="2688825" y="1966947"/>
                  <a:pt x="2540053" y="1923176"/>
                  <a:pt x="2439391" y="1953868"/>
                </a:cubicBezTo>
                <a:cubicBezTo>
                  <a:pt x="2338729" y="1984560"/>
                  <a:pt x="1838739" y="1930822"/>
                  <a:pt x="1660618" y="1953868"/>
                </a:cubicBezTo>
                <a:cubicBezTo>
                  <a:pt x="1482497" y="1976914"/>
                  <a:pt x="1387466" y="1912364"/>
                  <a:pt x="1191064" y="1953868"/>
                </a:cubicBezTo>
                <a:cubicBezTo>
                  <a:pt x="994662" y="1995372"/>
                  <a:pt x="1050920" y="1927105"/>
                  <a:pt x="927656" y="1953868"/>
                </a:cubicBezTo>
                <a:cubicBezTo>
                  <a:pt x="804392" y="1980631"/>
                  <a:pt x="318655" y="1920288"/>
                  <a:pt x="0" y="1953868"/>
                </a:cubicBezTo>
                <a:cubicBezTo>
                  <a:pt x="-32817" y="1848225"/>
                  <a:pt x="55681" y="1691065"/>
                  <a:pt x="0" y="1465401"/>
                </a:cubicBezTo>
                <a:cubicBezTo>
                  <a:pt x="-55681" y="1239737"/>
                  <a:pt x="50435" y="1202903"/>
                  <a:pt x="0" y="957395"/>
                </a:cubicBezTo>
                <a:cubicBezTo>
                  <a:pt x="-50435" y="711887"/>
                  <a:pt x="53038" y="602769"/>
                  <a:pt x="0" y="429851"/>
                </a:cubicBezTo>
                <a:cubicBezTo>
                  <a:pt x="-53038" y="256933"/>
                  <a:pt x="26294" y="110231"/>
                  <a:pt x="0" y="0"/>
                </a:cubicBezTo>
                <a:close/>
              </a:path>
              <a:path w="10307284" h="1953868" stroke="0" extrusionOk="0">
                <a:moveTo>
                  <a:pt x="0" y="0"/>
                </a:moveTo>
                <a:cubicBezTo>
                  <a:pt x="241321" y="-49328"/>
                  <a:pt x="388140" y="12596"/>
                  <a:pt x="572627" y="0"/>
                </a:cubicBezTo>
                <a:cubicBezTo>
                  <a:pt x="757114" y="-12596"/>
                  <a:pt x="1125052" y="73389"/>
                  <a:pt x="1351399" y="0"/>
                </a:cubicBezTo>
                <a:cubicBezTo>
                  <a:pt x="1577746" y="-73389"/>
                  <a:pt x="1528272" y="2449"/>
                  <a:pt x="1614808" y="0"/>
                </a:cubicBezTo>
                <a:cubicBezTo>
                  <a:pt x="1701344" y="-2449"/>
                  <a:pt x="1911809" y="16415"/>
                  <a:pt x="2084362" y="0"/>
                </a:cubicBezTo>
                <a:cubicBezTo>
                  <a:pt x="2256915" y="-16415"/>
                  <a:pt x="2563489" y="49560"/>
                  <a:pt x="2760062" y="0"/>
                </a:cubicBezTo>
                <a:cubicBezTo>
                  <a:pt x="2956635" y="-49560"/>
                  <a:pt x="3270105" y="10625"/>
                  <a:pt x="3538834" y="0"/>
                </a:cubicBezTo>
                <a:cubicBezTo>
                  <a:pt x="3807563" y="-10625"/>
                  <a:pt x="3947092" y="43015"/>
                  <a:pt x="4317607" y="0"/>
                </a:cubicBezTo>
                <a:cubicBezTo>
                  <a:pt x="4688122" y="-43015"/>
                  <a:pt x="4527685" y="16257"/>
                  <a:pt x="4684088" y="0"/>
                </a:cubicBezTo>
                <a:cubicBezTo>
                  <a:pt x="4840491" y="-16257"/>
                  <a:pt x="5009366" y="2218"/>
                  <a:pt x="5153642" y="0"/>
                </a:cubicBezTo>
                <a:cubicBezTo>
                  <a:pt x="5297918" y="-2218"/>
                  <a:pt x="5369594" y="31677"/>
                  <a:pt x="5520123" y="0"/>
                </a:cubicBezTo>
                <a:cubicBezTo>
                  <a:pt x="5670652" y="-31677"/>
                  <a:pt x="5751861" y="37772"/>
                  <a:pt x="5886604" y="0"/>
                </a:cubicBezTo>
                <a:cubicBezTo>
                  <a:pt x="6021347" y="-37772"/>
                  <a:pt x="6348131" y="66046"/>
                  <a:pt x="6562304" y="0"/>
                </a:cubicBezTo>
                <a:cubicBezTo>
                  <a:pt x="6776477" y="-66046"/>
                  <a:pt x="6987340" y="70601"/>
                  <a:pt x="7341077" y="0"/>
                </a:cubicBezTo>
                <a:cubicBezTo>
                  <a:pt x="7694814" y="-70601"/>
                  <a:pt x="7529583" y="23767"/>
                  <a:pt x="7707558" y="0"/>
                </a:cubicBezTo>
                <a:cubicBezTo>
                  <a:pt x="7885533" y="-23767"/>
                  <a:pt x="8118324" y="65535"/>
                  <a:pt x="8280185" y="0"/>
                </a:cubicBezTo>
                <a:cubicBezTo>
                  <a:pt x="8442046" y="-65535"/>
                  <a:pt x="8455300" y="13548"/>
                  <a:pt x="8543593" y="0"/>
                </a:cubicBezTo>
                <a:cubicBezTo>
                  <a:pt x="8631886" y="-13548"/>
                  <a:pt x="8801543" y="39970"/>
                  <a:pt x="8910074" y="0"/>
                </a:cubicBezTo>
                <a:cubicBezTo>
                  <a:pt x="9018605" y="-39970"/>
                  <a:pt x="9109892" y="13996"/>
                  <a:pt x="9173483" y="0"/>
                </a:cubicBezTo>
                <a:cubicBezTo>
                  <a:pt x="9237074" y="-13996"/>
                  <a:pt x="9459558" y="253"/>
                  <a:pt x="9539964" y="0"/>
                </a:cubicBezTo>
                <a:cubicBezTo>
                  <a:pt x="9620370" y="-253"/>
                  <a:pt x="10007417" y="32178"/>
                  <a:pt x="10307284" y="0"/>
                </a:cubicBezTo>
                <a:cubicBezTo>
                  <a:pt x="10313084" y="138011"/>
                  <a:pt x="10248220" y="278699"/>
                  <a:pt x="10307284" y="508006"/>
                </a:cubicBezTo>
                <a:cubicBezTo>
                  <a:pt x="10366348" y="737313"/>
                  <a:pt x="10268121" y="801782"/>
                  <a:pt x="10307284" y="1035550"/>
                </a:cubicBezTo>
                <a:cubicBezTo>
                  <a:pt x="10346447" y="1269318"/>
                  <a:pt x="10298642" y="1761602"/>
                  <a:pt x="10307284" y="1953868"/>
                </a:cubicBezTo>
                <a:cubicBezTo>
                  <a:pt x="10206649" y="1982787"/>
                  <a:pt x="10088609" y="1922243"/>
                  <a:pt x="9940803" y="1953868"/>
                </a:cubicBezTo>
                <a:cubicBezTo>
                  <a:pt x="9792997" y="1985493"/>
                  <a:pt x="9383116" y="1878934"/>
                  <a:pt x="9162030" y="1953868"/>
                </a:cubicBezTo>
                <a:cubicBezTo>
                  <a:pt x="8940944" y="2028802"/>
                  <a:pt x="8813661" y="1885743"/>
                  <a:pt x="8589403" y="1953868"/>
                </a:cubicBezTo>
                <a:cubicBezTo>
                  <a:pt x="8365145" y="2021993"/>
                  <a:pt x="8195518" y="1913669"/>
                  <a:pt x="7913704" y="1953868"/>
                </a:cubicBezTo>
                <a:cubicBezTo>
                  <a:pt x="7631890" y="1994067"/>
                  <a:pt x="7453460" y="1914892"/>
                  <a:pt x="7238004" y="1953868"/>
                </a:cubicBezTo>
                <a:cubicBezTo>
                  <a:pt x="7022548" y="1992844"/>
                  <a:pt x="6978384" y="1946167"/>
                  <a:pt x="6871523" y="1953868"/>
                </a:cubicBezTo>
                <a:cubicBezTo>
                  <a:pt x="6764662" y="1961569"/>
                  <a:pt x="6438011" y="1938742"/>
                  <a:pt x="6298896" y="1953868"/>
                </a:cubicBezTo>
                <a:cubicBezTo>
                  <a:pt x="6159781" y="1968994"/>
                  <a:pt x="5846082" y="1881816"/>
                  <a:pt x="5623196" y="1953868"/>
                </a:cubicBezTo>
                <a:cubicBezTo>
                  <a:pt x="5400310" y="2025920"/>
                  <a:pt x="5308749" y="1930896"/>
                  <a:pt x="5050569" y="1953868"/>
                </a:cubicBezTo>
                <a:cubicBezTo>
                  <a:pt x="4792389" y="1976840"/>
                  <a:pt x="4739083" y="1895023"/>
                  <a:pt x="4477942" y="1953868"/>
                </a:cubicBezTo>
                <a:cubicBezTo>
                  <a:pt x="4216801" y="2012713"/>
                  <a:pt x="4085400" y="1935778"/>
                  <a:pt x="3905315" y="1953868"/>
                </a:cubicBezTo>
                <a:cubicBezTo>
                  <a:pt x="3725230" y="1971958"/>
                  <a:pt x="3463824" y="1937886"/>
                  <a:pt x="3229616" y="1953868"/>
                </a:cubicBezTo>
                <a:cubicBezTo>
                  <a:pt x="2995408" y="1969850"/>
                  <a:pt x="2980553" y="1899134"/>
                  <a:pt x="2760062" y="1953868"/>
                </a:cubicBezTo>
                <a:cubicBezTo>
                  <a:pt x="2539571" y="2008602"/>
                  <a:pt x="2510826" y="1941108"/>
                  <a:pt x="2290508" y="1953868"/>
                </a:cubicBezTo>
                <a:cubicBezTo>
                  <a:pt x="2070190" y="1966628"/>
                  <a:pt x="2090282" y="1928568"/>
                  <a:pt x="2027099" y="1953868"/>
                </a:cubicBezTo>
                <a:cubicBezTo>
                  <a:pt x="1963916" y="1979168"/>
                  <a:pt x="1842821" y="1952783"/>
                  <a:pt x="1763691" y="1953868"/>
                </a:cubicBezTo>
                <a:cubicBezTo>
                  <a:pt x="1684561" y="1954953"/>
                  <a:pt x="1225531" y="1881816"/>
                  <a:pt x="984918" y="1953868"/>
                </a:cubicBezTo>
                <a:cubicBezTo>
                  <a:pt x="744305" y="2025920"/>
                  <a:pt x="460136" y="1939427"/>
                  <a:pt x="0" y="1953868"/>
                </a:cubicBezTo>
                <a:cubicBezTo>
                  <a:pt x="-14301" y="1777281"/>
                  <a:pt x="46239" y="1711327"/>
                  <a:pt x="0" y="1504478"/>
                </a:cubicBezTo>
                <a:cubicBezTo>
                  <a:pt x="-46239" y="1297629"/>
                  <a:pt x="36817" y="1151733"/>
                  <a:pt x="0" y="1035550"/>
                </a:cubicBezTo>
                <a:cubicBezTo>
                  <a:pt x="-36817" y="919367"/>
                  <a:pt x="6449" y="673647"/>
                  <a:pt x="0" y="547083"/>
                </a:cubicBezTo>
                <a:cubicBezTo>
                  <a:pt x="-6449" y="420519"/>
                  <a:pt x="44873" y="266589"/>
                  <a:pt x="0" y="0"/>
                </a:cubicBezTo>
                <a:close/>
              </a:path>
            </a:pathLst>
          </a:custGeom>
          <a:solidFill>
            <a:schemeClr val="bg1"/>
          </a:solidFill>
          <a:ln w="22225">
            <a:solidFill>
              <a:schemeClr val="tx1"/>
            </a:solidFill>
            <a:prstDash val="lgDash"/>
            <a:extLst>
              <a:ext uri="{C807C97D-BFC1-408E-A445-0C87EB9F89A2}">
                <ask:lineSketchStyleProps xmlns:ask="http://schemas.microsoft.com/office/drawing/2018/sketchyshapes" xmlns="" sd="481711788">
                  <a:prstGeom prst="rect">
                    <a:avLst/>
                  </a:prstGeom>
                  <ask:type>
                    <ask:lineSketchScribble/>
                  </ask:type>
                </ask:lineSketchStyleProps>
              </a:ext>
            </a:extLst>
          </a:ln>
        </p:spPr>
        <p:txBody>
          <a:bodyPr wrap="square">
            <a:spAutoFit/>
          </a:bodyPr>
          <a:lstStyle/>
          <a:p>
            <a:pPr algn="just">
              <a:lnSpc>
                <a:spcPct val="150000"/>
              </a:lnSpc>
            </a:pPr>
            <a:r>
              <a:rPr lang="vi-VN" sz="2800" b="1" dirty="0">
                <a:latin typeface="+mj-lt"/>
              </a:rPr>
              <a:t>Kết quả nghiên cứu của Tổ chức Khí tượng thế giới (WMO)</a:t>
            </a:r>
            <a:r>
              <a:rPr lang="en-US" sz="2800" b="1" dirty="0">
                <a:latin typeface="+mj-lt"/>
              </a:rPr>
              <a:t>:</a:t>
            </a:r>
            <a:endParaRPr lang="vi-VN" sz="2800" b="1" dirty="0">
              <a:latin typeface="+mj-lt"/>
            </a:endParaRPr>
          </a:p>
          <a:p>
            <a:pPr marL="457200" indent="-457200" algn="just">
              <a:lnSpc>
                <a:spcPct val="150000"/>
              </a:lnSpc>
              <a:buFontTx/>
              <a:buChar char="-"/>
            </a:pPr>
            <a:r>
              <a:rPr lang="en-US" sz="2800" b="1" dirty="0" err="1">
                <a:solidFill>
                  <a:srgbClr val="212529"/>
                </a:solidFill>
                <a:latin typeface="Times New Roman" panose="02020603050405020304" pitchFamily="18" charset="0"/>
                <a:cs typeface="Times New Roman" panose="02020603050405020304" pitchFamily="18" charset="0"/>
              </a:rPr>
              <a:t>Từ</a:t>
            </a:r>
            <a:r>
              <a:rPr lang="en-US" sz="2800" b="1" dirty="0">
                <a:solidFill>
                  <a:srgbClr val="212529"/>
                </a:solidFill>
                <a:latin typeface="Times New Roman" panose="02020603050405020304" pitchFamily="18" charset="0"/>
                <a:cs typeface="Times New Roman" panose="02020603050405020304" pitchFamily="18" charset="0"/>
              </a:rPr>
              <a:t> 1980 – 2020 </a:t>
            </a:r>
            <a:r>
              <a:rPr lang="en-US" sz="2800" b="1" dirty="0" err="1">
                <a:solidFill>
                  <a:srgbClr val="212529"/>
                </a:solidFill>
                <a:latin typeface="Times New Roman" panose="02020603050405020304" pitchFamily="18" charset="0"/>
                <a:cs typeface="Times New Roman" panose="02020603050405020304" pitchFamily="18" charset="0"/>
              </a:rPr>
              <a:t>nhiệt</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độ</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tăng</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trung</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bình</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khoảng</a:t>
            </a:r>
            <a:r>
              <a:rPr lang="en-US" sz="2800" b="1" dirty="0">
                <a:solidFill>
                  <a:srgbClr val="212529"/>
                </a:solidFill>
                <a:latin typeface="Times New Roman" panose="02020603050405020304" pitchFamily="18" charset="0"/>
                <a:cs typeface="Times New Roman" panose="02020603050405020304" pitchFamily="18" charset="0"/>
              </a:rPr>
              <a:t> </a:t>
            </a:r>
            <a:r>
              <a:rPr lang="vi-VN" sz="2800" b="1" dirty="0">
                <a:solidFill>
                  <a:srgbClr val="212529"/>
                </a:solidFill>
                <a:latin typeface="Times New Roman" panose="02020603050405020304" pitchFamily="18" charset="0"/>
                <a:cs typeface="Times New Roman" panose="02020603050405020304" pitchFamily="18" charset="0"/>
              </a:rPr>
              <a:t>0,</a:t>
            </a:r>
            <a:r>
              <a:rPr lang="en-US" sz="2800" b="1" dirty="0">
                <a:solidFill>
                  <a:srgbClr val="212529"/>
                </a:solidFill>
                <a:latin typeface="Times New Roman" panose="02020603050405020304" pitchFamily="18" charset="0"/>
                <a:cs typeface="Times New Roman" panose="02020603050405020304" pitchFamily="18" charset="0"/>
              </a:rPr>
              <a:t>2</a:t>
            </a:r>
            <a:r>
              <a:rPr lang="vi-VN" sz="2800" b="1" dirty="0">
                <a:solidFill>
                  <a:srgbClr val="212529"/>
                </a:solidFill>
                <a:latin typeface="Times New Roman" panose="02020603050405020304" pitchFamily="18" charset="0"/>
                <a:cs typeface="Times New Roman" panose="02020603050405020304" pitchFamily="18" charset="0"/>
              </a:rPr>
              <a:t>°C</a:t>
            </a:r>
            <a:r>
              <a:rPr lang="en-US" sz="2800" b="1" dirty="0">
                <a:solidFill>
                  <a:srgbClr val="212529"/>
                </a:solidFill>
                <a:latin typeface="Times New Roman" panose="02020603050405020304" pitchFamily="18" charset="0"/>
                <a:cs typeface="Times New Roman" panose="02020603050405020304" pitchFamily="18" charset="0"/>
              </a:rPr>
              <a:t>/</a:t>
            </a:r>
            <a:r>
              <a:rPr lang="en-US" sz="2800" b="1" dirty="0" err="1">
                <a:solidFill>
                  <a:srgbClr val="212529"/>
                </a:solidFill>
                <a:latin typeface="Times New Roman" panose="02020603050405020304" pitchFamily="18" charset="0"/>
                <a:cs typeface="Times New Roman" panose="02020603050405020304" pitchFamily="18" charset="0"/>
              </a:rPr>
              <a:t>thập</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kỉ</a:t>
            </a:r>
            <a:r>
              <a:rPr lang="en-US" sz="2800" b="1" dirty="0">
                <a:solidFill>
                  <a:srgbClr val="212529"/>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b="1" dirty="0" err="1">
                <a:solidFill>
                  <a:srgbClr val="212529"/>
                </a:solidFill>
                <a:latin typeface="Times New Roman" panose="02020603050405020304" pitchFamily="18" charset="0"/>
                <a:cs typeface="Times New Roman" panose="02020603050405020304" pitchFamily="18" charset="0"/>
              </a:rPr>
              <a:t>Dự</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báo</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cuối</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thế</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kỉ</a:t>
            </a:r>
            <a:r>
              <a:rPr lang="en-US" sz="2800" b="1" dirty="0">
                <a:solidFill>
                  <a:srgbClr val="212529"/>
                </a:solidFill>
                <a:latin typeface="Times New Roman" panose="02020603050405020304" pitchFamily="18" charset="0"/>
                <a:cs typeface="Times New Roman" panose="02020603050405020304" pitchFamily="18" charset="0"/>
              </a:rPr>
              <a:t> XXI, </a:t>
            </a:r>
            <a:r>
              <a:rPr lang="en-US" sz="2800" b="1" dirty="0" err="1">
                <a:solidFill>
                  <a:srgbClr val="212529"/>
                </a:solidFill>
                <a:latin typeface="Times New Roman" panose="02020603050405020304" pitchFamily="18" charset="0"/>
                <a:cs typeface="Times New Roman" panose="02020603050405020304" pitchFamily="18" charset="0"/>
              </a:rPr>
              <a:t>nhiệt</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độ</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tăng</a:t>
            </a:r>
            <a:r>
              <a:rPr lang="en-US" sz="2800" b="1" dirty="0">
                <a:solidFill>
                  <a:srgbClr val="212529"/>
                </a:solidFill>
                <a:latin typeface="Times New Roman" panose="02020603050405020304" pitchFamily="18" charset="0"/>
                <a:cs typeface="Times New Roman" panose="02020603050405020304" pitchFamily="18" charset="0"/>
              </a:rPr>
              <a:t> </a:t>
            </a:r>
            <a:r>
              <a:rPr lang="en-US" sz="2800" b="1" dirty="0" err="1">
                <a:solidFill>
                  <a:srgbClr val="212529"/>
                </a:solidFill>
                <a:latin typeface="Times New Roman" panose="02020603050405020304" pitchFamily="18" charset="0"/>
                <a:cs typeface="Times New Roman" panose="02020603050405020304" pitchFamily="18" charset="0"/>
              </a:rPr>
              <a:t>thêm</a:t>
            </a:r>
            <a:r>
              <a:rPr lang="en-US" sz="2800" b="1" dirty="0">
                <a:solidFill>
                  <a:srgbClr val="212529"/>
                </a:solidFill>
                <a:latin typeface="Times New Roman" panose="02020603050405020304" pitchFamily="18" charset="0"/>
                <a:cs typeface="Times New Roman" panose="02020603050405020304" pitchFamily="18" charset="0"/>
              </a:rPr>
              <a:t> 1</a:t>
            </a:r>
            <a:r>
              <a:rPr lang="vi-VN" sz="2800" b="1" dirty="0">
                <a:solidFill>
                  <a:srgbClr val="212529"/>
                </a:solidFill>
                <a:latin typeface="Times New Roman" panose="02020603050405020304" pitchFamily="18" charset="0"/>
                <a:cs typeface="Times New Roman" panose="02020603050405020304" pitchFamily="18" charset="0"/>
              </a:rPr>
              <a:t>,</a:t>
            </a:r>
            <a:r>
              <a:rPr lang="en-US" sz="2800" b="1" dirty="0">
                <a:solidFill>
                  <a:srgbClr val="212529"/>
                </a:solidFill>
                <a:latin typeface="Times New Roman" panose="02020603050405020304" pitchFamily="18" charset="0"/>
                <a:cs typeface="Times New Roman" panose="02020603050405020304" pitchFamily="18" charset="0"/>
              </a:rPr>
              <a:t>2</a:t>
            </a:r>
            <a:r>
              <a:rPr lang="vi-VN" sz="2800" b="1" dirty="0">
                <a:solidFill>
                  <a:srgbClr val="212529"/>
                </a:solidFill>
                <a:latin typeface="Times New Roman" panose="02020603050405020304" pitchFamily="18" charset="0"/>
                <a:cs typeface="Times New Roman" panose="02020603050405020304" pitchFamily="18" charset="0"/>
              </a:rPr>
              <a:t>°C </a:t>
            </a:r>
            <a:r>
              <a:rPr lang="en-US" sz="2800" b="1" dirty="0">
                <a:solidFill>
                  <a:srgbClr val="212529"/>
                </a:solidFill>
                <a:latin typeface="Times New Roman" panose="02020603050405020304" pitchFamily="18" charset="0"/>
                <a:cs typeface="Times New Roman" panose="02020603050405020304" pitchFamily="18" charset="0"/>
              </a:rPr>
              <a:t>- 2</a:t>
            </a:r>
            <a:r>
              <a:rPr lang="vi-VN" sz="2800" b="1" dirty="0">
                <a:solidFill>
                  <a:srgbClr val="212529"/>
                </a:solidFill>
                <a:latin typeface="Times New Roman" panose="02020603050405020304" pitchFamily="18" charset="0"/>
                <a:cs typeface="Times New Roman" panose="02020603050405020304" pitchFamily="18" charset="0"/>
              </a:rPr>
              <a:t>,6°C</a:t>
            </a:r>
            <a:r>
              <a:rPr lang="en-US" sz="2800" b="1" dirty="0">
                <a:solidFill>
                  <a:srgbClr val="212529"/>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21360" y="5028909"/>
            <a:ext cx="10749280" cy="1307537"/>
          </a:xfrm>
          <a:custGeom>
            <a:avLst/>
            <a:gdLst>
              <a:gd name="connsiteX0" fmla="*/ 0 w 10749280"/>
              <a:gd name="connsiteY0" fmla="*/ 0 h 1307537"/>
              <a:gd name="connsiteX1" fmla="*/ 349352 w 10749280"/>
              <a:gd name="connsiteY1" fmla="*/ 0 h 1307537"/>
              <a:gd name="connsiteX2" fmla="*/ 698703 w 10749280"/>
              <a:gd name="connsiteY2" fmla="*/ 0 h 1307537"/>
              <a:gd name="connsiteX3" fmla="*/ 1048055 w 10749280"/>
              <a:gd name="connsiteY3" fmla="*/ 0 h 1307537"/>
              <a:gd name="connsiteX4" fmla="*/ 1934870 w 10749280"/>
              <a:gd name="connsiteY4" fmla="*/ 0 h 1307537"/>
              <a:gd name="connsiteX5" fmla="*/ 2606700 w 10749280"/>
              <a:gd name="connsiteY5" fmla="*/ 0 h 1307537"/>
              <a:gd name="connsiteX6" fmla="*/ 2956052 w 10749280"/>
              <a:gd name="connsiteY6" fmla="*/ 0 h 1307537"/>
              <a:gd name="connsiteX7" fmla="*/ 3627882 w 10749280"/>
              <a:gd name="connsiteY7" fmla="*/ 0 h 1307537"/>
              <a:gd name="connsiteX8" fmla="*/ 4514698 w 10749280"/>
              <a:gd name="connsiteY8" fmla="*/ 0 h 1307537"/>
              <a:gd name="connsiteX9" fmla="*/ 5079035 w 10749280"/>
              <a:gd name="connsiteY9" fmla="*/ 0 h 1307537"/>
              <a:gd name="connsiteX10" fmla="*/ 5643372 w 10749280"/>
              <a:gd name="connsiteY10" fmla="*/ 0 h 1307537"/>
              <a:gd name="connsiteX11" fmla="*/ 6315202 w 10749280"/>
              <a:gd name="connsiteY11" fmla="*/ 0 h 1307537"/>
              <a:gd name="connsiteX12" fmla="*/ 7094525 w 10749280"/>
              <a:gd name="connsiteY12" fmla="*/ 0 h 1307537"/>
              <a:gd name="connsiteX13" fmla="*/ 7873848 w 10749280"/>
              <a:gd name="connsiteY13" fmla="*/ 0 h 1307537"/>
              <a:gd name="connsiteX14" fmla="*/ 8653170 w 10749280"/>
              <a:gd name="connsiteY14" fmla="*/ 0 h 1307537"/>
              <a:gd name="connsiteX15" fmla="*/ 9539986 w 10749280"/>
              <a:gd name="connsiteY15" fmla="*/ 0 h 1307537"/>
              <a:gd name="connsiteX16" fmla="*/ 10749280 w 10749280"/>
              <a:gd name="connsiteY16" fmla="*/ 0 h 1307537"/>
              <a:gd name="connsiteX17" fmla="*/ 10749280 w 10749280"/>
              <a:gd name="connsiteY17" fmla="*/ 666844 h 1307537"/>
              <a:gd name="connsiteX18" fmla="*/ 10749280 w 10749280"/>
              <a:gd name="connsiteY18" fmla="*/ 1307537 h 1307537"/>
              <a:gd name="connsiteX19" fmla="*/ 9862464 w 10749280"/>
              <a:gd name="connsiteY19" fmla="*/ 1307537 h 1307537"/>
              <a:gd name="connsiteX20" fmla="*/ 9190634 w 10749280"/>
              <a:gd name="connsiteY20" fmla="*/ 1307537 h 1307537"/>
              <a:gd name="connsiteX21" fmla="*/ 8626297 w 10749280"/>
              <a:gd name="connsiteY21" fmla="*/ 1307537 h 1307537"/>
              <a:gd name="connsiteX22" fmla="*/ 8061960 w 10749280"/>
              <a:gd name="connsiteY22" fmla="*/ 1307537 h 1307537"/>
              <a:gd name="connsiteX23" fmla="*/ 7497623 w 10749280"/>
              <a:gd name="connsiteY23" fmla="*/ 1307537 h 1307537"/>
              <a:gd name="connsiteX24" fmla="*/ 6933286 w 10749280"/>
              <a:gd name="connsiteY24" fmla="*/ 1307537 h 1307537"/>
              <a:gd name="connsiteX25" fmla="*/ 6153963 w 10749280"/>
              <a:gd name="connsiteY25" fmla="*/ 1307537 h 1307537"/>
              <a:gd name="connsiteX26" fmla="*/ 5482133 w 10749280"/>
              <a:gd name="connsiteY26" fmla="*/ 1307537 h 1307537"/>
              <a:gd name="connsiteX27" fmla="*/ 5132781 w 10749280"/>
              <a:gd name="connsiteY27" fmla="*/ 1307537 h 1307537"/>
              <a:gd name="connsiteX28" fmla="*/ 4568444 w 10749280"/>
              <a:gd name="connsiteY28" fmla="*/ 1307537 h 1307537"/>
              <a:gd name="connsiteX29" fmla="*/ 3789121 w 10749280"/>
              <a:gd name="connsiteY29" fmla="*/ 1307537 h 1307537"/>
              <a:gd name="connsiteX30" fmla="*/ 3332277 w 10749280"/>
              <a:gd name="connsiteY30" fmla="*/ 1307537 h 1307537"/>
              <a:gd name="connsiteX31" fmla="*/ 2445461 w 10749280"/>
              <a:gd name="connsiteY31" fmla="*/ 1307537 h 1307537"/>
              <a:gd name="connsiteX32" fmla="*/ 1558646 w 10749280"/>
              <a:gd name="connsiteY32" fmla="*/ 1307537 h 1307537"/>
              <a:gd name="connsiteX33" fmla="*/ 886816 w 10749280"/>
              <a:gd name="connsiteY33" fmla="*/ 1307537 h 1307537"/>
              <a:gd name="connsiteX34" fmla="*/ 0 w 10749280"/>
              <a:gd name="connsiteY34" fmla="*/ 1307537 h 1307537"/>
              <a:gd name="connsiteX35" fmla="*/ 0 w 10749280"/>
              <a:gd name="connsiteY35" fmla="*/ 653769 h 1307537"/>
              <a:gd name="connsiteX36" fmla="*/ 0 w 10749280"/>
              <a:gd name="connsiteY36" fmla="*/ 0 h 130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49280" h="1307537" fill="none" extrusionOk="0">
                <a:moveTo>
                  <a:pt x="0" y="0"/>
                </a:moveTo>
                <a:cubicBezTo>
                  <a:pt x="143662" y="13588"/>
                  <a:pt x="264953" y="2399"/>
                  <a:pt x="349352" y="0"/>
                </a:cubicBezTo>
                <a:cubicBezTo>
                  <a:pt x="433751" y="-2399"/>
                  <a:pt x="543713" y="-4721"/>
                  <a:pt x="698703" y="0"/>
                </a:cubicBezTo>
                <a:cubicBezTo>
                  <a:pt x="853693" y="4721"/>
                  <a:pt x="959013" y="17181"/>
                  <a:pt x="1048055" y="0"/>
                </a:cubicBezTo>
                <a:cubicBezTo>
                  <a:pt x="1137097" y="-17181"/>
                  <a:pt x="1549549" y="-18235"/>
                  <a:pt x="1934870" y="0"/>
                </a:cubicBezTo>
                <a:cubicBezTo>
                  <a:pt x="2320192" y="18235"/>
                  <a:pt x="2458334" y="-17187"/>
                  <a:pt x="2606700" y="0"/>
                </a:cubicBezTo>
                <a:cubicBezTo>
                  <a:pt x="2755066" y="17187"/>
                  <a:pt x="2857401" y="-15650"/>
                  <a:pt x="2956052" y="0"/>
                </a:cubicBezTo>
                <a:cubicBezTo>
                  <a:pt x="3054703" y="15650"/>
                  <a:pt x="3489154" y="-33129"/>
                  <a:pt x="3627882" y="0"/>
                </a:cubicBezTo>
                <a:cubicBezTo>
                  <a:pt x="3766610" y="33129"/>
                  <a:pt x="4106266" y="6326"/>
                  <a:pt x="4514698" y="0"/>
                </a:cubicBezTo>
                <a:cubicBezTo>
                  <a:pt x="4923130" y="-6326"/>
                  <a:pt x="4887515" y="827"/>
                  <a:pt x="5079035" y="0"/>
                </a:cubicBezTo>
                <a:cubicBezTo>
                  <a:pt x="5270555" y="-827"/>
                  <a:pt x="5453864" y="6789"/>
                  <a:pt x="5643372" y="0"/>
                </a:cubicBezTo>
                <a:cubicBezTo>
                  <a:pt x="5832880" y="-6789"/>
                  <a:pt x="6000460" y="2051"/>
                  <a:pt x="6315202" y="0"/>
                </a:cubicBezTo>
                <a:cubicBezTo>
                  <a:pt x="6629944" y="-2051"/>
                  <a:pt x="6728587" y="-24717"/>
                  <a:pt x="7094525" y="0"/>
                </a:cubicBezTo>
                <a:cubicBezTo>
                  <a:pt x="7460463" y="24717"/>
                  <a:pt x="7540153" y="35382"/>
                  <a:pt x="7873848" y="0"/>
                </a:cubicBezTo>
                <a:cubicBezTo>
                  <a:pt x="8207543" y="-35382"/>
                  <a:pt x="8274939" y="19918"/>
                  <a:pt x="8653170" y="0"/>
                </a:cubicBezTo>
                <a:cubicBezTo>
                  <a:pt x="9031401" y="-19918"/>
                  <a:pt x="9276707" y="-2632"/>
                  <a:pt x="9539986" y="0"/>
                </a:cubicBezTo>
                <a:cubicBezTo>
                  <a:pt x="9803265" y="2632"/>
                  <a:pt x="10297396" y="35924"/>
                  <a:pt x="10749280" y="0"/>
                </a:cubicBezTo>
                <a:cubicBezTo>
                  <a:pt x="10751644" y="324339"/>
                  <a:pt x="10735873" y="400063"/>
                  <a:pt x="10749280" y="666844"/>
                </a:cubicBezTo>
                <a:cubicBezTo>
                  <a:pt x="10762687" y="933625"/>
                  <a:pt x="10761455" y="1160477"/>
                  <a:pt x="10749280" y="1307537"/>
                </a:cubicBezTo>
                <a:cubicBezTo>
                  <a:pt x="10560729" y="1314545"/>
                  <a:pt x="10221509" y="1337701"/>
                  <a:pt x="9862464" y="1307537"/>
                </a:cubicBezTo>
                <a:cubicBezTo>
                  <a:pt x="9503419" y="1277373"/>
                  <a:pt x="9519816" y="1310835"/>
                  <a:pt x="9190634" y="1307537"/>
                </a:cubicBezTo>
                <a:cubicBezTo>
                  <a:pt x="8861452" y="1304240"/>
                  <a:pt x="8816668" y="1313716"/>
                  <a:pt x="8626297" y="1307537"/>
                </a:cubicBezTo>
                <a:cubicBezTo>
                  <a:pt x="8435926" y="1301358"/>
                  <a:pt x="8191599" y="1335552"/>
                  <a:pt x="8061960" y="1307537"/>
                </a:cubicBezTo>
                <a:cubicBezTo>
                  <a:pt x="7932321" y="1279522"/>
                  <a:pt x="7741438" y="1312908"/>
                  <a:pt x="7497623" y="1307537"/>
                </a:cubicBezTo>
                <a:cubicBezTo>
                  <a:pt x="7253808" y="1302166"/>
                  <a:pt x="7173058" y="1308183"/>
                  <a:pt x="6933286" y="1307537"/>
                </a:cubicBezTo>
                <a:cubicBezTo>
                  <a:pt x="6693514" y="1306891"/>
                  <a:pt x="6527602" y="1321889"/>
                  <a:pt x="6153963" y="1307537"/>
                </a:cubicBezTo>
                <a:cubicBezTo>
                  <a:pt x="5780324" y="1293185"/>
                  <a:pt x="5680836" y="1311895"/>
                  <a:pt x="5482133" y="1307537"/>
                </a:cubicBezTo>
                <a:cubicBezTo>
                  <a:pt x="5283430" y="1303180"/>
                  <a:pt x="5233298" y="1299447"/>
                  <a:pt x="5132781" y="1307537"/>
                </a:cubicBezTo>
                <a:cubicBezTo>
                  <a:pt x="5032264" y="1315627"/>
                  <a:pt x="4819546" y="1316020"/>
                  <a:pt x="4568444" y="1307537"/>
                </a:cubicBezTo>
                <a:cubicBezTo>
                  <a:pt x="4317342" y="1299054"/>
                  <a:pt x="4139364" y="1325266"/>
                  <a:pt x="3789121" y="1307537"/>
                </a:cubicBezTo>
                <a:cubicBezTo>
                  <a:pt x="3438878" y="1289808"/>
                  <a:pt x="3439331" y="1296385"/>
                  <a:pt x="3332277" y="1307537"/>
                </a:cubicBezTo>
                <a:cubicBezTo>
                  <a:pt x="3225223" y="1318689"/>
                  <a:pt x="2755281" y="1312730"/>
                  <a:pt x="2445461" y="1307537"/>
                </a:cubicBezTo>
                <a:cubicBezTo>
                  <a:pt x="2135641" y="1302344"/>
                  <a:pt x="1952875" y="1269253"/>
                  <a:pt x="1558646" y="1307537"/>
                </a:cubicBezTo>
                <a:cubicBezTo>
                  <a:pt x="1164418" y="1345821"/>
                  <a:pt x="1116918" y="1321124"/>
                  <a:pt x="886816" y="1307537"/>
                </a:cubicBezTo>
                <a:cubicBezTo>
                  <a:pt x="656714" y="1293951"/>
                  <a:pt x="204776" y="1278100"/>
                  <a:pt x="0" y="1307537"/>
                </a:cubicBezTo>
                <a:cubicBezTo>
                  <a:pt x="-4261" y="1050568"/>
                  <a:pt x="32248" y="797221"/>
                  <a:pt x="0" y="653769"/>
                </a:cubicBezTo>
                <a:cubicBezTo>
                  <a:pt x="-32248" y="510317"/>
                  <a:pt x="2304" y="216907"/>
                  <a:pt x="0" y="0"/>
                </a:cubicBezTo>
                <a:close/>
              </a:path>
              <a:path w="10749280" h="1307537" stroke="0" extrusionOk="0">
                <a:moveTo>
                  <a:pt x="0" y="0"/>
                </a:moveTo>
                <a:cubicBezTo>
                  <a:pt x="274338" y="-4138"/>
                  <a:pt x="438709" y="14363"/>
                  <a:pt x="564337" y="0"/>
                </a:cubicBezTo>
                <a:cubicBezTo>
                  <a:pt x="689965" y="-14363"/>
                  <a:pt x="808992" y="-2095"/>
                  <a:pt x="913689" y="0"/>
                </a:cubicBezTo>
                <a:cubicBezTo>
                  <a:pt x="1018386" y="2095"/>
                  <a:pt x="1512735" y="10897"/>
                  <a:pt x="1800504" y="0"/>
                </a:cubicBezTo>
                <a:cubicBezTo>
                  <a:pt x="2088273" y="-10897"/>
                  <a:pt x="2250624" y="-4392"/>
                  <a:pt x="2364842" y="0"/>
                </a:cubicBezTo>
                <a:cubicBezTo>
                  <a:pt x="2479060" y="4392"/>
                  <a:pt x="2794263" y="5790"/>
                  <a:pt x="2929179" y="0"/>
                </a:cubicBezTo>
                <a:cubicBezTo>
                  <a:pt x="3064095" y="-5790"/>
                  <a:pt x="3542473" y="-42828"/>
                  <a:pt x="3815994" y="0"/>
                </a:cubicBezTo>
                <a:cubicBezTo>
                  <a:pt x="4089516" y="42828"/>
                  <a:pt x="4139850" y="12658"/>
                  <a:pt x="4272839" y="0"/>
                </a:cubicBezTo>
                <a:cubicBezTo>
                  <a:pt x="4405828" y="-12658"/>
                  <a:pt x="4909104" y="-12340"/>
                  <a:pt x="5159654" y="0"/>
                </a:cubicBezTo>
                <a:cubicBezTo>
                  <a:pt x="5410204" y="12340"/>
                  <a:pt x="5818172" y="42579"/>
                  <a:pt x="6046470" y="0"/>
                </a:cubicBezTo>
                <a:cubicBezTo>
                  <a:pt x="6274768" y="-42579"/>
                  <a:pt x="6574885" y="15015"/>
                  <a:pt x="6718300" y="0"/>
                </a:cubicBezTo>
                <a:cubicBezTo>
                  <a:pt x="6861715" y="-15015"/>
                  <a:pt x="7389404" y="12147"/>
                  <a:pt x="7605116" y="0"/>
                </a:cubicBezTo>
                <a:cubicBezTo>
                  <a:pt x="7820828" y="-12147"/>
                  <a:pt x="8045573" y="-7058"/>
                  <a:pt x="8169453" y="0"/>
                </a:cubicBezTo>
                <a:cubicBezTo>
                  <a:pt x="8293333" y="7058"/>
                  <a:pt x="8486223" y="-6765"/>
                  <a:pt x="8733790" y="0"/>
                </a:cubicBezTo>
                <a:cubicBezTo>
                  <a:pt x="8981357" y="6765"/>
                  <a:pt x="9207513" y="-30973"/>
                  <a:pt x="9513113" y="0"/>
                </a:cubicBezTo>
                <a:cubicBezTo>
                  <a:pt x="9818713" y="30973"/>
                  <a:pt x="9809726" y="-5829"/>
                  <a:pt x="10077450" y="0"/>
                </a:cubicBezTo>
                <a:cubicBezTo>
                  <a:pt x="10345174" y="5829"/>
                  <a:pt x="10575202" y="22951"/>
                  <a:pt x="10749280" y="0"/>
                </a:cubicBezTo>
                <a:cubicBezTo>
                  <a:pt x="10729739" y="226677"/>
                  <a:pt x="10739056" y="459676"/>
                  <a:pt x="10749280" y="679919"/>
                </a:cubicBezTo>
                <a:cubicBezTo>
                  <a:pt x="10759504" y="900162"/>
                  <a:pt x="10762863" y="1123253"/>
                  <a:pt x="10749280" y="1307537"/>
                </a:cubicBezTo>
                <a:cubicBezTo>
                  <a:pt x="10480240" y="1296001"/>
                  <a:pt x="10189098" y="1286737"/>
                  <a:pt x="9969957" y="1307537"/>
                </a:cubicBezTo>
                <a:cubicBezTo>
                  <a:pt x="9750816" y="1328337"/>
                  <a:pt x="9638078" y="1307123"/>
                  <a:pt x="9513113" y="1307537"/>
                </a:cubicBezTo>
                <a:cubicBezTo>
                  <a:pt x="9388148" y="1307951"/>
                  <a:pt x="8807594" y="1346665"/>
                  <a:pt x="8626297" y="1307537"/>
                </a:cubicBezTo>
                <a:cubicBezTo>
                  <a:pt x="8445000" y="1268409"/>
                  <a:pt x="8121910" y="1281972"/>
                  <a:pt x="7954467" y="1307537"/>
                </a:cubicBezTo>
                <a:cubicBezTo>
                  <a:pt x="7787024" y="1333103"/>
                  <a:pt x="7625671" y="1302259"/>
                  <a:pt x="7497623" y="1307537"/>
                </a:cubicBezTo>
                <a:cubicBezTo>
                  <a:pt x="7369575" y="1312815"/>
                  <a:pt x="7082374" y="1308642"/>
                  <a:pt x="6825793" y="1307537"/>
                </a:cubicBezTo>
                <a:cubicBezTo>
                  <a:pt x="6569212" y="1306433"/>
                  <a:pt x="6547887" y="1291013"/>
                  <a:pt x="6476441" y="1307537"/>
                </a:cubicBezTo>
                <a:cubicBezTo>
                  <a:pt x="6404995" y="1324061"/>
                  <a:pt x="6234978" y="1297446"/>
                  <a:pt x="6127090" y="1307537"/>
                </a:cubicBezTo>
                <a:cubicBezTo>
                  <a:pt x="6019202" y="1317628"/>
                  <a:pt x="5749838" y="1283028"/>
                  <a:pt x="5455260" y="1307537"/>
                </a:cubicBezTo>
                <a:cubicBezTo>
                  <a:pt x="5160682" y="1332047"/>
                  <a:pt x="5216114" y="1314454"/>
                  <a:pt x="4998415" y="1307537"/>
                </a:cubicBezTo>
                <a:cubicBezTo>
                  <a:pt x="4780717" y="1300620"/>
                  <a:pt x="4549647" y="1272417"/>
                  <a:pt x="4219092" y="1307537"/>
                </a:cubicBezTo>
                <a:cubicBezTo>
                  <a:pt x="3888537" y="1342657"/>
                  <a:pt x="3872842" y="1322115"/>
                  <a:pt x="3762248" y="1307537"/>
                </a:cubicBezTo>
                <a:cubicBezTo>
                  <a:pt x="3651654" y="1292959"/>
                  <a:pt x="3365005" y="1327527"/>
                  <a:pt x="2982925" y="1307537"/>
                </a:cubicBezTo>
                <a:cubicBezTo>
                  <a:pt x="2600845" y="1287547"/>
                  <a:pt x="2708977" y="1322165"/>
                  <a:pt x="2633574" y="1307537"/>
                </a:cubicBezTo>
                <a:cubicBezTo>
                  <a:pt x="2558171" y="1292909"/>
                  <a:pt x="2029182" y="1320546"/>
                  <a:pt x="1854251" y="1307537"/>
                </a:cubicBezTo>
                <a:cubicBezTo>
                  <a:pt x="1679320" y="1294528"/>
                  <a:pt x="1605816" y="1321685"/>
                  <a:pt x="1397406" y="1307537"/>
                </a:cubicBezTo>
                <a:cubicBezTo>
                  <a:pt x="1188996" y="1293389"/>
                  <a:pt x="1171803" y="1322091"/>
                  <a:pt x="1048055" y="1307537"/>
                </a:cubicBezTo>
                <a:cubicBezTo>
                  <a:pt x="924307" y="1292983"/>
                  <a:pt x="764144" y="1308660"/>
                  <a:pt x="591210" y="1307537"/>
                </a:cubicBezTo>
                <a:cubicBezTo>
                  <a:pt x="418276" y="1306414"/>
                  <a:pt x="192022" y="1290860"/>
                  <a:pt x="0" y="1307537"/>
                </a:cubicBezTo>
                <a:cubicBezTo>
                  <a:pt x="22037" y="1111703"/>
                  <a:pt x="-25786" y="947032"/>
                  <a:pt x="0" y="679919"/>
                </a:cubicBezTo>
                <a:cubicBezTo>
                  <a:pt x="25786" y="412806"/>
                  <a:pt x="16163" y="284871"/>
                  <a:pt x="0" y="0"/>
                </a:cubicBezTo>
                <a:close/>
              </a:path>
            </a:pathLst>
          </a:custGeom>
          <a:solidFill>
            <a:schemeClr val="bg1"/>
          </a:solidFill>
          <a:ln w="44450">
            <a:solidFill>
              <a:schemeClr val="tx1"/>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txBody>
          <a:bodyPr wrap="square" rtlCol="0">
            <a:spAutoFit/>
          </a:bodyPr>
          <a:lstStyle/>
          <a:p>
            <a:pPr>
              <a:lnSpc>
                <a:spcPct val="150000"/>
              </a:lnSpc>
            </a:pP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Ở Việt Nam: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1980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nay,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0,62</a:t>
            </a:r>
            <a:r>
              <a:rPr lang="en-US" sz="2800" b="1" baseline="30000" dirty="0">
                <a:latin typeface="Times New Roman" panose="02020603050405020304" pitchFamily="18" charset="0"/>
                <a:cs typeface="Times New Roman" panose="02020603050405020304" pitchFamily="18" charset="0"/>
              </a:rPr>
              <a:t>o</a:t>
            </a:r>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0,15</a:t>
            </a:r>
            <a:r>
              <a:rPr lang="en-US" sz="2800" b="1" baseline="30000" dirty="0">
                <a:latin typeface="Times New Roman" panose="02020603050405020304" pitchFamily="18" charset="0"/>
                <a:cs typeface="Times New Roman" panose="02020603050405020304" pitchFamily="18" charset="0"/>
              </a:rPr>
              <a:t>o</a:t>
            </a:r>
            <a:r>
              <a:rPr lang="en-US" sz="2800" b="1" dirty="0">
                <a:latin typeface="Times New Roman" panose="02020603050405020304" pitchFamily="18" charset="0"/>
                <a:cs typeface="Times New Roman" panose="02020603050405020304" pitchFamily="18" charset="0"/>
              </a:rPr>
              <a:t>C</a:t>
            </a:r>
          </a:p>
        </p:txBody>
      </p:sp>
      <p:pic>
        <p:nvPicPr>
          <p:cNvPr id="11" name="Picture 6" descr="https://vtv1.mediacdn.vn/thumb_w/650/2020/8/5/dat050820-15966215245403521596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6251">
            <a:off x="590398" y="3258312"/>
            <a:ext cx="2662034" cy="172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 name="Picture 8" descr="https://dubaothoitiet.info/Uploads/images/nong-len-nhiet-do(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9504" y="3121575"/>
            <a:ext cx="3069947" cy="1823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descr="Anh-6206-14438426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5180">
            <a:off x="8875636" y="3105417"/>
            <a:ext cx="2703993" cy="185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 name="Rectangle 17"/>
          <p:cNvSpPr/>
          <p:nvPr/>
        </p:nvSpPr>
        <p:spPr>
          <a:xfrm>
            <a:off x="3676257" y="103573"/>
            <a:ext cx="4867623" cy="740652"/>
          </a:xfrm>
          <a:custGeom>
            <a:avLst/>
            <a:gdLst>
              <a:gd name="connsiteX0" fmla="*/ 0 w 4867623"/>
              <a:gd name="connsiteY0" fmla="*/ 0 h 740652"/>
              <a:gd name="connsiteX1" fmla="*/ 638199 w 4867623"/>
              <a:gd name="connsiteY1" fmla="*/ 0 h 740652"/>
              <a:gd name="connsiteX2" fmla="*/ 1227723 w 4867623"/>
              <a:gd name="connsiteY2" fmla="*/ 0 h 740652"/>
              <a:gd name="connsiteX3" fmla="*/ 1768570 w 4867623"/>
              <a:gd name="connsiteY3" fmla="*/ 0 h 740652"/>
              <a:gd name="connsiteX4" fmla="*/ 2309417 w 4867623"/>
              <a:gd name="connsiteY4" fmla="*/ 0 h 740652"/>
              <a:gd name="connsiteX5" fmla="*/ 2947616 w 4867623"/>
              <a:gd name="connsiteY5" fmla="*/ 0 h 740652"/>
              <a:gd name="connsiteX6" fmla="*/ 3537139 w 4867623"/>
              <a:gd name="connsiteY6" fmla="*/ 0 h 740652"/>
              <a:gd name="connsiteX7" fmla="*/ 3931958 w 4867623"/>
              <a:gd name="connsiteY7" fmla="*/ 0 h 740652"/>
              <a:gd name="connsiteX8" fmla="*/ 4867623 w 4867623"/>
              <a:gd name="connsiteY8" fmla="*/ 0 h 740652"/>
              <a:gd name="connsiteX9" fmla="*/ 4867623 w 4867623"/>
              <a:gd name="connsiteY9" fmla="*/ 385139 h 740652"/>
              <a:gd name="connsiteX10" fmla="*/ 4867623 w 4867623"/>
              <a:gd name="connsiteY10" fmla="*/ 740652 h 740652"/>
              <a:gd name="connsiteX11" fmla="*/ 4424128 w 4867623"/>
              <a:gd name="connsiteY11" fmla="*/ 740652 h 740652"/>
              <a:gd name="connsiteX12" fmla="*/ 3785929 w 4867623"/>
              <a:gd name="connsiteY12" fmla="*/ 740652 h 740652"/>
              <a:gd name="connsiteX13" fmla="*/ 3293758 w 4867623"/>
              <a:gd name="connsiteY13" fmla="*/ 740652 h 740652"/>
              <a:gd name="connsiteX14" fmla="*/ 2655559 w 4867623"/>
              <a:gd name="connsiteY14" fmla="*/ 740652 h 740652"/>
              <a:gd name="connsiteX15" fmla="*/ 2212064 w 4867623"/>
              <a:gd name="connsiteY15" fmla="*/ 740652 h 740652"/>
              <a:gd name="connsiteX16" fmla="*/ 1817246 w 4867623"/>
              <a:gd name="connsiteY16" fmla="*/ 740652 h 740652"/>
              <a:gd name="connsiteX17" fmla="*/ 1422428 w 4867623"/>
              <a:gd name="connsiteY17" fmla="*/ 740652 h 740652"/>
              <a:gd name="connsiteX18" fmla="*/ 832904 w 4867623"/>
              <a:gd name="connsiteY18" fmla="*/ 740652 h 740652"/>
              <a:gd name="connsiteX19" fmla="*/ 0 w 4867623"/>
              <a:gd name="connsiteY19" fmla="*/ 740652 h 740652"/>
              <a:gd name="connsiteX20" fmla="*/ 0 w 4867623"/>
              <a:gd name="connsiteY20" fmla="*/ 370326 h 740652"/>
              <a:gd name="connsiteX21" fmla="*/ 0 w 4867623"/>
              <a:gd name="connsiteY21" fmla="*/ 0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7623" h="740652" fill="none" extrusionOk="0">
                <a:moveTo>
                  <a:pt x="0" y="0"/>
                </a:moveTo>
                <a:cubicBezTo>
                  <a:pt x="283173" y="-63118"/>
                  <a:pt x="380670" y="47561"/>
                  <a:pt x="638199" y="0"/>
                </a:cubicBezTo>
                <a:cubicBezTo>
                  <a:pt x="895728" y="-47561"/>
                  <a:pt x="991245" y="69347"/>
                  <a:pt x="1227723" y="0"/>
                </a:cubicBezTo>
                <a:cubicBezTo>
                  <a:pt x="1464201" y="-69347"/>
                  <a:pt x="1660199" y="28102"/>
                  <a:pt x="1768570" y="0"/>
                </a:cubicBezTo>
                <a:cubicBezTo>
                  <a:pt x="1876941" y="-28102"/>
                  <a:pt x="2052482" y="22990"/>
                  <a:pt x="2309417" y="0"/>
                </a:cubicBezTo>
                <a:cubicBezTo>
                  <a:pt x="2566352" y="-22990"/>
                  <a:pt x="2747095" y="31798"/>
                  <a:pt x="2947616" y="0"/>
                </a:cubicBezTo>
                <a:cubicBezTo>
                  <a:pt x="3148137" y="-31798"/>
                  <a:pt x="3328207" y="30735"/>
                  <a:pt x="3537139" y="0"/>
                </a:cubicBezTo>
                <a:cubicBezTo>
                  <a:pt x="3746071" y="-30735"/>
                  <a:pt x="3796890" y="15489"/>
                  <a:pt x="3931958" y="0"/>
                </a:cubicBezTo>
                <a:cubicBezTo>
                  <a:pt x="4067026" y="-15489"/>
                  <a:pt x="4543621" y="61113"/>
                  <a:pt x="4867623" y="0"/>
                </a:cubicBezTo>
                <a:cubicBezTo>
                  <a:pt x="4869260" y="136775"/>
                  <a:pt x="4831363" y="220917"/>
                  <a:pt x="4867623" y="385139"/>
                </a:cubicBezTo>
                <a:cubicBezTo>
                  <a:pt x="4903883" y="549361"/>
                  <a:pt x="4854561" y="621391"/>
                  <a:pt x="4867623" y="740652"/>
                </a:cubicBezTo>
                <a:cubicBezTo>
                  <a:pt x="4712050" y="749755"/>
                  <a:pt x="4629455" y="739780"/>
                  <a:pt x="4424128" y="740652"/>
                </a:cubicBezTo>
                <a:cubicBezTo>
                  <a:pt x="4218801" y="741524"/>
                  <a:pt x="4041740" y="726368"/>
                  <a:pt x="3785929" y="740652"/>
                </a:cubicBezTo>
                <a:cubicBezTo>
                  <a:pt x="3530118" y="754936"/>
                  <a:pt x="3465212" y="733827"/>
                  <a:pt x="3293758" y="740652"/>
                </a:cubicBezTo>
                <a:cubicBezTo>
                  <a:pt x="3122304" y="747477"/>
                  <a:pt x="2901030" y="694572"/>
                  <a:pt x="2655559" y="740652"/>
                </a:cubicBezTo>
                <a:cubicBezTo>
                  <a:pt x="2410088" y="786732"/>
                  <a:pt x="2352090" y="734175"/>
                  <a:pt x="2212064" y="740652"/>
                </a:cubicBezTo>
                <a:cubicBezTo>
                  <a:pt x="2072038" y="747129"/>
                  <a:pt x="1933060" y="739748"/>
                  <a:pt x="1817246" y="740652"/>
                </a:cubicBezTo>
                <a:cubicBezTo>
                  <a:pt x="1701432" y="741556"/>
                  <a:pt x="1597768" y="693808"/>
                  <a:pt x="1422428" y="740652"/>
                </a:cubicBezTo>
                <a:cubicBezTo>
                  <a:pt x="1247088" y="787496"/>
                  <a:pt x="965985" y="738443"/>
                  <a:pt x="832904" y="740652"/>
                </a:cubicBezTo>
                <a:cubicBezTo>
                  <a:pt x="699823" y="742861"/>
                  <a:pt x="365966" y="664868"/>
                  <a:pt x="0" y="740652"/>
                </a:cubicBezTo>
                <a:cubicBezTo>
                  <a:pt x="-29946" y="648346"/>
                  <a:pt x="14225" y="527407"/>
                  <a:pt x="0" y="370326"/>
                </a:cubicBezTo>
                <a:cubicBezTo>
                  <a:pt x="-14225" y="213245"/>
                  <a:pt x="10842" y="169659"/>
                  <a:pt x="0" y="0"/>
                </a:cubicBezTo>
                <a:close/>
              </a:path>
              <a:path w="4867623" h="740652" stroke="0" extrusionOk="0">
                <a:moveTo>
                  <a:pt x="0" y="0"/>
                </a:moveTo>
                <a:cubicBezTo>
                  <a:pt x="185144" y="-6234"/>
                  <a:pt x="322890" y="54787"/>
                  <a:pt x="492171" y="0"/>
                </a:cubicBezTo>
                <a:cubicBezTo>
                  <a:pt x="661452" y="-54787"/>
                  <a:pt x="776056" y="30849"/>
                  <a:pt x="886989" y="0"/>
                </a:cubicBezTo>
                <a:cubicBezTo>
                  <a:pt x="997922" y="-30849"/>
                  <a:pt x="1382255" y="68285"/>
                  <a:pt x="1525189" y="0"/>
                </a:cubicBezTo>
                <a:cubicBezTo>
                  <a:pt x="1668123" y="-68285"/>
                  <a:pt x="1833879" y="58941"/>
                  <a:pt x="2017359" y="0"/>
                </a:cubicBezTo>
                <a:cubicBezTo>
                  <a:pt x="2200839" y="-58941"/>
                  <a:pt x="2330005" y="53340"/>
                  <a:pt x="2509530" y="0"/>
                </a:cubicBezTo>
                <a:cubicBezTo>
                  <a:pt x="2689055" y="-53340"/>
                  <a:pt x="2925106" y="55207"/>
                  <a:pt x="3147730" y="0"/>
                </a:cubicBezTo>
                <a:cubicBezTo>
                  <a:pt x="3370354" y="-55207"/>
                  <a:pt x="3472193" y="18700"/>
                  <a:pt x="3591224" y="0"/>
                </a:cubicBezTo>
                <a:cubicBezTo>
                  <a:pt x="3710255" y="-18700"/>
                  <a:pt x="4088710" y="58407"/>
                  <a:pt x="4229424" y="0"/>
                </a:cubicBezTo>
                <a:cubicBezTo>
                  <a:pt x="4370138" y="-58407"/>
                  <a:pt x="4567599" y="41503"/>
                  <a:pt x="4867623" y="0"/>
                </a:cubicBezTo>
                <a:cubicBezTo>
                  <a:pt x="4869637" y="131240"/>
                  <a:pt x="4858760" y="281873"/>
                  <a:pt x="4867623" y="370326"/>
                </a:cubicBezTo>
                <a:cubicBezTo>
                  <a:pt x="4876486" y="458779"/>
                  <a:pt x="4861478" y="556789"/>
                  <a:pt x="4867623" y="740652"/>
                </a:cubicBezTo>
                <a:cubicBezTo>
                  <a:pt x="4615580" y="788835"/>
                  <a:pt x="4416331" y="715775"/>
                  <a:pt x="4278100" y="740652"/>
                </a:cubicBezTo>
                <a:cubicBezTo>
                  <a:pt x="4139869" y="765529"/>
                  <a:pt x="3856973" y="667744"/>
                  <a:pt x="3639900" y="740652"/>
                </a:cubicBezTo>
                <a:cubicBezTo>
                  <a:pt x="3422827" y="813560"/>
                  <a:pt x="3214040" y="696503"/>
                  <a:pt x="3001701" y="740652"/>
                </a:cubicBezTo>
                <a:cubicBezTo>
                  <a:pt x="2789362" y="784801"/>
                  <a:pt x="2768970" y="701214"/>
                  <a:pt x="2558206" y="740652"/>
                </a:cubicBezTo>
                <a:cubicBezTo>
                  <a:pt x="2347442" y="780090"/>
                  <a:pt x="2220576" y="692872"/>
                  <a:pt x="2017359" y="740652"/>
                </a:cubicBezTo>
                <a:cubicBezTo>
                  <a:pt x="1814142" y="788432"/>
                  <a:pt x="1606045" y="735051"/>
                  <a:pt x="1379160" y="740652"/>
                </a:cubicBezTo>
                <a:cubicBezTo>
                  <a:pt x="1152275" y="746253"/>
                  <a:pt x="957247" y="735568"/>
                  <a:pt x="838313" y="740652"/>
                </a:cubicBezTo>
                <a:cubicBezTo>
                  <a:pt x="719379" y="745736"/>
                  <a:pt x="237326" y="704190"/>
                  <a:pt x="0" y="740652"/>
                </a:cubicBezTo>
                <a:cubicBezTo>
                  <a:pt x="-30202" y="627441"/>
                  <a:pt x="41686" y="470498"/>
                  <a:pt x="0" y="385139"/>
                </a:cubicBezTo>
                <a:cubicBezTo>
                  <a:pt x="-41686" y="299780"/>
                  <a:pt x="12454" y="145580"/>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lang="en-US" sz="3600" b="1" kern="0" noProof="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Nhiệt</a:t>
            </a:r>
            <a:r>
              <a:rPr lang="en-US" sz="3600" b="1" kern="0" noProof="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kern="0" noProof="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độ</a:t>
            </a:r>
            <a:r>
              <a:rPr lang="vi-VN" sz="3600" b="1" kern="0" noProof="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kern="0" noProof="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Trái</a:t>
            </a:r>
            <a:r>
              <a:rPr lang="en-US" sz="3600" b="1" kern="0" noProof="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kern="0" noProof="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Đất</a:t>
            </a:r>
            <a:r>
              <a:rPr lang="vi-VN" sz="3600" b="1" kern="0" noProof="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kern="0" noProof="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tăng</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9775867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1550</TotalTime>
  <Words>707</Words>
  <Application>Microsoft Office PowerPoint</Application>
  <PresentationFormat>Widescreen</PresentationFormat>
  <Paragraphs>59</Paragraphs>
  <Slides>19</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#9Slide03 Roboto Medium</vt:lpstr>
      <vt:lpstr>Arial</vt:lpstr>
      <vt:lpstr>Calibri</vt:lpstr>
      <vt:lpstr>Calibri Light</vt:lpstr>
      <vt:lpstr>Manrope Medium</vt:lpstr>
      <vt:lpstr>Ranchers</vt:lpstr>
      <vt:lpstr>Tahoma</vt:lpstr>
      <vt:lpstr>Time 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VƯỢT ĐÈN ĐỎ</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124</cp:revision>
  <dcterms:created xsi:type="dcterms:W3CDTF">2023-03-28T01:11:52Z</dcterms:created>
  <dcterms:modified xsi:type="dcterms:W3CDTF">2023-04-06T07:27:41Z</dcterms:modified>
</cp:coreProperties>
</file>