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5" r:id="rId3"/>
    <p:sldId id="259" r:id="rId4"/>
    <p:sldId id="260" r:id="rId5"/>
    <p:sldId id="261" r:id="rId6"/>
    <p:sldId id="262" r:id="rId7"/>
    <p:sldId id="265" r:id="rId8"/>
    <p:sldId id="266" r:id="rId9"/>
    <p:sldId id="275" r:id="rId10"/>
    <p:sldId id="267" r:id="rId11"/>
    <p:sldId id="268" r:id="rId12"/>
    <p:sldId id="277" r:id="rId13"/>
    <p:sldId id="276" r:id="rId14"/>
    <p:sldId id="270" r:id="rId15"/>
    <p:sldId id="278" r:id="rId16"/>
    <p:sldId id="279" r:id="rId17"/>
    <p:sldId id="280" r:id="rId18"/>
    <p:sldId id="281" r:id="rId19"/>
    <p:sldId id="282" r:id="rId20"/>
    <p:sldId id="271" r:id="rId21"/>
    <p:sldId id="283" r:id="rId22"/>
    <p:sldId id="272" r:id="rId23"/>
    <p:sldId id="273" r:id="rId24"/>
    <p:sldId id="287" r:id="rId2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8356D6BC-86B1-48E4-87C7-93FD6CB48BCC}"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D928B-A0E6-4606-A1DA-2B0A7A0A3390}" type="datetimeFigureOut">
              <a:rPr lang="vi-VN" smtClean="0"/>
              <a:pPr/>
              <a:t>02/10/2018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C54DF1-D407-4177-8FD1-802159A6C0F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D928B-A0E6-4606-A1DA-2B0A7A0A3390}" type="datetimeFigureOut">
              <a:rPr lang="vi-VN" smtClean="0"/>
              <a:pPr/>
              <a:t>02/10/2018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54DF1-D407-4177-8FD1-802159A6C0F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Administrator\Downloads\Bai%206%20Co%20be%20ban%20diem\C&#244;%20b&#233;%20b&#225;n%20di&#234;m\Kh&#7903;i%20&#273;&#7897;ng%20-%20C&#244;%20b&#233;%20b&#225;n%20di&#234;m.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phoccongdong (163).jpg"/>
          <p:cNvPicPr>
            <a:picLocks noChangeAspect="1"/>
          </p:cNvPicPr>
          <p:nvPr/>
        </p:nvPicPr>
        <p:blipFill>
          <a:blip r:embed="rId2"/>
          <a:stretch>
            <a:fillRect/>
          </a:stretch>
        </p:blipFill>
        <p:spPr>
          <a:xfrm>
            <a:off x="2028" y="0"/>
            <a:ext cx="9139943" cy="6858000"/>
          </a:xfrm>
          <a:prstGeom prst="rect">
            <a:avLst/>
          </a:prstGeom>
        </p:spPr>
      </p:pic>
      <p:sp>
        <p:nvSpPr>
          <p:cNvPr id="6" name="Rectangle 5"/>
          <p:cNvSpPr/>
          <p:nvPr/>
        </p:nvSpPr>
        <p:spPr>
          <a:xfrm>
            <a:off x="2285984" y="357166"/>
            <a:ext cx="451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Trò chơi ô chữ:</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428596" y="5929330"/>
            <a:ext cx="500066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Từ khóa: Một nhận định của M.Gorki về bản chất của văn học?</a:t>
            </a:r>
            <a:endParaRPr lang="vi-VN" sz="2400" b="1" dirty="0"/>
          </a:p>
        </p:txBody>
      </p:sp>
      <p:graphicFrame>
        <p:nvGraphicFramePr>
          <p:cNvPr id="8" name="Table 7"/>
          <p:cNvGraphicFramePr>
            <a:graphicFrameLocks noGrp="1"/>
          </p:cNvGraphicFramePr>
          <p:nvPr/>
        </p:nvGraphicFramePr>
        <p:xfrm>
          <a:off x="2285982" y="1285860"/>
          <a:ext cx="5286413" cy="341712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gridCol w="480583"/>
                <a:gridCol w="480583"/>
                <a:gridCol w="480583"/>
                <a:gridCol w="480583"/>
              </a:tblGrid>
              <a:tr h="488160">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tx1"/>
                          </a:solidFill>
                        </a:rPr>
                        <a:t>Ô</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N</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r>
                        <a:rPr lang="en-US" sz="2400" b="1" kern="1200" dirty="0" smtClean="0">
                          <a:solidFill>
                            <a:schemeClr val="tx1"/>
                          </a:solidFill>
                          <a:latin typeface="+mn-lt"/>
                          <a:ea typeface="+mn-ea"/>
                          <a:cs typeface="+mn-cs"/>
                        </a:rPr>
                        <a:t>G</a:t>
                      </a:r>
                      <a:endParaRPr lang="vi-VN" sz="24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G</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I</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Á</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O</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8160">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tx1"/>
                          </a:solidFill>
                        </a:rPr>
                        <a:t>B</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I</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H</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smtClean="0">
                          <a:solidFill>
                            <a:schemeClr val="tx1"/>
                          </a:solidFill>
                        </a:rPr>
                        <a:t>T</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Ư</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8160">
                <a:tc>
                  <a:txBody>
                    <a:bodyPr/>
                    <a:lstStyle/>
                    <a:p>
                      <a:pPr algn="ctr"/>
                      <a:r>
                        <a:rPr lang="en-US" sz="2400" b="1" dirty="0" smtClean="0">
                          <a:solidFill>
                            <a:schemeClr val="tx1"/>
                          </a:solidFill>
                        </a:rPr>
                        <a:t>L</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Í</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Â</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8160">
                <a:tc>
                  <a:txBody>
                    <a:bodyPr/>
                    <a:lstStyle/>
                    <a:p>
                      <a:pPr algn="ctr"/>
                      <a:r>
                        <a:rPr lang="en-US" sz="2400" b="1" dirty="0" smtClean="0">
                          <a:solidFill>
                            <a:schemeClr val="tx1"/>
                          </a:solidFill>
                        </a:rPr>
                        <a:t>T</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Ư</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Ơ</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N</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smtClean="0">
                          <a:solidFill>
                            <a:schemeClr val="tx1"/>
                          </a:solidFill>
                        </a:rPr>
                        <a:t>G</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C</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O</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8160">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tx1"/>
                          </a:solidFill>
                        </a:rPr>
                        <a:t>B</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Ả</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C</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H</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smtClean="0">
                          <a:solidFill>
                            <a:schemeClr val="tx1"/>
                          </a:solidFill>
                        </a:rPr>
                        <a:t>Ó</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8160">
                <a:tc>
                  <a:txBody>
                    <a:bodyPr/>
                    <a:lstStyle/>
                    <a:p>
                      <a:pPr algn="ctr"/>
                      <a:r>
                        <a:rPr lang="en-US" sz="2400" b="1" dirty="0" smtClean="0">
                          <a:solidFill>
                            <a:schemeClr val="tx1"/>
                          </a:solidFill>
                        </a:rPr>
                        <a:t>T</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Ự</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T</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R</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Ọ</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G</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8160">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vi-VN" sz="24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Ồ</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bg1"/>
                          </a:solidFill>
                        </a:rPr>
                        <a:t>C</a:t>
                      </a: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Í</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M</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I</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9" name="Rectangle 8"/>
          <p:cNvSpPr/>
          <p:nvPr/>
        </p:nvSpPr>
        <p:spPr>
          <a:xfrm>
            <a:off x="1500166" y="1214422"/>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1</a:t>
            </a:r>
            <a:endParaRPr lang="vi-VN" b="1" dirty="0"/>
          </a:p>
        </p:txBody>
      </p:sp>
      <p:sp>
        <p:nvSpPr>
          <p:cNvPr id="11" name="Rectangle 10"/>
          <p:cNvSpPr/>
          <p:nvPr/>
        </p:nvSpPr>
        <p:spPr>
          <a:xfrm>
            <a:off x="1500166" y="1714488"/>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2</a:t>
            </a:r>
            <a:endParaRPr lang="vi-VN" b="1" dirty="0"/>
          </a:p>
        </p:txBody>
      </p:sp>
      <p:sp>
        <p:nvSpPr>
          <p:cNvPr id="12" name="Rectangle 11"/>
          <p:cNvSpPr/>
          <p:nvPr/>
        </p:nvSpPr>
        <p:spPr>
          <a:xfrm>
            <a:off x="1500166" y="2214554"/>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3</a:t>
            </a:r>
            <a:endParaRPr lang="vi-VN" b="1" dirty="0"/>
          </a:p>
        </p:txBody>
      </p:sp>
      <p:sp>
        <p:nvSpPr>
          <p:cNvPr id="13" name="Rectangle 12"/>
          <p:cNvSpPr/>
          <p:nvPr/>
        </p:nvSpPr>
        <p:spPr>
          <a:xfrm>
            <a:off x="1500166" y="2714620"/>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4</a:t>
            </a:r>
            <a:endParaRPr lang="vi-VN" b="1" dirty="0"/>
          </a:p>
        </p:txBody>
      </p:sp>
      <p:sp>
        <p:nvSpPr>
          <p:cNvPr id="14" name="Rectangle 13"/>
          <p:cNvSpPr/>
          <p:nvPr/>
        </p:nvSpPr>
        <p:spPr>
          <a:xfrm>
            <a:off x="1500166" y="3214686"/>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5</a:t>
            </a:r>
            <a:endParaRPr lang="vi-VN" b="1" dirty="0"/>
          </a:p>
        </p:txBody>
      </p:sp>
      <p:sp>
        <p:nvSpPr>
          <p:cNvPr id="15" name="Rectangle 14"/>
          <p:cNvSpPr/>
          <p:nvPr/>
        </p:nvSpPr>
        <p:spPr>
          <a:xfrm>
            <a:off x="1500166" y="3714752"/>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6</a:t>
            </a:r>
            <a:endParaRPr lang="vi-VN" b="1" dirty="0"/>
          </a:p>
        </p:txBody>
      </p:sp>
      <p:sp>
        <p:nvSpPr>
          <p:cNvPr id="16" name="Rectangle 15"/>
          <p:cNvSpPr/>
          <p:nvPr/>
        </p:nvSpPr>
        <p:spPr>
          <a:xfrm>
            <a:off x="1500166" y="4214818"/>
            <a:ext cx="428628" cy="428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7</a:t>
            </a:r>
            <a:endParaRPr lang="vi-VN" b="1" dirty="0"/>
          </a:p>
        </p:txBody>
      </p:sp>
      <p:graphicFrame>
        <p:nvGraphicFramePr>
          <p:cNvPr id="18" name="Table 17"/>
          <p:cNvGraphicFramePr>
            <a:graphicFrameLocks noGrp="1"/>
          </p:cNvGraphicFramePr>
          <p:nvPr/>
        </p:nvGraphicFramePr>
        <p:xfrm>
          <a:off x="2760072" y="1785926"/>
          <a:ext cx="2883498"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tblGrid>
              <a:tr h="488160">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19" name="Table 18"/>
          <p:cNvGraphicFramePr>
            <a:graphicFrameLocks noGrp="1"/>
          </p:cNvGraphicFramePr>
          <p:nvPr/>
        </p:nvGraphicFramePr>
        <p:xfrm>
          <a:off x="2285984" y="2214554"/>
          <a:ext cx="2883498"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tblGrid>
              <a:tr h="488160">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0" name="Table 19"/>
          <p:cNvGraphicFramePr>
            <a:graphicFrameLocks noGrp="1"/>
          </p:cNvGraphicFramePr>
          <p:nvPr/>
        </p:nvGraphicFramePr>
        <p:xfrm>
          <a:off x="2285984" y="2714620"/>
          <a:ext cx="4325247" cy="571504"/>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gridCol w="480583"/>
                <a:gridCol w="480583"/>
              </a:tblGrid>
              <a:tr h="571504">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1" name="Table 20"/>
          <p:cNvGraphicFramePr>
            <a:graphicFrameLocks noGrp="1"/>
          </p:cNvGraphicFramePr>
          <p:nvPr/>
        </p:nvGraphicFramePr>
        <p:xfrm>
          <a:off x="2786047" y="3214686"/>
          <a:ext cx="2428895" cy="571504"/>
        </p:xfrm>
        <a:graphic>
          <a:graphicData uri="http://schemas.openxmlformats.org/drawingml/2006/table">
            <a:tbl>
              <a:tblPr firstRow="1" bandRow="1">
                <a:tableStyleId>{5C22544A-7EE6-4342-B048-85BDC9FD1C3A}</a:tableStyleId>
              </a:tblPr>
              <a:tblGrid>
                <a:gridCol w="485779"/>
                <a:gridCol w="485779"/>
                <a:gridCol w="485779"/>
                <a:gridCol w="485779"/>
                <a:gridCol w="485779"/>
              </a:tblGrid>
              <a:tr h="571504">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2" name="Table 21"/>
          <p:cNvGraphicFramePr>
            <a:graphicFrameLocks noGrp="1"/>
          </p:cNvGraphicFramePr>
          <p:nvPr/>
        </p:nvGraphicFramePr>
        <p:xfrm>
          <a:off x="2285984" y="3714752"/>
          <a:ext cx="3364081"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tblGrid>
              <a:tr h="488160">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3" name="Table 22"/>
          <p:cNvGraphicFramePr>
            <a:graphicFrameLocks noGrp="1"/>
          </p:cNvGraphicFramePr>
          <p:nvPr/>
        </p:nvGraphicFramePr>
        <p:xfrm>
          <a:off x="3247149" y="4214818"/>
          <a:ext cx="4325247"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gridCol w="480583"/>
                <a:gridCol w="480583"/>
              </a:tblGrid>
              <a:tr h="488160">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4" name="Table 23"/>
          <p:cNvGraphicFramePr>
            <a:graphicFrameLocks noGrp="1"/>
          </p:cNvGraphicFramePr>
          <p:nvPr/>
        </p:nvGraphicFramePr>
        <p:xfrm>
          <a:off x="5572132" y="6143644"/>
          <a:ext cx="3364081"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tblGrid>
              <a:tr h="488160">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Â</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N</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H</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Ọ</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smtClean="0">
                          <a:solidFill>
                            <a:schemeClr val="tx1"/>
                          </a:solidFill>
                        </a:rPr>
                        <a:t>C</a:t>
                      </a: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5" name="Table 24"/>
          <p:cNvGraphicFramePr>
            <a:graphicFrameLocks noGrp="1"/>
          </p:cNvGraphicFramePr>
          <p:nvPr/>
        </p:nvGraphicFramePr>
        <p:xfrm>
          <a:off x="5572132" y="6143644"/>
          <a:ext cx="3364081"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tblGrid>
              <a:tr h="488160">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26" name="TextBox 25"/>
          <p:cNvSpPr txBox="1"/>
          <p:nvPr/>
        </p:nvSpPr>
        <p:spPr>
          <a:xfrm>
            <a:off x="642910" y="4786322"/>
            <a:ext cx="814393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1 (7 ô chữ): Nhân vật xưng “tôi” trong truyện ngắn Lão Hạc là ai?</a:t>
            </a:r>
            <a:endParaRPr lang="vi-VN" sz="2800" b="1" dirty="0"/>
          </a:p>
        </p:txBody>
      </p:sp>
      <p:sp>
        <p:nvSpPr>
          <p:cNvPr id="27" name="TextBox 26"/>
          <p:cNvSpPr txBox="1"/>
          <p:nvPr/>
        </p:nvSpPr>
        <p:spPr>
          <a:xfrm>
            <a:off x="642910" y="4786322"/>
            <a:ext cx="814393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2 (6 ô chữ): Tên nhân vật có tính cách trái ngược với lão Hạc?</a:t>
            </a:r>
            <a:endParaRPr lang="vi-VN" sz="2800" b="1" dirty="0"/>
          </a:p>
        </p:txBody>
      </p:sp>
      <p:graphicFrame>
        <p:nvGraphicFramePr>
          <p:cNvPr id="28" name="Table 27"/>
          <p:cNvGraphicFramePr>
            <a:graphicFrameLocks noGrp="1"/>
          </p:cNvGraphicFramePr>
          <p:nvPr/>
        </p:nvGraphicFramePr>
        <p:xfrm>
          <a:off x="3714744" y="1285860"/>
          <a:ext cx="3364081" cy="488160"/>
        </p:xfrm>
        <a:graphic>
          <a:graphicData uri="http://schemas.openxmlformats.org/drawingml/2006/table">
            <a:tbl>
              <a:tblPr firstRow="1" bandRow="1">
                <a:tableStyleId>{5C22544A-7EE6-4342-B048-85BDC9FD1C3A}</a:tableStyleId>
              </a:tblPr>
              <a:tblGrid>
                <a:gridCol w="480583"/>
                <a:gridCol w="480583"/>
                <a:gridCol w="480583"/>
                <a:gridCol w="480583"/>
                <a:gridCol w="480583"/>
                <a:gridCol w="480583"/>
                <a:gridCol w="480583"/>
              </a:tblGrid>
              <a:tr h="488160">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endParaRPr lang="vi-VN" sz="24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29" name="TextBox 28"/>
          <p:cNvSpPr txBox="1"/>
          <p:nvPr/>
        </p:nvSpPr>
        <p:spPr>
          <a:xfrm>
            <a:off x="642910" y="4786322"/>
            <a:ext cx="814393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7 (9 ô chữ): Tên giải thưởng cao quý mà Nam Cao đã đạt được?</a:t>
            </a:r>
            <a:endParaRPr lang="vi-VN" sz="2800" b="1" dirty="0"/>
          </a:p>
        </p:txBody>
      </p:sp>
      <p:sp>
        <p:nvSpPr>
          <p:cNvPr id="30" name="TextBox 29"/>
          <p:cNvSpPr txBox="1"/>
          <p:nvPr/>
        </p:nvSpPr>
        <p:spPr>
          <a:xfrm>
            <a:off x="642910" y="4786322"/>
            <a:ext cx="814393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3 (6 ô chữ): Tên huyện thuộc quê hương của tác giả Nam Cao?</a:t>
            </a:r>
            <a:endParaRPr lang="vi-VN" sz="2800" b="1" dirty="0"/>
          </a:p>
        </p:txBody>
      </p:sp>
      <p:sp>
        <p:nvSpPr>
          <p:cNvPr id="31" name="TextBox 30"/>
          <p:cNvSpPr txBox="1"/>
          <p:nvPr/>
        </p:nvSpPr>
        <p:spPr>
          <a:xfrm>
            <a:off x="642910" y="4786322"/>
            <a:ext cx="814393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4 (9 ô chữ): Tình cảm của lão Hạc đối với con trai?</a:t>
            </a:r>
            <a:endParaRPr lang="vi-VN" sz="2800" b="1" dirty="0"/>
          </a:p>
        </p:txBody>
      </p:sp>
      <p:sp>
        <p:nvSpPr>
          <p:cNvPr id="32" name="TextBox 31"/>
          <p:cNvSpPr txBox="1"/>
          <p:nvPr/>
        </p:nvSpPr>
        <p:spPr>
          <a:xfrm>
            <a:off x="642910" y="4786322"/>
            <a:ext cx="814393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5 (5 ô chữ): Nguyên nhân cái chết của lão Hạc”?</a:t>
            </a:r>
            <a:endParaRPr lang="vi-VN" sz="2800" b="1" dirty="0"/>
          </a:p>
        </p:txBody>
      </p:sp>
      <p:sp>
        <p:nvSpPr>
          <p:cNvPr id="33" name="TextBox 32"/>
          <p:cNvSpPr txBox="1"/>
          <p:nvPr/>
        </p:nvSpPr>
        <p:spPr>
          <a:xfrm>
            <a:off x="642910" y="4786322"/>
            <a:ext cx="814393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Câu 6 (7 ô chữ): Việc lão Hạc gửi ông Giáo tiền ma chay thể hiện phẩm chất gì của lão?</a:t>
            </a:r>
            <a:endParaRPr lang="vi-VN" sz="28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3" presetClass="exit" presetSubtype="10" fill="hold" grpId="1" nodeType="withEffect">
                                  <p:stCondLst>
                                    <p:cond delay="0"/>
                                  </p:stCondLst>
                                  <p:childTnLst>
                                    <p:animEffect transition="out" filter="blinds(horizontal)">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33"/>
                                        </p:tgtEl>
                                      </p:cBhvr>
                                    </p:animEffect>
                                    <p:set>
                                      <p:cBhvr>
                                        <p:cTn id="7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linds(horizont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5"/>
                    </p:tgtEl>
                  </p:cond>
                </p:stCondLst>
                <p:endSync evt="end" delay="0">
                  <p:rtn val="all"/>
                </p:endSync>
                <p:childTnLst>
                  <p:par>
                    <p:cTn id="87" fill="hold">
                      <p:stCondLst>
                        <p:cond delay="0"/>
                      </p:stCondLst>
                      <p:childTnLst>
                        <p:par>
                          <p:cTn id="88" fill="hold">
                            <p:stCondLst>
                              <p:cond delay="0"/>
                            </p:stCondLst>
                            <p:childTnLst>
                              <p:par>
                                <p:cTn id="89" presetID="3" presetClass="exit" presetSubtype="10" fill="hold" nodeType="clickEffect">
                                  <p:stCondLst>
                                    <p:cond delay="0"/>
                                  </p:stCondLst>
                                  <p:childTnLst>
                                    <p:animEffect transition="out" filter="blinds(horizontal)">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2" restart="whenNotActive" fill="hold" evtFilter="cancelBubble" nodeType="interactiveSeq">
                <p:stCondLst>
                  <p:cond evt="onClick" delay="0">
                    <p:tgtEl>
                      <p:spTgt spid="11"/>
                    </p:tgtEl>
                  </p:cond>
                </p:stCondLst>
                <p:endSync evt="end" delay="0">
                  <p:rtn val="all"/>
                </p:endSync>
                <p:childTnLst>
                  <p:par>
                    <p:cTn id="93" fill="hold">
                      <p:stCondLst>
                        <p:cond delay="0"/>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nodeType="clickEffect">
                                  <p:stCondLst>
                                    <p:cond delay="0"/>
                                  </p:stCondLst>
                                  <p:childTnLst>
                                    <p:animEffect transition="out" filter="blinds(horizontal)">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3" presetClass="exit" presetSubtype="10" fill="hold" grpId="1" nodeType="withEffect">
                                  <p:stCondLst>
                                    <p:cond delay="0"/>
                                  </p:stCondLst>
                                  <p:childTnLst>
                                    <p:animEffect transition="out" filter="blinds(horizontal)">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phoccongdong (163).jpg"/>
          <p:cNvPicPr>
            <a:picLocks noChangeAspect="1"/>
          </p:cNvPicPr>
          <p:nvPr/>
        </p:nvPicPr>
        <p:blipFill>
          <a:blip r:embed="rId2"/>
          <a:stretch>
            <a:fillRect/>
          </a:stretch>
        </p:blipFill>
        <p:spPr>
          <a:xfrm>
            <a:off x="2028" y="0"/>
            <a:ext cx="9139943" cy="6858000"/>
          </a:xfrm>
          <a:prstGeom prst="rect">
            <a:avLst/>
          </a:prstGeom>
        </p:spPr>
      </p:pic>
      <p:sp>
        <p:nvSpPr>
          <p:cNvPr id="2" name="TextBox 1"/>
          <p:cNvSpPr txBox="1"/>
          <p:nvPr/>
        </p:nvSpPr>
        <p:spPr>
          <a:xfrm>
            <a:off x="500034" y="428603"/>
            <a:ext cx="8143932" cy="5201424"/>
          </a:xfrm>
          <a:prstGeom prst="rect">
            <a:avLst/>
          </a:prstGeom>
          <a:noFill/>
        </p:spPr>
        <p:txBody>
          <a:bodyPr wrap="square" rtlCol="0">
            <a:spAutoFit/>
          </a:bodyPr>
          <a:lstStyle/>
          <a:p>
            <a:r>
              <a:rPr lang="en-US" sz="4400" b="1" dirty="0">
                <a:solidFill>
                  <a:srgbClr val="00B050"/>
                </a:solidFill>
              </a:rPr>
              <a:t>2.Tác phẩm. </a:t>
            </a:r>
            <a:endParaRPr lang="vi-VN" sz="4400" b="1" dirty="0">
              <a:solidFill>
                <a:srgbClr val="00B050"/>
              </a:solidFill>
            </a:endParaRPr>
          </a:p>
          <a:p>
            <a:r>
              <a:rPr lang="en-US" sz="3600" b="1" dirty="0">
                <a:solidFill>
                  <a:schemeClr val="accent6">
                    <a:lumMod val="75000"/>
                  </a:schemeClr>
                </a:solidFill>
              </a:rPr>
              <a:t>- </a:t>
            </a:r>
            <a:r>
              <a:rPr lang="en-US" sz="3600" b="1" dirty="0" smtClean="0">
                <a:solidFill>
                  <a:schemeClr val="accent6">
                    <a:lumMod val="75000"/>
                  </a:schemeClr>
                </a:solidFill>
              </a:rPr>
              <a:t>Vị </a:t>
            </a:r>
            <a:r>
              <a:rPr lang="en-US" sz="3600" b="1" dirty="0" err="1" smtClean="0">
                <a:solidFill>
                  <a:schemeClr val="accent6">
                    <a:lumMod val="75000"/>
                  </a:schemeClr>
                </a:solidFill>
              </a:rPr>
              <a:t>trí</a:t>
            </a:r>
            <a:r>
              <a:rPr lang="en-US" sz="3600" b="1" dirty="0" smtClean="0">
                <a:solidFill>
                  <a:schemeClr val="accent6">
                    <a:lumMod val="75000"/>
                  </a:schemeClr>
                </a:solidFill>
              </a:rPr>
              <a:t>:</a:t>
            </a:r>
            <a:endParaRPr lang="vi-VN" sz="3600" b="1" dirty="0"/>
          </a:p>
          <a:p>
            <a:r>
              <a:rPr lang="en-US" sz="3600" b="1" dirty="0">
                <a:solidFill>
                  <a:schemeClr val="accent6">
                    <a:lumMod val="75000"/>
                  </a:schemeClr>
                </a:solidFill>
              </a:rPr>
              <a:t>- </a:t>
            </a:r>
            <a:r>
              <a:rPr lang="en-US" sz="3600" b="1" dirty="0" smtClean="0">
                <a:solidFill>
                  <a:schemeClr val="accent6">
                    <a:lumMod val="75000"/>
                  </a:schemeClr>
                </a:solidFill>
              </a:rPr>
              <a:t>Thể loại: </a:t>
            </a:r>
            <a:r>
              <a:rPr lang="en-US" sz="3600" b="1" dirty="0" smtClean="0"/>
              <a:t>Truyện </a:t>
            </a:r>
            <a:r>
              <a:rPr lang="en-US" sz="3600" b="1" dirty="0"/>
              <a:t>ngắn</a:t>
            </a:r>
            <a:endParaRPr lang="vi-VN" sz="3600" b="1" dirty="0"/>
          </a:p>
          <a:p>
            <a:r>
              <a:rPr lang="en-US" sz="3600" b="1" dirty="0">
                <a:solidFill>
                  <a:schemeClr val="accent6">
                    <a:lumMod val="75000"/>
                  </a:schemeClr>
                </a:solidFill>
              </a:rPr>
              <a:t>- </a:t>
            </a:r>
            <a:r>
              <a:rPr lang="en-US" sz="3600" b="1" dirty="0" smtClean="0">
                <a:solidFill>
                  <a:schemeClr val="accent6">
                    <a:lumMod val="75000"/>
                  </a:schemeClr>
                </a:solidFill>
              </a:rPr>
              <a:t>PTBĐ: </a:t>
            </a:r>
            <a:r>
              <a:rPr lang="en-US" sz="3600" b="1" dirty="0"/>
              <a:t>Tự sự + miêu tả + biểu cảm</a:t>
            </a:r>
            <a:endParaRPr lang="vi-VN" sz="3600" b="1" dirty="0"/>
          </a:p>
          <a:p>
            <a:r>
              <a:rPr lang="en-US" sz="3600" b="1" dirty="0">
                <a:solidFill>
                  <a:schemeClr val="accent6">
                    <a:lumMod val="75000"/>
                  </a:schemeClr>
                </a:solidFill>
              </a:rPr>
              <a:t>- Nhân vật: </a:t>
            </a:r>
            <a:r>
              <a:rPr lang="en-US" sz="3600" b="1" dirty="0"/>
              <a:t>em bé bán diêm (Nhân vật chính), người bà...</a:t>
            </a:r>
            <a:endParaRPr lang="vi-VN" sz="3600" b="1" dirty="0"/>
          </a:p>
          <a:p>
            <a:r>
              <a:rPr lang="en-US" sz="3600" b="1" dirty="0">
                <a:solidFill>
                  <a:schemeClr val="accent6">
                    <a:lumMod val="75000"/>
                  </a:schemeClr>
                </a:solidFill>
              </a:rPr>
              <a:t>- Ngôi </a:t>
            </a:r>
            <a:r>
              <a:rPr lang="en-US" sz="3600" b="1" dirty="0" smtClean="0">
                <a:solidFill>
                  <a:schemeClr val="accent6">
                    <a:lumMod val="75000"/>
                  </a:schemeClr>
                </a:solidFill>
              </a:rPr>
              <a:t>kể: </a:t>
            </a:r>
            <a:r>
              <a:rPr lang="en-US" sz="3600" b="1" dirty="0" smtClean="0"/>
              <a:t>Ngôi thứ </a:t>
            </a:r>
            <a:r>
              <a:rPr lang="en-US" sz="3600" b="1" dirty="0"/>
              <a:t>3</a:t>
            </a:r>
            <a:endParaRPr lang="vi-VN" sz="3600" b="1" dirty="0"/>
          </a:p>
          <a:p>
            <a:r>
              <a:rPr lang="en-US" sz="3600" b="1" dirty="0">
                <a:solidFill>
                  <a:schemeClr val="accent6">
                    <a:lumMod val="75000"/>
                  </a:schemeClr>
                </a:solidFill>
              </a:rPr>
              <a:t>* Bố cục: </a:t>
            </a:r>
            <a:r>
              <a:rPr lang="en-US" sz="3600" b="1" dirty="0"/>
              <a:t>3 phần</a:t>
            </a:r>
            <a:endParaRPr lang="vi-VN" sz="3600" b="1" dirty="0"/>
          </a:p>
          <a:p>
            <a:endParaRPr lang="vi-VN"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phoccongdong (163).jpg"/>
          <p:cNvPicPr>
            <a:picLocks noChangeAspect="1"/>
          </p:cNvPicPr>
          <p:nvPr/>
        </p:nvPicPr>
        <p:blipFill>
          <a:blip r:embed="rId2"/>
          <a:stretch>
            <a:fillRect/>
          </a:stretch>
        </p:blipFill>
        <p:spPr>
          <a:xfrm>
            <a:off x="2028" y="0"/>
            <a:ext cx="9139943" cy="6858000"/>
          </a:xfrm>
          <a:prstGeom prst="rect">
            <a:avLst/>
          </a:prstGeom>
        </p:spPr>
      </p:pic>
      <p:sp>
        <p:nvSpPr>
          <p:cNvPr id="2" name="TextBox 1"/>
          <p:cNvSpPr txBox="1"/>
          <p:nvPr/>
        </p:nvSpPr>
        <p:spPr>
          <a:xfrm>
            <a:off x="2571736" y="1071546"/>
            <a:ext cx="35719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smtClean="0">
                <a:solidFill>
                  <a:schemeClr val="accent6">
                    <a:lumMod val="75000"/>
                  </a:schemeClr>
                </a:solidFill>
              </a:rPr>
              <a:t>Cô bé bán diêm</a:t>
            </a:r>
            <a:endParaRPr lang="vi-VN" sz="3600" b="1" dirty="0"/>
          </a:p>
        </p:txBody>
      </p:sp>
      <p:sp>
        <p:nvSpPr>
          <p:cNvPr id="4" name="Line 3"/>
          <p:cNvSpPr>
            <a:spLocks noChangeShapeType="1"/>
          </p:cNvSpPr>
          <p:nvPr/>
        </p:nvSpPr>
        <p:spPr bwMode="auto">
          <a:xfrm>
            <a:off x="4357686" y="1714488"/>
            <a:ext cx="71438" cy="1143008"/>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5" name="Line 4"/>
          <p:cNvSpPr>
            <a:spLocks noChangeShapeType="1"/>
          </p:cNvSpPr>
          <p:nvPr/>
        </p:nvSpPr>
        <p:spPr bwMode="auto">
          <a:xfrm flipH="1">
            <a:off x="1676400" y="1714488"/>
            <a:ext cx="2681286" cy="1104912"/>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6" name="Line 5"/>
          <p:cNvSpPr>
            <a:spLocks noChangeShapeType="1"/>
          </p:cNvSpPr>
          <p:nvPr/>
        </p:nvSpPr>
        <p:spPr bwMode="auto">
          <a:xfrm>
            <a:off x="4357686" y="1714488"/>
            <a:ext cx="3033714" cy="117635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7" name="Text Box 17"/>
          <p:cNvSpPr txBox="1">
            <a:spLocks noChangeArrowheads="1"/>
          </p:cNvSpPr>
          <p:nvPr/>
        </p:nvSpPr>
        <p:spPr bwMode="auto">
          <a:xfrm>
            <a:off x="228600" y="2895600"/>
            <a:ext cx="2895600" cy="1196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n-US" sz="2400" b="1" i="1" dirty="0" err="1">
                <a:solidFill>
                  <a:srgbClr val="000099"/>
                </a:solidFill>
                <a:latin typeface="Times New Roman" pitchFamily="18" charset="0"/>
              </a:rPr>
              <a:t>Từ</a:t>
            </a:r>
            <a:r>
              <a:rPr lang="en-US" sz="2400" b="1" i="1" dirty="0">
                <a:solidFill>
                  <a:srgbClr val="000099"/>
                </a:solidFill>
                <a:latin typeface="Times New Roman" pitchFamily="18" charset="0"/>
              </a:rPr>
              <a:t> </a:t>
            </a:r>
            <a:r>
              <a:rPr lang="en-US" sz="2400" b="1" i="1" dirty="0" err="1">
                <a:solidFill>
                  <a:srgbClr val="000099"/>
                </a:solidFill>
                <a:latin typeface="Times New Roman" pitchFamily="18" charset="0"/>
              </a:rPr>
              <a:t>đầu</a:t>
            </a:r>
            <a:r>
              <a:rPr lang="en-US" sz="2400" b="1" i="1" dirty="0" smtClean="0">
                <a:solidFill>
                  <a:srgbClr val="000099"/>
                </a:solidFill>
                <a:latin typeface="Times New Roman" pitchFamily="18" charset="0"/>
              </a:rPr>
              <a:t>… </a:t>
            </a:r>
            <a:r>
              <a:rPr lang="en-US" sz="2400" b="1" i="1" dirty="0" err="1" smtClean="0">
                <a:solidFill>
                  <a:srgbClr val="000099"/>
                </a:solidFill>
                <a:latin typeface="Times New Roman" pitchFamily="18" charset="0"/>
              </a:rPr>
              <a:t>cứng</a:t>
            </a:r>
            <a:r>
              <a:rPr lang="en-US" sz="2400" b="1" i="1" dirty="0" smtClean="0">
                <a:solidFill>
                  <a:srgbClr val="000099"/>
                </a:solidFill>
                <a:latin typeface="Times New Roman" pitchFamily="18" charset="0"/>
              </a:rPr>
              <a:t> </a:t>
            </a:r>
            <a:r>
              <a:rPr lang="en-US" sz="2400" b="1" i="1" dirty="0" err="1">
                <a:solidFill>
                  <a:srgbClr val="000099"/>
                </a:solidFill>
                <a:latin typeface="Times New Roman" pitchFamily="18" charset="0"/>
              </a:rPr>
              <a:t>đờ</a:t>
            </a:r>
            <a:r>
              <a:rPr lang="en-US" sz="2400" b="1" i="1" dirty="0">
                <a:solidFill>
                  <a:srgbClr val="000099"/>
                </a:solidFill>
                <a:latin typeface="Times New Roman" pitchFamily="18" charset="0"/>
              </a:rPr>
              <a:t> </a:t>
            </a:r>
            <a:r>
              <a:rPr lang="en-US" sz="2400" b="1" i="1" dirty="0" err="1">
                <a:solidFill>
                  <a:srgbClr val="000099"/>
                </a:solidFill>
                <a:latin typeface="Times New Roman" pitchFamily="18" charset="0"/>
              </a:rPr>
              <a:t>ra</a:t>
            </a:r>
            <a:r>
              <a:rPr lang="en-US" sz="2400" b="1" dirty="0">
                <a:latin typeface="Times New Roman" pitchFamily="18" charset="0"/>
              </a:rPr>
              <a:t> </a:t>
            </a:r>
            <a:r>
              <a:rPr lang="en-US" sz="2400" b="1" dirty="0" err="1">
                <a:latin typeface="Times New Roman" pitchFamily="18" charset="0"/>
              </a:rPr>
              <a:t>Hoàn</a:t>
            </a:r>
            <a:r>
              <a:rPr lang="en-US" sz="2400" b="1" dirty="0">
                <a:latin typeface="Times New Roman" pitchFamily="18" charset="0"/>
              </a:rPr>
              <a:t> </a:t>
            </a:r>
            <a:r>
              <a:rPr lang="en-US" sz="2400" b="1" dirty="0" err="1">
                <a:latin typeface="Times New Roman" pitchFamily="18" charset="0"/>
              </a:rPr>
              <a:t>cảnh</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cô</a:t>
            </a:r>
            <a:r>
              <a:rPr lang="en-US" sz="2400" b="1" dirty="0">
                <a:latin typeface="Times New Roman" pitchFamily="18" charset="0"/>
              </a:rPr>
              <a:t> </a:t>
            </a:r>
            <a:r>
              <a:rPr lang="en-US" sz="2400" b="1" dirty="0" err="1">
                <a:latin typeface="Times New Roman" pitchFamily="18" charset="0"/>
              </a:rPr>
              <a:t>bé</a:t>
            </a:r>
            <a:r>
              <a:rPr lang="en-US" sz="2400" b="1" dirty="0">
                <a:latin typeface="Times New Roman" pitchFamily="18" charset="0"/>
              </a:rPr>
              <a:t> </a:t>
            </a:r>
            <a:r>
              <a:rPr lang="en-US" sz="2400" b="1" dirty="0" err="1">
                <a:latin typeface="Times New Roman" pitchFamily="18" charset="0"/>
              </a:rPr>
              <a:t>bán</a:t>
            </a:r>
            <a:r>
              <a:rPr lang="en-US" sz="2400" b="1" dirty="0">
                <a:latin typeface="Times New Roman" pitchFamily="18" charset="0"/>
              </a:rPr>
              <a:t> </a:t>
            </a:r>
            <a:r>
              <a:rPr lang="en-US" sz="2400" b="1" dirty="0" err="1">
                <a:latin typeface="Times New Roman" pitchFamily="18" charset="0"/>
              </a:rPr>
              <a:t>diêm</a:t>
            </a:r>
            <a:endParaRPr lang="en-US" sz="2400" b="1" dirty="0">
              <a:latin typeface="Times New Roman" pitchFamily="18" charset="0"/>
            </a:endParaRPr>
          </a:p>
        </p:txBody>
      </p:sp>
      <p:sp>
        <p:nvSpPr>
          <p:cNvPr id="8" name="Text Box 18"/>
          <p:cNvSpPr txBox="1">
            <a:spLocks noChangeArrowheads="1"/>
          </p:cNvSpPr>
          <p:nvPr/>
        </p:nvSpPr>
        <p:spPr bwMode="auto">
          <a:xfrm>
            <a:off x="6324600" y="2895600"/>
            <a:ext cx="2590800" cy="1196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n-US" sz="2400" b="1" i="1">
                <a:solidFill>
                  <a:srgbClr val="000099"/>
                </a:solidFill>
                <a:latin typeface="Times New Roman" pitchFamily="18" charset="0"/>
              </a:rPr>
              <a:t>Đoạn còn lại</a:t>
            </a:r>
            <a:r>
              <a:rPr lang="en-US" sz="2400" b="1">
                <a:latin typeface="Times New Roman" pitchFamily="18" charset="0"/>
              </a:rPr>
              <a:t>         cái chết của cô bé bán diêm</a:t>
            </a:r>
          </a:p>
        </p:txBody>
      </p:sp>
      <p:sp>
        <p:nvSpPr>
          <p:cNvPr id="9" name="Text Box 22"/>
          <p:cNvSpPr txBox="1">
            <a:spLocks noChangeArrowheads="1"/>
          </p:cNvSpPr>
          <p:nvPr/>
        </p:nvSpPr>
        <p:spPr bwMode="auto">
          <a:xfrm>
            <a:off x="3276600" y="2895600"/>
            <a:ext cx="2895600" cy="1196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n-US" sz="2400" b="1" i="1" dirty="0" err="1">
                <a:solidFill>
                  <a:srgbClr val="000099"/>
                </a:solidFill>
                <a:latin typeface="Times New Roman" pitchFamily="18" charset="0"/>
              </a:rPr>
              <a:t>Tiếp</a:t>
            </a:r>
            <a:r>
              <a:rPr lang="en-US" sz="2400" b="1" i="1" dirty="0">
                <a:solidFill>
                  <a:srgbClr val="000099"/>
                </a:solidFill>
                <a:latin typeface="Times New Roman" pitchFamily="18" charset="0"/>
              </a:rPr>
              <a:t> </a:t>
            </a:r>
            <a:r>
              <a:rPr lang="en-US" sz="2400" b="1" i="1" dirty="0" smtClean="0">
                <a:solidFill>
                  <a:srgbClr val="000099"/>
                </a:solidFill>
                <a:latin typeface="Times New Roman" pitchFamily="18" charset="0"/>
              </a:rPr>
              <a:t>… </a:t>
            </a:r>
            <a:r>
              <a:rPr lang="en-US" sz="2400" b="1" i="1" dirty="0" err="1" smtClean="0">
                <a:solidFill>
                  <a:srgbClr val="000099"/>
                </a:solidFill>
                <a:latin typeface="Times New Roman" pitchFamily="18" charset="0"/>
              </a:rPr>
              <a:t>thượng</a:t>
            </a:r>
            <a:r>
              <a:rPr lang="en-US" sz="2400" b="1" i="1" dirty="0" smtClean="0">
                <a:solidFill>
                  <a:srgbClr val="000099"/>
                </a:solidFill>
                <a:latin typeface="Times New Roman" pitchFamily="18" charset="0"/>
              </a:rPr>
              <a:t> </a:t>
            </a:r>
            <a:r>
              <a:rPr lang="en-US" sz="2400" b="1" i="1" dirty="0" err="1">
                <a:solidFill>
                  <a:srgbClr val="000099"/>
                </a:solidFill>
                <a:latin typeface="Times New Roman" pitchFamily="18" charset="0"/>
              </a:rPr>
              <a:t>đế</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lần</a:t>
            </a:r>
            <a:r>
              <a:rPr lang="en-US" sz="2400" b="1" dirty="0">
                <a:latin typeface="Times New Roman" pitchFamily="18" charset="0"/>
              </a:rPr>
              <a:t> </a:t>
            </a:r>
            <a:r>
              <a:rPr lang="en-US" sz="2400" b="1" dirty="0" err="1">
                <a:latin typeface="Times New Roman" pitchFamily="18" charset="0"/>
              </a:rPr>
              <a:t>quẹt</a:t>
            </a:r>
            <a:r>
              <a:rPr lang="en-US" sz="2400" b="1" dirty="0">
                <a:latin typeface="Times New Roman" pitchFamily="18" charset="0"/>
              </a:rPr>
              <a:t> </a:t>
            </a:r>
            <a:r>
              <a:rPr lang="en-US" sz="2400" b="1" dirty="0" err="1">
                <a:latin typeface="Times New Roman" pitchFamily="18" charset="0"/>
              </a:rPr>
              <a:t>diêm</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mộng</a:t>
            </a:r>
            <a:r>
              <a:rPr lang="en-US" sz="2400" b="1" dirty="0">
                <a:latin typeface="Times New Roman" pitchFamily="18" charset="0"/>
              </a:rPr>
              <a:t> </a:t>
            </a:r>
            <a:r>
              <a:rPr lang="en-US" sz="2400" b="1" dirty="0" err="1">
                <a:latin typeface="Times New Roman" pitchFamily="18" charset="0"/>
              </a:rPr>
              <a:t>tưởng</a:t>
            </a:r>
            <a:endParaRPr lang="en-US" sz="2400" b="1" dirty="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 name="Picture 22" descr="lophoccongdong (163).jpg"/>
          <p:cNvPicPr>
            <a:picLocks noChangeAspect="1"/>
          </p:cNvPicPr>
          <p:nvPr/>
        </p:nvPicPr>
        <p:blipFill>
          <a:blip r:embed="rId2"/>
          <a:stretch>
            <a:fillRect/>
          </a:stretch>
        </p:blipFill>
        <p:spPr>
          <a:xfrm>
            <a:off x="2028" y="0"/>
            <a:ext cx="9139943" cy="6858000"/>
          </a:xfrm>
          <a:prstGeom prst="rect">
            <a:avLst/>
          </a:prstGeom>
        </p:spPr>
      </p:pic>
      <p:sp>
        <p:nvSpPr>
          <p:cNvPr id="6" name="Text Box 30"/>
          <p:cNvSpPr txBox="1">
            <a:spLocks noChangeArrowheads="1"/>
          </p:cNvSpPr>
          <p:nvPr/>
        </p:nvSpPr>
        <p:spPr bwMode="auto">
          <a:xfrm>
            <a:off x="214282" y="710967"/>
            <a:ext cx="3286148" cy="646331"/>
          </a:xfrm>
          <a:prstGeom prst="rect">
            <a:avLst/>
          </a:prstGeom>
          <a:noFill/>
          <a:ln w="9525">
            <a:noFill/>
            <a:miter lim="800000"/>
            <a:headEnd/>
            <a:tailEnd/>
          </a:ln>
          <a:effectLst/>
        </p:spPr>
        <p:txBody>
          <a:bodyPr wrap="square">
            <a:spAutoFit/>
          </a:bodyPr>
          <a:lstStyle/>
          <a:p>
            <a:pPr>
              <a:spcBef>
                <a:spcPct val="50000"/>
              </a:spcBef>
            </a:pPr>
            <a:r>
              <a:rPr lang="en-US" sz="3600" b="1" i="1" dirty="0" smtClean="0">
                <a:solidFill>
                  <a:srgbClr val="00B0F0"/>
                </a:solidFill>
                <a:latin typeface="Times New Roman" pitchFamily="18" charset="0"/>
              </a:rPr>
              <a:t>a. </a:t>
            </a:r>
            <a:r>
              <a:rPr lang="en-US" sz="3600" b="1" i="1" dirty="0">
                <a:solidFill>
                  <a:srgbClr val="00B0F0"/>
                </a:solidFill>
                <a:latin typeface="Times New Roman" pitchFamily="18" charset="0"/>
              </a:rPr>
              <a:t>Gia </a:t>
            </a:r>
            <a:r>
              <a:rPr lang="en-US" sz="3600" b="1" i="1" dirty="0" smtClean="0">
                <a:solidFill>
                  <a:srgbClr val="00B0F0"/>
                </a:solidFill>
                <a:latin typeface="Times New Roman" pitchFamily="18" charset="0"/>
              </a:rPr>
              <a:t>cảnh:</a:t>
            </a:r>
            <a:endParaRPr lang="en-US" sz="3600" b="1" i="1" dirty="0">
              <a:solidFill>
                <a:srgbClr val="00B0F0"/>
              </a:solidFill>
              <a:latin typeface="Times New Roman" pitchFamily="18" charset="0"/>
            </a:endParaRPr>
          </a:p>
        </p:txBody>
      </p:sp>
      <p:sp>
        <p:nvSpPr>
          <p:cNvPr id="7" name="Text Box 49"/>
          <p:cNvSpPr txBox="1">
            <a:spLocks noChangeArrowheads="1"/>
          </p:cNvSpPr>
          <p:nvPr/>
        </p:nvSpPr>
        <p:spPr bwMode="auto">
          <a:xfrm>
            <a:off x="500034" y="1334144"/>
            <a:ext cx="1800225" cy="523220"/>
          </a:xfrm>
          <a:prstGeom prst="rect">
            <a:avLst/>
          </a:prstGeom>
          <a:noFill/>
          <a:ln w="9525">
            <a:noFill/>
            <a:miter lim="800000"/>
            <a:headEnd/>
            <a:tailEnd/>
          </a:ln>
          <a:effectLst/>
        </p:spPr>
        <p:txBody>
          <a:bodyPr wrap="square">
            <a:spAutoFit/>
          </a:bodyPr>
          <a:lstStyle/>
          <a:p>
            <a:pPr>
              <a:spcBef>
                <a:spcPct val="50000"/>
              </a:spcBef>
            </a:pPr>
            <a:r>
              <a:rPr lang="en-US" sz="2800" b="1" dirty="0" err="1">
                <a:latin typeface="Times New Roman" pitchFamily="18" charset="0"/>
              </a:rPr>
              <a:t>Quá</a:t>
            </a:r>
            <a:r>
              <a:rPr lang="en-US" sz="2800" b="1" dirty="0">
                <a:latin typeface="Times New Roman" pitchFamily="18" charset="0"/>
              </a:rPr>
              <a:t> </a:t>
            </a:r>
            <a:r>
              <a:rPr lang="en-US" sz="2800" b="1" dirty="0" err="1">
                <a:latin typeface="Times New Roman" pitchFamily="18" charset="0"/>
              </a:rPr>
              <a:t>khứ</a:t>
            </a:r>
            <a:endParaRPr lang="en-US" sz="2800" b="1" dirty="0">
              <a:latin typeface="Times New Roman" pitchFamily="18" charset="0"/>
            </a:endParaRPr>
          </a:p>
        </p:txBody>
      </p:sp>
      <p:sp>
        <p:nvSpPr>
          <p:cNvPr id="8" name="Text Box 50"/>
          <p:cNvSpPr txBox="1">
            <a:spLocks noChangeArrowheads="1"/>
          </p:cNvSpPr>
          <p:nvPr/>
        </p:nvSpPr>
        <p:spPr bwMode="auto">
          <a:xfrm>
            <a:off x="5786446" y="928670"/>
            <a:ext cx="2195538" cy="523220"/>
          </a:xfrm>
          <a:prstGeom prst="rect">
            <a:avLst/>
          </a:prstGeom>
          <a:noFill/>
          <a:ln w="9525">
            <a:noFill/>
            <a:miter lim="800000"/>
            <a:headEnd/>
            <a:tailEnd/>
          </a:ln>
          <a:effectLst/>
        </p:spPr>
        <p:txBody>
          <a:bodyPr wrap="square">
            <a:spAutoFit/>
          </a:bodyPr>
          <a:lstStyle/>
          <a:p>
            <a:pPr>
              <a:spcBef>
                <a:spcPct val="50000"/>
              </a:spcBef>
            </a:pPr>
            <a:r>
              <a:rPr lang="en-US" sz="2800" b="1" dirty="0" err="1">
                <a:latin typeface="Times New Roman" pitchFamily="18" charset="0"/>
              </a:rPr>
              <a:t>Hiện</a:t>
            </a:r>
            <a:r>
              <a:rPr lang="en-US" sz="2800" b="1" dirty="0">
                <a:latin typeface="Times New Roman" pitchFamily="18" charset="0"/>
              </a:rPr>
              <a:t> </a:t>
            </a:r>
            <a:r>
              <a:rPr lang="en-US" sz="2800" b="1" dirty="0" err="1">
                <a:latin typeface="Times New Roman" pitchFamily="18" charset="0"/>
              </a:rPr>
              <a:t>tại</a:t>
            </a:r>
            <a:endParaRPr lang="en-US" sz="2800" b="1" dirty="0">
              <a:latin typeface="Times New Roman" pitchFamily="18" charset="0"/>
            </a:endParaRPr>
          </a:p>
        </p:txBody>
      </p:sp>
      <p:sp>
        <p:nvSpPr>
          <p:cNvPr id="9" name="Text Box 51"/>
          <p:cNvSpPr txBox="1">
            <a:spLocks noChangeArrowheads="1"/>
          </p:cNvSpPr>
          <p:nvPr/>
        </p:nvSpPr>
        <p:spPr bwMode="auto">
          <a:xfrm>
            <a:off x="0" y="1752605"/>
            <a:ext cx="3571868" cy="2462213"/>
          </a:xfrm>
          <a:prstGeom prst="rect">
            <a:avLst/>
          </a:prstGeom>
          <a:noFill/>
          <a:ln w="9525">
            <a:noFill/>
            <a:miter lim="800000"/>
            <a:headEnd/>
            <a:tailEnd/>
          </a:ln>
          <a:effectLst/>
        </p:spPr>
        <p:txBody>
          <a:bodyPr wrap="square">
            <a:spAutoFit/>
          </a:bodyPr>
          <a:lstStyle/>
          <a:p>
            <a:pPr algn="just">
              <a:spcBef>
                <a:spcPct val="50000"/>
              </a:spcBef>
              <a:buFontTx/>
              <a:buChar char="-"/>
            </a:pPr>
            <a:r>
              <a:rPr lang="en-US" sz="2800" dirty="0" smtClean="0">
                <a:latin typeface="Times New Roman" pitchFamily="18" charset="0"/>
              </a:rPr>
              <a:t> </a:t>
            </a:r>
            <a:r>
              <a:rPr lang="en-US" sz="2800" dirty="0" err="1" smtClean="0">
                <a:latin typeface="Times New Roman" pitchFamily="18" charset="0"/>
              </a:rPr>
              <a:t>Bà</a:t>
            </a:r>
            <a:r>
              <a:rPr lang="en-US" sz="2800" dirty="0">
                <a:latin typeface="Times New Roman" pitchFamily="18" charset="0"/>
              </a:rPr>
              <a:t> </a:t>
            </a:r>
            <a:r>
              <a:rPr lang="en-US" sz="2800" dirty="0" err="1" smtClean="0">
                <a:latin typeface="Times New Roman" pitchFamily="18" charset="0"/>
              </a:rPr>
              <a:t>và</a:t>
            </a:r>
            <a:r>
              <a:rPr lang="en-US" sz="2800" dirty="0" smtClean="0">
                <a:latin typeface="Times New Roman" pitchFamily="18" charset="0"/>
              </a:rPr>
              <a:t> </a:t>
            </a:r>
            <a:r>
              <a:rPr lang="en-US" sz="2800" dirty="0" err="1" smtClean="0">
                <a:latin typeface="Times New Roman" pitchFamily="18" charset="0"/>
              </a:rPr>
              <a:t>mẹ</a:t>
            </a:r>
            <a:r>
              <a:rPr lang="en-US" sz="2800" dirty="0" smtClean="0">
                <a:latin typeface="Times New Roman" pitchFamily="18" charset="0"/>
              </a:rPr>
              <a:t> </a:t>
            </a:r>
            <a:r>
              <a:rPr lang="en-US" sz="2800" dirty="0" err="1">
                <a:latin typeface="Times New Roman" pitchFamily="18" charset="0"/>
              </a:rPr>
              <a:t>hết</a:t>
            </a:r>
            <a:r>
              <a:rPr lang="en-US" sz="2800" dirty="0">
                <a:latin typeface="Times New Roman" pitchFamily="18" charset="0"/>
              </a:rPr>
              <a:t> </a:t>
            </a:r>
            <a:r>
              <a:rPr lang="en-US" sz="2800" dirty="0" err="1">
                <a:latin typeface="Times New Roman" pitchFamily="18" charset="0"/>
              </a:rPr>
              <a:t>mực</a:t>
            </a:r>
            <a:r>
              <a:rPr lang="en-US" sz="2800" dirty="0">
                <a:latin typeface="Times New Roman" pitchFamily="18" charset="0"/>
              </a:rPr>
              <a:t> </a:t>
            </a:r>
            <a:r>
              <a:rPr lang="en-US" sz="2800" dirty="0" err="1">
                <a:latin typeface="Times New Roman" pitchFamily="18" charset="0"/>
              </a:rPr>
              <a:t>yêu</a:t>
            </a:r>
            <a:r>
              <a:rPr lang="en-US" sz="2800" dirty="0">
                <a:latin typeface="Times New Roman" pitchFamily="18" charset="0"/>
              </a:rPr>
              <a:t> </a:t>
            </a:r>
            <a:r>
              <a:rPr lang="en-US" sz="2800" dirty="0" err="1">
                <a:latin typeface="Times New Roman" pitchFamily="18" charset="0"/>
              </a:rPr>
              <a:t>thương</a:t>
            </a:r>
            <a:r>
              <a:rPr lang="en-US" sz="2800" dirty="0">
                <a:latin typeface="Times New Roman" pitchFamily="18" charset="0"/>
              </a:rPr>
              <a:t> </a:t>
            </a:r>
            <a:r>
              <a:rPr lang="en-US" sz="2800" dirty="0" err="1" smtClean="0">
                <a:latin typeface="Times New Roman" pitchFamily="18" charset="0"/>
              </a:rPr>
              <a:t>em</a:t>
            </a:r>
            <a:r>
              <a:rPr lang="en-US" sz="2800" dirty="0" smtClean="0">
                <a:latin typeface="Times New Roman" pitchFamily="18" charset="0"/>
              </a:rPr>
              <a:t>.</a:t>
            </a:r>
          </a:p>
          <a:p>
            <a:pPr algn="just">
              <a:spcBef>
                <a:spcPct val="50000"/>
              </a:spcBef>
              <a:buFontTx/>
              <a:buChar char="-"/>
            </a:pPr>
            <a:r>
              <a:rPr lang="en-US" sz="2800" dirty="0">
                <a:latin typeface="Times New Roman"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itchFamily="18" charset="0"/>
              </a:rPr>
              <a:t> </a:t>
            </a:r>
            <a:r>
              <a:rPr lang="en-US" sz="2800" dirty="0" err="1" smtClean="0">
                <a:latin typeface="Times New Roman" pitchFamily="18" charset="0"/>
              </a:rPr>
              <a:t>trong</a:t>
            </a:r>
            <a:r>
              <a:rPr lang="en-US" sz="2800" dirty="0" smtClean="0">
                <a:latin typeface="Times New Roman" pitchFamily="18" charset="0"/>
              </a:rPr>
              <a:t> </a:t>
            </a:r>
            <a:r>
              <a:rPr lang="en-US" sz="2800" dirty="0" err="1" smtClean="0">
                <a:latin typeface="Times New Roman" pitchFamily="18" charset="0"/>
              </a:rPr>
              <a:t>ngôi</a:t>
            </a:r>
            <a:r>
              <a:rPr lang="en-US" sz="2800" dirty="0" smtClean="0">
                <a:latin typeface="Times New Roman" pitchFamily="18" charset="0"/>
              </a:rPr>
              <a:t> </a:t>
            </a:r>
            <a:r>
              <a:rPr lang="en-US" sz="2800" dirty="0" err="1" smtClean="0">
                <a:latin typeface="Times New Roman" pitchFamily="18" charset="0"/>
              </a:rPr>
              <a:t>nhà</a:t>
            </a:r>
            <a:r>
              <a:rPr lang="en-US" sz="2800" dirty="0" smtClean="0">
                <a:latin typeface="Times New Roman" pitchFamily="18" charset="0"/>
              </a:rPr>
              <a:t> </a:t>
            </a:r>
            <a:r>
              <a:rPr lang="en-US" sz="2800" dirty="0" err="1" smtClean="0">
                <a:latin typeface="Times New Roman" pitchFamily="18" charset="0"/>
              </a:rPr>
              <a:t>xinh</a:t>
            </a:r>
            <a:r>
              <a:rPr lang="en-US" sz="2800" dirty="0" smtClean="0">
                <a:latin typeface="Times New Roman" pitchFamily="18" charset="0"/>
              </a:rPr>
              <a:t> </a:t>
            </a:r>
            <a:r>
              <a:rPr lang="en-US" sz="2800" dirty="0" err="1" smtClean="0">
                <a:latin typeface="Times New Roman" pitchFamily="18" charset="0"/>
              </a:rPr>
              <a:t>xắn</a:t>
            </a:r>
            <a:r>
              <a:rPr lang="en-US" sz="2800" dirty="0" smtClean="0">
                <a:latin typeface="Times New Roman" pitchFamily="18" charset="0"/>
              </a:rPr>
              <a:t>, </a:t>
            </a:r>
            <a:r>
              <a:rPr lang="en-US" sz="2800" dirty="0" err="1" smtClean="0">
                <a:latin typeface="Times New Roman" pitchFamily="18" charset="0"/>
              </a:rPr>
              <a:t>có</a:t>
            </a:r>
            <a:r>
              <a:rPr lang="en-US" sz="2800" dirty="0" smtClean="0">
                <a:latin typeface="Times New Roman" pitchFamily="18" charset="0"/>
              </a:rPr>
              <a:t> </a:t>
            </a:r>
            <a:r>
              <a:rPr lang="en-US" sz="2800" dirty="0" err="1" smtClean="0">
                <a:latin typeface="Times New Roman" pitchFamily="18" charset="0"/>
              </a:rPr>
              <a:t>dây</a:t>
            </a:r>
            <a:r>
              <a:rPr lang="en-US" sz="2800" dirty="0" smtClean="0">
                <a:latin typeface="Times New Roman" pitchFamily="18" charset="0"/>
              </a:rPr>
              <a:t> </a:t>
            </a:r>
            <a:r>
              <a:rPr lang="en-US" sz="2800" dirty="0" err="1" smtClean="0">
                <a:latin typeface="Times New Roman" pitchFamily="18" charset="0"/>
              </a:rPr>
              <a:t>trường</a:t>
            </a:r>
            <a:r>
              <a:rPr lang="en-US" sz="2800" dirty="0" smtClean="0">
                <a:latin typeface="Times New Roman" pitchFamily="18" charset="0"/>
              </a:rPr>
              <a:t> </a:t>
            </a:r>
            <a:r>
              <a:rPr lang="en-US" sz="2800" dirty="0" err="1" smtClean="0">
                <a:latin typeface="Times New Roman" pitchFamily="18" charset="0"/>
              </a:rPr>
              <a:t>xuân</a:t>
            </a:r>
            <a:r>
              <a:rPr lang="en-US" sz="2800" dirty="0" smtClean="0">
                <a:latin typeface="Times New Roman" pitchFamily="18" charset="0"/>
              </a:rPr>
              <a:t> </a:t>
            </a:r>
            <a:r>
              <a:rPr lang="en-US" sz="2800" dirty="0" err="1" smtClean="0">
                <a:latin typeface="Times New Roman" pitchFamily="18" charset="0"/>
              </a:rPr>
              <a:t>bao</a:t>
            </a:r>
            <a:r>
              <a:rPr lang="en-US" sz="2800" dirty="0" smtClean="0">
                <a:latin typeface="Times New Roman" pitchFamily="18" charset="0"/>
              </a:rPr>
              <a:t> </a:t>
            </a:r>
            <a:r>
              <a:rPr lang="en-US" sz="2800" dirty="0" err="1" smtClean="0">
                <a:latin typeface="Times New Roman" pitchFamily="18" charset="0"/>
              </a:rPr>
              <a:t>quanh</a:t>
            </a:r>
            <a:r>
              <a:rPr lang="en-US" sz="2800" dirty="0" smtClean="0">
                <a:latin typeface="Times New Roman" pitchFamily="18" charset="0"/>
              </a:rPr>
              <a:t>.</a:t>
            </a:r>
            <a:endParaRPr lang="en-US" sz="2800" dirty="0">
              <a:latin typeface="Times New Roman" pitchFamily="18" charset="0"/>
            </a:endParaRPr>
          </a:p>
        </p:txBody>
      </p:sp>
      <p:sp>
        <p:nvSpPr>
          <p:cNvPr id="10" name="Text Box 52"/>
          <p:cNvSpPr txBox="1">
            <a:spLocks noChangeArrowheads="1"/>
          </p:cNvSpPr>
          <p:nvPr/>
        </p:nvSpPr>
        <p:spPr bwMode="auto">
          <a:xfrm>
            <a:off x="3886200" y="1500174"/>
            <a:ext cx="5257800" cy="3108543"/>
          </a:xfrm>
          <a:prstGeom prst="rect">
            <a:avLst/>
          </a:prstGeom>
          <a:noFill/>
          <a:ln w="9525">
            <a:noFill/>
            <a:miter lim="800000"/>
            <a:headEnd/>
            <a:tailEnd/>
          </a:ln>
          <a:effectLst/>
        </p:spPr>
        <p:txBody>
          <a:bodyPr wrap="square">
            <a:spAutoFit/>
          </a:bodyPr>
          <a:lstStyle/>
          <a:p>
            <a:pPr>
              <a:buFontTx/>
              <a:buChar char="-"/>
            </a:pP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chết</a:t>
            </a:r>
            <a:r>
              <a:rPr lang="en-US" sz="2800" dirty="0">
                <a:latin typeface="Times New Roman" pitchFamily="18" charset="0"/>
              </a:rPr>
              <a:t>, </a:t>
            </a:r>
            <a:r>
              <a:rPr lang="en-US" sz="2800" dirty="0" err="1">
                <a:latin typeface="Times New Roman" pitchFamily="18" charset="0"/>
              </a:rPr>
              <a:t>bà</a:t>
            </a:r>
            <a:r>
              <a:rPr lang="en-US" sz="2800" dirty="0">
                <a:latin typeface="Times New Roman" pitchFamily="18" charset="0"/>
              </a:rPr>
              <a:t> </a:t>
            </a:r>
            <a:r>
              <a:rPr lang="en-US" sz="2800" dirty="0" err="1">
                <a:latin typeface="Times New Roman" pitchFamily="18" charset="0"/>
              </a:rPr>
              <a:t>nội</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qua </a:t>
            </a:r>
            <a:r>
              <a:rPr lang="en-US" sz="2800" dirty="0" err="1">
                <a:latin typeface="Times New Roman" pitchFamily="18" charset="0"/>
              </a:rPr>
              <a:t>đời</a:t>
            </a:r>
            <a:r>
              <a:rPr lang="en-US" sz="2800" dirty="0">
                <a:latin typeface="Times New Roman" pitchFamily="18" charset="0"/>
              </a:rPr>
              <a:t>, </a:t>
            </a:r>
            <a:r>
              <a:rPr lang="en-US" sz="2800" dirty="0" err="1">
                <a:latin typeface="Times New Roman" pitchFamily="18" charset="0"/>
              </a:rPr>
              <a:t>sống</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bố</a:t>
            </a:r>
            <a:r>
              <a:rPr lang="en-US" sz="2800" dirty="0">
                <a:latin typeface="Times New Roman" pitchFamily="18" charset="0"/>
              </a:rPr>
              <a:t> </a:t>
            </a:r>
            <a:r>
              <a:rPr lang="en-US" sz="2800" dirty="0" err="1">
                <a:latin typeface="Times New Roman" pitchFamily="18" charset="0"/>
              </a:rPr>
              <a:t>khó</a:t>
            </a:r>
            <a:r>
              <a:rPr lang="en-US" sz="2800" dirty="0">
                <a:latin typeface="Times New Roman" pitchFamily="18" charset="0"/>
              </a:rPr>
              <a:t> </a:t>
            </a:r>
            <a:r>
              <a:rPr lang="en-US" sz="2800" dirty="0" err="1" smtClean="0">
                <a:latin typeface="Times New Roman" pitchFamily="18" charset="0"/>
              </a:rPr>
              <a:t>tính</a:t>
            </a:r>
            <a:r>
              <a:rPr lang="en-US" sz="2800" dirty="0" smtClean="0">
                <a:latin typeface="Times New Roman" pitchFamily="18" charset="0"/>
              </a:rPr>
              <a:t>, </a:t>
            </a:r>
            <a:r>
              <a:rPr lang="en-US" sz="2800" dirty="0" err="1" smtClean="0">
                <a:latin typeface="Times New Roman" pitchFamily="18" charset="0"/>
              </a:rPr>
              <a:t>suốt</a:t>
            </a:r>
            <a:r>
              <a:rPr lang="en-US" sz="2800" dirty="0" smtClean="0">
                <a:latin typeface="Times New Roman" pitchFamily="18" charset="0"/>
              </a:rPr>
              <a:t> </a:t>
            </a:r>
            <a:r>
              <a:rPr lang="en-US" sz="2800" dirty="0" err="1" smtClean="0">
                <a:latin typeface="Times New Roman" pitchFamily="18" charset="0"/>
              </a:rPr>
              <a:t>ngày</a:t>
            </a:r>
            <a:r>
              <a:rPr lang="en-US" sz="2800" dirty="0" smtClean="0">
                <a:latin typeface="Times New Roman" pitchFamily="18" charset="0"/>
              </a:rPr>
              <a:t> </a:t>
            </a:r>
            <a:r>
              <a:rPr lang="en-US" sz="2800" dirty="0" err="1" smtClean="0">
                <a:latin typeface="Times New Roman" pitchFamily="18" charset="0"/>
              </a:rPr>
              <a:t>đánh</a:t>
            </a:r>
            <a:r>
              <a:rPr lang="en-US" sz="2800" dirty="0" smtClean="0">
                <a:latin typeface="Times New Roman" pitchFamily="18" charset="0"/>
              </a:rPr>
              <a:t> </a:t>
            </a:r>
            <a:r>
              <a:rPr lang="en-US" sz="2800" dirty="0" err="1" smtClean="0">
                <a:latin typeface="Times New Roman" pitchFamily="18" charset="0"/>
              </a:rPr>
              <a:t>mắng</a:t>
            </a:r>
            <a:r>
              <a:rPr lang="en-US" sz="2800" dirty="0" smtClean="0">
                <a:latin typeface="Times New Roman" pitchFamily="18" charset="0"/>
              </a:rPr>
              <a:t>, </a:t>
            </a:r>
            <a:r>
              <a:rPr lang="en-US" sz="2800" dirty="0" err="1" smtClean="0">
                <a:latin typeface="Times New Roman" pitchFamily="18" charset="0"/>
              </a:rPr>
              <a:t>chửi</a:t>
            </a:r>
            <a:r>
              <a:rPr lang="en-US" sz="2800" dirty="0" smtClean="0">
                <a:latin typeface="Times New Roman" pitchFamily="18" charset="0"/>
              </a:rPr>
              <a:t> </a:t>
            </a:r>
            <a:r>
              <a:rPr lang="en-US" sz="2800" dirty="0" err="1" smtClean="0">
                <a:latin typeface="Times New Roman" pitchFamily="18" charset="0"/>
              </a:rPr>
              <a:t>rủa</a:t>
            </a:r>
            <a:r>
              <a:rPr lang="en-US" sz="2800" dirty="0" smtClean="0">
                <a:latin typeface="Times New Roman" pitchFamily="18" charset="0"/>
              </a:rPr>
              <a:t>... </a:t>
            </a:r>
            <a:r>
              <a:rPr lang="en-US" sz="2800" dirty="0" err="1" smtClean="0">
                <a:latin typeface="Times New Roman" pitchFamily="18" charset="0"/>
              </a:rPr>
              <a:t>Sống</a:t>
            </a:r>
            <a:r>
              <a:rPr lang="en-US" sz="2800" dirty="0" smtClean="0">
                <a:latin typeface="Times New Roman" pitchFamily="18" charset="0"/>
              </a:rPr>
              <a:t> “</a:t>
            </a:r>
            <a:r>
              <a:rPr lang="en-US" sz="2800" dirty="0" err="1" smtClean="0">
                <a:latin typeface="Times New Roman" pitchFamily="18" charset="0"/>
              </a:rPr>
              <a:t>chui</a:t>
            </a:r>
            <a:r>
              <a:rPr lang="en-US" sz="2800" dirty="0" smtClean="0">
                <a:latin typeface="Times New Roman" pitchFamily="18" charset="0"/>
              </a:rPr>
              <a:t> </a:t>
            </a:r>
            <a:r>
              <a:rPr lang="en-US" sz="2800" dirty="0" err="1" smtClean="0">
                <a:latin typeface="Times New Roman" pitchFamily="18" charset="0"/>
              </a:rPr>
              <a:t>rúc</a:t>
            </a:r>
            <a:r>
              <a:rPr lang="en-US" sz="2800" dirty="0" smtClean="0">
                <a:latin typeface="Times New Roman" pitchFamily="18" charset="0"/>
              </a:rPr>
              <a:t> </a:t>
            </a:r>
            <a:r>
              <a:rPr lang="en-US" sz="2800" dirty="0" err="1" smtClean="0">
                <a:latin typeface="Times New Roman" pitchFamily="18" charset="0"/>
              </a:rPr>
              <a:t>trong</a:t>
            </a:r>
            <a:r>
              <a:rPr lang="en-US" sz="2800" dirty="0" smtClean="0">
                <a:latin typeface="Times New Roman" pitchFamily="18" charset="0"/>
              </a:rPr>
              <a:t> </a:t>
            </a:r>
            <a:r>
              <a:rPr lang="en-US" sz="2800" dirty="0" err="1" smtClean="0">
                <a:latin typeface="Times New Roman" pitchFamily="18" charset="0"/>
              </a:rPr>
              <a:t>một</a:t>
            </a:r>
            <a:r>
              <a:rPr lang="en-US" sz="2800" dirty="0" smtClean="0">
                <a:latin typeface="Times New Roman" pitchFamily="18" charset="0"/>
              </a:rPr>
              <a:t> </a:t>
            </a:r>
            <a:r>
              <a:rPr lang="en-US" sz="2800" dirty="0" err="1" smtClean="0">
                <a:latin typeface="Times New Roman" pitchFamily="18" charset="0"/>
              </a:rPr>
              <a:t>xó</a:t>
            </a:r>
            <a:r>
              <a:rPr lang="en-US" sz="2800" dirty="0" smtClean="0">
                <a:latin typeface="Times New Roman" pitchFamily="18" charset="0"/>
              </a:rPr>
              <a:t> </a:t>
            </a:r>
            <a:r>
              <a:rPr lang="en-US" sz="2800" dirty="0" err="1" smtClean="0">
                <a:latin typeface="Times New Roman" pitchFamily="18" charset="0"/>
              </a:rPr>
              <a:t>tối</a:t>
            </a:r>
            <a:r>
              <a:rPr lang="en-US" sz="2800" dirty="0" smtClean="0">
                <a:latin typeface="Times New Roman" pitchFamily="18" charset="0"/>
              </a:rPr>
              <a:t> </a:t>
            </a:r>
            <a:r>
              <a:rPr lang="en-US" sz="2800" dirty="0" err="1" smtClean="0">
                <a:latin typeface="Times New Roman" pitchFamily="18" charset="0"/>
              </a:rPr>
              <a:t>tăm</a:t>
            </a:r>
            <a:r>
              <a:rPr lang="en-US" sz="2800" dirty="0" smtClean="0">
                <a:latin typeface="Times New Roman" pitchFamily="18" charset="0"/>
              </a:rPr>
              <a:t>”, </a:t>
            </a:r>
          </a:p>
          <a:p>
            <a:pPr>
              <a:buFontTx/>
              <a:buChar char="-"/>
            </a:pPr>
            <a:r>
              <a:rPr lang="en-US" sz="2800" dirty="0">
                <a:latin typeface="Times New Roman" pitchFamily="18" charset="0"/>
              </a:rPr>
              <a:t> </a:t>
            </a:r>
            <a:r>
              <a:rPr lang="en-US" sz="2800" dirty="0" err="1" smtClean="0">
                <a:latin typeface="Times New Roman" pitchFamily="18" charset="0"/>
              </a:rPr>
              <a:t>Phải</a:t>
            </a:r>
            <a:r>
              <a:rPr lang="en-US" sz="2800" dirty="0" smtClean="0">
                <a:latin typeface="Times New Roman" pitchFamily="18" charset="0"/>
              </a:rPr>
              <a:t> </a:t>
            </a:r>
            <a:r>
              <a:rPr lang="en-US" sz="2800" dirty="0" err="1" smtClean="0">
                <a:latin typeface="Times New Roman" pitchFamily="18" charset="0"/>
              </a:rPr>
              <a:t>đi</a:t>
            </a:r>
            <a:r>
              <a:rPr lang="en-US" sz="2800" dirty="0" smtClean="0">
                <a:latin typeface="Times New Roman" pitchFamily="18" charset="0"/>
              </a:rPr>
              <a:t> </a:t>
            </a:r>
            <a:r>
              <a:rPr lang="en-US" sz="2800" dirty="0" err="1" smtClean="0">
                <a:latin typeface="Times New Roman" pitchFamily="18" charset="0"/>
              </a:rPr>
              <a:t>bán</a:t>
            </a:r>
            <a:r>
              <a:rPr lang="en-US" sz="2800" dirty="0" smtClean="0">
                <a:latin typeface="Times New Roman" pitchFamily="18" charset="0"/>
              </a:rPr>
              <a:t> </a:t>
            </a:r>
            <a:r>
              <a:rPr lang="en-US" sz="2800" dirty="0" err="1" smtClean="0">
                <a:latin typeface="Times New Roman" pitchFamily="18" charset="0"/>
              </a:rPr>
              <a:t>diêm</a:t>
            </a:r>
            <a:r>
              <a:rPr lang="en-US" sz="2800" dirty="0" smtClean="0">
                <a:latin typeface="Times New Roman" pitchFamily="18" charset="0"/>
              </a:rPr>
              <a:t> </a:t>
            </a:r>
            <a:r>
              <a:rPr lang="en-US" sz="2800" dirty="0" err="1" smtClean="0">
                <a:latin typeface="Times New Roman" pitchFamily="18" charset="0"/>
              </a:rPr>
              <a:t>mà</a:t>
            </a:r>
            <a:r>
              <a:rPr lang="en-US" sz="2800" dirty="0" smtClean="0">
                <a:latin typeface="Times New Roman" pitchFamily="18" charset="0"/>
              </a:rPr>
              <a:t> </a:t>
            </a:r>
            <a:r>
              <a:rPr lang="en-US" sz="2800" dirty="0" err="1" smtClean="0">
                <a:latin typeface="Times New Roman" pitchFamily="18" charset="0"/>
              </a:rPr>
              <a:t>chẳng</a:t>
            </a:r>
            <a:r>
              <a:rPr lang="en-US" sz="2800" dirty="0" smtClean="0">
                <a:latin typeface="Times New Roman" pitchFamily="18" charset="0"/>
              </a:rPr>
              <a:t> </a:t>
            </a:r>
            <a:r>
              <a:rPr lang="en-US" sz="2800" dirty="0" err="1" smtClean="0">
                <a:latin typeface="Times New Roman" pitchFamily="18" charset="0"/>
              </a:rPr>
              <a:t>ai</a:t>
            </a:r>
            <a:r>
              <a:rPr lang="en-US" sz="2800" dirty="0" smtClean="0">
                <a:latin typeface="Times New Roman" pitchFamily="18" charset="0"/>
              </a:rPr>
              <a:t> </a:t>
            </a:r>
            <a:r>
              <a:rPr lang="en-US" sz="2800" dirty="0" err="1" smtClean="0">
                <a:latin typeface="Times New Roman" pitchFamily="18" charset="0"/>
              </a:rPr>
              <a:t>mua</a:t>
            </a:r>
            <a:r>
              <a:rPr lang="en-US" sz="2800" dirty="0" smtClean="0">
                <a:latin typeface="Times New Roman" pitchFamily="18" charset="0"/>
              </a:rPr>
              <a:t> </a:t>
            </a:r>
            <a:r>
              <a:rPr lang="en-US" sz="2800" dirty="0" err="1" smtClean="0">
                <a:latin typeface="Times New Roman" pitchFamily="18" charset="0"/>
              </a:rPr>
              <a:t>cho</a:t>
            </a:r>
            <a:r>
              <a:rPr lang="en-US" sz="2800" dirty="0" smtClean="0">
                <a:latin typeface="Times New Roman" pitchFamily="18" charset="0"/>
              </a:rPr>
              <a:t> </a:t>
            </a:r>
            <a:r>
              <a:rPr lang="en-US" sz="2800" dirty="0" err="1" smtClean="0">
                <a:latin typeface="Times New Roman" pitchFamily="18" charset="0"/>
              </a:rPr>
              <a:t>em</a:t>
            </a:r>
            <a:r>
              <a:rPr lang="en-US" sz="2800" dirty="0" smtClean="0">
                <a:latin typeface="Times New Roman" pitchFamily="18" charset="0"/>
              </a:rPr>
              <a:t>, </a:t>
            </a:r>
            <a:r>
              <a:rPr lang="en-US" sz="2800" dirty="0" err="1" smtClean="0">
                <a:latin typeface="Times New Roman" pitchFamily="18" charset="0"/>
              </a:rPr>
              <a:t>có</a:t>
            </a:r>
            <a:r>
              <a:rPr lang="en-US" sz="2800" dirty="0" smtClean="0">
                <a:latin typeface="Times New Roman" pitchFamily="18" charset="0"/>
              </a:rPr>
              <a:t> </a:t>
            </a:r>
            <a:r>
              <a:rPr lang="en-US" sz="2800" dirty="0" err="1" smtClean="0">
                <a:latin typeface="Times New Roman" pitchFamily="18" charset="0"/>
              </a:rPr>
              <a:t>nhà</a:t>
            </a:r>
            <a:r>
              <a:rPr lang="en-US" sz="2800" dirty="0" smtClean="0">
                <a:latin typeface="Times New Roman" pitchFamily="18" charset="0"/>
              </a:rPr>
              <a:t> </a:t>
            </a:r>
            <a:r>
              <a:rPr lang="en-US" sz="2800" dirty="0" err="1" smtClean="0">
                <a:latin typeface="Times New Roman" pitchFamily="18" charset="0"/>
              </a:rPr>
              <a:t>mà</a:t>
            </a:r>
            <a:r>
              <a:rPr lang="en-US" sz="2800" dirty="0" smtClean="0">
                <a:latin typeface="Times New Roman" pitchFamily="18" charset="0"/>
              </a:rPr>
              <a:t> </a:t>
            </a:r>
            <a:r>
              <a:rPr lang="en-US" sz="2800" dirty="0" err="1" smtClean="0">
                <a:latin typeface="Times New Roman" pitchFamily="18" charset="0"/>
              </a:rPr>
              <a:t>không</a:t>
            </a:r>
            <a:r>
              <a:rPr lang="en-US" sz="2800" dirty="0" smtClean="0">
                <a:latin typeface="Times New Roman" pitchFamily="18" charset="0"/>
              </a:rPr>
              <a:t> </a:t>
            </a:r>
            <a:r>
              <a:rPr lang="en-US" sz="2800" dirty="0" err="1" smtClean="0">
                <a:latin typeface="Times New Roman" pitchFamily="18" charset="0"/>
              </a:rPr>
              <a:t>dám</a:t>
            </a:r>
            <a:r>
              <a:rPr lang="en-US" sz="2800" dirty="0" smtClean="0">
                <a:latin typeface="Times New Roman" pitchFamily="18" charset="0"/>
              </a:rPr>
              <a:t> </a:t>
            </a:r>
            <a:r>
              <a:rPr lang="en-US" sz="2800" dirty="0" err="1" smtClean="0">
                <a:latin typeface="Times New Roman" pitchFamily="18" charset="0"/>
              </a:rPr>
              <a:t>về</a:t>
            </a:r>
            <a:r>
              <a:rPr lang="en-US" sz="2800" dirty="0" smtClean="0">
                <a:latin typeface="Times New Roman" pitchFamily="18" charset="0"/>
              </a:rPr>
              <a:t> </a:t>
            </a:r>
            <a:r>
              <a:rPr lang="en-US" sz="2800" dirty="0" err="1" smtClean="0">
                <a:latin typeface="Times New Roman" pitchFamily="18" charset="0"/>
              </a:rPr>
              <a:t>vì</a:t>
            </a:r>
            <a:r>
              <a:rPr lang="en-US" sz="2800" dirty="0" smtClean="0">
                <a:latin typeface="Times New Roman" pitchFamily="18" charset="0"/>
              </a:rPr>
              <a:t> </a:t>
            </a:r>
            <a:r>
              <a:rPr lang="en-US" sz="2800" dirty="0" err="1" smtClean="0">
                <a:latin typeface="Times New Roman" pitchFamily="18" charset="0"/>
              </a:rPr>
              <a:t>sợ</a:t>
            </a:r>
            <a:r>
              <a:rPr lang="en-US" sz="2800" dirty="0" smtClean="0">
                <a:latin typeface="Times New Roman" pitchFamily="18" charset="0"/>
              </a:rPr>
              <a:t> </a:t>
            </a:r>
            <a:r>
              <a:rPr lang="en-US" sz="2800" dirty="0" err="1" smtClean="0">
                <a:latin typeface="Times New Roman" pitchFamily="18" charset="0"/>
              </a:rPr>
              <a:t>bố</a:t>
            </a:r>
            <a:r>
              <a:rPr lang="en-US" sz="2800" dirty="0" smtClean="0">
                <a:latin typeface="Times New Roman" pitchFamily="18" charset="0"/>
              </a:rPr>
              <a:t> </a:t>
            </a:r>
            <a:r>
              <a:rPr lang="en-US" sz="2800" dirty="0" err="1" smtClean="0">
                <a:latin typeface="Times New Roman" pitchFamily="18" charset="0"/>
              </a:rPr>
              <a:t>đánh</a:t>
            </a:r>
            <a:r>
              <a:rPr lang="en-US" sz="2800" dirty="0" smtClean="0">
                <a:latin typeface="Times New Roman" pitchFamily="18" charset="0"/>
              </a:rPr>
              <a:t>.</a:t>
            </a:r>
          </a:p>
        </p:txBody>
      </p:sp>
      <p:sp>
        <p:nvSpPr>
          <p:cNvPr id="13" name="Text Box 56"/>
          <p:cNvSpPr txBox="1">
            <a:spLocks noChangeArrowheads="1"/>
          </p:cNvSpPr>
          <p:nvPr/>
        </p:nvSpPr>
        <p:spPr bwMode="auto">
          <a:xfrm>
            <a:off x="0" y="4191664"/>
            <a:ext cx="3714744" cy="523220"/>
          </a:xfrm>
          <a:prstGeom prst="rect">
            <a:avLst/>
          </a:prstGeom>
          <a:noFill/>
          <a:ln w="9525">
            <a:noFill/>
            <a:miter lim="800000"/>
            <a:headEnd/>
            <a:tailEnd/>
          </a:ln>
          <a:effectLst/>
        </p:spPr>
        <p:txBody>
          <a:bodyPr wrap="square">
            <a:spAutoFit/>
          </a:bodyPr>
          <a:lstStyle/>
          <a:p>
            <a:pPr>
              <a:spcBef>
                <a:spcPct val="50000"/>
              </a:spcBef>
            </a:pPr>
            <a:r>
              <a:rPr lang="en-US" sz="2800" b="1" i="1" dirty="0" smtClean="0">
                <a:solidFill>
                  <a:srgbClr val="FF0000"/>
                </a:solidFill>
                <a:latin typeface="Times New Roman" pitchFamily="18" charset="0"/>
                <a:sym typeface="Wingdings 2"/>
              </a:rPr>
              <a:t>-&gt;</a:t>
            </a:r>
            <a:r>
              <a:rPr lang="en-US" sz="2800" b="1" i="1" dirty="0" smtClean="0">
                <a:solidFill>
                  <a:srgbClr val="FF0000"/>
                </a:solidFill>
                <a:latin typeface="Times New Roman" pitchFamily="18" charset="0"/>
                <a:sym typeface="Wingdings" pitchFamily="2" charset="2"/>
              </a:rPr>
              <a:t> </a:t>
            </a:r>
            <a:r>
              <a:rPr lang="en-US" sz="2800" b="1" i="1" dirty="0">
                <a:solidFill>
                  <a:srgbClr val="FF0000"/>
                </a:solidFill>
                <a:latin typeface="Times New Roman" pitchFamily="18" charset="0"/>
                <a:sym typeface="Wingdings" pitchFamily="2" charset="2"/>
              </a:rPr>
              <a:t>Đầm ấm, hạnh </a:t>
            </a:r>
            <a:r>
              <a:rPr lang="en-US" sz="2800" b="1" i="1" dirty="0" smtClean="0">
                <a:solidFill>
                  <a:srgbClr val="FF0000"/>
                </a:solidFill>
                <a:latin typeface="Times New Roman" pitchFamily="18" charset="0"/>
                <a:sym typeface="Wingdings" pitchFamily="2" charset="2"/>
              </a:rPr>
              <a:t>phúc.</a:t>
            </a:r>
            <a:endParaRPr lang="en-US" sz="2800" b="1" i="1" dirty="0">
              <a:solidFill>
                <a:srgbClr val="FF0000"/>
              </a:solidFill>
              <a:latin typeface="Times New Roman" pitchFamily="18" charset="0"/>
            </a:endParaRPr>
          </a:p>
        </p:txBody>
      </p:sp>
      <p:sp>
        <p:nvSpPr>
          <p:cNvPr id="14" name="Text Box 57"/>
          <p:cNvSpPr txBox="1">
            <a:spLocks noChangeArrowheads="1"/>
          </p:cNvSpPr>
          <p:nvPr/>
        </p:nvSpPr>
        <p:spPr bwMode="auto">
          <a:xfrm>
            <a:off x="4000496" y="4500570"/>
            <a:ext cx="4572032" cy="523220"/>
          </a:xfrm>
          <a:prstGeom prst="rect">
            <a:avLst/>
          </a:prstGeom>
          <a:noFill/>
          <a:ln w="9525">
            <a:noFill/>
            <a:miter lim="800000"/>
            <a:headEnd/>
            <a:tailEnd/>
          </a:ln>
          <a:effectLst/>
        </p:spPr>
        <p:txBody>
          <a:bodyPr wrap="square">
            <a:spAutoFit/>
          </a:bodyPr>
          <a:lstStyle/>
          <a:p>
            <a:pPr>
              <a:spcBef>
                <a:spcPct val="50000"/>
              </a:spcBef>
            </a:pPr>
            <a:r>
              <a:rPr lang="en-US" sz="2800" b="1" i="1" dirty="0" smtClean="0">
                <a:solidFill>
                  <a:srgbClr val="FF0000"/>
                </a:solidFill>
                <a:latin typeface="Times New Roman" pitchFamily="18" charset="0"/>
                <a:sym typeface="Wingdings 2"/>
              </a:rPr>
              <a:t>-&gt;</a:t>
            </a:r>
            <a:r>
              <a:rPr lang="en-US" sz="2800" b="1" i="1" dirty="0" smtClean="0">
                <a:solidFill>
                  <a:srgbClr val="FF0000"/>
                </a:solidFill>
                <a:latin typeface="Times New Roman" pitchFamily="18" charset="0"/>
                <a:sym typeface="Wingdings" pitchFamily="2" charset="2"/>
              </a:rPr>
              <a:t> </a:t>
            </a:r>
            <a:r>
              <a:rPr lang="en-US" sz="2800" b="1" i="1" dirty="0">
                <a:solidFill>
                  <a:srgbClr val="FF0000"/>
                </a:solidFill>
                <a:latin typeface="Times New Roman" pitchFamily="18" charset="0"/>
                <a:sym typeface="Wingdings" pitchFamily="2" charset="2"/>
              </a:rPr>
              <a:t>Nghèo khổ, cô </a:t>
            </a:r>
            <a:r>
              <a:rPr lang="en-US" sz="2800" b="1" i="1" dirty="0" smtClean="0">
                <a:solidFill>
                  <a:srgbClr val="FF0000"/>
                </a:solidFill>
                <a:latin typeface="Times New Roman" pitchFamily="18" charset="0"/>
                <a:sym typeface="Wingdings" pitchFamily="2" charset="2"/>
              </a:rPr>
              <a:t>đơn.</a:t>
            </a:r>
            <a:endParaRPr lang="en-US" sz="2800" b="1" i="1" dirty="0">
              <a:solidFill>
                <a:srgbClr val="FF0000"/>
              </a:solidFill>
              <a:latin typeface="Times New Roman" pitchFamily="18" charset="0"/>
            </a:endParaRPr>
          </a:p>
        </p:txBody>
      </p:sp>
      <p:sp>
        <p:nvSpPr>
          <p:cNvPr id="18" name="Text Box 76"/>
          <p:cNvSpPr txBox="1">
            <a:spLocks noChangeArrowheads="1"/>
          </p:cNvSpPr>
          <p:nvPr/>
        </p:nvSpPr>
        <p:spPr bwMode="auto">
          <a:xfrm>
            <a:off x="500034" y="5209302"/>
            <a:ext cx="8143932" cy="1077218"/>
          </a:xfrm>
          <a:prstGeom prst="rect">
            <a:avLst/>
          </a:prstGeom>
          <a:noFill/>
          <a:ln w="9525">
            <a:noFill/>
            <a:miter lim="800000"/>
            <a:headEnd/>
            <a:tailEnd/>
          </a:ln>
          <a:effectLst/>
        </p:spPr>
        <p:txBody>
          <a:bodyPr wrap="square">
            <a:spAutoFit/>
          </a:bodyPr>
          <a:lstStyle/>
          <a:p>
            <a:r>
              <a:rPr lang="en-US" sz="3200" b="1" dirty="0" smtClean="0">
                <a:solidFill>
                  <a:srgbClr val="FF0000"/>
                </a:solidFill>
              </a:rPr>
              <a:t>=&gt; </a:t>
            </a:r>
            <a:r>
              <a:rPr lang="en-US" sz="3200" b="1" dirty="0">
                <a:solidFill>
                  <a:srgbClr val="FF0000"/>
                </a:solidFill>
              </a:rPr>
              <a:t>Nhấn mạnh nỗi cơ cực, đói khổ của cô bé, gợi cảm niềm thương cho người đọc </a:t>
            </a:r>
            <a:endParaRPr lang="vi-VN" sz="3200" b="1" dirty="0">
              <a:solidFill>
                <a:srgbClr val="FF0000"/>
              </a:solidFill>
            </a:endParaRPr>
          </a:p>
        </p:txBody>
      </p:sp>
      <p:cxnSp>
        <p:nvCxnSpPr>
          <p:cNvPr id="22" name="Straight Connector 21"/>
          <p:cNvCxnSpPr/>
          <p:nvPr/>
        </p:nvCxnSpPr>
        <p:spPr>
          <a:xfrm rot="5400000">
            <a:off x="1965307" y="2678107"/>
            <a:ext cx="3643338"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0" y="71414"/>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1.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Hình</a:t>
            </a:r>
            <a:r>
              <a:rPr kumimoji="0" lang="en-US" sz="3200" b="1" i="0" u="none" strike="noStrike" cap="none" normalizeH="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dirty="0" err="1" smtClean="0">
                <a:ln>
                  <a:noFill/>
                </a:ln>
                <a:solidFill>
                  <a:schemeClr val="accent6">
                    <a:lumMod val="50000"/>
                  </a:schemeClr>
                </a:solidFill>
                <a:effectLst/>
                <a:latin typeface="VNI-Times" pitchFamily="2" charset="0"/>
                <a:ea typeface="Times New Roman" pitchFamily="18" charset="0"/>
                <a:cs typeface="Times New Roman" pitchFamily="18" charset="0"/>
              </a:rPr>
              <a:t>ảnh</a:t>
            </a:r>
            <a:r>
              <a:rPr kumimoji="0" lang="en-US" sz="3200" b="1" i="0" u="none" strike="noStrike" cap="none" normalizeH="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dirty="0" err="1" smtClean="0">
                <a:ln>
                  <a:noFill/>
                </a:ln>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cap="none" normalizeH="0" dirty="0" smtClean="0">
                <a:ln>
                  <a:noFill/>
                </a:ln>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beù</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baùn</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dieâm</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trong</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ñeâm</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giao</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6">
                    <a:lumMod val="50000"/>
                  </a:schemeClr>
                </a:solidFill>
                <a:effectLst/>
                <a:latin typeface="VNI-Times" pitchFamily="2" charset="0"/>
                <a:ea typeface="Times New Roman" pitchFamily="18" charset="0"/>
                <a:cs typeface="Times New Roman" pitchFamily="18" charset="0"/>
              </a:rPr>
              <a:t>thöøa</a:t>
            </a: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a:t>
            </a:r>
            <a:endParaRPr kumimoji="0" lang="en-US" sz="44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 name="Picture 39" descr="lophoccongdong (163).jpg"/>
          <p:cNvPicPr>
            <a:picLocks noChangeAspect="1"/>
          </p:cNvPicPr>
          <p:nvPr/>
        </p:nvPicPr>
        <p:blipFill>
          <a:blip r:embed="rId2"/>
          <a:stretch>
            <a:fillRect/>
          </a:stretch>
        </p:blipFill>
        <p:spPr>
          <a:xfrm>
            <a:off x="2028" y="0"/>
            <a:ext cx="9139943" cy="6858000"/>
          </a:xfrm>
          <a:prstGeom prst="rect">
            <a:avLst/>
          </a:prstGeom>
        </p:spPr>
      </p:pic>
      <p:sp>
        <p:nvSpPr>
          <p:cNvPr id="48130" name="Rectangle 2"/>
          <p:cNvSpPr>
            <a:spLocks noChangeArrowheads="1"/>
          </p:cNvSpPr>
          <p:nvPr/>
        </p:nvSpPr>
        <p:spPr bwMode="auto">
          <a:xfrm>
            <a:off x="0" y="500042"/>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6">
                    <a:lumMod val="50000"/>
                  </a:schemeClr>
                </a:solidFill>
                <a:effectLst/>
                <a:latin typeface="VNI-Times" pitchFamily="2" charset="0"/>
                <a:ea typeface="Times New Roman" pitchFamily="18" charset="0"/>
                <a:cs typeface="Times New Roman" pitchFamily="18" charset="0"/>
              </a:rPr>
              <a:t>b. </a:t>
            </a:r>
            <a:r>
              <a:rPr lang="en-US" sz="3200" b="1" dirty="0" smtClean="0">
                <a:solidFill>
                  <a:schemeClr val="accent6">
                    <a:lumMod val="50000"/>
                  </a:schemeClr>
                </a:solidFill>
                <a:latin typeface="VNI-Times" pitchFamily="2" charset="0"/>
                <a:ea typeface="Times New Roman" pitchFamily="18" charset="0"/>
                <a:cs typeface="Times New Roman" pitchFamily="18" charset="0"/>
              </a:rPr>
              <a:t>H.</a:t>
            </a:r>
            <a:r>
              <a:rPr kumimoji="0" lang="en-US" sz="3200" b="1" i="0" u="none" strike="noStrike" cap="none" normalizeH="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dirty="0" err="1" smtClean="0">
                <a:ln>
                  <a:noFill/>
                </a:ln>
                <a:solidFill>
                  <a:schemeClr val="accent6">
                    <a:lumMod val="50000"/>
                  </a:schemeClr>
                </a:solidFill>
                <a:effectLst/>
                <a:latin typeface="VNI-Times" pitchFamily="2" charset="0"/>
                <a:ea typeface="Times New Roman" pitchFamily="18" charset="0"/>
                <a:cs typeface="Times New Roman" pitchFamily="18" charset="0"/>
              </a:rPr>
              <a:t>cảnh</a:t>
            </a:r>
            <a:r>
              <a:rPr kumimoji="0" lang="en-US" sz="3200" b="1" i="0" u="none" strike="noStrike" cap="none" normalizeH="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dirty="0" err="1" smtClean="0">
                <a:ln>
                  <a:noFill/>
                </a:ln>
                <a:solidFill>
                  <a:schemeClr val="accent6">
                    <a:lumMod val="50000"/>
                  </a:schemeClr>
                </a:solidFill>
                <a:effectLst/>
                <a:latin typeface="VNI-Times" pitchFamily="2" charset="0"/>
                <a:ea typeface="Times New Roman" pitchFamily="18" charset="0"/>
                <a:cs typeface="Times New Roman" pitchFamily="18" charset="0"/>
              </a:rPr>
              <a:t>cụ</a:t>
            </a:r>
            <a:r>
              <a:rPr kumimoji="0" lang="en-US" sz="3200" b="1" i="0" u="none" strike="noStrike" cap="none" normalizeH="0" dirty="0" smtClean="0">
                <a:ln>
                  <a:noFill/>
                </a:ln>
                <a:solidFill>
                  <a:schemeClr val="accent6">
                    <a:lumMod val="50000"/>
                  </a:schemeClr>
                </a:solidFill>
                <a:effectLst/>
                <a:latin typeface="VNI-Times" pitchFamily="2" charset="0"/>
                <a:ea typeface="Times New Roman" pitchFamily="18" charset="0"/>
                <a:cs typeface="Times New Roman" pitchFamily="18" charset="0"/>
              </a:rPr>
              <a:t> </a:t>
            </a:r>
            <a:r>
              <a:rPr kumimoji="0" lang="en-US" sz="3200" b="1" i="0" u="none" strike="noStrike" cap="none" normalizeH="0" dirty="0" err="1" smtClean="0">
                <a:ln>
                  <a:noFill/>
                </a:ln>
                <a:solidFill>
                  <a:schemeClr val="accent6">
                    <a:lumMod val="50000"/>
                  </a:schemeClr>
                </a:solidFill>
                <a:effectLst/>
                <a:latin typeface="VNI-Times" pitchFamily="2" charset="0"/>
                <a:ea typeface="Times New Roman" pitchFamily="18" charset="0"/>
                <a:cs typeface="Times New Roman" pitchFamily="18" charset="0"/>
              </a:rPr>
              <a:t>thể</a:t>
            </a:r>
            <a:r>
              <a:rPr kumimoji="0" lang="en-US" sz="3200" b="1" i="0" u="none" strike="noStrike" cap="none" normalizeH="0" dirty="0" smtClean="0">
                <a:ln>
                  <a:noFill/>
                </a:ln>
                <a:solidFill>
                  <a:schemeClr val="accent6">
                    <a:lumMod val="50000"/>
                  </a:schemeClr>
                </a:solidFill>
                <a:effectLst/>
                <a:latin typeface="VNI-Times" pitchFamily="2" charset="0"/>
                <a:ea typeface="Times New Roman" pitchFamily="18" charset="0"/>
                <a:cs typeface="Times New Roman" pitchFamily="18" charset="0"/>
              </a:rPr>
              <a:t>:</a:t>
            </a:r>
            <a:endParaRPr kumimoji="0" lang="en-US" sz="44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48131" name="Rectangle 3"/>
          <p:cNvSpPr>
            <a:spLocks noChangeArrowheads="1"/>
          </p:cNvSpPr>
          <p:nvPr/>
        </p:nvSpPr>
        <p:spPr bwMode="auto">
          <a:xfrm>
            <a:off x="0" y="1071546"/>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F0"/>
                </a:solidFill>
                <a:effectLst/>
                <a:latin typeface="VNI-Times" pitchFamily="2" charset="0"/>
                <a:cs typeface="Arial" pitchFamily="34" charset="0"/>
              </a:rPr>
              <a:t>- </a:t>
            </a:r>
            <a:r>
              <a:rPr kumimoji="0" lang="en-US" sz="3200" b="0" i="0" u="none" strike="noStrike" cap="none" normalizeH="0" baseline="0" dirty="0" smtClean="0">
                <a:ln>
                  <a:noFill/>
                </a:ln>
                <a:solidFill>
                  <a:srgbClr val="00B0F0"/>
                </a:solidFill>
                <a:effectLst/>
                <a:latin typeface="VNI-Times" pitchFamily="2" charset="0"/>
                <a:cs typeface="Arial" pitchFamily="34" charset="0"/>
              </a:rPr>
              <a:t>-</a:t>
            </a:r>
            <a:r>
              <a:rPr kumimoji="0" lang="en-US" sz="3200" b="1" i="0" u="none" strike="noStrike" cap="none" normalizeH="0" baseline="0" dirty="0" err="1" smtClean="0">
                <a:ln>
                  <a:noFill/>
                </a:ln>
                <a:solidFill>
                  <a:srgbClr val="00B0F0"/>
                </a:solidFill>
                <a:effectLst/>
                <a:latin typeface="VNI-Times" pitchFamily="2" charset="0"/>
                <a:cs typeface="Arial" pitchFamily="34" charset="0"/>
              </a:rPr>
              <a:t>Thôøi</a:t>
            </a:r>
            <a:r>
              <a:rPr kumimoji="0" lang="en-US" sz="3200" b="1" i="0" u="none" strike="noStrike" cap="none" normalizeH="0" baseline="0" dirty="0" smtClean="0">
                <a:ln>
                  <a:noFill/>
                </a:ln>
                <a:solidFill>
                  <a:srgbClr val="00B0F0"/>
                </a:solidFill>
                <a:effectLst/>
                <a:latin typeface="VNI-Times" pitchFamily="2" charset="0"/>
                <a:cs typeface="Arial" pitchFamily="34" charset="0"/>
              </a:rPr>
              <a:t> </a:t>
            </a:r>
            <a:r>
              <a:rPr kumimoji="0" lang="en-US" sz="3200" b="1" i="0" u="none" strike="noStrike" cap="none" normalizeH="0" baseline="0" dirty="0" err="1" smtClean="0">
                <a:ln>
                  <a:noFill/>
                </a:ln>
                <a:solidFill>
                  <a:srgbClr val="00B0F0"/>
                </a:solidFill>
                <a:effectLst/>
                <a:latin typeface="VNI-Times" pitchFamily="2" charset="0"/>
                <a:cs typeface="Arial" pitchFamily="34" charset="0"/>
              </a:rPr>
              <a:t>gian</a:t>
            </a:r>
            <a:r>
              <a:rPr kumimoji="0" lang="en-US" sz="3200" b="0" i="0" u="none" strike="noStrike" cap="none" normalizeH="0" baseline="0" dirty="0" smtClean="0">
                <a:ln>
                  <a:noFill/>
                </a:ln>
                <a:solidFill>
                  <a:srgbClr val="00B0F0"/>
                </a:solidFill>
                <a:effectLst/>
                <a:latin typeface="VNI-Times" pitchFamily="2"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cs typeface="Arial" pitchFamily="34" charset="0"/>
              </a:rPr>
              <a:t>ñeâm</a:t>
            </a:r>
            <a:r>
              <a:rPr kumimoji="0" lang="en-US" sz="3200" b="0" i="0" u="none" strike="noStrike" cap="none" normalizeH="0" baseline="0" dirty="0" smtClean="0">
                <a:ln>
                  <a:noFill/>
                </a:ln>
                <a:solidFill>
                  <a:schemeClr val="tx1"/>
                </a:solidFill>
                <a:effectLst/>
                <a:latin typeface="VNI-Times" pitchFamily="2"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cs typeface="Arial" pitchFamily="34" charset="0"/>
              </a:rPr>
              <a:t>giao</a:t>
            </a:r>
            <a:r>
              <a:rPr kumimoji="0" lang="en-US" sz="3200" b="0" i="0" u="none" strike="noStrike" cap="none" normalizeH="0" baseline="0" dirty="0" smtClean="0">
                <a:ln>
                  <a:noFill/>
                </a:ln>
                <a:solidFill>
                  <a:schemeClr val="tx1"/>
                </a:solidFill>
                <a:effectLst/>
                <a:latin typeface="VNI-Times" pitchFamily="2"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cs typeface="Arial" pitchFamily="34" charset="0"/>
              </a:rPr>
              <a:t>thöøa</a:t>
            </a:r>
            <a:r>
              <a:rPr kumimoji="0" lang="en-US" sz="3200" b="0" i="0" u="none" strike="noStrike" cap="none" normalizeH="0" baseline="0" dirty="0" smtClean="0">
                <a:ln>
                  <a:noFill/>
                </a:ln>
                <a:solidFill>
                  <a:schemeClr val="tx1"/>
                </a:solidFill>
                <a:effectLst/>
                <a:latin typeface="VNI-Times" pitchFamily="2" charset="0"/>
                <a:cs typeface="Arial" pitchFamily="34" charset="0"/>
              </a:rPr>
              <a:t>. </a:t>
            </a:r>
            <a:endPar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F0"/>
                </a:solidFill>
                <a:effectLst/>
                <a:latin typeface="VNI-Times" pitchFamily="2" charset="0"/>
                <a:ea typeface="Times New Roman" pitchFamily="18" charset="0"/>
                <a:cs typeface="Times New Roman" pitchFamily="18" charset="0"/>
              </a:rPr>
              <a:t>- </a:t>
            </a:r>
            <a:r>
              <a:rPr kumimoji="0" lang="en-US" sz="3200" b="0" i="0" u="none" strike="noStrike" cap="none" normalizeH="0" baseline="0" dirty="0" smtClean="0">
                <a:ln>
                  <a:noFill/>
                </a:ln>
                <a:solidFill>
                  <a:srgbClr val="00B0F0"/>
                </a:solidFill>
                <a:effectLst/>
                <a:latin typeface="VNI-Times" pitchFamily="2" charset="0"/>
                <a:ea typeface="Times New Roman" pitchFamily="18" charset="0"/>
                <a:cs typeface="Times New Roman" pitchFamily="18" charset="0"/>
              </a:rPr>
              <a:t>-</a:t>
            </a:r>
            <a:r>
              <a:rPr kumimoji="0" lang="en-US" sz="3200" b="1" i="0" u="none" strike="noStrike" cap="none" normalizeH="0" baseline="0" dirty="0" err="1" smtClean="0">
                <a:ln>
                  <a:noFill/>
                </a:ln>
                <a:solidFill>
                  <a:srgbClr val="00B0F0"/>
                </a:solidFill>
                <a:effectLst/>
                <a:latin typeface="VNI-Times" pitchFamily="2" charset="0"/>
                <a:ea typeface="Times New Roman" pitchFamily="18" charset="0"/>
                <a:cs typeface="Times New Roman" pitchFamily="18" charset="0"/>
              </a:rPr>
              <a:t>Khoâng</a:t>
            </a:r>
            <a:r>
              <a:rPr kumimoji="0" lang="en-US" sz="3200" b="1" i="0" u="none" strike="noStrike" cap="none" normalizeH="0" baseline="0" dirty="0" smtClean="0">
                <a:ln>
                  <a:noFill/>
                </a:ln>
                <a:solidFill>
                  <a:srgbClr val="00B0F0"/>
                </a:solidFill>
                <a:effectLst/>
                <a:latin typeface="VNI-Times" pitchFamily="2" charset="0"/>
                <a:ea typeface="Times New Roman" pitchFamily="18" charset="0"/>
                <a:cs typeface="Times New Roman" pitchFamily="18" charset="0"/>
              </a:rPr>
              <a:t> </a:t>
            </a:r>
            <a:r>
              <a:rPr kumimoji="0" lang="en-US" sz="3200" b="1" i="0" u="none" strike="noStrike" cap="none" normalizeH="0" baseline="0" dirty="0" err="1" smtClean="0">
                <a:ln>
                  <a:noFill/>
                </a:ln>
                <a:solidFill>
                  <a:srgbClr val="00B0F0"/>
                </a:solidFill>
                <a:effectLst/>
                <a:latin typeface="VNI-Times" pitchFamily="2" charset="0"/>
                <a:ea typeface="Times New Roman" pitchFamily="18" charset="0"/>
                <a:cs typeface="Times New Roman" pitchFamily="18" charset="0"/>
              </a:rPr>
              <a:t>gian</a:t>
            </a:r>
            <a:r>
              <a:rPr kumimoji="0" lang="en-US" sz="3200" b="0" i="0" u="none" strike="noStrike" cap="none" normalizeH="0" baseline="0" dirty="0" smtClean="0">
                <a:ln>
                  <a:noFill/>
                </a:ln>
                <a:solidFill>
                  <a:srgbClr val="00B0F0"/>
                </a:solidFill>
                <a:effectLst/>
                <a:latin typeface="VNI-Times" pitchFamily="2"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Times New Roman" pitchFamily="18" charset="0"/>
              </a:rPr>
              <a:t>ngoaøi</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Times New Roman" pitchFamily="18" charset="0"/>
              </a:rPr>
              <a:t>ñöôøng</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Times New Roman" pitchFamily="18" charset="0"/>
              </a:rPr>
              <a:t>phoá</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Times New Roman" pitchFamily="18" charset="0"/>
              </a:rPr>
              <a:t>reùt</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Times New Roman" pitchFamily="18" charset="0"/>
              </a:rPr>
              <a:t>buoát</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VNI-Times" pitchFamily="2" charset="0"/>
              <a:cs typeface="Arial" pitchFamily="34" charset="0"/>
            </a:endParaRPr>
          </a:p>
        </p:txBody>
      </p:sp>
      <p:sp>
        <p:nvSpPr>
          <p:cNvPr id="13" name="Text Box 64"/>
          <p:cNvSpPr txBox="1">
            <a:spLocks noChangeArrowheads="1"/>
          </p:cNvSpPr>
          <p:nvPr/>
        </p:nvSpPr>
        <p:spPr bwMode="auto">
          <a:xfrm>
            <a:off x="319619" y="2246230"/>
            <a:ext cx="3966629" cy="584775"/>
          </a:xfrm>
          <a:prstGeom prst="rect">
            <a:avLst/>
          </a:prstGeom>
          <a:noFill/>
          <a:ln w="9525">
            <a:noFill/>
            <a:miter lim="800000"/>
            <a:headEnd/>
            <a:tailEnd/>
          </a:ln>
          <a:effectLst/>
        </p:spPr>
        <p:txBody>
          <a:bodyPr wrap="square">
            <a:spAutoFit/>
          </a:bodyPr>
          <a:lstStyle/>
          <a:p>
            <a:pPr algn="ctr">
              <a:spcBef>
                <a:spcPct val="50000"/>
              </a:spcBef>
            </a:pPr>
            <a:r>
              <a:rPr lang="en-US" sz="3200" b="1" dirty="0" err="1">
                <a:latin typeface="Times New Roman" pitchFamily="18" charset="0"/>
              </a:rPr>
              <a:t>Tình</a:t>
            </a:r>
            <a:r>
              <a:rPr lang="en-US" sz="3200" b="1" dirty="0">
                <a:latin typeface="Times New Roman" pitchFamily="18" charset="0"/>
              </a:rPr>
              <a:t> </a:t>
            </a:r>
            <a:r>
              <a:rPr lang="en-US" sz="3200" b="1" dirty="0" err="1" smtClean="0">
                <a:latin typeface="Times New Roman" pitchFamily="18" charset="0"/>
              </a:rPr>
              <a:t>cảnh</a:t>
            </a:r>
            <a:r>
              <a:rPr lang="en-US" sz="3200" b="1" dirty="0" smtClean="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en-US" sz="3200" b="1" dirty="0" err="1">
                <a:latin typeface="Times New Roman" pitchFamily="18" charset="0"/>
              </a:rPr>
              <a:t>cô</a:t>
            </a:r>
            <a:r>
              <a:rPr lang="en-US" sz="3200" b="1" dirty="0">
                <a:latin typeface="Times New Roman" pitchFamily="18" charset="0"/>
              </a:rPr>
              <a:t> </a:t>
            </a:r>
            <a:r>
              <a:rPr lang="en-US" sz="3200" b="1" dirty="0" err="1">
                <a:latin typeface="Times New Roman" pitchFamily="18" charset="0"/>
              </a:rPr>
              <a:t>bé</a:t>
            </a:r>
            <a:endParaRPr lang="en-US" sz="3200" b="1" dirty="0">
              <a:latin typeface="Times New Roman" pitchFamily="18" charset="0"/>
            </a:endParaRPr>
          </a:p>
        </p:txBody>
      </p:sp>
      <p:sp>
        <p:nvSpPr>
          <p:cNvPr id="14" name="Text Box 65"/>
          <p:cNvSpPr txBox="1">
            <a:spLocks noChangeArrowheads="1"/>
          </p:cNvSpPr>
          <p:nvPr/>
        </p:nvSpPr>
        <p:spPr bwMode="auto">
          <a:xfrm>
            <a:off x="4891619" y="2246230"/>
            <a:ext cx="3471333" cy="584775"/>
          </a:xfrm>
          <a:prstGeom prst="rect">
            <a:avLst/>
          </a:prstGeom>
          <a:noFill/>
          <a:ln w="9525">
            <a:noFill/>
            <a:miter lim="800000"/>
            <a:headEnd/>
            <a:tailEnd/>
          </a:ln>
          <a:effectLst/>
        </p:spPr>
        <p:txBody>
          <a:bodyPr wrap="square">
            <a:spAutoFit/>
          </a:bodyPr>
          <a:lstStyle/>
          <a:p>
            <a:pPr algn="ctr">
              <a:spcBef>
                <a:spcPct val="50000"/>
              </a:spcBef>
            </a:pPr>
            <a:r>
              <a:rPr lang="en-US" sz="3200" b="1" dirty="0" err="1">
                <a:latin typeface="Times New Roman" pitchFamily="18" charset="0"/>
              </a:rPr>
              <a:t>Cảnh</a:t>
            </a:r>
            <a:r>
              <a:rPr lang="en-US" sz="3200" b="1" dirty="0">
                <a:latin typeface="Times New Roman" pitchFamily="18" charset="0"/>
              </a:rPr>
              <a:t> </a:t>
            </a:r>
            <a:r>
              <a:rPr lang="en-US" sz="3200" b="1" dirty="0" err="1">
                <a:latin typeface="Times New Roman" pitchFamily="18" charset="0"/>
              </a:rPr>
              <a:t>xung</a:t>
            </a:r>
            <a:r>
              <a:rPr lang="en-US" sz="3200" b="1" dirty="0">
                <a:latin typeface="Times New Roman" pitchFamily="18" charset="0"/>
              </a:rPr>
              <a:t> </a:t>
            </a:r>
            <a:r>
              <a:rPr lang="en-US" sz="3200" b="1" dirty="0" err="1">
                <a:latin typeface="Times New Roman" pitchFamily="18" charset="0"/>
              </a:rPr>
              <a:t>quanh</a:t>
            </a:r>
            <a:endParaRPr lang="en-US" sz="3200" b="1" dirty="0">
              <a:latin typeface="Times New Roman" pitchFamily="18" charset="0"/>
            </a:endParaRPr>
          </a:p>
        </p:txBody>
      </p:sp>
      <p:sp>
        <p:nvSpPr>
          <p:cNvPr id="15" name="Text Box 66"/>
          <p:cNvSpPr txBox="1">
            <a:spLocks noChangeArrowheads="1"/>
          </p:cNvSpPr>
          <p:nvPr/>
        </p:nvSpPr>
        <p:spPr bwMode="auto">
          <a:xfrm>
            <a:off x="285752" y="2817734"/>
            <a:ext cx="3929058" cy="3046988"/>
          </a:xfrm>
          <a:prstGeom prst="rect">
            <a:avLst/>
          </a:prstGeom>
          <a:noFill/>
          <a:ln w="9525">
            <a:noFill/>
            <a:miter lim="800000"/>
            <a:headEnd/>
            <a:tailEnd/>
          </a:ln>
          <a:effectLst/>
        </p:spPr>
        <p:txBody>
          <a:bodyPr wrap="square">
            <a:spAutoFit/>
          </a:bodyPr>
          <a:lstStyle/>
          <a:p>
            <a:pPr>
              <a:buFontTx/>
              <a:buChar char="-"/>
            </a:pPr>
            <a:r>
              <a:rPr lang="en-US" sz="3200" dirty="0" smtClean="0">
                <a:latin typeface="Times New Roman" pitchFamily="18" charset="0"/>
              </a:rPr>
              <a:t> </a:t>
            </a:r>
            <a:r>
              <a:rPr lang="en-US" sz="3200" dirty="0" err="1" smtClean="0">
                <a:latin typeface="Times New Roman" pitchFamily="18" charset="0"/>
              </a:rPr>
              <a:t>Đầu</a:t>
            </a:r>
            <a:r>
              <a:rPr lang="en-US" sz="3200" dirty="0" smtClean="0">
                <a:latin typeface="Times New Roman" pitchFamily="18" charset="0"/>
              </a:rPr>
              <a:t> </a:t>
            </a:r>
            <a:r>
              <a:rPr lang="en-US" sz="3200" dirty="0" err="1">
                <a:latin typeface="Times New Roman" pitchFamily="18" charset="0"/>
              </a:rPr>
              <a:t>trần</a:t>
            </a:r>
            <a:r>
              <a:rPr lang="en-US" sz="3200" dirty="0">
                <a:latin typeface="Times New Roman" pitchFamily="18" charset="0"/>
              </a:rPr>
              <a:t>, </a:t>
            </a:r>
            <a:r>
              <a:rPr lang="en-US" sz="3200" dirty="0" err="1">
                <a:latin typeface="Times New Roman" pitchFamily="18" charset="0"/>
              </a:rPr>
              <a:t>đi</a:t>
            </a:r>
            <a:r>
              <a:rPr lang="en-US" sz="3200" dirty="0">
                <a:latin typeface="Times New Roman" pitchFamily="18" charset="0"/>
              </a:rPr>
              <a:t> </a:t>
            </a:r>
            <a:r>
              <a:rPr lang="en-US" sz="3200" dirty="0" err="1">
                <a:latin typeface="Times New Roman" pitchFamily="18" charset="0"/>
              </a:rPr>
              <a:t>chân</a:t>
            </a:r>
            <a:r>
              <a:rPr lang="en-US" sz="3200" dirty="0">
                <a:latin typeface="Times New Roman" pitchFamily="18" charset="0"/>
              </a:rPr>
              <a:t> </a:t>
            </a:r>
            <a:r>
              <a:rPr lang="en-US" sz="3200" dirty="0" err="1">
                <a:latin typeface="Times New Roman" pitchFamily="18" charset="0"/>
              </a:rPr>
              <a:t>đất</a:t>
            </a:r>
            <a:r>
              <a:rPr lang="en-US" sz="3200" dirty="0" smtClean="0">
                <a:latin typeface="Times New Roman" pitchFamily="18" charset="0"/>
              </a:rPr>
              <a:t>.</a:t>
            </a:r>
          </a:p>
          <a:p>
            <a:pPr>
              <a:buFontTx/>
              <a:buChar char="-"/>
            </a:pPr>
            <a:r>
              <a:rPr lang="en-US" sz="3200" dirty="0" smtClean="0">
                <a:latin typeface="Times New Roman" pitchFamily="18" charset="0"/>
              </a:rPr>
              <a:t> </a:t>
            </a:r>
            <a:r>
              <a:rPr lang="en-US" sz="3200" dirty="0" err="1" smtClean="0">
                <a:latin typeface="Times New Roman" pitchFamily="18" charset="0"/>
              </a:rPr>
              <a:t>Cô</a:t>
            </a:r>
            <a:r>
              <a:rPr lang="en-US" sz="3200" dirty="0" smtClean="0">
                <a:latin typeface="Times New Roman" pitchFamily="18" charset="0"/>
              </a:rPr>
              <a:t> </a:t>
            </a:r>
            <a:r>
              <a:rPr lang="en-US" sz="3200" dirty="0" err="1" smtClean="0">
                <a:latin typeface="Times New Roman" pitchFamily="18" charset="0"/>
              </a:rPr>
              <a:t>bé</a:t>
            </a:r>
            <a:r>
              <a:rPr lang="en-US" sz="3200" dirty="0" smtClean="0">
                <a:latin typeface="Times New Roman" pitchFamily="18" charset="0"/>
              </a:rPr>
              <a:t> </a:t>
            </a:r>
            <a:r>
              <a:rPr lang="en-US" sz="3200" dirty="0" err="1" smtClean="0">
                <a:latin typeface="Times New Roman" pitchFamily="18" charset="0"/>
              </a:rPr>
              <a:t>bụng</a:t>
            </a:r>
            <a:r>
              <a:rPr lang="en-US" sz="3200" dirty="0" smtClean="0">
                <a:latin typeface="Times New Roman" pitchFamily="18" charset="0"/>
              </a:rPr>
              <a:t> </a:t>
            </a:r>
            <a:r>
              <a:rPr lang="en-US" sz="3200" dirty="0" err="1" smtClean="0">
                <a:latin typeface="Times New Roman" pitchFamily="18" charset="0"/>
              </a:rPr>
              <a:t>đói</a:t>
            </a:r>
            <a:r>
              <a:rPr lang="en-US" sz="3200" dirty="0" smtClean="0">
                <a:latin typeface="Times New Roman" pitchFamily="18" charset="0"/>
              </a:rPr>
              <a:t> </a:t>
            </a:r>
            <a:r>
              <a:rPr lang="en-US" sz="3200" dirty="0" err="1" smtClean="0">
                <a:latin typeface="Times New Roman" pitchFamily="18" charset="0"/>
              </a:rPr>
              <a:t>cả</a:t>
            </a:r>
            <a:r>
              <a:rPr lang="en-US" sz="3200" dirty="0" smtClean="0">
                <a:latin typeface="Times New Roman" pitchFamily="18" charset="0"/>
              </a:rPr>
              <a:t> </a:t>
            </a:r>
            <a:r>
              <a:rPr lang="en-US" sz="3200" dirty="0" err="1" smtClean="0">
                <a:latin typeface="Times New Roman" pitchFamily="18" charset="0"/>
              </a:rPr>
              <a:t>ngày</a:t>
            </a:r>
            <a:r>
              <a:rPr lang="en-US" sz="3200" dirty="0" smtClean="0">
                <a:latin typeface="Times New Roman" pitchFamily="18" charset="0"/>
              </a:rPr>
              <a:t>.</a:t>
            </a:r>
          </a:p>
          <a:p>
            <a:pPr>
              <a:buFontTx/>
              <a:buChar char="-"/>
            </a:pPr>
            <a:r>
              <a:rPr lang="en-US" sz="3200" dirty="0" smtClean="0">
                <a:latin typeface="Times New Roman" pitchFamily="18" charset="0"/>
              </a:rPr>
              <a:t> </a:t>
            </a:r>
            <a:r>
              <a:rPr lang="en-US" sz="3200" dirty="0" err="1" smtClean="0">
                <a:latin typeface="Times New Roman" pitchFamily="18" charset="0"/>
              </a:rPr>
              <a:t>Cô</a:t>
            </a:r>
            <a:r>
              <a:rPr lang="en-US" sz="3200" dirty="0" smtClean="0">
                <a:latin typeface="Times New Roman" pitchFamily="18" charset="0"/>
              </a:rPr>
              <a:t> </a:t>
            </a:r>
            <a:r>
              <a:rPr lang="en-US" sz="3200" dirty="0" err="1" smtClean="0">
                <a:latin typeface="Times New Roman" pitchFamily="18" charset="0"/>
              </a:rPr>
              <a:t>bé</a:t>
            </a:r>
            <a:r>
              <a:rPr lang="en-US" sz="3200" dirty="0" smtClean="0">
                <a:latin typeface="Times New Roman" pitchFamily="18" charset="0"/>
              </a:rPr>
              <a:t> </a:t>
            </a:r>
            <a:r>
              <a:rPr lang="en-US" sz="3200" dirty="0" err="1" smtClean="0">
                <a:latin typeface="Times New Roman" pitchFamily="18" charset="0"/>
              </a:rPr>
              <a:t>phải</a:t>
            </a:r>
            <a:r>
              <a:rPr lang="en-US" sz="3200" dirty="0" smtClean="0">
                <a:latin typeface="Times New Roman" pitchFamily="18" charset="0"/>
              </a:rPr>
              <a:t> </a:t>
            </a:r>
            <a:r>
              <a:rPr lang="en-US" sz="3200" dirty="0" err="1" smtClean="0">
                <a:latin typeface="Times New Roman" pitchFamily="18" charset="0"/>
              </a:rPr>
              <a:t>đi</a:t>
            </a:r>
            <a:r>
              <a:rPr lang="en-US" sz="3200" dirty="0" smtClean="0">
                <a:latin typeface="Times New Roman" pitchFamily="18" charset="0"/>
              </a:rPr>
              <a:t> </a:t>
            </a:r>
            <a:r>
              <a:rPr lang="en-US" sz="3200" dirty="0" err="1" smtClean="0">
                <a:latin typeface="Times New Roman" pitchFamily="18" charset="0"/>
              </a:rPr>
              <a:t>bán</a:t>
            </a:r>
            <a:r>
              <a:rPr lang="en-US" sz="3200" dirty="0" smtClean="0">
                <a:latin typeface="Times New Roman" pitchFamily="18" charset="0"/>
              </a:rPr>
              <a:t> </a:t>
            </a:r>
            <a:r>
              <a:rPr lang="en-US" sz="3200" dirty="0" err="1" smtClean="0">
                <a:latin typeface="Times New Roman" pitchFamily="18" charset="0"/>
              </a:rPr>
              <a:t>diêm</a:t>
            </a:r>
            <a:r>
              <a:rPr lang="en-US" sz="3200" dirty="0" smtClean="0">
                <a:latin typeface="Times New Roman" pitchFamily="18" charset="0"/>
              </a:rPr>
              <a:t> </a:t>
            </a:r>
            <a:r>
              <a:rPr lang="en-US" sz="3200" dirty="0" err="1" smtClean="0">
                <a:latin typeface="Times New Roman" pitchFamily="18" charset="0"/>
              </a:rPr>
              <a:t>một</a:t>
            </a:r>
            <a:r>
              <a:rPr lang="en-US" sz="3200" dirty="0" smtClean="0">
                <a:latin typeface="Times New Roman" pitchFamily="18" charset="0"/>
              </a:rPr>
              <a:t> </a:t>
            </a:r>
            <a:r>
              <a:rPr lang="en-US" sz="3200" dirty="0" err="1" smtClean="0">
                <a:latin typeface="Times New Roman" pitchFamily="18" charset="0"/>
              </a:rPr>
              <a:t>mình</a:t>
            </a: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đêm</a:t>
            </a:r>
            <a:r>
              <a:rPr lang="en-US" sz="3200" dirty="0" smtClean="0">
                <a:latin typeface="Times New Roman" pitchFamily="18" charset="0"/>
              </a:rPr>
              <a:t> </a:t>
            </a:r>
            <a:r>
              <a:rPr lang="en-US" sz="3200" dirty="0" err="1" smtClean="0">
                <a:latin typeface="Times New Roman" pitchFamily="18" charset="0"/>
              </a:rPr>
              <a:t>giao</a:t>
            </a:r>
            <a:r>
              <a:rPr lang="en-US" sz="3200" dirty="0" smtClean="0">
                <a:latin typeface="Times New Roman" pitchFamily="18" charset="0"/>
              </a:rPr>
              <a:t> </a:t>
            </a:r>
            <a:r>
              <a:rPr lang="en-US" sz="3200" dirty="0" err="1" smtClean="0">
                <a:latin typeface="Times New Roman" pitchFamily="18" charset="0"/>
              </a:rPr>
              <a:t>thừa</a:t>
            </a:r>
            <a:r>
              <a:rPr lang="en-US" sz="3200" dirty="0" smtClean="0">
                <a:latin typeface="Times New Roman" pitchFamily="18" charset="0"/>
              </a:rPr>
              <a:t>.</a:t>
            </a:r>
          </a:p>
        </p:txBody>
      </p:sp>
      <p:sp>
        <p:nvSpPr>
          <p:cNvPr id="16" name="Text Box 67"/>
          <p:cNvSpPr txBox="1">
            <a:spLocks noChangeArrowheads="1"/>
          </p:cNvSpPr>
          <p:nvPr/>
        </p:nvSpPr>
        <p:spPr bwMode="auto">
          <a:xfrm>
            <a:off x="4214810" y="2810110"/>
            <a:ext cx="5072098" cy="3046988"/>
          </a:xfrm>
          <a:prstGeom prst="rect">
            <a:avLst/>
          </a:prstGeom>
          <a:noFill/>
          <a:ln w="9525">
            <a:noFill/>
            <a:miter lim="800000"/>
            <a:headEnd/>
            <a:tailEnd/>
          </a:ln>
          <a:effectLst/>
        </p:spPr>
        <p:txBody>
          <a:bodyPr wrap="square">
            <a:spAutoFit/>
          </a:bodyPr>
          <a:lstStyle/>
          <a:p>
            <a:pPr>
              <a:buFontTx/>
              <a:buChar char="-"/>
            </a:pPr>
            <a:r>
              <a:rPr lang="en-US" sz="3200" dirty="0" smtClean="0">
                <a:latin typeface="Times New Roman" pitchFamily="18" charset="0"/>
              </a:rPr>
              <a:t> </a:t>
            </a:r>
            <a:r>
              <a:rPr lang="en-US" sz="3200" dirty="0" err="1" smtClean="0">
                <a:latin typeface="Times New Roman" pitchFamily="18" charset="0"/>
              </a:rPr>
              <a:t>Ngoài</a:t>
            </a:r>
            <a:r>
              <a:rPr lang="en-US" sz="3200" dirty="0" smtClean="0">
                <a:latin typeface="Times New Roman" pitchFamily="18" charset="0"/>
              </a:rPr>
              <a:t> </a:t>
            </a:r>
            <a:r>
              <a:rPr lang="en-US" sz="3200" dirty="0" err="1">
                <a:latin typeface="Times New Roman" pitchFamily="18" charset="0"/>
              </a:rPr>
              <a:t>đường</a:t>
            </a:r>
            <a:r>
              <a:rPr lang="en-US" sz="3200" dirty="0">
                <a:latin typeface="Times New Roman" pitchFamily="18" charset="0"/>
              </a:rPr>
              <a:t> </a:t>
            </a:r>
            <a:r>
              <a:rPr lang="en-US" sz="3200" dirty="0" err="1">
                <a:latin typeface="Times New Roman" pitchFamily="18" charset="0"/>
              </a:rPr>
              <a:t>tối</a:t>
            </a:r>
            <a:r>
              <a:rPr lang="en-US" sz="3200" dirty="0">
                <a:latin typeface="Times New Roman" pitchFamily="18" charset="0"/>
              </a:rPr>
              <a:t> </a:t>
            </a:r>
            <a:r>
              <a:rPr lang="en-US" sz="3200" dirty="0" err="1">
                <a:latin typeface="Times New Roman" pitchFamily="18" charset="0"/>
              </a:rPr>
              <a:t>đen</a:t>
            </a:r>
            <a:r>
              <a:rPr lang="en-US" sz="3200" dirty="0">
                <a:latin typeface="Times New Roman" pitchFamily="18" charset="0"/>
              </a:rPr>
              <a:t>, </a:t>
            </a:r>
            <a:r>
              <a:rPr lang="en-US" sz="3200" dirty="0" err="1">
                <a:latin typeface="Times New Roman" pitchFamily="18" charset="0"/>
              </a:rPr>
              <a:t>tuyết</a:t>
            </a:r>
            <a:r>
              <a:rPr lang="en-US" sz="3200" dirty="0">
                <a:latin typeface="Times New Roman" pitchFamily="18" charset="0"/>
              </a:rPr>
              <a:t> </a:t>
            </a:r>
            <a:r>
              <a:rPr lang="en-US" sz="3200" dirty="0" err="1">
                <a:latin typeface="Times New Roman" pitchFamily="18" charset="0"/>
              </a:rPr>
              <a:t>rơi</a:t>
            </a:r>
            <a:r>
              <a:rPr lang="en-US" sz="3200" dirty="0">
                <a:latin typeface="Times New Roman" pitchFamily="18" charset="0"/>
              </a:rPr>
              <a:t> </a:t>
            </a:r>
            <a:r>
              <a:rPr lang="en-US" sz="3200" dirty="0" err="1">
                <a:latin typeface="Times New Roman" pitchFamily="18" charset="0"/>
              </a:rPr>
              <a:t>lạnh</a:t>
            </a:r>
            <a:r>
              <a:rPr lang="en-US" sz="3200" dirty="0">
                <a:latin typeface="Times New Roman" pitchFamily="18" charset="0"/>
              </a:rPr>
              <a:t> </a:t>
            </a:r>
            <a:r>
              <a:rPr lang="en-US" sz="3200" dirty="0" err="1">
                <a:latin typeface="Times New Roman" pitchFamily="18" charset="0"/>
              </a:rPr>
              <a:t>lẽo</a:t>
            </a:r>
            <a:r>
              <a:rPr lang="en-US" sz="3200" dirty="0" smtClean="0">
                <a:latin typeface="Times New Roman" pitchFamily="18" charset="0"/>
              </a:rPr>
              <a:t>.</a:t>
            </a:r>
          </a:p>
          <a:p>
            <a:pPr>
              <a:buFontTx/>
              <a:buChar char="-"/>
            </a:pP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phố</a:t>
            </a:r>
            <a:r>
              <a:rPr lang="en-US" sz="3200" dirty="0" smtClean="0">
                <a:latin typeface="Times New Roman" pitchFamily="18" charset="0"/>
              </a:rPr>
              <a:t> </a:t>
            </a:r>
            <a:r>
              <a:rPr lang="en-US" sz="3200" dirty="0" err="1" smtClean="0">
                <a:latin typeface="Times New Roman" pitchFamily="18" charset="0"/>
              </a:rPr>
              <a:t>sực</a:t>
            </a:r>
            <a:r>
              <a:rPr lang="en-US" sz="3200" dirty="0" smtClean="0">
                <a:latin typeface="Times New Roman" pitchFamily="18" charset="0"/>
              </a:rPr>
              <a:t> </a:t>
            </a:r>
            <a:r>
              <a:rPr lang="en-US" sz="3200" dirty="0" err="1" smtClean="0">
                <a:latin typeface="Times New Roman" pitchFamily="18" charset="0"/>
              </a:rPr>
              <a:t>nức</a:t>
            </a:r>
            <a:r>
              <a:rPr lang="en-US" sz="3200" dirty="0" smtClean="0">
                <a:latin typeface="Times New Roman" pitchFamily="18" charset="0"/>
              </a:rPr>
              <a:t> </a:t>
            </a:r>
            <a:r>
              <a:rPr lang="en-US" sz="3200" dirty="0" err="1" smtClean="0">
                <a:latin typeface="Times New Roman" pitchFamily="18" charset="0"/>
              </a:rPr>
              <a:t>mùi</a:t>
            </a:r>
            <a:r>
              <a:rPr lang="en-US" sz="3200" dirty="0" smtClean="0">
                <a:latin typeface="Times New Roman" pitchFamily="18" charset="0"/>
              </a:rPr>
              <a:t> </a:t>
            </a:r>
            <a:r>
              <a:rPr lang="en-US" sz="3200" dirty="0" err="1" smtClean="0">
                <a:latin typeface="Times New Roman" pitchFamily="18" charset="0"/>
              </a:rPr>
              <a:t>ngỗng</a:t>
            </a:r>
            <a:r>
              <a:rPr lang="en-US" sz="3200" dirty="0" smtClean="0">
                <a:latin typeface="Times New Roman" pitchFamily="18" charset="0"/>
              </a:rPr>
              <a:t> quay.</a:t>
            </a:r>
          </a:p>
          <a:p>
            <a:pPr>
              <a:buFontTx/>
              <a:buChar char="-"/>
            </a:pPr>
            <a:r>
              <a:rPr lang="en-US" sz="3200" dirty="0">
                <a:latin typeface="Times New Roman" pitchFamily="18" charset="0"/>
              </a:rPr>
              <a:t> </a:t>
            </a:r>
            <a:r>
              <a:rPr lang="en-US" sz="3200" dirty="0" err="1" smtClean="0">
                <a:latin typeface="Times New Roman" pitchFamily="18" charset="0"/>
              </a:rPr>
              <a:t>Mọi</a:t>
            </a:r>
            <a:r>
              <a:rPr lang="en-US" sz="3200" dirty="0" smtClean="0">
                <a:latin typeface="Times New Roman" pitchFamily="18" charset="0"/>
              </a:rPr>
              <a:t> </a:t>
            </a:r>
            <a:r>
              <a:rPr lang="en-US" sz="3200" dirty="0" err="1" smtClean="0">
                <a:latin typeface="Times New Roman" pitchFamily="18" charset="0"/>
              </a:rPr>
              <a:t>người</a:t>
            </a:r>
            <a:r>
              <a:rPr lang="en-US" sz="3200" dirty="0" smtClean="0">
                <a:latin typeface="Times New Roman" pitchFamily="18" charset="0"/>
              </a:rPr>
              <a:t> </a:t>
            </a:r>
            <a:r>
              <a:rPr lang="en-US" sz="3200" dirty="0" err="1" smtClean="0">
                <a:latin typeface="Times New Roman" pitchFamily="18" charset="0"/>
              </a:rPr>
              <a:t>đều</a:t>
            </a:r>
            <a:r>
              <a:rPr lang="en-US" sz="3200" dirty="0" smtClean="0">
                <a:latin typeface="Times New Roman" pitchFamily="18" charset="0"/>
              </a:rPr>
              <a:t> </a:t>
            </a:r>
            <a:r>
              <a:rPr lang="en-US" sz="3200" dirty="0" err="1" smtClean="0">
                <a:latin typeface="Times New Roman" pitchFamily="18" charset="0"/>
              </a:rPr>
              <a:t>quây</a:t>
            </a:r>
            <a:r>
              <a:rPr lang="en-US" sz="3200" dirty="0" smtClean="0">
                <a:latin typeface="Times New Roman" pitchFamily="18" charset="0"/>
              </a:rPr>
              <a:t> </a:t>
            </a:r>
            <a:r>
              <a:rPr lang="en-US" sz="3200" dirty="0" err="1" smtClean="0">
                <a:latin typeface="Times New Roman" pitchFamily="18" charset="0"/>
              </a:rPr>
              <a:t>quần</a:t>
            </a:r>
            <a:r>
              <a:rPr lang="en-US" sz="3200" dirty="0" smtClean="0">
                <a:latin typeface="Times New Roman" pitchFamily="18" charset="0"/>
              </a:rPr>
              <a:t> </a:t>
            </a:r>
            <a:r>
              <a:rPr lang="en-US" sz="3200" dirty="0" err="1" smtClean="0">
                <a:latin typeface="Times New Roman" pitchFamily="18" charset="0"/>
              </a:rPr>
              <a:t>bên</a:t>
            </a:r>
            <a:r>
              <a:rPr lang="en-US" sz="3200" dirty="0" smtClean="0">
                <a:latin typeface="Times New Roman" pitchFamily="18" charset="0"/>
              </a:rPr>
              <a:t> </a:t>
            </a:r>
            <a:r>
              <a:rPr lang="en-US" sz="3200" dirty="0" err="1" smtClean="0">
                <a:latin typeface="Times New Roman" pitchFamily="18" charset="0"/>
              </a:rPr>
              <a:t>gia</a:t>
            </a:r>
            <a:r>
              <a:rPr lang="en-US" sz="3200" dirty="0" smtClean="0">
                <a:latin typeface="Times New Roman" pitchFamily="18" charset="0"/>
              </a:rPr>
              <a:t> </a:t>
            </a:r>
            <a:r>
              <a:rPr lang="en-US" sz="3200" dirty="0" err="1" smtClean="0">
                <a:latin typeface="Times New Roman" pitchFamily="18" charset="0"/>
              </a:rPr>
              <a:t>đình</a:t>
            </a:r>
            <a:r>
              <a:rPr lang="en-US" sz="3200" dirty="0" smtClean="0">
                <a:latin typeface="Times New Roman" pitchFamily="18" charset="0"/>
              </a:rPr>
              <a:t>.</a:t>
            </a:r>
          </a:p>
        </p:txBody>
      </p:sp>
      <p:sp>
        <p:nvSpPr>
          <p:cNvPr id="21" name="Text Box 74"/>
          <p:cNvSpPr txBox="1">
            <a:spLocks noChangeArrowheads="1"/>
          </p:cNvSpPr>
          <p:nvPr/>
        </p:nvSpPr>
        <p:spPr bwMode="auto">
          <a:xfrm>
            <a:off x="0" y="6000768"/>
            <a:ext cx="4643438" cy="584775"/>
          </a:xfrm>
          <a:prstGeom prst="rect">
            <a:avLst/>
          </a:prstGeom>
          <a:noFill/>
          <a:ln w="9525">
            <a:noFill/>
            <a:miter lim="800000"/>
            <a:headEnd/>
            <a:tailEnd/>
          </a:ln>
          <a:effectLst/>
        </p:spPr>
        <p:txBody>
          <a:bodyPr wrap="square">
            <a:spAutoFit/>
          </a:bodyPr>
          <a:lstStyle/>
          <a:p>
            <a:pPr>
              <a:spcBef>
                <a:spcPct val="50000"/>
              </a:spcBef>
            </a:pPr>
            <a:r>
              <a:rPr lang="en-US" sz="3200" b="1" i="1" dirty="0" smtClean="0">
                <a:solidFill>
                  <a:srgbClr val="FF0000"/>
                </a:solidFill>
                <a:latin typeface="Times New Roman" pitchFamily="18" charset="0"/>
                <a:sym typeface="Wingdings 2"/>
              </a:rPr>
              <a:t>-&gt;</a:t>
            </a:r>
            <a:r>
              <a:rPr lang="en-US" sz="3200" b="1" i="1" dirty="0" smtClean="0">
                <a:solidFill>
                  <a:srgbClr val="FF0000"/>
                </a:solidFill>
                <a:latin typeface="Times New Roman" pitchFamily="18" charset="0"/>
                <a:sym typeface="Wingdings" pitchFamily="2" charset="2"/>
              </a:rPr>
              <a:t> Cực khổ, đáng thương.</a:t>
            </a:r>
            <a:endParaRPr lang="en-US" sz="3200" b="1" i="1" dirty="0">
              <a:solidFill>
                <a:srgbClr val="FF0000"/>
              </a:solidFill>
              <a:latin typeface="Times New Roman" pitchFamily="18" charset="0"/>
            </a:endParaRPr>
          </a:p>
        </p:txBody>
      </p:sp>
      <p:sp>
        <p:nvSpPr>
          <p:cNvPr id="22" name="Text Box 75"/>
          <p:cNvSpPr txBox="1">
            <a:spLocks noChangeArrowheads="1"/>
          </p:cNvSpPr>
          <p:nvPr/>
        </p:nvSpPr>
        <p:spPr bwMode="auto">
          <a:xfrm>
            <a:off x="4714876" y="6058935"/>
            <a:ext cx="4429124" cy="584775"/>
          </a:xfrm>
          <a:prstGeom prst="rect">
            <a:avLst/>
          </a:prstGeom>
          <a:noFill/>
          <a:ln w="9525">
            <a:noFill/>
            <a:miter lim="800000"/>
            <a:headEnd/>
            <a:tailEnd/>
          </a:ln>
          <a:effectLst/>
        </p:spPr>
        <p:txBody>
          <a:bodyPr wrap="square">
            <a:spAutoFit/>
          </a:bodyPr>
          <a:lstStyle/>
          <a:p>
            <a:pPr>
              <a:spcBef>
                <a:spcPct val="50000"/>
              </a:spcBef>
            </a:pPr>
            <a:r>
              <a:rPr lang="en-US" sz="3200" dirty="0" smtClean="0">
                <a:solidFill>
                  <a:srgbClr val="FF0000"/>
                </a:solidFill>
                <a:latin typeface="Times New Roman" pitchFamily="18" charset="0"/>
                <a:sym typeface="Wingdings 2"/>
              </a:rPr>
              <a:t>-&gt;</a:t>
            </a:r>
            <a:r>
              <a:rPr lang="en-US" sz="3200" b="1" i="1" dirty="0" smtClean="0">
                <a:solidFill>
                  <a:srgbClr val="FF0000"/>
                </a:solidFill>
                <a:latin typeface="Times New Roman" pitchFamily="18" charset="0"/>
                <a:sym typeface="Wingdings" pitchFamily="2" charset="2"/>
              </a:rPr>
              <a:t> </a:t>
            </a:r>
            <a:r>
              <a:rPr lang="en-US" sz="3200" b="1" i="1" dirty="0">
                <a:solidFill>
                  <a:srgbClr val="FF0000"/>
                </a:solidFill>
                <a:latin typeface="Times New Roman" pitchFamily="18" charset="0"/>
                <a:sym typeface="Wingdings" pitchFamily="2" charset="2"/>
              </a:rPr>
              <a:t>No ấm, vui </a:t>
            </a:r>
            <a:r>
              <a:rPr lang="en-US" sz="3200" b="1" i="1" dirty="0" smtClean="0">
                <a:solidFill>
                  <a:srgbClr val="FF0000"/>
                </a:solidFill>
                <a:latin typeface="Times New Roman" pitchFamily="18" charset="0"/>
                <a:sym typeface="Wingdings" pitchFamily="2" charset="2"/>
              </a:rPr>
              <a:t>vẻ.</a:t>
            </a:r>
            <a:endParaRPr lang="en-US" sz="3200" b="1" i="1" dirty="0">
              <a:solidFill>
                <a:srgbClr val="FF0000"/>
              </a:solidFill>
              <a:latin typeface="Times New Roman" pitchFamily="18" charset="0"/>
            </a:endParaRPr>
          </a:p>
        </p:txBody>
      </p:sp>
      <p:cxnSp>
        <p:nvCxnSpPr>
          <p:cNvPr id="36" name="Straight Connector 35"/>
          <p:cNvCxnSpPr/>
          <p:nvPr/>
        </p:nvCxnSpPr>
        <p:spPr>
          <a:xfrm rot="5400000">
            <a:off x="2393141" y="4249743"/>
            <a:ext cx="3643338"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phoccongdong (163).jpg"/>
          <p:cNvPicPr>
            <a:picLocks noChangeAspect="1"/>
          </p:cNvPicPr>
          <p:nvPr/>
        </p:nvPicPr>
        <p:blipFill>
          <a:blip r:embed="rId2"/>
          <a:stretch>
            <a:fillRect/>
          </a:stretch>
        </p:blipFill>
        <p:spPr>
          <a:xfrm>
            <a:off x="2028" y="0"/>
            <a:ext cx="9139943" cy="6858000"/>
          </a:xfrm>
          <a:prstGeom prst="rect">
            <a:avLst/>
          </a:prstGeom>
        </p:spPr>
      </p:pic>
      <p:sp>
        <p:nvSpPr>
          <p:cNvPr id="2" name="TextBox 1"/>
          <p:cNvSpPr txBox="1"/>
          <p:nvPr/>
        </p:nvSpPr>
        <p:spPr>
          <a:xfrm>
            <a:off x="428596" y="159229"/>
            <a:ext cx="8143932" cy="769441"/>
          </a:xfrm>
          <a:prstGeom prst="rect">
            <a:avLst/>
          </a:prstGeom>
          <a:noFill/>
        </p:spPr>
        <p:txBody>
          <a:bodyPr wrap="square" rtlCol="0">
            <a:spAutoFit/>
          </a:bodyPr>
          <a:lstStyle/>
          <a:p>
            <a:r>
              <a:rPr lang="en-US" sz="4400" b="1" dirty="0">
                <a:solidFill>
                  <a:srgbClr val="0070C0"/>
                </a:solidFill>
              </a:rPr>
              <a:t>2. Thực tế và mộng </a:t>
            </a:r>
            <a:r>
              <a:rPr lang="en-US" sz="4400" b="1" dirty="0" smtClean="0">
                <a:solidFill>
                  <a:srgbClr val="0070C0"/>
                </a:solidFill>
              </a:rPr>
              <a:t>tưởng</a:t>
            </a:r>
            <a:endParaRPr lang="vi-VN" sz="3600" b="1" dirty="0"/>
          </a:p>
        </p:txBody>
      </p:sp>
      <p:sp>
        <p:nvSpPr>
          <p:cNvPr id="4" name="Rectangle 3"/>
          <p:cNvSpPr/>
          <p:nvPr/>
        </p:nvSpPr>
        <p:spPr>
          <a:xfrm>
            <a:off x="1338414" y="883491"/>
            <a:ext cx="6832320" cy="830997"/>
          </a:xfrm>
          <a:prstGeom prst="rect">
            <a:avLst/>
          </a:prstGeom>
          <a:noFill/>
        </p:spPr>
        <p:txBody>
          <a:bodyPr wrap="none" lIns="91440" tIns="45720" rIns="91440" bIns="45720">
            <a:spAutoFit/>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Thảo luận nhóm (10 phút)</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1" y="1571612"/>
            <a:ext cx="9143999" cy="501675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cap="none" spc="0" dirty="0" smtClean="0">
                <a:ln>
                  <a:prstDash val="solid"/>
                </a:ln>
                <a:solidFill>
                  <a:srgbClr val="FF0000"/>
                </a:solidFill>
                <a:effectLst>
                  <a:outerShdw blurRad="88000" dist="50800" dir="5040000" algn="tl">
                    <a:schemeClr val="accent4">
                      <a:tint val="80000"/>
                      <a:satMod val="250000"/>
                      <a:alpha val="45000"/>
                    </a:schemeClr>
                  </a:outerShdw>
                </a:effectLst>
              </a:rPr>
              <a:t>Tìm hiểu: </a:t>
            </a:r>
          </a:p>
          <a:p>
            <a:pPr algn="ctr"/>
            <a:r>
              <a:rPr lang="en-US" sz="4000" b="1" cap="none" spc="0"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Thực tế, mộng tưởng và ước mơ của cô bé bán diêm qua mỗi lẫn quẹt diêm</a:t>
            </a:r>
          </a:p>
          <a:p>
            <a:pPr algn="ctr"/>
            <a:r>
              <a:rPr lang="en-US" sz="4000" b="1"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   Nhóm</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 1: </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Lần quẹt diêm </a:t>
            </a:r>
            <a:r>
              <a:rPr lang="en-US" sz="4000" b="1" dirty="0" err="1"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thứ</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 </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1,2</a:t>
            </a:r>
            <a:endPar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endParaRPr>
          </a:p>
          <a:p>
            <a:pPr algn="ctr"/>
            <a:r>
              <a:rPr lang="en-US" sz="4000" b="1" dirty="0" err="1"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Nhóm</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 2: Lần quẹt diêm thứ 3</a:t>
            </a:r>
            <a:endParaRPr lang="en-US" sz="4000" b="1" cap="none" spc="0"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endParaRPr>
          </a:p>
          <a:p>
            <a:pPr algn="ctr"/>
            <a:r>
              <a:rPr lang="en-US" sz="4000" b="1" dirty="0" err="1"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Nhóm</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 3: Lần quẹt diêm thứ 4</a:t>
            </a:r>
            <a:endParaRPr lang="en-US" sz="4000" b="1" cap="none" spc="0"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endParaRPr>
          </a:p>
          <a:p>
            <a:pPr algn="ctr"/>
            <a:r>
              <a:rPr lang="en-US" sz="4000" b="1" dirty="0" err="1"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Nhóm</a:t>
            </a:r>
            <a:r>
              <a:rPr lang="en-US" sz="4000" b="1"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rPr>
              <a:t> 4: Lần quẹt diêm thứ 5</a:t>
            </a:r>
            <a:endParaRPr lang="en-US" sz="4000" b="1" cap="none" spc="0" dirty="0" smtClean="0">
              <a:ln>
                <a:prstDash val="solid"/>
              </a:ln>
              <a:solidFill>
                <a:schemeClr val="accent1">
                  <a:lumMod val="50000"/>
                </a:schemeClr>
              </a:solidFill>
              <a:effectLst>
                <a:outerShdw blurRad="88000" dist="50800" dir="5040000" algn="tl">
                  <a:schemeClr val="accent4">
                    <a:tint val="80000"/>
                    <a:satMod val="250000"/>
                    <a:alpha val="45000"/>
                  </a:schemeClr>
                </a:outerShdw>
              </a:effectLst>
            </a:endParaRPr>
          </a:p>
          <a:p>
            <a:pPr algn="ctr"/>
            <a:endParaRPr lang="en-US" sz="4000" b="1" cap="none" spc="0" dirty="0">
              <a:ln>
                <a:prstDash val="solid"/>
              </a:ln>
              <a:solidFill>
                <a:schemeClr val="accent1">
                  <a:lumMod val="50000"/>
                </a:schemeClr>
              </a:soli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0" name="Picture 20" descr="Quet diem lan 1"/>
          <p:cNvPicPr>
            <a:picLocks noChangeAspect="1" noChangeArrowheads="1"/>
          </p:cNvPicPr>
          <p:nvPr/>
        </p:nvPicPr>
        <p:blipFill>
          <a:blip r:embed="rId2"/>
          <a:srcRect/>
          <a:stretch>
            <a:fillRect/>
          </a:stretch>
        </p:blipFill>
        <p:spPr bwMode="auto">
          <a:xfrm>
            <a:off x="0" y="-214338"/>
            <a:ext cx="9144000" cy="4214818"/>
          </a:xfrm>
          <a:prstGeom prst="rect">
            <a:avLst/>
          </a:prstGeom>
          <a:noFill/>
          <a:ln w="9525">
            <a:noFill/>
            <a:miter lim="800000"/>
            <a:headEnd/>
            <a:tailEnd/>
          </a:ln>
        </p:spPr>
      </p:pic>
      <p:graphicFrame>
        <p:nvGraphicFramePr>
          <p:cNvPr id="5" name="Group 24"/>
          <p:cNvGraphicFramePr>
            <a:graphicFrameLocks/>
          </p:cNvGraphicFramePr>
          <p:nvPr>
            <p:extLst>
              <p:ext uri="{D42A27DB-BD31-4B8C-83A1-F6EECF244321}">
                <p14:modId xmlns:p14="http://schemas.microsoft.com/office/powerpoint/2010/main" xmlns="" val="2490610567"/>
              </p:ext>
            </p:extLst>
          </p:nvPr>
        </p:nvGraphicFramePr>
        <p:xfrm>
          <a:off x="157194" y="3929066"/>
          <a:ext cx="8915400" cy="2928934"/>
        </p:xfrm>
        <a:graphic>
          <a:graphicData uri="http://schemas.openxmlformats.org/drawingml/2006/table">
            <a:tbl>
              <a:tblPr/>
              <a:tblGrid>
                <a:gridCol w="1371600"/>
                <a:gridCol w="2895600"/>
                <a:gridCol w="3149813"/>
                <a:gridCol w="1498387"/>
              </a:tblGrid>
              <a:tr h="6550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rgbClr val="FF0000"/>
                          </a:solidFill>
                          <a:effectLst/>
                          <a:latin typeface="Times New Roman" pitchFamily="18" charset="0"/>
                        </a:rPr>
                        <a:t>Quẹt</a:t>
                      </a:r>
                      <a:r>
                        <a:rPr kumimoji="0" lang="en-US" sz="2000" b="1"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rPr>
                        <a:t>diêm</a:t>
                      </a:r>
                      <a:endParaRPr kumimoji="0" lang="en-US" sz="2000" b="1" i="0" u="none" strike="noStrike" cap="none" normalizeH="0" baseline="0" dirty="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FF0000"/>
                          </a:solidFill>
                          <a:effectLst/>
                          <a:latin typeface="Times New Roman" pitchFamily="18" charset="0"/>
                        </a:rPr>
                        <a:t>Thực 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FF0000"/>
                          </a:solidFill>
                          <a:effectLst/>
                          <a:latin typeface="Times New Roman" pitchFamily="18" charset="0"/>
                        </a:rPr>
                        <a:t>Mộng tưởng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err="1" smtClean="0">
                          <a:ln>
                            <a:noFill/>
                          </a:ln>
                          <a:solidFill>
                            <a:srgbClr val="FF0000"/>
                          </a:solidFill>
                          <a:effectLst/>
                          <a:latin typeface="Times New Roman" pitchFamily="18" charset="0"/>
                        </a:rPr>
                        <a:t>Ước</a:t>
                      </a:r>
                      <a:r>
                        <a:rPr kumimoji="0" lang="en-US" sz="2800" b="1" i="0" u="none" strike="noStrike" cap="none" normalizeH="0" baseline="0" dirty="0" smtClean="0">
                          <a:ln>
                            <a:noFill/>
                          </a:ln>
                          <a:solidFill>
                            <a:srgbClr val="FF0000"/>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mơ</a:t>
                      </a:r>
                      <a:endParaRPr kumimoji="0" lang="en-US" sz="28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39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400" b="1" i="0" u="none" strike="noStrike" cap="none" normalizeH="0" baseline="0" dirty="0" err="1" smtClean="0">
                          <a:ln>
                            <a:noFill/>
                          </a:ln>
                          <a:solidFill>
                            <a:schemeClr val="tx2"/>
                          </a:solidFill>
                          <a:effectLst/>
                          <a:latin typeface="Times New Roman" pitchFamily="18" charset="0"/>
                        </a:rPr>
                        <a:t>Lần</a:t>
                      </a:r>
                      <a:r>
                        <a:rPr kumimoji="0" lang="es-MX" sz="2400" b="1" i="0" u="none" strike="noStrike" cap="none" normalizeH="0" baseline="0" dirty="0" smtClean="0">
                          <a:ln>
                            <a:noFill/>
                          </a:ln>
                          <a:solidFill>
                            <a:schemeClr val="tx2"/>
                          </a:solidFill>
                          <a:effectLst/>
                          <a:latin typeface="Times New Roman" pitchFamily="18" charset="0"/>
                        </a:rPr>
                        <a:t> 1</a:t>
                      </a:r>
                      <a:endParaRPr kumimoji="0" lang="en-US" sz="2400" b="1" i="0" u="none" strike="noStrike" cap="none" normalizeH="0" baseline="0" dirty="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b="1" kern="1200" dirty="0" smtClean="0">
                          <a:solidFill>
                            <a:schemeClr val="tx1"/>
                          </a:solidFill>
                          <a:latin typeface="+mn-lt"/>
                          <a:ea typeface="+mn-ea"/>
                          <a:cs typeface="+mn-cs"/>
                        </a:rPr>
                        <a:t>-Đánh liều quẹt diêm </a:t>
                      </a:r>
                      <a:endParaRPr lang="vi-VN" sz="2400" b="1" kern="1200" dirty="0" smtClean="0">
                        <a:solidFill>
                          <a:schemeClr val="tx1"/>
                        </a:solidFill>
                        <a:latin typeface="+mn-lt"/>
                        <a:ea typeface="+mn-ea"/>
                        <a:cs typeface="+mn-cs"/>
                      </a:endParaRPr>
                    </a:p>
                    <a:p>
                      <a:pPr>
                        <a:buFontTx/>
                        <a:buChar char="-"/>
                      </a:pPr>
                      <a:r>
                        <a:rPr lang="en-US" sz="2400" b="1" kern="1200" dirty="0" smtClean="0">
                          <a:solidFill>
                            <a:schemeClr val="tx1"/>
                          </a:solidFill>
                          <a:latin typeface="+mn-lt"/>
                          <a:ea typeface="+mn-ea"/>
                          <a:cs typeface="+mn-cs"/>
                        </a:rPr>
                        <a:t>Bần thần người nghĩ thế </a:t>
                      </a:r>
                      <a:r>
                        <a:rPr lang="en-US" sz="2400" b="1" kern="1200" dirty="0" err="1" smtClean="0">
                          <a:solidFill>
                            <a:schemeClr val="tx1"/>
                          </a:solidFill>
                          <a:latin typeface="+mn-lt"/>
                          <a:ea typeface="+mn-ea"/>
                          <a:cs typeface="+mn-cs"/>
                        </a:rPr>
                        <a:t>nào</a:t>
                      </a:r>
                      <a:r>
                        <a:rPr lang="en-US" sz="2400" b="1" kern="1200" dirty="0" smtClean="0">
                          <a:solidFill>
                            <a:schemeClr val="tx1"/>
                          </a:solidFill>
                          <a:latin typeface="+mn-lt"/>
                          <a:ea typeface="+mn-ea"/>
                          <a:cs typeface="+mn-cs"/>
                        </a:rPr>
                        <a:t> </a:t>
                      </a:r>
                      <a:r>
                        <a:rPr lang="en-US" sz="2400" b="1" kern="1200" dirty="0" err="1" smtClean="0">
                          <a:solidFill>
                            <a:schemeClr val="tx1"/>
                          </a:solidFill>
                          <a:latin typeface="+mn-lt"/>
                          <a:ea typeface="+mn-ea"/>
                          <a:cs typeface="+mn-cs"/>
                        </a:rPr>
                        <a:t>cũng</a:t>
                      </a:r>
                      <a:r>
                        <a:rPr lang="en-US" sz="2400" b="1" kern="1200" dirty="0" smtClean="0">
                          <a:solidFill>
                            <a:schemeClr val="tx1"/>
                          </a:solidFill>
                          <a:latin typeface="+mn-lt"/>
                          <a:ea typeface="+mn-ea"/>
                          <a:cs typeface="+mn-cs"/>
                        </a:rPr>
                        <a:t> </a:t>
                      </a:r>
                      <a:r>
                        <a:rPr lang="en-US" sz="2400" b="1" kern="1200" dirty="0" err="1" smtClean="0">
                          <a:solidFill>
                            <a:schemeClr val="tx1"/>
                          </a:solidFill>
                          <a:latin typeface="+mn-lt"/>
                          <a:ea typeface="+mn-ea"/>
                          <a:cs typeface="+mn-cs"/>
                        </a:rPr>
                        <a:t>bị</a:t>
                      </a:r>
                      <a:r>
                        <a:rPr lang="en-US" sz="2400" b="1" kern="1200" dirty="0" smtClean="0">
                          <a:solidFill>
                            <a:schemeClr val="tx1"/>
                          </a:solidFill>
                          <a:latin typeface="+mn-lt"/>
                          <a:ea typeface="+mn-ea"/>
                          <a:cs typeface="+mn-cs"/>
                        </a:rPr>
                        <a:t> cha </a:t>
                      </a:r>
                      <a:r>
                        <a:rPr lang="en-US" sz="2400" b="1" kern="1200" dirty="0" err="1" smtClean="0">
                          <a:solidFill>
                            <a:schemeClr val="tx1"/>
                          </a:solidFill>
                          <a:latin typeface="+mn-lt"/>
                          <a:ea typeface="+mn-ea"/>
                          <a:cs typeface="+mn-cs"/>
                        </a:rPr>
                        <a:t>mắng</a:t>
                      </a:r>
                      <a:r>
                        <a:rPr lang="en-US" sz="2400" b="1" kern="1200" dirty="0" smtClean="0">
                          <a:solidFill>
                            <a:schemeClr val="tx1"/>
                          </a:solidFill>
                          <a:latin typeface="+mn-lt"/>
                          <a:ea typeface="+mn-ea"/>
                          <a:cs typeface="+mn-cs"/>
                        </a:rPr>
                        <a:t> </a:t>
                      </a:r>
                      <a:endParaRPr lang="vi-VN" sz="2400" b="1" kern="1200" dirty="0" smtClean="0">
                        <a:solidFill>
                          <a:schemeClr val="tx1"/>
                        </a:solidFill>
                        <a:latin typeface="+mn-lt"/>
                        <a:ea typeface="+mn-ea"/>
                        <a:cs typeface="+mn-cs"/>
                      </a:endParaRPr>
                    </a:p>
                    <a:p>
                      <a:pPr>
                        <a:buFontTx/>
                        <a:buNone/>
                      </a:pPr>
                      <a:endParaRPr kumimoji="0" lang="es-MX" sz="3200" b="1" i="0" u="none" strike="noStrike" cap="none" normalizeH="0" baseline="0" dirty="0" smtClean="0">
                        <a:ln>
                          <a:noFill/>
                        </a:ln>
                        <a:solidFill>
                          <a:schemeClr val="tx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b="1" kern="1200" dirty="0" smtClean="0">
                          <a:solidFill>
                            <a:schemeClr val="tx1"/>
                          </a:solidFill>
                          <a:latin typeface="+mn-lt"/>
                          <a:ea typeface="+mn-ea"/>
                          <a:cs typeface="+mn-cs"/>
                        </a:rPr>
                        <a:t>- Như ngồi trước 1 lò sưởi bằng sắt ... toả hơi nóng </a:t>
                      </a:r>
                      <a:endParaRPr lang="vi-VN" sz="24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20000"/>
                        </a:spcBef>
                        <a:buClr>
                          <a:schemeClr val="hlink"/>
                        </a:buClr>
                      </a:pPr>
                      <a:r>
                        <a:rPr lang="en-US" sz="2800" b="1" kern="1200" dirty="0" smtClean="0">
                          <a:solidFill>
                            <a:schemeClr val="tx1"/>
                          </a:solidFill>
                          <a:latin typeface="+mn-lt"/>
                          <a:ea typeface="+mn-ea"/>
                          <a:cs typeface="+mn-cs"/>
                        </a:rPr>
                        <a:t>Mong được sưởi ấm</a:t>
                      </a:r>
                      <a:endParaRPr lang="en-US" sz="3600" b="1" dirty="0" smtClean="0">
                        <a:solidFill>
                          <a:schemeClr val="tx2"/>
                        </a:solidFill>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62"/>
          <p:cNvSpPr>
            <a:spLocks noChangeArrowheads="1"/>
          </p:cNvSpPr>
          <p:nvPr/>
        </p:nvSpPr>
        <p:spPr bwMode="auto">
          <a:xfrm>
            <a:off x="4643438" y="5929330"/>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Sáng sủa, ấm áp</a:t>
            </a:r>
            <a:endParaRPr lang="vi-VN" sz="2400" b="1" dirty="0">
              <a:solidFill>
                <a:srgbClr val="FF0000"/>
              </a:solidFill>
              <a:latin typeface="Times New Roman" pitchFamily="18" charset="0"/>
              <a:cs typeface="Times New Roman" pitchFamily="18" charset="0"/>
            </a:endParaRPr>
          </a:p>
        </p:txBody>
      </p:sp>
      <p:sp>
        <p:nvSpPr>
          <p:cNvPr id="6" name="Rectangle 63"/>
          <p:cNvSpPr>
            <a:spLocks noChangeArrowheads="1"/>
          </p:cNvSpPr>
          <p:nvPr/>
        </p:nvSpPr>
        <p:spPr bwMode="auto">
          <a:xfrm>
            <a:off x="1571604" y="6143644"/>
            <a:ext cx="2362200" cy="381000"/>
          </a:xfrm>
          <a:prstGeom prst="rect">
            <a:avLst/>
          </a:prstGeom>
          <a:noFill/>
          <a:ln w="19050">
            <a:noFill/>
            <a:miter lim="800000"/>
            <a:headEnd/>
            <a:tailEnd/>
          </a:ln>
          <a:effectLst/>
        </p:spPr>
        <p:txBody>
          <a:bodyPr wrap="none" anchor="ctr"/>
          <a:lstStyle/>
          <a:p>
            <a:pPr algn="ctr" eaLnBrk="1" hangingPunct="1"/>
            <a:r>
              <a:rPr lang="fr-FR" sz="2800" b="1" dirty="0" smtClean="0">
                <a:solidFill>
                  <a:srgbClr val="FF0000"/>
                </a:solidFill>
                <a:latin typeface="Times New Roman" pitchFamily="18" charset="0"/>
                <a:cs typeface="Times New Roman" pitchFamily="18" charset="0"/>
              </a:rPr>
              <a:t>-&gt; Tiếc và lo sợ</a:t>
            </a:r>
            <a:endParaRPr lang="vi-VN" sz="2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7282" name="Group 2"/>
          <p:cNvGraphicFramePr>
            <a:graphicFrameLocks noGrp="1"/>
          </p:cNvGraphicFramePr>
          <p:nvPr>
            <p:ph type="tbl" idx="1"/>
            <p:extLst>
              <p:ext uri="{D42A27DB-BD31-4B8C-83A1-F6EECF244321}">
                <p14:modId xmlns:p14="http://schemas.microsoft.com/office/powerpoint/2010/main" xmlns="" val="2869155485"/>
              </p:ext>
            </p:extLst>
          </p:nvPr>
        </p:nvGraphicFramePr>
        <p:xfrm>
          <a:off x="-1" y="4214819"/>
          <a:ext cx="9067800" cy="2572512"/>
        </p:xfrm>
        <a:graphic>
          <a:graphicData uri="http://schemas.openxmlformats.org/drawingml/2006/table">
            <a:tbl>
              <a:tblPr/>
              <a:tblGrid>
                <a:gridCol w="990600"/>
                <a:gridCol w="3152773"/>
                <a:gridCol w="3248027"/>
                <a:gridCol w="1676400"/>
              </a:tblGrid>
              <a:tr h="5715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err="1" smtClean="0">
                          <a:ln>
                            <a:noFill/>
                          </a:ln>
                          <a:solidFill>
                            <a:srgbClr val="FF0000"/>
                          </a:solidFill>
                          <a:effectLst/>
                          <a:latin typeface="Times New Roman" pitchFamily="18" charset="0"/>
                        </a:rPr>
                        <a:t>Quẹt</a:t>
                      </a:r>
                      <a:r>
                        <a:rPr kumimoji="0" lang="en-US" sz="2800" b="1" i="0" u="none" strike="noStrike" cap="none" normalizeH="0" baseline="0" dirty="0" smtClean="0">
                          <a:ln>
                            <a:noFill/>
                          </a:ln>
                          <a:solidFill>
                            <a:srgbClr val="FF0000"/>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diêm</a:t>
                      </a:r>
                      <a:endParaRPr kumimoji="0" lang="en-US" sz="2800" b="1" i="0" u="none" strike="noStrike" cap="none" normalizeH="0" baseline="0" dirty="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FF0000"/>
                          </a:solidFill>
                          <a:effectLst/>
                          <a:latin typeface="Times New Roman" pitchFamily="18" charset="0"/>
                        </a:rPr>
                        <a:t>Thực 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FF0000"/>
                          </a:solidFill>
                          <a:effectLst/>
                          <a:latin typeface="Times New Roman" pitchFamily="18" charset="0"/>
                        </a:rPr>
                        <a:t>Mộng tưởng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err="1" smtClean="0">
                          <a:ln>
                            <a:noFill/>
                          </a:ln>
                          <a:solidFill>
                            <a:srgbClr val="FF0000"/>
                          </a:solidFill>
                          <a:effectLst/>
                          <a:latin typeface="Times New Roman" pitchFamily="18" charset="0"/>
                        </a:rPr>
                        <a:t>Ước</a:t>
                      </a:r>
                      <a:r>
                        <a:rPr kumimoji="0" lang="en-US" sz="2800" b="1" i="0" u="none" strike="noStrike" cap="none" normalizeH="0" baseline="0" dirty="0" smtClean="0">
                          <a:ln>
                            <a:noFill/>
                          </a:ln>
                          <a:solidFill>
                            <a:srgbClr val="FF0000"/>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mơ</a:t>
                      </a:r>
                      <a:endParaRPr kumimoji="0" lang="en-US" sz="28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19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400" b="1" i="0" u="none" strike="noStrike" cap="none" normalizeH="0" baseline="0" dirty="0" err="1" smtClean="0">
                          <a:ln>
                            <a:noFill/>
                          </a:ln>
                          <a:solidFill>
                            <a:schemeClr val="tx2"/>
                          </a:solidFill>
                          <a:effectLst/>
                          <a:latin typeface="Times New Roman" pitchFamily="18" charset="0"/>
                        </a:rPr>
                        <a:t>Lần</a:t>
                      </a:r>
                      <a:r>
                        <a:rPr kumimoji="0" lang="es-MX" sz="2400" b="1" i="0" u="none" strike="noStrike" cap="none" normalizeH="0" baseline="0" dirty="0" smtClean="0">
                          <a:ln>
                            <a:noFill/>
                          </a:ln>
                          <a:solidFill>
                            <a:schemeClr val="tx2"/>
                          </a:solidFill>
                          <a:effectLst/>
                          <a:latin typeface="Times New Roman" pitchFamily="18" charset="0"/>
                        </a:rPr>
                        <a:t> 2</a:t>
                      </a:r>
                      <a:endParaRPr kumimoji="0" lang="en-US" sz="2400" b="1" i="0" u="none" strike="noStrike" cap="none" normalizeH="0" baseline="0" dirty="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chemeClr val="tx2"/>
                          </a:solidFill>
                          <a:effectLst/>
                          <a:latin typeface="Times New Roman" pitchFamily="18" charset="0"/>
                        </a:rPr>
                        <a:t>Bức tường lạnh lẽo và </a:t>
                      </a:r>
                      <a:br>
                        <a:rPr kumimoji="0" lang="en-US" sz="2400" b="1" i="0" u="none" strike="noStrike" cap="none" normalizeH="0" baseline="0" dirty="0" smtClean="0">
                          <a:ln>
                            <a:noFill/>
                          </a:ln>
                          <a:solidFill>
                            <a:schemeClr val="tx2"/>
                          </a:solidFill>
                          <a:effectLst/>
                          <a:latin typeface="Times New Roman" pitchFamily="18" charset="0"/>
                        </a:rPr>
                      </a:br>
                      <a:r>
                        <a:rPr kumimoji="0" lang="en-US" sz="2400" b="1" i="0" u="none" strike="noStrike" cap="none" normalizeH="0" baseline="0" dirty="0" smtClean="0">
                          <a:ln>
                            <a:noFill/>
                          </a:ln>
                          <a:solidFill>
                            <a:schemeClr val="tx2"/>
                          </a:solidFill>
                          <a:effectLst/>
                          <a:latin typeface="Times New Roman" pitchFamily="18" charset="0"/>
                        </a:rPr>
                        <a:t>phố xá vắng teo lạnh buốt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chemeClr val="tx2"/>
                          </a:solidFill>
                          <a:effectLst/>
                          <a:latin typeface="Times New Roman" pitchFamily="18" charset="0"/>
                        </a:rPr>
                        <a:t>Bàn ăn có ngỗng quay, ngỗng nhảy ra khỏi đĩa tiến về phía em.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20000"/>
                        </a:spcBef>
                        <a:buClr>
                          <a:schemeClr val="hlink"/>
                        </a:buClr>
                      </a:pPr>
                      <a:r>
                        <a:rPr lang="en-US" sz="2400" b="1" dirty="0" smtClean="0">
                          <a:solidFill>
                            <a:schemeClr val="tx2"/>
                          </a:solidFill>
                          <a:effectLst/>
                          <a:latin typeface="Times New Roman" pitchFamily="18" charset="0"/>
                          <a:cs typeface="Times New Roman" pitchFamily="18" charset="0"/>
                        </a:rPr>
                        <a:t>Mong được ăn ngon</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a:t>
                      </a:r>
                      <a:endParaRPr lang="en-US" sz="2400" b="1" dirty="0" smtClean="0">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51" name="Picture 15" descr="Quet diem lan 2"/>
          <p:cNvPicPr>
            <a:picLocks noChangeAspect="1" noChangeArrowheads="1"/>
          </p:cNvPicPr>
          <p:nvPr/>
        </p:nvPicPr>
        <p:blipFill>
          <a:blip r:embed="rId2"/>
          <a:srcRect r="52432"/>
          <a:stretch>
            <a:fillRect/>
          </a:stretch>
        </p:blipFill>
        <p:spPr bwMode="auto">
          <a:xfrm>
            <a:off x="0" y="0"/>
            <a:ext cx="9144000" cy="4143380"/>
          </a:xfrm>
          <a:prstGeom prst="rect">
            <a:avLst/>
          </a:prstGeom>
          <a:noFill/>
          <a:ln w="9525">
            <a:solidFill>
              <a:srgbClr val="00CCFF"/>
            </a:solidFill>
            <a:miter lim="800000"/>
            <a:headEnd/>
            <a:tailEnd/>
          </a:ln>
        </p:spPr>
      </p:pic>
      <p:sp>
        <p:nvSpPr>
          <p:cNvPr id="4" name="Rectangle 62"/>
          <p:cNvSpPr>
            <a:spLocks noChangeArrowheads="1"/>
          </p:cNvSpPr>
          <p:nvPr/>
        </p:nvSpPr>
        <p:spPr bwMode="auto">
          <a:xfrm>
            <a:off x="4572000" y="6329386"/>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Giàu có, sung túc</a:t>
            </a:r>
            <a:endParaRPr lang="vi-VN" sz="2400" b="1" dirty="0">
              <a:solidFill>
                <a:srgbClr val="FF0000"/>
              </a:solidFill>
              <a:latin typeface="Times New Roman" pitchFamily="18" charset="0"/>
              <a:cs typeface="Times New Roman" pitchFamily="18" charset="0"/>
            </a:endParaRPr>
          </a:p>
        </p:txBody>
      </p:sp>
      <p:sp>
        <p:nvSpPr>
          <p:cNvPr id="5" name="Rectangle 63"/>
          <p:cNvSpPr>
            <a:spLocks noChangeArrowheads="1"/>
          </p:cNvSpPr>
          <p:nvPr/>
        </p:nvSpPr>
        <p:spPr bwMode="auto">
          <a:xfrm>
            <a:off x="1285852" y="6334148"/>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Nghèo khổ, thiếu thốn</a:t>
            </a:r>
            <a:endParaRPr lang="vi-VN"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ph type="tbl" idx="1"/>
            <p:extLst>
              <p:ext uri="{D42A27DB-BD31-4B8C-83A1-F6EECF244321}">
                <p14:modId xmlns:p14="http://schemas.microsoft.com/office/powerpoint/2010/main" xmlns="" val="3862599271"/>
              </p:ext>
            </p:extLst>
          </p:nvPr>
        </p:nvGraphicFramePr>
        <p:xfrm>
          <a:off x="0" y="4071942"/>
          <a:ext cx="9144000" cy="2743200"/>
        </p:xfrm>
        <a:graphic>
          <a:graphicData uri="http://schemas.openxmlformats.org/drawingml/2006/table">
            <a:tbl>
              <a:tblPr/>
              <a:tblGrid>
                <a:gridCol w="1025744"/>
                <a:gridCol w="2271362"/>
                <a:gridCol w="4310087"/>
                <a:gridCol w="1536807"/>
              </a:tblGrid>
              <a:tr h="443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rgbClr val="FF0000"/>
                          </a:solidFill>
                          <a:effectLst/>
                          <a:latin typeface="Times New Roman" pitchFamily="18" charset="0"/>
                        </a:rPr>
                        <a:t>Quẹt</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diêm</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Thực 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Mộng tưởng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rgbClr val="FF0000"/>
                          </a:solidFill>
                          <a:effectLst/>
                          <a:latin typeface="Times New Roman" pitchFamily="18" charset="0"/>
                        </a:rPr>
                        <a:t>Ước</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mơ</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7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1800" b="1" i="0" u="none" strike="noStrike" cap="none" normalizeH="0" baseline="0" dirty="0" err="1" smtClean="0">
                          <a:ln>
                            <a:noFill/>
                          </a:ln>
                          <a:solidFill>
                            <a:schemeClr val="tx2"/>
                          </a:solidFill>
                          <a:effectLst/>
                          <a:latin typeface="Times New Roman" pitchFamily="18" charset="0"/>
                        </a:rPr>
                        <a:t>Lần</a:t>
                      </a:r>
                      <a:r>
                        <a:rPr kumimoji="0" lang="es-MX" sz="1800" b="1" i="0" u="none" strike="noStrike" cap="none" normalizeH="0" baseline="0" dirty="0" smtClean="0">
                          <a:ln>
                            <a:noFill/>
                          </a:ln>
                          <a:solidFill>
                            <a:schemeClr val="tx2"/>
                          </a:solidFill>
                          <a:effectLst/>
                          <a:latin typeface="Times New Roman" pitchFamily="18" charset="0"/>
                        </a:rPr>
                        <a:t> 3</a:t>
                      </a:r>
                      <a:endParaRPr kumimoji="0" lang="en-US" sz="1800" b="1" i="0" u="none" strike="noStrike" cap="none" normalizeH="0" baseline="0" dirty="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pt-BR" sz="2400" b="1" kern="1200" dirty="0" smtClean="0">
                          <a:solidFill>
                            <a:schemeClr val="tx1"/>
                          </a:solidFill>
                          <a:latin typeface="+mn-lt"/>
                          <a:ea typeface="+mn-ea"/>
                          <a:cs typeface="+mn-cs"/>
                        </a:rPr>
                        <a:t>- Em quẹt que diêm thứ 3</a:t>
                      </a:r>
                      <a:endParaRPr lang="vi-VN" sz="24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buFontTx/>
                        <a:buChar char="-"/>
                      </a:pPr>
                      <a:r>
                        <a:rPr lang="en-US" sz="2400" b="1" kern="1200" dirty="0" smtClean="0">
                          <a:solidFill>
                            <a:schemeClr val="tx1"/>
                          </a:solidFill>
                          <a:latin typeface="+mn-lt"/>
                          <a:ea typeface="+mn-ea"/>
                          <a:cs typeface="+mn-cs"/>
                        </a:rPr>
                        <a:t>Cây thông nô- en trang trí lộng lẫy ....</a:t>
                      </a:r>
                    </a:p>
                    <a:p>
                      <a:pPr marL="0" marR="0" indent="0" algn="l" defTabSz="914400" rtl="0" eaLnBrk="1" fontAlgn="auto" latinLnBrk="0" hangingPunct="1">
                        <a:lnSpc>
                          <a:spcPct val="100000"/>
                        </a:lnSpc>
                        <a:spcBef>
                          <a:spcPts val="0"/>
                        </a:spcBef>
                        <a:spcAft>
                          <a:spcPts val="0"/>
                        </a:spcAft>
                        <a:buClrTx/>
                        <a:buSzTx/>
                        <a:buFontTx/>
                        <a:buChar char="-"/>
                        <a:tabLst/>
                        <a:defRPr/>
                      </a:pPr>
                      <a:r>
                        <a:rPr lang="pt-BR" sz="2400" b="1" kern="1200" dirty="0" smtClean="0">
                          <a:solidFill>
                            <a:schemeClr val="tx1"/>
                          </a:solidFill>
                          <a:latin typeface="+mn-lt"/>
                          <a:ea typeface="+mn-ea"/>
                          <a:cs typeface="+mn-cs"/>
                        </a:rPr>
                        <a:t> Tất cả các ngọn nến bay lên ... ngôi sao trên trời</a:t>
                      </a:r>
                      <a:endParaRPr lang="vi-VN" sz="2400" b="1" kern="1200" dirty="0" smtClean="0">
                        <a:solidFill>
                          <a:schemeClr val="tx1"/>
                        </a:solidFill>
                        <a:latin typeface="+mn-lt"/>
                        <a:ea typeface="+mn-ea"/>
                        <a:cs typeface="+mn-cs"/>
                      </a:endParaRPr>
                    </a:p>
                    <a:p>
                      <a:pPr>
                        <a:buFontTx/>
                        <a:buChar char="-"/>
                      </a:pPr>
                      <a:endParaRPr lang="vi-VN" sz="24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b="1" kern="1200" dirty="0" smtClean="0">
                          <a:solidFill>
                            <a:schemeClr val="tx1"/>
                          </a:solidFill>
                          <a:latin typeface="+mn-lt"/>
                          <a:ea typeface="+mn-ea"/>
                          <a:cs typeface="+mn-cs"/>
                        </a:rPr>
                        <a:t>- Ước mơ được vui chơi, đón nô-en</a:t>
                      </a:r>
                      <a:endParaRPr lang="vi-VN" sz="24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996" name="Picture 12" descr="Quet diem lan 3"/>
          <p:cNvPicPr>
            <a:picLocks noChangeAspect="1" noChangeArrowheads="1"/>
          </p:cNvPicPr>
          <p:nvPr/>
        </p:nvPicPr>
        <p:blipFill>
          <a:blip r:embed="rId2"/>
          <a:srcRect/>
          <a:stretch>
            <a:fillRect/>
          </a:stretch>
        </p:blipFill>
        <p:spPr bwMode="auto">
          <a:xfrm>
            <a:off x="0" y="0"/>
            <a:ext cx="9144000" cy="4000504"/>
          </a:xfrm>
          <a:prstGeom prst="rect">
            <a:avLst/>
          </a:prstGeom>
          <a:noFill/>
          <a:ln w="9525">
            <a:noFill/>
            <a:miter lim="800000"/>
            <a:headEnd/>
            <a:tailEnd/>
          </a:ln>
        </p:spPr>
      </p:pic>
      <p:sp>
        <p:nvSpPr>
          <p:cNvPr id="4" name="Rectangle 62"/>
          <p:cNvSpPr>
            <a:spLocks noChangeArrowheads="1"/>
          </p:cNvSpPr>
          <p:nvPr/>
        </p:nvSpPr>
        <p:spPr bwMode="auto">
          <a:xfrm>
            <a:off x="4286248" y="6400800"/>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Vui tươi, đẹp đẽ</a:t>
            </a:r>
            <a:endParaRPr lang="vi-VN"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9330" name="Group 2"/>
          <p:cNvGraphicFramePr>
            <a:graphicFrameLocks noGrp="1"/>
          </p:cNvGraphicFramePr>
          <p:nvPr>
            <p:ph type="tbl" idx="1"/>
            <p:extLst>
              <p:ext uri="{D42A27DB-BD31-4B8C-83A1-F6EECF244321}">
                <p14:modId xmlns:p14="http://schemas.microsoft.com/office/powerpoint/2010/main" xmlns="" val="1909469867"/>
              </p:ext>
            </p:extLst>
          </p:nvPr>
        </p:nvGraphicFramePr>
        <p:xfrm>
          <a:off x="0" y="4000504"/>
          <a:ext cx="9067800" cy="2857496"/>
        </p:xfrm>
        <a:graphic>
          <a:graphicData uri="http://schemas.openxmlformats.org/drawingml/2006/table">
            <a:tbl>
              <a:tblPr/>
              <a:tblGrid>
                <a:gridCol w="928662"/>
                <a:gridCol w="3214710"/>
                <a:gridCol w="2638428"/>
                <a:gridCol w="2286000"/>
              </a:tblGrid>
              <a:tr h="10923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rgbClr val="FF0000"/>
                          </a:solidFill>
                          <a:effectLst/>
                          <a:latin typeface="Times New Roman" pitchFamily="18" charset="0"/>
                        </a:rPr>
                        <a:t>Quẹt</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diêm</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rgbClr val="FF0000"/>
                          </a:solidFill>
                          <a:effectLst/>
                          <a:latin typeface="Times New Roman" pitchFamily="18" charset="0"/>
                        </a:rPr>
                        <a:t>Thực 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rgbClr val="FF0000"/>
                          </a:solidFill>
                          <a:effectLst/>
                          <a:latin typeface="Times New Roman" pitchFamily="18" charset="0"/>
                        </a:rPr>
                        <a:t>Mộng tưởng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rgbClr val="FF0000"/>
                          </a:solidFill>
                          <a:effectLst/>
                          <a:latin typeface="Times New Roman" pitchFamily="18" charset="0"/>
                        </a:rPr>
                        <a:t>Ước</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mơ</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5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1800" b="1" i="0" u="none" strike="noStrike" cap="none" normalizeH="0" baseline="0" dirty="0" smtClean="0">
                          <a:ln>
                            <a:noFill/>
                          </a:ln>
                          <a:solidFill>
                            <a:schemeClr val="tx2"/>
                          </a:solidFill>
                          <a:effectLst/>
                          <a:latin typeface="Times New Roman" pitchFamily="18" charset="0"/>
                        </a:rPr>
                        <a:t>Lần 4</a:t>
                      </a:r>
                      <a:endParaRPr kumimoji="0" lang="en-US" sz="1800" b="1" i="0" u="none" strike="noStrike" cap="none" normalizeH="0" baseline="0" dirty="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BR" sz="2800" b="1" kern="1200" dirty="0" smtClean="0">
                          <a:solidFill>
                            <a:schemeClr val="tx1"/>
                          </a:solidFill>
                          <a:latin typeface="+mn-lt"/>
                          <a:ea typeface="+mn-ea"/>
                          <a:cs typeface="+mn-cs"/>
                        </a:rPr>
                        <a:t>- Em quẹt que diêm nữa vào tường.</a:t>
                      </a:r>
                      <a:endParaRPr lang="vi-VN" sz="2800" b="1" kern="1200" dirty="0" smtClean="0">
                        <a:solidFill>
                          <a:schemeClr val="tx1"/>
                        </a:solidFill>
                        <a:latin typeface="+mn-lt"/>
                        <a:ea typeface="+mn-ea"/>
                        <a:cs typeface="+mn-cs"/>
                      </a:endParaRPr>
                    </a:p>
                    <a:p>
                      <a:r>
                        <a:rPr lang="en-US" sz="2800" b="1" kern="1200" dirty="0" smtClean="0">
                          <a:solidFill>
                            <a:schemeClr val="tx1"/>
                          </a:solidFill>
                          <a:latin typeface="+mn-lt"/>
                          <a:ea typeface="+mn-ea"/>
                          <a:cs typeface="+mn-cs"/>
                        </a:rPr>
                        <a:t>- ảo ảnh biến mất</a:t>
                      </a:r>
                      <a:endParaRPr lang="vi-VN" sz="28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BR" sz="2800" b="1" kern="1200" dirty="0" smtClean="0">
                          <a:solidFill>
                            <a:schemeClr val="tx1"/>
                          </a:solidFill>
                          <a:latin typeface="+mn-lt"/>
                          <a:ea typeface="+mn-ea"/>
                          <a:cs typeface="+mn-cs"/>
                        </a:rPr>
                        <a:t>- Bà đang mỉm cười với em </a:t>
                      </a:r>
                      <a:endParaRPr lang="vi-VN" sz="28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20000"/>
                        </a:spcBef>
                        <a:buClr>
                          <a:schemeClr val="hlink"/>
                        </a:buClr>
                      </a:pPr>
                      <a:r>
                        <a:rPr lang="pt-BR" sz="2800" b="1" kern="1200" dirty="0" smtClean="0">
                          <a:solidFill>
                            <a:schemeClr val="tx1"/>
                          </a:solidFill>
                          <a:latin typeface="+mn-lt"/>
                          <a:ea typeface="+mn-ea"/>
                          <a:cs typeface="+mn-cs"/>
                        </a:rPr>
                        <a:t>Mong được ở mãi bên bà </a:t>
                      </a:r>
                      <a:endParaRPr lang="en-US" sz="2800" b="1" i="1" dirty="0" smtClean="0">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3021" name="Picture 13" descr="Quet diem lan 4"/>
          <p:cNvPicPr>
            <a:picLocks noChangeAspect="1" noChangeArrowheads="1"/>
          </p:cNvPicPr>
          <p:nvPr/>
        </p:nvPicPr>
        <p:blipFill>
          <a:blip r:embed="rId2"/>
          <a:srcRect/>
          <a:stretch>
            <a:fillRect/>
          </a:stretch>
        </p:blipFill>
        <p:spPr bwMode="auto">
          <a:xfrm>
            <a:off x="0" y="-4763"/>
            <a:ext cx="9144000" cy="3862391"/>
          </a:xfrm>
          <a:prstGeom prst="rect">
            <a:avLst/>
          </a:prstGeom>
          <a:noFill/>
          <a:ln w="9525">
            <a:solidFill>
              <a:srgbClr val="0000FF"/>
            </a:solidFill>
            <a:miter lim="800000"/>
            <a:headEnd/>
            <a:tailEnd/>
          </a:ln>
        </p:spPr>
      </p:pic>
      <p:sp>
        <p:nvSpPr>
          <p:cNvPr id="4" name="Rectangle 62"/>
          <p:cNvSpPr>
            <a:spLocks noChangeArrowheads="1"/>
          </p:cNvSpPr>
          <p:nvPr/>
        </p:nvSpPr>
        <p:spPr bwMode="auto">
          <a:xfrm>
            <a:off x="4357686" y="6400800"/>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Vui sướng</a:t>
            </a:r>
            <a:endParaRPr lang="vi-VN" sz="2400" b="1" dirty="0">
              <a:solidFill>
                <a:srgbClr val="FF0000"/>
              </a:solidFill>
              <a:latin typeface="Times New Roman" pitchFamily="18" charset="0"/>
              <a:cs typeface="Times New Roman" pitchFamily="18" charset="0"/>
            </a:endParaRPr>
          </a:p>
        </p:txBody>
      </p:sp>
      <p:sp>
        <p:nvSpPr>
          <p:cNvPr id="5" name="Rectangle 63"/>
          <p:cNvSpPr>
            <a:spLocks noChangeArrowheads="1"/>
          </p:cNvSpPr>
          <p:nvPr/>
        </p:nvSpPr>
        <p:spPr bwMode="auto">
          <a:xfrm>
            <a:off x="1285852" y="6405586"/>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Đau khổ, tuyệt vọng</a:t>
            </a:r>
            <a:endParaRPr lang="vi-VN"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6498" name="Group 2"/>
          <p:cNvGraphicFramePr>
            <a:graphicFrameLocks noGrp="1"/>
          </p:cNvGraphicFramePr>
          <p:nvPr>
            <p:ph type="tbl" idx="1"/>
            <p:extLst>
              <p:ext uri="{D42A27DB-BD31-4B8C-83A1-F6EECF244321}">
                <p14:modId xmlns:p14="http://schemas.microsoft.com/office/powerpoint/2010/main" xmlns="" val="476409008"/>
              </p:ext>
            </p:extLst>
          </p:nvPr>
        </p:nvGraphicFramePr>
        <p:xfrm>
          <a:off x="0" y="3786190"/>
          <a:ext cx="9143999" cy="2784757"/>
        </p:xfrm>
        <a:graphic>
          <a:graphicData uri="http://schemas.openxmlformats.org/drawingml/2006/table">
            <a:tbl>
              <a:tblPr/>
              <a:tblGrid>
                <a:gridCol w="1094129"/>
                <a:gridCol w="2692053"/>
                <a:gridCol w="3000396"/>
                <a:gridCol w="2357421"/>
              </a:tblGrid>
              <a:tr h="7858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rgbClr val="FF0000"/>
                          </a:solidFill>
                          <a:effectLst/>
                          <a:latin typeface="Times New Roman" pitchFamily="18" charset="0"/>
                        </a:rPr>
                        <a:t>Quẹt</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diêm</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rgbClr val="FF0000"/>
                          </a:solidFill>
                          <a:effectLst/>
                          <a:latin typeface="Times New Roman" pitchFamily="18" charset="0"/>
                        </a:rPr>
                        <a:t>Thực 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rgbClr val="FF0000"/>
                          </a:solidFill>
                          <a:effectLst/>
                          <a:latin typeface="Times New Roman" pitchFamily="18" charset="0"/>
                        </a:rPr>
                        <a:t>Mộng tưởng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rgbClr val="FF0000"/>
                          </a:solidFill>
                          <a:effectLst/>
                          <a:latin typeface="Times New Roman" pitchFamily="18" charset="0"/>
                        </a:rPr>
                        <a:t>Ước</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mơ</a:t>
                      </a:r>
                      <a:endParaRPr kumimoji="0" lang="en-US" sz="24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17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400" b="1" i="0" u="none" strike="noStrike" cap="none" normalizeH="0" baseline="0" dirty="0" smtClean="0">
                          <a:ln>
                            <a:noFill/>
                          </a:ln>
                          <a:solidFill>
                            <a:schemeClr val="tx2"/>
                          </a:solidFill>
                          <a:effectLst/>
                          <a:latin typeface="Times New Roman" pitchFamily="18" charset="0"/>
                        </a:rPr>
                        <a:t>Lần 5</a:t>
                      </a:r>
                      <a:endParaRPr kumimoji="0" lang="en-US" sz="2400" b="1" i="0" u="none" strike="noStrike" cap="none" normalizeH="0" baseline="0" dirty="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BR" sz="2400" b="1" kern="1200" dirty="0" smtClean="0">
                          <a:solidFill>
                            <a:schemeClr val="tx1"/>
                          </a:solidFill>
                          <a:latin typeface="+mn-lt"/>
                          <a:ea typeface="+mn-ea"/>
                          <a:cs typeface="+mn-cs"/>
                        </a:rPr>
                        <a:t>- Quẹt tất cả những que diêm còn lại </a:t>
                      </a:r>
                      <a:endParaRPr lang="vi-VN" sz="2400" b="1" kern="1200" dirty="0" smtClean="0">
                        <a:solidFill>
                          <a:schemeClr val="tx1"/>
                        </a:solidFill>
                        <a:latin typeface="+mn-lt"/>
                        <a:ea typeface="+mn-ea"/>
                        <a:cs typeface="+mn-cs"/>
                      </a:endParaRPr>
                    </a:p>
                    <a:p>
                      <a:r>
                        <a:rPr lang="en-US" sz="2400" b="1" kern="1200" dirty="0" smtClean="0">
                          <a:solidFill>
                            <a:schemeClr val="tx1"/>
                          </a:solidFill>
                          <a:latin typeface="+mn-lt"/>
                          <a:ea typeface="+mn-ea"/>
                          <a:cs typeface="+mn-cs"/>
                        </a:rPr>
                        <a:t>- Muốn giữ bà ở lại </a:t>
                      </a:r>
                      <a:endParaRPr lang="vi-VN" sz="24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b="1" kern="1200" dirty="0" smtClean="0">
                          <a:solidFill>
                            <a:schemeClr val="tx1"/>
                          </a:solidFill>
                          <a:latin typeface="+mn-lt"/>
                          <a:ea typeface="+mn-ea"/>
                          <a:cs typeface="+mn-cs"/>
                        </a:rPr>
                        <a:t>-Bà cao lớn, đẹp đẽ </a:t>
                      </a:r>
                      <a:endParaRPr lang="vi-VN" sz="2400" b="1" kern="1200" dirty="0" smtClean="0">
                        <a:solidFill>
                          <a:schemeClr val="tx1"/>
                        </a:solidFill>
                        <a:latin typeface="+mn-lt"/>
                        <a:ea typeface="+mn-ea"/>
                        <a:cs typeface="+mn-cs"/>
                      </a:endParaRPr>
                    </a:p>
                    <a:p>
                      <a:r>
                        <a:rPr lang="en-US" sz="2400" b="1" kern="1200" dirty="0" smtClean="0">
                          <a:solidFill>
                            <a:schemeClr val="tx1"/>
                          </a:solidFill>
                          <a:latin typeface="+mn-lt"/>
                          <a:ea typeface="+mn-ea"/>
                          <a:cs typeface="+mn-cs"/>
                        </a:rPr>
                        <a:t>- Hai bà cháu cùng bay vụt lên cao, cao mãi ...</a:t>
                      </a:r>
                      <a:endParaRPr lang="vi-VN" sz="24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b="1" kern="1200" dirty="0" smtClean="0">
                          <a:solidFill>
                            <a:schemeClr val="tx1"/>
                          </a:solidFill>
                          <a:latin typeface="+mn-lt"/>
                          <a:ea typeface="+mn-ea"/>
                          <a:cs typeface="+mn-cs"/>
                        </a:rPr>
                        <a:t>Mong được thoát khỏi đói khát, khổ đau và bất hạnh </a:t>
                      </a:r>
                      <a:endParaRPr lang="en-US" sz="2400" b="1" dirty="0">
                        <a:solidFill>
                          <a:schemeClr val="tx2"/>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4037" name="Picture 5" descr="Quet diem lan 5"/>
          <p:cNvPicPr>
            <a:picLocks noChangeAspect="1" noChangeArrowheads="1"/>
          </p:cNvPicPr>
          <p:nvPr/>
        </p:nvPicPr>
        <p:blipFill>
          <a:blip r:embed="rId2"/>
          <a:srcRect/>
          <a:stretch>
            <a:fillRect/>
          </a:stretch>
        </p:blipFill>
        <p:spPr bwMode="auto">
          <a:xfrm>
            <a:off x="0" y="0"/>
            <a:ext cx="9144000" cy="3786190"/>
          </a:xfrm>
          <a:prstGeom prst="rect">
            <a:avLst/>
          </a:prstGeom>
          <a:noFill/>
          <a:ln w="9525">
            <a:noFill/>
            <a:miter lim="800000"/>
            <a:headEnd/>
            <a:tailEnd/>
          </a:ln>
        </p:spPr>
      </p:pic>
      <p:sp>
        <p:nvSpPr>
          <p:cNvPr id="4" name="Rectangle 62"/>
          <p:cNvSpPr>
            <a:spLocks noChangeArrowheads="1"/>
          </p:cNvSpPr>
          <p:nvPr/>
        </p:nvSpPr>
        <p:spPr bwMode="auto">
          <a:xfrm>
            <a:off x="3786182" y="6072206"/>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Hạnh phúc dạt dào</a:t>
            </a:r>
            <a:endParaRPr lang="vi-VN" sz="2400" b="1" dirty="0">
              <a:solidFill>
                <a:srgbClr val="FF0000"/>
              </a:solidFill>
              <a:latin typeface="Times New Roman" pitchFamily="18" charset="0"/>
              <a:cs typeface="Times New Roman" pitchFamily="18" charset="0"/>
            </a:endParaRPr>
          </a:p>
        </p:txBody>
      </p:sp>
      <p:sp>
        <p:nvSpPr>
          <p:cNvPr id="5" name="Rectangle 63"/>
          <p:cNvSpPr>
            <a:spLocks noChangeArrowheads="1"/>
          </p:cNvSpPr>
          <p:nvPr/>
        </p:nvSpPr>
        <p:spPr bwMode="auto">
          <a:xfrm>
            <a:off x="1142976" y="5857892"/>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Phũ phàng, tàn nhẫn</a:t>
            </a:r>
            <a:endParaRPr lang="vi-VN"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phoccongdong (163).jpg"/>
          <p:cNvPicPr>
            <a:picLocks noChangeAspect="1"/>
          </p:cNvPicPr>
          <p:nvPr/>
        </p:nvPicPr>
        <p:blipFill>
          <a:blip r:embed="rId2"/>
          <a:stretch>
            <a:fillRect/>
          </a:stretch>
        </p:blipFill>
        <p:spPr>
          <a:xfrm>
            <a:off x="2028" y="0"/>
            <a:ext cx="9139943" cy="6858000"/>
          </a:xfrm>
          <a:prstGeom prst="rect">
            <a:avLst/>
          </a:prstGeom>
        </p:spPr>
      </p:pic>
      <p:sp>
        <p:nvSpPr>
          <p:cNvPr id="6" name="Rectangle 5"/>
          <p:cNvSpPr/>
          <p:nvPr/>
        </p:nvSpPr>
        <p:spPr>
          <a:xfrm>
            <a:off x="2857488" y="1410766"/>
            <a:ext cx="337791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Tiết</a:t>
            </a: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21+22: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0" y="2268022"/>
            <a:ext cx="9144000" cy="2031325"/>
          </a:xfrm>
          <a:prstGeom prst="rect">
            <a:avLst/>
          </a:prstGeom>
          <a:noFill/>
        </p:spPr>
        <p:txBody>
          <a:bodyPr wrap="squar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CÔ BÉ BÁN DIÊM</a:t>
            </a:r>
          </a:p>
          <a:p>
            <a:pPr algn="ctr"/>
            <a:r>
              <a:rPr lang="pt-BR" sz="5400" b="1" i="1" dirty="0"/>
              <a:t>(An- đéc </a:t>
            </a:r>
            <a:r>
              <a:rPr lang="pt-BR" sz="5400" b="1" i="1" dirty="0" smtClean="0"/>
              <a:t>–xen)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phoccongdong (163).jpg"/>
          <p:cNvPicPr>
            <a:picLocks noChangeAspect="1"/>
          </p:cNvPicPr>
          <p:nvPr/>
        </p:nvPicPr>
        <p:blipFill>
          <a:blip r:embed="rId2"/>
          <a:stretch>
            <a:fillRect/>
          </a:stretch>
        </p:blipFill>
        <p:spPr>
          <a:xfrm>
            <a:off x="2028" y="0"/>
            <a:ext cx="9139943" cy="6858000"/>
          </a:xfrm>
          <a:prstGeom prst="rect">
            <a:avLst/>
          </a:prstGeom>
        </p:spPr>
      </p:pic>
      <p:graphicFrame>
        <p:nvGraphicFramePr>
          <p:cNvPr id="4" name="Group 24"/>
          <p:cNvGraphicFramePr>
            <a:graphicFrameLocks/>
          </p:cNvGraphicFramePr>
          <p:nvPr>
            <p:extLst>
              <p:ext uri="{D42A27DB-BD31-4B8C-83A1-F6EECF244321}">
                <p14:modId xmlns:p14="http://schemas.microsoft.com/office/powerpoint/2010/main" xmlns="" val="2490610567"/>
              </p:ext>
            </p:extLst>
          </p:nvPr>
        </p:nvGraphicFramePr>
        <p:xfrm>
          <a:off x="0" y="0"/>
          <a:ext cx="9143999" cy="6925712"/>
        </p:xfrm>
        <a:graphic>
          <a:graphicData uri="http://schemas.openxmlformats.org/drawingml/2006/table">
            <a:tbl>
              <a:tblPr/>
              <a:tblGrid>
                <a:gridCol w="857224"/>
                <a:gridCol w="3429024"/>
                <a:gridCol w="3320944"/>
                <a:gridCol w="1536807"/>
              </a:tblGrid>
              <a:tr h="4952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chemeClr val="tx1"/>
                          </a:solidFill>
                          <a:effectLst/>
                          <a:latin typeface="+mn-lt"/>
                        </a:rPr>
                        <a:t>Quẹt</a:t>
                      </a:r>
                      <a:r>
                        <a:rPr kumimoji="0" lang="en-US" sz="2000" b="1" i="0" u="none" strike="noStrike" cap="none" normalizeH="0" baseline="0" dirty="0" smtClean="0">
                          <a:ln>
                            <a:noFill/>
                          </a:ln>
                          <a:solidFill>
                            <a:schemeClr val="tx1"/>
                          </a:solidFill>
                          <a:effectLst/>
                          <a:latin typeface="+mn-lt"/>
                        </a:rPr>
                        <a:t> </a:t>
                      </a:r>
                      <a:r>
                        <a:rPr kumimoji="0" lang="en-US" sz="2000" b="1" i="0" u="none" strike="noStrike" cap="none" normalizeH="0" baseline="0" dirty="0" err="1" smtClean="0">
                          <a:ln>
                            <a:noFill/>
                          </a:ln>
                          <a:solidFill>
                            <a:schemeClr val="tx1"/>
                          </a:solidFill>
                          <a:effectLst/>
                          <a:latin typeface="+mn-lt"/>
                        </a:rPr>
                        <a:t>diêm</a:t>
                      </a:r>
                      <a:endParaRPr kumimoji="0" lang="en-US" sz="20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Thực 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Mộng tưởng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chemeClr val="tx1"/>
                          </a:solidFill>
                          <a:effectLst/>
                          <a:latin typeface="+mn-lt"/>
                        </a:rPr>
                        <a:t>Ước</a:t>
                      </a:r>
                      <a:r>
                        <a:rPr kumimoji="0" lang="en-US" sz="2000" b="1" i="0" u="none" strike="noStrike" cap="none" normalizeH="0" baseline="0" dirty="0" smtClean="0">
                          <a:ln>
                            <a:noFill/>
                          </a:ln>
                          <a:solidFill>
                            <a:schemeClr val="tx1"/>
                          </a:solidFill>
                          <a:effectLst/>
                          <a:latin typeface="+mn-lt"/>
                        </a:rPr>
                        <a:t> </a:t>
                      </a:r>
                      <a:r>
                        <a:rPr kumimoji="0" lang="en-US" sz="2000" b="1" i="0" u="none" strike="noStrike" cap="none" normalizeH="0" baseline="0" dirty="0" err="1" smtClean="0">
                          <a:ln>
                            <a:noFill/>
                          </a:ln>
                          <a:solidFill>
                            <a:schemeClr val="tx1"/>
                          </a:solidFill>
                          <a:effectLst/>
                          <a:latin typeface="+mn-lt"/>
                        </a:rPr>
                        <a:t>mơ</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9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000" b="1" i="0" u="none" strike="noStrike" cap="none" normalizeH="0" baseline="0" dirty="0" err="1" smtClean="0">
                          <a:ln>
                            <a:noFill/>
                          </a:ln>
                          <a:solidFill>
                            <a:schemeClr val="tx1"/>
                          </a:solidFill>
                          <a:effectLst/>
                          <a:latin typeface="+mn-lt"/>
                        </a:rPr>
                        <a:t>Lần</a:t>
                      </a:r>
                      <a:r>
                        <a:rPr kumimoji="0" lang="es-MX" sz="2000" b="1" i="0" u="none" strike="noStrike" cap="none" normalizeH="0" baseline="0" dirty="0" smtClean="0">
                          <a:ln>
                            <a:noFill/>
                          </a:ln>
                          <a:solidFill>
                            <a:schemeClr val="tx1"/>
                          </a:solidFill>
                          <a:effectLst/>
                          <a:latin typeface="+mn-lt"/>
                        </a:rPr>
                        <a:t> 1</a:t>
                      </a:r>
                      <a:endParaRPr kumimoji="0" lang="en-US" sz="20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1" kern="1200" dirty="0" smtClean="0">
                          <a:solidFill>
                            <a:schemeClr val="tx1"/>
                          </a:solidFill>
                          <a:latin typeface="+mn-lt"/>
                          <a:ea typeface="+mn-ea"/>
                          <a:cs typeface="+mn-cs"/>
                        </a:rPr>
                        <a:t>-Đánh liều quẹt diêm - Bần thần người nghĩ thế nào cha cũng bị mắng </a:t>
                      </a:r>
                      <a:endParaRPr kumimoji="0" lang="es-MX" sz="20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1" kern="1200" dirty="0" smtClean="0">
                          <a:solidFill>
                            <a:schemeClr val="tx1"/>
                          </a:solidFill>
                          <a:latin typeface="+mn-lt"/>
                          <a:ea typeface="+mn-ea"/>
                          <a:cs typeface="+mn-cs"/>
                        </a:rPr>
                        <a:t>- Như ngồi trước 1 lò sưởi bằng sắt ... toả hơi nóng </a:t>
                      </a:r>
                      <a:endParaRPr lang="vi-VN" sz="20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20000"/>
                        </a:spcBef>
                        <a:buClr>
                          <a:schemeClr val="hlink"/>
                        </a:buClr>
                      </a:pPr>
                      <a:r>
                        <a:rPr lang="en-US" sz="2000" b="1" kern="1200" dirty="0" smtClean="0">
                          <a:solidFill>
                            <a:schemeClr val="tx1"/>
                          </a:solidFill>
                          <a:latin typeface="+mn-lt"/>
                          <a:ea typeface="+mn-ea"/>
                          <a:cs typeface="+mn-cs"/>
                        </a:rPr>
                        <a:t>Mong được sưởi ấm</a:t>
                      </a:r>
                      <a:endParaRPr lang="en-US" sz="2000" b="1" dirty="0" smtClean="0">
                        <a:solidFill>
                          <a:schemeClr val="tx1"/>
                        </a:solidFill>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06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000" b="1" i="0" u="none" strike="noStrike" cap="none" normalizeH="0" baseline="0" dirty="0" err="1" smtClean="0">
                          <a:ln>
                            <a:noFill/>
                          </a:ln>
                          <a:solidFill>
                            <a:schemeClr val="tx1"/>
                          </a:solidFill>
                          <a:effectLst/>
                          <a:latin typeface="+mn-lt"/>
                        </a:rPr>
                        <a:t>Lần</a:t>
                      </a:r>
                      <a:r>
                        <a:rPr kumimoji="0" lang="es-MX" sz="2000" b="1" i="0" u="none" strike="noStrike" cap="none" normalizeH="0" baseline="0" dirty="0" smtClean="0">
                          <a:ln>
                            <a:noFill/>
                          </a:ln>
                          <a:solidFill>
                            <a:schemeClr val="tx1"/>
                          </a:solidFill>
                          <a:effectLst/>
                          <a:latin typeface="+mn-lt"/>
                        </a:rPr>
                        <a:t> 2</a:t>
                      </a:r>
                      <a:endParaRPr kumimoji="0" lang="en-US" sz="20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mn-lt"/>
                        </a:rPr>
                        <a:t>Bức tường lạnh lẽo và </a:t>
                      </a:r>
                      <a:br>
                        <a:rPr kumimoji="0" lang="en-US" sz="2000" b="1" i="0" u="none" strike="noStrike" cap="none" normalizeH="0" baseline="0" dirty="0" smtClean="0">
                          <a:ln>
                            <a:noFill/>
                          </a:ln>
                          <a:solidFill>
                            <a:schemeClr val="tx1"/>
                          </a:solidFill>
                          <a:effectLst/>
                          <a:latin typeface="+mn-lt"/>
                        </a:rPr>
                      </a:br>
                      <a:r>
                        <a:rPr kumimoji="0" lang="en-US" sz="2000" b="1" i="0" u="none" strike="noStrike" cap="none" normalizeH="0" baseline="0" dirty="0" smtClean="0">
                          <a:ln>
                            <a:noFill/>
                          </a:ln>
                          <a:solidFill>
                            <a:schemeClr val="tx1"/>
                          </a:solidFill>
                          <a:effectLst/>
                          <a:latin typeface="+mn-lt"/>
                        </a:rPr>
                        <a:t>phố xá vắng teo lạnh buốt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mn-lt"/>
                        </a:rPr>
                        <a:t>Bàn ăn có ngỗng quay, ngỗng nhảy ra khỏi đĩa tiến về phía em.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20000"/>
                        </a:spcBef>
                        <a:buClr>
                          <a:schemeClr val="hlink"/>
                        </a:buClr>
                      </a:pPr>
                      <a:r>
                        <a:rPr lang="en-US" sz="2000" b="1" dirty="0" smtClean="0">
                          <a:solidFill>
                            <a:schemeClr val="tx1"/>
                          </a:solidFill>
                          <a:effectLst/>
                          <a:latin typeface="+mn-lt"/>
                          <a:cs typeface="Times New Roman" pitchFamily="18" charset="0"/>
                        </a:rPr>
                        <a:t>Mong được ăn ngon</a:t>
                      </a:r>
                      <a:r>
                        <a:rPr kumimoji="0" lang="en-US" sz="2000" b="1" i="0" u="none" strike="noStrike" cap="none" normalizeH="0" baseline="0" dirty="0" smtClean="0">
                          <a:ln>
                            <a:noFill/>
                          </a:ln>
                          <a:solidFill>
                            <a:schemeClr val="tx1"/>
                          </a:solidFill>
                          <a:effectLst/>
                          <a:latin typeface="+mn-lt"/>
                          <a:cs typeface="Times New Roman" pitchFamily="18" charset="0"/>
                        </a:rPr>
                        <a:t>.</a:t>
                      </a:r>
                      <a:endParaRPr lang="en-US" sz="2000" b="1" dirty="0" smtClean="0">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73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000" b="1" i="0" u="none" strike="noStrike" cap="none" normalizeH="0" baseline="0" dirty="0" err="1" smtClean="0">
                          <a:ln>
                            <a:noFill/>
                          </a:ln>
                          <a:solidFill>
                            <a:schemeClr val="tx1"/>
                          </a:solidFill>
                          <a:effectLst/>
                          <a:latin typeface="+mn-lt"/>
                        </a:rPr>
                        <a:t>Lần</a:t>
                      </a:r>
                      <a:r>
                        <a:rPr kumimoji="0" lang="es-MX" sz="2000" b="1" i="0" u="none" strike="noStrike" cap="none" normalizeH="0" baseline="0" dirty="0" smtClean="0">
                          <a:ln>
                            <a:noFill/>
                          </a:ln>
                          <a:solidFill>
                            <a:schemeClr val="tx1"/>
                          </a:solidFill>
                          <a:effectLst/>
                          <a:latin typeface="+mn-lt"/>
                        </a:rPr>
                        <a:t> 3</a:t>
                      </a:r>
                      <a:endParaRPr kumimoji="0" lang="en-US" sz="20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pt-BR" sz="2000" b="1" kern="1200" dirty="0" smtClean="0">
                          <a:solidFill>
                            <a:schemeClr val="tx1"/>
                          </a:solidFill>
                          <a:latin typeface="+mn-lt"/>
                          <a:ea typeface="+mn-ea"/>
                          <a:cs typeface="+mn-cs"/>
                        </a:rPr>
                        <a:t>- Em quẹt que diêm thứ 3</a:t>
                      </a:r>
                      <a:endParaRPr lang="vi-VN" sz="20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FontTx/>
                        <a:buChar char="-"/>
                      </a:pPr>
                      <a:r>
                        <a:rPr lang="en-US" sz="2000" b="1" kern="1200" dirty="0" smtClean="0">
                          <a:solidFill>
                            <a:schemeClr val="tx1"/>
                          </a:solidFill>
                          <a:latin typeface="+mn-lt"/>
                          <a:ea typeface="+mn-ea"/>
                          <a:cs typeface="+mn-cs"/>
                        </a:rPr>
                        <a:t>Cây thông nô- en trang trí lộng lẫy ....</a:t>
                      </a:r>
                      <a:r>
                        <a:rPr lang="pt-BR" sz="2000" b="1" kern="1200" dirty="0" smtClean="0">
                          <a:solidFill>
                            <a:schemeClr val="tx1"/>
                          </a:solidFill>
                          <a:latin typeface="+mn-lt"/>
                          <a:ea typeface="+mn-ea"/>
                          <a:cs typeface="+mn-cs"/>
                        </a:rPr>
                        <a:t> Tất cả các ngọn nến bay lên ... ngôi sao trên trời</a:t>
                      </a:r>
                      <a:endParaRPr lang="vi-VN" sz="20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1" kern="1200" dirty="0" smtClean="0">
                          <a:solidFill>
                            <a:schemeClr val="tx1"/>
                          </a:solidFill>
                          <a:latin typeface="+mn-lt"/>
                          <a:ea typeface="+mn-ea"/>
                          <a:cs typeface="+mn-cs"/>
                        </a:rPr>
                        <a:t>- Ước mơ được vui chơi, đón nô-en</a:t>
                      </a:r>
                      <a:endParaRPr lang="vi-VN" sz="20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15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000" b="1" i="0" u="none" strike="noStrike" cap="none" normalizeH="0" baseline="0" dirty="0" smtClean="0">
                          <a:ln>
                            <a:noFill/>
                          </a:ln>
                          <a:solidFill>
                            <a:schemeClr val="tx1"/>
                          </a:solidFill>
                          <a:effectLst/>
                          <a:latin typeface="+mn-lt"/>
                        </a:rPr>
                        <a:t>Lần 4</a:t>
                      </a:r>
                      <a:endParaRPr kumimoji="0" lang="en-US" sz="20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pt-BR" sz="2000" b="1" kern="1200" dirty="0" smtClean="0">
                          <a:solidFill>
                            <a:schemeClr val="tx1"/>
                          </a:solidFill>
                          <a:latin typeface="+mn-lt"/>
                          <a:ea typeface="+mn-ea"/>
                          <a:cs typeface="+mn-cs"/>
                        </a:rPr>
                        <a:t>- Em quẹt que diêm nữa vào tường. </a:t>
                      </a:r>
                      <a:r>
                        <a:rPr lang="en-US" sz="2000" b="1" kern="1200" dirty="0" smtClean="0">
                          <a:solidFill>
                            <a:schemeClr val="tx1"/>
                          </a:solidFill>
                          <a:latin typeface="+mn-lt"/>
                          <a:ea typeface="+mn-ea"/>
                          <a:cs typeface="+mn-cs"/>
                        </a:rPr>
                        <a:t>- ảo ảnh biến mất</a:t>
                      </a:r>
                      <a:endParaRPr lang="vi-VN" sz="20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pt-BR" sz="2000" b="1" kern="1200" dirty="0" smtClean="0">
                          <a:solidFill>
                            <a:schemeClr val="tx1"/>
                          </a:solidFill>
                          <a:latin typeface="+mn-lt"/>
                          <a:ea typeface="+mn-ea"/>
                          <a:cs typeface="+mn-cs"/>
                        </a:rPr>
                        <a:t>- Bà đang mỉm cười với em </a:t>
                      </a:r>
                      <a:endParaRPr lang="vi-VN" sz="20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20000"/>
                        </a:spcBef>
                        <a:buClr>
                          <a:schemeClr val="hlink"/>
                        </a:buClr>
                      </a:pPr>
                      <a:r>
                        <a:rPr lang="pt-BR" sz="2000" b="1" kern="1200" dirty="0" smtClean="0">
                          <a:solidFill>
                            <a:schemeClr val="tx1"/>
                          </a:solidFill>
                          <a:latin typeface="+mn-lt"/>
                          <a:ea typeface="+mn-ea"/>
                          <a:cs typeface="+mn-cs"/>
                        </a:rPr>
                        <a:t>Mong được ở mãi bên bà </a:t>
                      </a:r>
                      <a:endParaRPr lang="en-US" sz="2000" b="1" i="1" dirty="0" smtClean="0">
                        <a:solidFill>
                          <a:schemeClr val="tx1"/>
                        </a:solidFill>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92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MX" sz="2000" b="1" i="0" u="none" strike="noStrike" cap="none" normalizeH="0" baseline="0" dirty="0" smtClean="0">
                          <a:ln>
                            <a:noFill/>
                          </a:ln>
                          <a:solidFill>
                            <a:schemeClr val="tx1"/>
                          </a:solidFill>
                          <a:effectLst/>
                          <a:latin typeface="+mn-lt"/>
                        </a:rPr>
                        <a:t>Lần 5</a:t>
                      </a:r>
                      <a:endParaRPr kumimoji="0" lang="en-US" sz="20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pt-BR" sz="2000" b="1" kern="1200" dirty="0" smtClean="0">
                          <a:solidFill>
                            <a:schemeClr val="tx1"/>
                          </a:solidFill>
                          <a:latin typeface="+mn-lt"/>
                          <a:ea typeface="+mn-ea"/>
                          <a:cs typeface="+mn-cs"/>
                        </a:rPr>
                        <a:t>- Quẹt tất cả những que diêm còn lại </a:t>
                      </a:r>
                      <a:endParaRPr lang="vi-VN" sz="2000" b="1" kern="1200" dirty="0" smtClean="0">
                        <a:solidFill>
                          <a:schemeClr val="tx1"/>
                        </a:solidFill>
                        <a:latin typeface="+mn-lt"/>
                        <a:ea typeface="+mn-ea"/>
                        <a:cs typeface="+mn-cs"/>
                      </a:endParaRPr>
                    </a:p>
                    <a:p>
                      <a:r>
                        <a:rPr lang="en-US" sz="2000" b="1" kern="1200" dirty="0" smtClean="0">
                          <a:solidFill>
                            <a:schemeClr val="tx1"/>
                          </a:solidFill>
                          <a:latin typeface="+mn-lt"/>
                          <a:ea typeface="+mn-ea"/>
                          <a:cs typeface="+mn-cs"/>
                        </a:rPr>
                        <a:t>- Muốn giữ bà ở lại </a:t>
                      </a:r>
                      <a:endParaRPr lang="vi-VN" sz="20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1" kern="1200" dirty="0" smtClean="0">
                          <a:solidFill>
                            <a:schemeClr val="tx1"/>
                          </a:solidFill>
                          <a:latin typeface="+mn-lt"/>
                          <a:ea typeface="+mn-ea"/>
                          <a:cs typeface="+mn-cs"/>
                        </a:rPr>
                        <a:t>-Bà cao lớn, đẹp đẽ </a:t>
                      </a:r>
                      <a:endParaRPr lang="vi-VN" sz="2000" b="1" kern="1200" dirty="0" smtClean="0">
                        <a:solidFill>
                          <a:schemeClr val="tx1"/>
                        </a:solidFill>
                        <a:latin typeface="+mn-lt"/>
                        <a:ea typeface="+mn-ea"/>
                        <a:cs typeface="+mn-cs"/>
                      </a:endParaRPr>
                    </a:p>
                    <a:p>
                      <a:r>
                        <a:rPr lang="en-US" sz="2000" b="1" kern="1200" dirty="0" smtClean="0">
                          <a:solidFill>
                            <a:schemeClr val="tx1"/>
                          </a:solidFill>
                          <a:latin typeface="+mn-lt"/>
                          <a:ea typeface="+mn-ea"/>
                          <a:cs typeface="+mn-cs"/>
                        </a:rPr>
                        <a:t>- Hai bà cháu cùng bay vụt lên cao, cao mãi ...</a:t>
                      </a:r>
                      <a:endParaRPr lang="vi-VN" sz="20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1" kern="1200" dirty="0" smtClean="0">
                          <a:solidFill>
                            <a:schemeClr val="tx1"/>
                          </a:solidFill>
                          <a:latin typeface="+mn-lt"/>
                          <a:ea typeface="+mn-ea"/>
                          <a:cs typeface="+mn-cs"/>
                        </a:rPr>
                        <a:t>Mong được thoát khỏi đói khát, khổ đau và bất hạnh </a:t>
                      </a:r>
                      <a:endParaRPr lang="en-US" sz="2000" b="1" dirty="0">
                        <a:solidFill>
                          <a:schemeClr val="tx1"/>
                        </a:solidFill>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2"/>
          <p:cNvSpPr>
            <a:spLocks noChangeArrowheads="1"/>
          </p:cNvSpPr>
          <p:nvPr/>
        </p:nvSpPr>
        <p:spPr bwMode="auto">
          <a:xfrm>
            <a:off x="4643438" y="1285860"/>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Sáng sủa, ấm áp</a:t>
            </a:r>
            <a:endParaRPr lang="vi-VN" sz="2400" b="1" dirty="0">
              <a:solidFill>
                <a:srgbClr val="FF0000"/>
              </a:solidFill>
              <a:latin typeface="Times New Roman" pitchFamily="18" charset="0"/>
              <a:cs typeface="Times New Roman" pitchFamily="18" charset="0"/>
            </a:endParaRPr>
          </a:p>
        </p:txBody>
      </p:sp>
      <p:sp>
        <p:nvSpPr>
          <p:cNvPr id="6" name="Rectangle 63"/>
          <p:cNvSpPr>
            <a:spLocks noChangeArrowheads="1"/>
          </p:cNvSpPr>
          <p:nvPr/>
        </p:nvSpPr>
        <p:spPr bwMode="auto">
          <a:xfrm>
            <a:off x="2138362" y="1285860"/>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Tiếc và lo sợ</a:t>
            </a:r>
            <a:endParaRPr lang="vi-VN" sz="2400" b="1" dirty="0">
              <a:solidFill>
                <a:srgbClr val="FF0000"/>
              </a:solidFill>
              <a:latin typeface="Times New Roman" pitchFamily="18" charset="0"/>
              <a:cs typeface="Times New Roman" pitchFamily="18" charset="0"/>
            </a:endParaRPr>
          </a:p>
        </p:txBody>
      </p:sp>
      <p:sp>
        <p:nvSpPr>
          <p:cNvPr id="7" name="Rectangle 62"/>
          <p:cNvSpPr>
            <a:spLocks noChangeArrowheads="1"/>
          </p:cNvSpPr>
          <p:nvPr/>
        </p:nvSpPr>
        <p:spPr bwMode="auto">
          <a:xfrm>
            <a:off x="4929190" y="2285992"/>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Giàu có, sung túc</a:t>
            </a:r>
            <a:endParaRPr lang="vi-VN" sz="2400" b="1" dirty="0">
              <a:solidFill>
                <a:srgbClr val="FF0000"/>
              </a:solidFill>
              <a:latin typeface="Times New Roman" pitchFamily="18" charset="0"/>
              <a:cs typeface="Times New Roman" pitchFamily="18" charset="0"/>
            </a:endParaRPr>
          </a:p>
        </p:txBody>
      </p:sp>
      <p:sp>
        <p:nvSpPr>
          <p:cNvPr id="8" name="Rectangle 63"/>
          <p:cNvSpPr>
            <a:spLocks noChangeArrowheads="1"/>
          </p:cNvSpPr>
          <p:nvPr/>
        </p:nvSpPr>
        <p:spPr bwMode="auto">
          <a:xfrm>
            <a:off x="1071538" y="2357430"/>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Nghèo khổ, thiếu thốn</a:t>
            </a:r>
            <a:endParaRPr lang="vi-VN" sz="2400" b="1" dirty="0">
              <a:solidFill>
                <a:srgbClr val="FF0000"/>
              </a:solidFill>
              <a:latin typeface="Times New Roman" pitchFamily="18" charset="0"/>
              <a:cs typeface="Times New Roman" pitchFamily="18" charset="0"/>
            </a:endParaRPr>
          </a:p>
        </p:txBody>
      </p:sp>
      <p:sp>
        <p:nvSpPr>
          <p:cNvPr id="9" name="Rectangle 62"/>
          <p:cNvSpPr>
            <a:spLocks noChangeArrowheads="1"/>
          </p:cNvSpPr>
          <p:nvPr/>
        </p:nvSpPr>
        <p:spPr bwMode="auto">
          <a:xfrm>
            <a:off x="5000628" y="3714752"/>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Vui tươi, đẹp đẽ</a:t>
            </a:r>
            <a:endParaRPr lang="vi-VN" sz="2400" b="1" dirty="0">
              <a:solidFill>
                <a:srgbClr val="FF0000"/>
              </a:solidFill>
              <a:latin typeface="Times New Roman" pitchFamily="18" charset="0"/>
              <a:cs typeface="Times New Roman" pitchFamily="18" charset="0"/>
            </a:endParaRPr>
          </a:p>
        </p:txBody>
      </p:sp>
      <p:sp>
        <p:nvSpPr>
          <p:cNvPr id="10" name="Rectangle 62"/>
          <p:cNvSpPr>
            <a:spLocks noChangeArrowheads="1"/>
          </p:cNvSpPr>
          <p:nvPr/>
        </p:nvSpPr>
        <p:spPr bwMode="auto">
          <a:xfrm>
            <a:off x="4500562" y="4781536"/>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Vui sướng</a:t>
            </a:r>
            <a:endParaRPr lang="vi-VN" sz="2400" b="1" dirty="0">
              <a:solidFill>
                <a:srgbClr val="FF0000"/>
              </a:solidFill>
              <a:latin typeface="Times New Roman" pitchFamily="18" charset="0"/>
              <a:cs typeface="Times New Roman" pitchFamily="18" charset="0"/>
            </a:endParaRPr>
          </a:p>
        </p:txBody>
      </p:sp>
      <p:sp>
        <p:nvSpPr>
          <p:cNvPr id="11" name="Rectangle 63"/>
          <p:cNvSpPr>
            <a:spLocks noChangeArrowheads="1"/>
          </p:cNvSpPr>
          <p:nvPr/>
        </p:nvSpPr>
        <p:spPr bwMode="auto">
          <a:xfrm>
            <a:off x="1214414" y="4786322"/>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Đau khổ, tuyệt vọng</a:t>
            </a:r>
            <a:endParaRPr lang="vi-VN" sz="2400" b="1" dirty="0">
              <a:solidFill>
                <a:srgbClr val="FF0000"/>
              </a:solidFill>
              <a:latin typeface="Times New Roman" pitchFamily="18" charset="0"/>
              <a:cs typeface="Times New Roman" pitchFamily="18" charset="0"/>
            </a:endParaRPr>
          </a:p>
        </p:txBody>
      </p:sp>
      <p:sp>
        <p:nvSpPr>
          <p:cNvPr id="12" name="Rectangle 62"/>
          <p:cNvSpPr>
            <a:spLocks noChangeArrowheads="1"/>
          </p:cNvSpPr>
          <p:nvPr/>
        </p:nvSpPr>
        <p:spPr bwMode="auto">
          <a:xfrm>
            <a:off x="4500562" y="6143644"/>
            <a:ext cx="2362200" cy="457200"/>
          </a:xfrm>
          <a:prstGeom prst="rect">
            <a:avLst/>
          </a:prstGeom>
          <a:noFill/>
          <a:ln w="19050">
            <a:noFill/>
            <a:miter lim="800000"/>
            <a:headEnd/>
            <a:tailEnd/>
          </a:ln>
          <a:effectLst/>
        </p:spPr>
        <p:txBody>
          <a:bodyPr wrap="none" anchor="ctr"/>
          <a:lstStyle/>
          <a:p>
            <a:pPr algn="just" eaLnBrk="1" hangingPunct="1"/>
            <a:r>
              <a:rPr lang="en-US" sz="2400" b="1" dirty="0" smtClean="0">
                <a:solidFill>
                  <a:srgbClr val="FF0000"/>
                </a:solidFill>
                <a:latin typeface="Times New Roman" pitchFamily="18" charset="0"/>
                <a:cs typeface="Times New Roman" pitchFamily="18" charset="0"/>
              </a:rPr>
              <a:t>-&gt; Hạnh phúc dạt dào</a:t>
            </a:r>
            <a:endParaRPr lang="vi-VN" sz="2400" b="1" dirty="0">
              <a:solidFill>
                <a:srgbClr val="FF0000"/>
              </a:solidFill>
              <a:latin typeface="Times New Roman" pitchFamily="18" charset="0"/>
              <a:cs typeface="Times New Roman" pitchFamily="18" charset="0"/>
            </a:endParaRPr>
          </a:p>
        </p:txBody>
      </p:sp>
      <p:sp>
        <p:nvSpPr>
          <p:cNvPr id="13" name="Rectangle 63"/>
          <p:cNvSpPr>
            <a:spLocks noChangeArrowheads="1"/>
          </p:cNvSpPr>
          <p:nvPr/>
        </p:nvSpPr>
        <p:spPr bwMode="auto">
          <a:xfrm>
            <a:off x="1000100" y="6215082"/>
            <a:ext cx="2362200" cy="381000"/>
          </a:xfrm>
          <a:prstGeom prst="rect">
            <a:avLst/>
          </a:prstGeom>
          <a:noFill/>
          <a:ln w="19050">
            <a:noFill/>
            <a:miter lim="800000"/>
            <a:headEnd/>
            <a:tailEnd/>
          </a:ln>
          <a:effectLst/>
        </p:spPr>
        <p:txBody>
          <a:bodyPr wrap="none" anchor="ctr"/>
          <a:lstStyle/>
          <a:p>
            <a:pPr algn="ctr" eaLnBrk="1" hangingPunct="1"/>
            <a:r>
              <a:rPr lang="fr-FR" sz="2400" b="1" dirty="0" smtClean="0">
                <a:solidFill>
                  <a:srgbClr val="FF0000"/>
                </a:solidFill>
                <a:latin typeface="Times New Roman" pitchFamily="18" charset="0"/>
                <a:cs typeface="Times New Roman" pitchFamily="18" charset="0"/>
              </a:rPr>
              <a:t>-&gt; Phũ phàng, tàn nhẫn</a:t>
            </a:r>
            <a:endParaRPr lang="vi-VN"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0" name="Picture 20" descr="Quet diem lan 1"/>
          <p:cNvPicPr>
            <a:picLocks noChangeAspect="1" noChangeArrowheads="1"/>
          </p:cNvPicPr>
          <p:nvPr/>
        </p:nvPicPr>
        <p:blipFill>
          <a:blip r:embed="rId2" cstate="print"/>
          <a:srcRect/>
          <a:stretch>
            <a:fillRect/>
          </a:stretch>
        </p:blipFill>
        <p:spPr bwMode="auto">
          <a:xfrm>
            <a:off x="0" y="0"/>
            <a:ext cx="4654409" cy="2500306"/>
          </a:xfrm>
          <a:prstGeom prst="rect">
            <a:avLst/>
          </a:prstGeom>
          <a:noFill/>
          <a:ln w="9525">
            <a:noFill/>
            <a:miter lim="800000"/>
            <a:headEnd/>
            <a:tailEnd/>
          </a:ln>
        </p:spPr>
      </p:pic>
      <p:pic>
        <p:nvPicPr>
          <p:cNvPr id="39951" name="Picture 15" descr="Quet diem lan 2"/>
          <p:cNvPicPr>
            <a:picLocks noChangeAspect="1" noChangeArrowheads="1"/>
          </p:cNvPicPr>
          <p:nvPr/>
        </p:nvPicPr>
        <p:blipFill>
          <a:blip r:embed="rId3" cstate="print"/>
          <a:srcRect r="52432"/>
          <a:stretch>
            <a:fillRect/>
          </a:stretch>
        </p:blipFill>
        <p:spPr bwMode="auto">
          <a:xfrm>
            <a:off x="0" y="2500307"/>
            <a:ext cx="4682983" cy="2428892"/>
          </a:xfrm>
          <a:prstGeom prst="rect">
            <a:avLst/>
          </a:prstGeom>
          <a:noFill/>
          <a:ln w="9525">
            <a:solidFill>
              <a:srgbClr val="00CCFF"/>
            </a:solidFill>
            <a:miter lim="800000"/>
            <a:headEnd/>
            <a:tailEnd/>
          </a:ln>
        </p:spPr>
      </p:pic>
      <p:pic>
        <p:nvPicPr>
          <p:cNvPr id="41996" name="Picture 12" descr="Quet diem lan 3"/>
          <p:cNvPicPr>
            <a:picLocks noChangeAspect="1" noChangeArrowheads="1"/>
          </p:cNvPicPr>
          <p:nvPr/>
        </p:nvPicPr>
        <p:blipFill>
          <a:blip r:embed="rId4"/>
          <a:srcRect/>
          <a:stretch>
            <a:fillRect/>
          </a:stretch>
        </p:blipFill>
        <p:spPr bwMode="auto">
          <a:xfrm>
            <a:off x="71406" y="4933335"/>
            <a:ext cx="4572032" cy="1924665"/>
          </a:xfrm>
          <a:prstGeom prst="rect">
            <a:avLst/>
          </a:prstGeom>
          <a:noFill/>
          <a:ln w="9525">
            <a:noFill/>
            <a:miter lim="800000"/>
            <a:headEnd/>
            <a:tailEnd/>
          </a:ln>
        </p:spPr>
      </p:pic>
      <p:pic>
        <p:nvPicPr>
          <p:cNvPr id="43021" name="Picture 13" descr="Quet diem lan 4"/>
          <p:cNvPicPr>
            <a:picLocks noChangeAspect="1" noChangeArrowheads="1"/>
          </p:cNvPicPr>
          <p:nvPr/>
        </p:nvPicPr>
        <p:blipFill>
          <a:blip r:embed="rId5" cstate="print"/>
          <a:srcRect/>
          <a:stretch>
            <a:fillRect/>
          </a:stretch>
        </p:blipFill>
        <p:spPr bwMode="auto">
          <a:xfrm>
            <a:off x="4654408" y="0"/>
            <a:ext cx="4489592" cy="2071678"/>
          </a:xfrm>
          <a:prstGeom prst="rect">
            <a:avLst/>
          </a:prstGeom>
          <a:noFill/>
          <a:ln w="9525">
            <a:solidFill>
              <a:srgbClr val="0000FF"/>
            </a:solidFill>
            <a:miter lim="800000"/>
            <a:headEnd/>
            <a:tailEnd/>
          </a:ln>
        </p:spPr>
      </p:pic>
      <p:pic>
        <p:nvPicPr>
          <p:cNvPr id="44037" name="Picture 5" descr="Quet diem lan 5"/>
          <p:cNvPicPr>
            <a:picLocks noChangeAspect="1" noChangeArrowheads="1"/>
          </p:cNvPicPr>
          <p:nvPr/>
        </p:nvPicPr>
        <p:blipFill>
          <a:blip r:embed="rId6" cstate="print"/>
          <a:srcRect/>
          <a:stretch>
            <a:fillRect/>
          </a:stretch>
        </p:blipFill>
        <p:spPr bwMode="auto">
          <a:xfrm>
            <a:off x="4654408" y="2143116"/>
            <a:ext cx="4489592" cy="1929581"/>
          </a:xfrm>
          <a:prstGeom prst="rect">
            <a:avLst/>
          </a:prstGeom>
          <a:noFill/>
          <a:ln w="9525">
            <a:noFill/>
            <a:miter lim="800000"/>
            <a:headEnd/>
            <a:tailEnd/>
          </a:ln>
        </p:spPr>
      </p:pic>
      <p:sp>
        <p:nvSpPr>
          <p:cNvPr id="1025" name="Rectangle 1"/>
          <p:cNvSpPr>
            <a:spLocks noChangeArrowheads="1"/>
          </p:cNvSpPr>
          <p:nvPr/>
        </p:nvSpPr>
        <p:spPr bwMode="auto">
          <a:xfrm>
            <a:off x="4714876" y="4071942"/>
            <a:ext cx="44291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Arial" pitchFamily="34" charset="0"/>
                <a:cs typeface="Times New Roman" pitchFamily="18" charset="0"/>
              </a:rPr>
              <a:t>- Mộng</a:t>
            </a:r>
            <a:r>
              <a:rPr kumimoji="0" lang="en-US" sz="2400" b="1" i="0" u="none" strike="noStrike" cap="none" normalizeH="0" dirty="0" smtClean="0">
                <a:ln>
                  <a:noFill/>
                </a:ln>
                <a:solidFill>
                  <a:schemeClr val="tx1"/>
                </a:solidFill>
                <a:effectLst/>
                <a:ea typeface="Arial" pitchFamily="34" charset="0"/>
                <a:cs typeface="Times New Roman" pitchFamily="18" charset="0"/>
              </a:rPr>
              <a:t> tưởng được sắp xếp theo trình tự hợp lí (Vật chất -&gt; tinh thần)</a:t>
            </a:r>
            <a:endParaRPr kumimoji="0" lang="en-US" sz="3200" b="1" i="0" u="none" strike="noStrike" cap="none" normalizeH="0" baseline="0" dirty="0" smtClean="0">
              <a:ln>
                <a:noFill/>
              </a:ln>
              <a:solidFill>
                <a:schemeClr val="tx1"/>
              </a:solidFill>
              <a:effectLst/>
              <a:cs typeface="Arial" pitchFamily="34" charset="0"/>
            </a:endParaRPr>
          </a:p>
        </p:txBody>
      </p:sp>
      <p:sp>
        <p:nvSpPr>
          <p:cNvPr id="10" name="Rectangle 1"/>
          <p:cNvSpPr>
            <a:spLocks noChangeArrowheads="1"/>
          </p:cNvSpPr>
          <p:nvPr/>
        </p:nvSpPr>
        <p:spPr bwMode="auto">
          <a:xfrm>
            <a:off x="4714876" y="5214950"/>
            <a:ext cx="44291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b="1" dirty="0" smtClean="0">
                <a:solidFill>
                  <a:srgbClr val="FF0000"/>
                </a:solidFill>
              </a:rPr>
              <a:t>=&gt;Cô </a:t>
            </a:r>
            <a:r>
              <a:rPr lang="en-US" sz="2400" b="1" dirty="0">
                <a:solidFill>
                  <a:srgbClr val="FF0000"/>
                </a:solidFill>
              </a:rPr>
              <a:t>bé thật đáng thương, em bị bỏ rơi trong cảnh đói rét, cô độc. </a:t>
            </a:r>
            <a:r>
              <a:rPr lang="pt-BR" sz="2400" b="1" dirty="0">
                <a:solidFill>
                  <a:srgbClr val="FF0000"/>
                </a:solidFill>
              </a:rPr>
              <a:t>Em luôn khao khát cuộc sống ấm no, yên vui và </a:t>
            </a:r>
            <a:r>
              <a:rPr lang="pt-BR" sz="2400" b="1" dirty="0" smtClean="0">
                <a:solidFill>
                  <a:srgbClr val="FF0000"/>
                </a:solidFill>
              </a:rPr>
              <a:t>hạnh phúc</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10"/>
          <p:cNvSpPr/>
          <p:nvPr/>
        </p:nvSpPr>
        <p:spPr>
          <a:xfrm>
            <a:off x="1" y="5340"/>
            <a:ext cx="42859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0" y="2500306"/>
            <a:ext cx="633385"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Rectangle 12"/>
          <p:cNvSpPr/>
          <p:nvPr/>
        </p:nvSpPr>
        <p:spPr>
          <a:xfrm>
            <a:off x="0" y="4929198"/>
            <a:ext cx="42859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4714876" y="0"/>
            <a:ext cx="42859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4714876" y="2143116"/>
            <a:ext cx="428596"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phoccongdong (163).jpg"/>
          <p:cNvPicPr>
            <a:picLocks noChangeAspect="1"/>
          </p:cNvPicPr>
          <p:nvPr/>
        </p:nvPicPr>
        <p:blipFill>
          <a:blip r:embed="rId2"/>
          <a:stretch>
            <a:fillRect/>
          </a:stretch>
        </p:blipFill>
        <p:spPr>
          <a:xfrm>
            <a:off x="2028" y="0"/>
            <a:ext cx="9139943" cy="6858000"/>
          </a:xfrm>
          <a:prstGeom prst="rect">
            <a:avLst/>
          </a:prstGeom>
        </p:spPr>
      </p:pic>
      <p:sp>
        <p:nvSpPr>
          <p:cNvPr id="2" name="TextBox 1"/>
          <p:cNvSpPr txBox="1"/>
          <p:nvPr/>
        </p:nvSpPr>
        <p:spPr>
          <a:xfrm>
            <a:off x="0" y="113199"/>
            <a:ext cx="9144000" cy="7602081"/>
          </a:xfrm>
          <a:prstGeom prst="rect">
            <a:avLst/>
          </a:prstGeom>
          <a:noFill/>
        </p:spPr>
        <p:txBody>
          <a:bodyPr wrap="square" rtlCol="0">
            <a:spAutoFit/>
          </a:bodyPr>
          <a:lstStyle/>
          <a:p>
            <a:r>
              <a:rPr lang="en-US" sz="3600" b="1" dirty="0">
                <a:solidFill>
                  <a:srgbClr val="00B050"/>
                </a:solidFill>
              </a:rPr>
              <a:t>3. Một cảnh thương tâm</a:t>
            </a:r>
            <a:endParaRPr lang="vi-VN" sz="3600" b="1" dirty="0">
              <a:solidFill>
                <a:srgbClr val="00B050"/>
              </a:solidFill>
            </a:endParaRPr>
          </a:p>
          <a:p>
            <a:r>
              <a:rPr lang="en-US" sz="3600" b="1" dirty="0"/>
              <a:t> </a:t>
            </a:r>
            <a:r>
              <a:rPr lang="en-US" sz="3600" b="1" dirty="0" smtClean="0"/>
              <a:t>- </a:t>
            </a:r>
            <a:r>
              <a:rPr lang="en-US" sz="3600" b="1" dirty="0"/>
              <a:t>Tuyết phủ kín, mặt trời lên trong sáng, chói chang ...mọi người vui vẻ</a:t>
            </a:r>
            <a:endParaRPr lang="vi-VN" sz="3600" b="1" dirty="0"/>
          </a:p>
          <a:p>
            <a:r>
              <a:rPr lang="en-US" sz="3600" b="1" dirty="0">
                <a:solidFill>
                  <a:schemeClr val="accent6">
                    <a:lumMod val="75000"/>
                  </a:schemeClr>
                </a:solidFill>
              </a:rPr>
              <a:t>-&gt; Lạnh lẽo nhưng vui vẻ và sáng sủa</a:t>
            </a:r>
            <a:endParaRPr lang="vi-VN" sz="3600" b="1" dirty="0">
              <a:solidFill>
                <a:schemeClr val="accent6">
                  <a:lumMod val="75000"/>
                </a:schemeClr>
              </a:solidFill>
            </a:endParaRPr>
          </a:p>
          <a:p>
            <a:r>
              <a:rPr lang="en-US" sz="3600" b="1" dirty="0"/>
              <a:t>- ... Một em bé có đôi môi má hồng , đôi môi đang mỉm cười ... chết vì đói  </a:t>
            </a:r>
            <a:endParaRPr lang="vi-VN" sz="3600" b="1" dirty="0"/>
          </a:p>
          <a:p>
            <a:r>
              <a:rPr lang="en-US" sz="3600" b="1" dirty="0">
                <a:solidFill>
                  <a:schemeClr val="accent6">
                    <a:lumMod val="75000"/>
                  </a:schemeClr>
                </a:solidFill>
              </a:rPr>
              <a:t>-&gt; Cái chết được miêu tả khác thường </a:t>
            </a:r>
            <a:endParaRPr lang="vi-VN" sz="3600" b="1" dirty="0">
              <a:solidFill>
                <a:schemeClr val="accent6">
                  <a:lumMod val="75000"/>
                </a:schemeClr>
              </a:solidFill>
            </a:endParaRPr>
          </a:p>
          <a:p>
            <a:r>
              <a:rPr lang="en-US" sz="3600" b="1" dirty="0"/>
              <a:t> </a:t>
            </a:r>
            <a:r>
              <a:rPr lang="en-US" sz="3600" b="1" dirty="0" smtClean="0">
                <a:solidFill>
                  <a:srgbClr val="FF0000"/>
                </a:solidFill>
              </a:rPr>
              <a:t>=&gt; </a:t>
            </a:r>
            <a:r>
              <a:rPr lang="en-US" sz="3600" b="1" dirty="0">
                <a:solidFill>
                  <a:srgbClr val="FF0000"/>
                </a:solidFill>
              </a:rPr>
              <a:t>Cảm thông, thương yêu đối với em</a:t>
            </a:r>
            <a:endParaRPr lang="vi-VN" sz="3600" b="1" dirty="0">
              <a:solidFill>
                <a:srgbClr val="FF0000"/>
              </a:solidFill>
            </a:endParaRPr>
          </a:p>
          <a:p>
            <a:r>
              <a:rPr lang="pt-BR" sz="3600" b="1" dirty="0"/>
              <a:t>- Bảo nhau : chắc nó muốn sưởi ấm</a:t>
            </a:r>
            <a:endParaRPr lang="vi-VN" sz="3600" b="1" dirty="0"/>
          </a:p>
          <a:p>
            <a:r>
              <a:rPr lang="pt-BR" sz="3600" b="1" dirty="0">
                <a:solidFill>
                  <a:schemeClr val="accent6">
                    <a:lumMod val="75000"/>
                  </a:schemeClr>
                </a:solidFill>
              </a:rPr>
              <a:t> </a:t>
            </a:r>
            <a:r>
              <a:rPr lang="en-US" sz="3600" b="1" dirty="0" smtClean="0">
                <a:solidFill>
                  <a:schemeClr val="accent6">
                    <a:lumMod val="75000"/>
                  </a:schemeClr>
                </a:solidFill>
              </a:rPr>
              <a:t>-&gt; </a:t>
            </a:r>
            <a:r>
              <a:rPr lang="en-US" sz="3600" b="1" dirty="0">
                <a:solidFill>
                  <a:schemeClr val="accent6">
                    <a:lumMod val="75000"/>
                  </a:schemeClr>
                </a:solidFill>
              </a:rPr>
              <a:t>Thái độ thản nhiên, thờ ơ lạnh lùng không ai tỏ sự thương xót quan tâm </a:t>
            </a:r>
            <a:endParaRPr lang="vi-VN" sz="3600" b="1" dirty="0">
              <a:solidFill>
                <a:schemeClr val="accent6">
                  <a:lumMod val="75000"/>
                </a:schemeClr>
              </a:solidFill>
            </a:endParaRPr>
          </a:p>
          <a:p>
            <a:r>
              <a:rPr lang="en-US" sz="3600" b="1" dirty="0">
                <a:solidFill>
                  <a:srgbClr val="FF0000"/>
                </a:solidFill>
              </a:rPr>
              <a:t>=&gt; Đó là xã hội vô nhân đạo, thiếu tình thương </a:t>
            </a:r>
            <a:endParaRPr lang="vi-VN" sz="3600" b="1" dirty="0">
              <a:solidFill>
                <a:srgbClr val="FF0000"/>
              </a:solidFill>
            </a:endParaRPr>
          </a:p>
          <a:p>
            <a:endParaRPr lang="vi-VN" sz="2800" b="1" dirty="0"/>
          </a:p>
          <a:p>
            <a:endParaRPr lang="vi-V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phoccongdong (163).jpg"/>
          <p:cNvPicPr>
            <a:picLocks noChangeAspect="1"/>
          </p:cNvPicPr>
          <p:nvPr/>
        </p:nvPicPr>
        <p:blipFill>
          <a:blip r:embed="rId2"/>
          <a:stretch>
            <a:fillRect/>
          </a:stretch>
        </p:blipFill>
        <p:spPr>
          <a:xfrm>
            <a:off x="2028" y="0"/>
            <a:ext cx="9139943" cy="6858000"/>
          </a:xfrm>
          <a:prstGeom prst="rect">
            <a:avLst/>
          </a:prstGeom>
        </p:spPr>
      </p:pic>
      <p:sp>
        <p:nvSpPr>
          <p:cNvPr id="2" name="TextBox 1"/>
          <p:cNvSpPr txBox="1"/>
          <p:nvPr/>
        </p:nvSpPr>
        <p:spPr>
          <a:xfrm>
            <a:off x="0" y="0"/>
            <a:ext cx="9144000" cy="6986528"/>
          </a:xfrm>
          <a:prstGeom prst="rect">
            <a:avLst/>
          </a:prstGeom>
          <a:noFill/>
        </p:spPr>
        <p:txBody>
          <a:bodyPr wrap="square" rtlCol="0">
            <a:spAutoFit/>
          </a:bodyPr>
          <a:lstStyle/>
          <a:p>
            <a:r>
              <a:rPr lang="en-US" sz="3200" b="1" dirty="0">
                <a:solidFill>
                  <a:srgbClr val="FF0000"/>
                </a:solidFill>
              </a:rPr>
              <a:t>III. Tổng kết </a:t>
            </a:r>
            <a:endParaRPr lang="vi-VN" sz="3200" b="1" dirty="0">
              <a:solidFill>
                <a:srgbClr val="FF0000"/>
              </a:solidFill>
            </a:endParaRPr>
          </a:p>
          <a:p>
            <a:r>
              <a:rPr lang="en-US" sz="3200" b="1" u="sng" dirty="0">
                <a:solidFill>
                  <a:srgbClr val="00B050"/>
                </a:solidFill>
              </a:rPr>
              <a:t> </a:t>
            </a:r>
            <a:r>
              <a:rPr lang="en-US" sz="3200" b="1" u="sng" dirty="0" smtClean="0">
                <a:solidFill>
                  <a:srgbClr val="00B050"/>
                </a:solidFill>
              </a:rPr>
              <a:t>1</a:t>
            </a:r>
            <a:r>
              <a:rPr lang="en-US" sz="3200" b="1" u="sng" dirty="0">
                <a:solidFill>
                  <a:srgbClr val="00B050"/>
                </a:solidFill>
              </a:rPr>
              <a:t>. Nghệ thuật</a:t>
            </a:r>
            <a:endParaRPr lang="vi-VN" sz="3200" b="1" u="sng" dirty="0">
              <a:solidFill>
                <a:srgbClr val="00B050"/>
              </a:solidFill>
            </a:endParaRPr>
          </a:p>
          <a:p>
            <a:r>
              <a:rPr lang="en-US" sz="3200" b="1" dirty="0"/>
              <a:t>- Cách kể chuyện hấp dẫn đan xen giữa hiện thực và mộng tưởng.</a:t>
            </a:r>
            <a:endParaRPr lang="vi-VN" sz="3200" b="1" dirty="0"/>
          </a:p>
          <a:p>
            <a:r>
              <a:rPr lang="en-US" sz="3200" b="1" dirty="0"/>
              <a:t>- Sắp xếp các tình tiết hợp lí</a:t>
            </a:r>
            <a:endParaRPr lang="vi-VN" sz="3200" b="1" dirty="0"/>
          </a:p>
          <a:p>
            <a:r>
              <a:rPr lang="en-US" sz="3200" b="1" dirty="0"/>
              <a:t>- Kết hợp tự sự, miêu tả và biểu cảm (lần quẹt diêm lần 2, kết...)</a:t>
            </a:r>
            <a:endParaRPr lang="vi-VN" sz="3200" b="1" dirty="0"/>
          </a:p>
          <a:p>
            <a:r>
              <a:rPr lang="en-US" sz="3200" b="1" dirty="0"/>
              <a:t>- Kết cấu đối lập, tương phản</a:t>
            </a:r>
            <a:endParaRPr lang="vi-VN" sz="3200" b="1" dirty="0"/>
          </a:p>
          <a:p>
            <a:r>
              <a:rPr lang="en-US" sz="3200" b="1" dirty="0"/>
              <a:t>- Trí tưởng tượng bay bổng</a:t>
            </a:r>
            <a:endParaRPr lang="vi-VN" sz="3200" b="1" dirty="0"/>
          </a:p>
          <a:p>
            <a:r>
              <a:rPr lang="en-US" sz="3200" b="1" dirty="0">
                <a:solidFill>
                  <a:srgbClr val="00B050"/>
                </a:solidFill>
              </a:rPr>
              <a:t>2. Nội dung </a:t>
            </a:r>
            <a:endParaRPr lang="vi-VN" sz="3200" b="1" dirty="0">
              <a:solidFill>
                <a:srgbClr val="00B050"/>
              </a:solidFill>
            </a:endParaRPr>
          </a:p>
          <a:p>
            <a:r>
              <a:rPr lang="en-US" sz="3200" b="1" dirty="0"/>
              <a:t>- Truyện kể về cô bế bán diêm trong đêm giao thừa với cái chết đau khổ của cuộc đời bất hạnh đã để lại cho ta lòng thương cảm sâu sắc </a:t>
            </a:r>
            <a:endParaRPr lang="vi-VN" sz="3200" b="1" dirty="0"/>
          </a:p>
          <a:p>
            <a:r>
              <a:rPr lang="en-US" sz="3200" b="1" dirty="0">
                <a:solidFill>
                  <a:schemeClr val="accent6">
                    <a:lumMod val="75000"/>
                  </a:schemeClr>
                </a:solidFill>
              </a:rPr>
              <a:t>* Ghi nhớ: sgk/68</a:t>
            </a:r>
            <a:endParaRPr lang="vi-VN" sz="24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linds(horizontal)">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hởi động - Cô bé bán diêm.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phoccongdong (163).jpg"/>
          <p:cNvPicPr>
            <a:picLocks noChangeAspect="1"/>
          </p:cNvPicPr>
          <p:nvPr/>
        </p:nvPicPr>
        <p:blipFill>
          <a:blip r:embed="rId2"/>
          <a:stretch>
            <a:fillRect/>
          </a:stretch>
        </p:blipFill>
        <p:spPr>
          <a:xfrm>
            <a:off x="2028" y="0"/>
            <a:ext cx="9139943" cy="6858000"/>
          </a:xfrm>
          <a:prstGeom prst="rect">
            <a:avLst/>
          </a:prstGeom>
        </p:spPr>
      </p:pic>
      <p:sp>
        <p:nvSpPr>
          <p:cNvPr id="6" name="TextBox 5"/>
          <p:cNvSpPr txBox="1"/>
          <p:nvPr/>
        </p:nvSpPr>
        <p:spPr>
          <a:xfrm>
            <a:off x="642910" y="500042"/>
            <a:ext cx="4500594" cy="769441"/>
          </a:xfrm>
          <a:prstGeom prst="rect">
            <a:avLst/>
          </a:prstGeom>
          <a:noFill/>
        </p:spPr>
        <p:txBody>
          <a:bodyPr wrap="square" rtlCol="0">
            <a:spAutoFit/>
          </a:bodyPr>
          <a:lstStyle/>
          <a:p>
            <a:endParaRPr lang="vi-VN" sz="4400" dirty="0">
              <a:solidFill>
                <a:srgbClr val="FF0000"/>
              </a:solidFill>
            </a:endParaRPr>
          </a:p>
        </p:txBody>
      </p:sp>
      <p:pic>
        <p:nvPicPr>
          <p:cNvPr id="7" name="Picture 9" descr="1135334307_images537363_andersen[1]"/>
          <p:cNvPicPr>
            <a:picLocks noChangeAspect="1" noChangeArrowheads="1"/>
          </p:cNvPicPr>
          <p:nvPr/>
        </p:nvPicPr>
        <p:blipFill>
          <a:blip r:embed="rId3"/>
          <a:srcRect/>
          <a:stretch>
            <a:fillRect/>
          </a:stretch>
        </p:blipFill>
        <p:spPr bwMode="auto">
          <a:xfrm>
            <a:off x="5715008" y="714356"/>
            <a:ext cx="3428992" cy="4953000"/>
          </a:xfrm>
          <a:prstGeom prst="rect">
            <a:avLst/>
          </a:prstGeom>
          <a:noFill/>
          <a:ln w="57150">
            <a:solidFill>
              <a:srgbClr val="CC3300"/>
            </a:solidFill>
            <a:miter lim="800000"/>
            <a:headEnd/>
            <a:tailEnd/>
          </a:ln>
        </p:spPr>
      </p:pic>
      <p:sp>
        <p:nvSpPr>
          <p:cNvPr id="9" name="TextBox 8"/>
          <p:cNvSpPr txBox="1"/>
          <p:nvPr/>
        </p:nvSpPr>
        <p:spPr>
          <a:xfrm>
            <a:off x="642910" y="1142984"/>
            <a:ext cx="4500594" cy="646331"/>
          </a:xfrm>
          <a:prstGeom prst="rect">
            <a:avLst/>
          </a:prstGeom>
          <a:noFill/>
        </p:spPr>
        <p:txBody>
          <a:bodyPr wrap="square" rtlCol="0">
            <a:spAutoFit/>
          </a:bodyPr>
          <a:lstStyle/>
          <a:p>
            <a:r>
              <a:rPr lang="en-US" sz="3600" b="1" dirty="0" smtClean="0">
                <a:solidFill>
                  <a:srgbClr val="00B050"/>
                </a:solidFill>
              </a:rPr>
              <a:t>a. </a:t>
            </a:r>
            <a:r>
              <a:rPr lang="en-US" sz="3600" b="1" dirty="0" smtClean="0">
                <a:solidFill>
                  <a:srgbClr val="00B050"/>
                </a:solidFill>
              </a:rPr>
              <a:t>Tác giả.</a:t>
            </a:r>
            <a:endParaRPr lang="vi-VN" sz="3600" dirty="0">
              <a:solidFill>
                <a:srgbClr val="00B050"/>
              </a:solidFill>
            </a:endParaRPr>
          </a:p>
        </p:txBody>
      </p:sp>
      <p:sp>
        <p:nvSpPr>
          <p:cNvPr id="10" name="Text Box 11"/>
          <p:cNvSpPr txBox="1">
            <a:spLocks noChangeArrowheads="1"/>
          </p:cNvSpPr>
          <p:nvPr/>
        </p:nvSpPr>
        <p:spPr bwMode="auto">
          <a:xfrm>
            <a:off x="285720" y="1714488"/>
            <a:ext cx="5286412" cy="523220"/>
          </a:xfrm>
          <a:prstGeom prst="rect">
            <a:avLst/>
          </a:prstGeom>
          <a:noFill/>
          <a:ln w="9525">
            <a:noFill/>
            <a:miter lim="800000"/>
            <a:headEnd/>
            <a:tailEnd/>
          </a:ln>
          <a:effectLst/>
        </p:spPr>
        <p:txBody>
          <a:bodyPr wrap="square">
            <a:spAutoFit/>
          </a:bodyPr>
          <a:lstStyle/>
          <a:p>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5" name="Picture 3" descr="denmark"/>
          <p:cNvPicPr>
            <a:picLocks noGrp="1" noChangeAspect="1" noChangeArrowheads="1"/>
          </p:cNvPicPr>
          <p:nvPr>
            <p:ph idx="1"/>
          </p:nvPr>
        </p:nvPicPr>
        <p:blipFill>
          <a:blip r:embed="rId2"/>
          <a:srcRect/>
          <a:stretch>
            <a:fillRect/>
          </a:stretch>
        </p:blipFill>
        <p:spPr>
          <a:xfrm>
            <a:off x="0" y="1"/>
            <a:ext cx="9144000" cy="6897926"/>
          </a:xfrm>
          <a:noFill/>
          <a:ln/>
        </p:spPr>
      </p:pic>
      <p:sp>
        <p:nvSpPr>
          <p:cNvPr id="69636" name="AutoShape 4"/>
          <p:cNvSpPr>
            <a:spLocks noChangeArrowheads="1"/>
          </p:cNvSpPr>
          <p:nvPr/>
        </p:nvSpPr>
        <p:spPr bwMode="auto">
          <a:xfrm>
            <a:off x="7358082" y="4429132"/>
            <a:ext cx="304800" cy="457200"/>
          </a:xfrm>
          <a:prstGeom prst="upArrow">
            <a:avLst>
              <a:gd name="adj1" fmla="val 50000"/>
              <a:gd name="adj2" fmla="val 55000"/>
            </a:avLst>
          </a:prstGeom>
          <a:solidFill>
            <a:srgbClr val="0000CC"/>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en-US"/>
          </a:p>
        </p:txBody>
      </p:sp>
      <p:sp>
        <p:nvSpPr>
          <p:cNvPr id="4" name="AutoShape 4"/>
          <p:cNvSpPr>
            <a:spLocks noChangeArrowheads="1"/>
          </p:cNvSpPr>
          <p:nvPr/>
        </p:nvSpPr>
        <p:spPr bwMode="auto">
          <a:xfrm>
            <a:off x="3657600" y="5257800"/>
            <a:ext cx="304800" cy="457200"/>
          </a:xfrm>
          <a:prstGeom prst="upArrow">
            <a:avLst>
              <a:gd name="adj1" fmla="val 50000"/>
              <a:gd name="adj2" fmla="val 55000"/>
            </a:avLst>
          </a:prstGeom>
          <a:solidFill>
            <a:srgbClr val="0000CC"/>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ircle(in)">
                                      <p:cBhvr>
                                        <p:cTn id="7" dur="500"/>
                                        <p:tgtEl>
                                          <p:spTgt spid="69636"/>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1"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yhavn-copenhagen-denmar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3733800" y="5569803"/>
            <a:ext cx="5334000" cy="830997"/>
          </a:xfrm>
          <a:prstGeom prst="rect">
            <a:avLst/>
          </a:prstGeom>
          <a:noFill/>
        </p:spPr>
        <p:txBody>
          <a:bodyPr wrap="square" rtlCol="0">
            <a:spAutoFit/>
          </a:bodyPr>
          <a:lstStyle/>
          <a:p>
            <a:r>
              <a:rPr lang="en-US" sz="4800" dirty="0" err="1" smtClean="0">
                <a:solidFill>
                  <a:srgbClr val="FFFF00"/>
                </a:solidFill>
                <a:latin typeface="Times New Roman" pitchFamily="18" charset="0"/>
                <a:cs typeface="Times New Roman" pitchFamily="18" charset="0"/>
              </a:rPr>
              <a:t>Thủ</a:t>
            </a:r>
            <a:r>
              <a:rPr lang="en-US" sz="4800" dirty="0" smtClean="0">
                <a:solidFill>
                  <a:srgbClr val="FFFF00"/>
                </a:solidFill>
                <a:latin typeface="Times New Roman" pitchFamily="18" charset="0"/>
                <a:cs typeface="Times New Roman" pitchFamily="18" charset="0"/>
              </a:rPr>
              <a:t> </a:t>
            </a:r>
            <a:r>
              <a:rPr lang="vi-VN" sz="4800" dirty="0" smtClean="0">
                <a:solidFill>
                  <a:srgbClr val="FFFF00"/>
                </a:solidFill>
                <a:latin typeface="Times New Roman" pitchFamily="18" charset="0"/>
                <a:cs typeface="Times New Roman" pitchFamily="18" charset="0"/>
              </a:rPr>
              <a:t>đô</a:t>
            </a:r>
            <a:r>
              <a:rPr lang="en-US" sz="4800" dirty="0" smtClean="0">
                <a:solidFill>
                  <a:srgbClr val="FFFF00"/>
                </a:solidFill>
                <a:latin typeface="Times New Roman" pitchFamily="18" charset="0"/>
                <a:cs typeface="Times New Roman" pitchFamily="18" charset="0"/>
              </a:rPr>
              <a:t> Copenhagen</a:t>
            </a:r>
            <a:endParaRPr lang="en-US" sz="4800" dirty="0">
              <a:solidFill>
                <a:srgbClr val="FFFF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38" y="5943600"/>
            <a:ext cx="8673881" cy="830997"/>
          </a:xfrm>
          <a:prstGeom prst="rect">
            <a:avLst/>
          </a:prstGeom>
        </p:spPr>
        <p:txBody>
          <a:bodyPr wrap="square">
            <a:spAutoFit/>
          </a:bodyPr>
          <a:lstStyle/>
          <a:p>
            <a:pPr algn="ctr"/>
            <a:r>
              <a:rPr lang="vi-VN" sz="2400" b="1" i="1" dirty="0">
                <a:solidFill>
                  <a:srgbClr val="FF0000"/>
                </a:solidFill>
                <a:latin typeface="Times New Roman" panose="02020603050405020304" pitchFamily="18" charset="0"/>
                <a:cs typeface="Times New Roman" panose="02020603050405020304" pitchFamily="18" charset="0"/>
              </a:rPr>
              <a:t>Nàng tiên cá nhỏ nhắn phơi mình bên bờ hồ, biểu tượng của đất nước Đan Mạch</a:t>
            </a:r>
            <a:endParaRPr lang="en-US"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76200"/>
            <a:ext cx="8694020" cy="5782213"/>
          </a:xfrm>
          <a:prstGeom prst="rect">
            <a:avLst/>
          </a:prstGeom>
        </p:spPr>
      </p:pic>
    </p:spTree>
    <p:extLst>
      <p:ext uri="{BB962C8B-B14F-4D97-AF65-F5344CB8AC3E}">
        <p14:creationId xmlns:p14="http://schemas.microsoft.com/office/powerpoint/2010/main" xmlns="" val="25421114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0999" y="304800"/>
            <a:ext cx="8463867" cy="5410200"/>
          </a:xfrm>
          <a:prstGeom prst="rect">
            <a:avLst/>
          </a:prstGeom>
        </p:spPr>
      </p:pic>
      <p:sp>
        <p:nvSpPr>
          <p:cNvPr id="7" name="Rectangle 6"/>
          <p:cNvSpPr/>
          <p:nvPr/>
        </p:nvSpPr>
        <p:spPr>
          <a:xfrm>
            <a:off x="380999" y="5786454"/>
            <a:ext cx="8463867" cy="954107"/>
          </a:xfrm>
          <a:prstGeom prst="rect">
            <a:avLst/>
          </a:prstGeom>
        </p:spPr>
        <p:txBody>
          <a:bodyPr wrap="square">
            <a:spAutoFit/>
          </a:bodyPr>
          <a:lstStyle/>
          <a:p>
            <a:pPr algn="ctr"/>
            <a:r>
              <a:rPr lang="vi-VN" sz="2800" b="1" i="1" dirty="0">
                <a:solidFill>
                  <a:srgbClr val="FF0000"/>
                </a:solidFill>
                <a:latin typeface="Times New Roman" panose="02020603050405020304" pitchFamily="18" charset="0"/>
                <a:cs typeface="Times New Roman" panose="02020603050405020304" pitchFamily="18" charset="0"/>
              </a:rPr>
              <a:t>Cây cầu dài nhất châu Âu nối hai đất nước xinh đẹp Đan Mạch và Thụy Điển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403594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3428992" y="3643314"/>
            <a:ext cx="2819400" cy="762000"/>
          </a:xfrm>
          <a:prstGeom prst="rect">
            <a:avLst/>
          </a:prstGeom>
          <a:solidFill>
            <a:srgbClr val="CCFF33"/>
          </a:solidFill>
          <a:ln w="9525">
            <a:solidFill>
              <a:schemeClr val="tx1"/>
            </a:solidFill>
            <a:miter lim="800000"/>
            <a:headEnd/>
            <a:tailEnd/>
          </a:ln>
          <a:effectLst/>
        </p:spPr>
        <p:txBody>
          <a:bodyPr wrap="none" anchor="ctr"/>
          <a:lstStyle/>
          <a:p>
            <a:pPr algn="ctr"/>
            <a:r>
              <a:rPr lang="en-US" sz="4400" dirty="0" err="1">
                <a:solidFill>
                  <a:srgbClr val="FF0000"/>
                </a:solidFill>
                <a:latin typeface=".VnMystical" pitchFamily="34" charset="0"/>
              </a:rPr>
              <a:t>An®ecxen</a:t>
            </a:r>
            <a:endParaRPr lang="en-US" sz="4400" dirty="0">
              <a:solidFill>
                <a:srgbClr val="FF0000"/>
              </a:solidFill>
              <a:latin typeface=".VnMystical" pitchFamily="34" charset="0"/>
            </a:endParaRPr>
          </a:p>
        </p:txBody>
      </p:sp>
      <p:sp>
        <p:nvSpPr>
          <p:cNvPr id="84998" name="AutoShape 6"/>
          <p:cNvSpPr>
            <a:spLocks noChangeArrowheads="1"/>
          </p:cNvSpPr>
          <p:nvPr/>
        </p:nvSpPr>
        <p:spPr bwMode="auto">
          <a:xfrm>
            <a:off x="2857488" y="4800624"/>
            <a:ext cx="3786214" cy="2057400"/>
          </a:xfrm>
          <a:prstGeom prst="wedgeRoundRectCallout">
            <a:avLst>
              <a:gd name="adj1" fmla="val 3508"/>
              <a:gd name="adj2" fmla="val -68446"/>
              <a:gd name="adj3" fmla="val 16667"/>
            </a:avLst>
          </a:prstGeom>
          <a:solidFill>
            <a:srgbClr val="CCFF33"/>
          </a:solidFill>
          <a:ln w="9525">
            <a:solidFill>
              <a:schemeClr val="tx1"/>
            </a:solidFill>
            <a:miter lim="800000"/>
            <a:headEnd/>
            <a:tailEnd/>
          </a:ln>
          <a:effectLst/>
        </p:spPr>
        <p:txBody>
          <a:bodyPr/>
          <a:lstStyle/>
          <a:p>
            <a:r>
              <a:rPr lang="en-US" sz="2400" b="1" dirty="0" err="1" smtClean="0">
                <a:solidFill>
                  <a:srgbClr val="FF0000"/>
                </a:solidFill>
                <a:latin typeface=".VnTime" pitchFamily="34" charset="0"/>
              </a:rPr>
              <a:t>T¸c</a:t>
            </a:r>
            <a:r>
              <a:rPr lang="en-US" sz="2400" b="1" dirty="0" smtClean="0">
                <a:solidFill>
                  <a:srgbClr val="FF0000"/>
                </a:solidFill>
                <a:latin typeface=".VnTime" pitchFamily="34" charset="0"/>
              </a:rPr>
              <a:t> </a:t>
            </a:r>
            <a:r>
              <a:rPr lang="en-US" sz="2400" b="1" dirty="0" err="1" smtClean="0">
                <a:solidFill>
                  <a:srgbClr val="FF0000"/>
                </a:solidFill>
                <a:latin typeface=".VnTime" pitchFamily="34" charset="0"/>
              </a:rPr>
              <a:t>phÈm</a:t>
            </a:r>
            <a:r>
              <a:rPr lang="en-US" sz="2400" b="1" dirty="0" smtClean="0">
                <a:solidFill>
                  <a:srgbClr val="FF0000"/>
                </a:solidFill>
                <a:latin typeface=".VnTime" pitchFamily="34" charset="0"/>
              </a:rPr>
              <a:t> :</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Nµng</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c«ng</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chóa</a:t>
            </a:r>
            <a:r>
              <a:rPr lang="en-US" sz="2400" dirty="0" smtClean="0">
                <a:solidFill>
                  <a:srgbClr val="3333FF"/>
                </a:solidFill>
                <a:latin typeface=".VnTime" pitchFamily="34" charset="0"/>
              </a:rPr>
              <a:t> vµ h¹t ®</a:t>
            </a:r>
            <a:r>
              <a:rPr lang="en-US" sz="2400" dirty="0" err="1" smtClean="0">
                <a:solidFill>
                  <a:srgbClr val="3333FF"/>
                </a:solidFill>
                <a:latin typeface=".VnTime" pitchFamily="34" charset="0"/>
              </a:rPr>
              <a:t>Ëu</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BÇy</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chim</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thiªn</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nga</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Bé</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quÇn</a:t>
            </a:r>
            <a:r>
              <a:rPr lang="en-US" sz="2400" dirty="0" smtClean="0">
                <a:solidFill>
                  <a:srgbClr val="3333FF"/>
                </a:solidFill>
                <a:latin typeface=".VnTime" pitchFamily="34" charset="0"/>
              </a:rPr>
              <a:t> ¸o </a:t>
            </a:r>
            <a:r>
              <a:rPr lang="en-US" sz="2400" dirty="0" err="1" smtClean="0">
                <a:solidFill>
                  <a:srgbClr val="3333FF"/>
                </a:solidFill>
                <a:latin typeface=".VnTime" pitchFamily="34" charset="0"/>
              </a:rPr>
              <a:t>míi</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cña</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hoµng</a:t>
            </a:r>
            <a:r>
              <a:rPr lang="en-US" sz="2400" dirty="0" smtClean="0">
                <a:solidFill>
                  <a:srgbClr val="3333FF"/>
                </a:solidFill>
                <a:latin typeface=".VnTime" pitchFamily="34" charset="0"/>
              </a:rPr>
              <a:t> ®Õ, </a:t>
            </a:r>
          </a:p>
          <a:p>
            <a:pPr algn="ctr"/>
            <a:endParaRPr lang="en-US" sz="2400" dirty="0">
              <a:solidFill>
                <a:srgbClr val="3333FF"/>
              </a:solidFill>
              <a:latin typeface=".VnTime" pitchFamily="34" charset="0"/>
            </a:endParaRPr>
          </a:p>
        </p:txBody>
      </p:sp>
      <p:sp>
        <p:nvSpPr>
          <p:cNvPr id="84999" name="AutoShape 7"/>
          <p:cNvSpPr>
            <a:spLocks noChangeArrowheads="1"/>
          </p:cNvSpPr>
          <p:nvPr/>
        </p:nvSpPr>
        <p:spPr bwMode="auto">
          <a:xfrm>
            <a:off x="4572000" y="0"/>
            <a:ext cx="4572000" cy="1295400"/>
          </a:xfrm>
          <a:prstGeom prst="wedgeRoundRectCallout">
            <a:avLst>
              <a:gd name="adj1" fmla="val -41760"/>
              <a:gd name="adj2" fmla="val 95574"/>
              <a:gd name="adj3" fmla="val 16667"/>
            </a:avLst>
          </a:prstGeom>
          <a:solidFill>
            <a:srgbClr val="CCFF33"/>
          </a:solidFill>
          <a:ln w="9525">
            <a:solidFill>
              <a:schemeClr val="tx1"/>
            </a:solidFill>
            <a:miter lim="800000"/>
            <a:headEnd/>
            <a:tailEnd/>
          </a:ln>
          <a:effectLst/>
        </p:spPr>
        <p:txBody>
          <a:bodyPr/>
          <a:lstStyle/>
          <a:p>
            <a:r>
              <a:rPr lang="en-US" sz="2400" b="1" dirty="0" err="1">
                <a:solidFill>
                  <a:srgbClr val="FF0000"/>
                </a:solidFill>
                <a:latin typeface=".VnTime" pitchFamily="34" charset="0"/>
              </a:rPr>
              <a:t>Nh©n</a:t>
            </a:r>
            <a:r>
              <a:rPr lang="en-US" sz="2400" b="1" dirty="0">
                <a:solidFill>
                  <a:srgbClr val="FF0000"/>
                </a:solidFill>
                <a:latin typeface=".VnTime" pitchFamily="34" charset="0"/>
              </a:rPr>
              <a:t> </a:t>
            </a:r>
            <a:r>
              <a:rPr lang="en-US" sz="2400" b="1" dirty="0" err="1">
                <a:solidFill>
                  <a:srgbClr val="FF0000"/>
                </a:solidFill>
                <a:latin typeface=".VnTime" pitchFamily="34" charset="0"/>
              </a:rPr>
              <a:t>vËt</a:t>
            </a:r>
            <a:r>
              <a:rPr lang="en-US" sz="2400" dirty="0">
                <a:solidFill>
                  <a:srgbClr val="3333FF"/>
                </a:solidFill>
                <a:latin typeface=".VnTime" pitchFamily="34" charset="0"/>
              </a:rPr>
              <a:t> </a:t>
            </a:r>
            <a:r>
              <a:rPr lang="en-US" sz="2400" dirty="0" err="1">
                <a:solidFill>
                  <a:srgbClr val="3333FF"/>
                </a:solidFill>
                <a:latin typeface=".VnTime" pitchFamily="34" charset="0"/>
              </a:rPr>
              <a:t>trong</a:t>
            </a:r>
            <a:r>
              <a:rPr lang="en-US" sz="2400" dirty="0">
                <a:solidFill>
                  <a:srgbClr val="3333FF"/>
                </a:solidFill>
                <a:latin typeface=".VnTime" pitchFamily="34" charset="0"/>
              </a:rPr>
              <a:t> </a:t>
            </a:r>
            <a:r>
              <a:rPr lang="en-US" sz="2400" dirty="0" err="1">
                <a:solidFill>
                  <a:srgbClr val="3333FF"/>
                </a:solidFill>
                <a:latin typeface=".VnTime" pitchFamily="34" charset="0"/>
              </a:rPr>
              <a:t>truyÖn</a:t>
            </a:r>
            <a:r>
              <a:rPr lang="en-US" sz="2400" dirty="0">
                <a:solidFill>
                  <a:srgbClr val="3333FF"/>
                </a:solidFill>
                <a:latin typeface=".VnTime" pitchFamily="34" charset="0"/>
              </a:rPr>
              <a:t> </a:t>
            </a:r>
            <a:r>
              <a:rPr lang="en-US" sz="2400" dirty="0" err="1">
                <a:solidFill>
                  <a:srgbClr val="3333FF"/>
                </a:solidFill>
                <a:latin typeface=".VnTime" pitchFamily="34" charset="0"/>
              </a:rPr>
              <a:t>cña</a:t>
            </a:r>
            <a:r>
              <a:rPr lang="en-US" sz="2400" dirty="0">
                <a:solidFill>
                  <a:srgbClr val="3333FF"/>
                </a:solidFill>
                <a:latin typeface=".VnTime" pitchFamily="34" charset="0"/>
              </a:rPr>
              <a:t> </a:t>
            </a:r>
            <a:r>
              <a:rPr lang="en-US" sz="2400" dirty="0" err="1">
                <a:solidFill>
                  <a:srgbClr val="3333FF"/>
                </a:solidFill>
                <a:latin typeface=".VnTime" pitchFamily="34" charset="0"/>
              </a:rPr>
              <a:t>An®ecxen</a:t>
            </a:r>
            <a:r>
              <a:rPr lang="en-US" sz="2400" dirty="0">
                <a:solidFill>
                  <a:srgbClr val="3333FF"/>
                </a:solidFill>
                <a:latin typeface=".VnTime" pitchFamily="34" charset="0"/>
              </a:rPr>
              <a:t> </a:t>
            </a:r>
            <a:r>
              <a:rPr lang="en-US" sz="2400" dirty="0" err="1" smtClean="0">
                <a:solidFill>
                  <a:srgbClr val="3333FF"/>
                </a:solidFill>
                <a:latin typeface=".VnTime" pitchFamily="34" charset="0"/>
              </a:rPr>
              <a:t>th­</a:t>
            </a:r>
            <a:r>
              <a:rPr lang="en-US" sz="2400" dirty="0" err="1" smtClean="0">
                <a:solidFill>
                  <a:srgbClr val="3333FF"/>
                </a:solidFill>
                <a:latin typeface="Times New Roman" panose="02020603050405020304" pitchFamily="18" charset="0"/>
                <a:cs typeface="Times New Roman" panose="02020603050405020304" pitchFamily="18" charset="0"/>
              </a:rPr>
              <a:t>ườ</a:t>
            </a:r>
            <a:r>
              <a:rPr lang="en-US" sz="2400" dirty="0" err="1" smtClean="0">
                <a:solidFill>
                  <a:srgbClr val="3333FF"/>
                </a:solidFill>
                <a:latin typeface=".VnTime" pitchFamily="34" charset="0"/>
              </a:rPr>
              <a:t>ng</a:t>
            </a:r>
            <a:r>
              <a:rPr lang="en-US" sz="2400" dirty="0" smtClean="0">
                <a:solidFill>
                  <a:srgbClr val="3333FF"/>
                </a:solidFill>
                <a:latin typeface=".VnTime" pitchFamily="34" charset="0"/>
              </a:rPr>
              <a:t> </a:t>
            </a:r>
            <a:r>
              <a:rPr lang="en-US" sz="2400" dirty="0">
                <a:solidFill>
                  <a:srgbClr val="3333FF"/>
                </a:solidFill>
                <a:latin typeface=".VnTime" pitchFamily="34" charset="0"/>
              </a:rPr>
              <a:t>lµ </a:t>
            </a:r>
            <a:r>
              <a:rPr lang="en-US" sz="2400" dirty="0" err="1">
                <a:solidFill>
                  <a:srgbClr val="3333FF"/>
                </a:solidFill>
                <a:latin typeface=".VnTime" pitchFamily="34" charset="0"/>
              </a:rPr>
              <a:t>c¸c</a:t>
            </a:r>
            <a:r>
              <a:rPr lang="en-US" sz="2400" dirty="0">
                <a:solidFill>
                  <a:srgbClr val="3333FF"/>
                </a:solidFill>
                <a:latin typeface=".VnTime" pitchFamily="34" charset="0"/>
              </a:rPr>
              <a:t> </a:t>
            </a:r>
            <a:r>
              <a:rPr lang="en-US" sz="2400" dirty="0" err="1">
                <a:solidFill>
                  <a:srgbClr val="3333FF"/>
                </a:solidFill>
                <a:latin typeface=".VnTime" pitchFamily="34" charset="0"/>
              </a:rPr>
              <a:t>em</a:t>
            </a:r>
            <a:r>
              <a:rPr lang="en-US" sz="2400" dirty="0">
                <a:solidFill>
                  <a:srgbClr val="3333FF"/>
                </a:solidFill>
                <a:latin typeface=".VnTime" pitchFamily="34" charset="0"/>
              </a:rPr>
              <a:t> </a:t>
            </a:r>
            <a:r>
              <a:rPr lang="en-US" sz="2400" dirty="0" err="1">
                <a:solidFill>
                  <a:srgbClr val="3333FF"/>
                </a:solidFill>
                <a:latin typeface=".VnTime" pitchFamily="34" charset="0"/>
              </a:rPr>
              <a:t>nhá</a:t>
            </a:r>
            <a:r>
              <a:rPr lang="en-US" sz="2400" dirty="0">
                <a:solidFill>
                  <a:srgbClr val="3333FF"/>
                </a:solidFill>
                <a:latin typeface=".VnTime" pitchFamily="34" charset="0"/>
              </a:rPr>
              <a:t>, ®å </a:t>
            </a:r>
            <a:r>
              <a:rPr lang="en-US" sz="2400" dirty="0" err="1">
                <a:solidFill>
                  <a:srgbClr val="3333FF"/>
                </a:solidFill>
                <a:latin typeface=".VnTime" pitchFamily="34" charset="0"/>
              </a:rPr>
              <a:t>dïng</a:t>
            </a:r>
            <a:r>
              <a:rPr lang="en-US" sz="2400" dirty="0">
                <a:solidFill>
                  <a:srgbClr val="3333FF"/>
                </a:solidFill>
                <a:latin typeface=".VnTime" pitchFamily="34" charset="0"/>
              </a:rPr>
              <a:t>, </a:t>
            </a:r>
            <a:r>
              <a:rPr lang="en-US" sz="2400" dirty="0" err="1">
                <a:solidFill>
                  <a:srgbClr val="3333FF"/>
                </a:solidFill>
                <a:latin typeface=".VnTime" pitchFamily="34" charset="0"/>
              </a:rPr>
              <a:t>c©y</a:t>
            </a:r>
            <a:r>
              <a:rPr lang="en-US" sz="2400" dirty="0">
                <a:solidFill>
                  <a:srgbClr val="3333FF"/>
                </a:solidFill>
                <a:latin typeface=".VnTime" pitchFamily="34" charset="0"/>
              </a:rPr>
              <a:t> </a:t>
            </a:r>
            <a:r>
              <a:rPr lang="en-US" sz="2400" dirty="0" err="1">
                <a:solidFill>
                  <a:srgbClr val="3333FF"/>
                </a:solidFill>
                <a:latin typeface=".VnTime" pitchFamily="34" charset="0"/>
              </a:rPr>
              <a:t>cá</a:t>
            </a:r>
            <a:r>
              <a:rPr lang="en-US" sz="2400" dirty="0">
                <a:solidFill>
                  <a:srgbClr val="3333FF"/>
                </a:solidFill>
                <a:latin typeface=".VnTime" pitchFamily="34" charset="0"/>
              </a:rPr>
              <a:t>, ...</a:t>
            </a:r>
          </a:p>
          <a:p>
            <a:pPr algn="ctr"/>
            <a:endParaRPr lang="en-US" sz="2400" dirty="0">
              <a:solidFill>
                <a:srgbClr val="3333FF"/>
              </a:solidFill>
              <a:latin typeface=".VnTime" pitchFamily="34" charset="0"/>
            </a:endParaRPr>
          </a:p>
        </p:txBody>
      </p:sp>
      <p:sp>
        <p:nvSpPr>
          <p:cNvPr id="85000" name="AutoShape 8"/>
          <p:cNvSpPr>
            <a:spLocks noChangeArrowheads="1"/>
          </p:cNvSpPr>
          <p:nvPr/>
        </p:nvSpPr>
        <p:spPr bwMode="auto">
          <a:xfrm>
            <a:off x="6705600" y="2000240"/>
            <a:ext cx="2438400" cy="3276600"/>
          </a:xfrm>
          <a:prstGeom prst="wedgeRoundRectCallout">
            <a:avLst>
              <a:gd name="adj1" fmla="val -102361"/>
              <a:gd name="adj2" fmla="val -27237"/>
              <a:gd name="adj3" fmla="val 16667"/>
            </a:avLst>
          </a:prstGeom>
          <a:solidFill>
            <a:srgbClr val="CCFF33"/>
          </a:solidFill>
          <a:ln w="9525">
            <a:solidFill>
              <a:schemeClr val="tx1"/>
            </a:solidFill>
            <a:miter lim="800000"/>
            <a:headEnd/>
            <a:tailEnd/>
          </a:ln>
          <a:effectLst/>
        </p:spPr>
        <p:txBody>
          <a:bodyPr/>
          <a:lstStyle/>
          <a:p>
            <a:r>
              <a:rPr lang="en-US" sz="2400" b="1" dirty="0" err="1">
                <a:solidFill>
                  <a:srgbClr val="FF0000"/>
                </a:solidFill>
                <a:latin typeface=".VnTime" pitchFamily="34" charset="0"/>
              </a:rPr>
              <a:t>TruyÖn</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An ®</a:t>
            </a:r>
            <a:r>
              <a:rPr lang="en-US" sz="2400" b="1" dirty="0" err="1">
                <a:solidFill>
                  <a:srgbClr val="FF0000"/>
                </a:solidFill>
                <a:latin typeface=".VnTime" pitchFamily="34" charset="0"/>
              </a:rPr>
              <a:t>ec</a:t>
            </a:r>
            <a:r>
              <a:rPr lang="en-US" sz="2400" b="1" dirty="0">
                <a:solidFill>
                  <a:srgbClr val="FF0000"/>
                </a:solidFill>
                <a:latin typeface=".VnTime" pitchFamily="34" charset="0"/>
              </a:rPr>
              <a:t> </a:t>
            </a:r>
            <a:r>
              <a:rPr lang="en-US" sz="2400" b="1" dirty="0" err="1">
                <a:solidFill>
                  <a:srgbClr val="FF0000"/>
                </a:solidFill>
                <a:latin typeface=".VnTime" pitchFamily="34" charset="0"/>
              </a:rPr>
              <a:t>xen</a:t>
            </a:r>
            <a:r>
              <a:rPr lang="en-US" sz="2400" dirty="0">
                <a:solidFill>
                  <a:srgbClr val="3333FF"/>
                </a:solidFill>
                <a:latin typeface=".VnTime" pitchFamily="34" charset="0"/>
              </a:rPr>
              <a:t> </a:t>
            </a:r>
            <a:r>
              <a:rPr lang="en-US" sz="2400" dirty="0" err="1">
                <a:solidFill>
                  <a:srgbClr val="3333FF"/>
                </a:solidFill>
                <a:latin typeface=".VnTime" pitchFamily="34" charset="0"/>
              </a:rPr>
              <a:t>giµu</a:t>
            </a:r>
            <a:r>
              <a:rPr lang="en-US" sz="2400" dirty="0">
                <a:solidFill>
                  <a:srgbClr val="3333FF"/>
                </a:solidFill>
                <a:latin typeface=".VnTime" pitchFamily="34" charset="0"/>
              </a:rPr>
              <a:t> </a:t>
            </a:r>
            <a:r>
              <a:rPr lang="en-US" sz="2400" dirty="0" err="1">
                <a:solidFill>
                  <a:srgbClr val="3333FF"/>
                </a:solidFill>
                <a:latin typeface=".VnTime" pitchFamily="34" charset="0"/>
              </a:rPr>
              <a:t>chÊt</a:t>
            </a:r>
            <a:r>
              <a:rPr lang="en-US" sz="2400" dirty="0">
                <a:solidFill>
                  <a:srgbClr val="3333FF"/>
                </a:solidFill>
                <a:latin typeface=".VnTime" pitchFamily="34" charset="0"/>
              </a:rPr>
              <a:t> </a:t>
            </a:r>
            <a:r>
              <a:rPr lang="en-US" sz="2400" dirty="0" err="1">
                <a:solidFill>
                  <a:srgbClr val="3333FF"/>
                </a:solidFill>
                <a:latin typeface=".VnTime" pitchFamily="34" charset="0"/>
              </a:rPr>
              <a:t>nh©n</a:t>
            </a:r>
            <a:r>
              <a:rPr lang="en-US" sz="2400" dirty="0">
                <a:solidFill>
                  <a:srgbClr val="3333FF"/>
                </a:solidFill>
                <a:latin typeface=".VnTime" pitchFamily="34" charset="0"/>
              </a:rPr>
              <a:t> </a:t>
            </a:r>
            <a:r>
              <a:rPr lang="en-US" sz="2400" dirty="0" err="1">
                <a:solidFill>
                  <a:srgbClr val="3333FF"/>
                </a:solidFill>
                <a:latin typeface=".VnTime" pitchFamily="34" charset="0"/>
              </a:rPr>
              <a:t>v¨n</a:t>
            </a:r>
            <a:r>
              <a:rPr lang="en-US" sz="2400" dirty="0">
                <a:solidFill>
                  <a:srgbClr val="3333FF"/>
                </a:solidFill>
                <a:latin typeface=".VnTime" pitchFamily="34" charset="0"/>
              </a:rPr>
              <a:t>, </a:t>
            </a:r>
          </a:p>
          <a:p>
            <a:r>
              <a:rPr lang="en-US" sz="2400" dirty="0">
                <a:solidFill>
                  <a:srgbClr val="3333FF"/>
                </a:solidFill>
                <a:latin typeface=".VnTime" pitchFamily="34" charset="0"/>
              </a:rPr>
              <a:t>®­</a:t>
            </a:r>
            <a:r>
              <a:rPr lang="en-US" sz="2400" dirty="0" err="1">
                <a:solidFill>
                  <a:srgbClr val="3333FF"/>
                </a:solidFill>
                <a:latin typeface=".VnTime" pitchFamily="34" charset="0"/>
              </a:rPr>
              <a:t>îm</a:t>
            </a:r>
            <a:r>
              <a:rPr lang="en-US" sz="2400" dirty="0">
                <a:solidFill>
                  <a:srgbClr val="3333FF"/>
                </a:solidFill>
                <a:latin typeface=".VnTime" pitchFamily="34" charset="0"/>
              </a:rPr>
              <a:t> </a:t>
            </a:r>
            <a:r>
              <a:rPr lang="en-US" sz="2400" dirty="0" err="1">
                <a:solidFill>
                  <a:srgbClr val="3333FF"/>
                </a:solidFill>
                <a:latin typeface=".VnTime" pitchFamily="34" charset="0"/>
              </a:rPr>
              <a:t>mµu</a:t>
            </a:r>
            <a:r>
              <a:rPr lang="en-US" sz="2400" dirty="0">
                <a:solidFill>
                  <a:srgbClr val="3333FF"/>
                </a:solidFill>
                <a:latin typeface=".VnTime" pitchFamily="34" charset="0"/>
              </a:rPr>
              <a:t> s¾c </a:t>
            </a:r>
            <a:r>
              <a:rPr lang="en-US" sz="2400" dirty="0" err="1" smtClean="0">
                <a:solidFill>
                  <a:srgbClr val="3333FF"/>
                </a:solidFill>
                <a:latin typeface=".VnTime" pitchFamily="34" charset="0"/>
              </a:rPr>
              <a:t>h</a:t>
            </a:r>
            <a:r>
              <a:rPr lang="en-US" sz="2400" dirty="0" err="1" smtClean="0">
                <a:solidFill>
                  <a:srgbClr val="3333FF"/>
                </a:solidFill>
                <a:latin typeface="Times New Roman" panose="02020603050405020304" pitchFamily="18" charset="0"/>
                <a:cs typeface="Times New Roman" panose="02020603050405020304" pitchFamily="18" charset="0"/>
              </a:rPr>
              <a:t>ư</a:t>
            </a:r>
            <a:r>
              <a:rPr lang="en-US" sz="2400" dirty="0" smtClean="0">
                <a:solidFill>
                  <a:srgbClr val="3333FF"/>
                </a:solidFill>
                <a:latin typeface="Times New Roman" panose="02020603050405020304" pitchFamily="18" charset="0"/>
                <a:cs typeface="Times New Roman" panose="02020603050405020304" pitchFamily="18" charset="0"/>
              </a:rPr>
              <a:t> </a:t>
            </a:r>
            <a:r>
              <a:rPr lang="en-US" sz="2400" dirty="0" smtClean="0">
                <a:solidFill>
                  <a:srgbClr val="3333FF"/>
                </a:solidFill>
                <a:latin typeface=".VnTime" pitchFamily="34" charset="0"/>
              </a:rPr>
              <a:t>¶o, </a:t>
            </a:r>
            <a:r>
              <a:rPr lang="en-US" sz="2400" dirty="0" err="1" smtClean="0">
                <a:solidFill>
                  <a:srgbClr val="3333FF"/>
                </a:solidFill>
                <a:latin typeface=".VnTime" pitchFamily="34" charset="0"/>
              </a:rPr>
              <a:t>th</a:t>
            </a:r>
            <a:r>
              <a:rPr lang="en-US" sz="2400" dirty="0">
                <a:solidFill>
                  <a:srgbClr val="3333FF"/>
                </a:solidFill>
                <a:latin typeface=".VnTime" pitchFamily="34" charset="0"/>
              </a:rPr>
              <a:t>¬ </a:t>
            </a:r>
            <a:r>
              <a:rPr lang="en-US" sz="2400" dirty="0" err="1">
                <a:solidFill>
                  <a:srgbClr val="3333FF"/>
                </a:solidFill>
                <a:latin typeface=".VnTime" pitchFamily="34" charset="0"/>
              </a:rPr>
              <a:t>méng</a:t>
            </a:r>
            <a:r>
              <a:rPr lang="en-US" sz="2400" dirty="0">
                <a:solidFill>
                  <a:srgbClr val="3333FF"/>
                </a:solidFill>
                <a:latin typeface=".VnTime" pitchFamily="34" charset="0"/>
              </a:rPr>
              <a:t>, </a:t>
            </a:r>
            <a:r>
              <a:rPr lang="en-US" sz="2400" dirty="0" err="1">
                <a:solidFill>
                  <a:srgbClr val="3333FF"/>
                </a:solidFill>
                <a:latin typeface=".VnTime" pitchFamily="34" charset="0"/>
              </a:rPr>
              <a:t>ngé</a:t>
            </a:r>
            <a:r>
              <a:rPr lang="en-US" sz="2400" dirty="0">
                <a:solidFill>
                  <a:srgbClr val="3333FF"/>
                </a:solidFill>
                <a:latin typeface=".VnTime" pitchFamily="34" charset="0"/>
              </a:rPr>
              <a:t> </a:t>
            </a:r>
            <a:r>
              <a:rPr lang="en-US" sz="2400" dirty="0" err="1" smtClean="0">
                <a:solidFill>
                  <a:srgbClr val="3333FF"/>
                </a:solidFill>
                <a:latin typeface=".VnTime" pitchFamily="34" charset="0"/>
              </a:rPr>
              <a:t>nghÜnh</a:t>
            </a:r>
            <a:r>
              <a:rPr lang="en-US" sz="2400" dirty="0" smtClean="0">
                <a:solidFill>
                  <a:srgbClr val="3333FF"/>
                </a:solidFill>
                <a:latin typeface=".VnTime" pitchFamily="34" charset="0"/>
              </a:rPr>
              <a:t> </a:t>
            </a:r>
            <a:r>
              <a:rPr lang="en-US" sz="2400" dirty="0">
                <a:solidFill>
                  <a:srgbClr val="3333FF"/>
                </a:solidFill>
                <a:latin typeface=".VnTime" pitchFamily="34" charset="0"/>
              </a:rPr>
              <a:t>vµ </a:t>
            </a:r>
            <a:r>
              <a:rPr lang="en-US" sz="2400" dirty="0" err="1">
                <a:solidFill>
                  <a:srgbClr val="3333FF"/>
                </a:solidFill>
                <a:latin typeface=".VnTime" pitchFamily="34" charset="0"/>
              </a:rPr>
              <a:t>th«ng</a:t>
            </a:r>
            <a:r>
              <a:rPr lang="en-US" sz="2400" dirty="0">
                <a:solidFill>
                  <a:srgbClr val="3333FF"/>
                </a:solidFill>
                <a:latin typeface=".VnTime" pitchFamily="34" charset="0"/>
              </a:rPr>
              <a:t> minh, ®¸ng </a:t>
            </a:r>
            <a:r>
              <a:rPr lang="en-US" sz="2400" dirty="0" err="1">
                <a:solidFill>
                  <a:srgbClr val="3333FF"/>
                </a:solidFill>
                <a:latin typeface=".VnTime" pitchFamily="34" charset="0"/>
              </a:rPr>
              <a:t>yªu</a:t>
            </a:r>
            <a:endParaRPr lang="en-US" sz="2400" dirty="0">
              <a:solidFill>
                <a:srgbClr val="3333FF"/>
              </a:solidFill>
              <a:latin typeface=".VnTime" pitchFamily="34" charset="0"/>
            </a:endParaRPr>
          </a:p>
        </p:txBody>
      </p:sp>
      <p:sp>
        <p:nvSpPr>
          <p:cNvPr id="85001" name="AutoShape 9"/>
          <p:cNvSpPr>
            <a:spLocks noChangeArrowheads="1"/>
          </p:cNvSpPr>
          <p:nvPr/>
        </p:nvSpPr>
        <p:spPr bwMode="auto">
          <a:xfrm>
            <a:off x="0" y="2071678"/>
            <a:ext cx="2667000" cy="3810000"/>
          </a:xfrm>
          <a:prstGeom prst="wedgeRoundRectCallout">
            <a:avLst>
              <a:gd name="adj1" fmla="val 99830"/>
              <a:gd name="adj2" fmla="val -31408"/>
              <a:gd name="adj3" fmla="val 16667"/>
            </a:avLst>
          </a:prstGeom>
          <a:solidFill>
            <a:srgbClr val="CCFF33"/>
          </a:solidFill>
          <a:ln w="9525">
            <a:solidFill>
              <a:schemeClr val="tx1"/>
            </a:solidFill>
            <a:miter lim="800000"/>
            <a:headEnd/>
            <a:tailEnd/>
          </a:ln>
          <a:effectLst/>
        </p:spPr>
        <p:txBody>
          <a:bodyPr/>
          <a:lstStyle/>
          <a:p>
            <a:r>
              <a:rPr lang="en-US" sz="2400" b="1" dirty="0" err="1">
                <a:solidFill>
                  <a:srgbClr val="FF0000"/>
                </a:solidFill>
                <a:latin typeface=".VnTime" pitchFamily="34" charset="0"/>
              </a:rPr>
              <a:t>Cèt</a:t>
            </a:r>
            <a:r>
              <a:rPr lang="en-US" sz="2400" b="1" dirty="0">
                <a:solidFill>
                  <a:srgbClr val="FF0000"/>
                </a:solidFill>
                <a:latin typeface=".VnTime" pitchFamily="34" charset="0"/>
              </a:rPr>
              <a:t> </a:t>
            </a:r>
            <a:r>
              <a:rPr lang="en-US" sz="2400" b="1" dirty="0" err="1">
                <a:solidFill>
                  <a:srgbClr val="FF0000"/>
                </a:solidFill>
                <a:latin typeface=".VnTime" pitchFamily="34" charset="0"/>
              </a:rPr>
              <a:t>truyÖn</a:t>
            </a:r>
            <a:r>
              <a:rPr lang="en-US" sz="2400" b="1" dirty="0">
                <a:solidFill>
                  <a:srgbClr val="FF0000"/>
                </a:solidFill>
                <a:latin typeface=".VnTime" pitchFamily="34" charset="0"/>
              </a:rPr>
              <a:t> </a:t>
            </a:r>
          </a:p>
          <a:p>
            <a:r>
              <a:rPr lang="en-US" sz="2400" dirty="0" err="1" smtClean="0">
                <a:solidFill>
                  <a:srgbClr val="3333FF"/>
                </a:solidFill>
                <a:latin typeface=".VnTime" pitchFamily="34" charset="0"/>
              </a:rPr>
              <a:t>hÊp</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dÉn</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c¸ch</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kÓ</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sinh</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éng</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lêi</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v¨n</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nhÑ</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nhµng</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trong</a:t>
            </a:r>
            <a:r>
              <a:rPr lang="en-US" sz="2400" dirty="0" smtClean="0">
                <a:solidFill>
                  <a:srgbClr val="3333FF"/>
                </a:solidFill>
                <a:latin typeface=".VnTime" pitchFamily="34" charset="0"/>
              </a:rPr>
              <a:t>  </a:t>
            </a:r>
            <a:r>
              <a:rPr lang="en-US" sz="2400" dirty="0" err="1" smtClean="0">
                <a:solidFill>
                  <a:srgbClr val="3333FF"/>
                </a:solidFill>
                <a:latin typeface=".VnTime" pitchFamily="34" charset="0"/>
              </a:rPr>
              <a:t>s¸ng</a:t>
            </a:r>
            <a:r>
              <a:rPr lang="en-US" sz="2400" dirty="0" smtClean="0">
                <a:solidFill>
                  <a:srgbClr val="3333FF"/>
                </a:solidFill>
                <a:latin typeface=".VnTime" pitchFamily="34" charset="0"/>
              </a:rPr>
              <a:t>….</a:t>
            </a:r>
            <a:r>
              <a:rPr lang="vi-VN" sz="2400" dirty="0"/>
              <a:t> </a:t>
            </a:r>
            <a:r>
              <a:rPr lang="vi-VN" sz="2800" dirty="0">
                <a:solidFill>
                  <a:srgbClr val="FF0000"/>
                </a:solidFill>
                <a:latin typeface="Times New Roman" panose="02020603050405020304" pitchFamily="18" charset="0"/>
                <a:cs typeface="Times New Roman" panose="02020603050405020304" pitchFamily="18" charset="0"/>
              </a:rPr>
              <a:t>Tất cả tạo nên vẻ đẹp lâu bền của truyện cổ tích An-đec-xen</a:t>
            </a:r>
            <a:r>
              <a:rPr lang="vi-VN" sz="2800" b="1" dirty="0">
                <a:solidFill>
                  <a:srgbClr val="FF0000"/>
                </a:solidFill>
                <a:latin typeface="Times New Roman" panose="02020603050405020304" pitchFamily="18" charset="0"/>
                <a:cs typeface="Times New Roman" panose="02020603050405020304" pitchFamily="18" charset="0"/>
              </a:rPr>
              <a:t>.</a:t>
            </a:r>
          </a:p>
        </p:txBody>
      </p:sp>
      <p:sp>
        <p:nvSpPr>
          <p:cNvPr id="15" name="AutoShape 6"/>
          <p:cNvSpPr>
            <a:spLocks noChangeArrowheads="1"/>
          </p:cNvSpPr>
          <p:nvPr/>
        </p:nvSpPr>
        <p:spPr bwMode="auto">
          <a:xfrm>
            <a:off x="0" y="0"/>
            <a:ext cx="4038600" cy="1371600"/>
          </a:xfrm>
          <a:prstGeom prst="wedgeRoundRectCallout">
            <a:avLst>
              <a:gd name="adj1" fmla="val 64220"/>
              <a:gd name="adj2" fmla="val 93853"/>
              <a:gd name="adj3" fmla="val 16667"/>
            </a:avLst>
          </a:prstGeom>
          <a:solidFill>
            <a:srgbClr val="CCFF33"/>
          </a:solidFill>
          <a:ln w="9525">
            <a:solidFill>
              <a:schemeClr val="tx1"/>
            </a:solidFill>
            <a:miter lim="800000"/>
            <a:headEnd/>
            <a:tailEnd/>
          </a:ln>
          <a:effectLst/>
        </p:spPr>
        <p:txBody>
          <a:bodyPr/>
          <a:lstStyle/>
          <a:p>
            <a:r>
              <a:rPr lang="en-US" sz="2400" b="1" dirty="0" smtClean="0">
                <a:solidFill>
                  <a:srgbClr val="FF0000"/>
                </a:solidFill>
                <a:latin typeface=".VnTime" pitchFamily="34" charset="0"/>
              </a:rPr>
              <a:t>Lµ nhµ v¨n lín</a:t>
            </a:r>
            <a:r>
              <a:rPr lang="en-US" sz="2400" dirty="0" smtClean="0">
                <a:solidFill>
                  <a:srgbClr val="3333FF"/>
                </a:solidFill>
                <a:latin typeface=".VnTime" pitchFamily="34" charset="0"/>
              </a:rPr>
              <a:t> </a:t>
            </a:r>
            <a:r>
              <a:rPr lang="en-US" sz="2400" dirty="0" smtClean="0">
                <a:solidFill>
                  <a:srgbClr val="0070C0"/>
                </a:solidFill>
                <a:latin typeface=".VnTime" pitchFamily="34" charset="0"/>
              </a:rPr>
              <a:t>ng</a:t>
            </a:r>
            <a:r>
              <a:rPr lang="en-US" sz="2000" dirty="0" smtClean="0">
                <a:solidFill>
                  <a:srgbClr val="0070C0"/>
                </a:solidFill>
                <a:latin typeface="Times New Roman" panose="02020603050405020304" pitchFamily="18" charset="0"/>
                <a:cs typeface="Times New Roman" panose="02020603050405020304" pitchFamily="18" charset="0"/>
              </a:rPr>
              <a:t>ườ</a:t>
            </a:r>
            <a:r>
              <a:rPr lang="en-US" sz="2400" dirty="0" smtClean="0">
                <a:solidFill>
                  <a:srgbClr val="0070C0"/>
                </a:solidFill>
                <a:latin typeface=".VnTime" pitchFamily="34" charset="0"/>
              </a:rPr>
              <a:t>i  §an M¹ch næi tiÕng víi lo¹i truyÖn kÓ cho trÎ em.</a:t>
            </a:r>
          </a:p>
          <a:p>
            <a:pPr algn="ctr"/>
            <a:endParaRPr lang="en-US" sz="2400" dirty="0">
              <a:solidFill>
                <a:srgbClr val="3333FF"/>
              </a:solidFill>
              <a:latin typeface=".VnTime" pitchFamily="34" charset="0"/>
            </a:endParaRPr>
          </a:p>
        </p:txBody>
      </p:sp>
      <p:pic>
        <p:nvPicPr>
          <p:cNvPr id="12" name="Picture 9" descr="1135334307_images537363_andersen[1]"/>
          <p:cNvPicPr>
            <a:picLocks noChangeAspect="1" noChangeArrowheads="1"/>
          </p:cNvPicPr>
          <p:nvPr/>
        </p:nvPicPr>
        <p:blipFill>
          <a:blip r:embed="rId2"/>
          <a:srcRect/>
          <a:stretch>
            <a:fillRect/>
          </a:stretch>
        </p:blipFill>
        <p:spPr bwMode="auto">
          <a:xfrm>
            <a:off x="4071934" y="1928802"/>
            <a:ext cx="1307838" cy="1666852"/>
          </a:xfrm>
          <a:prstGeom prst="rect">
            <a:avLst/>
          </a:prstGeom>
          <a:noFill/>
          <a:ln w="57150">
            <a:solidFill>
              <a:srgbClr val="CC3300"/>
            </a:solid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edge">
                                      <p:cBhvr>
                                        <p:cTn id="7" dur="500"/>
                                        <p:tgtEl>
                                          <p:spTgt spid="8499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84999"/>
                                        </p:tgtEl>
                                        <p:attrNameLst>
                                          <p:attrName>style.visibility</p:attrName>
                                        </p:attrNameLst>
                                      </p:cBhvr>
                                      <p:to>
                                        <p:strVal val="visible"/>
                                      </p:to>
                                    </p:set>
                                    <p:animEffect transition="in" filter="wheel(4)">
                                      <p:cBhvr>
                                        <p:cTn id="13" dur="500"/>
                                        <p:tgtEl>
                                          <p:spTgt spid="84999"/>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85001"/>
                                        </p:tgtEl>
                                        <p:attrNameLst>
                                          <p:attrName>style.visibility</p:attrName>
                                        </p:attrNameLst>
                                      </p:cBhvr>
                                      <p:to>
                                        <p:strVal val="visible"/>
                                      </p:to>
                                    </p:set>
                                    <p:animEffect transition="in" filter="wheel(4)">
                                      <p:cBhvr>
                                        <p:cTn id="16" dur="500"/>
                                        <p:tgtEl>
                                          <p:spTgt spid="85001"/>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85000"/>
                                        </p:tgtEl>
                                        <p:attrNameLst>
                                          <p:attrName>style.visibility</p:attrName>
                                        </p:attrNameLst>
                                      </p:cBhvr>
                                      <p:to>
                                        <p:strVal val="visible"/>
                                      </p:to>
                                    </p:set>
                                    <p:animEffect transition="in" filter="wheel(4)">
                                      <p:cBhvr>
                                        <p:cTn id="19" dur="500"/>
                                        <p:tgtEl>
                                          <p:spTgt spid="85000"/>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84998"/>
                                        </p:tgtEl>
                                        <p:attrNameLst>
                                          <p:attrName>style.visibility</p:attrName>
                                        </p:attrNameLst>
                                      </p:cBhvr>
                                      <p:to>
                                        <p:strVal val="visible"/>
                                      </p:to>
                                    </p:set>
                                    <p:animEffect transition="in" filter="wheel(4)">
                                      <p:cBhvr>
                                        <p:cTn id="22" dur="500"/>
                                        <p:tgtEl>
                                          <p:spTgt spid="84998"/>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8" grpId="0" animBg="1"/>
      <p:bldP spid="84999" grpId="0" animBg="1"/>
      <p:bldP spid="85000" grpId="0" animBg="1"/>
      <p:bldP spid="8500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3" name="Text Box 27"/>
          <p:cNvSpPr txBox="1">
            <a:spLocks noChangeArrowheads="1"/>
          </p:cNvSpPr>
          <p:nvPr/>
        </p:nvSpPr>
        <p:spPr bwMode="auto">
          <a:xfrm>
            <a:off x="6553200" y="609600"/>
            <a:ext cx="838200" cy="396875"/>
          </a:xfrm>
          <a:prstGeom prst="rect">
            <a:avLst/>
          </a:prstGeom>
          <a:noFill/>
          <a:ln w="9525">
            <a:noFill/>
            <a:miter lim="800000"/>
            <a:headEnd/>
            <a:tailEnd/>
          </a:ln>
          <a:effectLst/>
        </p:spPr>
        <p:txBody>
          <a:bodyPr>
            <a:spAutoFit/>
          </a:bodyPr>
          <a:lstStyle/>
          <a:p>
            <a:pPr>
              <a:spcBef>
                <a:spcPct val="50000"/>
              </a:spcBef>
            </a:pPr>
            <a:endParaRPr lang="vi-VN"/>
          </a:p>
        </p:txBody>
      </p:sp>
      <p:pic>
        <p:nvPicPr>
          <p:cNvPr id="10" name="Picture 9"/>
          <p:cNvPicPr>
            <a:picLocks noChangeAspect="1"/>
          </p:cNvPicPr>
          <p:nvPr/>
        </p:nvPicPr>
        <p:blipFill>
          <a:blip r:embed="rId2"/>
          <a:srcRect/>
          <a:stretch>
            <a:fillRect/>
          </a:stretch>
        </p:blipFill>
        <p:spPr bwMode="auto">
          <a:xfrm>
            <a:off x="6215074" y="3143248"/>
            <a:ext cx="2928926" cy="3714752"/>
          </a:xfrm>
          <a:prstGeom prst="rect">
            <a:avLst/>
          </a:prstGeom>
          <a:noFill/>
          <a:ln w="9525">
            <a:noFill/>
            <a:miter lim="800000"/>
            <a:headEnd/>
            <a:tailEnd/>
          </a:ln>
        </p:spPr>
      </p:pic>
      <p:pic>
        <p:nvPicPr>
          <p:cNvPr id="12" name="Picture 11"/>
          <p:cNvPicPr>
            <a:picLocks noChangeAspect="1"/>
          </p:cNvPicPr>
          <p:nvPr/>
        </p:nvPicPr>
        <p:blipFill>
          <a:blip r:embed="rId3"/>
          <a:srcRect/>
          <a:stretch>
            <a:fillRect/>
          </a:stretch>
        </p:blipFill>
        <p:spPr bwMode="auto">
          <a:xfrm>
            <a:off x="0" y="-1"/>
            <a:ext cx="2928926" cy="3214687"/>
          </a:xfrm>
          <a:prstGeom prst="rect">
            <a:avLst/>
          </a:prstGeom>
          <a:noFill/>
          <a:ln w="9525">
            <a:noFill/>
            <a:miter lim="800000"/>
            <a:headEnd/>
            <a:tailEnd/>
          </a:ln>
        </p:spPr>
      </p:pic>
      <p:pic>
        <p:nvPicPr>
          <p:cNvPr id="23" name="Picture 2"/>
          <p:cNvPicPr>
            <a:picLocks noGrp="1" noChangeAspect="1" noChangeArrowheads="1"/>
          </p:cNvPicPr>
          <p:nvPr>
            <p:ph idx="1"/>
          </p:nvPr>
        </p:nvPicPr>
        <p:blipFill>
          <a:blip r:embed="rId4"/>
          <a:stretch>
            <a:fillRect/>
          </a:stretch>
        </p:blipFill>
        <p:spPr>
          <a:xfrm>
            <a:off x="0" y="3214686"/>
            <a:ext cx="2874388" cy="3668707"/>
          </a:xfrm>
        </p:spPr>
      </p:pic>
      <p:pic>
        <p:nvPicPr>
          <p:cNvPr id="24" name="Picture 23"/>
          <p:cNvPicPr>
            <a:picLocks noChangeAspect="1"/>
          </p:cNvPicPr>
          <p:nvPr/>
        </p:nvPicPr>
        <p:blipFill>
          <a:blip r:embed="rId5"/>
          <a:srcRect/>
          <a:stretch>
            <a:fillRect/>
          </a:stretch>
        </p:blipFill>
        <p:spPr bwMode="auto">
          <a:xfrm>
            <a:off x="2857487" y="3000372"/>
            <a:ext cx="3226957" cy="3857628"/>
          </a:xfrm>
          <a:prstGeom prst="rect">
            <a:avLst/>
          </a:prstGeom>
          <a:noFill/>
          <a:ln w="9525">
            <a:noFill/>
            <a:miter lim="800000"/>
            <a:headEnd/>
            <a:tailEnd/>
          </a:ln>
        </p:spPr>
      </p:pic>
      <p:pic>
        <p:nvPicPr>
          <p:cNvPr id="26" name="Picture 25"/>
          <p:cNvPicPr>
            <a:picLocks noChangeAspect="1"/>
          </p:cNvPicPr>
          <p:nvPr/>
        </p:nvPicPr>
        <p:blipFill>
          <a:blip r:embed="rId6"/>
          <a:srcRect/>
          <a:stretch>
            <a:fillRect/>
          </a:stretch>
        </p:blipFill>
        <p:spPr bwMode="auto">
          <a:xfrm>
            <a:off x="6072198" y="0"/>
            <a:ext cx="3071802" cy="3143248"/>
          </a:xfrm>
          <a:prstGeom prst="rect">
            <a:avLst/>
          </a:prstGeom>
          <a:noFill/>
          <a:ln w="9525">
            <a:noFill/>
            <a:miter lim="800000"/>
            <a:headEnd/>
            <a:tailEnd/>
          </a:ln>
        </p:spPr>
      </p:pic>
      <p:pic>
        <p:nvPicPr>
          <p:cNvPr id="27" name="Picture 6"/>
          <p:cNvPicPr>
            <a:picLocks noChangeAspect="1" noChangeArrowheads="1"/>
          </p:cNvPicPr>
          <p:nvPr/>
        </p:nvPicPr>
        <p:blipFill>
          <a:blip r:embed="rId7"/>
          <a:srcRect/>
          <a:stretch>
            <a:fillRect/>
          </a:stretch>
        </p:blipFill>
        <p:spPr bwMode="auto">
          <a:xfrm>
            <a:off x="3000364" y="0"/>
            <a:ext cx="3000380" cy="314324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1383</Words>
  <Application>Microsoft Office PowerPoint</Application>
  <PresentationFormat>On-screen Show (4:3)</PresentationFormat>
  <Paragraphs>245</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AutoBVT</cp:lastModifiedBy>
  <cp:revision>30</cp:revision>
  <dcterms:created xsi:type="dcterms:W3CDTF">2018-09-27T07:48:33Z</dcterms:created>
  <dcterms:modified xsi:type="dcterms:W3CDTF">2018-10-02T07:37:49Z</dcterms:modified>
</cp:coreProperties>
</file>