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372" r:id="rId2"/>
    <p:sldId id="290" r:id="rId3"/>
    <p:sldId id="291" r:id="rId4"/>
    <p:sldId id="292" r:id="rId5"/>
    <p:sldId id="293" r:id="rId6"/>
    <p:sldId id="294" r:id="rId7"/>
    <p:sldId id="295" r:id="rId8"/>
    <p:sldId id="296" r:id="rId9"/>
    <p:sldId id="297" r:id="rId10"/>
    <p:sldId id="298" r:id="rId11"/>
    <p:sldId id="258" r:id="rId12"/>
    <p:sldId id="259" r:id="rId13"/>
    <p:sldId id="260" r:id="rId14"/>
    <p:sldId id="261" r:id="rId15"/>
    <p:sldId id="299" r:id="rId16"/>
    <p:sldId id="262" r:id="rId17"/>
    <p:sldId id="263" r:id="rId18"/>
    <p:sldId id="266" r:id="rId19"/>
    <p:sldId id="267" r:id="rId20"/>
    <p:sldId id="268" r:id="rId21"/>
    <p:sldId id="300" r:id="rId22"/>
    <p:sldId id="272" r:id="rId23"/>
    <p:sldId id="273" r:id="rId24"/>
    <p:sldId id="274" r:id="rId25"/>
    <p:sldId id="275" r:id="rId26"/>
    <p:sldId id="276" r:id="rId27"/>
    <p:sldId id="309" r:id="rId28"/>
    <p:sldId id="303" r:id="rId29"/>
    <p:sldId id="308" r:id="rId30"/>
    <p:sldId id="277" r:id="rId31"/>
    <p:sldId id="278" r:id="rId32"/>
    <p:sldId id="285" r:id="rId33"/>
  </p:sldIdLst>
  <p:sldSz cx="14630400" cy="8229600"/>
  <p:notesSz cx="6858000" cy="9144000"/>
  <p:embeddedFontLst>
    <p:embeddedFont>
      <p:font typeface="Arial Black" panose="020B0A04020102020204" pitchFamily="34" charset="0"/>
      <p:regular r:id="rId35"/>
      <p:bold r:id="rId36"/>
    </p:embeddedFont>
    <p:embeddedFont>
      <p:font typeface="Calibri" panose="020F0502020204030204" pitchFamily="34" charset="0"/>
      <p:regular r:id="rId37"/>
      <p:bold r:id="rId38"/>
      <p:italic r:id="rId39"/>
      <p:boldItalic r:id="rId40"/>
    </p:embeddedFont>
    <p:embeddedFont>
      <p:font typeface="Tahoma" panose="020B0604030504040204" pitchFamily="3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460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gZcErZUehKomcvbMQ2XlgGddKk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84C589-87F5-4C55-9257-A1EA863887DF}">
  <a:tblStyle styleId="{A184C589-87F5-4C55-9257-A1EA863887D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65FFFFF-B42E-4EEF-A9C3-F2B6F56CC60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804" y="78"/>
      </p:cViewPr>
      <p:guideLst>
        <p:guide orient="horz" pos="2592"/>
        <p:guide pos="460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68"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6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6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20"/>
              </a:spcBef>
              <a:spcAft>
                <a:spcPts val="0"/>
              </a:spcAft>
              <a:buSzPts val="1400"/>
              <a:buNone/>
              <a:defRPr sz="1400" b="0" i="0" u="none" strike="noStrike" cap="none">
                <a:solidFill>
                  <a:schemeClr val="dk1"/>
                </a:solidFill>
                <a:latin typeface="Calibri"/>
                <a:ea typeface="Calibri"/>
                <a:cs typeface="Calibri"/>
                <a:sym typeface="Calibri"/>
              </a:defRPr>
            </a:lvl1pPr>
            <a:lvl2pPr marL="914400" marR="0" lvl="1" indent="-228600" algn="l" rtl="0">
              <a:spcBef>
                <a:spcPts val="420"/>
              </a:spcBef>
              <a:spcAft>
                <a:spcPts val="0"/>
              </a:spcAft>
              <a:buSzPts val="1400"/>
              <a:buNone/>
              <a:defRPr sz="1400" b="0" i="0" u="none" strike="noStrike" cap="none">
                <a:solidFill>
                  <a:schemeClr val="dk1"/>
                </a:solidFill>
                <a:latin typeface="Calibri"/>
                <a:ea typeface="Calibri"/>
                <a:cs typeface="Calibri"/>
                <a:sym typeface="Calibri"/>
              </a:defRPr>
            </a:lvl2pPr>
            <a:lvl3pPr marL="1371600" marR="0" lvl="2" indent="-228600" algn="l" rtl="0">
              <a:spcBef>
                <a:spcPts val="420"/>
              </a:spcBef>
              <a:spcAft>
                <a:spcPts val="0"/>
              </a:spcAft>
              <a:buSzPts val="1400"/>
              <a:buNone/>
              <a:defRPr sz="1400" b="0" i="0" u="none" strike="noStrike" cap="none">
                <a:solidFill>
                  <a:schemeClr val="dk1"/>
                </a:solidFill>
                <a:latin typeface="Calibri"/>
                <a:ea typeface="Calibri"/>
                <a:cs typeface="Calibri"/>
                <a:sym typeface="Calibri"/>
              </a:defRPr>
            </a:lvl3pPr>
            <a:lvl4pPr marL="1828800" marR="0" lvl="3" indent="-228600" algn="l" rtl="0">
              <a:spcBef>
                <a:spcPts val="420"/>
              </a:spcBef>
              <a:spcAft>
                <a:spcPts val="0"/>
              </a:spcAft>
              <a:buSzPts val="1400"/>
              <a:buNone/>
              <a:defRPr sz="1400" b="0" i="0" u="none" strike="noStrike" cap="none">
                <a:solidFill>
                  <a:schemeClr val="dk1"/>
                </a:solidFill>
                <a:latin typeface="Calibri"/>
                <a:ea typeface="Calibri"/>
                <a:cs typeface="Calibri"/>
                <a:sym typeface="Calibri"/>
              </a:defRPr>
            </a:lvl4pPr>
            <a:lvl5pPr marL="2286000" marR="0" lvl="4" indent="-228600" algn="l" rtl="0">
              <a:spcBef>
                <a:spcPts val="420"/>
              </a:spcBef>
              <a:spcAft>
                <a:spcPts val="0"/>
              </a:spcAft>
              <a:buSzPts val="1400"/>
              <a:buNone/>
              <a:defRPr sz="14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601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75" name="Google Shape;1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89" name="Google Shape;1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91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03" name="Google Shape;2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14" name="Google Shape;2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27" name="Google Shape;22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33" name="Google Shape;23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44" name="Google Shape;24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0687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49" name="Google Shape;24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57" name="Google Shape;25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dirty="0"/>
          </a:p>
        </p:txBody>
      </p:sp>
      <p:sp>
        <p:nvSpPr>
          <p:cNvPr id="319" name="Google Shape;31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27" name="Google Shape;1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61" name="Google Shape;16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68" name="Google Shape;16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3"/>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3"/>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946677" y="731520"/>
            <a:ext cx="12737052" cy="1005840"/>
          </a:xfrm>
          <a:prstGeom prst="rect">
            <a:avLst/>
          </a:prstGeom>
          <a:noFill/>
          <a:ln>
            <a:noFill/>
          </a:ln>
        </p:spPr>
        <p:txBody>
          <a:bodyPr spcFirstLastPara="1" wrap="square" lIns="109725" tIns="54850" rIns="109725" bIns="5485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4553902" y="-1756903"/>
            <a:ext cx="5522596" cy="12694023"/>
          </a:xfrm>
          <a:prstGeom prst="rect">
            <a:avLst/>
          </a:prstGeom>
          <a:noFill/>
          <a:ln>
            <a:noFill/>
          </a:ln>
        </p:spPr>
        <p:txBody>
          <a:bodyPr spcFirstLastPara="1" wrap="square" lIns="109725" tIns="54850" rIns="109725" bIns="5485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8821103" y="2517659"/>
            <a:ext cx="6619876" cy="3048000"/>
          </a:xfrm>
          <a:prstGeom prst="rect">
            <a:avLst/>
          </a:prstGeom>
          <a:noFill/>
          <a:ln>
            <a:noFill/>
          </a:ln>
        </p:spPr>
        <p:txBody>
          <a:bodyPr spcFirstLastPara="1" wrap="square" lIns="109725" tIns="54850" rIns="109725" bIns="5485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2359342" y="-652261"/>
            <a:ext cx="6619876" cy="9387840"/>
          </a:xfrm>
          <a:prstGeom prst="rect">
            <a:avLst/>
          </a:prstGeom>
          <a:noFill/>
          <a:ln>
            <a:noFill/>
          </a:ln>
        </p:spPr>
        <p:txBody>
          <a:bodyPr spcFirstLastPara="1" wrap="square" lIns="109725" tIns="54850" rIns="109725" bIns="5485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4"/>
        <p:cNvGrpSpPr/>
        <p:nvPr/>
      </p:nvGrpSpPr>
      <p:grpSpPr>
        <a:xfrm>
          <a:off x="0" y="0"/>
          <a:ext cx="0" cy="0"/>
          <a:chOff x="0" y="0"/>
          <a:chExt cx="0" cy="0"/>
        </a:xfrm>
      </p:grpSpPr>
      <p:sp>
        <p:nvSpPr>
          <p:cNvPr id="85" name="Google Shape;85;p44"/>
          <p:cNvSpPr txBox="1">
            <a:spLocks noGrp="1"/>
          </p:cNvSpPr>
          <p:nvPr>
            <p:ph type="body" idx="1"/>
          </p:nvPr>
        </p:nvSpPr>
        <p:spPr>
          <a:xfrm>
            <a:off x="731520" y="329771"/>
            <a:ext cx="13167360" cy="7021830"/>
          </a:xfrm>
          <a:prstGeom prst="rect">
            <a:avLst/>
          </a:prstGeom>
          <a:noFill/>
          <a:ln>
            <a:noFill/>
          </a:ln>
        </p:spPr>
        <p:txBody>
          <a:bodyPr spcFirstLastPara="1" wrap="square" lIns="109725" tIns="54850" rIns="109725" bIns="5485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44"/>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4"/>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4"/>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34"/>
          <p:cNvSpPr txBox="1">
            <a:spLocks noGrp="1"/>
          </p:cNvSpPr>
          <p:nvPr>
            <p:ph type="title"/>
          </p:nvPr>
        </p:nvSpPr>
        <p:spPr>
          <a:xfrm>
            <a:off x="946677" y="731520"/>
            <a:ext cx="12737052" cy="1005840"/>
          </a:xfrm>
          <a:prstGeom prst="rect">
            <a:avLst/>
          </a:prstGeom>
          <a:noFill/>
          <a:ln>
            <a:noFill/>
          </a:ln>
        </p:spPr>
        <p:txBody>
          <a:bodyPr spcFirstLastPara="1" wrap="square" lIns="109725" tIns="54850" rIns="109725" bIns="5485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4"/>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4"/>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4"/>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35"/>
          <p:cNvSpPr txBox="1">
            <a:spLocks noGrp="1"/>
          </p:cNvSpPr>
          <p:nvPr>
            <p:ph type="ctrTitle"/>
          </p:nvPr>
        </p:nvSpPr>
        <p:spPr>
          <a:xfrm>
            <a:off x="1333949" y="2834841"/>
            <a:ext cx="11962502" cy="1764030"/>
          </a:xfrm>
          <a:prstGeom prst="rect">
            <a:avLst/>
          </a:prstGeom>
          <a:noFill/>
          <a:ln>
            <a:noFill/>
          </a:ln>
        </p:spPr>
        <p:txBody>
          <a:bodyPr spcFirstLastPara="1" wrap="square" lIns="109725" tIns="54850" rIns="109725" bIns="54850" anchor="ctr" anchorCtr="0">
            <a:normAutofit/>
          </a:bodyPr>
          <a:lstStyle>
            <a:lvl1pPr lvl="0" algn="ctr">
              <a:spcBef>
                <a:spcPts val="0"/>
              </a:spcBef>
              <a:spcAft>
                <a:spcPts val="0"/>
              </a:spcAft>
              <a:buClr>
                <a:schemeClr val="lt1"/>
              </a:buClr>
              <a:buSzPts val="6500"/>
              <a:buFont typeface="Arial Black"/>
              <a:buNone/>
              <a:defRPr sz="6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5"/>
          <p:cNvSpPr txBox="1">
            <a:spLocks noGrp="1"/>
          </p:cNvSpPr>
          <p:nvPr>
            <p:ph type="subTitle" idx="1"/>
          </p:nvPr>
        </p:nvSpPr>
        <p:spPr>
          <a:xfrm>
            <a:off x="3840480" y="4663440"/>
            <a:ext cx="6949440" cy="1188720"/>
          </a:xfrm>
          <a:prstGeom prst="rect">
            <a:avLst/>
          </a:prstGeom>
          <a:noFill/>
          <a:ln>
            <a:noFill/>
          </a:ln>
        </p:spPr>
        <p:txBody>
          <a:bodyPr spcFirstLastPara="1" wrap="square" lIns="109725" tIns="54850" rIns="109725" bIns="54850" anchor="t" anchorCtr="0">
            <a:normAutofit/>
          </a:bodyPr>
          <a:lstStyle>
            <a:lvl1pPr lvl="0" algn="ctr">
              <a:spcBef>
                <a:spcPts val="480"/>
              </a:spcBef>
              <a:spcAft>
                <a:spcPts val="0"/>
              </a:spcAft>
              <a:buClr>
                <a:schemeClr val="lt1"/>
              </a:buClr>
              <a:buSzPts val="2400"/>
              <a:buNone/>
              <a:defRPr sz="2400">
                <a:solidFill>
                  <a:schemeClr val="lt1"/>
                </a:solidFill>
              </a:defRPr>
            </a:lvl1pPr>
            <a:lvl2pPr lvl="1" algn="ctr">
              <a:spcBef>
                <a:spcPts val="680"/>
              </a:spcBef>
              <a:spcAft>
                <a:spcPts val="0"/>
              </a:spcAft>
              <a:buClr>
                <a:srgbClr val="888888"/>
              </a:buClr>
              <a:buSzPts val="3400"/>
              <a:buNone/>
              <a:defRPr>
                <a:solidFill>
                  <a:srgbClr val="888888"/>
                </a:solidFill>
              </a:defRPr>
            </a:lvl2pPr>
            <a:lvl3pPr lvl="2" algn="ctr">
              <a:spcBef>
                <a:spcPts val="580"/>
              </a:spcBef>
              <a:spcAft>
                <a:spcPts val="0"/>
              </a:spcAft>
              <a:buClr>
                <a:srgbClr val="888888"/>
              </a:buClr>
              <a:buSzPts val="2900"/>
              <a:buNone/>
              <a:defRPr>
                <a:solidFill>
                  <a:srgbClr val="888888"/>
                </a:solidFill>
              </a:defRPr>
            </a:lvl3pPr>
            <a:lvl4pPr lvl="3" algn="ctr">
              <a:spcBef>
                <a:spcPts val="480"/>
              </a:spcBef>
              <a:spcAft>
                <a:spcPts val="0"/>
              </a:spcAft>
              <a:buClr>
                <a:srgbClr val="888888"/>
              </a:buClr>
              <a:buSzPts val="2400"/>
              <a:buNone/>
              <a:defRPr>
                <a:solidFill>
                  <a:srgbClr val="888888"/>
                </a:solidFill>
              </a:defRPr>
            </a:lvl4pPr>
            <a:lvl5pPr lvl="4" algn="ctr">
              <a:spcBef>
                <a:spcPts val="480"/>
              </a:spcBef>
              <a:spcAft>
                <a:spcPts val="0"/>
              </a:spcAft>
              <a:buClr>
                <a:srgbClr val="888888"/>
              </a:buClr>
              <a:buSzPts val="2400"/>
              <a:buNone/>
              <a:defRPr>
                <a:solidFill>
                  <a:srgbClr val="888888"/>
                </a:solidFill>
              </a:defRPr>
            </a:lvl5pPr>
            <a:lvl6pPr lvl="5" algn="ctr">
              <a:spcBef>
                <a:spcPts val="480"/>
              </a:spcBef>
              <a:spcAft>
                <a:spcPts val="0"/>
              </a:spcAft>
              <a:buClr>
                <a:srgbClr val="888888"/>
              </a:buClr>
              <a:buSzPts val="2400"/>
              <a:buNone/>
              <a:defRPr>
                <a:solidFill>
                  <a:srgbClr val="888888"/>
                </a:solidFill>
              </a:defRPr>
            </a:lvl6pPr>
            <a:lvl7pPr lvl="6" algn="ctr">
              <a:spcBef>
                <a:spcPts val="480"/>
              </a:spcBef>
              <a:spcAft>
                <a:spcPts val="0"/>
              </a:spcAft>
              <a:buClr>
                <a:srgbClr val="888888"/>
              </a:buClr>
              <a:buSzPts val="2400"/>
              <a:buNone/>
              <a:defRPr>
                <a:solidFill>
                  <a:srgbClr val="888888"/>
                </a:solidFill>
              </a:defRPr>
            </a:lvl7pPr>
            <a:lvl8pPr lvl="7" algn="ctr">
              <a:spcBef>
                <a:spcPts val="480"/>
              </a:spcBef>
              <a:spcAft>
                <a:spcPts val="0"/>
              </a:spcAft>
              <a:buClr>
                <a:srgbClr val="888888"/>
              </a:buClr>
              <a:buSzPts val="2400"/>
              <a:buNone/>
              <a:defRPr>
                <a:solidFill>
                  <a:srgbClr val="888888"/>
                </a:solidFill>
              </a:defRPr>
            </a:lvl8pPr>
            <a:lvl9pPr lvl="8" algn="ctr">
              <a:spcBef>
                <a:spcPts val="480"/>
              </a:spcBef>
              <a:spcAft>
                <a:spcPts val="0"/>
              </a:spcAft>
              <a:buClr>
                <a:srgbClr val="888888"/>
              </a:buClr>
              <a:buSzPts val="2400"/>
              <a:buNone/>
              <a:defRPr>
                <a:solidFill>
                  <a:srgbClr val="888888"/>
                </a:solidFill>
              </a:defRPr>
            </a:lvl9pPr>
          </a:lstStyle>
          <a:p>
            <a:endParaRPr/>
          </a:p>
        </p:txBody>
      </p:sp>
      <p:sp>
        <p:nvSpPr>
          <p:cNvPr id="27" name="Google Shape;27;p35"/>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5"/>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5"/>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946677" y="731520"/>
            <a:ext cx="12737052" cy="1005840"/>
          </a:xfrm>
          <a:prstGeom prst="rect">
            <a:avLst/>
          </a:prstGeom>
          <a:noFill/>
          <a:ln>
            <a:noFill/>
          </a:ln>
        </p:spPr>
        <p:txBody>
          <a:bodyPr spcFirstLastPara="1" wrap="square" lIns="109725" tIns="54850" rIns="109725" bIns="5485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6"/>
          <p:cNvSpPr txBox="1">
            <a:spLocks noGrp="1"/>
          </p:cNvSpPr>
          <p:nvPr>
            <p:ph type="body" idx="1"/>
          </p:nvPr>
        </p:nvSpPr>
        <p:spPr>
          <a:xfrm>
            <a:off x="968189" y="1828810"/>
            <a:ext cx="12694023" cy="5522596"/>
          </a:xfrm>
          <a:prstGeom prst="rect">
            <a:avLst/>
          </a:prstGeom>
          <a:noFill/>
          <a:ln>
            <a:noFill/>
          </a:ln>
        </p:spPr>
        <p:txBody>
          <a:bodyPr spcFirstLastPara="1" wrap="square" lIns="109725" tIns="54850" rIns="109725" bIns="5485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1155701" y="5288481"/>
            <a:ext cx="12435840" cy="1634490"/>
          </a:xfrm>
          <a:prstGeom prst="rect">
            <a:avLst/>
          </a:prstGeom>
          <a:noFill/>
          <a:ln>
            <a:noFill/>
          </a:ln>
        </p:spPr>
        <p:txBody>
          <a:bodyPr spcFirstLastPara="1" wrap="square" lIns="109725" tIns="54850" rIns="109725" bIns="54850" anchor="t" anchorCtr="0">
            <a:normAutofit/>
          </a:bodyPr>
          <a:lstStyle>
            <a:lvl1pPr lvl="0" algn="l">
              <a:spcBef>
                <a:spcPts val="0"/>
              </a:spcBef>
              <a:spcAft>
                <a:spcPts val="0"/>
              </a:spcAft>
              <a:buClr>
                <a:schemeClr val="lt1"/>
              </a:buClr>
              <a:buSzPts val="4800"/>
              <a:buFont typeface="Arial Black"/>
              <a:buNone/>
              <a:defRPr sz="48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1155701" y="3488056"/>
            <a:ext cx="12435840" cy="1800224"/>
          </a:xfrm>
          <a:prstGeom prst="rect">
            <a:avLst/>
          </a:prstGeom>
          <a:noFill/>
          <a:ln>
            <a:noFill/>
          </a:ln>
        </p:spPr>
        <p:txBody>
          <a:bodyPr spcFirstLastPara="1" wrap="square" lIns="109725" tIns="54850" rIns="109725" bIns="54850" anchor="b" anchorCtr="0">
            <a:normAutofit/>
          </a:bodyPr>
          <a:lstStyle>
            <a:lvl1pPr marL="457200" lvl="0" indent="-228600" algn="l">
              <a:spcBef>
                <a:spcPts val="480"/>
              </a:spcBef>
              <a:spcAft>
                <a:spcPts val="0"/>
              </a:spcAft>
              <a:buClr>
                <a:schemeClr val="lt1"/>
              </a:buClr>
              <a:buSzPts val="2400"/>
              <a:buNone/>
              <a:defRPr sz="2400">
                <a:solidFill>
                  <a:schemeClr val="lt1"/>
                </a:solidFill>
              </a:defRPr>
            </a:lvl1pPr>
            <a:lvl2pPr marL="914400" lvl="1" indent="-228600" algn="l">
              <a:spcBef>
                <a:spcPts val="440"/>
              </a:spcBef>
              <a:spcAft>
                <a:spcPts val="0"/>
              </a:spcAft>
              <a:buClr>
                <a:srgbClr val="888888"/>
              </a:buClr>
              <a:buSzPts val="2200"/>
              <a:buNone/>
              <a:defRPr sz="2200">
                <a:solidFill>
                  <a:srgbClr val="888888"/>
                </a:solidFill>
              </a:defRPr>
            </a:lvl2pPr>
            <a:lvl3pPr marL="1371600" lvl="2" indent="-228600" algn="l">
              <a:spcBef>
                <a:spcPts val="380"/>
              </a:spcBef>
              <a:spcAft>
                <a:spcPts val="0"/>
              </a:spcAft>
              <a:buClr>
                <a:srgbClr val="888888"/>
              </a:buClr>
              <a:buSzPts val="1900"/>
              <a:buNone/>
              <a:defRPr sz="1900">
                <a:solidFill>
                  <a:srgbClr val="888888"/>
                </a:solidFill>
              </a:defRPr>
            </a:lvl3pPr>
            <a:lvl4pPr marL="1828800" lvl="3" indent="-228600" algn="l">
              <a:spcBef>
                <a:spcPts val="340"/>
              </a:spcBef>
              <a:spcAft>
                <a:spcPts val="0"/>
              </a:spcAft>
              <a:buClr>
                <a:srgbClr val="888888"/>
              </a:buClr>
              <a:buSzPts val="1700"/>
              <a:buNone/>
              <a:defRPr sz="1700">
                <a:solidFill>
                  <a:srgbClr val="888888"/>
                </a:solidFill>
              </a:defRPr>
            </a:lvl4pPr>
            <a:lvl5pPr marL="2286000" lvl="4" indent="-228600" algn="l">
              <a:spcBef>
                <a:spcPts val="340"/>
              </a:spcBef>
              <a:spcAft>
                <a:spcPts val="0"/>
              </a:spcAft>
              <a:buClr>
                <a:srgbClr val="888888"/>
              </a:buClr>
              <a:buSzPts val="1700"/>
              <a:buNone/>
              <a:defRPr sz="1700">
                <a:solidFill>
                  <a:srgbClr val="888888"/>
                </a:solidFill>
              </a:defRPr>
            </a:lvl5pPr>
            <a:lvl6pPr marL="2743200" lvl="5" indent="-228600" algn="l">
              <a:spcBef>
                <a:spcPts val="340"/>
              </a:spcBef>
              <a:spcAft>
                <a:spcPts val="0"/>
              </a:spcAft>
              <a:buClr>
                <a:srgbClr val="888888"/>
              </a:buClr>
              <a:buSzPts val="1700"/>
              <a:buNone/>
              <a:defRPr sz="1700">
                <a:solidFill>
                  <a:srgbClr val="888888"/>
                </a:solidFill>
              </a:defRPr>
            </a:lvl6pPr>
            <a:lvl7pPr marL="3200400" lvl="6" indent="-228600" algn="l">
              <a:spcBef>
                <a:spcPts val="340"/>
              </a:spcBef>
              <a:spcAft>
                <a:spcPts val="0"/>
              </a:spcAft>
              <a:buClr>
                <a:srgbClr val="888888"/>
              </a:buClr>
              <a:buSzPts val="1700"/>
              <a:buNone/>
              <a:defRPr sz="1700">
                <a:solidFill>
                  <a:srgbClr val="888888"/>
                </a:solidFill>
              </a:defRPr>
            </a:lvl7pPr>
            <a:lvl8pPr marL="3657600" lvl="7" indent="-228600" algn="l">
              <a:spcBef>
                <a:spcPts val="340"/>
              </a:spcBef>
              <a:spcAft>
                <a:spcPts val="0"/>
              </a:spcAft>
              <a:buClr>
                <a:srgbClr val="888888"/>
              </a:buClr>
              <a:buSzPts val="1700"/>
              <a:buNone/>
              <a:defRPr sz="1700">
                <a:solidFill>
                  <a:srgbClr val="888888"/>
                </a:solidFill>
              </a:defRPr>
            </a:lvl8pPr>
            <a:lvl9pPr marL="4114800" lvl="8" indent="-228600" algn="l">
              <a:spcBef>
                <a:spcPts val="340"/>
              </a:spcBef>
              <a:spcAft>
                <a:spcPts val="0"/>
              </a:spcAft>
              <a:buClr>
                <a:srgbClr val="888888"/>
              </a:buClr>
              <a:buSzPts val="1700"/>
              <a:buNone/>
              <a:defRPr sz="1700">
                <a:solidFill>
                  <a:srgbClr val="888888"/>
                </a:solidFill>
              </a:defRPr>
            </a:lvl9pPr>
          </a:lstStyle>
          <a:p>
            <a:endParaRPr/>
          </a:p>
        </p:txBody>
      </p:sp>
      <p:sp>
        <p:nvSpPr>
          <p:cNvPr id="39" name="Google Shape;39;p37"/>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7"/>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7"/>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38"/>
          <p:cNvSpPr txBox="1">
            <a:spLocks noGrp="1"/>
          </p:cNvSpPr>
          <p:nvPr>
            <p:ph type="title"/>
          </p:nvPr>
        </p:nvSpPr>
        <p:spPr>
          <a:xfrm>
            <a:off x="946677" y="731520"/>
            <a:ext cx="12737052" cy="1005840"/>
          </a:xfrm>
          <a:prstGeom prst="rect">
            <a:avLst/>
          </a:prstGeom>
          <a:noFill/>
          <a:ln>
            <a:noFill/>
          </a:ln>
        </p:spPr>
        <p:txBody>
          <a:bodyPr spcFirstLastPara="1" wrap="square" lIns="109725" tIns="54850" rIns="109725" bIns="5485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8"/>
          <p:cNvSpPr txBox="1">
            <a:spLocks noGrp="1"/>
          </p:cNvSpPr>
          <p:nvPr>
            <p:ph type="body" idx="1"/>
          </p:nvPr>
        </p:nvSpPr>
        <p:spPr>
          <a:xfrm>
            <a:off x="975360" y="1920248"/>
            <a:ext cx="6217920" cy="5431156"/>
          </a:xfrm>
          <a:prstGeom prst="rect">
            <a:avLst/>
          </a:prstGeom>
          <a:noFill/>
          <a:ln>
            <a:noFill/>
          </a:ln>
        </p:spPr>
        <p:txBody>
          <a:bodyPr spcFirstLastPara="1" wrap="square" lIns="109725" tIns="54850" rIns="109725" bIns="54850" anchor="t" anchorCtr="0">
            <a:normAutofit/>
          </a:bodyPr>
          <a:lstStyle>
            <a:lvl1pPr marL="457200" lvl="0" indent="-444500" algn="l">
              <a:spcBef>
                <a:spcPts val="680"/>
              </a:spcBef>
              <a:spcAft>
                <a:spcPts val="0"/>
              </a:spcAft>
              <a:buClr>
                <a:schemeClr val="lt1"/>
              </a:buClr>
              <a:buSzPts val="3400"/>
              <a:buChar char="•"/>
              <a:defRPr sz="3400"/>
            </a:lvl1pPr>
            <a:lvl2pPr marL="914400" lvl="1" indent="-412750" algn="l">
              <a:spcBef>
                <a:spcPts val="580"/>
              </a:spcBef>
              <a:spcAft>
                <a:spcPts val="0"/>
              </a:spcAft>
              <a:buClr>
                <a:schemeClr val="lt1"/>
              </a:buClr>
              <a:buSzPts val="2900"/>
              <a:buChar char="–"/>
              <a:defRPr sz="2900"/>
            </a:lvl2pPr>
            <a:lvl3pPr marL="1371600" lvl="2" indent="-381000" algn="l">
              <a:spcBef>
                <a:spcPts val="480"/>
              </a:spcBef>
              <a:spcAft>
                <a:spcPts val="0"/>
              </a:spcAft>
              <a:buClr>
                <a:schemeClr val="lt1"/>
              </a:buClr>
              <a:buSzPts val="2400"/>
              <a:buChar char="•"/>
              <a:defRPr sz="2400"/>
            </a:lvl3pPr>
            <a:lvl4pPr marL="1828800" lvl="3" indent="-368300" algn="l">
              <a:spcBef>
                <a:spcPts val="440"/>
              </a:spcBef>
              <a:spcAft>
                <a:spcPts val="0"/>
              </a:spcAft>
              <a:buClr>
                <a:schemeClr val="lt1"/>
              </a:buClr>
              <a:buSzPts val="2200"/>
              <a:buChar char="–"/>
              <a:defRPr sz="2200"/>
            </a:lvl4pPr>
            <a:lvl5pPr marL="2286000" lvl="4" indent="-368300" algn="l">
              <a:spcBef>
                <a:spcPts val="440"/>
              </a:spcBef>
              <a:spcAft>
                <a:spcPts val="0"/>
              </a:spcAft>
              <a:buClr>
                <a:schemeClr val="lt1"/>
              </a:buClr>
              <a:buSzPts val="2200"/>
              <a:buChar char="»"/>
              <a:defRPr sz="2200"/>
            </a:lvl5pPr>
            <a:lvl6pPr marL="2743200" lvl="5" indent="-368300" algn="l">
              <a:spcBef>
                <a:spcPts val="440"/>
              </a:spcBef>
              <a:spcAft>
                <a:spcPts val="0"/>
              </a:spcAft>
              <a:buClr>
                <a:schemeClr val="dk1"/>
              </a:buClr>
              <a:buSzPts val="2200"/>
              <a:buChar char="•"/>
              <a:defRPr sz="2200"/>
            </a:lvl6pPr>
            <a:lvl7pPr marL="3200400" lvl="6" indent="-368300" algn="l">
              <a:spcBef>
                <a:spcPts val="440"/>
              </a:spcBef>
              <a:spcAft>
                <a:spcPts val="0"/>
              </a:spcAft>
              <a:buClr>
                <a:schemeClr val="dk1"/>
              </a:buClr>
              <a:buSzPts val="2200"/>
              <a:buChar char="•"/>
              <a:defRPr sz="2200"/>
            </a:lvl7pPr>
            <a:lvl8pPr marL="3657600" lvl="7" indent="-368300" algn="l">
              <a:spcBef>
                <a:spcPts val="440"/>
              </a:spcBef>
              <a:spcAft>
                <a:spcPts val="0"/>
              </a:spcAft>
              <a:buClr>
                <a:schemeClr val="dk1"/>
              </a:buClr>
              <a:buSzPts val="2200"/>
              <a:buChar char="•"/>
              <a:defRPr sz="2200"/>
            </a:lvl8pPr>
            <a:lvl9pPr marL="4114800" lvl="8" indent="-368300" algn="l">
              <a:spcBef>
                <a:spcPts val="440"/>
              </a:spcBef>
              <a:spcAft>
                <a:spcPts val="0"/>
              </a:spcAft>
              <a:buClr>
                <a:schemeClr val="dk1"/>
              </a:buClr>
              <a:buSzPts val="2200"/>
              <a:buChar char="•"/>
              <a:defRPr sz="2200"/>
            </a:lvl9pPr>
          </a:lstStyle>
          <a:p>
            <a:endParaRPr/>
          </a:p>
        </p:txBody>
      </p:sp>
      <p:sp>
        <p:nvSpPr>
          <p:cNvPr id="45" name="Google Shape;45;p38"/>
          <p:cNvSpPr txBox="1">
            <a:spLocks noGrp="1"/>
          </p:cNvSpPr>
          <p:nvPr>
            <p:ph type="body" idx="2"/>
          </p:nvPr>
        </p:nvSpPr>
        <p:spPr>
          <a:xfrm>
            <a:off x="7437120" y="1920248"/>
            <a:ext cx="6217920" cy="5431156"/>
          </a:xfrm>
          <a:prstGeom prst="rect">
            <a:avLst/>
          </a:prstGeom>
          <a:noFill/>
          <a:ln>
            <a:noFill/>
          </a:ln>
        </p:spPr>
        <p:txBody>
          <a:bodyPr spcFirstLastPara="1" wrap="square" lIns="109725" tIns="54850" rIns="109725" bIns="54850" anchor="t" anchorCtr="0">
            <a:normAutofit/>
          </a:bodyPr>
          <a:lstStyle>
            <a:lvl1pPr marL="457200" lvl="0" indent="-444500" algn="l">
              <a:spcBef>
                <a:spcPts val="680"/>
              </a:spcBef>
              <a:spcAft>
                <a:spcPts val="0"/>
              </a:spcAft>
              <a:buClr>
                <a:schemeClr val="lt1"/>
              </a:buClr>
              <a:buSzPts val="3400"/>
              <a:buChar char="•"/>
              <a:defRPr sz="3400"/>
            </a:lvl1pPr>
            <a:lvl2pPr marL="914400" lvl="1" indent="-412750" algn="l">
              <a:spcBef>
                <a:spcPts val="580"/>
              </a:spcBef>
              <a:spcAft>
                <a:spcPts val="0"/>
              </a:spcAft>
              <a:buClr>
                <a:schemeClr val="lt1"/>
              </a:buClr>
              <a:buSzPts val="2900"/>
              <a:buChar char="–"/>
              <a:defRPr sz="2900"/>
            </a:lvl2pPr>
            <a:lvl3pPr marL="1371600" lvl="2" indent="-381000" algn="l">
              <a:spcBef>
                <a:spcPts val="480"/>
              </a:spcBef>
              <a:spcAft>
                <a:spcPts val="0"/>
              </a:spcAft>
              <a:buClr>
                <a:schemeClr val="lt1"/>
              </a:buClr>
              <a:buSzPts val="2400"/>
              <a:buChar char="•"/>
              <a:defRPr sz="2400"/>
            </a:lvl3pPr>
            <a:lvl4pPr marL="1828800" lvl="3" indent="-368300" algn="l">
              <a:spcBef>
                <a:spcPts val="440"/>
              </a:spcBef>
              <a:spcAft>
                <a:spcPts val="0"/>
              </a:spcAft>
              <a:buClr>
                <a:schemeClr val="lt1"/>
              </a:buClr>
              <a:buSzPts val="2200"/>
              <a:buChar char="–"/>
              <a:defRPr sz="2200"/>
            </a:lvl4pPr>
            <a:lvl5pPr marL="2286000" lvl="4" indent="-368300" algn="l">
              <a:spcBef>
                <a:spcPts val="440"/>
              </a:spcBef>
              <a:spcAft>
                <a:spcPts val="0"/>
              </a:spcAft>
              <a:buClr>
                <a:schemeClr val="lt1"/>
              </a:buClr>
              <a:buSzPts val="2200"/>
              <a:buChar char="»"/>
              <a:defRPr sz="2200"/>
            </a:lvl5pPr>
            <a:lvl6pPr marL="2743200" lvl="5" indent="-368300" algn="l">
              <a:spcBef>
                <a:spcPts val="440"/>
              </a:spcBef>
              <a:spcAft>
                <a:spcPts val="0"/>
              </a:spcAft>
              <a:buClr>
                <a:schemeClr val="dk1"/>
              </a:buClr>
              <a:buSzPts val="2200"/>
              <a:buChar char="•"/>
              <a:defRPr sz="2200"/>
            </a:lvl6pPr>
            <a:lvl7pPr marL="3200400" lvl="6" indent="-368300" algn="l">
              <a:spcBef>
                <a:spcPts val="440"/>
              </a:spcBef>
              <a:spcAft>
                <a:spcPts val="0"/>
              </a:spcAft>
              <a:buClr>
                <a:schemeClr val="dk1"/>
              </a:buClr>
              <a:buSzPts val="2200"/>
              <a:buChar char="•"/>
              <a:defRPr sz="2200"/>
            </a:lvl7pPr>
            <a:lvl8pPr marL="3657600" lvl="7" indent="-368300" algn="l">
              <a:spcBef>
                <a:spcPts val="440"/>
              </a:spcBef>
              <a:spcAft>
                <a:spcPts val="0"/>
              </a:spcAft>
              <a:buClr>
                <a:schemeClr val="dk1"/>
              </a:buClr>
              <a:buSzPts val="2200"/>
              <a:buChar char="•"/>
              <a:defRPr sz="2200"/>
            </a:lvl8pPr>
            <a:lvl9pPr marL="4114800" lvl="8" indent="-368300" algn="l">
              <a:spcBef>
                <a:spcPts val="440"/>
              </a:spcBef>
              <a:spcAft>
                <a:spcPts val="0"/>
              </a:spcAft>
              <a:buClr>
                <a:schemeClr val="dk1"/>
              </a:buClr>
              <a:buSzPts val="2200"/>
              <a:buChar char="•"/>
              <a:defRPr sz="2200"/>
            </a:lvl9pPr>
          </a:lstStyle>
          <a:p>
            <a:endParaRPr/>
          </a:p>
        </p:txBody>
      </p:sp>
      <p:sp>
        <p:nvSpPr>
          <p:cNvPr id="46" name="Google Shape;46;p38"/>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8"/>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9"/>
          <p:cNvSpPr txBox="1">
            <a:spLocks noGrp="1"/>
          </p:cNvSpPr>
          <p:nvPr>
            <p:ph type="title"/>
          </p:nvPr>
        </p:nvSpPr>
        <p:spPr>
          <a:xfrm>
            <a:off x="946677" y="731520"/>
            <a:ext cx="12737052" cy="1005840"/>
          </a:xfrm>
          <a:prstGeom prst="rect">
            <a:avLst/>
          </a:prstGeom>
          <a:noFill/>
          <a:ln>
            <a:noFill/>
          </a:ln>
        </p:spPr>
        <p:txBody>
          <a:bodyPr spcFirstLastPara="1" wrap="square" lIns="109725" tIns="54850" rIns="109725" bIns="54850" anchor="ctr" anchorCtr="0">
            <a:normAutofit/>
          </a:bodyPr>
          <a:lstStyle>
            <a:lvl1pPr lvl="0" algn="ctr">
              <a:spcBef>
                <a:spcPts val="0"/>
              </a:spcBef>
              <a:spcAft>
                <a:spcPts val="0"/>
              </a:spcAft>
              <a:buClr>
                <a:schemeClr val="lt1"/>
              </a:buClr>
              <a:buSzPts val="4800"/>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9"/>
          <p:cNvSpPr txBox="1">
            <a:spLocks noGrp="1"/>
          </p:cNvSpPr>
          <p:nvPr>
            <p:ph type="body" idx="1"/>
          </p:nvPr>
        </p:nvSpPr>
        <p:spPr>
          <a:xfrm>
            <a:off x="975361" y="1842136"/>
            <a:ext cx="6220460" cy="767714"/>
          </a:xfrm>
          <a:prstGeom prst="rect">
            <a:avLst/>
          </a:prstGeom>
          <a:noFill/>
          <a:ln>
            <a:noFill/>
          </a:ln>
        </p:spPr>
        <p:txBody>
          <a:bodyPr spcFirstLastPara="1" wrap="square" lIns="109725" tIns="54850" rIns="109725" bIns="5485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80"/>
              </a:spcBef>
              <a:spcAft>
                <a:spcPts val="0"/>
              </a:spcAft>
              <a:buClr>
                <a:schemeClr val="lt1"/>
              </a:buClr>
              <a:buSzPts val="2400"/>
              <a:buNone/>
              <a:defRPr sz="2400" b="1"/>
            </a:lvl2pPr>
            <a:lvl3pPr marL="1371600" lvl="2" indent="-228600" algn="l">
              <a:spcBef>
                <a:spcPts val="440"/>
              </a:spcBef>
              <a:spcAft>
                <a:spcPts val="0"/>
              </a:spcAft>
              <a:buClr>
                <a:schemeClr val="lt1"/>
              </a:buClr>
              <a:buSzPts val="2200"/>
              <a:buNone/>
              <a:defRPr sz="2200" b="1"/>
            </a:lvl3pPr>
            <a:lvl4pPr marL="1828800" lvl="3" indent="-228600" algn="l">
              <a:spcBef>
                <a:spcPts val="380"/>
              </a:spcBef>
              <a:spcAft>
                <a:spcPts val="0"/>
              </a:spcAft>
              <a:buClr>
                <a:schemeClr val="lt1"/>
              </a:buClr>
              <a:buSzPts val="1900"/>
              <a:buNone/>
              <a:defRPr sz="1900" b="1"/>
            </a:lvl4pPr>
            <a:lvl5pPr marL="2286000" lvl="4" indent="-228600" algn="l">
              <a:spcBef>
                <a:spcPts val="380"/>
              </a:spcBef>
              <a:spcAft>
                <a:spcPts val="0"/>
              </a:spcAft>
              <a:buClr>
                <a:schemeClr val="lt1"/>
              </a:buClr>
              <a:buSzPts val="1900"/>
              <a:buNone/>
              <a:defRPr sz="1900" b="1"/>
            </a:lvl5pPr>
            <a:lvl6pPr marL="2743200" lvl="5" indent="-228600" algn="l">
              <a:spcBef>
                <a:spcPts val="380"/>
              </a:spcBef>
              <a:spcAft>
                <a:spcPts val="0"/>
              </a:spcAft>
              <a:buClr>
                <a:schemeClr val="dk1"/>
              </a:buClr>
              <a:buSzPts val="1900"/>
              <a:buNone/>
              <a:defRPr sz="1900" b="1"/>
            </a:lvl6pPr>
            <a:lvl7pPr marL="3200400" lvl="6" indent="-228600" algn="l">
              <a:spcBef>
                <a:spcPts val="380"/>
              </a:spcBef>
              <a:spcAft>
                <a:spcPts val="0"/>
              </a:spcAft>
              <a:buClr>
                <a:schemeClr val="dk1"/>
              </a:buClr>
              <a:buSzPts val="1900"/>
              <a:buNone/>
              <a:defRPr sz="1900" b="1"/>
            </a:lvl7pPr>
            <a:lvl8pPr marL="3657600" lvl="7" indent="-228600" algn="l">
              <a:spcBef>
                <a:spcPts val="380"/>
              </a:spcBef>
              <a:spcAft>
                <a:spcPts val="0"/>
              </a:spcAft>
              <a:buClr>
                <a:schemeClr val="dk1"/>
              </a:buClr>
              <a:buSzPts val="1900"/>
              <a:buNone/>
              <a:defRPr sz="1900" b="1"/>
            </a:lvl8pPr>
            <a:lvl9pPr marL="4114800" lvl="8" indent="-228600" algn="l">
              <a:spcBef>
                <a:spcPts val="380"/>
              </a:spcBef>
              <a:spcAft>
                <a:spcPts val="0"/>
              </a:spcAft>
              <a:buClr>
                <a:schemeClr val="dk1"/>
              </a:buClr>
              <a:buSzPts val="1900"/>
              <a:buNone/>
              <a:defRPr sz="1900" b="1"/>
            </a:lvl9pPr>
          </a:lstStyle>
          <a:p>
            <a:endParaRPr/>
          </a:p>
        </p:txBody>
      </p:sp>
      <p:sp>
        <p:nvSpPr>
          <p:cNvPr id="52" name="Google Shape;52;p39"/>
          <p:cNvSpPr txBox="1">
            <a:spLocks noGrp="1"/>
          </p:cNvSpPr>
          <p:nvPr>
            <p:ph type="body" idx="2"/>
          </p:nvPr>
        </p:nvSpPr>
        <p:spPr>
          <a:xfrm>
            <a:off x="975361" y="2609850"/>
            <a:ext cx="6220460" cy="4741546"/>
          </a:xfrm>
          <a:prstGeom prst="rect">
            <a:avLst/>
          </a:prstGeom>
          <a:noFill/>
          <a:ln>
            <a:noFill/>
          </a:ln>
        </p:spPr>
        <p:txBody>
          <a:bodyPr spcFirstLastPara="1" wrap="square" lIns="109725" tIns="54850" rIns="109725" bIns="54850" anchor="t" anchorCtr="0">
            <a:normAutofit/>
          </a:bodyPr>
          <a:lstStyle>
            <a:lvl1pPr marL="457200" lvl="0" indent="-412750" algn="l">
              <a:spcBef>
                <a:spcPts val="580"/>
              </a:spcBef>
              <a:spcAft>
                <a:spcPts val="0"/>
              </a:spcAft>
              <a:buClr>
                <a:schemeClr val="lt1"/>
              </a:buClr>
              <a:buSzPts val="2900"/>
              <a:buChar char="•"/>
              <a:defRPr sz="2900"/>
            </a:lvl1pPr>
            <a:lvl2pPr marL="914400" lvl="1" indent="-381000" algn="l">
              <a:spcBef>
                <a:spcPts val="480"/>
              </a:spcBef>
              <a:spcAft>
                <a:spcPts val="0"/>
              </a:spcAft>
              <a:buClr>
                <a:schemeClr val="lt1"/>
              </a:buClr>
              <a:buSzPts val="2400"/>
              <a:buChar char="–"/>
              <a:defRPr sz="2400"/>
            </a:lvl2pPr>
            <a:lvl3pPr marL="1371600" lvl="2" indent="-368300" algn="l">
              <a:spcBef>
                <a:spcPts val="440"/>
              </a:spcBef>
              <a:spcAft>
                <a:spcPts val="0"/>
              </a:spcAft>
              <a:buClr>
                <a:schemeClr val="lt1"/>
              </a:buClr>
              <a:buSzPts val="2200"/>
              <a:buChar char="•"/>
              <a:defRPr sz="2200"/>
            </a:lvl3pPr>
            <a:lvl4pPr marL="1828800" lvl="3" indent="-349250" algn="l">
              <a:spcBef>
                <a:spcPts val="380"/>
              </a:spcBef>
              <a:spcAft>
                <a:spcPts val="0"/>
              </a:spcAft>
              <a:buClr>
                <a:schemeClr val="lt1"/>
              </a:buClr>
              <a:buSzPts val="1900"/>
              <a:buChar char="–"/>
              <a:defRPr sz="1900"/>
            </a:lvl4pPr>
            <a:lvl5pPr marL="2286000" lvl="4" indent="-349250" algn="l">
              <a:spcBef>
                <a:spcPts val="380"/>
              </a:spcBef>
              <a:spcAft>
                <a:spcPts val="0"/>
              </a:spcAft>
              <a:buClr>
                <a:schemeClr val="lt1"/>
              </a:buClr>
              <a:buSzPts val="1900"/>
              <a:buChar char="»"/>
              <a:defRPr sz="1900"/>
            </a:lvl5pPr>
            <a:lvl6pPr marL="2743200" lvl="5" indent="-349250" algn="l">
              <a:spcBef>
                <a:spcPts val="380"/>
              </a:spcBef>
              <a:spcAft>
                <a:spcPts val="0"/>
              </a:spcAft>
              <a:buClr>
                <a:schemeClr val="dk1"/>
              </a:buClr>
              <a:buSzPts val="1900"/>
              <a:buChar char="•"/>
              <a:defRPr sz="1900"/>
            </a:lvl6pPr>
            <a:lvl7pPr marL="3200400" lvl="6" indent="-349250" algn="l">
              <a:spcBef>
                <a:spcPts val="380"/>
              </a:spcBef>
              <a:spcAft>
                <a:spcPts val="0"/>
              </a:spcAft>
              <a:buClr>
                <a:schemeClr val="dk1"/>
              </a:buClr>
              <a:buSzPts val="1900"/>
              <a:buChar char="•"/>
              <a:defRPr sz="1900"/>
            </a:lvl7pPr>
            <a:lvl8pPr marL="3657600" lvl="7" indent="-349250" algn="l">
              <a:spcBef>
                <a:spcPts val="380"/>
              </a:spcBef>
              <a:spcAft>
                <a:spcPts val="0"/>
              </a:spcAft>
              <a:buClr>
                <a:schemeClr val="dk1"/>
              </a:buClr>
              <a:buSzPts val="1900"/>
              <a:buChar char="•"/>
              <a:defRPr sz="1900"/>
            </a:lvl8pPr>
            <a:lvl9pPr marL="4114800" lvl="8" indent="-349250" algn="l">
              <a:spcBef>
                <a:spcPts val="380"/>
              </a:spcBef>
              <a:spcAft>
                <a:spcPts val="0"/>
              </a:spcAft>
              <a:buClr>
                <a:schemeClr val="dk1"/>
              </a:buClr>
              <a:buSzPts val="1900"/>
              <a:buChar char="•"/>
              <a:defRPr sz="1900"/>
            </a:lvl9pPr>
          </a:lstStyle>
          <a:p>
            <a:endParaRPr/>
          </a:p>
        </p:txBody>
      </p:sp>
      <p:sp>
        <p:nvSpPr>
          <p:cNvPr id="53" name="Google Shape;53;p39"/>
          <p:cNvSpPr txBox="1">
            <a:spLocks noGrp="1"/>
          </p:cNvSpPr>
          <p:nvPr>
            <p:ph type="body" idx="3"/>
          </p:nvPr>
        </p:nvSpPr>
        <p:spPr>
          <a:xfrm>
            <a:off x="7432174" y="1842136"/>
            <a:ext cx="6223000" cy="767714"/>
          </a:xfrm>
          <a:prstGeom prst="rect">
            <a:avLst/>
          </a:prstGeom>
          <a:noFill/>
          <a:ln>
            <a:noFill/>
          </a:ln>
        </p:spPr>
        <p:txBody>
          <a:bodyPr spcFirstLastPara="1" wrap="square" lIns="109725" tIns="54850" rIns="109725" bIns="5485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80"/>
              </a:spcBef>
              <a:spcAft>
                <a:spcPts val="0"/>
              </a:spcAft>
              <a:buClr>
                <a:schemeClr val="lt1"/>
              </a:buClr>
              <a:buSzPts val="2400"/>
              <a:buNone/>
              <a:defRPr sz="2400" b="1"/>
            </a:lvl2pPr>
            <a:lvl3pPr marL="1371600" lvl="2" indent="-228600" algn="l">
              <a:spcBef>
                <a:spcPts val="440"/>
              </a:spcBef>
              <a:spcAft>
                <a:spcPts val="0"/>
              </a:spcAft>
              <a:buClr>
                <a:schemeClr val="lt1"/>
              </a:buClr>
              <a:buSzPts val="2200"/>
              <a:buNone/>
              <a:defRPr sz="2200" b="1"/>
            </a:lvl3pPr>
            <a:lvl4pPr marL="1828800" lvl="3" indent="-228600" algn="l">
              <a:spcBef>
                <a:spcPts val="380"/>
              </a:spcBef>
              <a:spcAft>
                <a:spcPts val="0"/>
              </a:spcAft>
              <a:buClr>
                <a:schemeClr val="lt1"/>
              </a:buClr>
              <a:buSzPts val="1900"/>
              <a:buNone/>
              <a:defRPr sz="1900" b="1"/>
            </a:lvl4pPr>
            <a:lvl5pPr marL="2286000" lvl="4" indent="-228600" algn="l">
              <a:spcBef>
                <a:spcPts val="380"/>
              </a:spcBef>
              <a:spcAft>
                <a:spcPts val="0"/>
              </a:spcAft>
              <a:buClr>
                <a:schemeClr val="lt1"/>
              </a:buClr>
              <a:buSzPts val="1900"/>
              <a:buNone/>
              <a:defRPr sz="1900" b="1"/>
            </a:lvl5pPr>
            <a:lvl6pPr marL="2743200" lvl="5" indent="-228600" algn="l">
              <a:spcBef>
                <a:spcPts val="380"/>
              </a:spcBef>
              <a:spcAft>
                <a:spcPts val="0"/>
              </a:spcAft>
              <a:buClr>
                <a:schemeClr val="dk1"/>
              </a:buClr>
              <a:buSzPts val="1900"/>
              <a:buNone/>
              <a:defRPr sz="1900" b="1"/>
            </a:lvl6pPr>
            <a:lvl7pPr marL="3200400" lvl="6" indent="-228600" algn="l">
              <a:spcBef>
                <a:spcPts val="380"/>
              </a:spcBef>
              <a:spcAft>
                <a:spcPts val="0"/>
              </a:spcAft>
              <a:buClr>
                <a:schemeClr val="dk1"/>
              </a:buClr>
              <a:buSzPts val="1900"/>
              <a:buNone/>
              <a:defRPr sz="1900" b="1"/>
            </a:lvl7pPr>
            <a:lvl8pPr marL="3657600" lvl="7" indent="-228600" algn="l">
              <a:spcBef>
                <a:spcPts val="380"/>
              </a:spcBef>
              <a:spcAft>
                <a:spcPts val="0"/>
              </a:spcAft>
              <a:buClr>
                <a:schemeClr val="dk1"/>
              </a:buClr>
              <a:buSzPts val="1900"/>
              <a:buNone/>
              <a:defRPr sz="1900" b="1"/>
            </a:lvl8pPr>
            <a:lvl9pPr marL="4114800" lvl="8" indent="-228600" algn="l">
              <a:spcBef>
                <a:spcPts val="380"/>
              </a:spcBef>
              <a:spcAft>
                <a:spcPts val="0"/>
              </a:spcAft>
              <a:buClr>
                <a:schemeClr val="dk1"/>
              </a:buClr>
              <a:buSzPts val="1900"/>
              <a:buNone/>
              <a:defRPr sz="1900" b="1"/>
            </a:lvl9pPr>
          </a:lstStyle>
          <a:p>
            <a:endParaRPr/>
          </a:p>
        </p:txBody>
      </p:sp>
      <p:sp>
        <p:nvSpPr>
          <p:cNvPr id="54" name="Google Shape;54;p39"/>
          <p:cNvSpPr txBox="1">
            <a:spLocks noGrp="1"/>
          </p:cNvSpPr>
          <p:nvPr>
            <p:ph type="body" idx="4"/>
          </p:nvPr>
        </p:nvSpPr>
        <p:spPr>
          <a:xfrm>
            <a:off x="7432174" y="2609850"/>
            <a:ext cx="6223000" cy="4741546"/>
          </a:xfrm>
          <a:prstGeom prst="rect">
            <a:avLst/>
          </a:prstGeom>
          <a:noFill/>
          <a:ln>
            <a:noFill/>
          </a:ln>
        </p:spPr>
        <p:txBody>
          <a:bodyPr spcFirstLastPara="1" wrap="square" lIns="109725" tIns="54850" rIns="109725" bIns="54850" anchor="t" anchorCtr="0">
            <a:normAutofit/>
          </a:bodyPr>
          <a:lstStyle>
            <a:lvl1pPr marL="457200" lvl="0" indent="-412750" algn="l">
              <a:spcBef>
                <a:spcPts val="580"/>
              </a:spcBef>
              <a:spcAft>
                <a:spcPts val="0"/>
              </a:spcAft>
              <a:buClr>
                <a:schemeClr val="lt1"/>
              </a:buClr>
              <a:buSzPts val="2900"/>
              <a:buChar char="•"/>
              <a:defRPr sz="2900"/>
            </a:lvl1pPr>
            <a:lvl2pPr marL="914400" lvl="1" indent="-381000" algn="l">
              <a:spcBef>
                <a:spcPts val="480"/>
              </a:spcBef>
              <a:spcAft>
                <a:spcPts val="0"/>
              </a:spcAft>
              <a:buClr>
                <a:schemeClr val="lt1"/>
              </a:buClr>
              <a:buSzPts val="2400"/>
              <a:buChar char="–"/>
              <a:defRPr sz="2400"/>
            </a:lvl2pPr>
            <a:lvl3pPr marL="1371600" lvl="2" indent="-368300" algn="l">
              <a:spcBef>
                <a:spcPts val="440"/>
              </a:spcBef>
              <a:spcAft>
                <a:spcPts val="0"/>
              </a:spcAft>
              <a:buClr>
                <a:schemeClr val="lt1"/>
              </a:buClr>
              <a:buSzPts val="2200"/>
              <a:buChar char="•"/>
              <a:defRPr sz="2200"/>
            </a:lvl3pPr>
            <a:lvl4pPr marL="1828800" lvl="3" indent="-349250" algn="l">
              <a:spcBef>
                <a:spcPts val="380"/>
              </a:spcBef>
              <a:spcAft>
                <a:spcPts val="0"/>
              </a:spcAft>
              <a:buClr>
                <a:schemeClr val="lt1"/>
              </a:buClr>
              <a:buSzPts val="1900"/>
              <a:buChar char="–"/>
              <a:defRPr sz="1900"/>
            </a:lvl4pPr>
            <a:lvl5pPr marL="2286000" lvl="4" indent="-349250" algn="l">
              <a:spcBef>
                <a:spcPts val="380"/>
              </a:spcBef>
              <a:spcAft>
                <a:spcPts val="0"/>
              </a:spcAft>
              <a:buClr>
                <a:schemeClr val="lt1"/>
              </a:buClr>
              <a:buSzPts val="1900"/>
              <a:buChar char="»"/>
              <a:defRPr sz="1900"/>
            </a:lvl5pPr>
            <a:lvl6pPr marL="2743200" lvl="5" indent="-349250" algn="l">
              <a:spcBef>
                <a:spcPts val="380"/>
              </a:spcBef>
              <a:spcAft>
                <a:spcPts val="0"/>
              </a:spcAft>
              <a:buClr>
                <a:schemeClr val="dk1"/>
              </a:buClr>
              <a:buSzPts val="1900"/>
              <a:buChar char="•"/>
              <a:defRPr sz="1900"/>
            </a:lvl6pPr>
            <a:lvl7pPr marL="3200400" lvl="6" indent="-349250" algn="l">
              <a:spcBef>
                <a:spcPts val="380"/>
              </a:spcBef>
              <a:spcAft>
                <a:spcPts val="0"/>
              </a:spcAft>
              <a:buClr>
                <a:schemeClr val="dk1"/>
              </a:buClr>
              <a:buSzPts val="1900"/>
              <a:buChar char="•"/>
              <a:defRPr sz="1900"/>
            </a:lvl7pPr>
            <a:lvl8pPr marL="3657600" lvl="7" indent="-349250" algn="l">
              <a:spcBef>
                <a:spcPts val="380"/>
              </a:spcBef>
              <a:spcAft>
                <a:spcPts val="0"/>
              </a:spcAft>
              <a:buClr>
                <a:schemeClr val="dk1"/>
              </a:buClr>
              <a:buSzPts val="1900"/>
              <a:buChar char="•"/>
              <a:defRPr sz="1900"/>
            </a:lvl8pPr>
            <a:lvl9pPr marL="4114800" lvl="8" indent="-349250" algn="l">
              <a:spcBef>
                <a:spcPts val="380"/>
              </a:spcBef>
              <a:spcAft>
                <a:spcPts val="0"/>
              </a:spcAft>
              <a:buClr>
                <a:schemeClr val="dk1"/>
              </a:buClr>
              <a:buSzPts val="1900"/>
              <a:buChar char="•"/>
              <a:defRPr sz="1900"/>
            </a:lvl9pPr>
          </a:lstStyle>
          <a:p>
            <a:endParaRPr/>
          </a:p>
        </p:txBody>
      </p:sp>
      <p:sp>
        <p:nvSpPr>
          <p:cNvPr id="55" name="Google Shape;55;p39"/>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975364" y="822960"/>
            <a:ext cx="4569461" cy="1394460"/>
          </a:xfrm>
          <a:prstGeom prst="rect">
            <a:avLst/>
          </a:prstGeom>
          <a:noFill/>
          <a:ln>
            <a:noFill/>
          </a:ln>
        </p:spPr>
        <p:txBody>
          <a:bodyPr spcFirstLastPara="1" wrap="square" lIns="109725" tIns="54850" rIns="109725" bIns="54850" anchor="b" anchorCtr="0">
            <a:normAutofit/>
          </a:bodyPr>
          <a:lstStyle>
            <a:lvl1pPr lvl="0" algn="l">
              <a:spcBef>
                <a:spcPts val="0"/>
              </a:spcBef>
              <a:spcAft>
                <a:spcPts val="0"/>
              </a:spcAft>
              <a:buClr>
                <a:schemeClr val="lt1"/>
              </a:buClr>
              <a:buSzPts val="2400"/>
              <a:buFont typeface="Arial Black"/>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5720080" y="823161"/>
            <a:ext cx="7934960" cy="6528436"/>
          </a:xfrm>
          <a:prstGeom prst="rect">
            <a:avLst/>
          </a:prstGeom>
          <a:noFill/>
          <a:ln>
            <a:noFill/>
          </a:ln>
        </p:spPr>
        <p:txBody>
          <a:bodyPr spcFirstLastPara="1" wrap="square" lIns="109725" tIns="54850" rIns="109725" bIns="54850" anchor="t" anchorCtr="0">
            <a:normAutofit/>
          </a:bodyPr>
          <a:lstStyle>
            <a:lvl1pPr marL="457200" lvl="0" indent="-469900" algn="l">
              <a:spcBef>
                <a:spcPts val="760"/>
              </a:spcBef>
              <a:spcAft>
                <a:spcPts val="0"/>
              </a:spcAft>
              <a:buClr>
                <a:schemeClr val="lt1"/>
              </a:buClr>
              <a:buSzPts val="3800"/>
              <a:buChar char="•"/>
              <a:defRPr sz="3800"/>
            </a:lvl1pPr>
            <a:lvl2pPr marL="914400" lvl="1" indent="-444500" algn="l">
              <a:spcBef>
                <a:spcPts val="680"/>
              </a:spcBef>
              <a:spcAft>
                <a:spcPts val="0"/>
              </a:spcAft>
              <a:buClr>
                <a:schemeClr val="lt1"/>
              </a:buClr>
              <a:buSzPts val="3400"/>
              <a:buChar char="–"/>
              <a:defRPr sz="3400"/>
            </a:lvl2pPr>
            <a:lvl3pPr marL="1371600" lvl="2" indent="-412750" algn="l">
              <a:spcBef>
                <a:spcPts val="580"/>
              </a:spcBef>
              <a:spcAft>
                <a:spcPts val="0"/>
              </a:spcAft>
              <a:buClr>
                <a:schemeClr val="lt1"/>
              </a:buClr>
              <a:buSzPts val="2900"/>
              <a:buChar char="•"/>
              <a:defRPr sz="2900"/>
            </a:lvl3pPr>
            <a:lvl4pPr marL="1828800" lvl="3" indent="-381000" algn="l">
              <a:spcBef>
                <a:spcPts val="480"/>
              </a:spcBef>
              <a:spcAft>
                <a:spcPts val="0"/>
              </a:spcAft>
              <a:buClr>
                <a:schemeClr val="lt1"/>
              </a:buClr>
              <a:buSzPts val="2400"/>
              <a:buChar char="–"/>
              <a:defRPr sz="2400"/>
            </a:lvl4pPr>
            <a:lvl5pPr marL="2286000" lvl="4" indent="-381000" algn="l">
              <a:spcBef>
                <a:spcPts val="480"/>
              </a:spcBef>
              <a:spcAft>
                <a:spcPts val="0"/>
              </a:spcAft>
              <a:buClr>
                <a:schemeClr val="lt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61" name="Google Shape;61;p40"/>
          <p:cNvSpPr txBox="1">
            <a:spLocks noGrp="1"/>
          </p:cNvSpPr>
          <p:nvPr>
            <p:ph type="body" idx="2"/>
          </p:nvPr>
        </p:nvSpPr>
        <p:spPr>
          <a:xfrm>
            <a:off x="975364" y="2377449"/>
            <a:ext cx="4569461" cy="4973956"/>
          </a:xfrm>
          <a:prstGeom prst="rect">
            <a:avLst/>
          </a:prstGeom>
          <a:noFill/>
          <a:ln>
            <a:noFill/>
          </a:ln>
        </p:spPr>
        <p:txBody>
          <a:bodyPr spcFirstLastPara="1" wrap="square" lIns="109725" tIns="54850" rIns="109725" bIns="54850" anchor="t" anchorCtr="0">
            <a:normAutofit/>
          </a:bodyPr>
          <a:lstStyle>
            <a:lvl1pPr marL="457200" lvl="0" indent="-228600" algn="l">
              <a:spcBef>
                <a:spcPts val="340"/>
              </a:spcBef>
              <a:spcAft>
                <a:spcPts val="0"/>
              </a:spcAft>
              <a:buClr>
                <a:schemeClr val="lt1"/>
              </a:buClr>
              <a:buSzPts val="1700"/>
              <a:buNone/>
              <a:defRPr sz="1700"/>
            </a:lvl1pPr>
            <a:lvl2pPr marL="914400" lvl="1" indent="-228600" algn="l">
              <a:spcBef>
                <a:spcPts val="280"/>
              </a:spcBef>
              <a:spcAft>
                <a:spcPts val="0"/>
              </a:spcAft>
              <a:buClr>
                <a:schemeClr val="lt1"/>
              </a:buClr>
              <a:buSzPts val="1400"/>
              <a:buNone/>
              <a:defRPr sz="1400"/>
            </a:lvl2pPr>
            <a:lvl3pPr marL="1371600" lvl="2" indent="-228600" algn="l">
              <a:spcBef>
                <a:spcPts val="240"/>
              </a:spcBef>
              <a:spcAft>
                <a:spcPts val="0"/>
              </a:spcAft>
              <a:buClr>
                <a:schemeClr val="lt1"/>
              </a:buClr>
              <a:buSzPts val="1200"/>
              <a:buNone/>
              <a:defRPr sz="1200"/>
            </a:lvl3pPr>
            <a:lvl4pPr marL="1828800" lvl="3" indent="-228600" algn="l">
              <a:spcBef>
                <a:spcPts val="220"/>
              </a:spcBef>
              <a:spcAft>
                <a:spcPts val="0"/>
              </a:spcAft>
              <a:buClr>
                <a:schemeClr val="lt1"/>
              </a:buClr>
              <a:buSzPts val="1100"/>
              <a:buNone/>
              <a:defRPr sz="1100"/>
            </a:lvl4pPr>
            <a:lvl5pPr marL="2286000" lvl="4" indent="-228600" algn="l">
              <a:spcBef>
                <a:spcPts val="220"/>
              </a:spcBef>
              <a:spcAft>
                <a:spcPts val="0"/>
              </a:spcAft>
              <a:buClr>
                <a:schemeClr val="lt1"/>
              </a:buClr>
              <a:buSzPts val="1100"/>
              <a:buNone/>
              <a:defRPr sz="1100"/>
            </a:lvl5pPr>
            <a:lvl6pPr marL="2743200" lvl="5" indent="-228600" algn="l">
              <a:spcBef>
                <a:spcPts val="220"/>
              </a:spcBef>
              <a:spcAft>
                <a:spcPts val="0"/>
              </a:spcAft>
              <a:buClr>
                <a:schemeClr val="dk1"/>
              </a:buClr>
              <a:buSzPts val="1100"/>
              <a:buNone/>
              <a:defRPr sz="1100"/>
            </a:lvl6pPr>
            <a:lvl7pPr marL="3200400" lvl="6" indent="-228600" algn="l">
              <a:spcBef>
                <a:spcPts val="220"/>
              </a:spcBef>
              <a:spcAft>
                <a:spcPts val="0"/>
              </a:spcAft>
              <a:buClr>
                <a:schemeClr val="dk1"/>
              </a:buClr>
              <a:buSzPts val="1100"/>
              <a:buNone/>
              <a:defRPr sz="1100"/>
            </a:lvl7pPr>
            <a:lvl8pPr marL="3657600" lvl="7" indent="-228600" algn="l">
              <a:spcBef>
                <a:spcPts val="220"/>
              </a:spcBef>
              <a:spcAft>
                <a:spcPts val="0"/>
              </a:spcAft>
              <a:buClr>
                <a:schemeClr val="dk1"/>
              </a:buClr>
              <a:buSzPts val="1100"/>
              <a:buNone/>
              <a:defRPr sz="1100"/>
            </a:lvl8pPr>
            <a:lvl9pPr marL="4114800" lvl="8" indent="-228600" algn="l">
              <a:spcBef>
                <a:spcPts val="220"/>
              </a:spcBef>
              <a:spcAft>
                <a:spcPts val="0"/>
              </a:spcAft>
              <a:buClr>
                <a:schemeClr val="dk1"/>
              </a:buClr>
              <a:buSzPts val="1100"/>
              <a:buNone/>
              <a:defRPr sz="1100"/>
            </a:lvl9pPr>
          </a:lstStyle>
          <a:p>
            <a:endParaRPr/>
          </a:p>
        </p:txBody>
      </p:sp>
      <p:sp>
        <p:nvSpPr>
          <p:cNvPr id="62" name="Google Shape;62;p40"/>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2867660" y="5760720"/>
            <a:ext cx="8778240" cy="680086"/>
          </a:xfrm>
          <a:prstGeom prst="rect">
            <a:avLst/>
          </a:prstGeom>
          <a:noFill/>
          <a:ln>
            <a:noFill/>
          </a:ln>
        </p:spPr>
        <p:txBody>
          <a:bodyPr spcFirstLastPara="1" wrap="square" lIns="109725" tIns="54850" rIns="109725" bIns="54850" anchor="b" anchorCtr="0">
            <a:normAutofit/>
          </a:bodyPr>
          <a:lstStyle>
            <a:lvl1pPr lvl="0" algn="l">
              <a:spcBef>
                <a:spcPts val="0"/>
              </a:spcBef>
              <a:spcAft>
                <a:spcPts val="0"/>
              </a:spcAft>
              <a:buClr>
                <a:schemeClr val="lt1"/>
              </a:buClr>
              <a:buSzPts val="2400"/>
              <a:buFont typeface="Arial Black"/>
              <a:buNone/>
              <a:defRPr sz="24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2867660" y="1005841"/>
            <a:ext cx="8778240" cy="4667249"/>
          </a:xfrm>
          <a:prstGeom prst="rect">
            <a:avLst/>
          </a:prstGeom>
          <a:noFill/>
          <a:ln>
            <a:noFill/>
          </a:ln>
        </p:spPr>
        <p:txBody>
          <a:bodyPr spcFirstLastPara="1" wrap="square" lIns="109725" tIns="54850" rIns="109725" bIns="54850" anchor="t" anchorCtr="0">
            <a:normAutofit/>
          </a:bodyPr>
          <a:lstStyle>
            <a:lvl1pPr marR="0" lvl="0" algn="l" rtl="0">
              <a:spcBef>
                <a:spcPts val="760"/>
              </a:spcBef>
              <a:spcAft>
                <a:spcPts val="0"/>
              </a:spcAft>
              <a:buClr>
                <a:schemeClr val="lt1"/>
              </a:buClr>
              <a:buSzPts val="3800"/>
              <a:buFont typeface="Arial"/>
              <a:buNone/>
              <a:defRPr sz="3800" b="0" i="0" u="none" strike="noStrike" cap="none">
                <a:solidFill>
                  <a:schemeClr val="lt1"/>
                </a:solidFill>
                <a:latin typeface="Calibri"/>
                <a:ea typeface="Calibri"/>
                <a:cs typeface="Calibri"/>
                <a:sym typeface="Calibri"/>
              </a:defRPr>
            </a:lvl1pPr>
            <a:lvl2pPr marR="0" lvl="1" algn="l" rtl="0">
              <a:spcBef>
                <a:spcPts val="680"/>
              </a:spcBef>
              <a:spcAft>
                <a:spcPts val="0"/>
              </a:spcAft>
              <a:buClr>
                <a:schemeClr val="lt1"/>
              </a:buClr>
              <a:buSzPts val="3400"/>
              <a:buFont typeface="Arial"/>
              <a:buNone/>
              <a:defRPr sz="3400" b="0" i="0" u="none" strike="noStrike" cap="none">
                <a:solidFill>
                  <a:schemeClr val="lt1"/>
                </a:solidFill>
                <a:latin typeface="Calibri"/>
                <a:ea typeface="Calibri"/>
                <a:cs typeface="Calibri"/>
                <a:sym typeface="Calibri"/>
              </a:defRPr>
            </a:lvl2pPr>
            <a:lvl3pPr marR="0" lvl="2" algn="l" rtl="0">
              <a:spcBef>
                <a:spcPts val="580"/>
              </a:spcBef>
              <a:spcAft>
                <a:spcPts val="0"/>
              </a:spcAft>
              <a:buClr>
                <a:schemeClr val="lt1"/>
              </a:buClr>
              <a:buSzPts val="2900"/>
              <a:buFont typeface="Arial"/>
              <a:buNone/>
              <a:defRPr sz="2900" b="0" i="0" u="none" strike="noStrike" cap="none">
                <a:solidFill>
                  <a:schemeClr val="lt1"/>
                </a:solidFill>
                <a:latin typeface="Calibri"/>
                <a:ea typeface="Calibri"/>
                <a:cs typeface="Calibri"/>
                <a:sym typeface="Calibri"/>
              </a:defRPr>
            </a:lvl3pPr>
            <a:lvl4pPr marR="0" lvl="3"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4pPr>
            <a:lvl5pPr marR="0" lvl="4"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5pPr>
            <a:lvl6pPr marR="0" lvl="5"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6pPr>
            <a:lvl7pPr marR="0" lvl="6"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7pPr>
            <a:lvl8pPr marR="0" lvl="7"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8pPr>
            <a:lvl9pPr marR="0" lvl="8"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68" name="Google Shape;68;p41"/>
          <p:cNvSpPr txBox="1">
            <a:spLocks noGrp="1"/>
          </p:cNvSpPr>
          <p:nvPr>
            <p:ph type="body" idx="1"/>
          </p:nvPr>
        </p:nvSpPr>
        <p:spPr>
          <a:xfrm>
            <a:off x="2867660" y="6440806"/>
            <a:ext cx="8778240" cy="965834"/>
          </a:xfrm>
          <a:prstGeom prst="rect">
            <a:avLst/>
          </a:prstGeom>
          <a:noFill/>
          <a:ln>
            <a:noFill/>
          </a:ln>
        </p:spPr>
        <p:txBody>
          <a:bodyPr spcFirstLastPara="1" wrap="square" lIns="109725" tIns="54850" rIns="109725" bIns="54850" anchor="t" anchorCtr="0">
            <a:normAutofit/>
          </a:bodyPr>
          <a:lstStyle>
            <a:lvl1pPr marL="457200" lvl="0" indent="-228600" algn="l">
              <a:spcBef>
                <a:spcPts val="340"/>
              </a:spcBef>
              <a:spcAft>
                <a:spcPts val="0"/>
              </a:spcAft>
              <a:buClr>
                <a:schemeClr val="lt1"/>
              </a:buClr>
              <a:buSzPts val="1700"/>
              <a:buNone/>
              <a:defRPr sz="1700"/>
            </a:lvl1pPr>
            <a:lvl2pPr marL="914400" lvl="1" indent="-228600" algn="l">
              <a:spcBef>
                <a:spcPts val="280"/>
              </a:spcBef>
              <a:spcAft>
                <a:spcPts val="0"/>
              </a:spcAft>
              <a:buClr>
                <a:schemeClr val="lt1"/>
              </a:buClr>
              <a:buSzPts val="1400"/>
              <a:buNone/>
              <a:defRPr sz="1400"/>
            </a:lvl2pPr>
            <a:lvl3pPr marL="1371600" lvl="2" indent="-228600" algn="l">
              <a:spcBef>
                <a:spcPts val="240"/>
              </a:spcBef>
              <a:spcAft>
                <a:spcPts val="0"/>
              </a:spcAft>
              <a:buClr>
                <a:schemeClr val="lt1"/>
              </a:buClr>
              <a:buSzPts val="1200"/>
              <a:buNone/>
              <a:defRPr sz="1200"/>
            </a:lvl3pPr>
            <a:lvl4pPr marL="1828800" lvl="3" indent="-228600" algn="l">
              <a:spcBef>
                <a:spcPts val="220"/>
              </a:spcBef>
              <a:spcAft>
                <a:spcPts val="0"/>
              </a:spcAft>
              <a:buClr>
                <a:schemeClr val="lt1"/>
              </a:buClr>
              <a:buSzPts val="1100"/>
              <a:buNone/>
              <a:defRPr sz="1100"/>
            </a:lvl4pPr>
            <a:lvl5pPr marL="2286000" lvl="4" indent="-228600" algn="l">
              <a:spcBef>
                <a:spcPts val="220"/>
              </a:spcBef>
              <a:spcAft>
                <a:spcPts val="0"/>
              </a:spcAft>
              <a:buClr>
                <a:schemeClr val="lt1"/>
              </a:buClr>
              <a:buSzPts val="1100"/>
              <a:buNone/>
              <a:defRPr sz="1100"/>
            </a:lvl5pPr>
            <a:lvl6pPr marL="2743200" lvl="5" indent="-228600" algn="l">
              <a:spcBef>
                <a:spcPts val="220"/>
              </a:spcBef>
              <a:spcAft>
                <a:spcPts val="0"/>
              </a:spcAft>
              <a:buClr>
                <a:schemeClr val="dk1"/>
              </a:buClr>
              <a:buSzPts val="1100"/>
              <a:buNone/>
              <a:defRPr sz="1100"/>
            </a:lvl6pPr>
            <a:lvl7pPr marL="3200400" lvl="6" indent="-228600" algn="l">
              <a:spcBef>
                <a:spcPts val="220"/>
              </a:spcBef>
              <a:spcAft>
                <a:spcPts val="0"/>
              </a:spcAft>
              <a:buClr>
                <a:schemeClr val="dk1"/>
              </a:buClr>
              <a:buSzPts val="1100"/>
              <a:buNone/>
              <a:defRPr sz="1100"/>
            </a:lvl7pPr>
            <a:lvl8pPr marL="3657600" lvl="7" indent="-228600" algn="l">
              <a:spcBef>
                <a:spcPts val="220"/>
              </a:spcBef>
              <a:spcAft>
                <a:spcPts val="0"/>
              </a:spcAft>
              <a:buClr>
                <a:schemeClr val="dk1"/>
              </a:buClr>
              <a:buSzPts val="1100"/>
              <a:buNone/>
              <a:defRPr sz="1100"/>
            </a:lvl8pPr>
            <a:lvl9pPr marL="4114800" lvl="8" indent="-228600" algn="l">
              <a:spcBef>
                <a:spcPts val="220"/>
              </a:spcBef>
              <a:spcAft>
                <a:spcPts val="0"/>
              </a:spcAft>
              <a:buClr>
                <a:schemeClr val="dk1"/>
              </a:buClr>
              <a:buSzPts val="1100"/>
              <a:buNone/>
              <a:defRPr sz="1100"/>
            </a:lvl9pPr>
          </a:lstStyle>
          <a:p>
            <a:endParaRPr/>
          </a:p>
        </p:txBody>
      </p:sp>
      <p:sp>
        <p:nvSpPr>
          <p:cNvPr id="69" name="Google Shape;69;p41"/>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946677" y="731520"/>
            <a:ext cx="12737052" cy="1005840"/>
          </a:xfrm>
          <a:prstGeom prst="rect">
            <a:avLst/>
          </a:prstGeom>
          <a:noFill/>
          <a:ln>
            <a:noFill/>
          </a:ln>
        </p:spPr>
        <p:txBody>
          <a:bodyPr spcFirstLastPara="1" wrap="square" lIns="109725" tIns="54850" rIns="109725" bIns="54850" anchor="ctr" anchorCtr="0">
            <a:normAutofit/>
          </a:bodyPr>
          <a:lstStyle>
            <a:lvl1pPr marR="0" lvl="0" algn="ctr" rtl="0">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968189" y="1828810"/>
            <a:ext cx="12694023" cy="5522596"/>
          </a:xfrm>
          <a:prstGeom prst="rect">
            <a:avLst/>
          </a:prstGeom>
          <a:noFill/>
          <a:ln>
            <a:noFill/>
          </a:ln>
        </p:spPr>
        <p:txBody>
          <a:bodyPr spcFirstLastPara="1" wrap="square" lIns="109725" tIns="54850" rIns="109725" bIns="54850" anchor="t" anchorCtr="0">
            <a:normAutofit/>
          </a:bodyPr>
          <a:lstStyle>
            <a:lvl1pPr marL="457200" marR="0" lvl="0" indent="-469900" algn="l" rtl="0">
              <a:spcBef>
                <a:spcPts val="760"/>
              </a:spcBef>
              <a:spcAft>
                <a:spcPts val="0"/>
              </a:spcAft>
              <a:buClr>
                <a:schemeClr val="lt1"/>
              </a:buClr>
              <a:buSzPts val="3800"/>
              <a:buFont typeface="Arial"/>
              <a:buChar char="•"/>
              <a:defRPr sz="3800" b="0" i="0" u="none" strike="noStrike" cap="none">
                <a:solidFill>
                  <a:schemeClr val="lt1"/>
                </a:solidFill>
                <a:latin typeface="Calibri"/>
                <a:ea typeface="Calibri"/>
                <a:cs typeface="Calibri"/>
                <a:sym typeface="Calibri"/>
              </a:defRPr>
            </a:lvl1pPr>
            <a:lvl2pPr marL="914400" marR="0" lvl="1" indent="-444500" algn="l" rtl="0">
              <a:spcBef>
                <a:spcPts val="680"/>
              </a:spcBef>
              <a:spcAft>
                <a:spcPts val="0"/>
              </a:spcAft>
              <a:buClr>
                <a:schemeClr val="lt1"/>
              </a:buClr>
              <a:buSzPts val="3400"/>
              <a:buFont typeface="Arial"/>
              <a:buChar char="–"/>
              <a:defRPr sz="3400" b="0" i="0" u="none" strike="noStrike" cap="none">
                <a:solidFill>
                  <a:schemeClr val="lt1"/>
                </a:solidFill>
                <a:latin typeface="Calibri"/>
                <a:ea typeface="Calibri"/>
                <a:cs typeface="Calibri"/>
                <a:sym typeface="Calibri"/>
              </a:defRPr>
            </a:lvl2pPr>
            <a:lvl3pPr marL="1371600" marR="0" lvl="2" indent="-412750" algn="l" rtl="0">
              <a:spcBef>
                <a:spcPts val="580"/>
              </a:spcBef>
              <a:spcAft>
                <a:spcPts val="0"/>
              </a:spcAft>
              <a:buClr>
                <a:schemeClr val="lt1"/>
              </a:buClr>
              <a:buSzPts val="2900"/>
              <a:buFont typeface="Arial"/>
              <a:buChar char="•"/>
              <a:defRPr sz="2900" b="0" i="0" u="none" strike="noStrike" cap="none">
                <a:solidFill>
                  <a:schemeClr val="lt1"/>
                </a:solidFill>
                <a:latin typeface="Calibri"/>
                <a:ea typeface="Calibri"/>
                <a:cs typeface="Calibri"/>
                <a:sym typeface="Calibri"/>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731520" y="7627821"/>
            <a:ext cx="3413760" cy="438150"/>
          </a:xfrm>
          <a:prstGeom prst="rect">
            <a:avLst/>
          </a:prstGeom>
          <a:noFill/>
          <a:ln>
            <a:noFill/>
          </a:ln>
        </p:spPr>
        <p:txBody>
          <a:bodyPr spcFirstLastPara="1" wrap="square" lIns="109725" tIns="54850" rIns="109725" bIns="54850" anchor="ctr" anchorCtr="0">
            <a:noAutofit/>
          </a:bodyPr>
          <a:lstStyle>
            <a:lvl1pPr marR="0" lvl="0" algn="l" rtl="0">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4998720" y="7627821"/>
            <a:ext cx="4632960" cy="438150"/>
          </a:xfrm>
          <a:prstGeom prst="rect">
            <a:avLst/>
          </a:prstGeom>
          <a:noFill/>
          <a:ln>
            <a:noFill/>
          </a:ln>
        </p:spPr>
        <p:txBody>
          <a:bodyPr spcFirstLastPara="1" wrap="square" lIns="109725" tIns="54850" rIns="109725" bIns="54850" anchor="ctr" anchorCtr="0">
            <a:noAutofit/>
          </a:bodyPr>
          <a:lstStyle>
            <a:lvl1pPr marR="0" lvl="0" algn="ctr" rtl="0">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10485120" y="7627821"/>
            <a:ext cx="3413760" cy="438150"/>
          </a:xfrm>
          <a:prstGeom prst="rect">
            <a:avLst/>
          </a:prstGeom>
          <a:noFill/>
          <a:ln>
            <a:noFill/>
          </a:ln>
        </p:spPr>
        <p:txBody>
          <a:bodyPr spcFirstLastPara="1" wrap="square" lIns="109725" tIns="54850" rIns="109725" bIns="54850" anchor="ctr" anchorCtr="0">
            <a:noAutofit/>
          </a:bodyPr>
          <a:lstStyle>
            <a:lvl1pPr marL="0" marR="0" lvl="0" indent="0" algn="r" rtl="0">
              <a:spcBef>
                <a:spcPts val="0"/>
              </a:spcBef>
              <a:spcAft>
                <a:spcPts val="0"/>
              </a:spcAft>
              <a:buNone/>
              <a:defRPr sz="14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4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4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4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4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4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4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4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21.xml"/><Relationship Id="rId10" Type="http://schemas.openxmlformats.org/officeDocument/2006/relationships/image" Target="../media/image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slide" Target="slide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slide" Target="slide2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slide" Target="slide2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slide" Target="slide2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png"/><Relationship Id="rId14" Type="http://schemas.openxmlformats.org/officeDocument/2006/relationships/slide" Target="slide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48494" y="99752"/>
            <a:ext cx="9110749" cy="2449484"/>
          </a:xfrm>
          <a:prstGeom prst="ellipse">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840" b="1" dirty="0">
                <a:solidFill>
                  <a:srgbClr val="FF0000"/>
                </a:solidFill>
                <a:latin typeface="Times New Roman" panose="02020603050405020304" pitchFamily="18" charset="0"/>
                <a:cs typeface="Times New Roman" panose="02020603050405020304" pitchFamily="18" charset="0"/>
              </a:rPr>
              <a:t>KHỞI ĐỘNG</a:t>
            </a:r>
          </a:p>
          <a:p>
            <a:pPr lvl="0" algn="ctr">
              <a:defRPr/>
            </a:pPr>
            <a:r>
              <a:rPr lang="en-US" sz="3840" b="1" dirty="0">
                <a:solidFill>
                  <a:srgbClr val="FF0000"/>
                </a:solidFill>
                <a:latin typeface="Times New Roman" panose="02020603050405020304" pitchFamily="18" charset="0"/>
                <a:cs typeface="Times New Roman" panose="02020603050405020304" pitchFamily="18" charset="0"/>
              </a:rPr>
              <a:t> </a:t>
            </a:r>
            <a:r>
              <a:rPr lang="en-US" sz="3840" b="1" dirty="0">
                <a:ln w="6600">
                  <a:solidFill>
                    <a:srgbClr val="ED7D31"/>
                  </a:solidFill>
                  <a:prstDash val="solid"/>
                </a:ln>
                <a:solidFill>
                  <a:srgbClr val="3E0DF1"/>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QUAY VĂN  HỌC</a:t>
            </a:r>
          </a:p>
          <a:p>
            <a:pPr algn="ctr"/>
            <a:endParaRPr lang="en-US" sz="3840" b="1" dirty="0">
              <a:solidFill>
                <a:srgbClr val="FF0000"/>
              </a:solidFill>
              <a:latin typeface="Times New Roman" panose="02020603050405020304" pitchFamily="18" charset="0"/>
              <a:cs typeface="Times New Roman" panose="02020603050405020304" pitchFamily="18" charset="0"/>
            </a:endParaRPr>
          </a:p>
        </p:txBody>
      </p:sp>
      <p:sp>
        <p:nvSpPr>
          <p:cNvPr id="3" name="7-Point Star 2"/>
          <p:cNvSpPr/>
          <p:nvPr/>
        </p:nvSpPr>
        <p:spPr>
          <a:xfrm>
            <a:off x="249379" y="2549236"/>
            <a:ext cx="13887797" cy="5342312"/>
          </a:xfrm>
          <a:prstGeom prst="star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b="1" dirty="0">
              <a:solidFill>
                <a:schemeClr val="bg1"/>
              </a:solidFill>
              <a:latin typeface="Times New Roman" pitchFamily="18" charset="0"/>
              <a:cs typeface="Times New Roman" pitchFamily="18" charset="0"/>
            </a:endParaRPr>
          </a:p>
          <a:p>
            <a:pPr algn="ctr"/>
            <a:r>
              <a:rPr lang="en-US" sz="4320" b="1" dirty="0" err="1">
                <a:solidFill>
                  <a:srgbClr val="FF0000"/>
                </a:solidFill>
                <a:latin typeface="Times New Roman" pitchFamily="18" charset="0"/>
                <a:cs typeface="Times New Roman" pitchFamily="18" charset="0"/>
              </a:rPr>
              <a:t>Luật</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chơi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Người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chơi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chọn</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một</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câu</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hỏi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bất</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kì</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để</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trả</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lời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trả</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lời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đúng</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được</a:t>
            </a:r>
            <a:r>
              <a:rPr lang="en-US" sz="4320" b="1" dirty="0">
                <a:solidFill>
                  <a:srgbClr val="FF0000"/>
                </a:solidFill>
                <a:latin typeface="Times New Roman" pitchFamily="18" charset="0"/>
                <a:cs typeface="Times New Roman" pitchFamily="18" charset="0"/>
              </a:rPr>
              <a:t> quay </a:t>
            </a:r>
            <a:r>
              <a:rPr lang="en-US" sz="4320" b="1" dirty="0" err="1">
                <a:solidFill>
                  <a:srgbClr val="FF0000"/>
                </a:solidFill>
                <a:latin typeface="Times New Roman" pitchFamily="18" charset="0"/>
                <a:cs typeface="Times New Roman" pitchFamily="18" charset="0"/>
              </a:rPr>
              <a:t>điểm</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người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chơi</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có</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quyền</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lấy</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điểm</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hoặc</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không</a:t>
            </a:r>
            <a:r>
              <a:rPr lang="en-US" sz="4320" b="1" dirty="0">
                <a:solidFill>
                  <a:srgbClr val="FF0000"/>
                </a:solidFill>
                <a:latin typeface="Times New Roman" pitchFamily="18" charset="0"/>
                <a:cs typeface="Times New Roman" pitchFamily="18" charset="0"/>
              </a:rPr>
              <a:t> </a:t>
            </a:r>
            <a:r>
              <a:rPr lang="en-US" sz="4320" b="1" dirty="0" err="1">
                <a:solidFill>
                  <a:srgbClr val="FF0000"/>
                </a:solidFill>
                <a:latin typeface="Times New Roman" pitchFamily="18" charset="0"/>
                <a:cs typeface="Times New Roman" pitchFamily="18" charset="0"/>
              </a:rPr>
              <a:t>lấy</a:t>
            </a:r>
            <a:r>
              <a:rPr lang="en-US" sz="4320" b="1" dirty="0">
                <a:solidFill>
                  <a:schemeClr val="bg1"/>
                </a:solidFill>
                <a:latin typeface="Times New Roman" pitchFamily="18" charset="0"/>
                <a:cs typeface="Times New Roman" pitchFamily="18" charset="0"/>
              </a:rPr>
              <a:t>.</a:t>
            </a:r>
            <a:endParaRPr lang="en-US" sz="4320" dirty="0"/>
          </a:p>
        </p:txBody>
      </p:sp>
    </p:spTree>
    <p:extLst>
      <p:ext uri="{BB962C8B-B14F-4D97-AF65-F5344CB8AC3E}">
        <p14:creationId xmlns:p14="http://schemas.microsoft.com/office/powerpoint/2010/main" val="1568709853"/>
      </p:ext>
    </p:extLst>
  </p:cSld>
  <p:clrMapOvr>
    <a:masterClrMapping/>
  </p:clrMapOvr>
  <mc:AlternateContent xmlns:mc="http://schemas.openxmlformats.org/markup-compatibility/2006" xmlns:p14="http://schemas.microsoft.com/office/powerpoint/2010/main">
    <mc:Choice Requires="p14">
      <p:transition spd="slow" p14:dur="2000" advTm="10875"/>
    </mc:Choice>
    <mc:Fallback xmlns="">
      <p:transition spd="slow" advTm="108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999163" y="239844"/>
            <a:ext cx="12632074" cy="1925516"/>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840" b="1" dirty="0" err="1">
                <a:solidFill>
                  <a:schemeClr val="bg1"/>
                </a:solidFill>
                <a:latin typeface="Times New Roman" pitchFamily="18" charset="0"/>
                <a:cs typeface="Times New Roman" pitchFamily="18" charset="0"/>
              </a:rPr>
              <a:t>Câu</a:t>
            </a:r>
            <a:r>
              <a:rPr lang="en-US" sz="3840" b="1" dirty="0">
                <a:solidFill>
                  <a:schemeClr val="bg1"/>
                </a:solidFill>
                <a:latin typeface="Times New Roman" pitchFamily="18" charset="0"/>
                <a:cs typeface="Times New Roman" pitchFamily="18" charset="0"/>
              </a:rPr>
              <a:t> </a:t>
            </a:r>
            <a:r>
              <a:rPr lang="en-GB" sz="3840" b="1" dirty="0">
                <a:solidFill>
                  <a:schemeClr val="bg1"/>
                </a:solidFill>
                <a:latin typeface="Times New Roman" pitchFamily="18" charset="0"/>
                <a:cs typeface="Times New Roman" pitchFamily="18" charset="0"/>
              </a:rPr>
              <a:t>9</a:t>
            </a:r>
            <a:r>
              <a:rPr lang="en-US" sz="3840" b="1" dirty="0">
                <a:solidFill>
                  <a:schemeClr val="bg1"/>
                </a:solidFill>
                <a:latin typeface="Times New Roman" pitchFamily="18" charset="0"/>
                <a:cs typeface="Times New Roman" pitchFamily="18" charset="0"/>
              </a:rPr>
              <a:t>. </a:t>
            </a:r>
            <a:r>
              <a:rPr lang="vi-VN" sz="3840" b="1" dirty="0">
                <a:solidFill>
                  <a:schemeClr val="bg1"/>
                </a:solidFill>
                <a:latin typeface="+mj-lt"/>
              </a:rPr>
              <a:t>Những ông đồ trong xã hội cũ trở nên thất thế và bị gạt ra lề cuộc đời khi nào?</a:t>
            </a:r>
            <a:endParaRPr lang="en-US" sz="3840" b="1" dirty="0">
              <a:solidFill>
                <a:schemeClr val="bg1"/>
              </a:solidFill>
              <a:latin typeface="+mj-lt"/>
            </a:endParaRPr>
          </a:p>
        </p:txBody>
      </p:sp>
      <p:sp>
        <p:nvSpPr>
          <p:cNvPr id="26" name="Rectangle 25"/>
          <p:cNvSpPr/>
          <p:nvPr/>
        </p:nvSpPr>
        <p:spPr>
          <a:xfrm>
            <a:off x="258237" y="2339215"/>
            <a:ext cx="6962185" cy="14817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A. </a:t>
            </a:r>
            <a:r>
              <a:rPr lang="en-US" sz="3840" b="1" dirty="0" err="1">
                <a:solidFill>
                  <a:schemeClr val="tx1"/>
                </a:solidFill>
                <a:latin typeface="Times New Roman" pitchFamily="18" charset="0"/>
                <a:cs typeface="Times New Roman" pitchFamily="18" charset="0"/>
              </a:rPr>
              <a:t>Khi</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người</a:t>
            </a:r>
            <a:r>
              <a:rPr lang="en-US" sz="3840" b="1" dirty="0">
                <a:solidFill>
                  <a:schemeClr val="tx1"/>
                </a:solidFill>
                <a:latin typeface="Times New Roman" pitchFamily="18" charset="0"/>
                <a:cs typeface="Times New Roman" pitchFamily="18" charset="0"/>
              </a:rPr>
              <a:t> ta </a:t>
            </a:r>
            <a:r>
              <a:rPr lang="en-US" sz="3840" b="1" dirty="0" err="1">
                <a:solidFill>
                  <a:schemeClr val="tx1"/>
                </a:solidFill>
                <a:latin typeface="Times New Roman" pitchFamily="18" charset="0"/>
                <a:cs typeface="Times New Roman" pitchFamily="18" charset="0"/>
              </a:rPr>
              <a:t>không</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còn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thuê</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ông</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viết</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chữ</a:t>
            </a:r>
            <a:r>
              <a:rPr lang="en-US" sz="3840" b="1" dirty="0">
                <a:solidFill>
                  <a:schemeClr val="tx1"/>
                </a:solidFill>
                <a:latin typeface="Times New Roman" pitchFamily="18" charset="0"/>
                <a:cs typeface="Times New Roman" pitchFamily="18" charset="0"/>
              </a:rPr>
              <a:t>.</a:t>
            </a:r>
            <a:endParaRPr lang="vi-VN" sz="3840" b="1" kern="1200" dirty="0">
              <a:solidFill>
                <a:schemeClr val="tx1"/>
              </a:solidFill>
              <a:latin typeface="Times New Roman" pitchFamily="18" charset="0"/>
              <a:cs typeface="Times New Roman" pitchFamily="18" charset="0"/>
            </a:endParaRPr>
          </a:p>
        </p:txBody>
      </p:sp>
      <p:sp>
        <p:nvSpPr>
          <p:cNvPr id="42" name="Rectangle 41"/>
          <p:cNvSpPr/>
          <p:nvPr/>
        </p:nvSpPr>
        <p:spPr>
          <a:xfrm>
            <a:off x="7356738" y="2344242"/>
            <a:ext cx="6797064" cy="140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B. </a:t>
            </a:r>
            <a:r>
              <a:rPr lang="en-US" sz="3840" b="1" dirty="0" err="1">
                <a:solidFill>
                  <a:schemeClr val="tx1"/>
                </a:solidFill>
                <a:latin typeface="Times New Roman" pitchFamily="18" charset="0"/>
                <a:cs typeface="Times New Roman" pitchFamily="18" charset="0"/>
              </a:rPr>
              <a:t>Khi</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ông</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đồ</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đã</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già</a:t>
            </a:r>
            <a:endParaRPr lang="vi-VN" sz="3840" b="1" kern="1200" dirty="0">
              <a:solidFill>
                <a:schemeClr val="tx1"/>
              </a:solidFill>
              <a:latin typeface="Times New Roman" pitchFamily="18" charset="0"/>
              <a:cs typeface="Times New Roman" pitchFamily="18" charset="0"/>
            </a:endParaRPr>
          </a:p>
        </p:txBody>
      </p:sp>
      <p:sp>
        <p:nvSpPr>
          <p:cNvPr id="43" name="Rectangle 42"/>
          <p:cNvSpPr/>
          <p:nvPr/>
        </p:nvSpPr>
        <p:spPr>
          <a:xfrm>
            <a:off x="216698" y="3885729"/>
            <a:ext cx="7098502" cy="14040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840" b="1" dirty="0">
              <a:solidFill>
                <a:schemeClr val="tx1"/>
              </a:solidFill>
              <a:latin typeface="Times New Roman" pitchFamily="18" charset="0"/>
              <a:cs typeface="Times New Roman" pitchFamily="18" charset="0"/>
            </a:endParaRPr>
          </a:p>
          <a:p>
            <a:pPr>
              <a:defRPr/>
            </a:pPr>
            <a:r>
              <a:rPr lang="en-US" sz="3840" b="1" dirty="0">
                <a:solidFill>
                  <a:schemeClr val="tx1"/>
                </a:solidFill>
                <a:latin typeface="Times New Roman" pitchFamily="18" charset="0"/>
                <a:cs typeface="Times New Roman" pitchFamily="18" charset="0"/>
              </a:rPr>
              <a:t>C. </a:t>
            </a:r>
            <a:r>
              <a:rPr lang="vi-VN" sz="3840" b="1" dirty="0">
                <a:latin typeface="+mj-lt"/>
              </a:rPr>
              <a:t>Khi chế độ thi cử phong kiến bị bãi bỏ, chữ Nho bị xem nhẹ.</a:t>
            </a:r>
            <a:endParaRPr lang="en-US" sz="3840" b="1" dirty="0">
              <a:solidFill>
                <a:prstClr val="white"/>
              </a:solidFill>
              <a:latin typeface="+mj-lt"/>
            </a:endParaRPr>
          </a:p>
          <a:p>
            <a:pPr lvl="0">
              <a:defRPr/>
            </a:pPr>
            <a:endParaRPr lang="vi-VN" sz="3840" b="1" kern="1200" dirty="0">
              <a:solidFill>
                <a:schemeClr val="tx1"/>
              </a:solidFill>
              <a:latin typeface="Times New Roman" pitchFamily="18" charset="0"/>
              <a:cs typeface="Times New Roman" pitchFamily="18" charset="0"/>
            </a:endParaRPr>
          </a:p>
        </p:txBody>
      </p:sp>
      <p:sp>
        <p:nvSpPr>
          <p:cNvPr id="44" name="Rectangle 43"/>
          <p:cNvSpPr/>
          <p:nvPr/>
        </p:nvSpPr>
        <p:spPr>
          <a:xfrm>
            <a:off x="7499240" y="3848795"/>
            <a:ext cx="6654563" cy="1356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D. </a:t>
            </a:r>
            <a:r>
              <a:rPr lang="en-US" sz="3840" b="1" dirty="0" err="1">
                <a:solidFill>
                  <a:schemeClr val="tx1"/>
                </a:solidFill>
                <a:latin typeface="Times New Roman" pitchFamily="18" charset="0"/>
                <a:cs typeface="Times New Roman" pitchFamily="18" charset="0"/>
              </a:rPr>
              <a:t>Khi</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ông</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đồ</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đã</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hết</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tài</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hoa</a:t>
            </a:r>
            <a:endParaRPr lang="vi-VN" sz="3840" b="1" kern="12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986413"/>
            <a:ext cx="966866" cy="849671"/>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3797" y="4359720"/>
            <a:ext cx="965443" cy="77235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16615" y="4283438"/>
            <a:ext cx="965690" cy="84863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2995" y="2735726"/>
            <a:ext cx="879110" cy="772552"/>
          </a:xfrm>
          <a:prstGeom prst="rect">
            <a:avLst/>
          </a:prstGeom>
        </p:spPr>
      </p:pic>
      <p:sp>
        <p:nvSpPr>
          <p:cNvPr id="18" name="Cloud 17">
            <a:hlinkClick r:id="rId13"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7" name="TextBox 16"/>
          <p:cNvSpPr txBox="1"/>
          <p:nvPr/>
        </p:nvSpPr>
        <p:spPr>
          <a:xfrm>
            <a:off x="12434373" y="7777780"/>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378257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00B05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p:nvPr/>
        </p:nvSpPr>
        <p:spPr>
          <a:xfrm>
            <a:off x="1752600" y="762000"/>
            <a:ext cx="11353800" cy="65525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FF00"/>
                </a:solidFill>
                <a:latin typeface="Times New Roman"/>
                <a:ea typeface="Times New Roman"/>
                <a:cs typeface="Times New Roman"/>
                <a:sym typeface="Times New Roman"/>
              </a:rPr>
              <a:t>MỤC TIÊU BÀI HỌC</a:t>
            </a:r>
            <a:endParaRPr sz="3200" b="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1400">
              <a:solidFill>
                <a:srgbClr val="FFFF00"/>
              </a:solidFill>
              <a:latin typeface="Arial"/>
              <a:ea typeface="Arial"/>
              <a:cs typeface="Arial"/>
              <a:sym typeface="Arial"/>
            </a:endParaRPr>
          </a:p>
          <a:p>
            <a:pPr marL="0" marR="0" lvl="0" indent="0" algn="just" rtl="0">
              <a:spcBef>
                <a:spcPts val="0"/>
              </a:spcBef>
              <a:spcAft>
                <a:spcPts val="0"/>
              </a:spcAft>
              <a:buNone/>
            </a:pPr>
            <a:r>
              <a:rPr lang="en-US" sz="3200" b="1">
                <a:solidFill>
                  <a:srgbClr val="FFFF00"/>
                </a:solidFill>
                <a:latin typeface="Times New Roman"/>
                <a:ea typeface="Times New Roman"/>
                <a:cs typeface="Times New Roman"/>
                <a:sym typeface="Times New Roman"/>
              </a:rPr>
              <a:t>1. Về kiến thức:  </a:t>
            </a:r>
            <a:endParaRPr/>
          </a:p>
          <a:p>
            <a:pPr marL="0" marR="0" lvl="0" indent="0" algn="just" rtl="0">
              <a:lnSpc>
                <a:spcPct val="115000"/>
              </a:lnSpc>
              <a:spcBef>
                <a:spcPts val="0"/>
              </a:spcBef>
              <a:spcAft>
                <a:spcPts val="0"/>
              </a:spcAft>
              <a:buNone/>
            </a:pPr>
            <a:r>
              <a:rPr lang="en-US" sz="3200">
                <a:solidFill>
                  <a:schemeClr val="lt1"/>
                </a:solidFill>
                <a:latin typeface="Times New Roman"/>
                <a:ea typeface="Times New Roman"/>
                <a:cs typeface="Times New Roman"/>
                <a:sym typeface="Times New Roman"/>
              </a:rPr>
              <a:t>	- Củng cố, hệ thống hoá kiến thức văn học qua các văn bản đã học ở SGK Ngữ văn 8; khắc sâu những kiến thức cơ bản của những văn bản tiêu biểu.</a:t>
            </a:r>
            <a:endParaRPr sz="2800">
              <a:solidFill>
                <a:schemeClr val="lt1"/>
              </a:solidFill>
              <a:latin typeface="Arial"/>
              <a:ea typeface="Arial"/>
              <a:cs typeface="Arial"/>
              <a:sym typeface="Arial"/>
            </a:endParaRPr>
          </a:p>
          <a:p>
            <a:pPr marL="0" marR="0" lvl="0" indent="0" algn="just" rtl="0">
              <a:lnSpc>
                <a:spcPct val="115000"/>
              </a:lnSpc>
              <a:spcBef>
                <a:spcPts val="1000"/>
              </a:spcBef>
              <a:spcAft>
                <a:spcPts val="0"/>
              </a:spcAft>
              <a:buNone/>
            </a:pPr>
            <a:r>
              <a:rPr lang="en-US" sz="3200">
                <a:solidFill>
                  <a:schemeClr val="lt1"/>
                </a:solidFill>
                <a:latin typeface="Times New Roman"/>
                <a:ea typeface="Times New Roman"/>
                <a:cs typeface="Times New Roman"/>
                <a:sym typeface="Times New Roman"/>
              </a:rPr>
              <a:t>	- Tập trung ôn kĩ hơn cụm văn bản thơ; cụm văn bản nghị luận và cụm văn bản nhật dụng </a:t>
            </a:r>
            <a:endParaRPr sz="3200">
              <a:solidFill>
                <a:schemeClr val="lt1"/>
              </a:solidFill>
              <a:latin typeface="Times New Roman"/>
              <a:ea typeface="Times New Roman"/>
              <a:cs typeface="Times New Roman"/>
              <a:sym typeface="Times New Roman"/>
            </a:endParaRPr>
          </a:p>
          <a:p>
            <a:pPr marL="0" marR="0" lvl="0" indent="0" algn="just" rtl="0">
              <a:lnSpc>
                <a:spcPct val="115000"/>
              </a:lnSpc>
              <a:spcBef>
                <a:spcPts val="1000"/>
              </a:spcBef>
              <a:spcAft>
                <a:spcPts val="0"/>
              </a:spcAft>
              <a:buNone/>
            </a:pPr>
            <a:r>
              <a:rPr lang="en-US" sz="3200" b="1">
                <a:solidFill>
                  <a:srgbClr val="FFFF00"/>
                </a:solidFill>
                <a:latin typeface="Times New Roman"/>
                <a:ea typeface="Times New Roman"/>
                <a:cs typeface="Times New Roman"/>
                <a:sym typeface="Times New Roman"/>
              </a:rPr>
              <a:t>2.</a:t>
            </a:r>
            <a:r>
              <a:rPr lang="en-US" sz="3200">
                <a:solidFill>
                  <a:srgbClr val="FFFF00"/>
                </a:solidFill>
                <a:latin typeface="Times New Roman"/>
                <a:ea typeface="Times New Roman"/>
                <a:cs typeface="Times New Roman"/>
                <a:sym typeface="Times New Roman"/>
              </a:rPr>
              <a:t> </a:t>
            </a:r>
            <a:r>
              <a:rPr lang="en-US" sz="3200" b="1">
                <a:solidFill>
                  <a:srgbClr val="FFFF00"/>
                </a:solidFill>
                <a:latin typeface="Times New Roman"/>
                <a:ea typeface="Times New Roman"/>
                <a:cs typeface="Times New Roman"/>
                <a:sym typeface="Times New Roman"/>
              </a:rPr>
              <a:t>Về kĩ năng:</a:t>
            </a:r>
            <a:r>
              <a:rPr lang="en-US" sz="3200">
                <a:solidFill>
                  <a:srgbClr val="FFFF00"/>
                </a:solidFill>
                <a:latin typeface="Times New Roman"/>
                <a:ea typeface="Times New Roman"/>
                <a:cs typeface="Times New Roman"/>
                <a:sym typeface="Times New Roman"/>
              </a:rPr>
              <a:t> </a:t>
            </a:r>
            <a:endParaRPr/>
          </a:p>
          <a:p>
            <a:pPr marL="0" marR="0" lvl="0" indent="0" algn="just" rtl="0">
              <a:spcBef>
                <a:spcPts val="1000"/>
              </a:spcBef>
              <a:spcAft>
                <a:spcPts val="0"/>
              </a:spcAft>
              <a:buNone/>
            </a:pPr>
            <a:r>
              <a:rPr lang="en-US" sz="3200">
                <a:solidFill>
                  <a:schemeClr val="lt1"/>
                </a:solidFill>
                <a:latin typeface="Times New Roman"/>
                <a:ea typeface="Times New Roman"/>
                <a:cs typeface="Times New Roman"/>
                <a:sym typeface="Times New Roman"/>
              </a:rPr>
              <a:t>	- Đọc – hiểu văn bản; tổng hợp, hệ thống hoá</a:t>
            </a:r>
            <a:endParaRPr sz="320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3200">
                <a:solidFill>
                  <a:schemeClr val="lt1"/>
                </a:solidFill>
                <a:latin typeface="Times New Roman"/>
                <a:ea typeface="Times New Roman"/>
                <a:cs typeface="Times New Roman"/>
                <a:sym typeface="Times New Roman"/>
              </a:rPr>
              <a:t>	- So sánh, phân tích, chứng minh, cảm thụ</a:t>
            </a:r>
            <a:endParaRPr sz="3200">
              <a:solidFill>
                <a:schemeClr val="lt1"/>
              </a:solidFill>
              <a:latin typeface="Arial"/>
              <a:ea typeface="Arial"/>
              <a:cs typeface="Arial"/>
              <a:sym typeface="Arial"/>
            </a:endParaRPr>
          </a:p>
          <a:p>
            <a:pPr marL="1889125" marR="0" lvl="0" indent="-1889125" algn="just" rtl="0">
              <a:spcBef>
                <a:spcPts val="0"/>
              </a:spcBef>
              <a:spcAft>
                <a:spcPts val="0"/>
              </a:spcAft>
              <a:buNone/>
            </a:pPr>
            <a:r>
              <a:rPr lang="en-US" sz="3200" b="1">
                <a:solidFill>
                  <a:schemeClr val="lt1"/>
                </a:solidFill>
                <a:latin typeface="Times New Roman"/>
                <a:ea typeface="Times New Roman"/>
                <a:cs typeface="Times New Roman"/>
                <a:sym typeface="Times New Roman"/>
              </a:rPr>
              <a:t>	</a:t>
            </a:r>
            <a:endParaRPr sz="3200" b="1">
              <a:solidFill>
                <a:schemeClr val="lt1"/>
              </a:solidFill>
              <a:latin typeface="Arial"/>
              <a:ea typeface="Arial"/>
              <a:cs typeface="Arial"/>
              <a:sym typeface="Arial"/>
            </a:endParaRPr>
          </a:p>
        </p:txBody>
      </p:sp>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p:nvPr/>
        </p:nvSpPr>
        <p:spPr>
          <a:xfrm>
            <a:off x="2405856" y="3426008"/>
            <a:ext cx="3133422" cy="1200329"/>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1">
                <a:solidFill>
                  <a:schemeClr val="lt1"/>
                </a:solidFill>
                <a:latin typeface="Times New Roman"/>
                <a:ea typeface="Times New Roman"/>
                <a:cs typeface="Times New Roman"/>
                <a:sym typeface="Times New Roman"/>
              </a:rPr>
              <a:t>CÁC CỤM VĂN BẢN</a:t>
            </a:r>
            <a:endParaRPr sz="2400" b="1">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2400" b="1">
              <a:solidFill>
                <a:schemeClr val="lt1"/>
              </a:solidFill>
              <a:latin typeface="Times New Roman"/>
              <a:ea typeface="Times New Roman"/>
              <a:cs typeface="Times New Roman"/>
              <a:sym typeface="Times New Roman"/>
            </a:endParaRPr>
          </a:p>
        </p:txBody>
      </p:sp>
      <p:sp>
        <p:nvSpPr>
          <p:cNvPr id="109" name="Google Shape;109;p4"/>
          <p:cNvSpPr txBox="1"/>
          <p:nvPr/>
        </p:nvSpPr>
        <p:spPr>
          <a:xfrm>
            <a:off x="6305550" y="2362200"/>
            <a:ext cx="4038600" cy="1200329"/>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VĂN BẢN THƠ</a:t>
            </a: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p:txBody>
      </p:sp>
      <p:sp>
        <p:nvSpPr>
          <p:cNvPr id="110" name="Google Shape;110;p4"/>
          <p:cNvSpPr txBox="1"/>
          <p:nvPr/>
        </p:nvSpPr>
        <p:spPr>
          <a:xfrm>
            <a:off x="6305550" y="1066800"/>
            <a:ext cx="4038600" cy="1200329"/>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TRUYỆN KÍ VIỆT NAM</a:t>
            </a:r>
            <a:endParaRPr/>
          </a:p>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p:txBody>
      </p:sp>
      <p:sp>
        <p:nvSpPr>
          <p:cNvPr id="111" name="Google Shape;111;p4"/>
          <p:cNvSpPr txBox="1"/>
          <p:nvPr/>
        </p:nvSpPr>
        <p:spPr>
          <a:xfrm>
            <a:off x="6324600" y="3709099"/>
            <a:ext cx="4038600" cy="1200329"/>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VĂN BẢN NGHỊ LUẬN</a:t>
            </a: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p:txBody>
      </p:sp>
      <p:sp>
        <p:nvSpPr>
          <p:cNvPr id="112" name="Google Shape;112;p4"/>
          <p:cNvSpPr txBox="1"/>
          <p:nvPr/>
        </p:nvSpPr>
        <p:spPr>
          <a:xfrm>
            <a:off x="6353175" y="6400800"/>
            <a:ext cx="4010025" cy="1200329"/>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VĂN BẢN NƯỚC NGOÀI</a:t>
            </a: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p:txBody>
      </p:sp>
      <p:sp>
        <p:nvSpPr>
          <p:cNvPr id="113" name="Google Shape;113;p4"/>
          <p:cNvSpPr txBox="1"/>
          <p:nvPr/>
        </p:nvSpPr>
        <p:spPr>
          <a:xfrm>
            <a:off x="6334125" y="5029200"/>
            <a:ext cx="4029075" cy="1200329"/>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VĂN BẢN NHẬT DỤNG</a:t>
            </a: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2400" b="1">
              <a:solidFill>
                <a:schemeClr val="lt1"/>
              </a:solidFill>
              <a:latin typeface="Times New Roman"/>
              <a:ea typeface="Times New Roman"/>
              <a:cs typeface="Times New Roman"/>
              <a:sym typeface="Times New Roman"/>
            </a:endParaRPr>
          </a:p>
        </p:txBody>
      </p:sp>
      <p:cxnSp>
        <p:nvCxnSpPr>
          <p:cNvPr id="114" name="Google Shape;114;p4"/>
          <p:cNvCxnSpPr/>
          <p:nvPr/>
        </p:nvCxnSpPr>
        <p:spPr>
          <a:xfrm>
            <a:off x="5539278" y="3931860"/>
            <a:ext cx="813897" cy="457200"/>
          </a:xfrm>
          <a:prstGeom prst="straightConnector1">
            <a:avLst/>
          </a:prstGeom>
          <a:noFill/>
          <a:ln w="38100" cap="flat" cmpd="sng">
            <a:solidFill>
              <a:schemeClr val="accent6"/>
            </a:solidFill>
            <a:prstDash val="solid"/>
            <a:round/>
            <a:headEnd type="none" w="sm" len="sm"/>
            <a:tailEnd type="stealth" w="med" len="med"/>
          </a:ln>
          <a:effectLst>
            <a:outerShdw blurRad="40000" dist="23000" dir="5400000" rotWithShape="0">
              <a:srgbClr val="000000">
                <a:alpha val="34901"/>
              </a:srgbClr>
            </a:outerShdw>
          </a:effectLst>
        </p:spPr>
      </p:cxnSp>
      <p:cxnSp>
        <p:nvCxnSpPr>
          <p:cNvPr id="115" name="Google Shape;115;p4"/>
          <p:cNvCxnSpPr/>
          <p:nvPr/>
        </p:nvCxnSpPr>
        <p:spPr>
          <a:xfrm rot="10800000" flipH="1">
            <a:off x="5539278" y="1666964"/>
            <a:ext cx="766272" cy="2219236"/>
          </a:xfrm>
          <a:prstGeom prst="straightConnector1">
            <a:avLst/>
          </a:prstGeom>
          <a:noFill/>
          <a:ln w="38100" cap="flat" cmpd="sng">
            <a:solidFill>
              <a:schemeClr val="accent6"/>
            </a:solidFill>
            <a:prstDash val="solid"/>
            <a:round/>
            <a:headEnd type="none" w="sm" len="sm"/>
            <a:tailEnd type="stealth" w="med" len="med"/>
          </a:ln>
          <a:effectLst>
            <a:outerShdw blurRad="40000" dist="23000" dir="5400000" rotWithShape="0">
              <a:srgbClr val="000000">
                <a:alpha val="34901"/>
              </a:srgbClr>
            </a:outerShdw>
          </a:effectLst>
        </p:spPr>
      </p:cxnSp>
      <p:cxnSp>
        <p:nvCxnSpPr>
          <p:cNvPr id="116" name="Google Shape;116;p4"/>
          <p:cNvCxnSpPr>
            <a:stCxn id="108" idx="3"/>
          </p:cNvCxnSpPr>
          <p:nvPr/>
        </p:nvCxnSpPr>
        <p:spPr>
          <a:xfrm>
            <a:off x="5539278" y="4026172"/>
            <a:ext cx="739500" cy="1483200"/>
          </a:xfrm>
          <a:prstGeom prst="straightConnector1">
            <a:avLst/>
          </a:prstGeom>
          <a:noFill/>
          <a:ln w="38100" cap="flat" cmpd="sng">
            <a:solidFill>
              <a:schemeClr val="accent6"/>
            </a:solidFill>
            <a:prstDash val="solid"/>
            <a:round/>
            <a:headEnd type="none" w="sm" len="sm"/>
            <a:tailEnd type="stealth" w="med" len="med"/>
          </a:ln>
          <a:effectLst>
            <a:outerShdw blurRad="40000" dist="23000" dir="5400000" rotWithShape="0">
              <a:srgbClr val="000000">
                <a:alpha val="34901"/>
              </a:srgbClr>
            </a:outerShdw>
          </a:effectLst>
        </p:spPr>
      </p:cxnSp>
      <p:cxnSp>
        <p:nvCxnSpPr>
          <p:cNvPr id="117" name="Google Shape;117;p4"/>
          <p:cNvCxnSpPr/>
          <p:nvPr/>
        </p:nvCxnSpPr>
        <p:spPr>
          <a:xfrm>
            <a:off x="5539278" y="3931860"/>
            <a:ext cx="785322" cy="3154740"/>
          </a:xfrm>
          <a:prstGeom prst="straightConnector1">
            <a:avLst/>
          </a:prstGeom>
          <a:noFill/>
          <a:ln w="38100" cap="flat" cmpd="sng">
            <a:solidFill>
              <a:schemeClr val="accent6"/>
            </a:solidFill>
            <a:prstDash val="solid"/>
            <a:round/>
            <a:headEnd type="none" w="sm" len="sm"/>
            <a:tailEnd type="stealth" w="med" len="med"/>
          </a:ln>
          <a:effectLst>
            <a:outerShdw blurRad="40000" dist="23000" dir="5400000" rotWithShape="0">
              <a:srgbClr val="000000">
                <a:alpha val="34901"/>
              </a:srgbClr>
            </a:outerShdw>
          </a:effectLst>
        </p:spPr>
      </p:cxnSp>
      <p:cxnSp>
        <p:nvCxnSpPr>
          <p:cNvPr id="118" name="Google Shape;118;p4"/>
          <p:cNvCxnSpPr>
            <a:endCxn id="109" idx="1"/>
          </p:cNvCxnSpPr>
          <p:nvPr/>
        </p:nvCxnSpPr>
        <p:spPr>
          <a:xfrm rot="10800000" flipH="1">
            <a:off x="5539350" y="2962365"/>
            <a:ext cx="766200" cy="969600"/>
          </a:xfrm>
          <a:prstGeom prst="straightConnector1">
            <a:avLst/>
          </a:prstGeom>
          <a:noFill/>
          <a:ln w="38100" cap="flat" cmpd="sng">
            <a:solidFill>
              <a:schemeClr val="accent6"/>
            </a:solidFill>
            <a:prstDash val="solid"/>
            <a:round/>
            <a:headEnd type="none" w="sm" len="sm"/>
            <a:tailEnd type="stealth" w="med" len="med"/>
          </a:ln>
          <a:effectLst>
            <a:outerShdw blurRad="40000" dist="23000" dir="5400000" rotWithShape="0">
              <a:srgbClr val="000000">
                <a:alpha val="34901"/>
              </a:srgbClr>
            </a:outerShdw>
          </a:effectLst>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10"/>
                                        </p:tgtEl>
                                      </p:cBhvr>
                                    </p:animEffect>
                                    <p:set>
                                      <p:cBhvr>
                                        <p:cTn id="7" dur="1" fill="hold">
                                          <p:stCondLst>
                                            <p:cond delay="1000"/>
                                          </p:stCondLst>
                                        </p:cTn>
                                        <p:tgtEl>
                                          <p:spTgt spid="1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15"/>
                                        </p:tgtEl>
                                      </p:cBhvr>
                                    </p:animEffect>
                                    <p:set>
                                      <p:cBhvr>
                                        <p:cTn id="10" dur="1" fill="hold">
                                          <p:stCondLst>
                                            <p:cond delay="1000"/>
                                          </p:stCondLst>
                                        </p:cTn>
                                        <p:tgtEl>
                                          <p:spTgt spid="1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12"/>
                                        </p:tgtEl>
                                      </p:cBhvr>
                                    </p:animEffect>
                                    <p:set>
                                      <p:cBhvr>
                                        <p:cTn id="15" dur="1" fill="hold">
                                          <p:stCondLst>
                                            <p:cond delay="1000"/>
                                          </p:stCondLst>
                                        </p:cTn>
                                        <p:tgtEl>
                                          <p:spTgt spid="11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17"/>
                                        </p:tgtEl>
                                      </p:cBhvr>
                                    </p:animEffect>
                                    <p:set>
                                      <p:cBhvr>
                                        <p:cTn id="18" dur="1" fill="hold">
                                          <p:stCondLst>
                                            <p:cond delay="100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Google Shape;123;p5"/>
          <p:cNvGraphicFramePr/>
          <p:nvPr/>
        </p:nvGraphicFramePr>
        <p:xfrm>
          <a:off x="914400" y="1066800"/>
          <a:ext cx="12572975" cy="6689535"/>
        </p:xfrm>
        <a:graphic>
          <a:graphicData uri="http://schemas.openxmlformats.org/drawingml/2006/table">
            <a:tbl>
              <a:tblPr>
                <a:noFill/>
                <a:tableStyleId>{A184C589-87F5-4C55-9257-A1EA863887DF}</a:tableStyleId>
              </a:tblPr>
              <a:tblGrid>
                <a:gridCol w="559700">
                  <a:extLst>
                    <a:ext uri="{9D8B030D-6E8A-4147-A177-3AD203B41FA5}">
                      <a16:colId xmlns:a16="http://schemas.microsoft.com/office/drawing/2014/main" val="20000"/>
                    </a:ext>
                  </a:extLst>
                </a:gridCol>
                <a:gridCol w="5343475">
                  <a:extLst>
                    <a:ext uri="{9D8B030D-6E8A-4147-A177-3AD203B41FA5}">
                      <a16:colId xmlns:a16="http://schemas.microsoft.com/office/drawing/2014/main" val="20001"/>
                    </a:ext>
                  </a:extLst>
                </a:gridCol>
                <a:gridCol w="3334900">
                  <a:extLst>
                    <a:ext uri="{9D8B030D-6E8A-4147-A177-3AD203B41FA5}">
                      <a16:colId xmlns:a16="http://schemas.microsoft.com/office/drawing/2014/main" val="20002"/>
                    </a:ext>
                  </a:extLst>
                </a:gridCol>
                <a:gridCol w="3334900">
                  <a:extLst>
                    <a:ext uri="{9D8B030D-6E8A-4147-A177-3AD203B41FA5}">
                      <a16:colId xmlns:a16="http://schemas.microsoft.com/office/drawing/2014/main" val="20003"/>
                    </a:ext>
                  </a:extLst>
                </a:gridCol>
              </a:tblGrid>
              <a:tr h="525275">
                <a:tc gridSpan="3">
                  <a:txBody>
                    <a:bodyPr/>
                    <a:lstStyle/>
                    <a:p>
                      <a:pPr marL="0" marR="0" lvl="0" indent="0" algn="ctr" rtl="0">
                        <a:lnSpc>
                          <a:spcPct val="107000"/>
                        </a:lnSpc>
                        <a:spcBef>
                          <a:spcPts val="0"/>
                        </a:spcBef>
                        <a:spcAft>
                          <a:spcPts val="0"/>
                        </a:spcAft>
                        <a:buClr>
                          <a:srgbClr val="FFFF00"/>
                        </a:buClr>
                        <a:buSzPts val="2400"/>
                        <a:buFont typeface="Times New Roman"/>
                        <a:buNone/>
                      </a:pPr>
                      <a:r>
                        <a:rPr lang="en-US" sz="2400" b="1" i="0" u="none" strike="noStrike" cap="none">
                          <a:solidFill>
                            <a:srgbClr val="FFFF00"/>
                          </a:solidFill>
                          <a:latin typeface="Times New Roman"/>
                          <a:ea typeface="Times New Roman"/>
                          <a:cs typeface="Times New Roman"/>
                          <a:sym typeface="Times New Roman"/>
                        </a:rPr>
                        <a:t>                                           CÁC CỤM VĂN BẢN ĐÃ HỌC </a:t>
                      </a:r>
                      <a:r>
                        <a:rPr lang="en-US" sz="1800" b="1" i="0" u="none" strike="noStrike" cap="none">
                          <a:solidFill>
                            <a:srgbClr val="FFFF00"/>
                          </a:solidFill>
                          <a:latin typeface="Times New Roman"/>
                          <a:ea typeface="Times New Roman"/>
                          <a:cs typeface="Times New Roman"/>
                          <a:sym typeface="Times New Roman"/>
                        </a:rPr>
                        <a:t>(TỪ BÀI 15)</a:t>
                      </a:r>
                      <a:endParaRPr sz="1800" b="0" i="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ctr" rtl="0">
                        <a:lnSpc>
                          <a:spcPct val="107000"/>
                        </a:lnSpc>
                        <a:spcBef>
                          <a:spcPts val="0"/>
                        </a:spcBef>
                        <a:spcAft>
                          <a:spcPts val="0"/>
                        </a:spcAft>
                        <a:buClr>
                          <a:schemeClr val="dk1"/>
                        </a:buClr>
                        <a:buSzPts val="1800"/>
                        <a:buFont typeface="Calibri"/>
                        <a:buNone/>
                      </a:pPr>
                      <a:endParaRPr sz="1800" b="0" i="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25275">
                <a:tc>
                  <a:txBody>
                    <a:bodyPr/>
                    <a:lstStyle/>
                    <a:p>
                      <a:pPr marL="0" marR="0" lvl="0" indent="0" algn="ctr" rtl="0">
                        <a:lnSpc>
                          <a:spcPct val="107000"/>
                        </a:lnSpc>
                        <a:spcBef>
                          <a:spcPts val="0"/>
                        </a:spcBef>
                        <a:spcAft>
                          <a:spcPts val="0"/>
                        </a:spcAft>
                        <a:buNone/>
                      </a:pPr>
                      <a:endParaRPr sz="24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Văn bản</a:t>
                      </a:r>
                      <a:endParaRPr sz="24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Tác giả (xuất xứ)</a:t>
                      </a:r>
                      <a:endParaRPr sz="24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endParaRPr sz="24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9725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1</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F2F2F2"/>
                          </a:solidFill>
                          <a:latin typeface="Times New Roman"/>
                          <a:ea typeface="Times New Roman"/>
                          <a:cs typeface="Times New Roman"/>
                          <a:sym typeface="Times New Roman"/>
                        </a:rPr>
                        <a:t>Đập đá ở Côn Lôn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F2F2F2"/>
                          </a:solidFill>
                          <a:latin typeface="Times New Roman"/>
                          <a:ea typeface="Times New Roman"/>
                          <a:cs typeface="Times New Roman"/>
                          <a:sym typeface="Times New Roman"/>
                        </a:rPr>
                        <a:t>Phan Châu Trinh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6">
                  <a:txBody>
                    <a:bodyPr/>
                    <a:lstStyle/>
                    <a:p>
                      <a:pPr marL="0" marR="0" lvl="0" indent="0" algn="l" rtl="0">
                        <a:lnSpc>
                          <a:spcPct val="107000"/>
                        </a:lnSpc>
                        <a:spcBef>
                          <a:spcPts val="0"/>
                        </a:spcBef>
                        <a:spcAft>
                          <a:spcPts val="0"/>
                        </a:spcAft>
                        <a:buNone/>
                      </a:pPr>
                      <a:endParaRPr sz="2400" b="1" u="none" strike="noStrike" cap="none">
                        <a:solidFill>
                          <a:srgbClr val="F2F2F2"/>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b="1" u="none" strike="noStrike" cap="none">
                        <a:solidFill>
                          <a:srgbClr val="F2F2F2"/>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None/>
                      </a:pPr>
                      <a:r>
                        <a:rPr lang="en-US" sz="2400" b="1" u="none" strike="noStrike" cap="none">
                          <a:solidFill>
                            <a:srgbClr val="F2F2F2"/>
                          </a:solidFill>
                          <a:latin typeface="Times New Roman"/>
                          <a:ea typeface="Times New Roman"/>
                          <a:cs typeface="Times New Roman"/>
                          <a:sym typeface="Times New Roman"/>
                        </a:rPr>
                        <a:t>THƠ</a:t>
                      </a:r>
                      <a:endParaRPr sz="2400" b="1" u="none" strike="noStrike" cap="none">
                        <a:solidFill>
                          <a:srgbClr val="F2F2F2"/>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725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2</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F2F2F2"/>
                          </a:solidFill>
                          <a:latin typeface="Times New Roman"/>
                          <a:ea typeface="Times New Roman"/>
                          <a:cs typeface="Times New Roman"/>
                          <a:sym typeface="Times New Roman"/>
                        </a:rPr>
                        <a:t>Nhớ rừng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F2F2F2"/>
                          </a:solidFill>
                          <a:latin typeface="Times New Roman"/>
                          <a:ea typeface="Times New Roman"/>
                          <a:cs typeface="Times New Roman"/>
                          <a:sym typeface="Times New Roman"/>
                        </a:rPr>
                        <a:t>Thế Lữ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39725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3</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F2F2F2"/>
                          </a:solidFill>
                          <a:latin typeface="Times New Roman"/>
                          <a:ea typeface="Times New Roman"/>
                          <a:cs typeface="Times New Roman"/>
                          <a:sym typeface="Times New Roman"/>
                        </a:rPr>
                        <a:t>Ông đồ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F2F2F2"/>
                          </a:solidFill>
                          <a:latin typeface="Times New Roman"/>
                          <a:ea typeface="Times New Roman"/>
                          <a:cs typeface="Times New Roman"/>
                          <a:sym typeface="Times New Roman"/>
                        </a:rPr>
                        <a:t>Vũ Đình Liên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39725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4</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F2F2F2"/>
                          </a:solidFill>
                          <a:latin typeface="Times New Roman"/>
                          <a:ea typeface="Times New Roman"/>
                          <a:cs typeface="Times New Roman"/>
                          <a:sym typeface="Times New Roman"/>
                        </a:rPr>
                        <a:t>Quê hương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F2F2F2"/>
                          </a:solidFill>
                          <a:latin typeface="Times New Roman"/>
                          <a:ea typeface="Times New Roman"/>
                          <a:cs typeface="Times New Roman"/>
                          <a:sym typeface="Times New Roman"/>
                        </a:rPr>
                        <a:t>Tế Hanh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39725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5</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chemeClr val="lt1"/>
                          </a:solidFill>
                          <a:latin typeface="Times New Roman"/>
                          <a:ea typeface="Times New Roman"/>
                          <a:cs typeface="Times New Roman"/>
                          <a:sym typeface="Times New Roman"/>
                        </a:rPr>
                        <a:t>Tức cảnh Pác Bó</a:t>
                      </a:r>
                      <a:endParaRPr sz="2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Hồ Chí Minh </a:t>
                      </a:r>
                      <a:endParaRPr sz="2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6"/>
                  </a:ext>
                </a:extLst>
              </a:tr>
              <a:tr h="39725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6</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F2F2F2"/>
                          </a:solidFill>
                          <a:latin typeface="Times New Roman"/>
                          <a:ea typeface="Times New Roman"/>
                          <a:cs typeface="Times New Roman"/>
                          <a:sym typeface="Times New Roman"/>
                        </a:rPr>
                        <a:t>Ngắm trăng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F2F2F2"/>
                          </a:solidFill>
                          <a:latin typeface="Times New Roman"/>
                          <a:ea typeface="Times New Roman"/>
                          <a:cs typeface="Times New Roman"/>
                          <a:sym typeface="Times New Roman"/>
                        </a:rPr>
                        <a:t>Hồ Chí Minh </a:t>
                      </a:r>
                      <a:endParaRPr sz="2400" u="none" strike="noStrike" cap="none">
                        <a:solidFill>
                          <a:srgbClr val="F2F2F2"/>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7"/>
                  </a:ext>
                </a:extLst>
              </a:tr>
              <a:tr h="39725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7</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00B0F0"/>
                          </a:solidFill>
                          <a:latin typeface="Times New Roman"/>
                          <a:ea typeface="Times New Roman"/>
                          <a:cs typeface="Times New Roman"/>
                          <a:sym typeface="Times New Roman"/>
                        </a:rPr>
                        <a:t>Chiếu dời đô</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00B0F0"/>
                          </a:solidFill>
                          <a:latin typeface="Times New Roman"/>
                          <a:ea typeface="Times New Roman"/>
                          <a:cs typeface="Times New Roman"/>
                          <a:sym typeface="Times New Roman"/>
                        </a:rPr>
                        <a:t>Lí Công Uẩn</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4">
                  <a:txBody>
                    <a:bodyPr/>
                    <a:lstStyle/>
                    <a:p>
                      <a:pPr marL="0" marR="0" lvl="0" indent="0" algn="l" rtl="0">
                        <a:lnSpc>
                          <a:spcPct val="107000"/>
                        </a:lnSpc>
                        <a:spcBef>
                          <a:spcPts val="0"/>
                        </a:spcBef>
                        <a:spcAft>
                          <a:spcPts val="0"/>
                        </a:spcAft>
                        <a:buNone/>
                      </a:pPr>
                      <a:endParaRPr sz="2400" b="1" u="none" strike="noStrike" cap="none">
                        <a:solidFill>
                          <a:srgbClr val="00B0F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None/>
                      </a:pPr>
                      <a:r>
                        <a:rPr lang="en-US" sz="2400" b="1" u="none" strike="noStrike" cap="none">
                          <a:solidFill>
                            <a:srgbClr val="00B0F0"/>
                          </a:solidFill>
                          <a:latin typeface="Times New Roman"/>
                          <a:ea typeface="Times New Roman"/>
                          <a:cs typeface="Times New Roman"/>
                          <a:sym typeface="Times New Roman"/>
                        </a:rPr>
                        <a:t>NGHỊ LUẬN</a:t>
                      </a:r>
                      <a:endParaRPr sz="2400" b="1"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0480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8</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00B0F0"/>
                          </a:solidFill>
                          <a:latin typeface="Times New Roman"/>
                          <a:ea typeface="Times New Roman"/>
                          <a:cs typeface="Times New Roman"/>
                          <a:sym typeface="Times New Roman"/>
                        </a:rPr>
                        <a:t>Hịch tướng sĩ</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00B0F0"/>
                          </a:solidFill>
                          <a:latin typeface="Times New Roman"/>
                          <a:ea typeface="Times New Roman"/>
                          <a:cs typeface="Times New Roman"/>
                          <a:sym typeface="Times New Roman"/>
                        </a:rPr>
                        <a:t>Trần Quốc Tuấn</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9"/>
                  </a:ext>
                </a:extLst>
              </a:tr>
              <a:tr h="465325">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9</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00B0F0"/>
                          </a:solidFill>
                          <a:latin typeface="Times New Roman"/>
                          <a:ea typeface="Times New Roman"/>
                          <a:cs typeface="Times New Roman"/>
                          <a:sym typeface="Times New Roman"/>
                        </a:rPr>
                        <a:t>Nước Đại Việt ta</a:t>
                      </a:r>
                      <a:r>
                        <a:rPr lang="en-US" sz="2400" u="none" strike="noStrike" cap="none">
                          <a:solidFill>
                            <a:srgbClr val="00B0F0"/>
                          </a:solidFill>
                          <a:latin typeface="Times New Roman"/>
                          <a:ea typeface="Times New Roman"/>
                          <a:cs typeface="Times New Roman"/>
                          <a:sym typeface="Times New Roman"/>
                        </a:rPr>
                        <a:t> (trích </a:t>
                      </a:r>
                      <a:r>
                        <a:rPr lang="en-US" sz="2400" i="1" u="none" strike="noStrike" cap="none">
                          <a:solidFill>
                            <a:srgbClr val="00B0F0"/>
                          </a:solidFill>
                          <a:latin typeface="Times New Roman"/>
                          <a:ea typeface="Times New Roman"/>
                          <a:cs typeface="Times New Roman"/>
                          <a:sym typeface="Times New Roman"/>
                        </a:rPr>
                        <a:t>Bình Ngô đại cáo</a:t>
                      </a:r>
                      <a:r>
                        <a:rPr lang="en-US" sz="2400" u="none" strike="noStrike" cap="none">
                          <a:solidFill>
                            <a:srgbClr val="00B0F0"/>
                          </a:solidFill>
                          <a:latin typeface="Times New Roman"/>
                          <a:ea typeface="Times New Roman"/>
                          <a:cs typeface="Times New Roman"/>
                          <a:sym typeface="Times New Roman"/>
                        </a:rPr>
                        <a:t>)</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00B0F0"/>
                          </a:solidFill>
                          <a:latin typeface="Times New Roman"/>
                          <a:ea typeface="Times New Roman"/>
                          <a:cs typeface="Times New Roman"/>
                          <a:sym typeface="Times New Roman"/>
                        </a:rPr>
                        <a:t>Nguyễn Trãi</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0"/>
                  </a:ext>
                </a:extLst>
              </a:tr>
              <a:tr h="457200">
                <a:tc>
                  <a:txBody>
                    <a:bodyPr/>
                    <a:lstStyle/>
                    <a:p>
                      <a:pPr marL="0" marR="0" lvl="0" indent="0" algn="just" rtl="0">
                        <a:lnSpc>
                          <a:spcPct val="107000"/>
                        </a:lnSpc>
                        <a:spcBef>
                          <a:spcPts val="0"/>
                        </a:spcBef>
                        <a:spcAft>
                          <a:spcPts val="0"/>
                        </a:spcAft>
                        <a:buNone/>
                      </a:pPr>
                      <a:r>
                        <a:rPr lang="en-US" sz="2400" i="0" u="none" strike="noStrike" cap="none">
                          <a:solidFill>
                            <a:srgbClr val="00B0F0"/>
                          </a:solidFill>
                          <a:latin typeface="Times New Roman"/>
                          <a:ea typeface="Times New Roman"/>
                          <a:cs typeface="Times New Roman"/>
                          <a:sym typeface="Times New Roman"/>
                        </a:rPr>
                        <a:t>10</a:t>
                      </a:r>
                      <a:endParaRPr sz="2400" i="0" u="none" strike="noStrike" cap="none">
                        <a:solidFill>
                          <a:srgbClr val="00B0F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i="1" u="none" strike="noStrike" cap="none">
                          <a:solidFill>
                            <a:srgbClr val="00B0F0"/>
                          </a:solidFill>
                          <a:latin typeface="Times New Roman"/>
                          <a:ea typeface="Times New Roman"/>
                          <a:cs typeface="Times New Roman"/>
                          <a:sym typeface="Times New Roman"/>
                        </a:rPr>
                        <a:t>Bàn luận về phép học</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solidFill>
                            <a:srgbClr val="00B0F0"/>
                          </a:solidFill>
                          <a:latin typeface="Times New Roman"/>
                          <a:ea typeface="Times New Roman"/>
                          <a:cs typeface="Times New Roman"/>
                          <a:sym typeface="Times New Roman"/>
                        </a:rPr>
                        <a:t>Nguyễn Thiếp</a:t>
                      </a:r>
                      <a:endParaRPr sz="2400" u="none" strike="noStrike" cap="none">
                        <a:solidFill>
                          <a:srgbClr val="00B0F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1"/>
                  </a:ext>
                </a:extLst>
              </a:tr>
              <a:tr h="446850">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0" u="none" strike="noStrike" cap="none">
                          <a:solidFill>
                            <a:srgbClr val="FF99FF"/>
                          </a:solidFill>
                          <a:latin typeface="Times New Roman"/>
                          <a:ea typeface="Times New Roman"/>
                          <a:cs typeface="Times New Roman"/>
                          <a:sym typeface="Times New Roman"/>
                        </a:rPr>
                        <a:t>11</a:t>
                      </a:r>
                      <a:endParaRPr sz="2400" b="0" i="0"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1" u="none" strike="noStrike" cap="none">
                          <a:solidFill>
                            <a:srgbClr val="FF99FF"/>
                          </a:solidFill>
                          <a:latin typeface="Times New Roman"/>
                          <a:ea typeface="Times New Roman"/>
                          <a:cs typeface="Times New Roman"/>
                          <a:sym typeface="Times New Roman"/>
                        </a:rPr>
                        <a:t>Thông tin về ngày Trái Đất năm 2000</a:t>
                      </a:r>
                      <a:endParaRPr sz="2400" b="0" i="1"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0" u="none" strike="noStrike" cap="none">
                          <a:solidFill>
                            <a:srgbClr val="FF99FF"/>
                          </a:solidFill>
                          <a:latin typeface="Times New Roman"/>
                          <a:ea typeface="Times New Roman"/>
                          <a:cs typeface="Times New Roman"/>
                          <a:sym typeface="Times New Roman"/>
                        </a:rPr>
                        <a:t>Tài liệu của Sở KH và CN</a:t>
                      </a:r>
                      <a:endParaRPr sz="2400" b="0" i="0"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3">
                  <a:txBody>
                    <a:bodyPr/>
                    <a:lstStyle/>
                    <a:p>
                      <a:pPr marL="0" marR="0" lvl="0" indent="0" algn="ctr" rtl="0">
                        <a:lnSpc>
                          <a:spcPct val="107000"/>
                        </a:lnSpc>
                        <a:spcBef>
                          <a:spcPts val="0"/>
                        </a:spcBef>
                        <a:spcAft>
                          <a:spcPts val="0"/>
                        </a:spcAft>
                        <a:buClr>
                          <a:schemeClr val="dk1"/>
                        </a:buClr>
                        <a:buSzPts val="2400"/>
                        <a:buFont typeface="Calibri"/>
                        <a:buNone/>
                      </a:pPr>
                      <a:endParaRPr sz="2400" b="1" i="0" u="none" strike="noStrike" cap="none">
                        <a:solidFill>
                          <a:srgbClr val="FF99FF"/>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rgbClr val="FF99FF"/>
                        </a:buClr>
                        <a:buSzPts val="2400"/>
                        <a:buFont typeface="Times New Roman"/>
                        <a:buNone/>
                      </a:pPr>
                      <a:r>
                        <a:rPr lang="en-US" sz="2400" b="1" i="0" u="none" strike="noStrike" cap="none">
                          <a:solidFill>
                            <a:srgbClr val="FF99FF"/>
                          </a:solidFill>
                          <a:latin typeface="Times New Roman"/>
                          <a:ea typeface="Times New Roman"/>
                          <a:cs typeface="Times New Roman"/>
                          <a:sym typeface="Times New Roman"/>
                        </a:rPr>
                        <a:t>NHẬT DỤNG</a:t>
                      </a:r>
                      <a:endParaRPr sz="2400" b="1" i="0"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457200">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0" u="none" strike="noStrike" cap="none">
                          <a:solidFill>
                            <a:srgbClr val="FF99FF"/>
                          </a:solidFill>
                          <a:latin typeface="Times New Roman"/>
                          <a:ea typeface="Times New Roman"/>
                          <a:cs typeface="Times New Roman"/>
                          <a:sym typeface="Times New Roman"/>
                        </a:rPr>
                        <a:t>12</a:t>
                      </a:r>
                      <a:endParaRPr sz="2400" b="0" i="0"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1" u="none" strike="noStrike" cap="none">
                          <a:solidFill>
                            <a:srgbClr val="FF99FF"/>
                          </a:solidFill>
                          <a:latin typeface="Times New Roman"/>
                          <a:ea typeface="Times New Roman"/>
                          <a:cs typeface="Times New Roman"/>
                          <a:sym typeface="Times New Roman"/>
                        </a:rPr>
                        <a:t>Ôn dịch, thuốc lá</a:t>
                      </a:r>
                      <a:endParaRPr sz="2400" b="0" i="1"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0" u="none" strike="noStrike" cap="none">
                          <a:solidFill>
                            <a:srgbClr val="FF99FF"/>
                          </a:solidFill>
                          <a:latin typeface="Times New Roman"/>
                          <a:ea typeface="Times New Roman"/>
                          <a:cs typeface="Times New Roman"/>
                          <a:sym typeface="Times New Roman"/>
                        </a:rPr>
                        <a:t> Nguyễn Khắc Viện</a:t>
                      </a:r>
                      <a:endParaRPr sz="2400" b="0"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3"/>
                  </a:ext>
                </a:extLst>
              </a:tr>
              <a:tr h="659550">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0" u="none" strike="noStrike" cap="none">
                          <a:solidFill>
                            <a:srgbClr val="FF99FF"/>
                          </a:solidFill>
                          <a:latin typeface="Times New Roman"/>
                          <a:ea typeface="Times New Roman"/>
                          <a:cs typeface="Times New Roman"/>
                          <a:sym typeface="Times New Roman"/>
                        </a:rPr>
                        <a:t>13</a:t>
                      </a:r>
                      <a:endParaRPr sz="2400" b="0" i="0"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1" u="none" strike="noStrike" cap="none">
                          <a:solidFill>
                            <a:srgbClr val="FF99FF"/>
                          </a:solidFill>
                          <a:latin typeface="Times New Roman"/>
                          <a:ea typeface="Times New Roman"/>
                          <a:cs typeface="Times New Roman"/>
                          <a:sym typeface="Times New Roman"/>
                        </a:rPr>
                        <a:t>Bài toán dân số</a:t>
                      </a:r>
                      <a:endParaRPr sz="2400" b="0" i="1"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99FF"/>
                        </a:buClr>
                        <a:buSzPts val="2400"/>
                        <a:buFont typeface="Times New Roman"/>
                        <a:buNone/>
                      </a:pPr>
                      <a:r>
                        <a:rPr lang="en-US" sz="2400" b="0" i="0" u="none" strike="noStrike" cap="none">
                          <a:solidFill>
                            <a:srgbClr val="FF99FF"/>
                          </a:solidFill>
                          <a:latin typeface="Times New Roman"/>
                          <a:ea typeface="Times New Roman"/>
                          <a:cs typeface="Times New Roman"/>
                          <a:sym typeface="Times New Roman"/>
                        </a:rPr>
                        <a:t>Thái An</a:t>
                      </a:r>
                      <a:endParaRPr sz="2400" b="0" u="none" strike="noStrike" cap="none">
                        <a:solidFill>
                          <a:srgbClr val="FF99FF"/>
                        </a:solidFill>
                        <a:latin typeface="Times New Roman"/>
                        <a:ea typeface="Times New Roman"/>
                        <a:cs typeface="Times New Roman"/>
                        <a:sym typeface="Times New Roman"/>
                      </a:endParaRPr>
                    </a:p>
                  </a:txBody>
                  <a:tcPr marL="8800" marR="88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4"/>
                  </a:ext>
                </a:extLst>
              </a:tr>
            </a:tbl>
          </a:graphicData>
        </a:graphic>
      </p:graphicFrame>
      <p:sp>
        <p:nvSpPr>
          <p:cNvPr id="124" name="Google Shape;124;p5"/>
          <p:cNvSpPr/>
          <p:nvPr/>
        </p:nvSpPr>
        <p:spPr>
          <a:xfrm>
            <a:off x="697675" y="457200"/>
            <a:ext cx="3966214" cy="517065"/>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400" b="1">
                <a:solidFill>
                  <a:srgbClr val="FFFF00"/>
                </a:solidFill>
                <a:latin typeface="Times New Roman"/>
                <a:ea typeface="Times New Roman"/>
                <a:cs typeface="Times New Roman"/>
                <a:sym typeface="Times New Roman"/>
              </a:rPr>
              <a:t>I. HỆ THỐNG KIẾN THỨC</a:t>
            </a:r>
            <a:endParaRPr sz="2400" b="1">
              <a:solidFill>
                <a:srgbClr val="FFFF0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p:nvPr/>
        </p:nvSpPr>
        <p:spPr>
          <a:xfrm>
            <a:off x="990600" y="1369981"/>
            <a:ext cx="3966214" cy="107003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400" b="1">
                <a:solidFill>
                  <a:srgbClr val="FFFF00"/>
                </a:solidFill>
                <a:latin typeface="Times New Roman"/>
                <a:ea typeface="Times New Roman"/>
                <a:cs typeface="Times New Roman"/>
                <a:sym typeface="Times New Roman"/>
              </a:rPr>
              <a:t>I. HỆ THỐNG KIẾN THỨC</a:t>
            </a:r>
            <a:endParaRPr sz="2400" b="1">
              <a:solidFill>
                <a:srgbClr val="FFFF00"/>
              </a:solidFill>
              <a:latin typeface="Times New Roman"/>
              <a:ea typeface="Times New Roman"/>
              <a:cs typeface="Times New Roman"/>
              <a:sym typeface="Times New Roman"/>
            </a:endParaRPr>
          </a:p>
          <a:p>
            <a:pPr marL="0" marR="0" lvl="0" indent="0" algn="l" rtl="0">
              <a:lnSpc>
                <a:spcPct val="115000"/>
              </a:lnSpc>
              <a:spcBef>
                <a:spcPts val="1000"/>
              </a:spcBef>
              <a:spcAft>
                <a:spcPts val="0"/>
              </a:spcAft>
              <a:buNone/>
            </a:pPr>
            <a:r>
              <a:rPr lang="en-US" sz="2400" b="1">
                <a:solidFill>
                  <a:srgbClr val="FFFF00"/>
                </a:solidFill>
                <a:latin typeface="Times New Roman"/>
                <a:ea typeface="Times New Roman"/>
                <a:cs typeface="Times New Roman"/>
                <a:sym typeface="Times New Roman"/>
              </a:rPr>
              <a:t>1. VĂN BẢN THƠ </a:t>
            </a:r>
            <a:endParaRPr sz="2400">
              <a:solidFill>
                <a:srgbClr val="FFFF00"/>
              </a:solidFill>
              <a:latin typeface="Arial"/>
              <a:ea typeface="Arial"/>
              <a:cs typeface="Arial"/>
              <a:sym typeface="Arial"/>
            </a:endParaRPr>
          </a:p>
        </p:txBody>
      </p:sp>
      <p:pic>
        <p:nvPicPr>
          <p:cNvPr id="130" name="Google Shape;130;p6"/>
          <p:cNvPicPr preferRelativeResize="0"/>
          <p:nvPr/>
        </p:nvPicPr>
        <p:blipFill rotWithShape="1">
          <a:blip r:embed="rId3">
            <a:alphaModFix/>
          </a:blip>
          <a:srcRect/>
          <a:stretch/>
        </p:blipFill>
        <p:spPr>
          <a:xfrm>
            <a:off x="5506662" y="1881963"/>
            <a:ext cx="3583172" cy="2860796"/>
          </a:xfrm>
          <a:prstGeom prst="rect">
            <a:avLst/>
          </a:prstGeom>
          <a:noFill/>
          <a:ln>
            <a:noFill/>
          </a:ln>
        </p:spPr>
      </p:pic>
      <p:pic>
        <p:nvPicPr>
          <p:cNvPr id="131" name="Google Shape;131;p6"/>
          <p:cNvPicPr preferRelativeResize="0"/>
          <p:nvPr/>
        </p:nvPicPr>
        <p:blipFill rotWithShape="1">
          <a:blip r:embed="rId4">
            <a:alphaModFix/>
          </a:blip>
          <a:srcRect/>
          <a:stretch/>
        </p:blipFill>
        <p:spPr>
          <a:xfrm>
            <a:off x="9601200" y="1905000"/>
            <a:ext cx="3200400" cy="2864639"/>
          </a:xfrm>
          <a:prstGeom prst="rect">
            <a:avLst/>
          </a:prstGeom>
          <a:noFill/>
          <a:ln>
            <a:noFill/>
          </a:ln>
        </p:spPr>
      </p:pic>
      <p:pic>
        <p:nvPicPr>
          <p:cNvPr id="132" name="Google Shape;132;p6"/>
          <p:cNvPicPr preferRelativeResize="0"/>
          <p:nvPr/>
        </p:nvPicPr>
        <p:blipFill rotWithShape="1">
          <a:blip r:embed="rId5">
            <a:alphaModFix/>
          </a:blip>
          <a:srcRect/>
          <a:stretch/>
        </p:blipFill>
        <p:spPr>
          <a:xfrm>
            <a:off x="1219200" y="4898351"/>
            <a:ext cx="3894174" cy="2670833"/>
          </a:xfrm>
          <a:prstGeom prst="rect">
            <a:avLst/>
          </a:prstGeom>
          <a:noFill/>
          <a:ln>
            <a:noFill/>
          </a:ln>
        </p:spPr>
      </p:pic>
      <p:pic>
        <p:nvPicPr>
          <p:cNvPr id="133" name="Google Shape;133;p6"/>
          <p:cNvPicPr preferRelativeResize="0"/>
          <p:nvPr/>
        </p:nvPicPr>
        <p:blipFill rotWithShape="1">
          <a:blip r:embed="rId6">
            <a:alphaModFix/>
          </a:blip>
          <a:srcRect/>
          <a:stretch/>
        </p:blipFill>
        <p:spPr>
          <a:xfrm>
            <a:off x="5506662" y="4898352"/>
            <a:ext cx="3581400" cy="2670833"/>
          </a:xfrm>
          <a:prstGeom prst="rect">
            <a:avLst/>
          </a:prstGeom>
          <a:noFill/>
          <a:ln>
            <a:noFill/>
          </a:ln>
        </p:spPr>
      </p:pic>
      <p:pic>
        <p:nvPicPr>
          <p:cNvPr id="134" name="Google Shape;134;p6"/>
          <p:cNvPicPr preferRelativeResize="0"/>
          <p:nvPr/>
        </p:nvPicPr>
        <p:blipFill rotWithShape="1">
          <a:blip r:embed="rId7">
            <a:alphaModFix/>
          </a:blip>
          <a:srcRect/>
          <a:stretch/>
        </p:blipFill>
        <p:spPr>
          <a:xfrm>
            <a:off x="9601200" y="4935569"/>
            <a:ext cx="3200400" cy="2633616"/>
          </a:xfrm>
          <a:prstGeom prst="rect">
            <a:avLst/>
          </a:prstGeom>
          <a:noFill/>
          <a:ln>
            <a:noFill/>
          </a:ln>
        </p:spPr>
      </p:pic>
      <p:sp>
        <p:nvSpPr>
          <p:cNvPr id="135" name="Google Shape;135;p6"/>
          <p:cNvSpPr txBox="1"/>
          <p:nvPr/>
        </p:nvSpPr>
        <p:spPr>
          <a:xfrm>
            <a:off x="7539087" y="7107518"/>
            <a:ext cx="1534131" cy="461665"/>
          </a:xfrm>
          <a:prstGeom prst="rect">
            <a:avLst/>
          </a:prstGeom>
          <a:solidFill>
            <a:srgbClr val="C4BD9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Tế Hanh</a:t>
            </a:r>
            <a:endParaRPr sz="2400" b="1">
              <a:solidFill>
                <a:srgbClr val="FF0000"/>
              </a:solidFill>
              <a:latin typeface="Times New Roman"/>
              <a:ea typeface="Times New Roman"/>
              <a:cs typeface="Times New Roman"/>
              <a:sym typeface="Times New Roman"/>
            </a:endParaRPr>
          </a:p>
        </p:txBody>
      </p:sp>
      <p:sp>
        <p:nvSpPr>
          <p:cNvPr id="136" name="Google Shape;136;p6"/>
          <p:cNvSpPr txBox="1"/>
          <p:nvPr/>
        </p:nvSpPr>
        <p:spPr>
          <a:xfrm>
            <a:off x="10515601" y="7107517"/>
            <a:ext cx="2286000" cy="461665"/>
          </a:xfrm>
          <a:prstGeom prst="rect">
            <a:avLst/>
          </a:prstGeom>
          <a:solidFill>
            <a:srgbClr val="C4BD9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Hố Chí Minh</a:t>
            </a:r>
            <a:endParaRPr sz="2400" b="1">
              <a:solidFill>
                <a:srgbClr val="FF0000"/>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69943" y="873210"/>
            <a:ext cx="7806558" cy="150993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b="1" dirty="0" err="1">
                <a:solidFill>
                  <a:schemeClr val="bg1"/>
                </a:solidFill>
                <a:latin typeface="Times New Roman" panose="02020603050405020304" pitchFamily="18" charset="0"/>
                <a:cs typeface="Times New Roman" panose="02020603050405020304" pitchFamily="18" charset="0"/>
              </a:rPr>
              <a:t>Phiếu</a:t>
            </a:r>
            <a:r>
              <a:rPr lang="en-US" sz="3360" b="1" dirty="0">
                <a:solidFill>
                  <a:schemeClr val="bg1"/>
                </a:solidFill>
                <a:latin typeface="Times New Roman" panose="02020603050405020304" pitchFamily="18" charset="0"/>
                <a:cs typeface="Times New Roman" panose="02020603050405020304" pitchFamily="18" charset="0"/>
              </a:rPr>
              <a:t> </a:t>
            </a:r>
            <a:r>
              <a:rPr lang="en-US" sz="3360" b="1" dirty="0" err="1">
                <a:solidFill>
                  <a:schemeClr val="bg1"/>
                </a:solidFill>
                <a:latin typeface="Times New Roman" panose="02020603050405020304" pitchFamily="18" charset="0"/>
                <a:cs typeface="Times New Roman" panose="02020603050405020304" pitchFamily="18" charset="0"/>
              </a:rPr>
              <a:t>học</a:t>
            </a:r>
            <a:r>
              <a:rPr lang="en-US" sz="3360" b="1" dirty="0">
                <a:solidFill>
                  <a:schemeClr val="bg1"/>
                </a:solidFill>
                <a:latin typeface="Times New Roman" panose="02020603050405020304" pitchFamily="18" charset="0"/>
                <a:cs typeface="Times New Roman" panose="02020603050405020304" pitchFamily="18" charset="0"/>
              </a:rPr>
              <a:t> </a:t>
            </a:r>
            <a:r>
              <a:rPr lang="en-US" sz="3360" b="1" dirty="0" err="1">
                <a:solidFill>
                  <a:schemeClr val="bg1"/>
                </a:solidFill>
                <a:latin typeface="Times New Roman" panose="02020603050405020304" pitchFamily="18" charset="0"/>
                <a:cs typeface="Times New Roman" panose="02020603050405020304" pitchFamily="18" charset="0"/>
              </a:rPr>
              <a:t>tập</a:t>
            </a:r>
            <a:r>
              <a:rPr lang="en-US" sz="3360" b="1" dirty="0">
                <a:solidFill>
                  <a:schemeClr val="bg1"/>
                </a:solidFill>
                <a:latin typeface="Times New Roman" panose="02020603050405020304" pitchFamily="18" charset="0"/>
                <a:cs typeface="Times New Roman" panose="02020603050405020304" pitchFamily="18" charset="0"/>
              </a:rPr>
              <a:t> </a:t>
            </a:r>
            <a:r>
              <a:rPr lang="en-US" sz="3360" b="1" dirty="0" err="1">
                <a:solidFill>
                  <a:schemeClr val="bg1"/>
                </a:solidFill>
                <a:latin typeface="Times New Roman" panose="02020603050405020304" pitchFamily="18" charset="0"/>
                <a:cs typeface="Times New Roman" panose="02020603050405020304" pitchFamily="18" charset="0"/>
              </a:rPr>
              <a:t>số</a:t>
            </a:r>
            <a:r>
              <a:rPr lang="en-US" sz="3360" b="1" dirty="0">
                <a:solidFill>
                  <a:schemeClr val="bg1"/>
                </a:solidFill>
                <a:latin typeface="Times New Roman" panose="02020603050405020304" pitchFamily="18" charset="0"/>
                <a:cs typeface="Times New Roman" panose="02020603050405020304" pitchFamily="18" charset="0"/>
              </a:rPr>
              <a:t> 1</a:t>
            </a:r>
          </a:p>
          <a:p>
            <a:pPr algn="ctr"/>
            <a:r>
              <a:rPr lang="en-US" sz="3360" b="1" i="1" dirty="0" err="1">
                <a:solidFill>
                  <a:srgbClr val="3E0DF1"/>
                </a:solidFill>
                <a:latin typeface="Times New Roman" panose="02020603050405020304" pitchFamily="18" charset="0"/>
                <a:cs typeface="Times New Roman" panose="02020603050405020304" pitchFamily="18" charset="0"/>
              </a:rPr>
              <a:t>Hoàn</a:t>
            </a:r>
            <a:r>
              <a:rPr lang="en-US" sz="3360" b="1" i="1" dirty="0">
                <a:solidFill>
                  <a:srgbClr val="3E0DF1"/>
                </a:solidFill>
                <a:latin typeface="Times New Roman" panose="02020603050405020304" pitchFamily="18" charset="0"/>
                <a:cs typeface="Times New Roman" panose="02020603050405020304" pitchFamily="18" charset="0"/>
              </a:rPr>
              <a:t> </a:t>
            </a:r>
            <a:r>
              <a:rPr lang="en-US" sz="3360" b="1" i="1" dirty="0" err="1">
                <a:solidFill>
                  <a:srgbClr val="3E0DF1"/>
                </a:solidFill>
                <a:latin typeface="Times New Roman" panose="02020603050405020304" pitchFamily="18" charset="0"/>
                <a:cs typeface="Times New Roman" panose="02020603050405020304" pitchFamily="18" charset="0"/>
              </a:rPr>
              <a:t>thiện</a:t>
            </a:r>
            <a:r>
              <a:rPr lang="en-US" sz="3360" b="1" i="1" dirty="0">
                <a:solidFill>
                  <a:srgbClr val="3E0DF1"/>
                </a:solidFill>
                <a:latin typeface="Times New Roman" panose="02020603050405020304" pitchFamily="18" charset="0"/>
                <a:cs typeface="Times New Roman" panose="02020603050405020304" pitchFamily="18" charset="0"/>
              </a:rPr>
              <a:t> </a:t>
            </a:r>
            <a:r>
              <a:rPr lang="en-US" sz="3360" b="1" i="1" dirty="0" err="1">
                <a:solidFill>
                  <a:srgbClr val="3E0DF1"/>
                </a:solidFill>
                <a:latin typeface="Times New Roman" panose="02020603050405020304" pitchFamily="18" charset="0"/>
                <a:cs typeface="Times New Roman" panose="02020603050405020304" pitchFamily="18" charset="0"/>
              </a:rPr>
              <a:t>phiếu</a:t>
            </a:r>
            <a:r>
              <a:rPr lang="en-US" sz="3360" b="1" i="1" dirty="0">
                <a:solidFill>
                  <a:srgbClr val="3E0DF1"/>
                </a:solidFill>
                <a:latin typeface="Times New Roman" panose="02020603050405020304" pitchFamily="18" charset="0"/>
                <a:cs typeface="Times New Roman" panose="02020603050405020304" pitchFamily="18" charset="0"/>
              </a:rPr>
              <a:t> </a:t>
            </a:r>
            <a:r>
              <a:rPr lang="en-US" sz="3360" b="1" i="1" dirty="0" err="1">
                <a:solidFill>
                  <a:srgbClr val="3E0DF1"/>
                </a:solidFill>
                <a:latin typeface="Times New Roman" panose="02020603050405020304" pitchFamily="18" charset="0"/>
                <a:cs typeface="Times New Roman" panose="02020603050405020304" pitchFamily="18" charset="0"/>
              </a:rPr>
              <a:t>học</a:t>
            </a:r>
            <a:r>
              <a:rPr lang="en-US" sz="3360" b="1" i="1" dirty="0">
                <a:solidFill>
                  <a:srgbClr val="3E0DF1"/>
                </a:solidFill>
                <a:latin typeface="Times New Roman" panose="02020603050405020304" pitchFamily="18" charset="0"/>
                <a:cs typeface="Times New Roman" panose="02020603050405020304" pitchFamily="18" charset="0"/>
              </a:rPr>
              <a:t> </a:t>
            </a:r>
            <a:r>
              <a:rPr lang="en-US" sz="3360" b="1" i="1" dirty="0" err="1">
                <a:solidFill>
                  <a:srgbClr val="3E0DF1"/>
                </a:solidFill>
                <a:latin typeface="Times New Roman" panose="02020603050405020304" pitchFamily="18" charset="0"/>
                <a:cs typeface="Times New Roman" panose="02020603050405020304" pitchFamily="18" charset="0"/>
              </a:rPr>
              <a:t>tập</a:t>
            </a:r>
            <a:r>
              <a:rPr lang="en-US" sz="3360" b="1" i="1" dirty="0">
                <a:solidFill>
                  <a:srgbClr val="3E0DF1"/>
                </a:solidFill>
                <a:latin typeface="Times New Roman" panose="02020603050405020304" pitchFamily="18" charset="0"/>
                <a:cs typeface="Times New Roman" panose="02020603050405020304" pitchFamily="18" charset="0"/>
              </a:rPr>
              <a:t> </a:t>
            </a:r>
            <a:r>
              <a:rPr lang="en-US" sz="3360" b="1" i="1" dirty="0" err="1">
                <a:solidFill>
                  <a:srgbClr val="3E0DF1"/>
                </a:solidFill>
                <a:latin typeface="Times New Roman" panose="02020603050405020304" pitchFamily="18" charset="0"/>
                <a:cs typeface="Times New Roman" panose="02020603050405020304" pitchFamily="18" charset="0"/>
              </a:rPr>
              <a:t>theo</a:t>
            </a:r>
            <a:r>
              <a:rPr lang="en-US" sz="3360" b="1" i="1" dirty="0">
                <a:solidFill>
                  <a:srgbClr val="3E0DF1"/>
                </a:solidFill>
                <a:latin typeface="Times New Roman" panose="02020603050405020304" pitchFamily="18" charset="0"/>
                <a:cs typeface="Times New Roman" panose="02020603050405020304" pitchFamily="18" charset="0"/>
              </a:rPr>
              <a:t> </a:t>
            </a:r>
            <a:r>
              <a:rPr lang="en-US" sz="3360" b="1" i="1" dirty="0" err="1">
                <a:solidFill>
                  <a:srgbClr val="3E0DF1"/>
                </a:solidFill>
                <a:latin typeface="Times New Roman" panose="02020603050405020304" pitchFamily="18" charset="0"/>
                <a:cs typeface="Times New Roman" panose="02020603050405020304" pitchFamily="18" charset="0"/>
              </a:rPr>
              <a:t>bảng</a:t>
            </a:r>
            <a:r>
              <a:rPr lang="en-US" sz="3360" b="1" i="1" dirty="0">
                <a:solidFill>
                  <a:srgbClr val="3E0DF1"/>
                </a:solidFill>
                <a:latin typeface="Times New Roman" panose="02020603050405020304" pitchFamily="18" charset="0"/>
                <a:cs typeface="Times New Roman" panose="02020603050405020304" pitchFamily="18" charset="0"/>
              </a:rPr>
              <a:t> </a:t>
            </a:r>
            <a:r>
              <a:rPr lang="en-US" sz="3360" b="1" i="1" dirty="0" err="1">
                <a:solidFill>
                  <a:srgbClr val="3E0DF1"/>
                </a:solidFill>
                <a:latin typeface="Times New Roman" panose="02020603050405020304" pitchFamily="18" charset="0"/>
                <a:cs typeface="Times New Roman" panose="02020603050405020304" pitchFamily="18" charset="0"/>
              </a:rPr>
              <a:t>sau</a:t>
            </a:r>
            <a:endParaRPr lang="en-US" sz="3360" b="1" i="1" dirty="0">
              <a:solidFill>
                <a:srgbClr val="3E0DF1"/>
              </a:solidFill>
              <a:latin typeface="Times New Roman" panose="02020603050405020304" pitchFamily="18" charset="0"/>
              <a:cs typeface="Times New Roman" panose="02020603050405020304" pitchFamily="18" charset="0"/>
            </a:endParaRPr>
          </a:p>
          <a:p>
            <a:pPr algn="ctr"/>
            <a:r>
              <a:rPr lang="en-US" sz="3360" b="1" i="1" dirty="0">
                <a:solidFill>
                  <a:srgbClr val="3E0DF1"/>
                </a:solidFill>
                <a:latin typeface="Times New Roman" panose="02020603050405020304" pitchFamily="18" charset="0"/>
                <a:cs typeface="Times New Roman" panose="02020603050405020304" pitchFamily="18" charset="0"/>
              </a:rPr>
              <a:t> ( 7 </a:t>
            </a:r>
            <a:r>
              <a:rPr lang="en-US" sz="3360" b="1" i="1" dirty="0" err="1">
                <a:solidFill>
                  <a:srgbClr val="3E0DF1"/>
                </a:solidFill>
                <a:latin typeface="Times New Roman" panose="02020603050405020304" pitchFamily="18" charset="0"/>
                <a:cs typeface="Times New Roman" panose="02020603050405020304" pitchFamily="18" charset="0"/>
              </a:rPr>
              <a:t>phút</a:t>
            </a:r>
            <a:r>
              <a:rPr lang="en-US" sz="3360" b="1" i="1" dirty="0">
                <a:solidFill>
                  <a:srgbClr val="3E0DF1"/>
                </a:solidFill>
                <a:latin typeface="Times New Roman" panose="02020603050405020304" pitchFamily="18" charset="0"/>
                <a:cs typeface="Times New Roman" panose="02020603050405020304"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3522158372"/>
              </p:ext>
            </p:extLst>
          </p:nvPr>
        </p:nvGraphicFramePr>
        <p:xfrm>
          <a:off x="2177968" y="2635643"/>
          <a:ext cx="10908638" cy="4185194"/>
        </p:xfrm>
        <a:graphic>
          <a:graphicData uri="http://schemas.openxmlformats.org/drawingml/2006/table">
            <a:tbl>
              <a:tblPr firstRow="1" firstCol="1" bandRow="1">
                <a:tableStyleId>{5C22544A-7EE6-4342-B048-85BDC9FD1C3A}</a:tableStyleId>
              </a:tblPr>
              <a:tblGrid>
                <a:gridCol w="955329">
                  <a:extLst>
                    <a:ext uri="{9D8B030D-6E8A-4147-A177-3AD203B41FA5}">
                      <a16:colId xmlns:a16="http://schemas.microsoft.com/office/drawing/2014/main" val="1510048646"/>
                    </a:ext>
                  </a:extLst>
                </a:gridCol>
                <a:gridCol w="1790415">
                  <a:extLst>
                    <a:ext uri="{9D8B030D-6E8A-4147-A177-3AD203B41FA5}">
                      <a16:colId xmlns:a16="http://schemas.microsoft.com/office/drawing/2014/main" val="1120940912"/>
                    </a:ext>
                  </a:extLst>
                </a:gridCol>
                <a:gridCol w="1425028">
                  <a:extLst>
                    <a:ext uri="{9D8B030D-6E8A-4147-A177-3AD203B41FA5}">
                      <a16:colId xmlns:a16="http://schemas.microsoft.com/office/drawing/2014/main" val="970998458"/>
                    </a:ext>
                  </a:extLst>
                </a:gridCol>
                <a:gridCol w="1820084">
                  <a:extLst>
                    <a:ext uri="{9D8B030D-6E8A-4147-A177-3AD203B41FA5}">
                      <a16:colId xmlns:a16="http://schemas.microsoft.com/office/drawing/2014/main" val="3193226599"/>
                    </a:ext>
                  </a:extLst>
                </a:gridCol>
                <a:gridCol w="4917782">
                  <a:extLst>
                    <a:ext uri="{9D8B030D-6E8A-4147-A177-3AD203B41FA5}">
                      <a16:colId xmlns:a16="http://schemas.microsoft.com/office/drawing/2014/main" val="1358065405"/>
                    </a:ext>
                  </a:extLst>
                </a:gridCol>
              </a:tblGrid>
              <a:tr h="687275">
                <a:tc>
                  <a:txBody>
                    <a:bodyPr/>
                    <a:lstStyle/>
                    <a:p>
                      <a:pPr marL="0" marR="0" algn="just">
                        <a:lnSpc>
                          <a:spcPct val="115000"/>
                        </a:lnSpc>
                        <a:spcBef>
                          <a:spcPts val="0"/>
                        </a:spcBef>
                        <a:spcAft>
                          <a:spcPts val="0"/>
                        </a:spcAft>
                        <a:tabLst>
                          <a:tab pos="4838700" algn="l"/>
                        </a:tabLst>
                      </a:pP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r>
                        <a:rPr lang="es-E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r>
                        <a:rPr lang="es-E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extLst>
                  <a:ext uri="{0D108BD9-81ED-4DB2-BD59-A6C34878D82A}">
                    <a16:rowId xmlns:a16="http://schemas.microsoft.com/office/drawing/2014/main" val="4192928730"/>
                  </a:ext>
                </a:extLst>
              </a:tr>
              <a:tr h="1289527">
                <a:tc>
                  <a:txBody>
                    <a:bodyPr/>
                    <a:lstStyle/>
                    <a:p>
                      <a:pPr marL="0" marR="0" algn="just">
                        <a:lnSpc>
                          <a:spcPct val="115000"/>
                        </a:lnSpc>
                        <a:spcBef>
                          <a:spcPts val="0"/>
                        </a:spcBef>
                        <a:spcAft>
                          <a:spcPts val="0"/>
                        </a:spcAft>
                        <a:tabLst>
                          <a:tab pos="4838700" algn="l"/>
                        </a:tabLst>
                      </a:pPr>
                      <a:r>
                        <a:rPr lang="es-ES" sz="3400" dirty="0">
                          <a:effectLst/>
                          <a:latin typeface="Times New Roman" panose="02020603050405020304" pitchFamily="18" charset="0"/>
                          <a:cs typeface="Times New Roman" panose="02020603050405020304" pitchFamily="18" charset="0"/>
                        </a:rPr>
                        <a:t> </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r>
                        <a:rPr lang="es-ES" sz="3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extLst>
                  <a:ext uri="{0D108BD9-81ED-4DB2-BD59-A6C34878D82A}">
                    <a16:rowId xmlns:a16="http://schemas.microsoft.com/office/drawing/2014/main" val="2409793636"/>
                  </a:ext>
                </a:extLst>
              </a:tr>
              <a:tr h="1121869">
                <a:tc>
                  <a:txBody>
                    <a:bodyPr/>
                    <a:lstStyle/>
                    <a:p>
                      <a:pPr marL="0" marR="0" algn="just">
                        <a:lnSpc>
                          <a:spcPct val="115000"/>
                        </a:lnSpc>
                        <a:spcBef>
                          <a:spcPts val="0"/>
                        </a:spcBef>
                        <a:spcAft>
                          <a:spcPts val="0"/>
                        </a:spcAft>
                        <a:tabLst>
                          <a:tab pos="4838700" algn="l"/>
                        </a:tabLst>
                      </a:pPr>
                      <a:r>
                        <a:rPr lang="es-ES" sz="3400" dirty="0">
                          <a:effectLst/>
                          <a:latin typeface="Times New Roman" panose="02020603050405020304" pitchFamily="18" charset="0"/>
                          <a:cs typeface="Times New Roman" panose="02020603050405020304" pitchFamily="18" charset="0"/>
                        </a:rPr>
                        <a:t> </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r>
                        <a:rPr lang="es-ES" sz="3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extLst>
                  <a:ext uri="{0D108BD9-81ED-4DB2-BD59-A6C34878D82A}">
                    <a16:rowId xmlns:a16="http://schemas.microsoft.com/office/drawing/2014/main" val="1352554238"/>
                  </a:ext>
                </a:extLst>
              </a:tr>
              <a:tr h="1086523">
                <a:tc>
                  <a:txBody>
                    <a:bodyPr/>
                    <a:lstStyle/>
                    <a:p>
                      <a:pPr marL="0" marR="0" indent="0" algn="just" defTabSz="457200" rtl="0" eaLnBrk="1" fontAlgn="auto" latinLnBrk="0" hangingPunct="1">
                        <a:lnSpc>
                          <a:spcPct val="115000"/>
                        </a:lnSpc>
                        <a:spcBef>
                          <a:spcPts val="0"/>
                        </a:spcBef>
                        <a:spcAft>
                          <a:spcPts val="0"/>
                        </a:spcAft>
                        <a:buClrTx/>
                        <a:buSzTx/>
                        <a:buFontTx/>
                        <a:buNone/>
                        <a:tabLst>
                          <a:tab pos="4838700" algn="l"/>
                        </a:tabLst>
                        <a:defRPr/>
                      </a:pPr>
                      <a:r>
                        <a:rPr lang="es-ES" sz="1700" dirty="0">
                          <a:effectLst/>
                          <a:latin typeface="Times New Roman" panose="02020603050405020304" pitchFamily="18" charset="0"/>
                          <a:cs typeface="Times New Roman" panose="02020603050405020304" pitchFamily="18" charset="0"/>
                        </a:rPr>
                        <a:t> </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r>
                        <a:rPr lang="es-ES" sz="170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4838700" algn="l"/>
                        </a:tabLst>
                      </a:pP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tc>
                  <a:txBody>
                    <a:bodyPr/>
                    <a:lstStyle/>
                    <a:p>
                      <a:pPr marL="0" marR="0" algn="just">
                        <a:lnSpc>
                          <a:spcPct val="115000"/>
                        </a:lnSpc>
                        <a:spcBef>
                          <a:spcPts val="0"/>
                        </a:spcBef>
                        <a:spcAft>
                          <a:spcPts val="0"/>
                        </a:spcAft>
                        <a:tabLst>
                          <a:tab pos="4838700" algn="l"/>
                        </a:tabLst>
                      </a:pPr>
                      <a:r>
                        <a:rPr lang="es-ES" sz="17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296" marR="82296" marT="0" marB="0"/>
                </a:tc>
                <a:extLst>
                  <a:ext uri="{0D108BD9-81ED-4DB2-BD59-A6C34878D82A}">
                    <a16:rowId xmlns:a16="http://schemas.microsoft.com/office/drawing/2014/main" val="220658690"/>
                  </a:ext>
                </a:extLst>
              </a:tr>
            </a:tbl>
          </a:graphicData>
        </a:graphic>
      </p:graphicFrame>
      <p:sp>
        <p:nvSpPr>
          <p:cNvPr id="25" name="TextBox 24"/>
          <p:cNvSpPr txBox="1"/>
          <p:nvPr/>
        </p:nvSpPr>
        <p:spPr>
          <a:xfrm>
            <a:off x="2323772" y="2820632"/>
            <a:ext cx="1110168" cy="389658"/>
          </a:xfrm>
          <a:prstGeom prst="rect">
            <a:avLst/>
          </a:prstGeom>
          <a:noFill/>
        </p:spPr>
        <p:txBody>
          <a:bodyPr wrap="square" rtlCol="0">
            <a:spAutoFit/>
          </a:bodyPr>
          <a:lstStyle/>
          <a:p>
            <a:pPr algn="just">
              <a:lnSpc>
                <a:spcPct val="115000"/>
              </a:lnSpc>
              <a:tabLst>
                <a:tab pos="5806440" algn="l"/>
              </a:tabLst>
            </a:pPr>
            <a:r>
              <a:rPr lang="es-ES" sz="1680" b="1" dirty="0">
                <a:latin typeface="Times New Roman" panose="02020603050405020304" pitchFamily="18" charset="0"/>
                <a:cs typeface="Times New Roman" panose="02020603050405020304" pitchFamily="18" charset="0"/>
              </a:rPr>
              <a:t>STT</a:t>
            </a:r>
            <a:endParaRPr lang="en-US" sz="168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p:cNvSpPr txBox="1"/>
          <p:nvPr/>
        </p:nvSpPr>
        <p:spPr>
          <a:xfrm>
            <a:off x="3287885" y="2803494"/>
            <a:ext cx="1110168" cy="365869"/>
          </a:xfrm>
          <a:prstGeom prst="rect">
            <a:avLst/>
          </a:prstGeom>
          <a:noFill/>
        </p:spPr>
        <p:txBody>
          <a:bodyPr wrap="square" rtlCol="0">
            <a:spAutoFit/>
          </a:bodyPr>
          <a:lstStyle/>
          <a:p>
            <a:pPr algn="ctr">
              <a:lnSpc>
                <a:spcPct val="115000"/>
              </a:lnSpc>
              <a:tabLst>
                <a:tab pos="5806440" algn="l"/>
              </a:tabLst>
            </a:pPr>
            <a:r>
              <a:rPr lang="es-ES" sz="1680" b="1" dirty="0">
                <a:latin typeface="Times New Roman" panose="02020603050405020304" pitchFamily="18" charset="0"/>
                <a:cs typeface="Times New Roman" panose="02020603050405020304" pitchFamily="18" charset="0"/>
              </a:rPr>
              <a:t>v/ </a:t>
            </a:r>
            <a:r>
              <a:rPr lang="es-ES" sz="1680" b="1" dirty="0" err="1">
                <a:latin typeface="Times New Roman" panose="02020603050405020304" pitchFamily="18" charset="0"/>
                <a:cs typeface="Times New Roman" panose="02020603050405020304" pitchFamily="18" charset="0"/>
              </a:rPr>
              <a:t>bản</a:t>
            </a:r>
            <a:endParaRPr lang="en-US" sz="168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p:cNvSpPr txBox="1"/>
          <p:nvPr/>
        </p:nvSpPr>
        <p:spPr>
          <a:xfrm>
            <a:off x="5363220" y="2762908"/>
            <a:ext cx="1171585" cy="389658"/>
          </a:xfrm>
          <a:prstGeom prst="rect">
            <a:avLst/>
          </a:prstGeom>
          <a:noFill/>
        </p:spPr>
        <p:txBody>
          <a:bodyPr wrap="square" rtlCol="0">
            <a:spAutoFit/>
          </a:bodyPr>
          <a:lstStyle/>
          <a:p>
            <a:pPr algn="just">
              <a:lnSpc>
                <a:spcPct val="115000"/>
              </a:lnSpc>
              <a:tabLst>
                <a:tab pos="5806440" algn="l"/>
              </a:tabLst>
            </a:pPr>
            <a:r>
              <a:rPr lang="es-ES" sz="1680" b="1" dirty="0">
                <a:latin typeface="Times New Roman" panose="02020603050405020304" pitchFamily="18" charset="0"/>
                <a:cs typeface="Times New Roman" panose="02020603050405020304" pitchFamily="18" charset="0"/>
              </a:rPr>
              <a:t>T/</a:t>
            </a:r>
            <a:r>
              <a:rPr lang="es-ES" sz="1680" b="1" dirty="0" err="1">
                <a:latin typeface="Times New Roman" panose="02020603050405020304" pitchFamily="18" charset="0"/>
                <a:cs typeface="Times New Roman" panose="02020603050405020304" pitchFamily="18" charset="0"/>
              </a:rPr>
              <a:t>giả</a:t>
            </a:r>
            <a:endParaRPr lang="en-US" sz="168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p:cNvSpPr txBox="1"/>
          <p:nvPr/>
        </p:nvSpPr>
        <p:spPr>
          <a:xfrm>
            <a:off x="6618138" y="2826786"/>
            <a:ext cx="1110168" cy="389658"/>
          </a:xfrm>
          <a:prstGeom prst="rect">
            <a:avLst/>
          </a:prstGeom>
          <a:noFill/>
        </p:spPr>
        <p:txBody>
          <a:bodyPr wrap="square" rtlCol="0">
            <a:spAutoFit/>
          </a:bodyPr>
          <a:lstStyle/>
          <a:p>
            <a:pPr algn="just">
              <a:lnSpc>
                <a:spcPct val="115000"/>
              </a:lnSpc>
              <a:tabLst>
                <a:tab pos="5806440" algn="l"/>
              </a:tabLst>
            </a:pPr>
            <a:r>
              <a:rPr lang="es-ES" sz="1680" b="1" dirty="0">
                <a:latin typeface="Times New Roman" panose="02020603050405020304" pitchFamily="18" charset="0"/>
                <a:cs typeface="Times New Roman" panose="02020603050405020304" pitchFamily="18" charset="0"/>
              </a:rPr>
              <a:t>T/ </a:t>
            </a:r>
            <a:r>
              <a:rPr lang="es-ES" sz="1680" b="1" dirty="0" err="1">
                <a:latin typeface="Times New Roman" panose="02020603050405020304" pitchFamily="18" charset="0"/>
                <a:cs typeface="Times New Roman" panose="02020603050405020304" pitchFamily="18" charset="0"/>
              </a:rPr>
              <a:t>loại</a:t>
            </a:r>
            <a:endParaRPr lang="en-US" sz="168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TextBox 28"/>
          <p:cNvSpPr txBox="1"/>
          <p:nvPr/>
        </p:nvSpPr>
        <p:spPr>
          <a:xfrm>
            <a:off x="8739888" y="2969154"/>
            <a:ext cx="1552676" cy="389658"/>
          </a:xfrm>
          <a:prstGeom prst="rect">
            <a:avLst/>
          </a:prstGeom>
          <a:noFill/>
        </p:spPr>
        <p:txBody>
          <a:bodyPr wrap="square" rtlCol="0">
            <a:spAutoFit/>
          </a:bodyPr>
          <a:lstStyle/>
          <a:p>
            <a:pPr algn="just">
              <a:lnSpc>
                <a:spcPct val="115000"/>
              </a:lnSpc>
              <a:tabLst>
                <a:tab pos="5806440" algn="l"/>
              </a:tabLst>
            </a:pPr>
            <a:r>
              <a:rPr lang="es-ES" sz="1680" b="1" dirty="0" err="1">
                <a:latin typeface="Times New Roman" panose="02020603050405020304" pitchFamily="18" charset="0"/>
                <a:cs typeface="Times New Roman" panose="02020603050405020304" pitchFamily="18" charset="0"/>
              </a:rPr>
              <a:t>Nội</a:t>
            </a:r>
            <a:r>
              <a:rPr lang="es-ES" sz="1680" b="1" dirty="0">
                <a:latin typeface="Times New Roman" panose="02020603050405020304" pitchFamily="18" charset="0"/>
                <a:cs typeface="Times New Roman" panose="02020603050405020304" pitchFamily="18" charset="0"/>
              </a:rPr>
              <a:t> </a:t>
            </a:r>
            <a:r>
              <a:rPr lang="es-ES" sz="1680" b="1" dirty="0" err="1">
                <a:latin typeface="Times New Roman" panose="02020603050405020304" pitchFamily="18" charset="0"/>
                <a:cs typeface="Times New Roman" panose="02020603050405020304" pitchFamily="18" charset="0"/>
              </a:rPr>
              <a:t>dung</a:t>
            </a:r>
            <a:endParaRPr lang="en-US" sz="168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88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P spid="27"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7"/>
          <p:cNvGraphicFramePr/>
          <p:nvPr/>
        </p:nvGraphicFramePr>
        <p:xfrm>
          <a:off x="762000" y="914400"/>
          <a:ext cx="13106400" cy="7110161"/>
        </p:xfrm>
        <a:graphic>
          <a:graphicData uri="http://schemas.openxmlformats.org/drawingml/2006/table">
            <a:tbl>
              <a:tblPr>
                <a:noFill/>
                <a:tableStyleId>{A184C589-87F5-4C55-9257-A1EA863887DF}</a:tableStyleId>
              </a:tblPr>
              <a:tblGrid>
                <a:gridCol w="705000">
                  <a:extLst>
                    <a:ext uri="{9D8B030D-6E8A-4147-A177-3AD203B41FA5}">
                      <a16:colId xmlns:a16="http://schemas.microsoft.com/office/drawing/2014/main" val="20000"/>
                    </a:ext>
                  </a:extLst>
                </a:gridCol>
                <a:gridCol w="1733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7391400">
                  <a:extLst>
                    <a:ext uri="{9D8B030D-6E8A-4147-A177-3AD203B41FA5}">
                      <a16:colId xmlns:a16="http://schemas.microsoft.com/office/drawing/2014/main" val="20004"/>
                    </a:ext>
                  </a:extLst>
                </a:gridCol>
              </a:tblGrid>
              <a:tr h="457200">
                <a:tc gridSpan="5">
                  <a:txBody>
                    <a:bodyPr/>
                    <a:lstStyle/>
                    <a:p>
                      <a:pPr marL="0" marR="0" lvl="0" indent="0" algn="ctr" rtl="0">
                        <a:lnSpc>
                          <a:spcPct val="107000"/>
                        </a:lnSpc>
                        <a:spcBef>
                          <a:spcPts val="0"/>
                        </a:spcBef>
                        <a:spcAft>
                          <a:spcPts val="0"/>
                        </a:spcAft>
                        <a:buNone/>
                      </a:pPr>
                      <a:r>
                        <a:rPr lang="en-US" sz="2400" b="1" u="none" strike="noStrike" cap="none">
                          <a:solidFill>
                            <a:srgbClr val="FFFF00"/>
                          </a:solidFill>
                          <a:latin typeface="Times New Roman"/>
                          <a:ea typeface="Times New Roman"/>
                          <a:cs typeface="Times New Roman"/>
                          <a:sym typeface="Times New Roman"/>
                        </a:rPr>
                        <a:t>CÁC VĂN BẢN ĐÃ HỌC </a:t>
                      </a:r>
                      <a:r>
                        <a:rPr lang="en-US" sz="1800" b="1" u="none" strike="noStrike" cap="none">
                          <a:solidFill>
                            <a:srgbClr val="FFFF00"/>
                          </a:solidFill>
                          <a:latin typeface="Times New Roman"/>
                          <a:ea typeface="Times New Roman"/>
                          <a:cs typeface="Times New Roman"/>
                          <a:sym typeface="Times New Roman"/>
                        </a:rPr>
                        <a:t>(TỪ BÀI 15)</a:t>
                      </a:r>
                      <a:endParaRPr sz="180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marR="0" lvl="0" indent="0" algn="ctr" rtl="0">
                        <a:lnSpc>
                          <a:spcPct val="107000"/>
                        </a:lnSpc>
                        <a:spcBef>
                          <a:spcPts val="0"/>
                        </a:spcBef>
                        <a:spcAft>
                          <a:spcPts val="0"/>
                        </a:spcAft>
                        <a:buNone/>
                      </a:pPr>
                      <a:r>
                        <a:rPr lang="en-US" sz="1800" b="1" u="none" strike="noStrike" cap="none">
                          <a:solidFill>
                            <a:srgbClr val="FFC000"/>
                          </a:solidFill>
                          <a:latin typeface="Times New Roman"/>
                          <a:ea typeface="Times New Roman"/>
                          <a:cs typeface="Times New Roman"/>
                          <a:sym typeface="Times New Roman"/>
                        </a:rPr>
                        <a:t>TT</a:t>
                      </a:r>
                      <a:endParaRPr sz="18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Văn bản</a:t>
                      </a:r>
                      <a:endParaRPr sz="24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000" b="1" u="none" strike="noStrike" cap="none">
                          <a:solidFill>
                            <a:srgbClr val="FFC000"/>
                          </a:solidFill>
                          <a:latin typeface="Times New Roman"/>
                          <a:ea typeface="Times New Roman"/>
                          <a:cs typeface="Times New Roman"/>
                          <a:sym typeface="Times New Roman"/>
                        </a:rPr>
                        <a:t>Tác giả</a:t>
                      </a:r>
                      <a:endParaRPr sz="20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000" b="1" u="none" strike="noStrike" cap="none">
                          <a:solidFill>
                            <a:srgbClr val="FFC000"/>
                          </a:solidFill>
                          <a:latin typeface="Times New Roman"/>
                          <a:ea typeface="Times New Roman"/>
                          <a:cs typeface="Times New Roman"/>
                          <a:sym typeface="Times New Roman"/>
                        </a:rPr>
                        <a:t>Thể loại</a:t>
                      </a:r>
                      <a:endParaRPr sz="20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Nội dung</a:t>
                      </a:r>
                      <a:endParaRPr sz="24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1</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Đập đá ở </a:t>
                      </a:r>
                      <a:endParaRPr sz="2400" b="0" i="1" u="none" strike="noStrike" cap="none">
                        <a:solidFill>
                          <a:srgbClr val="FFFF0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Côn Lôn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Phan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Châu Trinh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FFFF00"/>
                        </a:buClr>
                        <a:buSzPts val="2400"/>
                        <a:buFont typeface="Times New Roman"/>
                        <a:buNone/>
                      </a:pPr>
                      <a:r>
                        <a:rPr lang="en-US" sz="2400" b="0" i="0" u="none" strike="noStrike" cap="none">
                          <a:solidFill>
                            <a:srgbClr val="FFFF00"/>
                          </a:solidFill>
                          <a:latin typeface="Times New Roman"/>
                          <a:ea typeface="Times New Roman"/>
                          <a:cs typeface="Times New Roman"/>
                          <a:sym typeface="Times New Roman"/>
                        </a:rPr>
                        <a:t>      </a:t>
                      </a:r>
                      <a:r>
                        <a:rPr lang="en-US" sz="2400" b="0" i="0" u="none" strike="noStrike" cap="none">
                          <a:solidFill>
                            <a:schemeClr val="lt1"/>
                          </a:solidFill>
                          <a:latin typeface="Times New Roman"/>
                          <a:ea typeface="Times New Roman"/>
                          <a:cs typeface="Times New Roman"/>
                          <a:sym typeface="Times New Roman"/>
                        </a:rPr>
                        <a:t>Hình tượng ngang tàng, lẫm liệt của người tù cách mạng, yêu nước </a:t>
                      </a:r>
                      <a:r>
                        <a:rPr lang="en-US" sz="2400" b="0" i="0" u="none" strike="noStrike" cap="none">
                          <a:solidFill>
                            <a:schemeClr val="lt1"/>
                          </a:solidFill>
                          <a:latin typeface="Calibri"/>
                          <a:ea typeface="Calibri"/>
                          <a:cs typeface="Calibri"/>
                          <a:sym typeface="Calibri"/>
                        </a:rPr>
                        <a:t>trên đảo Côn Lôn.</a:t>
                      </a:r>
                      <a:endParaRPr sz="2400" b="0" i="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2</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i="1" u="none" strike="noStrike" cap="none">
                        <a:solidFill>
                          <a:srgbClr val="FFFF0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Nhớ rừng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Thế Lữ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0" u="none" strike="noStrike" cap="none">
                          <a:solidFill>
                            <a:schemeClr val="lt1"/>
                          </a:solidFill>
                          <a:latin typeface="Calibri"/>
                          <a:ea typeface="Calibri"/>
                          <a:cs typeface="Calibri"/>
                          <a:sym typeface="Calibri"/>
                        </a:rPr>
                        <a:t>Tám chữ</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0" u="none" strike="noStrike" cap="none">
                          <a:solidFill>
                            <a:schemeClr val="lt1"/>
                          </a:solidFill>
                          <a:latin typeface="Times New Roman"/>
                          <a:ea typeface="Times New Roman"/>
                          <a:cs typeface="Times New Roman"/>
                          <a:sym typeface="Times New Roman"/>
                        </a:rPr>
                        <a:t>      </a:t>
                      </a:r>
                      <a:endParaRPr/>
                    </a:p>
                    <a:p>
                      <a:pPr marL="0" marR="0" lvl="0" indent="0" algn="l" rtl="0">
                        <a:lnSpc>
                          <a:spcPct val="107000"/>
                        </a:lnSpc>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020575">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3</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Ông đồ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Vũ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Đình Liên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Năm chữ</a:t>
                      </a:r>
                      <a:endParaRPr sz="2400" b="0" u="none" strike="noStrike" cap="none">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0" u="none" strike="noStrike" cap="none">
                          <a:solidFill>
                            <a:srgbClr val="FFFF00"/>
                          </a:solidFill>
                          <a:latin typeface="Times New Roman"/>
                          <a:ea typeface="Times New Roman"/>
                          <a:cs typeface="Times New Roman"/>
                          <a:sym typeface="Times New Roman"/>
                        </a:rPr>
                        <a:t>      </a:t>
                      </a:r>
                      <a:r>
                        <a:rPr lang="en-US" sz="2400" b="0" i="0" u="none" strike="noStrike" cap="none">
                          <a:solidFill>
                            <a:schemeClr val="lt1"/>
                          </a:solidFill>
                          <a:latin typeface="Times New Roman"/>
                          <a:ea typeface="Times New Roman"/>
                          <a:cs typeface="Times New Roman"/>
                          <a:sym typeface="Times New Roman"/>
                        </a:rPr>
                        <a:t>Từ tình cảnh đáng thương của ông đồ cho thấy niềm hoài cổ của tác giả về một lớp người đang tàn tạ và một nét đẹp văn hoá đang dần bị lãng quên.</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4</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Quê hương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Tế Hanh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Calibri"/>
                          <a:ea typeface="Calibri"/>
                          <a:cs typeface="Calibri"/>
                          <a:sym typeface="Calibri"/>
                        </a:rPr>
                        <a:t>Tám chữ</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lt1"/>
                        </a:buClr>
                        <a:buSzPts val="2400"/>
                        <a:buFont typeface="Times New Roman"/>
                        <a:buNone/>
                      </a:pPr>
                      <a:r>
                        <a:rPr lang="en-US" sz="2400" b="0" i="0" u="none" strike="noStrike" cap="none">
                          <a:solidFill>
                            <a:schemeClr val="lt1"/>
                          </a:solidFill>
                          <a:latin typeface="Times New Roman"/>
                          <a:ea typeface="Times New Roman"/>
                          <a:cs typeface="Times New Roman"/>
                          <a:sym typeface="Times New Roman"/>
                        </a:rPr>
                        <a:t>      </a:t>
                      </a:r>
                      <a:endParaRPr/>
                    </a:p>
                    <a:p>
                      <a:pPr marL="0" marR="0" lvl="0" indent="0" algn="just" rtl="0">
                        <a:lnSpc>
                          <a:spcPct val="107000"/>
                        </a:lnSpc>
                        <a:spcBef>
                          <a:spcPts val="0"/>
                        </a:spcBef>
                        <a:spcAft>
                          <a:spcPts val="0"/>
                        </a:spcAft>
                        <a:buClr>
                          <a:schemeClr val="dk1"/>
                        </a:buClr>
                        <a:buSzPts val="2400"/>
                        <a:buFont typeface="Calibri"/>
                        <a:buNone/>
                      </a:pP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5</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Tức cảnh </a:t>
                      </a:r>
                      <a:endParaRPr sz="2400" b="0" i="1" u="none" strike="noStrike" cap="none">
                        <a:solidFill>
                          <a:srgbClr val="FFFF0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Pác Bó</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Hồ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Chí Minh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FFFF"/>
                        </a:buClr>
                        <a:buSzPts val="2400"/>
                        <a:buFont typeface="Times New Roman"/>
                        <a:buNone/>
                      </a:pPr>
                      <a:r>
                        <a:rPr lang="en-US" sz="2400" b="0" i="0" u="none" strike="noStrike" cap="none">
                          <a:solidFill>
                            <a:srgbClr val="FFFFFF"/>
                          </a:solidFill>
                          <a:latin typeface="Times New Roman"/>
                          <a:ea typeface="Times New Roman"/>
                          <a:cs typeface="Times New Roman"/>
                          <a:sym typeface="Times New Roman"/>
                        </a:rPr>
                        <a:t>      Phong thái ung dung, lạc quan của Bác trong đời sống cách mạng gian khổ. Với Bác làm cách mạng và hoà hợp với thiên nhiên là một niềm vui lớn.</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6</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Ngắm trăng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Hồ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Chí Minh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Thất ngôn</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 tứ tuyệt</a:t>
                      </a:r>
                      <a:endParaRPr sz="2400" b="0" u="none" strike="noStrike" cap="none">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lt1"/>
                        </a:buClr>
                        <a:buSzPts val="2400"/>
                        <a:buFont typeface="Times New Roman"/>
                        <a:buNone/>
                      </a:pPr>
                      <a:r>
                        <a:rPr lang="en-US" sz="2400" b="0" i="0" u="none" strike="noStrike" cap="none">
                          <a:solidFill>
                            <a:schemeClr val="lt1"/>
                          </a:solidFill>
                          <a:latin typeface="Times New Roman"/>
                          <a:ea typeface="Times New Roman"/>
                          <a:cs typeface="Times New Roman"/>
                          <a:sym typeface="Times New Roman"/>
                        </a:rPr>
                        <a:t>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aphicFrame>
        <p:nvGraphicFramePr>
          <p:cNvPr id="146" name="Google Shape;146;p8"/>
          <p:cNvGraphicFramePr/>
          <p:nvPr/>
        </p:nvGraphicFramePr>
        <p:xfrm>
          <a:off x="762000" y="914400"/>
          <a:ext cx="13106400" cy="6975476"/>
        </p:xfrm>
        <a:graphic>
          <a:graphicData uri="http://schemas.openxmlformats.org/drawingml/2006/table">
            <a:tbl>
              <a:tblPr>
                <a:noFill/>
                <a:tableStyleId>{A184C589-87F5-4C55-9257-A1EA863887DF}</a:tableStyleId>
              </a:tblPr>
              <a:tblGrid>
                <a:gridCol w="705000">
                  <a:extLst>
                    <a:ext uri="{9D8B030D-6E8A-4147-A177-3AD203B41FA5}">
                      <a16:colId xmlns:a16="http://schemas.microsoft.com/office/drawing/2014/main" val="20000"/>
                    </a:ext>
                  </a:extLst>
                </a:gridCol>
                <a:gridCol w="1733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7391400">
                  <a:extLst>
                    <a:ext uri="{9D8B030D-6E8A-4147-A177-3AD203B41FA5}">
                      <a16:colId xmlns:a16="http://schemas.microsoft.com/office/drawing/2014/main" val="20004"/>
                    </a:ext>
                  </a:extLst>
                </a:gridCol>
              </a:tblGrid>
              <a:tr h="457200">
                <a:tc gridSpan="5">
                  <a:txBody>
                    <a:bodyPr/>
                    <a:lstStyle/>
                    <a:p>
                      <a:pPr marL="0" marR="0" lvl="0" indent="0" algn="ctr" rtl="0">
                        <a:lnSpc>
                          <a:spcPct val="107000"/>
                        </a:lnSpc>
                        <a:spcBef>
                          <a:spcPts val="0"/>
                        </a:spcBef>
                        <a:spcAft>
                          <a:spcPts val="0"/>
                        </a:spcAft>
                        <a:buNone/>
                      </a:pPr>
                      <a:r>
                        <a:rPr lang="en-US" sz="2400" b="1" u="none" strike="noStrike" cap="none">
                          <a:solidFill>
                            <a:srgbClr val="FFFF00"/>
                          </a:solidFill>
                          <a:latin typeface="Times New Roman"/>
                          <a:ea typeface="Times New Roman"/>
                          <a:cs typeface="Times New Roman"/>
                          <a:sym typeface="Times New Roman"/>
                        </a:rPr>
                        <a:t>CÁC VĂN BẢN ĐÃ HỌC </a:t>
                      </a:r>
                      <a:r>
                        <a:rPr lang="en-US" sz="1800" b="1" u="none" strike="noStrike" cap="none">
                          <a:solidFill>
                            <a:srgbClr val="FFFF00"/>
                          </a:solidFill>
                          <a:latin typeface="Times New Roman"/>
                          <a:ea typeface="Times New Roman"/>
                          <a:cs typeface="Times New Roman"/>
                          <a:sym typeface="Times New Roman"/>
                        </a:rPr>
                        <a:t>(TỪ BÀI 15)</a:t>
                      </a:r>
                      <a:endParaRPr sz="180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marR="0" lvl="0" indent="0" algn="ctr" rtl="0">
                        <a:lnSpc>
                          <a:spcPct val="107000"/>
                        </a:lnSpc>
                        <a:spcBef>
                          <a:spcPts val="0"/>
                        </a:spcBef>
                        <a:spcAft>
                          <a:spcPts val="0"/>
                        </a:spcAft>
                        <a:buNone/>
                      </a:pPr>
                      <a:r>
                        <a:rPr lang="en-US" sz="1800" b="1" u="none" strike="noStrike" cap="none">
                          <a:solidFill>
                            <a:srgbClr val="FFC000"/>
                          </a:solidFill>
                          <a:latin typeface="Times New Roman"/>
                          <a:ea typeface="Times New Roman"/>
                          <a:cs typeface="Times New Roman"/>
                          <a:sym typeface="Times New Roman"/>
                        </a:rPr>
                        <a:t>TT</a:t>
                      </a:r>
                      <a:endParaRPr sz="18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Văn bản</a:t>
                      </a:r>
                      <a:endParaRPr sz="24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000" b="1" u="none" strike="noStrike" cap="none">
                          <a:solidFill>
                            <a:srgbClr val="FFC000"/>
                          </a:solidFill>
                          <a:latin typeface="Times New Roman"/>
                          <a:ea typeface="Times New Roman"/>
                          <a:cs typeface="Times New Roman"/>
                          <a:sym typeface="Times New Roman"/>
                        </a:rPr>
                        <a:t>Tác giả</a:t>
                      </a:r>
                      <a:endParaRPr sz="20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000" b="1" u="none" strike="noStrike" cap="none">
                          <a:solidFill>
                            <a:srgbClr val="FFC000"/>
                          </a:solidFill>
                          <a:latin typeface="Times New Roman"/>
                          <a:ea typeface="Times New Roman"/>
                          <a:cs typeface="Times New Roman"/>
                          <a:sym typeface="Times New Roman"/>
                        </a:rPr>
                        <a:t>Thể loại</a:t>
                      </a:r>
                      <a:endParaRPr sz="20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Nội dung</a:t>
                      </a:r>
                      <a:endParaRPr sz="24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1</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Đập đá ở </a:t>
                      </a:r>
                      <a:endParaRPr sz="2400" b="0" i="1" u="none" strike="noStrike" cap="none">
                        <a:solidFill>
                          <a:srgbClr val="FFFF0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Côn Lôn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Phan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Châu Trinh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rgbClr val="FF99FF"/>
                          </a:solidFill>
                          <a:latin typeface="Times New Roman"/>
                          <a:ea typeface="Times New Roman"/>
                          <a:cs typeface="Times New Roman"/>
                          <a:sym typeface="Times New Roman"/>
                        </a:rPr>
                        <a:t>Thất ngôn bát cú</a:t>
                      </a:r>
                      <a:endParaRPr sz="2400" b="0" u="none" strike="noStrike" cap="none">
                        <a:solidFill>
                          <a:srgbClr val="FF99FF"/>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FFFF00"/>
                        </a:buClr>
                        <a:buSzPts val="2400"/>
                        <a:buFont typeface="Times New Roman"/>
                        <a:buNone/>
                      </a:pPr>
                      <a:r>
                        <a:rPr lang="en-US" sz="2400" b="0" i="0" u="none" strike="noStrike" cap="none">
                          <a:solidFill>
                            <a:srgbClr val="FFFF00"/>
                          </a:solidFill>
                          <a:latin typeface="Times New Roman"/>
                          <a:ea typeface="Times New Roman"/>
                          <a:cs typeface="Times New Roman"/>
                          <a:sym typeface="Times New Roman"/>
                        </a:rPr>
                        <a:t>      </a:t>
                      </a:r>
                      <a:r>
                        <a:rPr lang="en-US" sz="2400" b="0" i="0" u="none" strike="noStrike" cap="none">
                          <a:solidFill>
                            <a:schemeClr val="lt1"/>
                          </a:solidFill>
                          <a:latin typeface="Times New Roman"/>
                          <a:ea typeface="Times New Roman"/>
                          <a:cs typeface="Times New Roman"/>
                          <a:sym typeface="Times New Roman"/>
                        </a:rPr>
                        <a:t>Hình tượng ngang tàng, lẫm liệt của người tù cách mạng, yêu nước </a:t>
                      </a:r>
                      <a:r>
                        <a:rPr lang="en-US" sz="2400" b="0" i="0" u="none" strike="noStrike" cap="none">
                          <a:solidFill>
                            <a:schemeClr val="lt1"/>
                          </a:solidFill>
                          <a:latin typeface="Calibri"/>
                          <a:ea typeface="Calibri"/>
                          <a:cs typeface="Calibri"/>
                          <a:sym typeface="Calibri"/>
                        </a:rPr>
                        <a:t>trên đảo Côn Lôn.</a:t>
                      </a:r>
                      <a:endParaRPr sz="2400" b="0" i="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2</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i="1" u="none" strike="noStrike" cap="none">
                        <a:solidFill>
                          <a:srgbClr val="FFFF0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Nhớ rừng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Thế Lữ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0" u="none" strike="noStrike" cap="none">
                          <a:solidFill>
                            <a:schemeClr val="lt1"/>
                          </a:solidFill>
                          <a:latin typeface="Calibri"/>
                          <a:ea typeface="Calibri"/>
                          <a:cs typeface="Calibri"/>
                          <a:sym typeface="Calibri"/>
                        </a:rPr>
                        <a:t>Tám chữ</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0" u="none" strike="noStrike" cap="none">
                          <a:solidFill>
                            <a:schemeClr val="lt1"/>
                          </a:solidFill>
                          <a:latin typeface="Times New Roman"/>
                          <a:ea typeface="Times New Roman"/>
                          <a:cs typeface="Times New Roman"/>
                          <a:sym typeface="Times New Roman"/>
                        </a:rPr>
                        <a:t>      </a:t>
                      </a:r>
                      <a:r>
                        <a:rPr lang="en-US" sz="2400" b="0" i="0" u="none" strike="noStrike" cap="none">
                          <a:solidFill>
                            <a:srgbClr val="FF99FF"/>
                          </a:solidFill>
                          <a:latin typeface="Times New Roman"/>
                          <a:ea typeface="Times New Roman"/>
                          <a:cs typeface="Times New Roman"/>
                          <a:sym typeface="Times New Roman"/>
                        </a:rPr>
                        <a:t>Mượn lời con hổ để diễn tả niềm khao khát tự do mãnh liệt; khơi gợi lòng yêu nước thầm kín của người dân mất nước thuở ấy.</a:t>
                      </a:r>
                      <a:endParaRPr sz="2400" b="0" u="none" strike="noStrike" cap="none">
                        <a:solidFill>
                          <a:srgbClr val="FF99FF"/>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020575">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3</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Ông đồ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Vũ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Đình Liên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Calibri"/>
                        <a:ea typeface="Calibri"/>
                        <a:cs typeface="Calibri"/>
                        <a:sym typeface="Calibri"/>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Năm chữ</a:t>
                      </a:r>
                      <a:endParaRPr sz="2400" b="0" u="none" strike="noStrike" cap="none">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0" u="none" strike="noStrike" cap="none">
                          <a:solidFill>
                            <a:srgbClr val="FFFF00"/>
                          </a:solidFill>
                          <a:latin typeface="Times New Roman"/>
                          <a:ea typeface="Times New Roman"/>
                          <a:cs typeface="Times New Roman"/>
                          <a:sym typeface="Times New Roman"/>
                        </a:rPr>
                        <a:t>      </a:t>
                      </a:r>
                      <a:r>
                        <a:rPr lang="en-US" sz="2400" b="0" i="0" u="none" strike="noStrike" cap="none">
                          <a:solidFill>
                            <a:schemeClr val="lt1"/>
                          </a:solidFill>
                          <a:latin typeface="Times New Roman"/>
                          <a:ea typeface="Times New Roman"/>
                          <a:cs typeface="Times New Roman"/>
                          <a:sym typeface="Times New Roman"/>
                        </a:rPr>
                        <a:t>Từ tình cảnh đáng thương của ông đồ cho thấy niềm hoài cổ của tác giả về một lớp người và một nét đẹp văn hoá đang dần bị lãng quên.</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4</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Quê hương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Tế Hanh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Calibri"/>
                          <a:ea typeface="Calibri"/>
                          <a:cs typeface="Calibri"/>
                          <a:sym typeface="Calibri"/>
                        </a:rPr>
                        <a:t>Tám chữ</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lt1"/>
                        </a:buClr>
                        <a:buSzPts val="2400"/>
                        <a:buFont typeface="Times New Roman"/>
                        <a:buNone/>
                      </a:pPr>
                      <a:r>
                        <a:rPr lang="en-US" sz="2400" b="0" i="0" u="none" strike="noStrike" cap="none">
                          <a:solidFill>
                            <a:schemeClr val="lt1"/>
                          </a:solidFill>
                          <a:latin typeface="Times New Roman"/>
                          <a:ea typeface="Times New Roman"/>
                          <a:cs typeface="Times New Roman"/>
                          <a:sym typeface="Times New Roman"/>
                        </a:rPr>
                        <a:t>      </a:t>
                      </a:r>
                      <a:r>
                        <a:rPr lang="en-US" sz="2400" b="0" i="0" u="none" strike="noStrike" cap="none">
                          <a:solidFill>
                            <a:srgbClr val="FF99FF"/>
                          </a:solidFill>
                          <a:latin typeface="Times New Roman"/>
                          <a:ea typeface="Times New Roman"/>
                          <a:cs typeface="Times New Roman"/>
                          <a:sym typeface="Times New Roman"/>
                        </a:rPr>
                        <a:t>Bức tranh thiên nhiên miền biển tươi sáng; tình yêu quê hương, yêu lao động tha thiết của tác giả.</a:t>
                      </a:r>
                      <a:endParaRPr sz="2400" b="0" u="none" strike="noStrike" cap="none">
                        <a:solidFill>
                          <a:srgbClr val="FF99FF"/>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5</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Tức cảnh </a:t>
                      </a:r>
                      <a:endParaRPr sz="2400" b="0" i="1" u="none" strike="noStrike" cap="none">
                        <a:solidFill>
                          <a:srgbClr val="FFFF0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Pác Bó</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Hồ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Chí Minh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rgbClr val="FF99FF"/>
                          </a:solidFill>
                          <a:latin typeface="Times New Roman"/>
                          <a:ea typeface="Times New Roman"/>
                          <a:cs typeface="Times New Roman"/>
                          <a:sym typeface="Times New Roman"/>
                        </a:rPr>
                        <a:t>Thất ngôn</a:t>
                      </a:r>
                      <a:endParaRPr sz="2400" b="0" u="none" strike="noStrike" cap="none">
                        <a:solidFill>
                          <a:srgbClr val="FF99FF"/>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rgbClr val="FF99FF"/>
                          </a:solidFill>
                          <a:latin typeface="Times New Roman"/>
                          <a:ea typeface="Times New Roman"/>
                          <a:cs typeface="Times New Roman"/>
                          <a:sym typeface="Times New Roman"/>
                        </a:rPr>
                        <a:t> tứ tuyệt</a:t>
                      </a:r>
                      <a:endParaRPr sz="2400" b="0" u="none" strike="noStrike" cap="none">
                        <a:solidFill>
                          <a:srgbClr val="FF99FF"/>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FFFF"/>
                        </a:buClr>
                        <a:buSzPts val="2400"/>
                        <a:buFont typeface="Times New Roman"/>
                        <a:buNone/>
                      </a:pPr>
                      <a:r>
                        <a:rPr lang="en-US" sz="2400" b="0" i="0" u="none" strike="noStrike" cap="none">
                          <a:solidFill>
                            <a:srgbClr val="FFFFFF"/>
                          </a:solidFill>
                          <a:latin typeface="Times New Roman"/>
                          <a:ea typeface="Times New Roman"/>
                          <a:cs typeface="Times New Roman"/>
                          <a:sym typeface="Times New Roman"/>
                        </a:rPr>
                        <a:t>      Phong thái ung dung, lạc quan của Bác trong đời sống cách mạng gian khổ. Với Bác làm cách mạng và hoà hợp với thiên nhiên là một niềm vui lớn.</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6</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1" u="none" strike="noStrike" cap="none">
                          <a:solidFill>
                            <a:srgbClr val="FFFF00"/>
                          </a:solidFill>
                          <a:latin typeface="Times New Roman"/>
                          <a:ea typeface="Times New Roman"/>
                          <a:cs typeface="Times New Roman"/>
                          <a:sym typeface="Times New Roman"/>
                        </a:rPr>
                        <a:t>Ngắm trăng </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Hồ </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Chí Minh </a:t>
                      </a: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Thất ngôn</a:t>
                      </a:r>
                      <a:endParaRPr sz="2400" b="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b="0" u="none" strike="noStrike" cap="none">
                          <a:solidFill>
                            <a:schemeClr val="lt1"/>
                          </a:solidFill>
                          <a:latin typeface="Times New Roman"/>
                          <a:ea typeface="Times New Roman"/>
                          <a:cs typeface="Times New Roman"/>
                          <a:sym typeface="Times New Roman"/>
                        </a:rPr>
                        <a:t> tứ tuyệt</a:t>
                      </a:r>
                      <a:endParaRPr sz="2400" b="0" u="none" strike="noStrike" cap="none">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lt1"/>
                        </a:buClr>
                        <a:buSzPts val="2400"/>
                        <a:buFont typeface="Times New Roman"/>
                        <a:buNone/>
                      </a:pPr>
                      <a:r>
                        <a:rPr lang="en-US" sz="2400" b="0" i="0" u="none" strike="noStrike" cap="none">
                          <a:solidFill>
                            <a:schemeClr val="lt1"/>
                          </a:solidFill>
                          <a:latin typeface="Times New Roman"/>
                          <a:ea typeface="Times New Roman"/>
                          <a:cs typeface="Times New Roman"/>
                          <a:sym typeface="Times New Roman"/>
                        </a:rPr>
                        <a:t>      </a:t>
                      </a:r>
                      <a:r>
                        <a:rPr lang="en-US" sz="2400" b="0" i="0" u="none" strike="noStrike" cap="none">
                          <a:solidFill>
                            <a:srgbClr val="FF99FF"/>
                          </a:solidFill>
                          <a:latin typeface="Times New Roman"/>
                          <a:ea typeface="Times New Roman"/>
                          <a:cs typeface="Times New Roman"/>
                          <a:sym typeface="Times New Roman"/>
                        </a:rPr>
                        <a:t>Giao hoà với thiên nhiên cùng phong thái ung dung của người tù, người chiến sĩ ngay trong cảnh ngục tù.</a:t>
                      </a:r>
                      <a:endParaRPr sz="2400" b="0" u="none" strike="noStrike" cap="none">
                        <a:solidFill>
                          <a:srgbClr val="FF99FF"/>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p:nvPr/>
        </p:nvSpPr>
        <p:spPr>
          <a:xfrm>
            <a:off x="1524000" y="1143000"/>
            <a:ext cx="6858000" cy="2895600"/>
          </a:xfrm>
          <a:prstGeom prst="doubleWave">
            <a:avLst>
              <a:gd name="adj1" fmla="val 6250"/>
              <a:gd name="adj2" fmla="val 0"/>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lt1"/>
                </a:solidFill>
                <a:latin typeface="Times New Roman"/>
                <a:ea typeface="Times New Roman"/>
                <a:cs typeface="Times New Roman"/>
                <a:sym typeface="Times New Roman"/>
              </a:rPr>
              <a:t>Bức chân dung của người chiến sĩ cách mạng </a:t>
            </a:r>
            <a:endParaRPr sz="26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600" b="1">
                <a:solidFill>
                  <a:schemeClr val="lt1"/>
                </a:solidFill>
                <a:latin typeface="Times New Roman"/>
                <a:ea typeface="Times New Roman"/>
                <a:cs typeface="Times New Roman"/>
                <a:sym typeface="Times New Roman"/>
              </a:rPr>
              <a:t>qua hai bài thơ “</a:t>
            </a:r>
            <a:r>
              <a:rPr lang="en-US" sz="2600" b="1" i="1">
                <a:solidFill>
                  <a:schemeClr val="lt1"/>
                </a:solidFill>
                <a:latin typeface="Times New Roman"/>
                <a:ea typeface="Times New Roman"/>
                <a:cs typeface="Times New Roman"/>
                <a:sym typeface="Times New Roman"/>
              </a:rPr>
              <a:t>Tức cảnh Pác Bó” </a:t>
            </a:r>
            <a:r>
              <a:rPr lang="en-US" sz="2600" b="1">
                <a:solidFill>
                  <a:schemeClr val="lt1"/>
                </a:solidFill>
                <a:latin typeface="Times New Roman"/>
                <a:ea typeface="Times New Roman"/>
                <a:cs typeface="Times New Roman"/>
                <a:sym typeface="Times New Roman"/>
              </a:rPr>
              <a:t>và </a:t>
            </a:r>
            <a:endParaRPr/>
          </a:p>
          <a:p>
            <a:pPr marL="0" marR="0" lvl="0" indent="0" algn="ctr" rtl="0">
              <a:spcBef>
                <a:spcPts val="0"/>
              </a:spcBef>
              <a:spcAft>
                <a:spcPts val="0"/>
              </a:spcAft>
              <a:buNone/>
            </a:pPr>
            <a:r>
              <a:rPr lang="en-US" sz="2600" b="1">
                <a:solidFill>
                  <a:schemeClr val="lt1"/>
                </a:solidFill>
                <a:latin typeface="Times New Roman"/>
                <a:ea typeface="Times New Roman"/>
                <a:cs typeface="Times New Roman"/>
                <a:sym typeface="Times New Roman"/>
              </a:rPr>
              <a:t>“</a:t>
            </a:r>
            <a:r>
              <a:rPr lang="en-US" sz="2600" b="1" i="1">
                <a:solidFill>
                  <a:schemeClr val="lt1"/>
                </a:solidFill>
                <a:latin typeface="Times New Roman"/>
                <a:ea typeface="Times New Roman"/>
                <a:cs typeface="Times New Roman"/>
                <a:sym typeface="Times New Roman"/>
              </a:rPr>
              <a:t>Ngắm trăng</a:t>
            </a:r>
            <a:r>
              <a:rPr lang="en-US" sz="2600" b="1">
                <a:solidFill>
                  <a:schemeClr val="lt1"/>
                </a:solidFill>
                <a:latin typeface="Times New Roman"/>
                <a:ea typeface="Times New Roman"/>
                <a:cs typeface="Times New Roman"/>
                <a:sym typeface="Times New Roman"/>
              </a:rPr>
              <a:t>” </a:t>
            </a:r>
            <a:endParaRPr sz="2600" b="1">
              <a:solidFill>
                <a:schemeClr val="lt1"/>
              </a:solidFill>
              <a:latin typeface="Times New Roman"/>
              <a:ea typeface="Times New Roman"/>
              <a:cs typeface="Times New Roman"/>
              <a:sym typeface="Times New Roman"/>
            </a:endParaRPr>
          </a:p>
        </p:txBody>
      </p:sp>
      <p:sp>
        <p:nvSpPr>
          <p:cNvPr id="164" name="Google Shape;164;p11"/>
          <p:cNvSpPr/>
          <p:nvPr/>
        </p:nvSpPr>
        <p:spPr>
          <a:xfrm>
            <a:off x="1531088" y="4419600"/>
            <a:ext cx="6850912" cy="2677656"/>
          </a:xfrm>
          <a:prstGeom prst="rect">
            <a:avLst/>
          </a:prstGeom>
          <a:noFill/>
          <a:ln w="9525"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FF00"/>
                </a:solidFill>
                <a:latin typeface="Times New Roman"/>
                <a:ea typeface="Times New Roman"/>
                <a:cs typeface="Times New Roman"/>
                <a:sym typeface="Times New Roman"/>
              </a:rPr>
              <a:t>- Một chiến sĩ nhập thế, sẵn sàng đương đầu với khó khăn, thử thách với tinh thần thép</a:t>
            </a:r>
            <a:endParaRPr/>
          </a:p>
          <a:p>
            <a:pPr marL="0" marR="0" lvl="0" indent="0" algn="l" rtl="0">
              <a:spcBef>
                <a:spcPts val="0"/>
              </a:spcBef>
              <a:spcAft>
                <a:spcPts val="0"/>
              </a:spcAft>
              <a:buNone/>
            </a:pPr>
            <a:r>
              <a:rPr lang="en-US" sz="2800">
                <a:solidFill>
                  <a:srgbClr val="FFFF00"/>
                </a:solidFill>
                <a:latin typeface="Times New Roman"/>
                <a:ea typeface="Times New Roman"/>
                <a:cs typeface="Times New Roman"/>
                <a:sym typeface="Times New Roman"/>
              </a:rPr>
              <a:t>- Tâm hồn giao hoà, giao cảm với thiên nhiên</a:t>
            </a:r>
            <a:endParaRPr/>
          </a:p>
          <a:p>
            <a:pPr marL="0" marR="0" lvl="0" indent="0" algn="l" rtl="0">
              <a:spcBef>
                <a:spcPts val="0"/>
              </a:spcBef>
              <a:spcAft>
                <a:spcPts val="0"/>
              </a:spcAft>
              <a:buNone/>
            </a:pPr>
            <a:endParaRPr sz="2800">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b="1">
                <a:solidFill>
                  <a:srgbClr val="FF99FF"/>
                </a:solidFill>
                <a:latin typeface="Times New Roman"/>
                <a:ea typeface="Times New Roman"/>
                <a:cs typeface="Times New Roman"/>
                <a:sym typeface="Times New Roman"/>
              </a:rPr>
              <a:t>=&gt; </a:t>
            </a:r>
            <a:r>
              <a:rPr lang="en-US" sz="2800" b="1" i="1">
                <a:solidFill>
                  <a:srgbClr val="FF99FF"/>
                </a:solidFill>
                <a:latin typeface="Times New Roman"/>
                <a:ea typeface="Times New Roman"/>
                <a:cs typeface="Times New Roman"/>
                <a:sym typeface="Times New Roman"/>
              </a:rPr>
              <a:t>Chất thép hoà chất tình; tính cổ điển kết hợp tính hiện đại</a:t>
            </a:r>
            <a:endParaRPr sz="2800" b="1" i="1">
              <a:solidFill>
                <a:srgbClr val="FF99FF"/>
              </a:solidFill>
              <a:latin typeface="Times New Roman"/>
              <a:ea typeface="Times New Roman"/>
              <a:cs typeface="Times New Roman"/>
              <a:sym typeface="Times New Roman"/>
            </a:endParaRPr>
          </a:p>
        </p:txBody>
      </p:sp>
      <p:pic>
        <p:nvPicPr>
          <p:cNvPr id="165" name="Google Shape;165;p11"/>
          <p:cNvPicPr preferRelativeResize="0"/>
          <p:nvPr/>
        </p:nvPicPr>
        <p:blipFill rotWithShape="1">
          <a:blip r:embed="rId3">
            <a:alphaModFix/>
          </a:blip>
          <a:srcRect/>
          <a:stretch/>
        </p:blipFill>
        <p:spPr>
          <a:xfrm>
            <a:off x="8839200" y="2057400"/>
            <a:ext cx="4495800" cy="403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p:nvPr/>
        </p:nvSpPr>
        <p:spPr>
          <a:xfrm>
            <a:off x="3581400" y="609600"/>
            <a:ext cx="9829800" cy="2514600"/>
          </a:xfrm>
          <a:prstGeom prst="cloudCallout">
            <a:avLst>
              <a:gd name="adj1" fmla="val -36165"/>
              <a:gd name="adj2" fmla="val 2283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00"/>
                </a:solidFill>
                <a:latin typeface="Times New Roman"/>
                <a:ea typeface="Times New Roman"/>
                <a:cs typeface="Times New Roman"/>
                <a:sym typeface="Times New Roman"/>
              </a:rPr>
              <a:t>Hình tượng nhân vât trữ tình qua câu thực của bài thơ </a:t>
            </a:r>
            <a:r>
              <a:rPr lang="en-US" sz="2400" b="1" i="1">
                <a:solidFill>
                  <a:srgbClr val="FFFF00"/>
                </a:solidFill>
                <a:latin typeface="Times New Roman"/>
                <a:ea typeface="Times New Roman"/>
                <a:cs typeface="Times New Roman"/>
                <a:sym typeface="Times New Roman"/>
              </a:rPr>
              <a:t>Đập đá ở Côn Lôn (Phan Châu Trinh)</a:t>
            </a:r>
            <a:endParaRPr sz="2400" b="1" i="1">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i="1">
                <a:solidFill>
                  <a:schemeClr val="dk1"/>
                </a:solidFill>
                <a:latin typeface="Times New Roman"/>
                <a:ea typeface="Times New Roman"/>
                <a:cs typeface="Times New Roman"/>
                <a:sym typeface="Times New Roman"/>
              </a:rPr>
              <a:t>       </a:t>
            </a:r>
            <a:r>
              <a:rPr lang="en-US" sz="2400" b="1" i="1">
                <a:solidFill>
                  <a:schemeClr val="lt1"/>
                </a:solidFill>
                <a:latin typeface="Times New Roman"/>
                <a:ea typeface="Times New Roman"/>
                <a:cs typeface="Times New Roman"/>
                <a:sym typeface="Times New Roman"/>
              </a:rPr>
              <a:t>“Xách búa đánh tan năm bẩy đống,</a:t>
            </a:r>
            <a:endParaRPr/>
          </a:p>
          <a:p>
            <a:pPr marL="0" marR="0" lvl="0" indent="0" algn="ctr" rtl="0">
              <a:spcBef>
                <a:spcPts val="0"/>
              </a:spcBef>
              <a:spcAft>
                <a:spcPts val="0"/>
              </a:spcAft>
              <a:buNone/>
            </a:pPr>
            <a:r>
              <a:rPr lang="en-US" sz="2400" b="1" i="1">
                <a:solidFill>
                  <a:schemeClr val="lt1"/>
                </a:solidFill>
                <a:latin typeface="Times New Roman"/>
                <a:ea typeface="Times New Roman"/>
                <a:cs typeface="Times New Roman"/>
                <a:sym typeface="Times New Roman"/>
              </a:rPr>
              <a:t>Ra tay đập bể mấy trăm hòn.”</a:t>
            </a:r>
            <a:endParaRPr sz="2400" b="1" i="1">
              <a:solidFill>
                <a:schemeClr val="lt1"/>
              </a:solidFill>
              <a:latin typeface="Times New Roman"/>
              <a:ea typeface="Times New Roman"/>
              <a:cs typeface="Times New Roman"/>
              <a:sym typeface="Times New Roman"/>
            </a:endParaRPr>
          </a:p>
        </p:txBody>
      </p:sp>
      <p:sp>
        <p:nvSpPr>
          <p:cNvPr id="171" name="Google Shape;171;p12"/>
          <p:cNvSpPr/>
          <p:nvPr/>
        </p:nvSpPr>
        <p:spPr>
          <a:xfrm>
            <a:off x="7162800" y="3352800"/>
            <a:ext cx="6662057" cy="3416320"/>
          </a:xfrm>
          <a:prstGeom prst="rect">
            <a:avLst/>
          </a:prstGeom>
          <a:noFill/>
          <a:ln w="9525"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Times New Roman"/>
                <a:ea typeface="Times New Roman"/>
                <a:cs typeface="Times New Roman"/>
                <a:sym typeface="Times New Roman"/>
              </a:rPr>
              <a:t>+ Công việc đập đá trở thành </a:t>
            </a:r>
            <a:r>
              <a:rPr lang="en-US" sz="2400">
                <a:solidFill>
                  <a:srgbClr val="FFFF00"/>
                </a:solidFill>
                <a:latin typeface="Times New Roman"/>
                <a:ea typeface="Times New Roman"/>
                <a:cs typeface="Times New Roman"/>
                <a:sym typeface="Times New Roman"/>
              </a:rPr>
              <a:t>cuộc chiến chinh phục thiên nhiên </a:t>
            </a:r>
            <a:r>
              <a:rPr lang="en-US" sz="2400">
                <a:solidFill>
                  <a:schemeClr val="lt1"/>
                </a:solidFill>
                <a:latin typeface="Times New Roman"/>
                <a:ea typeface="Times New Roman"/>
                <a:cs typeface="Times New Roman"/>
                <a:sym typeface="Times New Roman"/>
              </a:rPr>
              <a:t>của người anh hùng coi khinh lao tù</a:t>
            </a:r>
            <a:endParaRPr/>
          </a:p>
          <a:p>
            <a:pPr marL="0" marR="0" lvl="0" indent="0" algn="l" rtl="0">
              <a:spcBef>
                <a:spcPts val="0"/>
              </a:spcBef>
              <a:spcAft>
                <a:spcPts val="0"/>
              </a:spcAft>
              <a:buNone/>
            </a:pPr>
            <a:r>
              <a:rPr lang="en-US" sz="2400">
                <a:solidFill>
                  <a:schemeClr val="lt1"/>
                </a:solidFill>
                <a:latin typeface="Times New Roman"/>
                <a:ea typeface="Times New Roman"/>
                <a:cs typeface="Times New Roman"/>
                <a:sym typeface="Times New Roman"/>
              </a:rPr>
              <a:t>+ Nhà tù trở thành trường học </a:t>
            </a:r>
            <a:r>
              <a:rPr lang="en-US" sz="2400">
                <a:solidFill>
                  <a:srgbClr val="FFFF00"/>
                </a:solidFill>
                <a:latin typeface="Times New Roman"/>
                <a:ea typeface="Times New Roman"/>
                <a:cs typeface="Times New Roman"/>
                <a:sym typeface="Times New Roman"/>
              </a:rPr>
              <a:t>tôi luyện ý chí </a:t>
            </a:r>
            <a:r>
              <a:rPr lang="en-US" sz="2400">
                <a:solidFill>
                  <a:schemeClr val="lt1"/>
                </a:solidFill>
                <a:latin typeface="Times New Roman"/>
                <a:ea typeface="Times New Roman"/>
                <a:cs typeface="Times New Roman"/>
                <a:sym typeface="Times New Roman"/>
              </a:rPr>
              <a:t>cho người chiến sĩ</a:t>
            </a:r>
            <a:endParaRPr/>
          </a:p>
          <a:p>
            <a:pPr marL="0" marR="0" lvl="0" indent="0" algn="l" rtl="0">
              <a:spcBef>
                <a:spcPts val="0"/>
              </a:spcBef>
              <a:spcAft>
                <a:spcPts val="0"/>
              </a:spcAft>
              <a:buNone/>
            </a:pPr>
            <a:r>
              <a:rPr lang="en-US" sz="2400">
                <a:solidFill>
                  <a:schemeClr val="lt1"/>
                </a:solidFill>
                <a:latin typeface="Times New Roman"/>
                <a:ea typeface="Times New Roman"/>
                <a:cs typeface="Times New Roman"/>
                <a:sym typeface="Times New Roman"/>
              </a:rPr>
              <a:t>=&gt; </a:t>
            </a:r>
            <a:r>
              <a:rPr lang="en-US" sz="2400">
                <a:solidFill>
                  <a:srgbClr val="FFFF00"/>
                </a:solidFill>
                <a:latin typeface="Times New Roman"/>
                <a:ea typeface="Times New Roman"/>
                <a:cs typeface="Times New Roman"/>
                <a:sym typeface="Times New Roman"/>
              </a:rPr>
              <a:t>Tầm vóc khổng lồ, khí phách hiên ngang, hành động phi thường</a:t>
            </a:r>
            <a:endParaRPr/>
          </a:p>
          <a:p>
            <a:pPr marL="0" marR="0" lvl="0" indent="0" algn="l" rtl="0">
              <a:spcBef>
                <a:spcPts val="0"/>
              </a:spcBef>
              <a:spcAft>
                <a:spcPts val="0"/>
              </a:spcAft>
              <a:buNone/>
            </a:pPr>
            <a:r>
              <a:rPr lang="en-US" sz="2400">
                <a:solidFill>
                  <a:schemeClr val="lt1"/>
                </a:solidFill>
                <a:latin typeface="Times New Roman"/>
                <a:ea typeface="Times New Roman"/>
                <a:cs typeface="Times New Roman"/>
                <a:sym typeface="Times New Roman"/>
              </a:rPr>
              <a:t>+ </a:t>
            </a:r>
            <a:r>
              <a:rPr lang="en-US" sz="2400">
                <a:solidFill>
                  <a:srgbClr val="FFFF00"/>
                </a:solidFill>
                <a:latin typeface="Times New Roman"/>
                <a:ea typeface="Times New Roman"/>
                <a:cs typeface="Times New Roman"/>
                <a:sym typeface="Times New Roman"/>
              </a:rPr>
              <a:t>Nghệ thuật</a:t>
            </a:r>
            <a:r>
              <a:rPr lang="en-US" sz="2400">
                <a:solidFill>
                  <a:schemeClr val="lt1"/>
                </a:solidFill>
                <a:latin typeface="Times New Roman"/>
                <a:ea typeface="Times New Roman"/>
                <a:cs typeface="Times New Roman"/>
                <a:sym typeface="Times New Roman"/>
              </a:rPr>
              <a:t>: Các động từ mạnh gây ấn tượng, phép đối, lối nói khoa trương; giọng điệu hào sảng, pha chút ngang tàng</a:t>
            </a:r>
            <a:endParaRPr sz="2400">
              <a:solidFill>
                <a:schemeClr val="lt1"/>
              </a:solidFill>
              <a:latin typeface="Arial"/>
              <a:ea typeface="Arial"/>
              <a:cs typeface="Arial"/>
              <a:sym typeface="Arial"/>
            </a:endParaRPr>
          </a:p>
        </p:txBody>
      </p:sp>
      <p:pic>
        <p:nvPicPr>
          <p:cNvPr id="172" name="Google Shape;172;p12"/>
          <p:cNvPicPr preferRelativeResize="0"/>
          <p:nvPr/>
        </p:nvPicPr>
        <p:blipFill rotWithShape="1">
          <a:blip r:embed="rId3">
            <a:alphaModFix/>
          </a:blip>
          <a:srcRect/>
          <a:stretch/>
        </p:blipFill>
        <p:spPr>
          <a:xfrm>
            <a:off x="533400" y="3124200"/>
            <a:ext cx="6324600" cy="449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838457" y="123867"/>
            <a:ext cx="12632074" cy="1312324"/>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chemeClr val="bg1"/>
                </a:solidFill>
                <a:latin typeface="Times New Roman" pitchFamily="18" charset="0"/>
                <a:cs typeface="Times New Roman" pitchFamily="18" charset="0"/>
              </a:rPr>
              <a:t>Câu</a:t>
            </a:r>
            <a:r>
              <a:rPr lang="en-US" sz="4800" b="1" dirty="0">
                <a:solidFill>
                  <a:schemeClr val="bg1"/>
                </a:solidFill>
                <a:latin typeface="Times New Roman" pitchFamily="18" charset="0"/>
                <a:cs typeface="Times New Roman" pitchFamily="18" charset="0"/>
              </a:rPr>
              <a:t> </a:t>
            </a:r>
            <a:r>
              <a:rPr lang="en-GB" sz="4800" b="1" dirty="0">
                <a:solidFill>
                  <a:schemeClr val="bg1"/>
                </a:solidFill>
                <a:latin typeface="Times New Roman" pitchFamily="18" charset="0"/>
                <a:cs typeface="Times New Roman" pitchFamily="18" charset="0"/>
              </a:rPr>
              <a:t>1</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Bài</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thơ</a:t>
            </a:r>
            <a:r>
              <a:rPr lang="en-US" sz="4800" b="1" dirty="0">
                <a:solidFill>
                  <a:schemeClr val="bg1"/>
                </a:solidFill>
                <a:latin typeface="Times New Roman" pitchFamily="18" charset="0"/>
                <a:cs typeface="Times New Roman" pitchFamily="18" charset="0"/>
              </a:rPr>
              <a:t> “ </a:t>
            </a:r>
            <a:r>
              <a:rPr lang="en-US" sz="4800" b="1" dirty="0" err="1">
                <a:solidFill>
                  <a:schemeClr val="bg1"/>
                </a:solidFill>
                <a:latin typeface="Times New Roman" pitchFamily="18" charset="0"/>
                <a:cs typeface="Times New Roman" pitchFamily="18" charset="0"/>
              </a:rPr>
              <a:t>Nhớ</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rừng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của</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giả</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nào</a:t>
            </a:r>
            <a:r>
              <a:rPr lang="en-US" sz="4800" b="1" dirty="0">
                <a:solidFill>
                  <a:schemeClr val="bg1"/>
                </a:solidFill>
                <a:latin typeface="Times New Roman" pitchFamily="18" charset="0"/>
                <a:cs typeface="Times New Roman" pitchFamily="18" charset="0"/>
              </a:rPr>
              <a:t>?</a:t>
            </a:r>
            <a:endParaRPr lang="vi-VN" sz="3840" b="1" kern="1200" dirty="0">
              <a:solidFill>
                <a:schemeClr val="bg1"/>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A. </a:t>
            </a:r>
            <a:r>
              <a:rPr lang="en-US" sz="3840" b="1" dirty="0" err="1">
                <a:solidFill>
                  <a:schemeClr val="tx1"/>
                </a:solidFill>
                <a:latin typeface="Times New Roman" pitchFamily="18" charset="0"/>
                <a:cs typeface="Times New Roman" pitchFamily="18" charset="0"/>
              </a:rPr>
              <a:t>Thế</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Lữ</a:t>
            </a:r>
            <a:endParaRPr lang="vi-VN" sz="3840" b="1" kern="1200" dirty="0">
              <a:solidFill>
                <a:schemeClr val="tx1"/>
              </a:solidFill>
              <a:latin typeface="Times New Roman" pitchFamily="18" charset="0"/>
              <a:cs typeface="Times New Roman" pitchFamily="18" charset="0"/>
            </a:endParaRPr>
          </a:p>
        </p:txBody>
      </p:sp>
      <p:sp>
        <p:nvSpPr>
          <p:cNvPr id="42" name="Rectangle 41"/>
          <p:cNvSpPr/>
          <p:nvPr/>
        </p:nvSpPr>
        <p:spPr>
          <a:xfrm>
            <a:off x="7356738" y="234424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840" b="1" kern="1200" dirty="0">
                <a:solidFill>
                  <a:schemeClr val="tx1"/>
                </a:solidFill>
                <a:latin typeface="+mj-lt"/>
              </a:rPr>
              <a:t>B. </a:t>
            </a:r>
            <a:r>
              <a:rPr lang="en-US" sz="3840" b="1" dirty="0" err="1">
                <a:solidFill>
                  <a:schemeClr val="tx1"/>
                </a:solidFill>
                <a:latin typeface="Times New Roman" panose="02020603050405020304" pitchFamily="18" charset="0"/>
                <a:cs typeface="Times New Roman" panose="02020603050405020304" pitchFamily="18" charset="0"/>
              </a:rPr>
              <a:t>Vũ</a:t>
            </a:r>
            <a:r>
              <a:rPr lang="en-US" sz="3840" b="1" dirty="0">
                <a:solidFill>
                  <a:schemeClr val="tx1"/>
                </a:solidFill>
                <a:latin typeface="Times New Roman" panose="02020603050405020304" pitchFamily="18" charset="0"/>
                <a:cs typeface="Times New Roman" panose="02020603050405020304" pitchFamily="18" charset="0"/>
              </a:rPr>
              <a:t> </a:t>
            </a:r>
            <a:r>
              <a:rPr lang="en-US" sz="3840" b="1" dirty="0" err="1">
                <a:solidFill>
                  <a:schemeClr val="tx1"/>
                </a:solidFill>
                <a:latin typeface="Times New Roman" panose="02020603050405020304" pitchFamily="18" charset="0"/>
                <a:cs typeface="Times New Roman" panose="02020603050405020304" pitchFamily="18" charset="0"/>
              </a:rPr>
              <a:t>Đình</a:t>
            </a:r>
            <a:r>
              <a:rPr lang="en-US" sz="3840" b="1" dirty="0">
                <a:solidFill>
                  <a:schemeClr val="tx1"/>
                </a:solidFill>
                <a:latin typeface="Times New Roman" panose="02020603050405020304" pitchFamily="18" charset="0"/>
                <a:cs typeface="Times New Roman" panose="02020603050405020304" pitchFamily="18" charset="0"/>
              </a:rPr>
              <a:t> </a:t>
            </a:r>
            <a:r>
              <a:rPr lang="en-US" sz="3840" b="1" dirty="0" err="1">
                <a:solidFill>
                  <a:schemeClr val="tx1"/>
                </a:solidFill>
                <a:latin typeface="Times New Roman" panose="02020603050405020304" pitchFamily="18" charset="0"/>
                <a:cs typeface="Times New Roman" panose="02020603050405020304" pitchFamily="18" charset="0"/>
              </a:rPr>
              <a:t>Liên</a:t>
            </a:r>
            <a:endParaRPr lang="vi-VN" sz="3840" b="1" kern="1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332264" y="340622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840" b="1" kern="1200" dirty="0">
                <a:solidFill>
                  <a:schemeClr val="tx1"/>
                </a:solidFill>
                <a:latin typeface="+mj-lt"/>
                <a:cs typeface="Times New Roman" pitchFamily="18" charset="0"/>
              </a:rPr>
              <a:t>C.</a:t>
            </a:r>
            <a:r>
              <a:rPr lang="en-US" sz="3840" b="1" kern="1200" dirty="0">
                <a:solidFill>
                  <a:schemeClr val="tx1"/>
                </a:solidFill>
                <a:latin typeface="+mj-lt"/>
                <a:cs typeface="Times New Roman" pitchFamily="18" charset="0"/>
              </a:rPr>
              <a:t> </a:t>
            </a:r>
            <a:r>
              <a:rPr lang="en-US" sz="3840" b="1" dirty="0" err="1">
                <a:solidFill>
                  <a:schemeClr val="tx1"/>
                </a:solidFill>
                <a:latin typeface="Times New Roman" pitchFamily="18" charset="0"/>
                <a:cs typeface="Times New Roman" pitchFamily="18" charset="0"/>
              </a:rPr>
              <a:t>Tố</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Hữu</a:t>
            </a:r>
            <a:endParaRPr lang="vi-VN" sz="3840" b="1" kern="1200" dirty="0">
              <a:solidFill>
                <a:schemeClr val="tx1"/>
              </a:solidFill>
              <a:latin typeface="Times New Roman" pitchFamily="18" charset="0"/>
              <a:cs typeface="Times New Roman" pitchFamily="18" charset="0"/>
            </a:endParaRPr>
          </a:p>
        </p:txBody>
      </p:sp>
      <p:sp>
        <p:nvSpPr>
          <p:cNvPr id="44" name="Rectangle 43"/>
          <p:cNvSpPr/>
          <p:nvPr/>
        </p:nvSpPr>
        <p:spPr>
          <a:xfrm>
            <a:off x="7356738" y="3411249"/>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840" b="1" kern="1200" dirty="0">
                <a:solidFill>
                  <a:schemeClr val="tx1"/>
                </a:solidFill>
                <a:latin typeface="+mj-lt"/>
                <a:cs typeface="Times New Roman" pitchFamily="18" charset="0"/>
              </a:rPr>
              <a:t>D. </a:t>
            </a:r>
            <a:r>
              <a:rPr lang="en-US" sz="3840" b="1" dirty="0" err="1">
                <a:solidFill>
                  <a:schemeClr val="tx1"/>
                </a:solidFill>
                <a:latin typeface="Times New Roman" pitchFamily="18" charset="0"/>
                <a:cs typeface="Times New Roman" pitchFamily="18" charset="0"/>
              </a:rPr>
              <a:t>Tế</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Hanh</a:t>
            </a:r>
            <a:endParaRPr lang="vi-VN" sz="3840" b="1" kern="12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58258" y="2369786"/>
            <a:ext cx="1062164" cy="849671"/>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79205" y="3460176"/>
            <a:ext cx="965690" cy="84863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79205" y="2393750"/>
            <a:ext cx="965690" cy="848636"/>
          </a:xfrm>
          <a:prstGeom prst="rect">
            <a:avLst/>
          </a:prstGeom>
        </p:spPr>
      </p:pic>
      <p:sp>
        <p:nvSpPr>
          <p:cNvPr id="57" name="Cloud 56">
            <a:hlinkClick r:id="rId15"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7" name="TextBox 16"/>
          <p:cNvSpPr txBox="1"/>
          <p:nvPr/>
        </p:nvSpPr>
        <p:spPr>
          <a:xfrm>
            <a:off x="12434373" y="7793917"/>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172242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5"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3"/>
          <p:cNvSpPr/>
          <p:nvPr/>
        </p:nvSpPr>
        <p:spPr>
          <a:xfrm>
            <a:off x="838200" y="3810000"/>
            <a:ext cx="7620000" cy="3385542"/>
          </a:xfrm>
          <a:prstGeom prst="rect">
            <a:avLst/>
          </a:prstGeom>
          <a:noFill/>
          <a:ln w="9525"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 </a:t>
            </a:r>
            <a:r>
              <a:rPr lang="en-US" sz="2800">
                <a:solidFill>
                  <a:srgbClr val="FFC000"/>
                </a:solidFill>
                <a:latin typeface="Calibri"/>
                <a:ea typeface="Calibri"/>
                <a:cs typeface="Calibri"/>
                <a:sym typeface="Calibri"/>
              </a:rPr>
              <a:t>Lời thơ</a:t>
            </a:r>
            <a:r>
              <a:rPr lang="en-US" sz="2800">
                <a:solidFill>
                  <a:schemeClr val="lt1"/>
                </a:solidFill>
                <a:latin typeface="Calibri"/>
                <a:ea typeface="Calibri"/>
                <a:cs typeface="Calibri"/>
                <a:sym typeface="Calibri"/>
              </a:rPr>
              <a:t>: Bình dị song vô cùng hàm súc</a:t>
            </a:r>
            <a:endParaRPr sz="2800">
              <a:solidFill>
                <a:schemeClr val="lt1"/>
              </a:solidFill>
              <a:latin typeface="Calibri"/>
              <a:ea typeface="Calibri"/>
              <a:cs typeface="Calibri"/>
              <a:sym typeface="Calibri"/>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 </a:t>
            </a:r>
            <a:r>
              <a:rPr lang="en-US" sz="2800">
                <a:solidFill>
                  <a:srgbClr val="FFC000"/>
                </a:solidFill>
                <a:latin typeface="Calibri"/>
                <a:ea typeface="Calibri"/>
                <a:cs typeface="Calibri"/>
                <a:sym typeface="Calibri"/>
              </a:rPr>
              <a:t>Nghệ thuật</a:t>
            </a:r>
            <a:r>
              <a:rPr lang="en-US" sz="2800">
                <a:solidFill>
                  <a:schemeClr val="lt1"/>
                </a:solidFill>
                <a:latin typeface="Calibri"/>
                <a:ea typeface="Calibri"/>
                <a:cs typeface="Calibri"/>
                <a:sym typeface="Calibri"/>
              </a:rPr>
              <a:t>: Nhân hoá, ẩn dụ</a:t>
            </a:r>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 </a:t>
            </a:r>
            <a:r>
              <a:rPr lang="en-US" sz="2800">
                <a:solidFill>
                  <a:srgbClr val="FFC000"/>
                </a:solidFill>
                <a:latin typeface="Calibri"/>
                <a:ea typeface="Calibri"/>
                <a:cs typeface="Calibri"/>
                <a:sym typeface="Calibri"/>
              </a:rPr>
              <a:t>Âm điệu: </a:t>
            </a:r>
            <a:r>
              <a:rPr lang="en-US" sz="2800">
                <a:solidFill>
                  <a:schemeClr val="lt1"/>
                </a:solidFill>
                <a:latin typeface="Calibri"/>
                <a:ea typeface="Calibri"/>
                <a:cs typeface="Calibri"/>
                <a:sym typeface="Calibri"/>
              </a:rPr>
              <a:t>tha thiết, lắng đọng</a:t>
            </a:r>
            <a:endParaRPr sz="2800">
              <a:solidFill>
                <a:schemeClr val="lt1"/>
              </a:solidFill>
              <a:latin typeface="Calibri"/>
              <a:ea typeface="Calibri"/>
              <a:cs typeface="Calibri"/>
              <a:sym typeface="Calibri"/>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=&gt; Nỗi buồn đã thấm sâu vào vạn vật và kết đọng lại trong khuôn chữ </a:t>
            </a:r>
            <a:r>
              <a:rPr lang="en-US" sz="2800" b="1" i="1">
                <a:solidFill>
                  <a:schemeClr val="lt1"/>
                </a:solidFill>
                <a:latin typeface="Times New Roman"/>
                <a:ea typeface="Times New Roman"/>
                <a:cs typeface="Times New Roman"/>
                <a:sym typeface="Times New Roman"/>
              </a:rPr>
              <a:t>“</a:t>
            </a:r>
            <a:r>
              <a:rPr lang="en-US" sz="2800" i="1">
                <a:solidFill>
                  <a:schemeClr val="lt1"/>
                </a:solidFill>
                <a:latin typeface="Calibri"/>
                <a:ea typeface="Calibri"/>
                <a:cs typeface="Calibri"/>
                <a:sym typeface="Calibri"/>
              </a:rPr>
              <a:t>sầu</a:t>
            </a:r>
            <a:r>
              <a:rPr lang="en-US" sz="2800" i="1">
                <a:solidFill>
                  <a:srgbClr val="FFFFFF"/>
                </a:solidFill>
                <a:latin typeface="Times New Roman"/>
                <a:ea typeface="Times New Roman"/>
                <a:cs typeface="Times New Roman"/>
                <a:sym typeface="Times New Roman"/>
              </a:rPr>
              <a:t>”.</a:t>
            </a:r>
            <a:r>
              <a:rPr lang="en-US" sz="2800">
                <a:solidFill>
                  <a:schemeClr val="lt1"/>
                </a:solidFill>
                <a:latin typeface="Calibri"/>
                <a:ea typeface="Calibri"/>
                <a:cs typeface="Calibri"/>
                <a:sym typeface="Calibri"/>
              </a:rPr>
              <a:t>  </a:t>
            </a:r>
            <a:endParaRPr sz="2800">
              <a:solidFill>
                <a:schemeClr val="lt1"/>
              </a:solidFill>
              <a:latin typeface="Calibri"/>
              <a:ea typeface="Calibri"/>
              <a:cs typeface="Calibri"/>
              <a:sym typeface="Calibri"/>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=&gt; Đặc trưng cho bút pháp </a:t>
            </a:r>
            <a:r>
              <a:rPr lang="en-US" sz="2800" i="1">
                <a:solidFill>
                  <a:srgbClr val="FFC000"/>
                </a:solidFill>
                <a:latin typeface="Calibri"/>
                <a:ea typeface="Calibri"/>
                <a:cs typeface="Calibri"/>
                <a:sym typeface="Calibri"/>
              </a:rPr>
              <a:t>tả cảnh ngụ tình </a:t>
            </a:r>
            <a:r>
              <a:rPr lang="en-US" sz="2800">
                <a:solidFill>
                  <a:schemeClr val="lt1"/>
                </a:solidFill>
                <a:latin typeface="Calibri"/>
                <a:ea typeface="Calibri"/>
                <a:cs typeface="Calibri"/>
                <a:sym typeface="Calibri"/>
              </a:rPr>
              <a:t>(ý tại ngôn ngoại) của cổ thi</a:t>
            </a:r>
            <a:endParaRPr sz="2400">
              <a:solidFill>
                <a:schemeClr val="lt1"/>
              </a:solidFill>
              <a:latin typeface="Calibri"/>
              <a:ea typeface="Calibri"/>
              <a:cs typeface="Calibri"/>
              <a:sym typeface="Calibri"/>
            </a:endParaRPr>
          </a:p>
        </p:txBody>
      </p:sp>
      <p:sp>
        <p:nvSpPr>
          <p:cNvPr id="178" name="Google Shape;178;p13"/>
          <p:cNvSpPr/>
          <p:nvPr/>
        </p:nvSpPr>
        <p:spPr>
          <a:xfrm>
            <a:off x="990600" y="995548"/>
            <a:ext cx="7315200" cy="2246769"/>
          </a:xfrm>
          <a:prstGeom prst="rect">
            <a:avLst/>
          </a:prstGeom>
          <a:solidFill>
            <a:srgbClr val="D99593"/>
          </a:solidFill>
          <a:ln w="25400" cap="flat" cmpd="sng">
            <a:solidFill>
              <a:srgbClr val="71884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Arial"/>
                <a:ea typeface="Arial"/>
                <a:cs typeface="Arial"/>
                <a:sym typeface="Arial"/>
              </a:rPr>
              <a:t>                </a:t>
            </a:r>
            <a:r>
              <a:rPr lang="en-US" sz="2600" b="1" i="1">
                <a:solidFill>
                  <a:srgbClr val="002060"/>
                </a:solidFill>
                <a:latin typeface="Times New Roman"/>
                <a:ea typeface="Times New Roman"/>
                <a:cs typeface="Times New Roman"/>
                <a:sym typeface="Times New Roman"/>
              </a:rPr>
              <a:t>“</a:t>
            </a:r>
            <a:r>
              <a:rPr lang="en-US" sz="2800" b="1" i="1">
                <a:solidFill>
                  <a:srgbClr val="002060"/>
                </a:solidFill>
                <a:latin typeface="Calibri"/>
                <a:ea typeface="Calibri"/>
                <a:cs typeface="Calibri"/>
                <a:sym typeface="Calibri"/>
              </a:rPr>
              <a:t>Giấy đỏ buồn không thắm;</a:t>
            </a:r>
            <a:endParaRPr sz="2800" b="1" i="1">
              <a:solidFill>
                <a:srgbClr val="002060"/>
              </a:solidFill>
              <a:latin typeface="Calibri"/>
              <a:ea typeface="Calibri"/>
              <a:cs typeface="Calibri"/>
              <a:sym typeface="Calibri"/>
            </a:endParaRPr>
          </a:p>
          <a:p>
            <a:pPr marL="0" marR="0" lvl="0" indent="0" algn="l" rtl="0">
              <a:spcBef>
                <a:spcPts val="0"/>
              </a:spcBef>
              <a:spcAft>
                <a:spcPts val="0"/>
              </a:spcAft>
              <a:buNone/>
            </a:pPr>
            <a:r>
              <a:rPr lang="en-US" sz="2800" b="1" i="1">
                <a:solidFill>
                  <a:srgbClr val="002060"/>
                </a:solidFill>
                <a:latin typeface="Calibri"/>
                <a:ea typeface="Calibri"/>
                <a:cs typeface="Calibri"/>
                <a:sym typeface="Calibri"/>
              </a:rPr>
              <a:t>                Mực đọng trong nghiên sầu”.</a:t>
            </a:r>
            <a:r>
              <a:rPr lang="en-US" sz="2800" b="1">
                <a:solidFill>
                  <a:srgbClr val="002060"/>
                </a:solidFill>
                <a:latin typeface="Calibri"/>
                <a:ea typeface="Calibri"/>
                <a:cs typeface="Calibri"/>
                <a:sym typeface="Calibri"/>
              </a:rPr>
              <a:t> </a:t>
            </a:r>
            <a:endParaRPr/>
          </a:p>
          <a:p>
            <a:pPr marL="0" marR="0" lvl="0" indent="0" algn="ctr" rtl="0">
              <a:spcBef>
                <a:spcPts val="0"/>
              </a:spcBef>
              <a:spcAft>
                <a:spcPts val="0"/>
              </a:spcAft>
              <a:buNone/>
            </a:pPr>
            <a:r>
              <a:rPr lang="en-US" sz="2800" b="1">
                <a:solidFill>
                  <a:srgbClr val="FFFF00"/>
                </a:solidFill>
                <a:latin typeface="Calibri"/>
                <a:ea typeface="Calibri"/>
                <a:cs typeface="Calibri"/>
                <a:sym typeface="Calibri"/>
              </a:rPr>
              <a:t>Hai câu thơ trên là minh chứng cho nghệ thuật</a:t>
            </a:r>
            <a:endParaRPr/>
          </a:p>
          <a:p>
            <a:pPr marL="0" marR="0" lvl="0" indent="0" algn="ctr" rtl="0">
              <a:spcBef>
                <a:spcPts val="0"/>
              </a:spcBef>
              <a:spcAft>
                <a:spcPts val="0"/>
              </a:spcAft>
              <a:buNone/>
            </a:pPr>
            <a:r>
              <a:rPr lang="en-US" sz="2800" b="1">
                <a:solidFill>
                  <a:srgbClr val="FFFF00"/>
                </a:solidFill>
                <a:latin typeface="Calibri"/>
                <a:ea typeface="Calibri"/>
                <a:cs typeface="Calibri"/>
                <a:sym typeface="Calibri"/>
              </a:rPr>
              <a:t>     </a:t>
            </a:r>
            <a:r>
              <a:rPr lang="en-US" sz="2800" b="1" i="1">
                <a:solidFill>
                  <a:srgbClr val="FFFF00"/>
                </a:solidFill>
                <a:latin typeface="Calibri"/>
                <a:ea typeface="Calibri"/>
                <a:cs typeface="Calibri"/>
                <a:sym typeface="Calibri"/>
              </a:rPr>
              <a:t>tả cảnh ngụ tình </a:t>
            </a:r>
            <a:r>
              <a:rPr lang="en-US" sz="2800" b="1">
                <a:solidFill>
                  <a:srgbClr val="FFFF00"/>
                </a:solidFill>
                <a:latin typeface="Calibri"/>
                <a:ea typeface="Calibri"/>
                <a:cs typeface="Calibri"/>
                <a:sym typeface="Calibri"/>
              </a:rPr>
              <a:t>đã</a:t>
            </a:r>
            <a:r>
              <a:rPr lang="en-US" sz="2800" b="1" i="1">
                <a:solidFill>
                  <a:srgbClr val="FFFF00"/>
                </a:solidFill>
                <a:latin typeface="Calibri"/>
                <a:ea typeface="Calibri"/>
                <a:cs typeface="Calibri"/>
                <a:sym typeface="Calibri"/>
              </a:rPr>
              <a:t> </a:t>
            </a:r>
            <a:r>
              <a:rPr lang="en-US" sz="2800" b="1">
                <a:solidFill>
                  <a:srgbClr val="FFFF00"/>
                </a:solidFill>
                <a:latin typeface="Calibri"/>
                <a:ea typeface="Calibri"/>
                <a:cs typeface="Calibri"/>
                <a:sym typeface="Calibri"/>
              </a:rPr>
              <a:t>đạt đến tuyệt bút. </a:t>
            </a:r>
            <a:endParaRPr/>
          </a:p>
          <a:p>
            <a:pPr marL="0" marR="0" lvl="0" indent="0" algn="l" rtl="0">
              <a:spcBef>
                <a:spcPts val="0"/>
              </a:spcBef>
              <a:spcAft>
                <a:spcPts val="0"/>
              </a:spcAft>
              <a:buNone/>
            </a:pPr>
            <a:endParaRPr sz="2800" b="1">
              <a:solidFill>
                <a:srgbClr val="FFFFFF"/>
              </a:solidFill>
              <a:latin typeface="Arial"/>
              <a:ea typeface="Arial"/>
              <a:cs typeface="Arial"/>
              <a:sym typeface="Arial"/>
            </a:endParaRPr>
          </a:p>
        </p:txBody>
      </p:sp>
      <p:pic>
        <p:nvPicPr>
          <p:cNvPr id="179" name="Google Shape;179;p13"/>
          <p:cNvPicPr preferRelativeResize="0"/>
          <p:nvPr/>
        </p:nvPicPr>
        <p:blipFill rotWithShape="1">
          <a:blip r:embed="rId3">
            <a:alphaModFix/>
          </a:blip>
          <a:srcRect/>
          <a:stretch/>
        </p:blipFill>
        <p:spPr>
          <a:xfrm>
            <a:off x="8610600" y="1676400"/>
            <a:ext cx="5181600" cy="480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p:nvPr/>
        </p:nvSpPr>
        <p:spPr>
          <a:xfrm>
            <a:off x="762000" y="1029504"/>
            <a:ext cx="4408515" cy="5878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a:solidFill>
                  <a:srgbClr val="FFFF00"/>
                </a:solidFill>
                <a:latin typeface="Times New Roman"/>
                <a:ea typeface="Times New Roman"/>
                <a:cs typeface="Times New Roman"/>
                <a:sym typeface="Times New Roman"/>
              </a:rPr>
              <a:t>2. VĂN BẢN NGHỊ LUẬN </a:t>
            </a:r>
            <a:endParaRPr sz="2800">
              <a:solidFill>
                <a:srgbClr val="FFFF00"/>
              </a:solidFill>
              <a:latin typeface="Arial"/>
              <a:ea typeface="Arial"/>
              <a:cs typeface="Arial"/>
              <a:sym typeface="Arial"/>
            </a:endParaRPr>
          </a:p>
        </p:txBody>
      </p:sp>
      <p:sp>
        <p:nvSpPr>
          <p:cNvPr id="192" name="Google Shape;192;p15"/>
          <p:cNvSpPr/>
          <p:nvPr/>
        </p:nvSpPr>
        <p:spPr>
          <a:xfrm>
            <a:off x="6895606" y="389525"/>
            <a:ext cx="5486400" cy="1279958"/>
          </a:xfrm>
          <a:prstGeom prst="rect">
            <a:avLst/>
          </a:prstGeom>
          <a:solidFill>
            <a:srgbClr val="E36C0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PHIẾU HỌC TẬP SỐ 2</a:t>
            </a:r>
          </a:p>
          <a:p>
            <a:pPr marL="0" marR="0" lvl="0" indent="0" algn="ctr" rtl="0">
              <a:spcBef>
                <a:spcPts val="0"/>
              </a:spcBef>
              <a:spcAft>
                <a:spcPts val="0"/>
              </a:spcAft>
              <a:buNone/>
            </a:pPr>
            <a:r>
              <a:rPr lang="en-US" sz="2400" b="1" dirty="0" err="1">
                <a:solidFill>
                  <a:schemeClr val="lt1"/>
                </a:solidFill>
                <a:latin typeface="Times New Roman"/>
                <a:ea typeface="Times New Roman"/>
                <a:cs typeface="Times New Roman"/>
                <a:sym typeface="Times New Roman"/>
              </a:rPr>
              <a:t>Hãy</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sắp</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xếp</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lại</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thông</a:t>
            </a:r>
            <a:r>
              <a:rPr lang="en-US" sz="2400" b="1" dirty="0">
                <a:solidFill>
                  <a:schemeClr val="lt1"/>
                </a:solidFill>
                <a:latin typeface="Times New Roman"/>
                <a:ea typeface="Times New Roman"/>
                <a:cs typeface="Times New Roman"/>
                <a:sym typeface="Times New Roman"/>
              </a:rPr>
              <a:t> tin </a:t>
            </a:r>
            <a:r>
              <a:rPr lang="en-US" sz="2400" b="1" dirty="0" err="1">
                <a:solidFill>
                  <a:schemeClr val="lt1"/>
                </a:solidFill>
                <a:latin typeface="Times New Roman"/>
                <a:ea typeface="Times New Roman"/>
                <a:cs typeface="Times New Roman"/>
                <a:sym typeface="Times New Roman"/>
              </a:rPr>
              <a:t>trong</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bảng</a:t>
            </a:r>
            <a:r>
              <a:rPr lang="en-US" sz="2400" b="1" dirty="0">
                <a:solidFill>
                  <a:schemeClr val="lt1"/>
                </a:solidFill>
                <a:latin typeface="Times New Roman"/>
                <a:ea typeface="Times New Roman"/>
                <a:cs typeface="Times New Roman"/>
                <a:sym typeface="Times New Roman"/>
              </a:rPr>
              <a:t> </a:t>
            </a:r>
            <a:endParaRPr sz="2400" b="1" dirty="0">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dirty="0" err="1">
                <a:solidFill>
                  <a:schemeClr val="lt1"/>
                </a:solidFill>
                <a:latin typeface="Times New Roman"/>
                <a:ea typeface="Times New Roman"/>
                <a:cs typeface="Times New Roman"/>
                <a:sym typeface="Times New Roman"/>
              </a:rPr>
              <a:t>dưới</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đây</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cho</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hợp</a:t>
            </a:r>
            <a:r>
              <a:rPr lang="en-US" sz="2400" b="1" dirty="0">
                <a:solidFill>
                  <a:schemeClr val="lt1"/>
                </a:solidFill>
                <a:latin typeface="Times New Roman"/>
                <a:ea typeface="Times New Roman"/>
                <a:cs typeface="Times New Roman"/>
                <a:sym typeface="Times New Roman"/>
              </a:rPr>
              <a:t> </a:t>
            </a:r>
            <a:r>
              <a:rPr lang="en-US" sz="2400" b="1" dirty="0" err="1">
                <a:solidFill>
                  <a:schemeClr val="lt1"/>
                </a:solidFill>
                <a:latin typeface="Times New Roman"/>
                <a:ea typeface="Times New Roman"/>
                <a:cs typeface="Times New Roman"/>
                <a:sym typeface="Times New Roman"/>
              </a:rPr>
              <a:t>lí</a:t>
            </a:r>
            <a:r>
              <a:rPr lang="en-US" sz="2400" b="1" dirty="0">
                <a:solidFill>
                  <a:schemeClr val="lt1"/>
                </a:solidFill>
                <a:latin typeface="Times New Roman"/>
                <a:ea typeface="Times New Roman"/>
                <a:cs typeface="Times New Roman"/>
                <a:sym typeface="Times New Roman"/>
              </a:rPr>
              <a:t>!</a:t>
            </a:r>
            <a:endParaRPr dirty="0"/>
          </a:p>
        </p:txBody>
      </p:sp>
      <p:graphicFrame>
        <p:nvGraphicFramePr>
          <p:cNvPr id="193" name="Google Shape;193;p15"/>
          <p:cNvGraphicFramePr/>
          <p:nvPr/>
        </p:nvGraphicFramePr>
        <p:xfrm>
          <a:off x="1066800" y="1905000"/>
          <a:ext cx="12420600" cy="4922649"/>
        </p:xfrm>
        <a:graphic>
          <a:graphicData uri="http://schemas.openxmlformats.org/drawingml/2006/table">
            <a:tbl>
              <a:tblPr>
                <a:noFill/>
                <a:tableStyleId>{A184C589-87F5-4C55-9257-A1EA863887DF}</a:tableStyleId>
              </a:tblPr>
              <a:tblGrid>
                <a:gridCol w="706700">
                  <a:extLst>
                    <a:ext uri="{9D8B030D-6E8A-4147-A177-3AD203B41FA5}">
                      <a16:colId xmlns:a16="http://schemas.microsoft.com/office/drawing/2014/main" val="20000"/>
                    </a:ext>
                  </a:extLst>
                </a:gridCol>
                <a:gridCol w="18079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7086600">
                  <a:extLst>
                    <a:ext uri="{9D8B030D-6E8A-4147-A177-3AD203B41FA5}">
                      <a16:colId xmlns:a16="http://schemas.microsoft.com/office/drawing/2014/main" val="20004"/>
                    </a:ext>
                  </a:extLst>
                </a:gridCol>
              </a:tblGrid>
              <a:tr h="237200">
                <a:tc gridSpan="5">
                  <a:txBody>
                    <a:bodyPr/>
                    <a:lstStyle/>
                    <a:p>
                      <a:pPr marL="0" marR="0" lvl="0" indent="0" algn="ctr" rtl="0">
                        <a:lnSpc>
                          <a:spcPct val="107000"/>
                        </a:lnSpc>
                        <a:spcBef>
                          <a:spcPts val="0"/>
                        </a:spcBef>
                        <a:spcAft>
                          <a:spcPts val="0"/>
                        </a:spcAft>
                        <a:buNone/>
                      </a:pPr>
                      <a:r>
                        <a:rPr lang="en-US" sz="2400" u="none" strike="noStrike" cap="none">
                          <a:solidFill>
                            <a:srgbClr val="FFC000"/>
                          </a:solidFill>
                          <a:latin typeface="Times New Roman"/>
                          <a:ea typeface="Times New Roman"/>
                          <a:cs typeface="Times New Roman"/>
                          <a:sym typeface="Times New Roman"/>
                        </a:rPr>
                        <a:t>CÁC VĂN BẢN NGHỊ LUẬN </a:t>
                      </a:r>
                      <a:endParaRPr sz="2400" u="none" strike="noStrike" cap="none">
                        <a:solidFill>
                          <a:srgbClr val="FFC000"/>
                        </a:solidFill>
                        <a:latin typeface="Times New Roman"/>
                        <a:ea typeface="Times New Roman"/>
                        <a:cs typeface="Times New Roman"/>
                        <a:sym typeface="Times New Roman"/>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7200">
                <a:tc>
                  <a:txBody>
                    <a:bodyPr/>
                    <a:lstStyle/>
                    <a:p>
                      <a:pPr marL="0" marR="0" lvl="0" indent="0" algn="ctr" rtl="0">
                        <a:lnSpc>
                          <a:spcPct val="107000"/>
                        </a:lnSpc>
                        <a:spcBef>
                          <a:spcPts val="0"/>
                        </a:spcBef>
                        <a:spcAft>
                          <a:spcPts val="0"/>
                        </a:spcAft>
                        <a:buNone/>
                      </a:pPr>
                      <a:r>
                        <a:rPr lang="en-US" sz="2000" b="1" u="none" strike="noStrike" cap="none">
                          <a:solidFill>
                            <a:srgbClr val="00B0F0"/>
                          </a:solidFill>
                          <a:latin typeface="Times New Roman"/>
                          <a:ea typeface="Times New Roman"/>
                          <a:cs typeface="Times New Roman"/>
                          <a:sym typeface="Times New Roman"/>
                        </a:rPr>
                        <a:t>TT</a:t>
                      </a:r>
                      <a:endParaRPr sz="2000" u="none" strike="noStrike" cap="none">
                        <a:solidFill>
                          <a:srgbClr val="00B0F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00B0F0"/>
                          </a:solidFill>
                          <a:latin typeface="Times New Roman"/>
                          <a:ea typeface="Times New Roman"/>
                          <a:cs typeface="Times New Roman"/>
                          <a:sym typeface="Times New Roman"/>
                        </a:rPr>
                        <a:t>Văn bản</a:t>
                      </a:r>
                      <a:endParaRPr sz="2400" u="none" strike="noStrike" cap="none">
                        <a:solidFill>
                          <a:srgbClr val="00B0F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00B0F0"/>
                          </a:solidFill>
                          <a:latin typeface="Times New Roman"/>
                          <a:ea typeface="Times New Roman"/>
                          <a:cs typeface="Times New Roman"/>
                          <a:sym typeface="Times New Roman"/>
                        </a:rPr>
                        <a:t>Tác giả</a:t>
                      </a:r>
                      <a:endParaRPr sz="2400" u="none" strike="noStrike" cap="none">
                        <a:solidFill>
                          <a:srgbClr val="00B0F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00B0F0"/>
                          </a:solidFill>
                          <a:latin typeface="Times New Roman"/>
                          <a:ea typeface="Times New Roman"/>
                          <a:cs typeface="Times New Roman"/>
                          <a:sym typeface="Times New Roman"/>
                        </a:rPr>
                        <a:t>Thể loại</a:t>
                      </a:r>
                      <a:endParaRPr sz="2400" b="1" u="none" strike="noStrike" cap="none">
                        <a:solidFill>
                          <a:srgbClr val="00B0F0"/>
                        </a:solidFill>
                        <a:latin typeface="Times New Roman"/>
                        <a:ea typeface="Times New Roman"/>
                        <a:cs typeface="Times New Roman"/>
                        <a:sym typeface="Times New Roman"/>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00B0F0"/>
                          </a:solidFill>
                          <a:latin typeface="Times New Roman"/>
                          <a:ea typeface="Times New Roman"/>
                          <a:cs typeface="Times New Roman"/>
                          <a:sym typeface="Times New Roman"/>
                        </a:rPr>
                        <a:t>Nội dung</a:t>
                      </a:r>
                      <a:endParaRPr sz="2400" u="none" strike="noStrike" cap="none">
                        <a:solidFill>
                          <a:srgbClr val="00B0F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17500">
                <a:tc>
                  <a:txBody>
                    <a:bodyPr/>
                    <a:lstStyle/>
                    <a:p>
                      <a:pPr marL="0" marR="0" lvl="0" indent="0" algn="just" rtl="0">
                        <a:lnSpc>
                          <a:spcPct val="107000"/>
                        </a:lnSpc>
                        <a:spcBef>
                          <a:spcPts val="0"/>
                        </a:spcBef>
                        <a:spcAft>
                          <a:spcPts val="0"/>
                        </a:spcAft>
                        <a:buNone/>
                      </a:pPr>
                      <a:r>
                        <a:rPr lang="en-US" sz="2400" u="none" strike="noStrike" cap="none">
                          <a:solidFill>
                            <a:srgbClr val="FFFF00"/>
                          </a:solidFill>
                          <a:latin typeface="Times New Roman"/>
                          <a:ea typeface="Times New Roman"/>
                          <a:cs typeface="Times New Roman"/>
                          <a:sym typeface="Times New Roman"/>
                        </a:rPr>
                        <a:t>1</a:t>
                      </a:r>
                      <a:endParaRPr sz="24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i="1" u="none" strike="noStrike" cap="none">
                          <a:solidFill>
                            <a:srgbClr val="FFFF00"/>
                          </a:solidFill>
                          <a:latin typeface="Times New Roman"/>
                          <a:ea typeface="Times New Roman"/>
                          <a:cs typeface="Times New Roman"/>
                          <a:sym typeface="Times New Roman"/>
                        </a:rPr>
                        <a:t>Chiếu dời đô </a:t>
                      </a:r>
                      <a:endParaRPr sz="24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u="none" strike="noStrike" cap="none">
                          <a:solidFill>
                            <a:srgbClr val="FFFF00"/>
                          </a:solidFill>
                          <a:latin typeface="Times New Roman"/>
                          <a:ea typeface="Times New Roman"/>
                          <a:cs typeface="Times New Roman"/>
                          <a:sym typeface="Times New Roman"/>
                        </a:rPr>
                        <a:t>Lí </a:t>
                      </a:r>
                      <a:endParaRPr sz="2400" u="none" strike="noStrike" cap="none">
                        <a:solidFill>
                          <a:srgbClr val="FFFF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None/>
                      </a:pPr>
                      <a:r>
                        <a:rPr lang="en-US" sz="2400" u="none" strike="noStrike" cap="none">
                          <a:solidFill>
                            <a:srgbClr val="FFFF00"/>
                          </a:solidFill>
                          <a:latin typeface="Times New Roman"/>
                          <a:ea typeface="Times New Roman"/>
                          <a:cs typeface="Times New Roman"/>
                          <a:sym typeface="Times New Roman"/>
                        </a:rPr>
                        <a:t>Công Uẩn </a:t>
                      </a:r>
                      <a:endParaRPr sz="24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FFFF00"/>
                        </a:buClr>
                        <a:buSzPts val="2400"/>
                        <a:buFont typeface="Times New Roman"/>
                        <a:buNone/>
                      </a:pPr>
                      <a:r>
                        <a:rPr lang="en-US" sz="2400" u="none" strike="noStrike" cap="none">
                          <a:solidFill>
                            <a:srgbClr val="FFFF00"/>
                          </a:solidFill>
                          <a:latin typeface="Times New Roman"/>
                          <a:ea typeface="Times New Roman"/>
                          <a:cs typeface="Times New Roman"/>
                          <a:sym typeface="Times New Roman"/>
                        </a:rPr>
                        <a:t>Hịch</a:t>
                      </a:r>
                      <a:endParaRPr sz="2400" u="none" strike="noStrike" cap="none">
                        <a:solidFill>
                          <a:srgbClr val="FFFF00"/>
                        </a:solidFill>
                        <a:latin typeface="Times New Roman"/>
                        <a:ea typeface="Times New Roman"/>
                        <a:cs typeface="Times New Roman"/>
                        <a:sym typeface="Times New Roman"/>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None/>
                      </a:pPr>
                      <a:r>
                        <a:rPr lang="en-US" sz="2400" u="none" strike="noStrike" cap="none">
                          <a:solidFill>
                            <a:srgbClr val="FFFF00"/>
                          </a:solidFill>
                          <a:latin typeface="Times New Roman"/>
                          <a:ea typeface="Times New Roman"/>
                          <a:cs typeface="Times New Roman"/>
                          <a:sym typeface="Times New Roman"/>
                        </a:rPr>
                        <a:t> </a:t>
                      </a:r>
                      <a:r>
                        <a:rPr lang="en-US" sz="2300" u="none" strike="noStrike" cap="none">
                          <a:solidFill>
                            <a:srgbClr val="FFFF00"/>
                          </a:solidFill>
                          <a:latin typeface="Times New Roman"/>
                          <a:ea typeface="Times New Roman"/>
                          <a:cs typeface="Times New Roman"/>
                          <a:sym typeface="Times New Roman"/>
                        </a:rPr>
                        <a:t>- Phản ánh khát vọng về một đất nước độc lập</a:t>
                      </a:r>
                      <a:endParaRPr/>
                    </a:p>
                    <a:p>
                      <a:pPr marL="0" marR="0" lvl="0" indent="0" algn="just" rtl="0">
                        <a:lnSpc>
                          <a:spcPct val="107000"/>
                        </a:lnSpc>
                        <a:spcBef>
                          <a:spcPts val="0"/>
                        </a:spcBef>
                        <a:spcAft>
                          <a:spcPts val="0"/>
                        </a:spcAft>
                        <a:buNone/>
                      </a:pPr>
                      <a:r>
                        <a:rPr lang="en-US" sz="2300" u="none" strike="noStrike" cap="none">
                          <a:solidFill>
                            <a:srgbClr val="FFFF00"/>
                          </a:solidFill>
                          <a:latin typeface="Times New Roman"/>
                          <a:ea typeface="Times New Roman"/>
                          <a:cs typeface="Times New Roman"/>
                          <a:sym typeface="Times New Roman"/>
                        </a:rPr>
                        <a:t> - Thế hiện ý chí tự cường của dân tộc trên đà lớn mạnh</a:t>
                      </a:r>
                      <a:endParaRPr sz="23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62650">
                <a:tc>
                  <a:txBody>
                    <a:bodyPr/>
                    <a:lstStyle/>
                    <a:p>
                      <a:pPr marL="0" marR="0" lvl="0" indent="0" algn="just" rtl="0">
                        <a:lnSpc>
                          <a:spcPct val="107000"/>
                        </a:lnSpc>
                        <a:spcBef>
                          <a:spcPts val="0"/>
                        </a:spcBef>
                        <a:spcAft>
                          <a:spcPts val="0"/>
                        </a:spcAft>
                        <a:buNone/>
                      </a:pPr>
                      <a:r>
                        <a:rPr lang="en-US" sz="2300" u="none" strike="noStrike" cap="none">
                          <a:solidFill>
                            <a:schemeClr val="lt1"/>
                          </a:solidFill>
                          <a:latin typeface="Times New Roman"/>
                          <a:ea typeface="Times New Roman"/>
                          <a:cs typeface="Times New Roman"/>
                          <a:sym typeface="Times New Roman"/>
                        </a:rPr>
                        <a:t>2</a:t>
                      </a:r>
                      <a:endParaRPr sz="2300" u="none" strike="noStrike" cap="none">
                        <a:solidFill>
                          <a:schemeClr val="lt1"/>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300" i="1" u="none" strike="noStrike" cap="none">
                          <a:solidFill>
                            <a:schemeClr val="lt1"/>
                          </a:solidFill>
                          <a:latin typeface="Times New Roman"/>
                          <a:ea typeface="Times New Roman"/>
                          <a:cs typeface="Times New Roman"/>
                          <a:sym typeface="Times New Roman"/>
                        </a:rPr>
                        <a:t>Hịch tướng sĩ </a:t>
                      </a:r>
                      <a:endParaRPr sz="2300" u="none" strike="noStrike" cap="none">
                        <a:solidFill>
                          <a:schemeClr val="lt1"/>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300" u="none" strike="noStrike" cap="none">
                          <a:solidFill>
                            <a:schemeClr val="lt1"/>
                          </a:solidFill>
                          <a:latin typeface="Times New Roman"/>
                          <a:ea typeface="Times New Roman"/>
                          <a:cs typeface="Times New Roman"/>
                          <a:sym typeface="Times New Roman"/>
                        </a:rPr>
                        <a:t>Trần </a:t>
                      </a:r>
                      <a:endParaRPr/>
                    </a:p>
                    <a:p>
                      <a:pPr marL="0" marR="0" lvl="0" indent="0" algn="ctr" rtl="0">
                        <a:lnSpc>
                          <a:spcPct val="107000"/>
                        </a:lnSpc>
                        <a:spcBef>
                          <a:spcPts val="0"/>
                        </a:spcBef>
                        <a:spcAft>
                          <a:spcPts val="0"/>
                        </a:spcAft>
                        <a:buNone/>
                      </a:pPr>
                      <a:r>
                        <a:rPr lang="en-US" sz="2300" u="none" strike="noStrike" cap="none">
                          <a:solidFill>
                            <a:schemeClr val="lt1"/>
                          </a:solidFill>
                          <a:latin typeface="Times New Roman"/>
                          <a:ea typeface="Times New Roman"/>
                          <a:cs typeface="Times New Roman"/>
                          <a:sym typeface="Times New Roman"/>
                        </a:rPr>
                        <a:t>Quốc Tuấn </a:t>
                      </a:r>
                      <a:endParaRPr sz="2300" u="none" strike="noStrike" cap="none">
                        <a:solidFill>
                          <a:schemeClr val="lt1"/>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endParaRPr sz="2300" u="none" strike="noStrike" cap="none" dirty="0">
                        <a:solidFill>
                          <a:schemeClr val="lt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lt1"/>
                        </a:buClr>
                        <a:buSzPts val="2400"/>
                        <a:buFont typeface="Times New Roman"/>
                        <a:buNone/>
                      </a:pPr>
                      <a:r>
                        <a:rPr lang="en-US" sz="2400" u="none" strike="noStrike" cap="none" dirty="0" err="1">
                          <a:solidFill>
                            <a:schemeClr val="lt1"/>
                          </a:solidFill>
                          <a:latin typeface="Times New Roman"/>
                          <a:ea typeface="Times New Roman"/>
                          <a:cs typeface="Times New Roman"/>
                          <a:sym typeface="Times New Roman"/>
                        </a:rPr>
                        <a:t>Chiếu</a:t>
                      </a:r>
                      <a:endParaRPr sz="2400" u="none" strike="noStrike" cap="none" dirty="0">
                        <a:solidFill>
                          <a:schemeClr val="lt1"/>
                        </a:solidFill>
                        <a:latin typeface="Times New Roman"/>
                        <a:ea typeface="Times New Roman"/>
                        <a:cs typeface="Times New Roman"/>
                        <a:sym typeface="Times New Roman"/>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lt1"/>
                        </a:buClr>
                        <a:buSzPts val="2300"/>
                        <a:buFont typeface="Times New Roman"/>
                        <a:buNone/>
                      </a:pPr>
                      <a:r>
                        <a:rPr lang="en-US" sz="2300" u="none" strike="noStrike" cap="none">
                          <a:solidFill>
                            <a:schemeClr val="lt1"/>
                          </a:solidFill>
                          <a:latin typeface="Times New Roman"/>
                          <a:ea typeface="Times New Roman"/>
                          <a:cs typeface="Times New Roman"/>
                          <a:sym typeface="Times New Roman"/>
                        </a:rPr>
                        <a:t> - Ý thức dân tộc và chủ quyền đã phát triển tới trình độ cao</a:t>
                      </a:r>
                      <a:endParaRPr/>
                    </a:p>
                    <a:p>
                      <a:pPr marL="0" marR="0" lvl="0" indent="0" algn="just" rtl="0">
                        <a:lnSpc>
                          <a:spcPct val="107000"/>
                        </a:lnSpc>
                        <a:spcBef>
                          <a:spcPts val="0"/>
                        </a:spcBef>
                        <a:spcAft>
                          <a:spcPts val="0"/>
                        </a:spcAft>
                        <a:buNone/>
                      </a:pPr>
                      <a:r>
                        <a:rPr lang="en-US" sz="2300" u="none" strike="noStrike" cap="none">
                          <a:solidFill>
                            <a:schemeClr val="lt1"/>
                          </a:solidFill>
                          <a:latin typeface="Times New Roman"/>
                          <a:ea typeface="Times New Roman"/>
                          <a:cs typeface="Times New Roman"/>
                          <a:sym typeface="Times New Roman"/>
                        </a:rPr>
                        <a:t> - Như một bản tuyên ngôn độc lập</a:t>
                      </a:r>
                      <a:endParaRPr sz="2300" u="none" strike="noStrike" cap="none">
                        <a:solidFill>
                          <a:schemeClr val="lt1"/>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11600">
                <a:tc>
                  <a:txBody>
                    <a:bodyPr/>
                    <a:lstStyle/>
                    <a:p>
                      <a:pPr marL="0" marR="0" lvl="0" indent="0" algn="just" rtl="0">
                        <a:lnSpc>
                          <a:spcPct val="107000"/>
                        </a:lnSpc>
                        <a:spcBef>
                          <a:spcPts val="0"/>
                        </a:spcBef>
                        <a:spcAft>
                          <a:spcPts val="0"/>
                        </a:spcAft>
                        <a:buNone/>
                      </a:pPr>
                      <a:r>
                        <a:rPr lang="en-US" sz="2300" u="none" strike="noStrike" cap="none">
                          <a:solidFill>
                            <a:schemeClr val="lt1"/>
                          </a:solidFill>
                          <a:latin typeface="Times New Roman"/>
                          <a:ea typeface="Times New Roman"/>
                          <a:cs typeface="Times New Roman"/>
                          <a:sym typeface="Times New Roman"/>
                        </a:rPr>
                        <a:t>3</a:t>
                      </a:r>
                      <a:endParaRPr sz="2300" u="none" strike="noStrike" cap="none">
                        <a:solidFill>
                          <a:schemeClr val="lt1"/>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300" i="1" u="none" strike="noStrike" cap="none">
                          <a:solidFill>
                            <a:srgbClr val="FFFF00"/>
                          </a:solidFill>
                          <a:latin typeface="Times New Roman"/>
                          <a:ea typeface="Times New Roman"/>
                          <a:cs typeface="Times New Roman"/>
                          <a:sym typeface="Times New Roman"/>
                        </a:rPr>
                        <a:t>Nước Đại Việt ta (Cáo Bình Ngô)</a:t>
                      </a:r>
                      <a:endParaRPr sz="23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300" u="none" strike="noStrike" cap="none">
                          <a:solidFill>
                            <a:srgbClr val="FFFF00"/>
                          </a:solidFill>
                          <a:latin typeface="Times New Roman"/>
                          <a:ea typeface="Times New Roman"/>
                          <a:cs typeface="Times New Roman"/>
                          <a:sym typeface="Times New Roman"/>
                        </a:rPr>
                        <a:t>Nguyễn</a:t>
                      </a:r>
                      <a:endParaRPr/>
                    </a:p>
                    <a:p>
                      <a:pPr marL="0" marR="0" lvl="0" indent="0" algn="ctr" rtl="0">
                        <a:lnSpc>
                          <a:spcPct val="107000"/>
                        </a:lnSpc>
                        <a:spcBef>
                          <a:spcPts val="0"/>
                        </a:spcBef>
                        <a:spcAft>
                          <a:spcPts val="0"/>
                        </a:spcAft>
                        <a:buNone/>
                      </a:pPr>
                      <a:r>
                        <a:rPr lang="en-US" sz="2300" u="none" strike="noStrike" cap="none">
                          <a:solidFill>
                            <a:srgbClr val="FFFF00"/>
                          </a:solidFill>
                          <a:latin typeface="Times New Roman"/>
                          <a:ea typeface="Times New Roman"/>
                          <a:cs typeface="Times New Roman"/>
                          <a:sym typeface="Times New Roman"/>
                        </a:rPr>
                        <a:t> Trãi </a:t>
                      </a:r>
                      <a:endParaRPr sz="23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endParaRPr sz="2300" u="none" strike="noStrike" cap="none">
                        <a:solidFill>
                          <a:srgbClr val="FFFF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None/>
                      </a:pPr>
                      <a:r>
                        <a:rPr lang="en-US" sz="2300" u="none" strike="noStrike" cap="none">
                          <a:solidFill>
                            <a:srgbClr val="FFFF00"/>
                          </a:solidFill>
                          <a:latin typeface="Times New Roman"/>
                          <a:ea typeface="Times New Roman"/>
                          <a:cs typeface="Times New Roman"/>
                          <a:sym typeface="Times New Roman"/>
                        </a:rPr>
                        <a:t>Cáo</a:t>
                      </a:r>
                      <a:endParaRPr sz="2300" u="none" strike="noStrike" cap="none">
                        <a:solidFill>
                          <a:srgbClr val="FFFF00"/>
                        </a:solidFill>
                        <a:latin typeface="Times New Roman"/>
                        <a:ea typeface="Times New Roman"/>
                        <a:cs typeface="Times New Roman"/>
                        <a:sym typeface="Times New Roman"/>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lt1"/>
                        </a:buClr>
                        <a:buSzPts val="2300"/>
                        <a:buFont typeface="Times New Roman"/>
                        <a:buNone/>
                      </a:pPr>
                      <a:r>
                        <a:rPr lang="en-US" sz="2300" u="none" strike="noStrike" cap="none">
                          <a:solidFill>
                            <a:schemeClr val="lt1"/>
                          </a:solidFill>
                          <a:latin typeface="Times New Roman"/>
                          <a:ea typeface="Times New Roman"/>
                          <a:cs typeface="Times New Roman"/>
                          <a:sym typeface="Times New Roman"/>
                        </a:rPr>
                        <a:t> </a:t>
                      </a:r>
                      <a:r>
                        <a:rPr lang="en-US" sz="2300" u="none" strike="noStrike" cap="none">
                          <a:solidFill>
                            <a:srgbClr val="FFFF00"/>
                          </a:solidFill>
                          <a:latin typeface="Times New Roman"/>
                          <a:ea typeface="Times New Roman"/>
                          <a:cs typeface="Times New Roman"/>
                          <a:sym typeface="Times New Roman"/>
                        </a:rPr>
                        <a:t>- Thể hiện tinh thần yêu nước nồng nàn </a:t>
                      </a:r>
                      <a:endParaRPr/>
                    </a:p>
                    <a:p>
                      <a:pPr marL="0" marR="0" lvl="0" indent="0" algn="just" rtl="0">
                        <a:lnSpc>
                          <a:spcPct val="107000"/>
                        </a:lnSpc>
                        <a:spcBef>
                          <a:spcPts val="0"/>
                        </a:spcBef>
                        <a:spcAft>
                          <a:spcPts val="0"/>
                        </a:spcAft>
                        <a:buNone/>
                      </a:pPr>
                      <a:r>
                        <a:rPr lang="en-US" sz="2300" u="none" strike="noStrike" cap="none">
                          <a:solidFill>
                            <a:srgbClr val="FFFF00"/>
                          </a:solidFill>
                          <a:latin typeface="Times New Roman"/>
                          <a:ea typeface="Times New Roman"/>
                          <a:cs typeface="Times New Roman"/>
                          <a:sym typeface="Times New Roman"/>
                        </a:rPr>
                        <a:t> - Thể hiện ý chí quyết chiến quyết  thắng kẻ thù</a:t>
                      </a:r>
                      <a:endParaRPr sz="23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11600">
                <a:tc>
                  <a:txBody>
                    <a:bodyPr/>
                    <a:lstStyle/>
                    <a:p>
                      <a:pPr marL="0" marR="0" lvl="0" indent="0" algn="just" rtl="0">
                        <a:lnSpc>
                          <a:spcPct val="107000"/>
                        </a:lnSpc>
                        <a:spcBef>
                          <a:spcPts val="0"/>
                        </a:spcBef>
                        <a:spcAft>
                          <a:spcPts val="0"/>
                        </a:spcAft>
                        <a:buNone/>
                      </a:pPr>
                      <a:r>
                        <a:rPr lang="en-US" sz="2400" u="none" strike="noStrike" cap="none">
                          <a:solidFill>
                            <a:srgbClr val="FFFF00"/>
                          </a:solidFill>
                          <a:latin typeface="Times New Roman"/>
                          <a:ea typeface="Times New Roman"/>
                          <a:cs typeface="Times New Roman"/>
                          <a:sym typeface="Times New Roman"/>
                        </a:rPr>
                        <a:t>4</a:t>
                      </a:r>
                      <a:endParaRPr sz="2400" u="none" strike="noStrike" cap="none">
                        <a:solidFill>
                          <a:srgbClr val="FFFF00"/>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i="1" u="none" strike="noStrike" cap="none">
                          <a:solidFill>
                            <a:schemeClr val="lt1"/>
                          </a:solidFill>
                          <a:latin typeface="Times New Roman"/>
                          <a:ea typeface="Times New Roman"/>
                          <a:cs typeface="Times New Roman"/>
                          <a:sym typeface="Times New Roman"/>
                        </a:rPr>
                        <a:t>Bàn luận về phép học</a:t>
                      </a:r>
                      <a:endParaRPr sz="2400" u="none" strike="noStrike" cap="none">
                        <a:solidFill>
                          <a:schemeClr val="lt1"/>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Nguyễn Thiếp </a:t>
                      </a:r>
                      <a:endParaRPr sz="2400" u="none" strike="noStrike" cap="none">
                        <a:solidFill>
                          <a:schemeClr val="lt1"/>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300" u="none" strike="noStrike" cap="none">
                          <a:solidFill>
                            <a:schemeClr val="lt1"/>
                          </a:solidFill>
                          <a:latin typeface="Times New Roman"/>
                          <a:ea typeface="Times New Roman"/>
                          <a:cs typeface="Times New Roman"/>
                          <a:sym typeface="Times New Roman"/>
                        </a:rPr>
                        <a:t>Tấu</a:t>
                      </a:r>
                      <a:endParaRPr sz="2300" u="none" strike="noStrike" cap="none">
                        <a:solidFill>
                          <a:schemeClr val="lt1"/>
                        </a:solidFill>
                        <a:latin typeface="Times New Roman"/>
                        <a:ea typeface="Times New Roman"/>
                        <a:cs typeface="Times New Roman"/>
                        <a:sym typeface="Times New Roman"/>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lt1"/>
                        </a:buClr>
                        <a:buSzPts val="2400"/>
                        <a:buFont typeface="Times New Roman"/>
                        <a:buNone/>
                      </a:pPr>
                      <a:r>
                        <a:rPr lang="en-US" sz="2400" b="0" i="0" u="none" strike="noStrike" cap="none" dirty="0">
                          <a:solidFill>
                            <a:schemeClr val="lt1"/>
                          </a:solidFill>
                          <a:latin typeface="Times New Roman"/>
                          <a:ea typeface="Times New Roman"/>
                          <a:cs typeface="Times New Roman"/>
                          <a:sym typeface="Times New Roman"/>
                        </a:rPr>
                        <a:t> </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Quan</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niệm</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tiến</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bộ</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của</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tác</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giả</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về</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mục</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đích</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tác</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dụng</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của</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việc</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học</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tập</a:t>
                      </a:r>
                      <a:r>
                        <a:rPr lang="en-US" sz="2400" b="0" i="0" u="none" strike="noStrike" cap="none" dirty="0">
                          <a:solidFill>
                            <a:srgbClr val="F2F2F2"/>
                          </a:solidFill>
                          <a:latin typeface="Times New Roman"/>
                          <a:ea typeface="Times New Roman"/>
                          <a:cs typeface="Times New Roman"/>
                          <a:sym typeface="Times New Roman"/>
                        </a:rPr>
                        <a:t>.</a:t>
                      </a:r>
                      <a:endParaRPr dirty="0"/>
                    </a:p>
                    <a:p>
                      <a:pPr marL="0" marR="0" lvl="0" indent="0" algn="just" rtl="0">
                        <a:lnSpc>
                          <a:spcPct val="107000"/>
                        </a:lnSpc>
                        <a:spcBef>
                          <a:spcPts val="0"/>
                        </a:spcBef>
                        <a:spcAft>
                          <a:spcPts val="0"/>
                        </a:spcAft>
                        <a:buClr>
                          <a:srgbClr val="F2F2F2"/>
                        </a:buClr>
                        <a:buSzPts val="2400"/>
                        <a:buFont typeface="Times New Roman"/>
                        <a:buNone/>
                      </a:pP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Phương</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pháp</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học</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tập</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đúng</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học</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đi</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đôi</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với</a:t>
                      </a:r>
                      <a:r>
                        <a:rPr lang="en-US" sz="2400" b="0" i="0" u="none" strike="noStrike" cap="none" dirty="0">
                          <a:solidFill>
                            <a:srgbClr val="F2F2F2"/>
                          </a:solidFill>
                          <a:latin typeface="Times New Roman"/>
                          <a:ea typeface="Times New Roman"/>
                          <a:cs typeface="Times New Roman"/>
                          <a:sym typeface="Times New Roman"/>
                        </a:rPr>
                        <a:t> </a:t>
                      </a:r>
                      <a:r>
                        <a:rPr lang="en-US" sz="2400" b="0" i="0" u="none" strike="noStrike" cap="none" dirty="0" err="1">
                          <a:solidFill>
                            <a:srgbClr val="F2F2F2"/>
                          </a:solidFill>
                          <a:latin typeface="Times New Roman"/>
                          <a:ea typeface="Times New Roman"/>
                          <a:cs typeface="Times New Roman"/>
                          <a:sym typeface="Times New Roman"/>
                        </a:rPr>
                        <a:t>hành</a:t>
                      </a:r>
                      <a:endParaRPr sz="2400" b="0" i="0" u="none" strike="noStrike" cap="none" dirty="0">
                        <a:solidFill>
                          <a:srgbClr val="F2F2F2"/>
                        </a:solidFill>
                        <a:latin typeface="Calibri"/>
                        <a:ea typeface="Calibri"/>
                        <a:cs typeface="Calibri"/>
                        <a:sym typeface="Calibri"/>
                      </a:endParaRPr>
                    </a:p>
                  </a:txBody>
                  <a:tcPr marL="62350" marR="623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7956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7"/>
          <p:cNvSpPr/>
          <p:nvPr/>
        </p:nvSpPr>
        <p:spPr>
          <a:xfrm>
            <a:off x="1219200" y="762000"/>
            <a:ext cx="4522264" cy="5878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a:solidFill>
                  <a:srgbClr val="FFFF00"/>
                </a:solidFill>
                <a:latin typeface="Times New Roman"/>
                <a:ea typeface="Times New Roman"/>
                <a:cs typeface="Times New Roman"/>
                <a:sym typeface="Times New Roman"/>
              </a:rPr>
              <a:t>3. VĂN BẢN NHẬT DỤNG </a:t>
            </a:r>
            <a:endParaRPr sz="2800">
              <a:solidFill>
                <a:srgbClr val="FFFF00"/>
              </a:solidFill>
              <a:latin typeface="Arial"/>
              <a:ea typeface="Arial"/>
              <a:cs typeface="Arial"/>
              <a:sym typeface="Arial"/>
            </a:endParaRPr>
          </a:p>
        </p:txBody>
      </p:sp>
      <p:pic>
        <p:nvPicPr>
          <p:cNvPr id="206" name="Google Shape;206;p17"/>
          <p:cNvPicPr preferRelativeResize="0"/>
          <p:nvPr/>
        </p:nvPicPr>
        <p:blipFill rotWithShape="1">
          <a:blip r:embed="rId3">
            <a:alphaModFix/>
          </a:blip>
          <a:srcRect/>
          <a:stretch/>
        </p:blipFill>
        <p:spPr>
          <a:xfrm>
            <a:off x="838200" y="1752600"/>
            <a:ext cx="4038600" cy="3810000"/>
          </a:xfrm>
          <a:prstGeom prst="rect">
            <a:avLst/>
          </a:prstGeom>
          <a:noFill/>
          <a:ln>
            <a:noFill/>
          </a:ln>
        </p:spPr>
      </p:pic>
      <p:sp>
        <p:nvSpPr>
          <p:cNvPr id="207" name="Google Shape;207;p17"/>
          <p:cNvSpPr/>
          <p:nvPr/>
        </p:nvSpPr>
        <p:spPr>
          <a:xfrm>
            <a:off x="1295400" y="5791200"/>
            <a:ext cx="2683748" cy="88267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Cầu Long Biên – </a:t>
            </a:r>
            <a:endParaRPr/>
          </a:p>
          <a:p>
            <a:pPr marL="0" marR="0" lvl="0" indent="0" algn="l"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chứng nhân lịch sử</a:t>
            </a:r>
            <a:endParaRPr sz="2400" b="1" i="1">
              <a:solidFill>
                <a:srgbClr val="FFFF00"/>
              </a:solidFill>
              <a:latin typeface="Times New Roman"/>
              <a:ea typeface="Times New Roman"/>
              <a:cs typeface="Times New Roman"/>
              <a:sym typeface="Times New Roman"/>
            </a:endParaRPr>
          </a:p>
        </p:txBody>
      </p:sp>
      <p:pic>
        <p:nvPicPr>
          <p:cNvPr id="208" name="Google Shape;208;p17"/>
          <p:cNvPicPr preferRelativeResize="0"/>
          <p:nvPr/>
        </p:nvPicPr>
        <p:blipFill rotWithShape="1">
          <a:blip r:embed="rId4">
            <a:alphaModFix/>
          </a:blip>
          <a:srcRect/>
          <a:stretch/>
        </p:blipFill>
        <p:spPr>
          <a:xfrm>
            <a:off x="5105400" y="1752600"/>
            <a:ext cx="4267200" cy="3810000"/>
          </a:xfrm>
          <a:prstGeom prst="rect">
            <a:avLst/>
          </a:prstGeom>
          <a:noFill/>
          <a:ln>
            <a:noFill/>
          </a:ln>
        </p:spPr>
      </p:pic>
      <p:pic>
        <p:nvPicPr>
          <p:cNvPr id="209" name="Google Shape;209;p17"/>
          <p:cNvPicPr preferRelativeResize="0"/>
          <p:nvPr/>
        </p:nvPicPr>
        <p:blipFill rotWithShape="1">
          <a:blip r:embed="rId5">
            <a:alphaModFix/>
          </a:blip>
          <a:srcRect/>
          <a:stretch/>
        </p:blipFill>
        <p:spPr>
          <a:xfrm>
            <a:off x="9532088" y="1789814"/>
            <a:ext cx="4183912" cy="3810001"/>
          </a:xfrm>
          <a:prstGeom prst="rect">
            <a:avLst/>
          </a:prstGeom>
          <a:noFill/>
          <a:ln>
            <a:noFill/>
          </a:ln>
        </p:spPr>
      </p:pic>
      <p:sp>
        <p:nvSpPr>
          <p:cNvPr id="210" name="Google Shape;210;p17"/>
          <p:cNvSpPr/>
          <p:nvPr/>
        </p:nvSpPr>
        <p:spPr>
          <a:xfrm>
            <a:off x="5963343" y="5867400"/>
            <a:ext cx="2427268"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Động Phong Nha</a:t>
            </a:r>
            <a:endParaRPr sz="2400" b="1" i="1">
              <a:solidFill>
                <a:srgbClr val="FFFF00"/>
              </a:solidFill>
              <a:latin typeface="Times New Roman"/>
              <a:ea typeface="Times New Roman"/>
              <a:cs typeface="Times New Roman"/>
              <a:sym typeface="Times New Roman"/>
            </a:endParaRPr>
          </a:p>
        </p:txBody>
      </p:sp>
      <p:sp>
        <p:nvSpPr>
          <p:cNvPr id="211" name="Google Shape;211;p17"/>
          <p:cNvSpPr/>
          <p:nvPr/>
        </p:nvSpPr>
        <p:spPr>
          <a:xfrm>
            <a:off x="9539176" y="5886956"/>
            <a:ext cx="3924301" cy="88267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Bức thư </a:t>
            </a:r>
            <a:endParaRPr sz="2400" b="1" i="1">
              <a:solidFill>
                <a:srgbClr val="FFFF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của thủ lĩnh da đỏ</a:t>
            </a:r>
            <a:endParaRPr sz="2400" b="1" i="1">
              <a:solidFill>
                <a:srgbClr val="FFFF00"/>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8"/>
          <p:cNvPicPr preferRelativeResize="0"/>
          <p:nvPr/>
        </p:nvPicPr>
        <p:blipFill rotWithShape="1">
          <a:blip r:embed="rId3">
            <a:alphaModFix/>
          </a:blip>
          <a:srcRect/>
          <a:stretch/>
        </p:blipFill>
        <p:spPr>
          <a:xfrm>
            <a:off x="838200" y="2286000"/>
            <a:ext cx="2789550" cy="3822700"/>
          </a:xfrm>
          <a:prstGeom prst="rect">
            <a:avLst/>
          </a:prstGeom>
          <a:noFill/>
          <a:ln>
            <a:noFill/>
          </a:ln>
        </p:spPr>
      </p:pic>
      <p:sp>
        <p:nvSpPr>
          <p:cNvPr id="217" name="Google Shape;217;p18"/>
          <p:cNvSpPr/>
          <p:nvPr/>
        </p:nvSpPr>
        <p:spPr>
          <a:xfrm>
            <a:off x="1219200" y="762000"/>
            <a:ext cx="4522264" cy="5878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a:solidFill>
                  <a:srgbClr val="FFFF00"/>
                </a:solidFill>
                <a:latin typeface="Times New Roman"/>
                <a:ea typeface="Times New Roman"/>
                <a:cs typeface="Times New Roman"/>
                <a:sym typeface="Times New Roman"/>
              </a:rPr>
              <a:t>3. VĂN BẢN NHẬT DỤNG </a:t>
            </a:r>
            <a:endParaRPr sz="2800">
              <a:solidFill>
                <a:srgbClr val="FFFF00"/>
              </a:solidFill>
              <a:latin typeface="Arial"/>
              <a:ea typeface="Arial"/>
              <a:cs typeface="Arial"/>
              <a:sym typeface="Arial"/>
            </a:endParaRPr>
          </a:p>
        </p:txBody>
      </p:sp>
      <p:pic>
        <p:nvPicPr>
          <p:cNvPr id="218" name="Google Shape;218;p18"/>
          <p:cNvPicPr preferRelativeResize="0"/>
          <p:nvPr/>
        </p:nvPicPr>
        <p:blipFill rotWithShape="1">
          <a:blip r:embed="rId4">
            <a:alphaModFix/>
          </a:blip>
          <a:srcRect/>
          <a:stretch/>
        </p:blipFill>
        <p:spPr>
          <a:xfrm>
            <a:off x="3733800" y="2209800"/>
            <a:ext cx="2971800" cy="3898900"/>
          </a:xfrm>
          <a:prstGeom prst="rect">
            <a:avLst/>
          </a:prstGeom>
          <a:noFill/>
          <a:ln>
            <a:noFill/>
          </a:ln>
        </p:spPr>
      </p:pic>
      <p:sp>
        <p:nvSpPr>
          <p:cNvPr id="219" name="Google Shape;219;p18"/>
          <p:cNvSpPr/>
          <p:nvPr/>
        </p:nvSpPr>
        <p:spPr>
          <a:xfrm>
            <a:off x="4768716" y="6462717"/>
            <a:ext cx="995785"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Mẹ tôi</a:t>
            </a:r>
            <a:endParaRPr sz="2400" b="1" i="1">
              <a:solidFill>
                <a:srgbClr val="FFFF00"/>
              </a:solidFill>
              <a:latin typeface="Times New Roman"/>
              <a:ea typeface="Times New Roman"/>
              <a:cs typeface="Times New Roman"/>
              <a:sym typeface="Times New Roman"/>
            </a:endParaRPr>
          </a:p>
        </p:txBody>
      </p:sp>
      <p:sp>
        <p:nvSpPr>
          <p:cNvPr id="220" name="Google Shape;220;p18"/>
          <p:cNvSpPr/>
          <p:nvPr/>
        </p:nvSpPr>
        <p:spPr>
          <a:xfrm>
            <a:off x="838200" y="6462717"/>
            <a:ext cx="2658100"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Cổng trường mở ra</a:t>
            </a:r>
            <a:endParaRPr sz="2400" b="1" i="1">
              <a:solidFill>
                <a:srgbClr val="FFFF00"/>
              </a:solidFill>
              <a:latin typeface="Times New Roman"/>
              <a:ea typeface="Times New Roman"/>
              <a:cs typeface="Times New Roman"/>
              <a:sym typeface="Times New Roman"/>
            </a:endParaRPr>
          </a:p>
        </p:txBody>
      </p:sp>
      <p:pic>
        <p:nvPicPr>
          <p:cNvPr id="221" name="Google Shape;221;p18"/>
          <p:cNvPicPr preferRelativeResize="0"/>
          <p:nvPr/>
        </p:nvPicPr>
        <p:blipFill rotWithShape="1">
          <a:blip r:embed="rId5">
            <a:alphaModFix/>
          </a:blip>
          <a:srcRect/>
          <a:stretch/>
        </p:blipFill>
        <p:spPr>
          <a:xfrm>
            <a:off x="6781801" y="2209800"/>
            <a:ext cx="3276599" cy="3898900"/>
          </a:xfrm>
          <a:prstGeom prst="rect">
            <a:avLst/>
          </a:prstGeom>
          <a:noFill/>
          <a:ln>
            <a:noFill/>
          </a:ln>
        </p:spPr>
      </p:pic>
      <p:sp>
        <p:nvSpPr>
          <p:cNvPr id="222" name="Google Shape;222;p18"/>
          <p:cNvSpPr/>
          <p:nvPr/>
        </p:nvSpPr>
        <p:spPr>
          <a:xfrm>
            <a:off x="6811927" y="6430024"/>
            <a:ext cx="3246473" cy="88267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Cuộc chia tay của</a:t>
            </a:r>
            <a:endParaRPr sz="2400" b="1" i="1">
              <a:solidFill>
                <a:srgbClr val="FFFF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 những con búp bê</a:t>
            </a:r>
            <a:endParaRPr sz="2400" b="1" i="1">
              <a:solidFill>
                <a:srgbClr val="FFFF00"/>
              </a:solidFill>
              <a:latin typeface="Times New Roman"/>
              <a:ea typeface="Times New Roman"/>
              <a:cs typeface="Times New Roman"/>
              <a:sym typeface="Times New Roman"/>
            </a:endParaRPr>
          </a:p>
        </p:txBody>
      </p:sp>
      <p:pic>
        <p:nvPicPr>
          <p:cNvPr id="223" name="Google Shape;223;p18"/>
          <p:cNvPicPr preferRelativeResize="0"/>
          <p:nvPr/>
        </p:nvPicPr>
        <p:blipFill rotWithShape="1">
          <a:blip r:embed="rId6">
            <a:alphaModFix/>
          </a:blip>
          <a:srcRect/>
          <a:stretch/>
        </p:blipFill>
        <p:spPr>
          <a:xfrm>
            <a:off x="10134600" y="2193851"/>
            <a:ext cx="3505200" cy="3914849"/>
          </a:xfrm>
          <a:prstGeom prst="rect">
            <a:avLst/>
          </a:prstGeom>
          <a:noFill/>
          <a:ln>
            <a:noFill/>
          </a:ln>
        </p:spPr>
      </p:pic>
      <p:sp>
        <p:nvSpPr>
          <p:cNvPr id="224" name="Google Shape;224;p18"/>
          <p:cNvSpPr/>
          <p:nvPr/>
        </p:nvSpPr>
        <p:spPr>
          <a:xfrm>
            <a:off x="10134600" y="6444126"/>
            <a:ext cx="3424335"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b="1" i="1">
                <a:solidFill>
                  <a:srgbClr val="FFFF00"/>
                </a:solidFill>
                <a:latin typeface="Times New Roman"/>
                <a:ea typeface="Times New Roman"/>
                <a:cs typeface="Times New Roman"/>
                <a:sym typeface="Times New Roman"/>
              </a:rPr>
              <a:t>Ca Huế trên sông Hương</a:t>
            </a:r>
            <a:endParaRPr sz="2400" b="1" i="1">
              <a:solidFill>
                <a:srgbClr val="FFFF00"/>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aphicFrame>
        <p:nvGraphicFramePr>
          <p:cNvPr id="229" name="Google Shape;229;p19"/>
          <p:cNvGraphicFramePr/>
          <p:nvPr>
            <p:extLst>
              <p:ext uri="{D42A27DB-BD31-4B8C-83A1-F6EECF244321}">
                <p14:modId xmlns:p14="http://schemas.microsoft.com/office/powerpoint/2010/main" val="4157814031"/>
              </p:ext>
            </p:extLst>
          </p:nvPr>
        </p:nvGraphicFramePr>
        <p:xfrm>
          <a:off x="957737" y="1056144"/>
          <a:ext cx="12605850" cy="4909060"/>
        </p:xfrm>
        <a:graphic>
          <a:graphicData uri="http://schemas.openxmlformats.org/drawingml/2006/table">
            <a:tbl>
              <a:tblPr firstRow="1" firstCol="1" lastRow="1" lastCol="1" bandRow="1" bandCol="1">
                <a:noFill/>
                <a:tableStyleId>{465FFFFF-B42E-4EEF-A9C3-F2B6F56CC608}</a:tableStyleId>
              </a:tblPr>
              <a:tblGrid>
                <a:gridCol w="609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42050">
                  <a:extLst>
                    <a:ext uri="{9D8B030D-6E8A-4147-A177-3AD203B41FA5}">
                      <a16:colId xmlns:a16="http://schemas.microsoft.com/office/drawing/2014/main" val="20003"/>
                    </a:ext>
                  </a:extLst>
                </a:gridCol>
                <a:gridCol w="1316900">
                  <a:extLst>
                    <a:ext uri="{9D8B030D-6E8A-4147-A177-3AD203B41FA5}">
                      <a16:colId xmlns:a16="http://schemas.microsoft.com/office/drawing/2014/main" val="20004"/>
                    </a:ext>
                  </a:extLst>
                </a:gridCol>
                <a:gridCol w="2879500">
                  <a:extLst>
                    <a:ext uri="{9D8B030D-6E8A-4147-A177-3AD203B41FA5}">
                      <a16:colId xmlns:a16="http://schemas.microsoft.com/office/drawing/2014/main" val="20005"/>
                    </a:ext>
                  </a:extLst>
                </a:gridCol>
              </a:tblGrid>
              <a:tr h="265050">
                <a:tc gridSpan="6">
                  <a:txBody>
                    <a:bodyPr/>
                    <a:lstStyle/>
                    <a:p>
                      <a:pPr marL="0" marR="0" lvl="0" indent="0" algn="ctr"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CÁC VĂN BẢN NHẬT DỤNG ĐÃ HỌC</a:t>
                      </a:r>
                      <a:endParaRPr sz="2400" u="none" strike="noStrike" cap="none">
                        <a:solidFill>
                          <a:schemeClr val="lt1"/>
                        </a:solidFill>
                        <a:latin typeface="Times New Roman"/>
                        <a:ea typeface="Times New Roman"/>
                        <a:cs typeface="Times New Roman"/>
                        <a:sym typeface="Times New Roman"/>
                      </a:endParaRPr>
                    </a:p>
                  </a:txBody>
                  <a:tcPr marL="8800" marR="8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050">
                <a:tc>
                  <a:txBody>
                    <a:bodyPr/>
                    <a:lstStyle/>
                    <a:p>
                      <a:pPr marL="0" marR="0" lvl="0" indent="0" algn="ctr" rtl="0">
                        <a:lnSpc>
                          <a:spcPct val="107000"/>
                        </a:lnSpc>
                        <a:spcBef>
                          <a:spcPts val="0"/>
                        </a:spcBef>
                        <a:spcAft>
                          <a:spcPts val="0"/>
                        </a:spcAft>
                        <a:buNone/>
                      </a:pPr>
                      <a:r>
                        <a:rPr lang="en-US" sz="2800" u="none" strike="noStrike" cap="none">
                          <a:solidFill>
                            <a:srgbClr val="FFFF00"/>
                          </a:solidFill>
                          <a:latin typeface="Times New Roman"/>
                          <a:ea typeface="Times New Roman"/>
                          <a:cs typeface="Times New Roman"/>
                          <a:sym typeface="Times New Roman"/>
                        </a:rPr>
                        <a:t>TT</a:t>
                      </a:r>
                      <a:endParaRPr sz="2800" u="none" strike="noStrike" cap="none">
                        <a:solidFill>
                          <a:srgbClr val="FFFF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a:solidFill>
                            <a:srgbClr val="FFFF00"/>
                          </a:solidFill>
                          <a:latin typeface="Times New Roman"/>
                          <a:ea typeface="Times New Roman"/>
                          <a:cs typeface="Times New Roman"/>
                          <a:sym typeface="Times New Roman"/>
                        </a:rPr>
                        <a:t>Văn bản</a:t>
                      </a:r>
                      <a:endParaRPr sz="2800" u="none" strike="noStrike" cap="none">
                        <a:solidFill>
                          <a:srgbClr val="FFFF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a:solidFill>
                            <a:srgbClr val="FFFF00"/>
                          </a:solidFill>
                          <a:latin typeface="Times New Roman"/>
                          <a:ea typeface="Times New Roman"/>
                          <a:cs typeface="Times New Roman"/>
                          <a:sym typeface="Times New Roman"/>
                        </a:rPr>
                        <a:t>Tác giả </a:t>
                      </a:r>
                      <a:endParaRPr/>
                    </a:p>
                    <a:p>
                      <a:pPr marL="0" marR="0" lvl="0" indent="0" algn="ctr" rtl="0">
                        <a:lnSpc>
                          <a:spcPct val="107000"/>
                        </a:lnSpc>
                        <a:spcBef>
                          <a:spcPts val="800"/>
                        </a:spcBef>
                        <a:spcAft>
                          <a:spcPts val="0"/>
                        </a:spcAft>
                        <a:buNone/>
                      </a:pPr>
                      <a:r>
                        <a:rPr lang="en-US" sz="2800" u="none" strike="noStrike" cap="none">
                          <a:solidFill>
                            <a:srgbClr val="FFFF00"/>
                          </a:solidFill>
                          <a:latin typeface="Times New Roman"/>
                          <a:ea typeface="Times New Roman"/>
                          <a:cs typeface="Times New Roman"/>
                          <a:sym typeface="Times New Roman"/>
                        </a:rPr>
                        <a:t>(xuất xứ)</a:t>
                      </a:r>
                      <a:endParaRPr sz="2800" u="none" strike="noStrike" cap="none">
                        <a:solidFill>
                          <a:srgbClr val="FFFF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a:solidFill>
                            <a:srgbClr val="FFFF00"/>
                          </a:solidFill>
                          <a:latin typeface="Times New Roman"/>
                          <a:ea typeface="Times New Roman"/>
                          <a:cs typeface="Times New Roman"/>
                          <a:sym typeface="Times New Roman"/>
                        </a:rPr>
                        <a:t>Chủ đề</a:t>
                      </a:r>
                      <a:endParaRPr sz="2800" u="none" strike="noStrike" cap="none">
                        <a:solidFill>
                          <a:srgbClr val="FFFF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a:solidFill>
                            <a:srgbClr val="FFFF00"/>
                          </a:solidFill>
                          <a:latin typeface="Times New Roman"/>
                          <a:ea typeface="Times New Roman"/>
                          <a:cs typeface="Times New Roman"/>
                          <a:sym typeface="Times New Roman"/>
                        </a:rPr>
                        <a:t>Hình thức</a:t>
                      </a:r>
                      <a:endParaRPr sz="2800" u="none" strike="noStrike" cap="none">
                        <a:solidFill>
                          <a:srgbClr val="FFFF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b="1" u="none" strike="noStrike" cap="none">
                          <a:solidFill>
                            <a:srgbClr val="FFFF00"/>
                          </a:solidFill>
                          <a:latin typeface="Times New Roman"/>
                          <a:ea typeface="Times New Roman"/>
                          <a:cs typeface="Times New Roman"/>
                          <a:sym typeface="Times New Roman"/>
                        </a:rPr>
                        <a:t> </a:t>
                      </a:r>
                      <a:r>
                        <a:rPr lang="en-US" sz="2800" b="0" i="0" u="none" strike="noStrike" cap="none">
                          <a:solidFill>
                            <a:srgbClr val="FFFF00"/>
                          </a:solidFill>
                          <a:latin typeface="Times New Roman"/>
                          <a:ea typeface="Times New Roman"/>
                          <a:cs typeface="Times New Roman"/>
                          <a:sym typeface="Times New Roman"/>
                        </a:rPr>
                        <a:t>Phương thức </a:t>
                      </a:r>
                      <a:endParaRPr/>
                    </a:p>
                    <a:p>
                      <a:pPr marL="0" marR="0" lvl="0" indent="0" algn="ctr" rtl="0">
                        <a:lnSpc>
                          <a:spcPct val="107000"/>
                        </a:lnSpc>
                        <a:spcBef>
                          <a:spcPts val="800"/>
                        </a:spcBef>
                        <a:spcAft>
                          <a:spcPts val="0"/>
                        </a:spcAft>
                        <a:buNone/>
                      </a:pPr>
                      <a:r>
                        <a:rPr lang="en-US" sz="2800" b="0" i="0" u="none" strike="noStrike" cap="none">
                          <a:solidFill>
                            <a:srgbClr val="FFFF00"/>
                          </a:solidFill>
                          <a:latin typeface="Times New Roman"/>
                          <a:ea typeface="Times New Roman"/>
                          <a:cs typeface="Times New Roman"/>
                          <a:sym typeface="Times New Roman"/>
                        </a:rPr>
                        <a:t>biểu đạt</a:t>
                      </a:r>
                      <a:endParaRPr sz="2800" b="0" i="0" u="none" strike="noStrike" cap="none">
                        <a:solidFill>
                          <a:srgbClr val="FFFF00"/>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1"/>
                  </a:ext>
                </a:extLst>
              </a:tr>
              <a:tr h="610225">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0" u="none" strike="noStrike" cap="none">
                          <a:solidFill>
                            <a:srgbClr val="00B0F0"/>
                          </a:solidFill>
                          <a:latin typeface="Times New Roman"/>
                          <a:ea typeface="Times New Roman"/>
                          <a:cs typeface="Times New Roman"/>
                          <a:sym typeface="Times New Roman"/>
                        </a:rPr>
                        <a:t>1</a:t>
                      </a:r>
                      <a:endParaRPr sz="2800" b="1" i="0" u="none" strike="noStrike" cap="none">
                        <a:solidFill>
                          <a:srgbClr val="00B0F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dirty="0" err="1">
                          <a:solidFill>
                            <a:srgbClr val="FF0000"/>
                          </a:solidFill>
                          <a:latin typeface="Times New Roman"/>
                          <a:ea typeface="Times New Roman"/>
                          <a:cs typeface="Times New Roman"/>
                          <a:sym typeface="Times New Roman"/>
                        </a:rPr>
                        <a:t>Thông</a:t>
                      </a:r>
                      <a:r>
                        <a:rPr lang="en-US" sz="2800" b="1" i="1" u="none" strike="noStrike" cap="none" dirty="0">
                          <a:solidFill>
                            <a:srgbClr val="FF0000"/>
                          </a:solidFill>
                          <a:latin typeface="Times New Roman"/>
                          <a:ea typeface="Times New Roman"/>
                          <a:cs typeface="Times New Roman"/>
                          <a:sym typeface="Times New Roman"/>
                        </a:rPr>
                        <a:t> tin </a:t>
                      </a:r>
                      <a:r>
                        <a:rPr lang="en-US" sz="2800" b="1" i="1" u="none" strike="noStrike" cap="none" dirty="0" err="1">
                          <a:solidFill>
                            <a:srgbClr val="FF0000"/>
                          </a:solidFill>
                          <a:latin typeface="Times New Roman"/>
                          <a:ea typeface="Times New Roman"/>
                          <a:cs typeface="Times New Roman"/>
                          <a:sym typeface="Times New Roman"/>
                        </a:rPr>
                        <a:t>về</a:t>
                      </a:r>
                      <a:r>
                        <a:rPr lang="en-US" sz="2800" b="1" i="1" u="none" strike="noStrike" cap="none" dirty="0">
                          <a:solidFill>
                            <a:srgbClr val="FF0000"/>
                          </a:solidFill>
                          <a:latin typeface="Times New Roman"/>
                          <a:ea typeface="Times New Roman"/>
                          <a:cs typeface="Times New Roman"/>
                          <a:sym typeface="Times New Roman"/>
                        </a:rPr>
                        <a:t> </a:t>
                      </a:r>
                      <a:endParaRPr dirty="0">
                        <a:solidFill>
                          <a:srgbClr val="FF0000"/>
                        </a:solidFill>
                      </a:endParaRPr>
                    </a:p>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dirty="0" err="1">
                          <a:solidFill>
                            <a:srgbClr val="FF0000"/>
                          </a:solidFill>
                          <a:latin typeface="Times New Roman"/>
                          <a:ea typeface="Times New Roman"/>
                          <a:cs typeface="Times New Roman"/>
                          <a:sym typeface="Times New Roman"/>
                        </a:rPr>
                        <a:t>ngày</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Trái</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Đất</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năm</a:t>
                      </a:r>
                      <a:r>
                        <a:rPr lang="en-US" sz="2800" b="1" i="1" u="none" strike="noStrike" cap="none" dirty="0">
                          <a:solidFill>
                            <a:srgbClr val="FF0000"/>
                          </a:solidFill>
                          <a:latin typeface="Times New Roman"/>
                          <a:ea typeface="Times New Roman"/>
                          <a:cs typeface="Times New Roman"/>
                          <a:sym typeface="Times New Roman"/>
                        </a:rPr>
                        <a:t> 2000</a:t>
                      </a:r>
                      <a:endParaRPr sz="2800" b="1" i="1"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Tài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liệu</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của</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Sở</a:t>
                      </a:r>
                      <a:r>
                        <a:rPr lang="en-US" sz="2800" b="0" i="0" u="none" strike="noStrike" cap="none" dirty="0">
                          <a:solidFill>
                            <a:srgbClr val="FF0000"/>
                          </a:solidFill>
                          <a:latin typeface="Times New Roman"/>
                          <a:ea typeface="Times New Roman"/>
                          <a:cs typeface="Times New Roman"/>
                          <a:sym typeface="Times New Roman"/>
                        </a:rPr>
                        <a:t> KH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và</a:t>
                      </a:r>
                      <a:r>
                        <a:rPr lang="en-US" sz="2800" b="0" i="0" u="none" strike="noStrike" cap="none" dirty="0">
                          <a:solidFill>
                            <a:srgbClr val="FF0000"/>
                          </a:solidFill>
                          <a:latin typeface="Times New Roman"/>
                          <a:ea typeface="Times New Roman"/>
                          <a:cs typeface="Times New Roman"/>
                          <a:sym typeface="Times New Roman"/>
                        </a:rPr>
                        <a:t> CN</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Vấn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đề</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bảo</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vệ</a:t>
                      </a:r>
                      <a:r>
                        <a:rPr lang="en-US" sz="2800" b="0" i="0" u="none" strike="noStrike" cap="none" dirty="0">
                          <a:solidFill>
                            <a:srgbClr val="FF0000"/>
                          </a:solidFill>
                          <a:latin typeface="Times New Roman"/>
                          <a:ea typeface="Times New Roman"/>
                          <a:cs typeface="Times New Roman"/>
                          <a:sym typeface="Times New Roman"/>
                        </a:rPr>
                        <a:t>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môi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trường</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Tài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liệu</a:t>
                      </a:r>
                      <a:r>
                        <a:rPr lang="en-US" sz="2800" b="0" i="0" u="none" strike="noStrike" cap="none" dirty="0">
                          <a:solidFill>
                            <a:srgbClr val="FF0000"/>
                          </a:solidFill>
                          <a:latin typeface="Times New Roman"/>
                          <a:ea typeface="Times New Roman"/>
                          <a:cs typeface="Times New Roman"/>
                          <a:sym typeface="Times New Roman"/>
                        </a:rPr>
                        <a:t>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khoa</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học</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dk1"/>
                        </a:buClr>
                        <a:buSzPts val="2800"/>
                        <a:buFont typeface="Calibri"/>
                        <a:buNone/>
                      </a:pPr>
                      <a:endParaRPr sz="2800" b="1" i="0" u="none" strike="noStrike" cap="none" dirty="0">
                        <a:solidFill>
                          <a:srgbClr val="FF0000"/>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2"/>
                  </a:ext>
                </a:extLst>
              </a:tr>
              <a:tr h="610225">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0" u="none" strike="noStrike" cap="none">
                          <a:solidFill>
                            <a:srgbClr val="00B0F0"/>
                          </a:solidFill>
                          <a:latin typeface="Times New Roman"/>
                          <a:ea typeface="Times New Roman"/>
                          <a:cs typeface="Times New Roman"/>
                          <a:sym typeface="Times New Roman"/>
                        </a:rPr>
                        <a:t>2</a:t>
                      </a:r>
                      <a:endParaRPr sz="2800" b="1" i="0" u="none" strike="noStrike" cap="none">
                        <a:solidFill>
                          <a:srgbClr val="00B0F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dk1"/>
                        </a:buClr>
                        <a:buSzPts val="2800"/>
                        <a:buFont typeface="Calibri"/>
                        <a:buNone/>
                      </a:pPr>
                      <a:endParaRPr sz="2800" b="1" i="1" u="none" strike="noStrike" cap="none">
                        <a:solidFill>
                          <a:srgbClr val="FF00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a:solidFill>
                            <a:srgbClr val="FF0000"/>
                          </a:solidFill>
                          <a:latin typeface="Times New Roman"/>
                          <a:ea typeface="Times New Roman"/>
                          <a:cs typeface="Times New Roman"/>
                          <a:sym typeface="Times New Roman"/>
                        </a:rPr>
                        <a:t>Ôn dịch, thuốc lá</a:t>
                      </a:r>
                      <a:endParaRPr sz="2800" b="1" i="1" u="none" strike="noStrike" cap="none">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Nguyễn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Khắc</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Viện</a:t>
                      </a:r>
                      <a:endParaRPr sz="2800" b="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a:solidFill>
                            <a:srgbClr val="FF0000"/>
                          </a:solidFill>
                          <a:latin typeface="Times New Roman"/>
                          <a:ea typeface="Times New Roman"/>
                          <a:cs typeface="Times New Roman"/>
                          <a:sym typeface="Times New Roman"/>
                        </a:rPr>
                        <a:t>Tệ nạn xã hội</a:t>
                      </a:r>
                      <a:endParaRPr sz="2800" b="0" i="0" u="none" strike="noStrike" cap="none">
                        <a:solidFill>
                          <a:srgbClr val="FF00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2800"/>
                        <a:buFont typeface="Calibri"/>
                        <a:buNone/>
                      </a:pPr>
                      <a:endParaRPr sz="2800" b="0" i="0" u="none" strike="noStrike" cap="none">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a:solidFill>
                            <a:srgbClr val="FF0000"/>
                          </a:solidFill>
                          <a:latin typeface="Times New Roman"/>
                          <a:ea typeface="Times New Roman"/>
                          <a:cs typeface="Times New Roman"/>
                          <a:sym typeface="Times New Roman"/>
                        </a:rPr>
                        <a:t>Bài </a:t>
                      </a:r>
                      <a:endParaRPr>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a:solidFill>
                            <a:srgbClr val="FF0000"/>
                          </a:solidFill>
                          <a:latin typeface="Times New Roman"/>
                          <a:ea typeface="Times New Roman"/>
                          <a:cs typeface="Times New Roman"/>
                          <a:sym typeface="Times New Roman"/>
                        </a:rPr>
                        <a:t>nghiên cứu</a:t>
                      </a:r>
                      <a:endParaRPr sz="2800" b="0" i="0" u="none" strike="noStrike" cap="none">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dk1"/>
                        </a:buClr>
                        <a:buSzPts val="2800"/>
                        <a:buFont typeface="Calibri"/>
                        <a:buNone/>
                      </a:pP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3"/>
                  </a:ext>
                </a:extLst>
              </a:tr>
              <a:tr h="426100">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0" u="none" strike="noStrike" cap="none">
                          <a:solidFill>
                            <a:srgbClr val="00B0F0"/>
                          </a:solidFill>
                          <a:latin typeface="Times New Roman"/>
                          <a:ea typeface="Times New Roman"/>
                          <a:cs typeface="Times New Roman"/>
                          <a:sym typeface="Times New Roman"/>
                        </a:rPr>
                        <a:t>3</a:t>
                      </a:r>
                      <a:endParaRPr sz="2800" b="1" i="0" u="none" strike="noStrike" cap="none">
                        <a:solidFill>
                          <a:srgbClr val="00B0F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dirty="0" err="1">
                          <a:solidFill>
                            <a:srgbClr val="FF0000"/>
                          </a:solidFill>
                          <a:latin typeface="Times New Roman"/>
                          <a:ea typeface="Times New Roman"/>
                          <a:cs typeface="Times New Roman"/>
                          <a:sym typeface="Times New Roman"/>
                        </a:rPr>
                        <a:t>Bài</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toán</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dân</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số</a:t>
                      </a:r>
                      <a:endParaRPr sz="2800" b="1" i="1"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Thái</a:t>
                      </a:r>
                      <a:r>
                        <a:rPr lang="en-US" sz="2800" b="0" i="0" u="none" strike="noStrike" cap="none" dirty="0">
                          <a:solidFill>
                            <a:srgbClr val="FF0000"/>
                          </a:solidFill>
                          <a:latin typeface="Times New Roman"/>
                          <a:ea typeface="Times New Roman"/>
                          <a:cs typeface="Times New Roman"/>
                          <a:sym typeface="Times New Roman"/>
                        </a:rPr>
                        <a:t> An</a:t>
                      </a:r>
                      <a:endParaRPr sz="2800" b="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Vấn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đề</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dân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số</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Bài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báo</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dk1"/>
                        </a:buClr>
                        <a:buSzPts val="2800"/>
                        <a:buFont typeface="Calibri"/>
                        <a:buNone/>
                      </a:pPr>
                      <a:endParaRPr sz="2800" b="0" i="0" u="none" strike="noStrike" cap="none" dirty="0">
                        <a:solidFill>
                          <a:srgbClr val="FF00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2800"/>
                        <a:buFont typeface="Calibri"/>
                        <a:buNone/>
                      </a:pP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4"/>
                  </a:ext>
                </a:extLst>
              </a:tr>
            </a:tbl>
          </a:graphicData>
        </a:graphic>
      </p:graphicFrame>
      <p:sp>
        <p:nvSpPr>
          <p:cNvPr id="230" name="Google Shape;230;p19"/>
          <p:cNvSpPr/>
          <p:nvPr/>
        </p:nvSpPr>
        <p:spPr>
          <a:xfrm>
            <a:off x="914400" y="434426"/>
            <a:ext cx="4522264" cy="5878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a:solidFill>
                  <a:srgbClr val="FFFF00"/>
                </a:solidFill>
                <a:latin typeface="Times New Roman"/>
                <a:ea typeface="Times New Roman"/>
                <a:cs typeface="Times New Roman"/>
                <a:sym typeface="Times New Roman"/>
              </a:rPr>
              <a:t>3. VĂN BẢN NHẬT DỤNG </a:t>
            </a:r>
            <a:endParaRPr sz="2800">
              <a:solidFill>
                <a:srgbClr val="FFFF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aphicFrame>
        <p:nvGraphicFramePr>
          <p:cNvPr id="235" name="Google Shape;235;p20"/>
          <p:cNvGraphicFramePr/>
          <p:nvPr>
            <p:extLst>
              <p:ext uri="{D42A27DB-BD31-4B8C-83A1-F6EECF244321}">
                <p14:modId xmlns:p14="http://schemas.microsoft.com/office/powerpoint/2010/main" val="111487790"/>
              </p:ext>
            </p:extLst>
          </p:nvPr>
        </p:nvGraphicFramePr>
        <p:xfrm>
          <a:off x="957737" y="1056144"/>
          <a:ext cx="12605850" cy="4909060"/>
        </p:xfrm>
        <a:graphic>
          <a:graphicData uri="http://schemas.openxmlformats.org/drawingml/2006/table">
            <a:tbl>
              <a:tblPr firstRow="1" firstCol="1" lastRow="1" lastCol="1" bandRow="1" bandCol="1">
                <a:noFill/>
                <a:tableStyleId>{465FFFFF-B42E-4EEF-A9C3-F2B6F56CC608}</a:tableStyleId>
              </a:tblPr>
              <a:tblGrid>
                <a:gridCol w="609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42050">
                  <a:extLst>
                    <a:ext uri="{9D8B030D-6E8A-4147-A177-3AD203B41FA5}">
                      <a16:colId xmlns:a16="http://schemas.microsoft.com/office/drawing/2014/main" val="20003"/>
                    </a:ext>
                  </a:extLst>
                </a:gridCol>
                <a:gridCol w="1316900">
                  <a:extLst>
                    <a:ext uri="{9D8B030D-6E8A-4147-A177-3AD203B41FA5}">
                      <a16:colId xmlns:a16="http://schemas.microsoft.com/office/drawing/2014/main" val="20004"/>
                    </a:ext>
                  </a:extLst>
                </a:gridCol>
                <a:gridCol w="2879500">
                  <a:extLst>
                    <a:ext uri="{9D8B030D-6E8A-4147-A177-3AD203B41FA5}">
                      <a16:colId xmlns:a16="http://schemas.microsoft.com/office/drawing/2014/main" val="20005"/>
                    </a:ext>
                  </a:extLst>
                </a:gridCol>
              </a:tblGrid>
              <a:tr h="265050">
                <a:tc gridSpan="6">
                  <a:txBody>
                    <a:bodyPr/>
                    <a:lstStyle/>
                    <a:p>
                      <a:pPr marL="0" marR="0" lvl="0" indent="0" algn="ctr"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CÁC VĂN BẢN NHẬT DỤNG ĐÃ HỌC</a:t>
                      </a:r>
                      <a:endParaRPr sz="2400" u="none" strike="noStrike" cap="none">
                        <a:solidFill>
                          <a:schemeClr val="lt1"/>
                        </a:solidFill>
                        <a:latin typeface="Times New Roman"/>
                        <a:ea typeface="Times New Roman"/>
                        <a:cs typeface="Times New Roman"/>
                        <a:sym typeface="Times New Roman"/>
                      </a:endParaRPr>
                    </a:p>
                  </a:txBody>
                  <a:tcPr marL="8800" marR="8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050">
                <a:tc>
                  <a:txBody>
                    <a:bodyPr/>
                    <a:lstStyle/>
                    <a:p>
                      <a:pPr marL="0" marR="0" lvl="0" indent="0" algn="ctr" rtl="0">
                        <a:lnSpc>
                          <a:spcPct val="107000"/>
                        </a:lnSpc>
                        <a:spcBef>
                          <a:spcPts val="0"/>
                        </a:spcBef>
                        <a:spcAft>
                          <a:spcPts val="0"/>
                        </a:spcAft>
                        <a:buNone/>
                      </a:pPr>
                      <a:r>
                        <a:rPr lang="en-US" sz="2800" u="none" strike="noStrike" cap="none" dirty="0">
                          <a:solidFill>
                            <a:schemeClr val="tx1"/>
                          </a:solidFill>
                          <a:latin typeface="Times New Roman"/>
                          <a:ea typeface="Times New Roman"/>
                          <a:cs typeface="Times New Roman"/>
                          <a:sym typeface="Times New Roman"/>
                        </a:rPr>
                        <a:t>TT</a:t>
                      </a:r>
                      <a:endParaRPr sz="2800" u="none" strike="noStrike" cap="none" dirty="0">
                        <a:solidFill>
                          <a:schemeClr val="tx1"/>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dirty="0" err="1">
                          <a:solidFill>
                            <a:schemeClr val="tx1"/>
                          </a:solidFill>
                          <a:latin typeface="Times New Roman"/>
                          <a:ea typeface="Times New Roman"/>
                          <a:cs typeface="Times New Roman"/>
                          <a:sym typeface="Times New Roman"/>
                        </a:rPr>
                        <a:t>Văn</a:t>
                      </a:r>
                      <a:r>
                        <a:rPr lang="en-US" sz="2800" u="none" strike="noStrike" cap="none" dirty="0">
                          <a:solidFill>
                            <a:schemeClr val="tx1"/>
                          </a:solidFill>
                          <a:latin typeface="Times New Roman"/>
                          <a:ea typeface="Times New Roman"/>
                          <a:cs typeface="Times New Roman"/>
                          <a:sym typeface="Times New Roman"/>
                        </a:rPr>
                        <a:t> </a:t>
                      </a:r>
                      <a:r>
                        <a:rPr lang="en-US" sz="2800" u="none" strike="noStrike" cap="none" dirty="0" err="1">
                          <a:solidFill>
                            <a:schemeClr val="tx1"/>
                          </a:solidFill>
                          <a:latin typeface="Times New Roman"/>
                          <a:ea typeface="Times New Roman"/>
                          <a:cs typeface="Times New Roman"/>
                          <a:sym typeface="Times New Roman"/>
                        </a:rPr>
                        <a:t>bản</a:t>
                      </a:r>
                      <a:endParaRPr sz="2800" u="none" strike="noStrike" cap="none" dirty="0">
                        <a:solidFill>
                          <a:schemeClr val="tx1"/>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dirty="0" err="1">
                          <a:solidFill>
                            <a:schemeClr val="tx1"/>
                          </a:solidFill>
                          <a:latin typeface="Times New Roman"/>
                          <a:ea typeface="Times New Roman"/>
                          <a:cs typeface="Times New Roman"/>
                          <a:sym typeface="Times New Roman"/>
                        </a:rPr>
                        <a:t>Tác</a:t>
                      </a:r>
                      <a:r>
                        <a:rPr lang="en-US" sz="2800" u="none" strike="noStrike" cap="none" dirty="0">
                          <a:solidFill>
                            <a:schemeClr val="tx1"/>
                          </a:solidFill>
                          <a:latin typeface="Times New Roman"/>
                          <a:ea typeface="Times New Roman"/>
                          <a:cs typeface="Times New Roman"/>
                          <a:sym typeface="Times New Roman"/>
                        </a:rPr>
                        <a:t> </a:t>
                      </a:r>
                      <a:r>
                        <a:rPr lang="en-US" sz="2800" u="none" strike="noStrike" cap="none" dirty="0" err="1">
                          <a:solidFill>
                            <a:schemeClr val="tx1"/>
                          </a:solidFill>
                          <a:latin typeface="Times New Roman"/>
                          <a:ea typeface="Times New Roman"/>
                          <a:cs typeface="Times New Roman"/>
                          <a:sym typeface="Times New Roman"/>
                        </a:rPr>
                        <a:t>giả</a:t>
                      </a:r>
                      <a:r>
                        <a:rPr lang="en-US" sz="2800" u="none" strike="noStrike" cap="none" dirty="0">
                          <a:solidFill>
                            <a:schemeClr val="tx1"/>
                          </a:solidFill>
                          <a:latin typeface="Times New Roman"/>
                          <a:ea typeface="Times New Roman"/>
                          <a:cs typeface="Times New Roman"/>
                          <a:sym typeface="Times New Roman"/>
                        </a:rPr>
                        <a:t> </a:t>
                      </a:r>
                      <a:endParaRPr dirty="0">
                        <a:solidFill>
                          <a:schemeClr val="tx1"/>
                        </a:solidFill>
                      </a:endParaRPr>
                    </a:p>
                    <a:p>
                      <a:pPr marL="0" marR="0" lvl="0" indent="0" algn="ctr" rtl="0">
                        <a:lnSpc>
                          <a:spcPct val="107000"/>
                        </a:lnSpc>
                        <a:spcBef>
                          <a:spcPts val="800"/>
                        </a:spcBef>
                        <a:spcAft>
                          <a:spcPts val="0"/>
                        </a:spcAft>
                        <a:buNone/>
                      </a:pPr>
                      <a:r>
                        <a:rPr lang="en-US" sz="2800" u="none" strike="noStrike" cap="none" dirty="0">
                          <a:solidFill>
                            <a:schemeClr val="tx1"/>
                          </a:solidFill>
                          <a:latin typeface="Times New Roman"/>
                          <a:ea typeface="Times New Roman"/>
                          <a:cs typeface="Times New Roman"/>
                          <a:sym typeface="Times New Roman"/>
                        </a:rPr>
                        <a:t>(</a:t>
                      </a:r>
                      <a:r>
                        <a:rPr lang="en-US" sz="2800" u="none" strike="noStrike" cap="none" dirty="0" err="1">
                          <a:solidFill>
                            <a:schemeClr val="tx1"/>
                          </a:solidFill>
                          <a:latin typeface="Times New Roman"/>
                          <a:ea typeface="Times New Roman"/>
                          <a:cs typeface="Times New Roman"/>
                          <a:sym typeface="Times New Roman"/>
                        </a:rPr>
                        <a:t>xuất</a:t>
                      </a:r>
                      <a:r>
                        <a:rPr lang="en-US" sz="2800" u="none" strike="noStrike" cap="none" dirty="0">
                          <a:solidFill>
                            <a:schemeClr val="tx1"/>
                          </a:solidFill>
                          <a:latin typeface="Times New Roman"/>
                          <a:ea typeface="Times New Roman"/>
                          <a:cs typeface="Times New Roman"/>
                          <a:sym typeface="Times New Roman"/>
                        </a:rPr>
                        <a:t> </a:t>
                      </a:r>
                      <a:r>
                        <a:rPr lang="en-US" sz="2800" u="none" strike="noStrike" cap="none" dirty="0" err="1">
                          <a:solidFill>
                            <a:schemeClr val="tx1"/>
                          </a:solidFill>
                          <a:latin typeface="Times New Roman"/>
                          <a:ea typeface="Times New Roman"/>
                          <a:cs typeface="Times New Roman"/>
                          <a:sym typeface="Times New Roman"/>
                        </a:rPr>
                        <a:t>xứ</a:t>
                      </a:r>
                      <a:r>
                        <a:rPr lang="en-US" sz="2800" u="none" strike="noStrike" cap="none" dirty="0">
                          <a:solidFill>
                            <a:schemeClr val="tx1"/>
                          </a:solidFill>
                          <a:latin typeface="Times New Roman"/>
                          <a:ea typeface="Times New Roman"/>
                          <a:cs typeface="Times New Roman"/>
                          <a:sym typeface="Times New Roman"/>
                        </a:rPr>
                        <a:t>)</a:t>
                      </a:r>
                      <a:endParaRPr sz="2800" u="none" strike="noStrike" cap="none" dirty="0">
                        <a:solidFill>
                          <a:schemeClr val="tx1"/>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dirty="0" err="1">
                          <a:solidFill>
                            <a:schemeClr val="tx1"/>
                          </a:solidFill>
                          <a:latin typeface="Times New Roman"/>
                          <a:ea typeface="Times New Roman"/>
                          <a:cs typeface="Times New Roman"/>
                          <a:sym typeface="Times New Roman"/>
                        </a:rPr>
                        <a:t>Chủ</a:t>
                      </a:r>
                      <a:r>
                        <a:rPr lang="en-US" sz="2800" u="none" strike="noStrike" cap="none" dirty="0">
                          <a:solidFill>
                            <a:schemeClr val="tx1"/>
                          </a:solidFill>
                          <a:latin typeface="Times New Roman"/>
                          <a:ea typeface="Times New Roman"/>
                          <a:cs typeface="Times New Roman"/>
                          <a:sym typeface="Times New Roman"/>
                        </a:rPr>
                        <a:t> </a:t>
                      </a:r>
                      <a:r>
                        <a:rPr lang="en-US" sz="2800" u="none" strike="noStrike" cap="none" dirty="0" err="1">
                          <a:solidFill>
                            <a:schemeClr val="tx1"/>
                          </a:solidFill>
                          <a:latin typeface="Times New Roman"/>
                          <a:ea typeface="Times New Roman"/>
                          <a:cs typeface="Times New Roman"/>
                          <a:sym typeface="Times New Roman"/>
                        </a:rPr>
                        <a:t>đề</a:t>
                      </a:r>
                      <a:endParaRPr sz="2800" u="none" strike="noStrike" cap="none" dirty="0">
                        <a:solidFill>
                          <a:schemeClr val="tx1"/>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dirty="0" err="1">
                          <a:solidFill>
                            <a:schemeClr val="tx1"/>
                          </a:solidFill>
                          <a:latin typeface="Times New Roman"/>
                          <a:ea typeface="Times New Roman"/>
                          <a:cs typeface="Times New Roman"/>
                          <a:sym typeface="Times New Roman"/>
                        </a:rPr>
                        <a:t>Hình</a:t>
                      </a:r>
                      <a:r>
                        <a:rPr lang="en-US" sz="2800" u="none" strike="noStrike" cap="none" dirty="0">
                          <a:solidFill>
                            <a:schemeClr val="tx1"/>
                          </a:solidFill>
                          <a:latin typeface="Times New Roman"/>
                          <a:ea typeface="Times New Roman"/>
                          <a:cs typeface="Times New Roman"/>
                          <a:sym typeface="Times New Roman"/>
                        </a:rPr>
                        <a:t> </a:t>
                      </a:r>
                      <a:r>
                        <a:rPr lang="en-US" sz="2800" u="none" strike="noStrike" cap="none" dirty="0" err="1">
                          <a:solidFill>
                            <a:schemeClr val="tx1"/>
                          </a:solidFill>
                          <a:latin typeface="Times New Roman"/>
                          <a:ea typeface="Times New Roman"/>
                          <a:cs typeface="Times New Roman"/>
                          <a:sym typeface="Times New Roman"/>
                        </a:rPr>
                        <a:t>thức</a:t>
                      </a:r>
                      <a:endParaRPr sz="2800" u="none" strike="noStrike" cap="none" dirty="0">
                        <a:solidFill>
                          <a:schemeClr val="tx1"/>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u="none" strike="noStrike" cap="none" dirty="0">
                          <a:solidFill>
                            <a:schemeClr val="tx1"/>
                          </a:solidFill>
                          <a:latin typeface="Times New Roman"/>
                          <a:ea typeface="Times New Roman"/>
                          <a:cs typeface="Times New Roman"/>
                          <a:sym typeface="Times New Roman"/>
                        </a:rPr>
                        <a:t> </a:t>
                      </a:r>
                      <a:r>
                        <a:rPr lang="en-US" sz="2800" b="0" u="none" strike="noStrike" cap="none" dirty="0" err="1">
                          <a:solidFill>
                            <a:schemeClr val="tx1"/>
                          </a:solidFill>
                          <a:latin typeface="Times New Roman"/>
                          <a:ea typeface="Times New Roman"/>
                          <a:cs typeface="Times New Roman"/>
                          <a:sym typeface="Times New Roman"/>
                        </a:rPr>
                        <a:t>Phương</a:t>
                      </a:r>
                      <a:r>
                        <a:rPr lang="en-US" sz="2800" b="0" u="none" strike="noStrike" cap="none" dirty="0">
                          <a:solidFill>
                            <a:schemeClr val="tx1"/>
                          </a:solidFill>
                          <a:latin typeface="Times New Roman"/>
                          <a:ea typeface="Times New Roman"/>
                          <a:cs typeface="Times New Roman"/>
                          <a:sym typeface="Times New Roman"/>
                        </a:rPr>
                        <a:t> </a:t>
                      </a:r>
                      <a:r>
                        <a:rPr lang="en-US" sz="2800" b="0" u="none" strike="noStrike" cap="none" dirty="0" err="1">
                          <a:solidFill>
                            <a:schemeClr val="tx1"/>
                          </a:solidFill>
                          <a:latin typeface="Times New Roman"/>
                          <a:ea typeface="Times New Roman"/>
                          <a:cs typeface="Times New Roman"/>
                          <a:sym typeface="Times New Roman"/>
                        </a:rPr>
                        <a:t>thức</a:t>
                      </a:r>
                      <a:r>
                        <a:rPr lang="en-US" sz="2800" b="0" u="none" strike="noStrike" cap="none" dirty="0">
                          <a:solidFill>
                            <a:schemeClr val="tx1"/>
                          </a:solidFill>
                          <a:latin typeface="Times New Roman"/>
                          <a:ea typeface="Times New Roman"/>
                          <a:cs typeface="Times New Roman"/>
                          <a:sym typeface="Times New Roman"/>
                        </a:rPr>
                        <a:t> </a:t>
                      </a:r>
                      <a:endParaRPr dirty="0">
                        <a:solidFill>
                          <a:schemeClr val="tx1"/>
                        </a:solidFill>
                      </a:endParaRPr>
                    </a:p>
                    <a:p>
                      <a:pPr marL="0" marR="0" lvl="0" indent="0" algn="ctr" rtl="0">
                        <a:lnSpc>
                          <a:spcPct val="107000"/>
                        </a:lnSpc>
                        <a:spcBef>
                          <a:spcPts val="800"/>
                        </a:spcBef>
                        <a:spcAft>
                          <a:spcPts val="0"/>
                        </a:spcAft>
                        <a:buNone/>
                      </a:pPr>
                      <a:r>
                        <a:rPr lang="en-US" sz="2800" b="0" u="none" strike="noStrike" cap="none" dirty="0" err="1">
                          <a:solidFill>
                            <a:schemeClr val="tx1"/>
                          </a:solidFill>
                          <a:latin typeface="Times New Roman"/>
                          <a:ea typeface="Times New Roman"/>
                          <a:cs typeface="Times New Roman"/>
                          <a:sym typeface="Times New Roman"/>
                        </a:rPr>
                        <a:t>biểu</a:t>
                      </a:r>
                      <a:r>
                        <a:rPr lang="en-US" sz="2800" b="0" u="none" strike="noStrike" cap="none" dirty="0">
                          <a:solidFill>
                            <a:schemeClr val="tx1"/>
                          </a:solidFill>
                          <a:latin typeface="Times New Roman"/>
                          <a:ea typeface="Times New Roman"/>
                          <a:cs typeface="Times New Roman"/>
                          <a:sym typeface="Times New Roman"/>
                        </a:rPr>
                        <a:t> </a:t>
                      </a:r>
                      <a:r>
                        <a:rPr lang="en-US" sz="2800" b="0" u="none" strike="noStrike" cap="none" dirty="0" err="1">
                          <a:solidFill>
                            <a:schemeClr val="tx1"/>
                          </a:solidFill>
                          <a:latin typeface="Times New Roman"/>
                          <a:ea typeface="Times New Roman"/>
                          <a:cs typeface="Times New Roman"/>
                          <a:sym typeface="Times New Roman"/>
                        </a:rPr>
                        <a:t>đạt</a:t>
                      </a:r>
                      <a:endParaRPr sz="2800" b="0" u="none" strike="noStrike" cap="none" dirty="0">
                        <a:solidFill>
                          <a:schemeClr val="tx1"/>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1"/>
                  </a:ext>
                </a:extLst>
              </a:tr>
              <a:tr h="610225">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0" u="none" strike="noStrike" cap="none">
                          <a:solidFill>
                            <a:srgbClr val="00B0F0"/>
                          </a:solidFill>
                          <a:latin typeface="Times New Roman"/>
                          <a:ea typeface="Times New Roman"/>
                          <a:cs typeface="Times New Roman"/>
                          <a:sym typeface="Times New Roman"/>
                        </a:rPr>
                        <a:t>1</a:t>
                      </a:r>
                      <a:endParaRPr sz="2800" b="1" i="0" u="none" strike="noStrike" cap="none">
                        <a:solidFill>
                          <a:srgbClr val="00B0F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dirty="0" err="1">
                          <a:solidFill>
                            <a:srgbClr val="FF0000"/>
                          </a:solidFill>
                          <a:latin typeface="Times New Roman"/>
                          <a:ea typeface="Times New Roman"/>
                          <a:cs typeface="Times New Roman"/>
                          <a:sym typeface="Times New Roman"/>
                        </a:rPr>
                        <a:t>Thông</a:t>
                      </a:r>
                      <a:r>
                        <a:rPr lang="en-US" sz="2800" b="1" i="1" u="none" strike="noStrike" cap="none" dirty="0">
                          <a:solidFill>
                            <a:srgbClr val="FF0000"/>
                          </a:solidFill>
                          <a:latin typeface="Times New Roman"/>
                          <a:ea typeface="Times New Roman"/>
                          <a:cs typeface="Times New Roman"/>
                          <a:sym typeface="Times New Roman"/>
                        </a:rPr>
                        <a:t> tin </a:t>
                      </a:r>
                      <a:r>
                        <a:rPr lang="en-US" sz="2800" b="1" i="1" u="none" strike="noStrike" cap="none" dirty="0" err="1">
                          <a:solidFill>
                            <a:srgbClr val="FF0000"/>
                          </a:solidFill>
                          <a:latin typeface="Times New Roman"/>
                          <a:ea typeface="Times New Roman"/>
                          <a:cs typeface="Times New Roman"/>
                          <a:sym typeface="Times New Roman"/>
                        </a:rPr>
                        <a:t>về</a:t>
                      </a:r>
                      <a:r>
                        <a:rPr lang="en-US" sz="2800" b="1" i="1" u="none" strike="noStrike" cap="none" dirty="0">
                          <a:solidFill>
                            <a:srgbClr val="FF0000"/>
                          </a:solidFill>
                          <a:latin typeface="Times New Roman"/>
                          <a:ea typeface="Times New Roman"/>
                          <a:cs typeface="Times New Roman"/>
                          <a:sym typeface="Times New Roman"/>
                        </a:rPr>
                        <a:t> </a:t>
                      </a:r>
                      <a:endParaRPr dirty="0">
                        <a:solidFill>
                          <a:srgbClr val="FF0000"/>
                        </a:solidFill>
                      </a:endParaRPr>
                    </a:p>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dirty="0" err="1">
                          <a:solidFill>
                            <a:srgbClr val="FF0000"/>
                          </a:solidFill>
                          <a:latin typeface="Times New Roman"/>
                          <a:ea typeface="Times New Roman"/>
                          <a:cs typeface="Times New Roman"/>
                          <a:sym typeface="Times New Roman"/>
                        </a:rPr>
                        <a:t>ngày</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Trái</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Đất</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năm</a:t>
                      </a:r>
                      <a:r>
                        <a:rPr lang="en-US" sz="2800" b="1" i="1" u="none" strike="noStrike" cap="none" dirty="0">
                          <a:solidFill>
                            <a:srgbClr val="FF0000"/>
                          </a:solidFill>
                          <a:latin typeface="Times New Roman"/>
                          <a:ea typeface="Times New Roman"/>
                          <a:cs typeface="Times New Roman"/>
                          <a:sym typeface="Times New Roman"/>
                        </a:rPr>
                        <a:t> 2000</a:t>
                      </a:r>
                      <a:endParaRPr sz="2800" b="1" i="1"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Tài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liệu</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của</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Sở</a:t>
                      </a:r>
                      <a:r>
                        <a:rPr lang="en-US" sz="2800" b="0" i="0" u="none" strike="noStrike" cap="none" dirty="0">
                          <a:solidFill>
                            <a:srgbClr val="FF0000"/>
                          </a:solidFill>
                          <a:latin typeface="Times New Roman"/>
                          <a:ea typeface="Times New Roman"/>
                          <a:cs typeface="Times New Roman"/>
                          <a:sym typeface="Times New Roman"/>
                        </a:rPr>
                        <a:t> KH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và</a:t>
                      </a:r>
                      <a:r>
                        <a:rPr lang="en-US" sz="2800" b="0" i="0" u="none" strike="noStrike" cap="none" dirty="0">
                          <a:solidFill>
                            <a:srgbClr val="FF0000"/>
                          </a:solidFill>
                          <a:latin typeface="Times New Roman"/>
                          <a:ea typeface="Times New Roman"/>
                          <a:cs typeface="Times New Roman"/>
                          <a:sym typeface="Times New Roman"/>
                        </a:rPr>
                        <a:t> CN</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Vấn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đề</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bảo</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vệ</a:t>
                      </a:r>
                      <a:r>
                        <a:rPr lang="en-US" sz="2800" b="0" i="0" u="none" strike="noStrike" cap="none" dirty="0">
                          <a:solidFill>
                            <a:srgbClr val="FF0000"/>
                          </a:solidFill>
                          <a:latin typeface="Times New Roman"/>
                          <a:ea typeface="Times New Roman"/>
                          <a:cs typeface="Times New Roman"/>
                          <a:sym typeface="Times New Roman"/>
                        </a:rPr>
                        <a:t>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môi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trường</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Tài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liệu</a:t>
                      </a:r>
                      <a:r>
                        <a:rPr lang="en-US" sz="2800" b="0" i="0" u="none" strike="noStrike" cap="none" dirty="0">
                          <a:solidFill>
                            <a:srgbClr val="FF0000"/>
                          </a:solidFill>
                          <a:latin typeface="Times New Roman"/>
                          <a:ea typeface="Times New Roman"/>
                          <a:cs typeface="Times New Roman"/>
                          <a:sym typeface="Times New Roman"/>
                        </a:rPr>
                        <a:t>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khoa</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học</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Thuyết</a:t>
                      </a:r>
                      <a:r>
                        <a:rPr lang="en-US" sz="2800" b="0" i="0" u="none" strike="noStrike" cap="none" dirty="0">
                          <a:solidFill>
                            <a:srgbClr val="FF0000"/>
                          </a:solidFill>
                          <a:latin typeface="Times New Roman"/>
                          <a:ea typeface="Times New Roman"/>
                          <a:cs typeface="Times New Roman"/>
                          <a:sym typeface="Times New Roman"/>
                        </a:rPr>
                        <a:t> minh,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biểu</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cảm</a:t>
                      </a:r>
                      <a:endParaRPr sz="2800" b="0" i="0" u="none" strike="noStrike" cap="none" dirty="0">
                        <a:solidFill>
                          <a:srgbClr val="FF000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Clr>
                          <a:schemeClr val="lt1"/>
                        </a:buClr>
                        <a:buSzPts val="2800"/>
                        <a:buFont typeface="Times New Roman"/>
                        <a:buNone/>
                      </a:pPr>
                      <a:r>
                        <a:rPr lang="en-US" sz="2800" b="0" i="0" u="none" strike="noStrike" cap="none" dirty="0">
                          <a:solidFill>
                            <a:srgbClr val="FF0000"/>
                          </a:solidFill>
                          <a:latin typeface="Times New Roman"/>
                          <a:ea typeface="Times New Roman"/>
                          <a:cs typeface="Times New Roman"/>
                          <a:sym typeface="Times New Roman"/>
                        </a:rPr>
                        <a:t> </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2"/>
                  </a:ext>
                </a:extLst>
              </a:tr>
              <a:tr h="610225">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0" u="none" strike="noStrike" cap="none">
                          <a:solidFill>
                            <a:srgbClr val="00B0F0"/>
                          </a:solidFill>
                          <a:latin typeface="Times New Roman"/>
                          <a:ea typeface="Times New Roman"/>
                          <a:cs typeface="Times New Roman"/>
                          <a:sym typeface="Times New Roman"/>
                        </a:rPr>
                        <a:t>2</a:t>
                      </a:r>
                      <a:endParaRPr sz="2800" b="1" i="0" u="none" strike="noStrike" cap="none">
                        <a:solidFill>
                          <a:srgbClr val="00B0F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dk1"/>
                        </a:buClr>
                        <a:buSzPts val="2800"/>
                        <a:buFont typeface="Calibri"/>
                        <a:buNone/>
                      </a:pPr>
                      <a:endParaRPr sz="2800" b="1" i="1" u="none" strike="noStrike" cap="none" dirty="0">
                        <a:solidFill>
                          <a:srgbClr val="FF00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dirty="0" err="1">
                          <a:solidFill>
                            <a:srgbClr val="FF0000"/>
                          </a:solidFill>
                          <a:latin typeface="Times New Roman"/>
                          <a:ea typeface="Times New Roman"/>
                          <a:cs typeface="Times New Roman"/>
                          <a:sym typeface="Times New Roman"/>
                        </a:rPr>
                        <a:t>Ôn</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dịch</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thuốc</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lá</a:t>
                      </a:r>
                      <a:endParaRPr sz="2800" b="1" i="1"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None/>
                      </a:pP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Nguyễn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Khắc</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Viện</a:t>
                      </a:r>
                      <a:endParaRPr sz="2800" b="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Tệ</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nạn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xã</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hội</a:t>
                      </a:r>
                      <a:endParaRPr sz="2800" b="0" i="0" u="none" strike="noStrike" cap="none" dirty="0">
                        <a:solidFill>
                          <a:srgbClr val="FF00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2800"/>
                        <a:buFont typeface="Calibri"/>
                        <a:buNone/>
                      </a:pP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Bài</a:t>
                      </a:r>
                      <a:r>
                        <a:rPr lang="en-US" sz="2800" b="0" i="0" u="none" strike="noStrike" cap="none" dirty="0">
                          <a:solidFill>
                            <a:srgbClr val="FF0000"/>
                          </a:solidFill>
                          <a:latin typeface="Times New Roman"/>
                          <a:ea typeface="Times New Roman"/>
                          <a:cs typeface="Times New Roman"/>
                          <a:sym typeface="Times New Roman"/>
                        </a:rPr>
                        <a:t> </a:t>
                      </a:r>
                      <a:endParaRPr dirty="0">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nghiên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cứu</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a:solidFill>
                            <a:srgbClr val="FF0000"/>
                          </a:solidFill>
                          <a:latin typeface="Times New Roman"/>
                          <a:ea typeface="Times New Roman"/>
                          <a:cs typeface="Times New Roman"/>
                          <a:sym typeface="Times New Roman"/>
                        </a:rPr>
                        <a:t>Thuyết minh, </a:t>
                      </a:r>
                      <a:endParaRPr>
                        <a:solidFill>
                          <a:srgbClr val="FF0000"/>
                        </a:solidFill>
                      </a:endParaRPr>
                    </a:p>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a:solidFill>
                            <a:srgbClr val="FF0000"/>
                          </a:solidFill>
                          <a:latin typeface="Times New Roman"/>
                          <a:ea typeface="Times New Roman"/>
                          <a:cs typeface="Times New Roman"/>
                          <a:sym typeface="Times New Roman"/>
                        </a:rPr>
                        <a:t>nghị luận, biểu cảm</a:t>
                      </a:r>
                      <a:endParaRPr sz="2800" b="0" i="0" u="none" strike="noStrike" cap="none">
                        <a:solidFill>
                          <a:srgbClr val="FF0000"/>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chemeClr val="dk1"/>
                        </a:buClr>
                        <a:buSzPts val="2800"/>
                        <a:buFont typeface="Calibri"/>
                        <a:buNone/>
                      </a:pPr>
                      <a:endParaRPr sz="2800" b="0" i="0" u="none" strike="noStrike" cap="none">
                        <a:solidFill>
                          <a:srgbClr val="FF0000"/>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3"/>
                  </a:ext>
                </a:extLst>
              </a:tr>
              <a:tr h="426100">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0" u="none" strike="noStrike" cap="none">
                          <a:solidFill>
                            <a:srgbClr val="00B0F0"/>
                          </a:solidFill>
                          <a:latin typeface="Times New Roman"/>
                          <a:ea typeface="Times New Roman"/>
                          <a:cs typeface="Times New Roman"/>
                          <a:sym typeface="Times New Roman"/>
                        </a:rPr>
                        <a:t>3</a:t>
                      </a:r>
                      <a:endParaRPr sz="2800" b="1" i="0" u="none" strike="noStrike" cap="none">
                        <a:solidFill>
                          <a:srgbClr val="00B0F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rgbClr val="00B0F0"/>
                        </a:buClr>
                        <a:buSzPts val="2800"/>
                        <a:buFont typeface="Times New Roman"/>
                        <a:buNone/>
                      </a:pPr>
                      <a:r>
                        <a:rPr lang="en-US" sz="2800" b="1" i="1" u="none" strike="noStrike" cap="none" dirty="0" err="1">
                          <a:solidFill>
                            <a:srgbClr val="FF0000"/>
                          </a:solidFill>
                          <a:latin typeface="Times New Roman"/>
                          <a:ea typeface="Times New Roman"/>
                          <a:cs typeface="Times New Roman"/>
                          <a:sym typeface="Times New Roman"/>
                        </a:rPr>
                        <a:t>Bài</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toán</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dân</a:t>
                      </a:r>
                      <a:r>
                        <a:rPr lang="en-US" sz="2800" b="1" i="1" u="none" strike="noStrike" cap="none" dirty="0">
                          <a:solidFill>
                            <a:srgbClr val="FF0000"/>
                          </a:solidFill>
                          <a:latin typeface="Times New Roman"/>
                          <a:ea typeface="Times New Roman"/>
                          <a:cs typeface="Times New Roman"/>
                          <a:sym typeface="Times New Roman"/>
                        </a:rPr>
                        <a:t> </a:t>
                      </a:r>
                      <a:r>
                        <a:rPr lang="en-US" sz="2800" b="1" i="1" u="none" strike="noStrike" cap="none" dirty="0" err="1">
                          <a:solidFill>
                            <a:srgbClr val="FF0000"/>
                          </a:solidFill>
                          <a:latin typeface="Times New Roman"/>
                          <a:ea typeface="Times New Roman"/>
                          <a:cs typeface="Times New Roman"/>
                          <a:sym typeface="Times New Roman"/>
                        </a:rPr>
                        <a:t>số</a:t>
                      </a:r>
                      <a:endParaRPr sz="2800" b="1" i="1"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a:solidFill>
                            <a:srgbClr val="FF0000"/>
                          </a:solidFill>
                          <a:latin typeface="Times New Roman"/>
                          <a:ea typeface="Times New Roman"/>
                          <a:cs typeface="Times New Roman"/>
                          <a:sym typeface="Times New Roman"/>
                        </a:rPr>
                        <a:t>Thái An</a:t>
                      </a:r>
                      <a:endParaRPr sz="2800" b="0" u="none" strike="noStrike" cap="none">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a:solidFill>
                            <a:srgbClr val="FF0000"/>
                          </a:solidFill>
                          <a:latin typeface="Times New Roman"/>
                          <a:ea typeface="Times New Roman"/>
                          <a:cs typeface="Times New Roman"/>
                          <a:sym typeface="Times New Roman"/>
                        </a:rPr>
                        <a:t>Vấn đề dân số</a:t>
                      </a:r>
                      <a:endParaRPr sz="2800" b="0" i="0" u="none" strike="noStrike" cap="none">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Bài</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báo</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tc>
                  <a:txBody>
                    <a:bodyPr/>
                    <a:lstStyle/>
                    <a:p>
                      <a:pPr marL="0" marR="0" lvl="0" indent="0" algn="ctr" rtl="0">
                        <a:lnSpc>
                          <a:spcPct val="107000"/>
                        </a:lnSpc>
                        <a:spcBef>
                          <a:spcPts val="0"/>
                        </a:spcBef>
                        <a:spcAft>
                          <a:spcPts val="0"/>
                        </a:spcAft>
                        <a:buClr>
                          <a:schemeClr val="lt1"/>
                        </a:buClr>
                        <a:buSzPts val="2800"/>
                        <a:buFont typeface="Times New Roman"/>
                        <a:buNone/>
                      </a:pPr>
                      <a:r>
                        <a:rPr lang="en-US" sz="2800" b="0" i="0" u="none" strike="noStrike" cap="none" dirty="0" err="1">
                          <a:solidFill>
                            <a:srgbClr val="FF0000"/>
                          </a:solidFill>
                          <a:latin typeface="Times New Roman"/>
                          <a:ea typeface="Times New Roman"/>
                          <a:cs typeface="Times New Roman"/>
                          <a:sym typeface="Times New Roman"/>
                        </a:rPr>
                        <a:t>Nghị</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luận</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tự</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sự</a:t>
                      </a:r>
                      <a:r>
                        <a:rPr lang="en-US" sz="2800" b="0" i="0" u="none" strike="noStrike" cap="none" dirty="0">
                          <a:solidFill>
                            <a:srgbClr val="FF0000"/>
                          </a:solidFill>
                          <a:latin typeface="Times New Roman"/>
                          <a:ea typeface="Times New Roman"/>
                          <a:cs typeface="Times New Roman"/>
                          <a:sym typeface="Times New Roman"/>
                        </a:rPr>
                        <a:t>, </a:t>
                      </a:r>
                      <a:r>
                        <a:rPr lang="en-US" sz="2800" b="0" i="0" u="none" strike="noStrike" cap="none" dirty="0" err="1">
                          <a:solidFill>
                            <a:srgbClr val="FF0000"/>
                          </a:solidFill>
                          <a:latin typeface="Times New Roman"/>
                          <a:ea typeface="Times New Roman"/>
                          <a:cs typeface="Times New Roman"/>
                          <a:sym typeface="Times New Roman"/>
                        </a:rPr>
                        <a:t>thuyết</a:t>
                      </a:r>
                      <a:r>
                        <a:rPr lang="en-US" sz="2800" b="0" i="0" u="none" strike="noStrike" cap="none" dirty="0">
                          <a:solidFill>
                            <a:srgbClr val="FF0000"/>
                          </a:solidFill>
                          <a:latin typeface="Times New Roman"/>
                          <a:ea typeface="Times New Roman"/>
                          <a:cs typeface="Times New Roman"/>
                          <a:sym typeface="Times New Roman"/>
                        </a:rPr>
                        <a:t> minh</a:t>
                      </a:r>
                      <a:endParaRPr sz="2800" b="0" i="0" u="none" strike="noStrike" cap="none" dirty="0">
                        <a:solidFill>
                          <a:srgbClr val="FF0000"/>
                        </a:solidFill>
                        <a:latin typeface="Times New Roman"/>
                        <a:ea typeface="Times New Roman"/>
                        <a:cs typeface="Times New Roman"/>
                        <a:sym typeface="Times New Roman"/>
                      </a:endParaRPr>
                    </a:p>
                  </a:txBody>
                  <a:tcPr marL="8800" marR="8800" marT="0" marB="0"/>
                </a:tc>
                <a:extLst>
                  <a:ext uri="{0D108BD9-81ED-4DB2-BD59-A6C34878D82A}">
                    <a16:rowId xmlns:a16="http://schemas.microsoft.com/office/drawing/2014/main" val="10004"/>
                  </a:ext>
                </a:extLst>
              </a:tr>
            </a:tbl>
          </a:graphicData>
        </a:graphic>
      </p:graphicFrame>
      <p:sp>
        <p:nvSpPr>
          <p:cNvPr id="236" name="Google Shape;236;p20"/>
          <p:cNvSpPr/>
          <p:nvPr/>
        </p:nvSpPr>
        <p:spPr>
          <a:xfrm rot="5400000">
            <a:off x="7906627" y="5131332"/>
            <a:ext cx="417344" cy="2514599"/>
          </a:xfrm>
          <a:prstGeom prst="rightBrace">
            <a:avLst>
              <a:gd name="adj1" fmla="val 8333"/>
              <a:gd name="adj2" fmla="val 50000"/>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7" name="Google Shape;237;p20"/>
          <p:cNvSpPr txBox="1"/>
          <p:nvPr/>
        </p:nvSpPr>
        <p:spPr>
          <a:xfrm>
            <a:off x="7073236" y="6566446"/>
            <a:ext cx="1905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00"/>
                </a:solidFill>
                <a:latin typeface="Calibri"/>
                <a:ea typeface="Calibri"/>
                <a:cs typeface="Calibri"/>
                <a:sym typeface="Calibri"/>
              </a:rPr>
              <a:t>Tính thời sự, cấp thiết với đời sống</a:t>
            </a:r>
            <a:endParaRPr sz="2400" b="1">
              <a:solidFill>
                <a:srgbClr val="FFFF00"/>
              </a:solidFill>
              <a:latin typeface="Calibri"/>
              <a:ea typeface="Calibri"/>
              <a:cs typeface="Calibri"/>
              <a:sym typeface="Calibri"/>
            </a:endParaRPr>
          </a:p>
        </p:txBody>
      </p:sp>
      <p:sp>
        <p:nvSpPr>
          <p:cNvPr id="238" name="Google Shape;238;p20"/>
          <p:cNvSpPr/>
          <p:nvPr/>
        </p:nvSpPr>
        <p:spPr>
          <a:xfrm rot="5400000">
            <a:off x="11353799" y="4371961"/>
            <a:ext cx="381002" cy="4038600"/>
          </a:xfrm>
          <a:prstGeom prst="rightBrace">
            <a:avLst>
              <a:gd name="adj1" fmla="val 8333"/>
              <a:gd name="adj2" fmla="val 50000"/>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9" name="Google Shape;239;p20"/>
          <p:cNvSpPr txBox="1"/>
          <p:nvPr/>
        </p:nvSpPr>
        <p:spPr>
          <a:xfrm>
            <a:off x="9692684" y="6640665"/>
            <a:ext cx="37032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00"/>
                </a:solidFill>
                <a:latin typeface="Calibri"/>
                <a:ea typeface="Calibri"/>
                <a:cs typeface="Calibri"/>
                <a:sym typeface="Calibri"/>
              </a:rPr>
              <a:t>Phong phú, đa dạng</a:t>
            </a:r>
            <a:endParaRPr sz="2400" b="1">
              <a:solidFill>
                <a:srgbClr val="FFFF00"/>
              </a:solidFill>
              <a:latin typeface="Calibri"/>
              <a:ea typeface="Calibri"/>
              <a:cs typeface="Calibri"/>
              <a:sym typeface="Calibri"/>
            </a:endParaRPr>
          </a:p>
        </p:txBody>
      </p:sp>
      <p:sp>
        <p:nvSpPr>
          <p:cNvPr id="240" name="Google Shape;240;p20"/>
          <p:cNvSpPr/>
          <p:nvPr/>
        </p:nvSpPr>
        <p:spPr>
          <a:xfrm>
            <a:off x="762000" y="6813467"/>
            <a:ext cx="5486400" cy="830997"/>
          </a:xfrm>
          <a:prstGeom prst="rect">
            <a:avLst/>
          </a:prstGeom>
          <a:noFill/>
          <a:ln w="9525"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99FF"/>
                </a:solidFill>
                <a:latin typeface="Times New Roman"/>
                <a:ea typeface="Times New Roman"/>
                <a:cs typeface="Times New Roman"/>
                <a:sym typeface="Times New Roman"/>
              </a:rPr>
              <a:t>Tính văn chương không phải là yêu cầu </a:t>
            </a:r>
            <a:endParaRPr sz="2400" b="1">
              <a:solidFill>
                <a:srgbClr val="FF99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solidFill>
                  <a:srgbClr val="FF99FF"/>
                </a:solidFill>
                <a:latin typeface="Times New Roman"/>
                <a:ea typeface="Times New Roman"/>
                <a:cs typeface="Times New Roman"/>
                <a:sym typeface="Times New Roman"/>
              </a:rPr>
              <a:t>cao nhất song lại khá quan trọng</a:t>
            </a:r>
            <a:endParaRPr sz="1800" b="1">
              <a:solidFill>
                <a:srgbClr val="FF99FF"/>
              </a:solidFill>
              <a:latin typeface="Arial"/>
              <a:ea typeface="Arial"/>
              <a:cs typeface="Arial"/>
              <a:sym typeface="Arial"/>
            </a:endParaRPr>
          </a:p>
        </p:txBody>
      </p:sp>
      <p:sp>
        <p:nvSpPr>
          <p:cNvPr id="241" name="Google Shape;241;p20"/>
          <p:cNvSpPr/>
          <p:nvPr/>
        </p:nvSpPr>
        <p:spPr>
          <a:xfrm>
            <a:off x="914400" y="458177"/>
            <a:ext cx="4522264" cy="5878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a:solidFill>
                  <a:srgbClr val="FFFF00"/>
                </a:solidFill>
                <a:latin typeface="Times New Roman"/>
                <a:ea typeface="Times New Roman"/>
                <a:cs typeface="Times New Roman"/>
                <a:sym typeface="Times New Roman"/>
              </a:rPr>
              <a:t>3. VĂN BẢN NHẬT DỤNG </a:t>
            </a:r>
            <a:endParaRPr sz="2800">
              <a:solidFill>
                <a:srgbClr val="FFFF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7"/>
                                        </p:tgtEl>
                                        <p:attrNameLst>
                                          <p:attrName>style.visibility</p:attrName>
                                        </p:attrNameLst>
                                      </p:cBhvr>
                                      <p:to>
                                        <p:strVal val="visible"/>
                                      </p:to>
                                    </p:set>
                                    <p:animEffect transition="in" filter="fade">
                                      <p:cBhvr>
                                        <p:cTn id="15" dur="2000"/>
                                        <p:tgtEl>
                                          <p:spTgt spid="237"/>
                                        </p:tgtEl>
                                      </p:cBhvr>
                                    </p:animEffect>
                                  </p:childTnLst>
                                </p:cTn>
                              </p:par>
                              <p:par>
                                <p:cTn id="16" presetID="10" presetClass="entr" presetSubtype="0" fill="hold" nodeType="withEffect">
                                  <p:stCondLst>
                                    <p:cond delay="0"/>
                                  </p:stCondLst>
                                  <p:childTnLst>
                                    <p:set>
                                      <p:cBhvr>
                                        <p:cTn id="17" dur="1" fill="hold">
                                          <p:stCondLst>
                                            <p:cond delay="0"/>
                                          </p:stCondLst>
                                        </p:cTn>
                                        <p:tgtEl>
                                          <p:spTgt spid="236"/>
                                        </p:tgtEl>
                                        <p:attrNameLst>
                                          <p:attrName>style.visibility</p:attrName>
                                        </p:attrNameLst>
                                      </p:cBhvr>
                                      <p:to>
                                        <p:strVal val="visible"/>
                                      </p:to>
                                    </p:set>
                                    <p:animEffect transition="in" filter="fade">
                                      <p:cBhvr>
                                        <p:cTn id="18" dur="2000"/>
                                        <p:tgtEl>
                                          <p:spTgt spid="23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40"/>
                                        </p:tgtEl>
                                        <p:attrNameLst>
                                          <p:attrName>style.visibility</p:attrName>
                                        </p:attrNameLst>
                                      </p:cBhvr>
                                      <p:to>
                                        <p:strVal val="visible"/>
                                      </p:to>
                                    </p:set>
                                    <p:anim calcmode="lin" valueType="num">
                                      <p:cBhvr additive="base">
                                        <p:cTn id="23" dur="500"/>
                                        <p:tgtEl>
                                          <p:spTgt spid="240"/>
                                        </p:tgtEl>
                                        <p:attrNameLst>
                                          <p:attrName>ppt_w</p:attrName>
                                        </p:attrNameLst>
                                      </p:cBhvr>
                                      <p:tavLst>
                                        <p:tav tm="0">
                                          <p:val>
                                            <p:strVal val="0"/>
                                          </p:val>
                                        </p:tav>
                                        <p:tav tm="100000">
                                          <p:val>
                                            <p:strVal val="#ppt_w"/>
                                          </p:val>
                                        </p:tav>
                                      </p:tavLst>
                                    </p:anim>
                                    <p:anim calcmode="lin" valueType="num">
                                      <p:cBhvr additive="base">
                                        <p:cTn id="24" dur="500"/>
                                        <p:tgtEl>
                                          <p:spTgt spid="2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1"/>
          <p:cNvPicPr preferRelativeResize="0"/>
          <p:nvPr/>
        </p:nvPicPr>
        <p:blipFill rotWithShape="1">
          <a:blip r:embed="rId3">
            <a:alphaModFix/>
          </a:blip>
          <a:srcRect/>
          <a:stretch/>
        </p:blipFill>
        <p:spPr>
          <a:xfrm>
            <a:off x="836613" y="762000"/>
            <a:ext cx="12955587" cy="6705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7"/>
          <p:cNvGraphicFramePr/>
          <p:nvPr>
            <p:extLst>
              <p:ext uri="{D42A27DB-BD31-4B8C-83A1-F6EECF244321}">
                <p14:modId xmlns:p14="http://schemas.microsoft.com/office/powerpoint/2010/main" val="1094322637"/>
              </p:ext>
            </p:extLst>
          </p:nvPr>
        </p:nvGraphicFramePr>
        <p:xfrm>
          <a:off x="868878" y="1793174"/>
          <a:ext cx="13106400" cy="4122708"/>
        </p:xfrm>
        <a:graphic>
          <a:graphicData uri="http://schemas.openxmlformats.org/drawingml/2006/table">
            <a:tbl>
              <a:tblPr>
                <a:noFill/>
                <a:tableStyleId>{A184C589-87F5-4C55-9257-A1EA863887DF}</a:tableStyleId>
              </a:tblPr>
              <a:tblGrid>
                <a:gridCol w="705000">
                  <a:extLst>
                    <a:ext uri="{9D8B030D-6E8A-4147-A177-3AD203B41FA5}">
                      <a16:colId xmlns:a16="http://schemas.microsoft.com/office/drawing/2014/main" val="20000"/>
                    </a:ext>
                  </a:extLst>
                </a:gridCol>
                <a:gridCol w="1733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7391400">
                  <a:extLst>
                    <a:ext uri="{9D8B030D-6E8A-4147-A177-3AD203B41FA5}">
                      <a16:colId xmlns:a16="http://schemas.microsoft.com/office/drawing/2014/main" val="20004"/>
                    </a:ext>
                  </a:extLst>
                </a:gridCol>
              </a:tblGrid>
              <a:tr h="451262">
                <a:tc gridSpan="5">
                  <a:txBody>
                    <a:bodyPr/>
                    <a:lstStyle/>
                    <a:p>
                      <a:pPr marL="0" marR="0" lvl="0" indent="0" algn="ctr" rtl="0">
                        <a:lnSpc>
                          <a:spcPct val="107000"/>
                        </a:lnSpc>
                        <a:spcBef>
                          <a:spcPts val="0"/>
                        </a:spcBef>
                        <a:spcAft>
                          <a:spcPts val="0"/>
                        </a:spcAft>
                        <a:buNone/>
                      </a:pPr>
                      <a:r>
                        <a:rPr lang="en-US" sz="2400" b="1" u="none" strike="noStrike" cap="none" dirty="0">
                          <a:solidFill>
                            <a:srgbClr val="FFFF00"/>
                          </a:solidFill>
                          <a:latin typeface="Times New Roman"/>
                          <a:ea typeface="Calibri"/>
                          <a:cs typeface="Times New Roman"/>
                          <a:sym typeface="Times New Roman"/>
                        </a:rPr>
                        <a:t>PHIẾU</a:t>
                      </a:r>
                      <a:r>
                        <a:rPr lang="en-US" sz="2400" b="1" u="none" strike="noStrike" cap="none" baseline="0" dirty="0">
                          <a:solidFill>
                            <a:srgbClr val="FFFF00"/>
                          </a:solidFill>
                          <a:latin typeface="Times New Roman"/>
                          <a:ea typeface="Calibri"/>
                          <a:cs typeface="Times New Roman"/>
                          <a:sym typeface="Times New Roman"/>
                        </a:rPr>
                        <a:t> HỌC TẬP SỐ 3</a:t>
                      </a:r>
                      <a:endParaRPr sz="1800" u="none" strike="noStrike" cap="none" dirty="0">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marR="0" lvl="0" indent="0" algn="ctr" rtl="0">
                        <a:lnSpc>
                          <a:spcPct val="107000"/>
                        </a:lnSpc>
                        <a:spcBef>
                          <a:spcPts val="0"/>
                        </a:spcBef>
                        <a:spcAft>
                          <a:spcPts val="0"/>
                        </a:spcAft>
                        <a:buNone/>
                      </a:pPr>
                      <a:r>
                        <a:rPr lang="en-US" sz="1800" b="1" u="none" strike="noStrike" cap="none">
                          <a:solidFill>
                            <a:srgbClr val="FFC000"/>
                          </a:solidFill>
                          <a:latin typeface="Times New Roman"/>
                          <a:ea typeface="Times New Roman"/>
                          <a:cs typeface="Times New Roman"/>
                          <a:sym typeface="Times New Roman"/>
                        </a:rPr>
                        <a:t>TT</a:t>
                      </a:r>
                      <a:endParaRPr sz="18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Văn bản</a:t>
                      </a:r>
                      <a:endParaRPr sz="24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000" b="1" u="none" strike="noStrike" cap="none">
                          <a:solidFill>
                            <a:srgbClr val="FFC000"/>
                          </a:solidFill>
                          <a:latin typeface="Times New Roman"/>
                          <a:ea typeface="Times New Roman"/>
                          <a:cs typeface="Times New Roman"/>
                          <a:sym typeface="Times New Roman"/>
                        </a:rPr>
                        <a:t>Tác giả</a:t>
                      </a:r>
                      <a:endParaRPr sz="2000" u="none" strike="noStrike" cap="none">
                        <a:solidFill>
                          <a:srgbClr val="FFC0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000" b="1" u="none" strike="noStrike" cap="none">
                          <a:solidFill>
                            <a:srgbClr val="FFC000"/>
                          </a:solidFill>
                          <a:latin typeface="Times New Roman"/>
                          <a:ea typeface="Times New Roman"/>
                          <a:cs typeface="Times New Roman"/>
                          <a:sym typeface="Times New Roman"/>
                        </a:rPr>
                        <a:t>Thể loại</a:t>
                      </a:r>
                      <a:endParaRPr sz="20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US" sz="2400" b="1" u="none" strike="noStrike" cap="none">
                          <a:solidFill>
                            <a:srgbClr val="FFC000"/>
                          </a:solidFill>
                          <a:latin typeface="Times New Roman"/>
                          <a:ea typeface="Times New Roman"/>
                          <a:cs typeface="Times New Roman"/>
                          <a:sym typeface="Times New Roman"/>
                        </a:rPr>
                        <a:t>Nội dung</a:t>
                      </a:r>
                      <a:endParaRPr sz="2400" b="1" u="none" strike="noStrike" cap="none">
                        <a:solidFill>
                          <a:srgbClr val="FFC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1</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FFFF00"/>
                        </a:buClr>
                        <a:buSzPts val="2400"/>
                        <a:buFont typeface="Times New Roman"/>
                        <a:buNone/>
                      </a:pPr>
                      <a:endParaRPr sz="2400" b="0" i="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2</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b="0" i="0" u="none" strike="noStrike" cap="none" dirty="0">
                          <a:solidFill>
                            <a:schemeClr val="lt1"/>
                          </a:solidFill>
                          <a:latin typeface="Times New Roman"/>
                          <a:ea typeface="Times New Roman"/>
                          <a:cs typeface="Times New Roman"/>
                          <a:sym typeface="Times New Roman"/>
                        </a:rPr>
                        <a:t>      </a:t>
                      </a:r>
                      <a:endParaRPr dirty="0"/>
                    </a:p>
                    <a:p>
                      <a:pPr marL="0" marR="0" lvl="0" indent="0" algn="l" rtl="0">
                        <a:lnSpc>
                          <a:spcPct val="107000"/>
                        </a:lnSpc>
                        <a:spcBef>
                          <a:spcPts val="0"/>
                        </a:spcBef>
                        <a:spcAft>
                          <a:spcPts val="0"/>
                        </a:spcAft>
                        <a:buNone/>
                      </a:pPr>
                      <a:endParaRPr sz="2400" b="0" i="0" u="none" strike="noStrike" cap="none" dirty="0">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020575">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3</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4</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chemeClr val="dk1"/>
                        </a:buClr>
                        <a:buSzPts val="2400"/>
                        <a:buFont typeface="Calibri"/>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04800">
                <a:tc>
                  <a:txBody>
                    <a:bodyPr/>
                    <a:lstStyle/>
                    <a:p>
                      <a:pPr marL="0" marR="0" lvl="0" indent="0" algn="ctr" rtl="0">
                        <a:lnSpc>
                          <a:spcPct val="107000"/>
                        </a:lnSpc>
                        <a:spcBef>
                          <a:spcPts val="0"/>
                        </a:spcBef>
                        <a:spcAft>
                          <a:spcPts val="0"/>
                        </a:spcAft>
                        <a:buNone/>
                      </a:pPr>
                      <a:r>
                        <a:rPr lang="en-US" sz="2400" b="0" u="none" strike="noStrike" cap="none">
                          <a:solidFill>
                            <a:srgbClr val="FFFF00"/>
                          </a:solidFill>
                          <a:latin typeface="Times New Roman"/>
                          <a:ea typeface="Times New Roman"/>
                          <a:cs typeface="Times New Roman"/>
                          <a:sym typeface="Times New Roman"/>
                        </a:rPr>
                        <a:t>5</a:t>
                      </a:r>
                      <a:endParaRPr sz="2400" b="0" u="none" strike="noStrike" cap="none">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rgbClr val="FFFF00"/>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dirty="0">
                        <a:solidFill>
                          <a:schemeClr val="lt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FFFFFF"/>
                        </a:buClr>
                        <a:buSzPts val="2400"/>
                        <a:buFont typeface="Times New Roman"/>
                        <a:buNone/>
                      </a:pPr>
                      <a:endParaRPr sz="2400" b="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 name="Google Shape;205;p17"/>
          <p:cNvSpPr/>
          <p:nvPr/>
        </p:nvSpPr>
        <p:spPr>
          <a:xfrm>
            <a:off x="1219199" y="762000"/>
            <a:ext cx="5335979" cy="58781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b="1" dirty="0">
                <a:solidFill>
                  <a:srgbClr val="FFFF00"/>
                </a:solidFill>
                <a:latin typeface="Times New Roman"/>
                <a:ea typeface="Times New Roman"/>
                <a:cs typeface="Times New Roman"/>
                <a:sym typeface="Times New Roman"/>
              </a:rPr>
              <a:t>4. VĂN HỌC NƯỚC NGOÀI. </a:t>
            </a:r>
            <a:endParaRPr sz="2800" dirty="0">
              <a:solidFill>
                <a:srgbClr val="FFFF00"/>
              </a:solidFill>
              <a:latin typeface="Arial"/>
              <a:ea typeface="Arial"/>
              <a:cs typeface="Arial"/>
              <a:sym typeface="Arial"/>
            </a:endParaRPr>
          </a:p>
        </p:txBody>
      </p:sp>
    </p:spTree>
    <p:extLst>
      <p:ext uri="{BB962C8B-B14F-4D97-AF65-F5344CB8AC3E}">
        <p14:creationId xmlns:p14="http://schemas.microsoft.com/office/powerpoint/2010/main" val="4076085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pic>
        <p:nvPicPr>
          <p:cNvPr id="13315" name="Picture 2" descr="C:\Documents and Settings\THANH TAI\My Documents\Downloads\tải xuống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0"/>
            <a:ext cx="5760720" cy="8229600"/>
          </a:xfrm>
          <a:noFill/>
        </p:spPr>
      </p:pic>
      <p:pic>
        <p:nvPicPr>
          <p:cNvPr id="5" name="Picture 3" descr="C:\Documents and Settings\THANH TAI\My Documents\Downloads\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080" y="0"/>
            <a:ext cx="539496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2134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3314"/>
                                        </p:tgtEl>
                                        <p:attrNameLst>
                                          <p:attrName>style.visibility</p:attrName>
                                        </p:attrNameLst>
                                      </p:cBhvr>
                                      <p:to>
                                        <p:strVal val="visible"/>
                                      </p:to>
                                    </p:set>
                                    <p:animEffect transition="in" filter="checkerboard(across)">
                                      <p:cBhvr>
                                        <p:cTn id="7" dur="500"/>
                                        <p:tgtEl>
                                          <p:spTgt spid="13314"/>
                                        </p:tgtEl>
                                      </p:cBhvr>
                                    </p:animEffect>
                                  </p:childTnLst>
                                </p:cTn>
                              </p:par>
                              <p:par>
                                <p:cTn id="8" presetID="5"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checkerboard(across)">
                                      <p:cBhvr>
                                        <p:cTn id="10" dur="500"/>
                                        <p:tgtEl>
                                          <p:spTgt spid="1331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tLang="en-US"/>
          </a:p>
        </p:txBody>
      </p:sp>
      <p:pic>
        <p:nvPicPr>
          <p:cNvPr id="30724" name="Picture 2" descr="C:\Documents and Settings\THANH TAI\My Documents\Downloads\tải xuống (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603504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THANH TAI\My Documents\Downloads\scan0041.jp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315200" y="0"/>
            <a:ext cx="5486400" cy="8229600"/>
          </a:xfrm>
          <a:noFill/>
        </p:spPr>
      </p:pic>
    </p:spTree>
    <p:extLst>
      <p:ext uri="{BB962C8B-B14F-4D97-AF65-F5344CB8AC3E}">
        <p14:creationId xmlns:p14="http://schemas.microsoft.com/office/powerpoint/2010/main" val="3769570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30722"/>
                                        </p:tgtEl>
                                        <p:attrNameLst>
                                          <p:attrName>style.visibility</p:attrName>
                                        </p:attrNameLst>
                                      </p:cBhvr>
                                      <p:to>
                                        <p:strVal val="visible"/>
                                      </p:to>
                                    </p:set>
                                    <p:animEffect transition="in" filter="checkerboard(across)">
                                      <p:cBhvr>
                                        <p:cTn id="7" dur="500"/>
                                        <p:tgtEl>
                                          <p:spTgt spid="30722"/>
                                        </p:tgtEl>
                                      </p:cBhvr>
                                    </p:animEffect>
                                  </p:childTnLst>
                                </p:cTn>
                              </p:par>
                              <p:par>
                                <p:cTn id="8" presetID="5" presetClass="entr" presetSubtype="10" fill="hold" nodeType="withEffect">
                                  <p:stCondLst>
                                    <p:cond delay="0"/>
                                  </p:stCondLst>
                                  <p:childTnLst>
                                    <p:set>
                                      <p:cBhvr>
                                        <p:cTn id="9" dur="1" fill="hold">
                                          <p:stCondLst>
                                            <p:cond delay="0"/>
                                          </p:stCondLst>
                                        </p:cTn>
                                        <p:tgtEl>
                                          <p:spTgt spid="30724"/>
                                        </p:tgtEl>
                                        <p:attrNameLst>
                                          <p:attrName>style.visibility</p:attrName>
                                        </p:attrNameLst>
                                      </p:cBhvr>
                                      <p:to>
                                        <p:strVal val="visible"/>
                                      </p:to>
                                    </p:set>
                                    <p:animEffect transition="in" filter="checkerboard(across)">
                                      <p:cBhvr>
                                        <p:cTn id="10" dur="500"/>
                                        <p:tgtEl>
                                          <p:spTgt spid="30724"/>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451821" y="345164"/>
            <a:ext cx="13751174" cy="1925516"/>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280" b="1" dirty="0" err="1">
                <a:solidFill>
                  <a:schemeClr val="bg1"/>
                </a:solidFill>
                <a:latin typeface="Times New Roman" pitchFamily="18" charset="0"/>
                <a:cs typeface="Times New Roman" pitchFamily="18" charset="0"/>
              </a:rPr>
              <a:t>Câu</a:t>
            </a:r>
            <a:r>
              <a:rPr lang="en-US" sz="5280" b="1" dirty="0">
                <a:solidFill>
                  <a:schemeClr val="bg1"/>
                </a:solidFill>
                <a:latin typeface="Times New Roman" pitchFamily="18" charset="0"/>
                <a:cs typeface="Times New Roman" pitchFamily="18" charset="0"/>
              </a:rPr>
              <a:t> </a:t>
            </a:r>
            <a:r>
              <a:rPr lang="en-GB" sz="5280" b="1" dirty="0">
                <a:solidFill>
                  <a:schemeClr val="bg1"/>
                </a:solidFill>
                <a:latin typeface="Times New Roman" pitchFamily="18" charset="0"/>
                <a:cs typeface="Times New Roman" pitchFamily="18" charset="0"/>
              </a:rPr>
              <a:t>2</a:t>
            </a:r>
            <a:r>
              <a:rPr lang="en-US" sz="5280" b="1" dirty="0">
                <a:solidFill>
                  <a:schemeClr val="bg1"/>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Được</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đánh</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giá</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là</a:t>
            </a:r>
            <a:r>
              <a:rPr lang="en-US" sz="5280" b="1" i="1" dirty="0">
                <a:solidFill>
                  <a:srgbClr val="FF0000"/>
                </a:solidFill>
                <a:latin typeface="Times New Roman" pitchFamily="18" charset="0"/>
                <a:cs typeface="Times New Roman" pitchFamily="18" charset="0"/>
              </a:rPr>
              <a:t> con </a:t>
            </a:r>
            <a:r>
              <a:rPr lang="en-US" sz="5280" b="1" i="1" dirty="0" err="1">
                <a:solidFill>
                  <a:srgbClr val="FF0000"/>
                </a:solidFill>
                <a:latin typeface="Times New Roman" pitchFamily="18" charset="0"/>
                <a:cs typeface="Times New Roman" pitchFamily="18" charset="0"/>
              </a:rPr>
              <a:t>người</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của</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những</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sự</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khai</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đường</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mở</a:t>
            </a:r>
            <a:r>
              <a:rPr lang="en-US" sz="5280" b="1" i="1" dirty="0">
                <a:solidFill>
                  <a:srgbClr val="FF0000"/>
                </a:solidFill>
                <a:latin typeface="Times New Roman" pitchFamily="18" charset="0"/>
                <a:cs typeface="Times New Roman" pitchFamily="18" charset="0"/>
              </a:rPr>
              <a:t> </a:t>
            </a:r>
            <a:r>
              <a:rPr lang="en-US" sz="5280" b="1" i="1" dirty="0" err="1">
                <a:solidFill>
                  <a:srgbClr val="FF0000"/>
                </a:solidFill>
                <a:latin typeface="Times New Roman" pitchFamily="18" charset="0"/>
                <a:cs typeface="Times New Roman" pitchFamily="18" charset="0"/>
              </a:rPr>
              <a:t>lối</a:t>
            </a:r>
            <a:r>
              <a:rPr lang="en-US" sz="5280" b="1" dirty="0">
                <a:solidFill>
                  <a:schemeClr val="bg1"/>
                </a:solidFill>
                <a:latin typeface="Times New Roman" pitchFamily="18" charset="0"/>
                <a:cs typeface="Times New Roman" pitchFamily="18" charset="0"/>
              </a:rPr>
              <a:t>. </a:t>
            </a:r>
            <a:r>
              <a:rPr lang="en-US" sz="5280" b="1" dirty="0" err="1">
                <a:solidFill>
                  <a:schemeClr val="bg1"/>
                </a:solidFill>
                <a:latin typeface="Times New Roman" pitchFamily="18" charset="0"/>
                <a:cs typeface="Times New Roman" pitchFamily="18" charset="0"/>
              </a:rPr>
              <a:t>Ông</a:t>
            </a:r>
            <a:r>
              <a:rPr lang="en-US" sz="5280" b="1" dirty="0">
                <a:solidFill>
                  <a:schemeClr val="bg1"/>
                </a:solidFill>
                <a:latin typeface="Times New Roman" pitchFamily="18" charset="0"/>
                <a:cs typeface="Times New Roman" pitchFamily="18" charset="0"/>
              </a:rPr>
              <a:t> </a:t>
            </a:r>
            <a:r>
              <a:rPr lang="en-US" sz="5280" b="1" dirty="0" err="1">
                <a:solidFill>
                  <a:schemeClr val="bg1"/>
                </a:solidFill>
                <a:latin typeface="Times New Roman" pitchFamily="18" charset="0"/>
                <a:cs typeface="Times New Roman" pitchFamily="18" charset="0"/>
              </a:rPr>
              <a:t>là</a:t>
            </a:r>
            <a:r>
              <a:rPr lang="en-US" sz="5280" b="1" dirty="0">
                <a:solidFill>
                  <a:schemeClr val="bg1"/>
                </a:solidFill>
                <a:latin typeface="Times New Roman" pitchFamily="18" charset="0"/>
                <a:cs typeface="Times New Roman" pitchFamily="18" charset="0"/>
              </a:rPr>
              <a:t> </a:t>
            </a:r>
            <a:r>
              <a:rPr lang="en-US" sz="5280" b="1" dirty="0" err="1">
                <a:solidFill>
                  <a:schemeClr val="bg1"/>
                </a:solidFill>
                <a:latin typeface="Times New Roman" pitchFamily="18" charset="0"/>
                <a:cs typeface="Times New Roman" pitchFamily="18" charset="0"/>
              </a:rPr>
              <a:t>ai</a:t>
            </a:r>
            <a:r>
              <a:rPr lang="en-US" sz="5280" b="1" dirty="0">
                <a:solidFill>
                  <a:schemeClr val="bg1"/>
                </a:solidFill>
                <a:latin typeface="Times New Roman" pitchFamily="18" charset="0"/>
                <a:cs typeface="Times New Roman" pitchFamily="18" charset="0"/>
              </a:rPr>
              <a:t>?</a:t>
            </a:r>
            <a:endParaRPr lang="vi-VN" sz="5280" b="1" kern="1200" dirty="0">
              <a:solidFill>
                <a:schemeClr val="bg1"/>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A. Nam Cao</a:t>
            </a:r>
            <a:endParaRPr lang="vi-VN" sz="3840" b="1" kern="1200" dirty="0">
              <a:solidFill>
                <a:schemeClr val="tx1"/>
              </a:solidFill>
              <a:latin typeface="Times New Roman" pitchFamily="18" charset="0"/>
              <a:cs typeface="Times New Roman" pitchFamily="18" charset="0"/>
            </a:endParaRPr>
          </a:p>
        </p:txBody>
      </p:sp>
      <p:sp>
        <p:nvSpPr>
          <p:cNvPr id="42" name="Rectangle 41"/>
          <p:cNvSpPr/>
          <p:nvPr/>
        </p:nvSpPr>
        <p:spPr>
          <a:xfrm>
            <a:off x="7356737" y="2339216"/>
            <a:ext cx="5888159" cy="9300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B. </a:t>
            </a:r>
            <a:r>
              <a:rPr lang="en-US" sz="3840" b="1" dirty="0" err="1">
                <a:solidFill>
                  <a:schemeClr val="tx1"/>
                </a:solidFill>
                <a:latin typeface="Times New Roman" pitchFamily="18" charset="0"/>
                <a:cs typeface="Times New Roman" pitchFamily="18" charset="0"/>
              </a:rPr>
              <a:t>Thế</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Lữ</a:t>
            </a:r>
            <a:endParaRPr lang="en-US" sz="3840" b="1" kern="1200" dirty="0">
              <a:solidFill>
                <a:schemeClr val="tx1"/>
              </a:solidFill>
              <a:latin typeface="Times New Roman" pitchFamily="18" charset="0"/>
              <a:cs typeface="Times New Roman" pitchFamily="18" charset="0"/>
            </a:endParaRPr>
          </a:p>
        </p:txBody>
      </p:sp>
      <p:sp>
        <p:nvSpPr>
          <p:cNvPr id="43" name="Rectangle 42"/>
          <p:cNvSpPr/>
          <p:nvPr/>
        </p:nvSpPr>
        <p:spPr>
          <a:xfrm>
            <a:off x="1400421" y="336618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C. </a:t>
            </a:r>
            <a:r>
              <a:rPr lang="en-US" sz="3840" b="1" dirty="0" err="1">
                <a:solidFill>
                  <a:schemeClr val="tx1"/>
                </a:solidFill>
                <a:latin typeface="Times New Roman" pitchFamily="18" charset="0"/>
                <a:cs typeface="Times New Roman" pitchFamily="18" charset="0"/>
              </a:rPr>
              <a:t>Tản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Đà</a:t>
            </a:r>
            <a:endParaRPr lang="vi-VN" sz="3840" b="1" kern="1200" dirty="0">
              <a:solidFill>
                <a:schemeClr val="tx1"/>
              </a:solidFill>
              <a:latin typeface="Times New Roman" pitchFamily="18" charset="0"/>
              <a:cs typeface="Times New Roman" pitchFamily="18" charset="0"/>
            </a:endParaRPr>
          </a:p>
        </p:txBody>
      </p:sp>
      <p:sp>
        <p:nvSpPr>
          <p:cNvPr id="44" name="Rectangle 43"/>
          <p:cNvSpPr/>
          <p:nvPr/>
        </p:nvSpPr>
        <p:spPr>
          <a:xfrm>
            <a:off x="7356737" y="336618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a:buClrTx/>
              <a:defRPr/>
            </a:pPr>
            <a:r>
              <a:rPr lang="vi-VN" sz="3840" b="1" kern="1200" dirty="0">
                <a:solidFill>
                  <a:schemeClr val="tx1"/>
                </a:solidFill>
                <a:latin typeface="Times New Roman" pitchFamily="18" charset="0"/>
                <a:cs typeface="Times New Roman" pitchFamily="18" charset="0"/>
              </a:rPr>
              <a:t>D. </a:t>
            </a:r>
            <a:r>
              <a:rPr lang="en-US" sz="3840" b="1" kern="1200" dirty="0" err="1">
                <a:solidFill>
                  <a:schemeClr val="tx1"/>
                </a:solidFill>
                <a:latin typeface="Times New Roman" pitchFamily="18" charset="0"/>
                <a:cs typeface="Times New Roman" pitchFamily="18" charset="0"/>
              </a:rPr>
              <a:t>Hồ</a:t>
            </a:r>
            <a:r>
              <a:rPr lang="en-US" sz="3840" b="1" kern="1200" dirty="0">
                <a:solidFill>
                  <a:schemeClr val="tx1"/>
                </a:solidFill>
                <a:latin typeface="Times New Roman" pitchFamily="18" charset="0"/>
                <a:cs typeface="Times New Roman" pitchFamily="18" charset="0"/>
              </a:rPr>
              <a:t> </a:t>
            </a:r>
            <a:r>
              <a:rPr lang="en-US" sz="3840" b="1" kern="1200" dirty="0" err="1">
                <a:solidFill>
                  <a:schemeClr val="tx1"/>
                </a:solidFill>
                <a:latin typeface="Times New Roman" pitchFamily="18" charset="0"/>
                <a:cs typeface="Times New Roman" pitchFamily="18" charset="0"/>
              </a:rPr>
              <a:t>Chí</a:t>
            </a:r>
            <a:r>
              <a:rPr lang="en-US" sz="3840" b="1" kern="1200" dirty="0">
                <a:solidFill>
                  <a:schemeClr val="tx1"/>
                </a:solidFill>
                <a:latin typeface="Times New Roman" pitchFamily="18" charset="0"/>
                <a:cs typeface="Times New Roman" pitchFamily="18" charset="0"/>
              </a:rPr>
              <a:t> Minh</a:t>
            </a:r>
            <a:endParaRPr lang="vi-VN" sz="3840" b="1" kern="12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6"/>
            <a:ext cx="966866"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95342" y="3460176"/>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6024" y="2431792"/>
            <a:ext cx="965690" cy="772552"/>
          </a:xfrm>
          <a:prstGeom prst="rect">
            <a:avLst/>
          </a:prstGeom>
        </p:spPr>
      </p:pic>
      <p:sp>
        <p:nvSpPr>
          <p:cNvPr id="18" name="Cloud 17">
            <a:hlinkClick r:id="rId14"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7" name="TextBox 16"/>
          <p:cNvSpPr txBox="1"/>
          <p:nvPr/>
        </p:nvSpPr>
        <p:spPr>
          <a:xfrm>
            <a:off x="12434373" y="7777780"/>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31004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2"/>
          <p:cNvSpPr/>
          <p:nvPr/>
        </p:nvSpPr>
        <p:spPr>
          <a:xfrm>
            <a:off x="994627" y="1600200"/>
            <a:ext cx="12420600"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rgbClr val="FFFF00"/>
                </a:solidFill>
                <a:latin typeface="Times New Roman"/>
                <a:ea typeface="Times New Roman"/>
                <a:cs typeface="Times New Roman"/>
                <a:sym typeface="Times New Roman"/>
              </a:rPr>
              <a:t>Bài 1 (Bài tập 4, SGK-144):</a:t>
            </a:r>
            <a:r>
              <a:rPr lang="en-US" sz="2600" b="1">
                <a:solidFill>
                  <a:schemeClr val="lt1"/>
                </a:solidFill>
                <a:latin typeface="Times New Roman"/>
                <a:ea typeface="Times New Roman"/>
                <a:cs typeface="Times New Roman"/>
                <a:sym typeface="Times New Roman"/>
              </a:rPr>
              <a:t> Hãy chứng minh các văn bản nghị luận: “</a:t>
            </a:r>
            <a:r>
              <a:rPr lang="en-US" sz="2600" b="1" i="1">
                <a:solidFill>
                  <a:schemeClr val="lt1"/>
                </a:solidFill>
                <a:latin typeface="Times New Roman"/>
                <a:ea typeface="Times New Roman"/>
                <a:cs typeface="Times New Roman"/>
                <a:sym typeface="Times New Roman"/>
              </a:rPr>
              <a:t>Chiếu dời đô, Hịch tướng sĩ, Nước Đại Việt ta, Bàn luận về phép học”</a:t>
            </a:r>
            <a:r>
              <a:rPr lang="en-US" sz="2600" b="1">
                <a:solidFill>
                  <a:schemeClr val="lt1"/>
                </a:solidFill>
                <a:latin typeface="Times New Roman"/>
                <a:ea typeface="Times New Roman"/>
                <a:cs typeface="Times New Roman"/>
                <a:sym typeface="Times New Roman"/>
              </a:rPr>
              <a:t> đều được viết có lí, có tình, có chứng cứ nên đều có sức thuyết phục cao.</a:t>
            </a:r>
            <a:endParaRPr sz="2600">
              <a:solidFill>
                <a:schemeClr val="lt1"/>
              </a:solidFill>
              <a:latin typeface="Arial"/>
              <a:ea typeface="Arial"/>
              <a:cs typeface="Arial"/>
              <a:sym typeface="Arial"/>
            </a:endParaRPr>
          </a:p>
        </p:txBody>
      </p:sp>
      <p:sp>
        <p:nvSpPr>
          <p:cNvPr id="252" name="Google Shape;252;p22"/>
          <p:cNvSpPr/>
          <p:nvPr/>
        </p:nvSpPr>
        <p:spPr>
          <a:xfrm>
            <a:off x="863009" y="2774325"/>
            <a:ext cx="7315200" cy="459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rgbClr val="FFFF00"/>
                </a:solidFill>
                <a:latin typeface="Times New Roman"/>
                <a:ea typeface="Times New Roman"/>
                <a:cs typeface="Times New Roman"/>
                <a:sym typeface="Times New Roman"/>
              </a:rPr>
              <a:t>a. Có lí:</a:t>
            </a:r>
            <a:endParaRPr sz="2600">
              <a:solidFill>
                <a:srgbClr val="FFFF00"/>
              </a:solidFill>
              <a:latin typeface="Arial"/>
              <a:ea typeface="Arial"/>
              <a:cs typeface="Arial"/>
              <a:sym typeface="Arial"/>
            </a:endParaRPr>
          </a:p>
          <a:p>
            <a:pPr marL="0" marR="0" lvl="0" indent="0" algn="l" rtl="0">
              <a:spcBef>
                <a:spcPts val="1000"/>
              </a:spcBef>
              <a:spcAft>
                <a:spcPts val="0"/>
              </a:spcAft>
              <a:buNone/>
            </a:pPr>
            <a:r>
              <a:rPr lang="en-US" sz="2600">
                <a:solidFill>
                  <a:srgbClr val="FFFFFF"/>
                </a:solidFill>
                <a:latin typeface="Times New Roman"/>
                <a:ea typeface="Times New Roman"/>
                <a:cs typeface="Times New Roman"/>
                <a:sym typeface="Times New Roman"/>
              </a:rPr>
              <a:t>- Luận điểm rõ ràng, xác thực</a:t>
            </a:r>
            <a:endParaRPr sz="2600">
              <a:solidFill>
                <a:srgbClr val="FFFFFF"/>
              </a:solidFill>
              <a:latin typeface="Arial"/>
              <a:ea typeface="Arial"/>
              <a:cs typeface="Arial"/>
              <a:sym typeface="Arial"/>
            </a:endParaRPr>
          </a:p>
          <a:p>
            <a:pPr marL="0" marR="0" lvl="0" indent="0" algn="l" rtl="0">
              <a:spcBef>
                <a:spcPts val="1000"/>
              </a:spcBef>
              <a:spcAft>
                <a:spcPts val="0"/>
              </a:spcAft>
              <a:buNone/>
            </a:pPr>
            <a:r>
              <a:rPr lang="en-US" sz="2600">
                <a:solidFill>
                  <a:srgbClr val="FFFFFF"/>
                </a:solidFill>
                <a:latin typeface="Times New Roman"/>
                <a:ea typeface="Times New Roman"/>
                <a:cs typeface="Times New Roman"/>
                <a:sym typeface="Times New Roman"/>
              </a:rPr>
              <a:t>- Dẫn chứng là những sự thật hiển nhiên để khẳng định luận điểm</a:t>
            </a:r>
            <a:endParaRPr sz="2600">
              <a:solidFill>
                <a:srgbClr val="FFFFFF"/>
              </a:solidFill>
              <a:latin typeface="Arial"/>
              <a:ea typeface="Arial"/>
              <a:cs typeface="Arial"/>
              <a:sym typeface="Arial"/>
            </a:endParaRPr>
          </a:p>
          <a:p>
            <a:pPr marL="0" marR="0" lvl="0" indent="0" algn="l" rtl="0">
              <a:spcBef>
                <a:spcPts val="1000"/>
              </a:spcBef>
              <a:spcAft>
                <a:spcPts val="0"/>
              </a:spcAft>
              <a:buNone/>
            </a:pPr>
            <a:r>
              <a:rPr lang="en-US" sz="2600" b="1">
                <a:solidFill>
                  <a:srgbClr val="FFFF00"/>
                </a:solidFill>
                <a:latin typeface="Times New Roman"/>
                <a:ea typeface="Times New Roman"/>
                <a:cs typeface="Times New Roman"/>
                <a:sym typeface="Times New Roman"/>
              </a:rPr>
              <a:t>b. Có tình:</a:t>
            </a:r>
            <a:endParaRPr sz="2600">
              <a:solidFill>
                <a:srgbClr val="FFFF00"/>
              </a:solidFill>
              <a:latin typeface="Arial"/>
              <a:ea typeface="Arial"/>
              <a:cs typeface="Arial"/>
              <a:sym typeface="Arial"/>
            </a:endParaRPr>
          </a:p>
          <a:p>
            <a:pPr marL="0" marR="0" lvl="0" indent="0" algn="l" rtl="0">
              <a:spcBef>
                <a:spcPts val="1000"/>
              </a:spcBef>
              <a:spcAft>
                <a:spcPts val="0"/>
              </a:spcAft>
              <a:buNone/>
            </a:pPr>
            <a:r>
              <a:rPr lang="en-US" sz="2600">
                <a:solidFill>
                  <a:srgbClr val="FFFFFF"/>
                </a:solidFill>
                <a:latin typeface="Times New Roman"/>
                <a:ea typeface="Times New Roman"/>
                <a:cs typeface="Times New Roman"/>
                <a:sym typeface="Times New Roman"/>
              </a:rPr>
              <a:t>- Đó là tình cảm, cảm xúc, niềm tin vào vấn đề</a:t>
            </a:r>
            <a:endParaRPr sz="2600">
              <a:solidFill>
                <a:srgbClr val="FFFFFF"/>
              </a:solidFill>
              <a:latin typeface="Times New Roman"/>
              <a:ea typeface="Times New Roman"/>
              <a:cs typeface="Times New Roman"/>
              <a:sym typeface="Times New Roman"/>
            </a:endParaRPr>
          </a:p>
          <a:p>
            <a:pPr marL="0" marR="0" lvl="0" indent="0" algn="l" rtl="0">
              <a:spcBef>
                <a:spcPts val="1000"/>
              </a:spcBef>
              <a:spcAft>
                <a:spcPts val="0"/>
              </a:spcAft>
              <a:buNone/>
            </a:pPr>
            <a:r>
              <a:rPr lang="en-US" sz="2600">
                <a:solidFill>
                  <a:srgbClr val="FFFFFF"/>
                </a:solidFill>
                <a:latin typeface="Times New Roman"/>
                <a:ea typeface="Times New Roman"/>
                <a:cs typeface="Times New Roman"/>
                <a:sym typeface="Times New Roman"/>
              </a:rPr>
              <a:t>- Biểu hiện: Qua lời văn, giọng điệu, từ ngữ</a:t>
            </a:r>
            <a:endParaRPr sz="2600">
              <a:solidFill>
                <a:srgbClr val="FF9900"/>
              </a:solidFill>
              <a:latin typeface="Arial"/>
              <a:ea typeface="Arial"/>
              <a:cs typeface="Arial"/>
              <a:sym typeface="Arial"/>
            </a:endParaRPr>
          </a:p>
          <a:p>
            <a:pPr marL="342900" marR="0" lvl="0" indent="-342900" algn="l" rtl="0">
              <a:spcBef>
                <a:spcPts val="1000"/>
              </a:spcBef>
              <a:spcAft>
                <a:spcPts val="0"/>
              </a:spcAft>
              <a:buClr>
                <a:srgbClr val="FF9900"/>
              </a:buClr>
              <a:buSzPts val="2600"/>
              <a:buFont typeface="Noto Sans Symbols"/>
              <a:buChar char="⇨"/>
            </a:pPr>
            <a:r>
              <a:rPr lang="en-US" sz="2600" b="1">
                <a:solidFill>
                  <a:srgbClr val="FF9900"/>
                </a:solidFill>
                <a:latin typeface="Times New Roman"/>
                <a:ea typeface="Times New Roman"/>
                <a:cs typeface="Times New Roman"/>
                <a:sym typeface="Times New Roman"/>
              </a:rPr>
              <a:t>Thuyết phục, đi vào lòng người qua</a:t>
            </a:r>
            <a:endParaRPr/>
          </a:p>
          <a:p>
            <a:pPr marL="0" marR="0" lvl="0" indent="0" algn="l" rtl="0">
              <a:spcBef>
                <a:spcPts val="1000"/>
              </a:spcBef>
              <a:spcAft>
                <a:spcPts val="0"/>
              </a:spcAft>
              <a:buNone/>
            </a:pPr>
            <a:r>
              <a:rPr lang="en-US" sz="2600" b="1">
                <a:solidFill>
                  <a:srgbClr val="FF9900"/>
                </a:solidFill>
                <a:latin typeface="Times New Roman"/>
                <a:ea typeface="Times New Roman"/>
                <a:cs typeface="Times New Roman"/>
                <a:sym typeface="Times New Roman"/>
              </a:rPr>
              <a:t>              con đường tình cảm</a:t>
            </a:r>
            <a:endParaRPr sz="2600" b="1">
              <a:solidFill>
                <a:srgbClr val="FF9900"/>
              </a:solidFill>
              <a:latin typeface="Arial"/>
              <a:ea typeface="Arial"/>
              <a:cs typeface="Arial"/>
              <a:sym typeface="Arial"/>
            </a:endParaRPr>
          </a:p>
        </p:txBody>
      </p:sp>
      <p:pic>
        <p:nvPicPr>
          <p:cNvPr id="253" name="Google Shape;253;p22"/>
          <p:cNvPicPr preferRelativeResize="0"/>
          <p:nvPr/>
        </p:nvPicPr>
        <p:blipFill rotWithShape="1">
          <a:blip r:embed="rId3">
            <a:alphaModFix/>
          </a:blip>
          <a:srcRect/>
          <a:stretch/>
        </p:blipFill>
        <p:spPr>
          <a:xfrm>
            <a:off x="8178209" y="2774325"/>
            <a:ext cx="5257800" cy="4419600"/>
          </a:xfrm>
          <a:prstGeom prst="rect">
            <a:avLst/>
          </a:prstGeom>
          <a:noFill/>
          <a:ln>
            <a:noFill/>
          </a:ln>
        </p:spPr>
      </p:pic>
      <p:sp>
        <p:nvSpPr>
          <p:cNvPr id="254" name="Google Shape;254;p22"/>
          <p:cNvSpPr/>
          <p:nvPr/>
        </p:nvSpPr>
        <p:spPr>
          <a:xfrm>
            <a:off x="1226298" y="914400"/>
            <a:ext cx="2701317" cy="553357"/>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en-US" sz="2800" b="1">
                <a:solidFill>
                  <a:srgbClr val="FFFF00"/>
                </a:solidFill>
                <a:latin typeface="Times New Roman"/>
                <a:ea typeface="Times New Roman"/>
                <a:cs typeface="Times New Roman"/>
                <a:sym typeface="Times New Roman"/>
              </a:rPr>
              <a:t>II. LUYỆN TẬP</a:t>
            </a:r>
            <a:endParaRPr sz="2800">
              <a:solidFill>
                <a:srgbClr val="FFFF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num">
                                      <p:cBhvr additive="base">
                                        <p:cTn id="7" dur="500"/>
                                        <p:tgtEl>
                                          <p:spTgt spid="25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 calcmode="lin" valueType="num">
                                      <p:cBhvr additive="base">
                                        <p:cTn id="10" dur="500"/>
                                        <p:tgtEl>
                                          <p:spTgt spid="2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aphicFrame>
        <p:nvGraphicFramePr>
          <p:cNvPr id="259" name="Google Shape;259;p23"/>
          <p:cNvGraphicFramePr/>
          <p:nvPr/>
        </p:nvGraphicFramePr>
        <p:xfrm>
          <a:off x="1143000" y="1066800"/>
          <a:ext cx="12192000" cy="6560635"/>
        </p:xfrm>
        <a:graphic>
          <a:graphicData uri="http://schemas.openxmlformats.org/drawingml/2006/table">
            <a:tbl>
              <a:tblPr>
                <a:noFill/>
                <a:tableStyleId>{A184C589-87F5-4C55-9257-A1EA863887DF}</a:tableStyleId>
              </a:tblPr>
              <a:tblGrid>
                <a:gridCol w="9201500">
                  <a:extLst>
                    <a:ext uri="{9D8B030D-6E8A-4147-A177-3AD203B41FA5}">
                      <a16:colId xmlns:a16="http://schemas.microsoft.com/office/drawing/2014/main" val="20000"/>
                    </a:ext>
                  </a:extLst>
                </a:gridCol>
                <a:gridCol w="2990500">
                  <a:extLst>
                    <a:ext uri="{9D8B030D-6E8A-4147-A177-3AD203B41FA5}">
                      <a16:colId xmlns:a16="http://schemas.microsoft.com/office/drawing/2014/main" val="20001"/>
                    </a:ext>
                  </a:extLst>
                </a:gridCol>
              </a:tblGrid>
              <a:tr h="380300">
                <a:tc>
                  <a:txBody>
                    <a:bodyPr/>
                    <a:lstStyle/>
                    <a:p>
                      <a:pPr marL="0" marR="0" lvl="0" indent="0" algn="ctr" rtl="0">
                        <a:lnSpc>
                          <a:spcPct val="107000"/>
                        </a:lnSpc>
                        <a:spcBef>
                          <a:spcPts val="0"/>
                        </a:spcBef>
                        <a:spcAft>
                          <a:spcPts val="0"/>
                        </a:spcAft>
                        <a:buNone/>
                      </a:pPr>
                      <a:r>
                        <a:rPr lang="en-US" sz="2400" b="1" u="none" strike="noStrike" cap="none">
                          <a:solidFill>
                            <a:srgbClr val="FFFF00"/>
                          </a:solidFill>
                          <a:latin typeface="Times New Roman"/>
                          <a:ea typeface="Times New Roman"/>
                          <a:cs typeface="Times New Roman"/>
                          <a:sym typeface="Times New Roman"/>
                        </a:rPr>
                        <a:t>LÍ </a:t>
                      </a:r>
                      <a:endParaRPr sz="2400" u="none" strike="noStrike" cap="none">
                        <a:solidFill>
                          <a:srgbClr val="FFFF00"/>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07000"/>
                        </a:lnSpc>
                        <a:spcBef>
                          <a:spcPts val="0"/>
                        </a:spcBef>
                        <a:spcAft>
                          <a:spcPts val="0"/>
                        </a:spcAft>
                        <a:buNone/>
                      </a:pPr>
                      <a:r>
                        <a:rPr lang="en-US" sz="2400" b="1" u="none" strike="noStrike" cap="none">
                          <a:solidFill>
                            <a:srgbClr val="FFFF00"/>
                          </a:solidFill>
                          <a:latin typeface="Times New Roman"/>
                          <a:ea typeface="Times New Roman"/>
                          <a:cs typeface="Times New Roman"/>
                          <a:sym typeface="Times New Roman"/>
                        </a:rPr>
                        <a:t>TÌNH</a:t>
                      </a:r>
                      <a:endParaRPr sz="2400" u="none" strike="noStrike" cap="none">
                        <a:solidFill>
                          <a:srgbClr val="FFFF00"/>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140875">
                <a:tc>
                  <a:txBody>
                    <a:bodyPr/>
                    <a:lstStyle/>
                    <a:p>
                      <a:pPr marL="0" marR="0" lvl="0" indent="0" algn="ctr" rtl="0">
                        <a:lnSpc>
                          <a:spcPct val="107000"/>
                        </a:lnSpc>
                        <a:spcBef>
                          <a:spcPts val="0"/>
                        </a:spcBef>
                        <a:spcAft>
                          <a:spcPts val="0"/>
                        </a:spcAft>
                        <a:buNone/>
                      </a:pPr>
                      <a:r>
                        <a:rPr lang="en-US" sz="2400" b="1" i="1" u="none" strike="noStrike" cap="none">
                          <a:solidFill>
                            <a:schemeClr val="dk1"/>
                          </a:solidFill>
                          <a:latin typeface="Times New Roman"/>
                          <a:ea typeface="Times New Roman"/>
                          <a:cs typeface="Times New Roman"/>
                          <a:sym typeface="Times New Roman"/>
                        </a:rPr>
                        <a:t>Chiếu dời đô</a:t>
                      </a:r>
                      <a:endParaRPr sz="2400" i="1" u="none" strike="noStrike" cap="none">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rgbClr val="C00000"/>
                          </a:solidFill>
                          <a:latin typeface="Times New Roman"/>
                          <a:ea typeface="Times New Roman"/>
                          <a:cs typeface="Times New Roman"/>
                          <a:sym typeface="Times New Roman"/>
                        </a:rPr>
                        <a:t>- Dời đô để mở mang, phát triển đất nước</a:t>
                      </a:r>
                      <a:endParaRPr sz="2400" u="none" strike="noStrike" cap="none">
                        <a:solidFill>
                          <a:srgbClr val="C00000"/>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rgbClr val="C00000"/>
                          </a:solidFill>
                          <a:latin typeface="Times New Roman"/>
                          <a:ea typeface="Times New Roman"/>
                          <a:cs typeface="Times New Roman"/>
                          <a:sym typeface="Times New Roman"/>
                        </a:rPr>
                        <a:t>- Chứng cứ: Những lần dời đô trong lịch sử</a:t>
                      </a:r>
                      <a:endParaRPr sz="2400" u="none" strike="noStrike" cap="none">
                        <a:solidFill>
                          <a:srgbClr val="C00000"/>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l" rtl="0">
                        <a:lnSpc>
                          <a:spcPct val="107000"/>
                        </a:lnSpc>
                        <a:spcBef>
                          <a:spcPts val="0"/>
                        </a:spcBef>
                        <a:spcAft>
                          <a:spcPts val="0"/>
                        </a:spcAft>
                        <a:buNone/>
                      </a:pPr>
                      <a:r>
                        <a:rPr lang="en-US" sz="2400" u="none" strike="noStrike" cap="none">
                          <a:solidFill>
                            <a:srgbClr val="C00000"/>
                          </a:solidFill>
                          <a:latin typeface="Times New Roman"/>
                          <a:ea typeface="Times New Roman"/>
                          <a:cs typeface="Times New Roman"/>
                          <a:sym typeface="Times New Roman"/>
                        </a:rPr>
                        <a:t>- Thái độ thận trọng và chân thành với bề tôi</a:t>
                      </a:r>
                      <a:endParaRPr sz="2400" u="none" strike="noStrike" cap="none">
                        <a:solidFill>
                          <a:srgbClr val="C00000"/>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1521150">
                <a:tc>
                  <a:txBody>
                    <a:bodyPr/>
                    <a:lstStyle/>
                    <a:p>
                      <a:pPr marL="0" marR="0" lvl="0" indent="0" algn="ctr" rtl="0">
                        <a:lnSpc>
                          <a:spcPct val="107000"/>
                        </a:lnSpc>
                        <a:spcBef>
                          <a:spcPts val="0"/>
                        </a:spcBef>
                        <a:spcAft>
                          <a:spcPts val="0"/>
                        </a:spcAft>
                        <a:buNone/>
                      </a:pPr>
                      <a:r>
                        <a:rPr lang="en-US" sz="2400" b="1" i="1" u="none" strike="noStrike" cap="none">
                          <a:solidFill>
                            <a:schemeClr val="dk1"/>
                          </a:solidFill>
                          <a:latin typeface="Times New Roman"/>
                          <a:ea typeface="Times New Roman"/>
                          <a:cs typeface="Times New Roman"/>
                          <a:sym typeface="Times New Roman"/>
                        </a:rPr>
                        <a:t>Hịch tướng sĩ</a:t>
                      </a:r>
                      <a:endParaRPr sz="2400" i="1" u="none" strike="noStrike" cap="none">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Làm tướng là phải hết lòng vì vua, vì chủ, vì nước</a:t>
                      </a:r>
                      <a:endParaRPr sz="2400" u="none" strike="noStrike" cap="none">
                        <a:solidFill>
                          <a:schemeClr val="lt1"/>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Từ bỏ lối sống hưởng lạc, chuyên tâm rèn luyện võ nghệ</a:t>
                      </a:r>
                      <a:endParaRPr sz="2400" u="none" strike="noStrike" cap="none">
                        <a:solidFill>
                          <a:schemeClr val="lt1"/>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Chứng cứ:  Những tấm gương trung thần nghĩa sĩ trong sử sách </a:t>
                      </a:r>
                      <a:endParaRPr sz="2400" u="none" strike="noStrike" cap="none">
                        <a:solidFill>
                          <a:schemeClr val="lt1"/>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l"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Lòng nhiệt huyết sôi sục; khi căm hờn, đau xót; lúc lại ân cận nghiêm khắc</a:t>
                      </a:r>
                      <a:endParaRPr sz="2400" u="none" strike="noStrike" cap="none">
                        <a:solidFill>
                          <a:schemeClr val="lt1"/>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extLst>
                  <a:ext uri="{0D108BD9-81ED-4DB2-BD59-A6C34878D82A}">
                    <a16:rowId xmlns:a16="http://schemas.microsoft.com/office/drawing/2014/main" val="10002"/>
                  </a:ext>
                </a:extLst>
              </a:tr>
              <a:tr h="1901450">
                <a:tc>
                  <a:txBody>
                    <a:bodyPr/>
                    <a:lstStyle/>
                    <a:p>
                      <a:pPr marL="0" marR="0" lvl="0" indent="0" algn="ctr" rtl="0">
                        <a:lnSpc>
                          <a:spcPct val="107000"/>
                        </a:lnSpc>
                        <a:spcBef>
                          <a:spcPts val="0"/>
                        </a:spcBef>
                        <a:spcAft>
                          <a:spcPts val="0"/>
                        </a:spcAft>
                        <a:buNone/>
                      </a:pPr>
                      <a:r>
                        <a:rPr lang="en-US" sz="2400" b="1" i="1" u="none" strike="noStrike" cap="none">
                          <a:solidFill>
                            <a:schemeClr val="dk1"/>
                          </a:solidFill>
                          <a:latin typeface="Times New Roman"/>
                          <a:ea typeface="Times New Roman"/>
                          <a:cs typeface="Times New Roman"/>
                          <a:sym typeface="Times New Roman"/>
                        </a:rPr>
                        <a:t>Nước Đại Việt ta</a:t>
                      </a:r>
                      <a:endParaRPr sz="2400" i="1" u="none" strike="noStrike" cap="none">
                        <a:solidFill>
                          <a:schemeClr val="dk1"/>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Đạo lí nhân nghĩa trừ bạo làm gốc</a:t>
                      </a:r>
                      <a:endParaRPr sz="2400" u="none" strike="noStrike" cap="none">
                        <a:solidFill>
                          <a:schemeClr val="lt1"/>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Quan niệm toàn diện và sâu sắc về Tổ quốc - độc lập dân tộc</a:t>
                      </a:r>
                      <a:endParaRPr sz="2400" u="none" strike="noStrike" cap="none">
                        <a:solidFill>
                          <a:schemeClr val="lt1"/>
                        </a:solidFill>
                        <a:latin typeface="Calibri"/>
                        <a:ea typeface="Calibri"/>
                        <a:cs typeface="Calibri"/>
                        <a:sym typeface="Calibri"/>
                      </a:endParaRPr>
                    </a:p>
                    <a:p>
                      <a:pPr marL="0" marR="0" lvl="0" indent="0" algn="just"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Chứng cứ: Đối lập các triều đại Đại Việt và Trung Hoa; những chiến công và chiến bại hiển nhiên</a:t>
                      </a:r>
                      <a:endParaRPr sz="2400" u="none" strike="noStrike" cap="none">
                        <a:solidFill>
                          <a:schemeClr val="lt1"/>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36C09"/>
                    </a:solidFill>
                  </a:tcPr>
                </a:tc>
                <a:tc>
                  <a:txBody>
                    <a:bodyPr/>
                    <a:lstStyle/>
                    <a:p>
                      <a:pPr marL="0" marR="0" lvl="0" indent="0" algn="l" rtl="0">
                        <a:lnSpc>
                          <a:spcPct val="107000"/>
                        </a:lnSpc>
                        <a:spcBef>
                          <a:spcPts val="0"/>
                        </a:spcBef>
                        <a:spcAft>
                          <a:spcPts val="0"/>
                        </a:spcAft>
                        <a:buNone/>
                      </a:pPr>
                      <a:endParaRPr sz="2400" u="none" strike="noStrike" cap="none">
                        <a:solidFill>
                          <a:schemeClr val="lt1"/>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r>
                        <a:rPr lang="en-US" sz="2400" u="none" strike="noStrike" cap="none">
                          <a:solidFill>
                            <a:schemeClr val="lt1"/>
                          </a:solidFill>
                          <a:latin typeface="Times New Roman"/>
                          <a:ea typeface="Times New Roman"/>
                          <a:cs typeface="Times New Roman"/>
                          <a:sym typeface="Times New Roman"/>
                        </a:rPr>
                        <a:t>- Trang nghiêm, thiêng liêng,  tràn đầy niềm tự hào</a:t>
                      </a:r>
                      <a:endParaRPr sz="2400" u="none" strike="noStrike" cap="none">
                        <a:solidFill>
                          <a:schemeClr val="lt1"/>
                        </a:solidFill>
                        <a:latin typeface="Calibri"/>
                        <a:ea typeface="Calibri"/>
                        <a:cs typeface="Calibri"/>
                        <a:sym typeface="Calibri"/>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36C09"/>
                    </a:solidFill>
                  </a:tcPr>
                </a:tc>
                <a:extLst>
                  <a:ext uri="{0D108BD9-81ED-4DB2-BD59-A6C34878D82A}">
                    <a16:rowId xmlns:a16="http://schemas.microsoft.com/office/drawing/2014/main" val="10003"/>
                  </a:ext>
                </a:extLst>
              </a:tr>
              <a:tr h="1541850">
                <a:tc>
                  <a:txBody>
                    <a:bodyPr/>
                    <a:lstStyle/>
                    <a:p>
                      <a:pPr marL="0" marR="0" lvl="0" indent="0" algn="ctr" rtl="0">
                        <a:lnSpc>
                          <a:spcPct val="107000"/>
                        </a:lnSpc>
                        <a:spcBef>
                          <a:spcPts val="0"/>
                        </a:spcBef>
                        <a:spcAft>
                          <a:spcPts val="0"/>
                        </a:spcAft>
                        <a:buClr>
                          <a:srgbClr val="002060"/>
                        </a:buClr>
                        <a:buSzPts val="2300"/>
                        <a:buFont typeface="Times New Roman"/>
                        <a:buNone/>
                      </a:pPr>
                      <a:r>
                        <a:rPr lang="en-US" sz="2300" b="1" i="1" u="none" strike="noStrike" cap="none">
                          <a:solidFill>
                            <a:srgbClr val="002060"/>
                          </a:solidFill>
                          <a:latin typeface="Times New Roman"/>
                          <a:ea typeface="Times New Roman"/>
                          <a:cs typeface="Times New Roman"/>
                          <a:sym typeface="Times New Roman"/>
                        </a:rPr>
                        <a:t>Bàn luận về phép học</a:t>
                      </a:r>
                      <a:endParaRPr sz="2300" b="0" i="1" u="none" strike="noStrike" cap="none">
                        <a:solidFill>
                          <a:srgbClr val="002060"/>
                        </a:solidFill>
                        <a:latin typeface="Times New Roman"/>
                        <a:ea typeface="Times New Roman"/>
                        <a:cs typeface="Times New Roman"/>
                        <a:sym typeface="Times New Roman"/>
                      </a:endParaRPr>
                    </a:p>
                    <a:p>
                      <a:pPr marL="0" marR="0" lvl="0" indent="0" algn="just" rtl="0">
                        <a:lnSpc>
                          <a:spcPct val="107000"/>
                        </a:lnSpc>
                        <a:spcBef>
                          <a:spcPts val="0"/>
                        </a:spcBef>
                        <a:spcAft>
                          <a:spcPts val="0"/>
                        </a:spcAft>
                        <a:buClr>
                          <a:srgbClr val="3333FF"/>
                        </a:buClr>
                        <a:buSzPts val="2300"/>
                        <a:buFont typeface="Times New Roman"/>
                        <a:buNone/>
                      </a:pPr>
                      <a:r>
                        <a:rPr lang="en-US" sz="2300" b="0" i="0" u="none" strike="noStrike" cap="none">
                          <a:solidFill>
                            <a:srgbClr val="3333FF"/>
                          </a:solidFill>
                          <a:latin typeface="Times New Roman"/>
                          <a:ea typeface="Times New Roman"/>
                          <a:cs typeface="Times New Roman"/>
                          <a:sym typeface="Times New Roman"/>
                        </a:rPr>
                        <a:t>- Cái hại của lối học cầu danh lợi; cái lợi của phép học chân chinh </a:t>
                      </a:r>
                      <a:endParaRPr/>
                    </a:p>
                    <a:p>
                      <a:pPr marL="0" marR="0" lvl="0" indent="0" algn="just" rtl="0">
                        <a:lnSpc>
                          <a:spcPct val="107000"/>
                        </a:lnSpc>
                        <a:spcBef>
                          <a:spcPts val="0"/>
                        </a:spcBef>
                        <a:spcAft>
                          <a:spcPts val="0"/>
                        </a:spcAft>
                        <a:buClr>
                          <a:srgbClr val="3333FF"/>
                        </a:buClr>
                        <a:buSzPts val="2300"/>
                        <a:buFont typeface="Times New Roman"/>
                        <a:buNone/>
                      </a:pPr>
                      <a:r>
                        <a:rPr lang="en-US" sz="2300" b="0" i="0" u="none" strike="noStrike" cap="none">
                          <a:solidFill>
                            <a:srgbClr val="3333FF"/>
                          </a:solidFill>
                          <a:latin typeface="Times New Roman"/>
                          <a:ea typeface="Times New Roman"/>
                          <a:cs typeface="Times New Roman"/>
                          <a:sym typeface="Times New Roman"/>
                        </a:rPr>
                        <a:t>- Chứng cứ: Dẫn liệu về cái hại  của lối học hình thức, về cách dạy học nên làm nên theo</a:t>
                      </a:r>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D4B4"/>
                    </a:solidFill>
                  </a:tcPr>
                </a:tc>
                <a:tc>
                  <a:txBody>
                    <a:bodyPr/>
                    <a:lstStyle/>
                    <a:p>
                      <a:pPr marL="0" marR="0" lvl="0" indent="0" algn="l" rtl="0">
                        <a:lnSpc>
                          <a:spcPct val="107000"/>
                        </a:lnSpc>
                        <a:spcBef>
                          <a:spcPts val="0"/>
                        </a:spcBef>
                        <a:spcAft>
                          <a:spcPts val="0"/>
                        </a:spcAft>
                        <a:buClr>
                          <a:srgbClr val="3333FF"/>
                        </a:buClr>
                        <a:buSzPts val="2300"/>
                        <a:buFont typeface="Times New Roman"/>
                        <a:buNone/>
                      </a:pPr>
                      <a:r>
                        <a:rPr lang="en-US" sz="2300" b="0" i="0" u="none" strike="noStrike" cap="none">
                          <a:solidFill>
                            <a:srgbClr val="3333FF"/>
                          </a:solidFill>
                          <a:latin typeface="Times New Roman"/>
                          <a:ea typeface="Times New Roman"/>
                          <a:cs typeface="Times New Roman"/>
                          <a:sym typeface="Times New Roman"/>
                        </a:rPr>
                        <a:t>- Lo lắng cho sự học, thành kính mong được vua xem xét và ban chiếu thi hành</a:t>
                      </a:r>
                      <a:endParaRPr/>
                    </a:p>
                  </a:txBody>
                  <a:tcPr marL="55825" marR="558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BD4B4"/>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0"/>
          <p:cNvPicPr preferRelativeResize="0"/>
          <p:nvPr/>
        </p:nvPicPr>
        <p:blipFill rotWithShape="1">
          <a:blip r:embed="rId3">
            <a:alphaModFix/>
          </a:blip>
          <a:srcRect/>
          <a:stretch/>
        </p:blipFill>
        <p:spPr>
          <a:xfrm>
            <a:off x="3124200" y="1219201"/>
            <a:ext cx="9034463" cy="5562600"/>
          </a:xfrm>
          <a:prstGeom prst="rect">
            <a:avLst/>
          </a:prstGeom>
          <a:noFill/>
          <a:ln>
            <a:noFill/>
          </a:ln>
        </p:spPr>
      </p:pic>
      <p:sp>
        <p:nvSpPr>
          <p:cNvPr id="322" name="Google Shape;322;p30"/>
          <p:cNvSpPr/>
          <p:nvPr/>
        </p:nvSpPr>
        <p:spPr>
          <a:xfrm>
            <a:off x="3276599" y="1676400"/>
            <a:ext cx="8729663" cy="2895600"/>
          </a:xfrm>
          <a:prstGeom prst="cloudCallout">
            <a:avLst>
              <a:gd name="adj1" fmla="val -9180"/>
              <a:gd name="adj2" fmla="val 40983"/>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00"/>
                </a:solidFill>
                <a:latin typeface="Times New Roman"/>
                <a:ea typeface="Times New Roman"/>
                <a:cs typeface="Times New Roman"/>
                <a:sym typeface="Times New Roman"/>
              </a:rPr>
              <a:t>III. HƯỚNG DẪN VỀ NHÀ</a:t>
            </a:r>
            <a:endParaRPr sz="2800">
              <a:solidFill>
                <a:srgbClr val="FFFF00"/>
              </a:solidFill>
              <a:latin typeface="Times New Roman"/>
              <a:ea typeface="Times New Roman"/>
              <a:cs typeface="Times New Roman"/>
              <a:sym typeface="Times New Roman"/>
            </a:endParaRPr>
          </a:p>
          <a:p>
            <a:pPr marL="342900" marR="0" lvl="0" indent="-342900" algn="l" rtl="0">
              <a:spcBef>
                <a:spcPts val="0"/>
              </a:spcBef>
              <a:spcAft>
                <a:spcPts val="0"/>
              </a:spcAft>
              <a:buClr>
                <a:srgbClr val="FFFFFF"/>
              </a:buClr>
              <a:buSzPts val="2800"/>
              <a:buFont typeface="Times New Roman"/>
              <a:buChar char="-"/>
            </a:pPr>
            <a:r>
              <a:rPr lang="en-US" sz="2800">
                <a:solidFill>
                  <a:srgbClr val="FFFFFF"/>
                </a:solidFill>
                <a:latin typeface="Times New Roman"/>
                <a:ea typeface="Times New Roman"/>
                <a:cs typeface="Times New Roman"/>
                <a:sym typeface="Times New Roman"/>
              </a:rPr>
              <a:t>Học lại theo tiến trình bài học</a:t>
            </a:r>
            <a:endParaRPr sz="2800">
              <a:solidFill>
                <a:srgbClr val="FFFFFF"/>
              </a:solidFill>
              <a:latin typeface="Times New Roman"/>
              <a:ea typeface="Times New Roman"/>
              <a:cs typeface="Times New Roman"/>
              <a:sym typeface="Times New Roman"/>
            </a:endParaRPr>
          </a:p>
          <a:p>
            <a:pPr marL="342900" marR="0" lvl="0" indent="-342900" algn="l" rtl="0">
              <a:spcBef>
                <a:spcPts val="0"/>
              </a:spcBef>
              <a:spcAft>
                <a:spcPts val="0"/>
              </a:spcAft>
              <a:buClr>
                <a:srgbClr val="FFFFFF"/>
              </a:buClr>
              <a:buSzPts val="2800"/>
              <a:buFont typeface="Times New Roman"/>
              <a:buChar char="-"/>
            </a:pPr>
            <a:r>
              <a:rPr lang="en-US" sz="2800">
                <a:solidFill>
                  <a:srgbClr val="FFFFFF"/>
                </a:solidFill>
                <a:latin typeface="Times New Roman"/>
                <a:ea typeface="Times New Roman"/>
                <a:cs typeface="Times New Roman"/>
                <a:sym typeface="Times New Roman"/>
              </a:rPr>
              <a:t>Hoàn thiện các bài tập</a:t>
            </a:r>
            <a:endParaRPr sz="2800">
              <a:solidFill>
                <a:srgbClr val="FFFFFF"/>
              </a:solidFill>
              <a:latin typeface="Times New Roman"/>
              <a:ea typeface="Times New Roman"/>
              <a:cs typeface="Times New Roman"/>
              <a:sym typeface="Times New Roman"/>
            </a:endParaRPr>
          </a:p>
          <a:p>
            <a:pPr marL="342900" marR="0" lvl="0" indent="-342900" algn="l" rtl="0">
              <a:spcBef>
                <a:spcPts val="0"/>
              </a:spcBef>
              <a:spcAft>
                <a:spcPts val="0"/>
              </a:spcAft>
              <a:buClr>
                <a:srgbClr val="FFFFFF"/>
              </a:buClr>
              <a:buSzPts val="2800"/>
              <a:buFont typeface="Times New Roman"/>
              <a:buChar char="-"/>
            </a:pPr>
            <a:r>
              <a:rPr lang="en-US" sz="2800">
                <a:solidFill>
                  <a:srgbClr val="FFFFFF"/>
                </a:solidFill>
                <a:latin typeface="Times New Roman"/>
                <a:ea typeface="Times New Roman"/>
                <a:cs typeface="Times New Roman"/>
                <a:sym typeface="Times New Roman"/>
              </a:rPr>
              <a:t>Chuẩn bị bài: “</a:t>
            </a:r>
            <a:r>
              <a:rPr lang="en-US" sz="2800" i="1">
                <a:solidFill>
                  <a:srgbClr val="FFFFFF"/>
                </a:solidFill>
                <a:latin typeface="Times New Roman"/>
                <a:ea typeface="Times New Roman"/>
                <a:cs typeface="Times New Roman"/>
                <a:sym typeface="Times New Roman"/>
              </a:rPr>
              <a:t>Ôn tập Tập làm văn</a:t>
            </a:r>
            <a:r>
              <a:rPr lang="en-US" sz="2800">
                <a:solidFill>
                  <a:srgbClr val="FFFFFF"/>
                </a:solidFill>
                <a:latin typeface="Times New Roman"/>
                <a:ea typeface="Times New Roman"/>
                <a:cs typeface="Times New Roman"/>
                <a:sym typeface="Times New Roman"/>
              </a:rPr>
              <a:t>”</a:t>
            </a:r>
            <a:endParaRPr sz="2800">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999163" y="239844"/>
            <a:ext cx="12632074" cy="1925516"/>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chemeClr val="bg1"/>
                </a:solidFill>
                <a:latin typeface="Times New Roman" pitchFamily="18" charset="0"/>
                <a:cs typeface="Times New Roman" pitchFamily="18" charset="0"/>
              </a:rPr>
              <a:t>Câu</a:t>
            </a:r>
            <a:r>
              <a:rPr lang="en-US" sz="4800" b="1" dirty="0">
                <a:solidFill>
                  <a:schemeClr val="bg1"/>
                </a:solidFill>
                <a:latin typeface="Times New Roman" pitchFamily="18" charset="0"/>
                <a:cs typeface="Times New Roman" pitchFamily="18" charset="0"/>
              </a:rPr>
              <a:t> </a:t>
            </a:r>
            <a:r>
              <a:rPr lang="en-GB" sz="4800" b="1" dirty="0">
                <a:solidFill>
                  <a:schemeClr val="bg1"/>
                </a:solidFill>
                <a:latin typeface="Times New Roman" pitchFamily="18" charset="0"/>
                <a:cs typeface="Times New Roman" pitchFamily="18" charset="0"/>
              </a:rPr>
              <a:t>3</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phẩm</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nào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được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gọi</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là</a:t>
            </a:r>
            <a:r>
              <a:rPr lang="en-US" sz="4800" b="1" dirty="0">
                <a:solidFill>
                  <a:schemeClr val="bg1"/>
                </a:solidFill>
                <a:latin typeface="Times New Roman" pitchFamily="18" charset="0"/>
                <a:cs typeface="Times New Roman" pitchFamily="18" charset="0"/>
              </a:rPr>
              <a:t> </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cái</a:t>
            </a:r>
            <a:r>
              <a:rPr lang="en-US" sz="4800" b="1" i="1" dirty="0">
                <a:solidFill>
                  <a:srgbClr val="FF0000"/>
                </a:solidFill>
                <a:latin typeface="Times New Roman" pitchFamily="18" charset="0"/>
                <a:cs typeface="Times New Roman" pitchFamily="18" charset="0"/>
              </a:rPr>
              <a:t> di </a:t>
            </a:r>
            <a:r>
              <a:rPr lang="en-US" sz="4800" b="1" i="1" dirty="0" err="1">
                <a:solidFill>
                  <a:srgbClr val="FF0000"/>
                </a:solidFill>
                <a:latin typeface="Times New Roman" pitchFamily="18" charset="0"/>
                <a:cs typeface="Times New Roman" pitchFamily="18" charset="0"/>
              </a:rPr>
              <a:t>tích</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tiều</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tụy</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đáng</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thương</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của</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một</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thời</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tàn</a:t>
            </a:r>
            <a:r>
              <a:rPr lang="en-US" sz="4800" b="1" dirty="0">
                <a:solidFill>
                  <a:schemeClr val="bg1"/>
                </a:solidFill>
                <a:latin typeface="Times New Roman" pitchFamily="18" charset="0"/>
                <a:cs typeface="Times New Roman" pitchFamily="18" charset="0"/>
              </a:rPr>
              <a:t>”?</a:t>
            </a:r>
            <a:endParaRPr lang="vi-VN" sz="4800" b="1" kern="1200" dirty="0">
              <a:solidFill>
                <a:schemeClr val="bg1"/>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A. </a:t>
            </a:r>
            <a:r>
              <a:rPr lang="en-US" sz="3840" b="1" dirty="0" err="1">
                <a:solidFill>
                  <a:schemeClr val="tx1"/>
                </a:solidFill>
                <a:latin typeface="Times New Roman" pitchFamily="18" charset="0"/>
                <a:cs typeface="Times New Roman" pitchFamily="18" charset="0"/>
              </a:rPr>
              <a:t>Ông</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đồ</a:t>
            </a:r>
            <a:endParaRPr lang="vi-VN" sz="3840" b="1" kern="1200" dirty="0">
              <a:solidFill>
                <a:schemeClr val="tx1"/>
              </a:solidFill>
              <a:latin typeface="Times New Roman" pitchFamily="18" charset="0"/>
              <a:cs typeface="Times New Roman" pitchFamily="18" charset="0"/>
            </a:endParaRPr>
          </a:p>
        </p:txBody>
      </p:sp>
      <p:sp>
        <p:nvSpPr>
          <p:cNvPr id="42" name="Rectangle 41"/>
          <p:cNvSpPr/>
          <p:nvPr/>
        </p:nvSpPr>
        <p:spPr>
          <a:xfrm>
            <a:off x="7356738" y="234424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B. </a:t>
            </a:r>
            <a:r>
              <a:rPr lang="en-US" sz="3840" b="1" dirty="0" err="1">
                <a:solidFill>
                  <a:schemeClr val="tx1"/>
                </a:solidFill>
                <a:latin typeface="Times New Roman" pitchFamily="18" charset="0"/>
                <a:cs typeface="Times New Roman" pitchFamily="18" charset="0"/>
              </a:rPr>
              <a:t>Quê</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hương</a:t>
            </a:r>
            <a:endParaRPr lang="vi-VN" sz="3840" b="1" kern="1200" dirty="0">
              <a:solidFill>
                <a:schemeClr val="tx1"/>
              </a:solidFill>
              <a:latin typeface="Times New Roman" pitchFamily="18" charset="0"/>
              <a:cs typeface="Times New Roman" pitchFamily="18" charset="0"/>
            </a:endParaRPr>
          </a:p>
        </p:txBody>
      </p:sp>
      <p:sp>
        <p:nvSpPr>
          <p:cNvPr id="43" name="Rectangle 42"/>
          <p:cNvSpPr/>
          <p:nvPr/>
        </p:nvSpPr>
        <p:spPr>
          <a:xfrm>
            <a:off x="1332264" y="340622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C. </a:t>
            </a:r>
            <a:r>
              <a:rPr lang="en-US" sz="3840" b="1" dirty="0" err="1">
                <a:solidFill>
                  <a:schemeClr val="tx1"/>
                </a:solidFill>
                <a:latin typeface="Times New Roman" pitchFamily="18" charset="0"/>
                <a:cs typeface="Times New Roman" pitchFamily="18" charset="0"/>
              </a:rPr>
              <a:t>Đập</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đá</a:t>
            </a:r>
            <a:r>
              <a:rPr lang="en-US" sz="3840" b="1" dirty="0">
                <a:solidFill>
                  <a:schemeClr val="tx1"/>
                </a:solidFill>
                <a:latin typeface="Times New Roman" pitchFamily="18" charset="0"/>
                <a:cs typeface="Times New Roman" pitchFamily="18" charset="0"/>
              </a:rPr>
              <a:t> ở </a:t>
            </a:r>
            <a:r>
              <a:rPr lang="en-US" sz="3840" b="1" dirty="0" err="1">
                <a:solidFill>
                  <a:schemeClr val="tx1"/>
                </a:solidFill>
                <a:latin typeface="Times New Roman" pitchFamily="18" charset="0"/>
                <a:cs typeface="Times New Roman" pitchFamily="18" charset="0"/>
              </a:rPr>
              <a:t>Côn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Lôn</a:t>
            </a:r>
            <a:endParaRPr lang="vi-VN" sz="3840" b="1" kern="1200" dirty="0">
              <a:solidFill>
                <a:schemeClr val="tx1"/>
              </a:solidFill>
              <a:latin typeface="Times New Roman" pitchFamily="18" charset="0"/>
              <a:cs typeface="Times New Roman" pitchFamily="18" charset="0"/>
            </a:endParaRPr>
          </a:p>
        </p:txBody>
      </p:sp>
      <p:sp>
        <p:nvSpPr>
          <p:cNvPr id="44" name="Rectangle 43"/>
          <p:cNvSpPr/>
          <p:nvPr/>
        </p:nvSpPr>
        <p:spPr>
          <a:xfrm>
            <a:off x="7356738" y="3411249"/>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D. </a:t>
            </a:r>
            <a:r>
              <a:rPr lang="pt-BR" sz="3840" b="1" dirty="0">
                <a:solidFill>
                  <a:schemeClr val="tx1"/>
                </a:solidFill>
                <a:latin typeface="Times New Roman" pitchFamily="18" charset="0"/>
                <a:cs typeface="Times New Roman" pitchFamily="18" charset="0"/>
              </a:rPr>
              <a:t>Cả A, B, C đều sai</a:t>
            </a:r>
            <a:endParaRPr lang="vi-VN" sz="3840" b="1" kern="12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384168" y="2349189"/>
            <a:ext cx="1062164"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3460176"/>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2393750"/>
            <a:ext cx="965690" cy="848636"/>
          </a:xfrm>
          <a:prstGeom prst="rect">
            <a:avLst/>
          </a:prstGeom>
        </p:spPr>
      </p:pic>
      <p:sp>
        <p:nvSpPr>
          <p:cNvPr id="17" name="Cloud 16">
            <a:hlinkClick r:id="rId14"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8" name="TextBox 17"/>
          <p:cNvSpPr txBox="1"/>
          <p:nvPr/>
        </p:nvSpPr>
        <p:spPr>
          <a:xfrm>
            <a:off x="12434373" y="7777780"/>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340156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369871" y="239843"/>
            <a:ext cx="14136817" cy="2527302"/>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360" b="1" dirty="0" err="1">
                <a:solidFill>
                  <a:schemeClr val="bg1"/>
                </a:solidFill>
                <a:latin typeface="Times New Roman" pitchFamily="18" charset="0"/>
                <a:cs typeface="Times New Roman" pitchFamily="18" charset="0"/>
              </a:rPr>
              <a:t>Câu</a:t>
            </a:r>
            <a:r>
              <a:rPr lang="en-US" sz="3360" b="1" dirty="0">
                <a:solidFill>
                  <a:schemeClr val="bg1"/>
                </a:solidFill>
                <a:latin typeface="Times New Roman" pitchFamily="18" charset="0"/>
                <a:cs typeface="Times New Roman" pitchFamily="18" charset="0"/>
              </a:rPr>
              <a:t> </a:t>
            </a:r>
            <a:r>
              <a:rPr lang="en-GB" sz="3360" b="1" dirty="0">
                <a:solidFill>
                  <a:schemeClr val="bg1"/>
                </a:solidFill>
                <a:latin typeface="Times New Roman" pitchFamily="18" charset="0"/>
                <a:cs typeface="Times New Roman" pitchFamily="18" charset="0"/>
              </a:rPr>
              <a:t>4</a:t>
            </a:r>
            <a:r>
              <a:rPr lang="en-US" sz="3360" b="1" dirty="0">
                <a:solidFill>
                  <a:schemeClr val="bg1"/>
                </a:solidFill>
                <a:latin typeface="Times New Roman" pitchFamily="18" charset="0"/>
                <a:cs typeface="Times New Roman"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Ngay</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từ</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những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sáng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tác</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đầu</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tay</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của</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tuổi</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hoa</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niên</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hồn</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thơ</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lãng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mạn</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của</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ông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đã</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gắn</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bó</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tha</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thiết</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sâu</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nặng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với</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quê</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hương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với</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làng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chài</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ven</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biển</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nơi</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ông</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sinh</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ra</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và</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lớn</a:t>
            </a:r>
            <a:r>
              <a:rPr lang="en-US" sz="3840" b="1" i="1" dirty="0">
                <a:solidFill>
                  <a:schemeClr val="bg1"/>
                </a:solidFill>
                <a:latin typeface="Times New Roman" panose="02020603050405020304" pitchFamily="18" charset="0"/>
                <a:cs typeface="Times New Roman" panose="02020603050405020304" pitchFamily="18" charset="0"/>
              </a:rPr>
              <a:t> </a:t>
            </a:r>
            <a:r>
              <a:rPr lang="en-US" sz="3840" b="1" i="1" dirty="0" err="1">
                <a:solidFill>
                  <a:schemeClr val="bg1"/>
                </a:solidFill>
                <a:latin typeface="Times New Roman" panose="02020603050405020304" pitchFamily="18" charset="0"/>
                <a:cs typeface="Times New Roman" panose="02020603050405020304" pitchFamily="18" charset="0"/>
              </a:rPr>
              <a:t>lên</a:t>
            </a:r>
            <a:r>
              <a:rPr lang="vi-VN" sz="3840" b="1" dirty="0">
                <a:solidFill>
                  <a:schemeClr val="bg1"/>
                </a:solidFill>
                <a:latin typeface="Times New Roman" pitchFamily="18" charset="0"/>
                <a:cs typeface="Times New Roman" pitchFamily="18" charset="0"/>
              </a:rPr>
              <a:t>?</a:t>
            </a:r>
            <a:r>
              <a:rPr lang="en-US" sz="3840" b="1" dirty="0">
                <a:solidFill>
                  <a:schemeClr val="bg1"/>
                </a:solidFill>
                <a:latin typeface="Times New Roman" pitchFamily="18" charset="0"/>
                <a:cs typeface="Times New Roman" pitchFamily="18" charset="0"/>
              </a:rPr>
              <a:t> </a:t>
            </a:r>
            <a:r>
              <a:rPr lang="en-US" sz="3840" b="1" dirty="0" err="1">
                <a:solidFill>
                  <a:srgbClr val="3E0DF1"/>
                </a:solidFill>
                <a:latin typeface="Times New Roman" pitchFamily="18" charset="0"/>
                <a:cs typeface="Times New Roman" pitchFamily="18" charset="0"/>
              </a:rPr>
              <a:t>Ông</a:t>
            </a:r>
            <a:r>
              <a:rPr lang="en-US" sz="3840" b="1" dirty="0">
                <a:solidFill>
                  <a:srgbClr val="3E0DF1"/>
                </a:solidFill>
                <a:latin typeface="Times New Roman" pitchFamily="18" charset="0"/>
                <a:cs typeface="Times New Roman" pitchFamily="18" charset="0"/>
              </a:rPr>
              <a:t> </a:t>
            </a:r>
            <a:r>
              <a:rPr lang="en-US" sz="3840" b="1" dirty="0" err="1">
                <a:solidFill>
                  <a:srgbClr val="3E0DF1"/>
                </a:solidFill>
                <a:latin typeface="Times New Roman" pitchFamily="18" charset="0"/>
                <a:cs typeface="Times New Roman" pitchFamily="18" charset="0"/>
              </a:rPr>
              <a:t>là</a:t>
            </a:r>
            <a:r>
              <a:rPr lang="en-US" sz="3840" b="1" dirty="0">
                <a:solidFill>
                  <a:srgbClr val="3E0DF1"/>
                </a:solidFill>
                <a:latin typeface="Times New Roman" pitchFamily="18" charset="0"/>
                <a:cs typeface="Times New Roman" pitchFamily="18" charset="0"/>
              </a:rPr>
              <a:t> </a:t>
            </a:r>
            <a:r>
              <a:rPr lang="en-US" sz="3840" b="1" dirty="0" err="1">
                <a:solidFill>
                  <a:srgbClr val="3E0DF1"/>
                </a:solidFill>
                <a:latin typeface="Times New Roman" pitchFamily="18" charset="0"/>
                <a:cs typeface="Times New Roman" pitchFamily="18" charset="0"/>
              </a:rPr>
              <a:t>ai</a:t>
            </a:r>
            <a:r>
              <a:rPr lang="en-US" sz="3840" b="1" dirty="0">
                <a:solidFill>
                  <a:srgbClr val="3E0DF1"/>
                </a:solidFill>
                <a:latin typeface="Times New Roman" pitchFamily="18" charset="0"/>
                <a:cs typeface="Times New Roman" pitchFamily="18" charset="0"/>
              </a:rPr>
              <a:t>?</a:t>
            </a:r>
          </a:p>
        </p:txBody>
      </p:sp>
      <p:sp>
        <p:nvSpPr>
          <p:cNvPr id="26" name="Rectangle 25"/>
          <p:cNvSpPr/>
          <p:nvPr/>
        </p:nvSpPr>
        <p:spPr>
          <a:xfrm>
            <a:off x="1245961" y="2756967"/>
            <a:ext cx="5888158" cy="92497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bg1"/>
                </a:solidFill>
                <a:latin typeface="Times New Roman" pitchFamily="18" charset="0"/>
                <a:cs typeface="Times New Roman" pitchFamily="18" charset="0"/>
              </a:rPr>
              <a:t>A. </a:t>
            </a:r>
            <a:r>
              <a:rPr lang="en-US" sz="4320" b="1" dirty="0" err="1">
                <a:solidFill>
                  <a:schemeClr val="bg1"/>
                </a:solidFill>
                <a:latin typeface="Times New Roman" pitchFamily="18" charset="0"/>
                <a:cs typeface="Times New Roman" pitchFamily="18" charset="0"/>
              </a:rPr>
              <a:t>Thế</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Lữ</a:t>
            </a:r>
            <a:endParaRPr lang="vi-VN" sz="4320" b="1" kern="1200" dirty="0">
              <a:solidFill>
                <a:schemeClr val="bg1"/>
              </a:solidFill>
              <a:latin typeface="Times New Roman" pitchFamily="18" charset="0"/>
              <a:cs typeface="Times New Roman" pitchFamily="18" charset="0"/>
            </a:endParaRPr>
          </a:p>
        </p:txBody>
      </p:sp>
      <p:sp>
        <p:nvSpPr>
          <p:cNvPr id="42" name="Rectangle 41"/>
          <p:cNvSpPr/>
          <p:nvPr/>
        </p:nvSpPr>
        <p:spPr>
          <a:xfrm>
            <a:off x="7315200" y="2754718"/>
            <a:ext cx="5888158" cy="92497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bg1"/>
                </a:solidFill>
                <a:latin typeface="Times New Roman" pitchFamily="18" charset="0"/>
                <a:cs typeface="Times New Roman" pitchFamily="18" charset="0"/>
              </a:rPr>
              <a:t>B. </a:t>
            </a:r>
            <a:r>
              <a:rPr lang="en-US" sz="4320" b="1" dirty="0" err="1">
                <a:solidFill>
                  <a:schemeClr val="bg1"/>
                </a:solidFill>
                <a:latin typeface="Times New Roman" pitchFamily="18" charset="0"/>
                <a:cs typeface="Times New Roman" pitchFamily="18" charset="0"/>
              </a:rPr>
              <a:t>Vũ</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Đình</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Liên</a:t>
            </a:r>
            <a:endParaRPr lang="vi-VN" sz="4320" b="1" kern="1200" dirty="0">
              <a:solidFill>
                <a:schemeClr val="bg1"/>
              </a:solidFill>
              <a:latin typeface="Times New Roman" pitchFamily="18" charset="0"/>
              <a:cs typeface="Times New Roman" pitchFamily="18" charset="0"/>
            </a:endParaRPr>
          </a:p>
        </p:txBody>
      </p:sp>
      <p:sp>
        <p:nvSpPr>
          <p:cNvPr id="43" name="Rectangle 42"/>
          <p:cNvSpPr/>
          <p:nvPr/>
        </p:nvSpPr>
        <p:spPr>
          <a:xfrm>
            <a:off x="1128361" y="3823824"/>
            <a:ext cx="5888158" cy="92497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bg1"/>
                </a:solidFill>
                <a:latin typeface="Times New Roman" pitchFamily="18" charset="0"/>
                <a:cs typeface="Times New Roman" pitchFamily="18" charset="0"/>
              </a:rPr>
              <a:t>C. </a:t>
            </a:r>
            <a:r>
              <a:rPr lang="en-US" sz="4320" b="1" dirty="0" err="1">
                <a:solidFill>
                  <a:schemeClr val="bg1"/>
                </a:solidFill>
                <a:latin typeface="Times New Roman" pitchFamily="18" charset="0"/>
                <a:cs typeface="Times New Roman" pitchFamily="18" charset="0"/>
              </a:rPr>
              <a:t>Tế</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Hanh</a:t>
            </a:r>
            <a:endParaRPr lang="vi-VN" sz="4320" b="1" kern="1200" dirty="0">
              <a:solidFill>
                <a:schemeClr val="bg1"/>
              </a:solidFill>
              <a:latin typeface="Times New Roman" pitchFamily="18" charset="0"/>
              <a:cs typeface="Times New Roman" pitchFamily="18" charset="0"/>
            </a:endParaRPr>
          </a:p>
        </p:txBody>
      </p:sp>
      <p:sp>
        <p:nvSpPr>
          <p:cNvPr id="44" name="Rectangle 43"/>
          <p:cNvSpPr/>
          <p:nvPr/>
        </p:nvSpPr>
        <p:spPr>
          <a:xfrm>
            <a:off x="7455369" y="3823824"/>
            <a:ext cx="5888158" cy="92497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bg1"/>
                </a:solidFill>
                <a:latin typeface="Times New Roman" pitchFamily="18" charset="0"/>
                <a:cs typeface="Times New Roman" pitchFamily="18" charset="0"/>
              </a:rPr>
              <a:t>D. </a:t>
            </a:r>
            <a:r>
              <a:rPr lang="en-US" sz="4320" b="1" dirty="0" err="1">
                <a:solidFill>
                  <a:schemeClr val="bg1"/>
                </a:solidFill>
                <a:latin typeface="Times New Roman" pitchFamily="18" charset="0"/>
                <a:cs typeface="Times New Roman" pitchFamily="18" charset="0"/>
              </a:rPr>
              <a:t>Tố</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Hữu</a:t>
            </a:r>
            <a:endParaRPr lang="vi-VN" sz="4320" b="1" kern="1200" dirty="0">
              <a:solidFill>
                <a:schemeClr val="bg1"/>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51076" y="2832094"/>
            <a:ext cx="966866" cy="849671"/>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51076" y="3945024"/>
            <a:ext cx="965443" cy="772354"/>
          </a:xfrm>
          <a:prstGeom prst="rect">
            <a:avLst/>
          </a:prstGeom>
          <a:solidFill>
            <a:schemeClr val="tx1"/>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20057" y="3810961"/>
            <a:ext cx="965690" cy="84863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63347" y="2767326"/>
            <a:ext cx="879110" cy="772552"/>
          </a:xfrm>
          <a:prstGeom prst="rect">
            <a:avLst/>
          </a:prstGeom>
        </p:spPr>
      </p:pic>
      <p:sp>
        <p:nvSpPr>
          <p:cNvPr id="18" name="Cloud 17">
            <a:hlinkClick r:id="rId13"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7" name="TextBox 16"/>
          <p:cNvSpPr txBox="1"/>
          <p:nvPr/>
        </p:nvSpPr>
        <p:spPr>
          <a:xfrm>
            <a:off x="12434373" y="7761644"/>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136787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00B05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999163" y="239844"/>
            <a:ext cx="12632074" cy="1925516"/>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20" b="1" dirty="0" err="1">
                <a:solidFill>
                  <a:schemeClr val="bg1"/>
                </a:solidFill>
                <a:latin typeface="Times New Roman" pitchFamily="18" charset="0"/>
                <a:cs typeface="Times New Roman" pitchFamily="18" charset="0"/>
              </a:rPr>
              <a:t>Câu</a:t>
            </a:r>
            <a:r>
              <a:rPr lang="en-US" sz="4320" b="1" dirty="0">
                <a:solidFill>
                  <a:schemeClr val="bg1"/>
                </a:solidFill>
                <a:latin typeface="Times New Roman" pitchFamily="18" charset="0"/>
                <a:cs typeface="Times New Roman" pitchFamily="18" charset="0"/>
              </a:rPr>
              <a:t> </a:t>
            </a:r>
            <a:r>
              <a:rPr lang="en-GB" sz="4320" b="1" dirty="0">
                <a:solidFill>
                  <a:schemeClr val="bg1"/>
                </a:solidFill>
                <a:latin typeface="Times New Roman" pitchFamily="18" charset="0"/>
                <a:cs typeface="Times New Roman" pitchFamily="18" charset="0"/>
              </a:rPr>
              <a:t>5</a:t>
            </a:r>
            <a:r>
              <a:rPr lang="en-US" sz="4320" b="1" dirty="0">
                <a:solidFill>
                  <a:schemeClr val="bg1"/>
                </a:solidFill>
                <a:latin typeface="Times New Roman" pitchFamily="18" charset="0"/>
                <a:cs typeface="Times New Roman" pitchFamily="18" charset="0"/>
              </a:rPr>
              <a:t>. </a:t>
            </a:r>
            <a:r>
              <a:rPr lang="vi-VN" sz="4320" b="1" dirty="0">
                <a:solidFill>
                  <a:schemeClr val="bg1"/>
                </a:solidFill>
                <a:latin typeface="+mj-lt"/>
              </a:rPr>
              <a:t>Nhận xét sau ứng với tác giả nào?</a:t>
            </a:r>
          </a:p>
          <a:p>
            <a:pPr algn="ctr"/>
            <a:r>
              <a:rPr lang="vi-VN" sz="4320" b="1" i="1" dirty="0">
                <a:solidFill>
                  <a:srgbClr val="0070C0"/>
                </a:solidFill>
                <a:latin typeface="+mj-lt"/>
              </a:rPr>
              <a:t>“ Thơ ông thường mang nặng lòng thương người và niềm hoài cổ</a:t>
            </a:r>
            <a:r>
              <a:rPr lang="en-US" sz="4320" b="1" i="1" dirty="0">
                <a:solidFill>
                  <a:srgbClr val="0070C0"/>
                </a:solidFill>
                <a:latin typeface="+mj-lt"/>
              </a:rPr>
              <a:t>”</a:t>
            </a:r>
            <a:r>
              <a:rPr lang="vi-VN" sz="4320" b="1" i="1" dirty="0">
                <a:solidFill>
                  <a:srgbClr val="0070C0"/>
                </a:solidFill>
                <a:latin typeface="+mj-lt"/>
                <a:cs typeface="Times New Roman" pitchFamily="18" charset="0"/>
              </a:rPr>
              <a:t>?</a:t>
            </a:r>
            <a:endParaRPr lang="vi-VN" sz="4320" b="1" i="1" kern="1200" dirty="0">
              <a:solidFill>
                <a:srgbClr val="0070C0"/>
              </a:solidFill>
              <a:latin typeface="+mj-lt"/>
              <a:cs typeface="Times New Roman" pitchFamily="18" charset="0"/>
            </a:endParaRPr>
          </a:p>
        </p:txBody>
      </p:sp>
      <p:sp>
        <p:nvSpPr>
          <p:cNvPr id="26" name="Rectangle 25"/>
          <p:cNvSpPr/>
          <p:nvPr/>
        </p:nvSpPr>
        <p:spPr>
          <a:xfrm>
            <a:off x="1332264" y="233921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A. </a:t>
            </a:r>
            <a:r>
              <a:rPr lang="en-US" sz="3840" b="1" dirty="0" err="1">
                <a:solidFill>
                  <a:schemeClr val="tx1"/>
                </a:solidFill>
                <a:latin typeface="Times New Roman" pitchFamily="18" charset="0"/>
                <a:cs typeface="Times New Roman" pitchFamily="18" charset="0"/>
              </a:rPr>
              <a:t>Tố</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Hữu</a:t>
            </a:r>
            <a:endParaRPr lang="vi-VN" sz="3840" b="1" kern="1200" dirty="0">
              <a:solidFill>
                <a:schemeClr val="tx1"/>
              </a:solidFill>
              <a:latin typeface="Times New Roman" pitchFamily="18" charset="0"/>
              <a:cs typeface="Times New Roman" pitchFamily="18" charset="0"/>
            </a:endParaRPr>
          </a:p>
        </p:txBody>
      </p:sp>
      <p:sp>
        <p:nvSpPr>
          <p:cNvPr id="42" name="Rectangle 41"/>
          <p:cNvSpPr/>
          <p:nvPr/>
        </p:nvSpPr>
        <p:spPr>
          <a:xfrm>
            <a:off x="7356737" y="2344242"/>
            <a:ext cx="6274499" cy="11020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B. </a:t>
            </a:r>
            <a:r>
              <a:rPr lang="en-US" sz="3840" b="1" dirty="0" err="1">
                <a:solidFill>
                  <a:schemeClr val="tx1"/>
                </a:solidFill>
                <a:latin typeface="Times New Roman" pitchFamily="18" charset="0"/>
                <a:cs typeface="Times New Roman" pitchFamily="18" charset="0"/>
              </a:rPr>
              <a:t>Vũ</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Đình</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Liên</a:t>
            </a:r>
            <a:endParaRPr lang="vi-VN" sz="3840" b="1" kern="1200" dirty="0">
              <a:solidFill>
                <a:schemeClr val="tx1"/>
              </a:solidFill>
              <a:latin typeface="Times New Roman" pitchFamily="18" charset="0"/>
              <a:cs typeface="Times New Roman" pitchFamily="18" charset="0"/>
            </a:endParaRPr>
          </a:p>
        </p:txBody>
      </p:sp>
      <p:sp>
        <p:nvSpPr>
          <p:cNvPr id="43" name="Rectangle 42"/>
          <p:cNvSpPr/>
          <p:nvPr/>
        </p:nvSpPr>
        <p:spPr>
          <a:xfrm>
            <a:off x="1332264" y="3406222"/>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C. </a:t>
            </a:r>
            <a:r>
              <a:rPr lang="vi-VN"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Hồ</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Chí</a:t>
            </a:r>
            <a:r>
              <a:rPr lang="en-US" sz="3840" b="1" dirty="0">
                <a:solidFill>
                  <a:schemeClr val="tx1"/>
                </a:solidFill>
                <a:latin typeface="Times New Roman" pitchFamily="18" charset="0"/>
                <a:cs typeface="Times New Roman" pitchFamily="18" charset="0"/>
              </a:rPr>
              <a:t> Minh</a:t>
            </a:r>
            <a:endParaRPr lang="vi-VN" sz="3840" b="1" kern="1200" dirty="0">
              <a:solidFill>
                <a:schemeClr val="tx1"/>
              </a:solidFill>
              <a:latin typeface="Times New Roman" pitchFamily="18" charset="0"/>
              <a:cs typeface="Times New Roman" pitchFamily="18" charset="0"/>
            </a:endParaRPr>
          </a:p>
        </p:txBody>
      </p:sp>
      <p:sp>
        <p:nvSpPr>
          <p:cNvPr id="44" name="Rectangle 43"/>
          <p:cNvSpPr/>
          <p:nvPr/>
        </p:nvSpPr>
        <p:spPr>
          <a:xfrm>
            <a:off x="7437590" y="3527547"/>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D. </a:t>
            </a:r>
            <a:r>
              <a:rPr lang="en-US" sz="3840" b="1" dirty="0" err="1">
                <a:solidFill>
                  <a:schemeClr val="tx1"/>
                </a:solidFill>
                <a:latin typeface="Times New Roman" pitchFamily="18" charset="0"/>
                <a:cs typeface="Times New Roman" pitchFamily="18" charset="0"/>
              </a:rPr>
              <a:t>Tế</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Hanh</a:t>
            </a:r>
            <a:endParaRPr lang="vi-VN" sz="3840" b="1" kern="12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6"/>
            <a:ext cx="966866"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9205" y="3609444"/>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75998" y="2558723"/>
            <a:ext cx="965690" cy="772552"/>
          </a:xfrm>
          <a:prstGeom prst="rect">
            <a:avLst/>
          </a:prstGeom>
        </p:spPr>
      </p:pic>
      <p:sp>
        <p:nvSpPr>
          <p:cNvPr id="18" name="Cloud 17">
            <a:hlinkClick r:id="rId14" action="ppaction://hlinksldjump"/>
          </p:cNvPr>
          <p:cNvSpPr/>
          <p:nvPr/>
        </p:nvSpPr>
        <p:spPr>
          <a:xfrm>
            <a:off x="5508591" y="5626663"/>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2" name="TextBox 1"/>
          <p:cNvSpPr txBox="1"/>
          <p:nvPr/>
        </p:nvSpPr>
        <p:spPr>
          <a:xfrm>
            <a:off x="12434373" y="7810053"/>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28963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550959" y="294441"/>
            <a:ext cx="13066460" cy="1830162"/>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320" b="1" dirty="0">
              <a:solidFill>
                <a:schemeClr val="bg1"/>
              </a:solidFill>
              <a:latin typeface="Times New Roman" pitchFamily="18" charset="0"/>
              <a:cs typeface="Times New Roman" pitchFamily="18" charset="0"/>
            </a:endParaRPr>
          </a:p>
          <a:p>
            <a:pPr algn="ctr">
              <a:defRPr/>
            </a:pPr>
            <a:r>
              <a:rPr lang="en-US" sz="4320" b="1" dirty="0" err="1">
                <a:solidFill>
                  <a:schemeClr val="bg1"/>
                </a:solidFill>
                <a:latin typeface="Times New Roman" pitchFamily="18" charset="0"/>
                <a:cs typeface="Times New Roman" pitchFamily="18" charset="0"/>
              </a:rPr>
              <a:t>Câu</a:t>
            </a:r>
            <a:r>
              <a:rPr lang="en-US" sz="4320" b="1" dirty="0">
                <a:solidFill>
                  <a:schemeClr val="bg1"/>
                </a:solidFill>
                <a:latin typeface="Times New Roman" pitchFamily="18" charset="0"/>
                <a:cs typeface="Times New Roman" pitchFamily="18" charset="0"/>
              </a:rPr>
              <a:t> </a:t>
            </a:r>
            <a:r>
              <a:rPr lang="en-GB" sz="4320" b="1" dirty="0">
                <a:solidFill>
                  <a:schemeClr val="bg1"/>
                </a:solidFill>
                <a:latin typeface="Times New Roman" pitchFamily="18" charset="0"/>
                <a:cs typeface="Times New Roman" pitchFamily="18" charset="0"/>
              </a:rPr>
              <a:t>6</a:t>
            </a:r>
            <a:r>
              <a:rPr lang="en-US" sz="4320" b="1" dirty="0">
                <a:solidFill>
                  <a:schemeClr val="bg1"/>
                </a:solidFill>
                <a:latin typeface="Times New Roman" pitchFamily="18" charset="0"/>
                <a:cs typeface="Times New Roman" pitchFamily="18" charset="0"/>
              </a:rPr>
              <a:t>. </a:t>
            </a:r>
            <a:r>
              <a:rPr lang="vi-VN" sz="4320" b="1" dirty="0">
                <a:solidFill>
                  <a:schemeClr val="bg1"/>
                </a:solidFill>
                <a:latin typeface="+mj-lt"/>
              </a:rPr>
              <a:t>Trong hai câu thơ </a:t>
            </a:r>
            <a:r>
              <a:rPr lang="en-US" sz="4320" b="1" dirty="0">
                <a:solidFill>
                  <a:schemeClr val="bg1"/>
                </a:solidFill>
                <a:latin typeface="+mj-lt"/>
              </a:rPr>
              <a:t>”</a:t>
            </a:r>
            <a:r>
              <a:rPr lang="vi-VN" sz="4320" b="1" i="1" dirty="0">
                <a:solidFill>
                  <a:schemeClr val="bg1"/>
                </a:solidFill>
                <a:latin typeface="+mj-lt"/>
              </a:rPr>
              <a:t>Quê hương</a:t>
            </a:r>
            <a:r>
              <a:rPr lang="en-US" sz="4320" b="1" i="1" dirty="0">
                <a:solidFill>
                  <a:schemeClr val="bg1"/>
                </a:solidFill>
                <a:latin typeface="+mj-lt"/>
              </a:rPr>
              <a:t>”</a:t>
            </a:r>
            <a:r>
              <a:rPr lang="vi-VN" sz="4320" b="1" dirty="0">
                <a:solidFill>
                  <a:schemeClr val="bg1"/>
                </a:solidFill>
                <a:latin typeface="+mj-lt"/>
              </a:rPr>
              <a:t>, đoạn thứ hai</a:t>
            </a:r>
            <a:r>
              <a:rPr lang="en-US" sz="4320" b="1" dirty="0">
                <a:solidFill>
                  <a:schemeClr val="bg1"/>
                </a:solidFill>
                <a:latin typeface="+mj-lt"/>
              </a:rPr>
              <a:t> </a:t>
            </a:r>
            <a:r>
              <a:rPr lang="vi-VN" sz="4320" b="1" dirty="0">
                <a:solidFill>
                  <a:schemeClr val="bg1"/>
                </a:solidFill>
                <a:latin typeface="+mj-lt"/>
              </a:rPr>
              <a:t>(từ câu 3 đến câu 8) nói đến cảnh gì</a:t>
            </a:r>
            <a:r>
              <a:rPr lang="vi-VN" sz="4320" b="1" dirty="0">
                <a:solidFill>
                  <a:schemeClr val="bg1"/>
                </a:solidFill>
              </a:rPr>
              <a:t>?</a:t>
            </a:r>
            <a:endParaRPr lang="en-US" sz="4320" b="1" dirty="0">
              <a:solidFill>
                <a:schemeClr val="bg1"/>
              </a:solidFill>
              <a:cs typeface="Times New Roman" pitchFamily="18" charset="0"/>
            </a:endParaRPr>
          </a:p>
          <a:p>
            <a:pPr lvl="0" algn="ctr">
              <a:defRPr/>
            </a:pPr>
            <a:endParaRPr lang="vi-VN" sz="4320" b="1" kern="1200" dirty="0">
              <a:solidFill>
                <a:schemeClr val="bg1"/>
              </a:solidFill>
              <a:latin typeface="Times New Roman" pitchFamily="18" charset="0"/>
              <a:cs typeface="Times New Roman" pitchFamily="18" charset="0"/>
            </a:endParaRPr>
          </a:p>
        </p:txBody>
      </p:sp>
      <p:sp>
        <p:nvSpPr>
          <p:cNvPr id="26" name="Rectangle 25"/>
          <p:cNvSpPr/>
          <p:nvPr/>
        </p:nvSpPr>
        <p:spPr>
          <a:xfrm>
            <a:off x="564777" y="2339215"/>
            <a:ext cx="6655645" cy="924979"/>
          </a:xfrm>
          <a:prstGeom prst="rect">
            <a:avLst/>
          </a:prstGeom>
          <a:solidFill>
            <a:srgbClr val="E4323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A. </a:t>
            </a:r>
            <a:r>
              <a:rPr lang="en-US" sz="3840" b="1" dirty="0" err="1">
                <a:solidFill>
                  <a:schemeClr val="tx1"/>
                </a:solidFill>
                <a:latin typeface="Times New Roman" pitchFamily="18" charset="0"/>
                <a:cs typeface="Times New Roman" pitchFamily="18" charset="0"/>
              </a:rPr>
              <a:t>Đánh</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cá</a:t>
            </a:r>
            <a:endParaRPr lang="vi-VN" sz="3840" b="1" kern="1200" dirty="0">
              <a:solidFill>
                <a:schemeClr val="tx1"/>
              </a:solidFill>
              <a:latin typeface="Times New Roman" pitchFamily="18" charset="0"/>
              <a:cs typeface="Times New Roman" pitchFamily="18" charset="0"/>
            </a:endParaRPr>
          </a:p>
        </p:txBody>
      </p:sp>
      <p:sp>
        <p:nvSpPr>
          <p:cNvPr id="41" name="Cloud 40"/>
          <p:cNvSpPr/>
          <p:nvPr/>
        </p:nvSpPr>
        <p:spPr>
          <a:xfrm>
            <a:off x="16359121" y="5643000"/>
            <a:ext cx="1069704" cy="65868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endParaRPr lang="vi-VN" sz="2160" kern="1200">
              <a:solidFill>
                <a:prstClr val="white"/>
              </a:solidFill>
              <a:latin typeface="Arial" panose="020B0604020202020204" pitchFamily="34" charset="0"/>
            </a:endParaRPr>
          </a:p>
        </p:txBody>
      </p:sp>
      <p:sp>
        <p:nvSpPr>
          <p:cNvPr id="42" name="Rectangle 41"/>
          <p:cNvSpPr/>
          <p:nvPr/>
        </p:nvSpPr>
        <p:spPr>
          <a:xfrm>
            <a:off x="7356737" y="2344242"/>
            <a:ext cx="6870917" cy="924979"/>
          </a:xfrm>
          <a:prstGeom prst="rect">
            <a:avLst/>
          </a:prstGeom>
          <a:solidFill>
            <a:srgbClr val="E4323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B. </a:t>
            </a:r>
            <a:r>
              <a:rPr lang="en-US" sz="3840" b="1" dirty="0" err="1">
                <a:solidFill>
                  <a:schemeClr val="tx1"/>
                </a:solidFill>
                <a:latin typeface="Times New Roman" pitchFamily="18" charset="0"/>
                <a:cs typeface="Times New Roman" pitchFamily="18" charset="0"/>
              </a:rPr>
              <a:t>Cảnh</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đoàn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thuyền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trở</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về</a:t>
            </a:r>
            <a:endParaRPr lang="vi-VN" sz="3840" b="1" kern="1200" dirty="0">
              <a:solidFill>
                <a:schemeClr val="tx1"/>
              </a:solidFill>
              <a:latin typeface="Times New Roman" pitchFamily="18" charset="0"/>
              <a:cs typeface="Times New Roman" pitchFamily="18" charset="0"/>
            </a:endParaRPr>
          </a:p>
        </p:txBody>
      </p:sp>
      <p:sp>
        <p:nvSpPr>
          <p:cNvPr id="43" name="Rectangle 42"/>
          <p:cNvSpPr/>
          <p:nvPr/>
        </p:nvSpPr>
        <p:spPr>
          <a:xfrm>
            <a:off x="564777" y="3406220"/>
            <a:ext cx="6655645" cy="1246085"/>
          </a:xfrm>
          <a:prstGeom prst="rect">
            <a:avLst/>
          </a:prstGeom>
          <a:solidFill>
            <a:srgbClr val="E4323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C. </a:t>
            </a:r>
            <a:r>
              <a:rPr lang="en-US" sz="3840" b="1" dirty="0" err="1">
                <a:solidFill>
                  <a:schemeClr val="tx1"/>
                </a:solidFill>
                <a:latin typeface="Times New Roman" pitchFamily="18" charset="0"/>
                <a:cs typeface="Times New Roman" pitchFamily="18" charset="0"/>
              </a:rPr>
              <a:t>Nhân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dân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đón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thuyền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trở</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về</a:t>
            </a:r>
            <a:r>
              <a:rPr lang="en-US" sz="3840" b="1" dirty="0">
                <a:solidFill>
                  <a:schemeClr val="tx1"/>
                </a:solidFill>
                <a:latin typeface="Times New Roman" pitchFamily="18" charset="0"/>
                <a:cs typeface="Times New Roman" pitchFamily="18" charset="0"/>
              </a:rPr>
              <a:t>.</a:t>
            </a:r>
            <a:endParaRPr lang="vi-VN" sz="3840" b="1" kern="1200" dirty="0">
              <a:solidFill>
                <a:schemeClr val="tx1"/>
              </a:solidFill>
              <a:latin typeface="Times New Roman" pitchFamily="18" charset="0"/>
              <a:cs typeface="Times New Roman" pitchFamily="18" charset="0"/>
            </a:endParaRPr>
          </a:p>
        </p:txBody>
      </p:sp>
      <p:sp>
        <p:nvSpPr>
          <p:cNvPr id="44" name="Rectangle 43"/>
          <p:cNvSpPr/>
          <p:nvPr/>
        </p:nvSpPr>
        <p:spPr>
          <a:xfrm>
            <a:off x="7356736" y="3411248"/>
            <a:ext cx="7166087" cy="1229128"/>
          </a:xfrm>
          <a:prstGeom prst="rect">
            <a:avLst/>
          </a:prstGeom>
          <a:solidFill>
            <a:srgbClr val="E4323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840" b="1" dirty="0">
                <a:solidFill>
                  <a:schemeClr val="tx1"/>
                </a:solidFill>
                <a:latin typeface="Times New Roman" pitchFamily="18" charset="0"/>
                <a:cs typeface="Times New Roman" pitchFamily="18" charset="0"/>
              </a:rPr>
              <a:t>D</a:t>
            </a:r>
            <a:r>
              <a:rPr lang="vi-VN" sz="3840" b="1" kern="1200" dirty="0">
                <a:solidFill>
                  <a:schemeClr val="tx1"/>
                </a:solidFill>
                <a:latin typeface="Times New Roman" pitchFamily="18" charset="0"/>
                <a:cs typeface="Times New Roman" pitchFamily="18" charset="0"/>
              </a:rPr>
              <a:t>.</a:t>
            </a:r>
            <a:r>
              <a:rPr lang="en-US" sz="3840" b="1" kern="1200" dirty="0">
                <a:solidFill>
                  <a:schemeClr val="tx1"/>
                </a:solidFill>
                <a:latin typeface="Times New Roman" pitchFamily="18" charset="0"/>
                <a:cs typeface="Times New Roman" pitchFamily="18" charset="0"/>
              </a:rPr>
              <a:t> </a:t>
            </a:r>
            <a:r>
              <a:rPr lang="en-US" sz="3840" b="1" kern="1200" dirty="0" err="1">
                <a:solidFill>
                  <a:schemeClr val="tx1"/>
                </a:solidFill>
                <a:latin typeface="Times New Roman" pitchFamily="18" charset="0"/>
                <a:cs typeface="Times New Roman" pitchFamily="18" charset="0"/>
              </a:rPr>
              <a:t>Cảnh</a:t>
            </a:r>
            <a:r>
              <a:rPr lang="en-US" sz="3840" b="1" kern="1200"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đoàn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thuyền</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ra</a:t>
            </a:r>
            <a:r>
              <a:rPr lang="en-US" sz="3840" b="1" dirty="0">
                <a:solidFill>
                  <a:schemeClr val="tx1"/>
                </a:solidFill>
                <a:latin typeface="Times New Roman" pitchFamily="18" charset="0"/>
                <a:cs typeface="Times New Roman" pitchFamily="18" charset="0"/>
              </a:rPr>
              <a:t> </a:t>
            </a:r>
            <a:r>
              <a:rPr lang="en-US" sz="3840" b="1" dirty="0" err="1">
                <a:solidFill>
                  <a:schemeClr val="tx1"/>
                </a:solidFill>
                <a:latin typeface="Times New Roman" pitchFamily="18" charset="0"/>
                <a:cs typeface="Times New Roman" pitchFamily="18" charset="0"/>
              </a:rPr>
              <a:t>khơi</a:t>
            </a:r>
            <a:endParaRPr lang="vi-VN" sz="3840" b="1" kern="12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6"/>
            <a:ext cx="966866" cy="849671"/>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7851" y="3692990"/>
            <a:ext cx="878885" cy="772354"/>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7419" y="3657903"/>
            <a:ext cx="965690" cy="772552"/>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09634" y="2424698"/>
            <a:ext cx="790630" cy="772552"/>
          </a:xfrm>
          <a:prstGeom prst="rect">
            <a:avLst/>
          </a:prstGeom>
        </p:spPr>
      </p:pic>
      <p:sp>
        <p:nvSpPr>
          <p:cNvPr id="18" name="Cloud 17">
            <a:hlinkClick r:id="rId13"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7" name="TextBox 16"/>
          <p:cNvSpPr txBox="1"/>
          <p:nvPr/>
        </p:nvSpPr>
        <p:spPr>
          <a:xfrm>
            <a:off x="12450510" y="7793917"/>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24751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8" repeatCount="indefinite"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20000" fill="hold"/>
                                        <p:tgtEl>
                                          <p:spTgt spid="41"/>
                                        </p:tgtEl>
                                        <p:attrNameLst>
                                          <p:attrName>ppt_x</p:attrName>
                                        </p:attrNameLst>
                                      </p:cBhvr>
                                      <p:tavLst>
                                        <p:tav tm="0">
                                          <p:val>
                                            <p:strVal val="0-#ppt_w/2"/>
                                          </p:val>
                                        </p:tav>
                                        <p:tav tm="100000">
                                          <p:val>
                                            <p:strVal val="#ppt_x"/>
                                          </p:val>
                                        </p:tav>
                                      </p:tavLst>
                                    </p:anim>
                                    <p:anim calcmode="lin" valueType="num">
                                      <p:cBhvr additive="base">
                                        <p:cTn id="39"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FFFF0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Check mark.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00B05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999163" y="239844"/>
            <a:ext cx="12632074" cy="1925516"/>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320" b="1" dirty="0" err="1">
                <a:solidFill>
                  <a:schemeClr val="bg1"/>
                </a:solidFill>
                <a:latin typeface="Times New Roman" pitchFamily="18" charset="0"/>
                <a:cs typeface="Times New Roman" pitchFamily="18" charset="0"/>
              </a:rPr>
              <a:t>Câu</a:t>
            </a:r>
            <a:r>
              <a:rPr lang="en-US" sz="4320" b="1" dirty="0">
                <a:solidFill>
                  <a:schemeClr val="bg1"/>
                </a:solidFill>
                <a:latin typeface="Times New Roman" pitchFamily="18" charset="0"/>
                <a:cs typeface="Times New Roman" pitchFamily="18" charset="0"/>
              </a:rPr>
              <a:t> </a:t>
            </a:r>
            <a:r>
              <a:rPr lang="en-GB" sz="4320" b="1" dirty="0">
                <a:solidFill>
                  <a:schemeClr val="bg1"/>
                </a:solidFill>
                <a:latin typeface="Times New Roman" pitchFamily="18" charset="0"/>
                <a:cs typeface="Times New Roman" pitchFamily="18" charset="0"/>
              </a:rPr>
              <a:t>7</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Trong</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hai</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câu</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thơ</a:t>
            </a:r>
            <a:r>
              <a:rPr lang="en-US" sz="4320" b="1" dirty="0">
                <a:solidFill>
                  <a:schemeClr val="bg1"/>
                </a:solidFill>
                <a:latin typeface="Times New Roman" pitchFamily="18" charset="0"/>
                <a:cs typeface="Times New Roman" pitchFamily="18" charset="0"/>
              </a:rPr>
              <a:t> </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Lá</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vàng</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rơi</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trên</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giấy</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Ngoài</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giời</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mưa</a:t>
            </a:r>
            <a:r>
              <a:rPr lang="en-US" sz="4320" b="1" i="1" dirty="0">
                <a:solidFill>
                  <a:srgbClr val="FF0000"/>
                </a:solidFill>
                <a:latin typeface="Times New Roman" pitchFamily="18" charset="0"/>
                <a:cs typeface="Times New Roman" pitchFamily="18" charset="0"/>
              </a:rPr>
              <a:t> </a:t>
            </a:r>
            <a:r>
              <a:rPr lang="en-US" sz="4320" b="1" i="1" dirty="0" err="1">
                <a:solidFill>
                  <a:srgbClr val="FF0000"/>
                </a:solidFill>
                <a:latin typeface="Times New Roman" pitchFamily="18" charset="0"/>
                <a:cs typeface="Times New Roman" pitchFamily="18" charset="0"/>
              </a:rPr>
              <a:t>bụi</a:t>
            </a:r>
            <a:r>
              <a:rPr lang="en-US" sz="4320" b="1" i="1" dirty="0">
                <a:solidFill>
                  <a:srgbClr val="FF0000"/>
                </a:solidFill>
                <a:latin typeface="Times New Roman" pitchFamily="18" charset="0"/>
                <a:cs typeface="Times New Roman" pitchFamily="18" charset="0"/>
              </a:rPr>
              <a:t> bay” </a:t>
            </a:r>
            <a:r>
              <a:rPr lang="en-US" sz="4320" b="1" dirty="0" err="1">
                <a:solidFill>
                  <a:schemeClr val="bg1"/>
                </a:solidFill>
                <a:latin typeface="Times New Roman" pitchFamily="18" charset="0"/>
                <a:cs typeface="Times New Roman" pitchFamily="18" charset="0"/>
              </a:rPr>
              <a:t>sử</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dụng</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biện</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pháp</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nghệ</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thuật</a:t>
            </a:r>
            <a:r>
              <a:rPr lang="en-US" sz="4320" b="1" dirty="0">
                <a:solidFill>
                  <a:schemeClr val="bg1"/>
                </a:solidFill>
                <a:latin typeface="Times New Roman" pitchFamily="18" charset="0"/>
                <a:cs typeface="Times New Roman" pitchFamily="18" charset="0"/>
              </a:rPr>
              <a:t> </a:t>
            </a:r>
            <a:r>
              <a:rPr lang="en-US" sz="4320" b="1" dirty="0" err="1">
                <a:solidFill>
                  <a:schemeClr val="bg1"/>
                </a:solidFill>
                <a:latin typeface="Times New Roman" pitchFamily="18" charset="0"/>
                <a:cs typeface="Times New Roman" pitchFamily="18" charset="0"/>
              </a:rPr>
              <a:t>gì</a:t>
            </a:r>
            <a:r>
              <a:rPr lang="en-US" sz="4320" b="1" dirty="0">
                <a:solidFill>
                  <a:schemeClr val="bg1"/>
                </a:solidFill>
                <a:latin typeface="Times New Roman" pitchFamily="18" charset="0"/>
                <a:cs typeface="Times New Roman" pitchFamily="18" charset="0"/>
              </a:rPr>
              <a:t>?</a:t>
            </a:r>
            <a:endParaRPr lang="vi-VN" sz="4320" b="1" kern="1200" dirty="0">
              <a:solidFill>
                <a:schemeClr val="bg1"/>
              </a:solidFill>
              <a:latin typeface="Times New Roman" pitchFamily="18" charset="0"/>
              <a:cs typeface="Times New Roman" pitchFamily="18" charset="0"/>
            </a:endParaRPr>
          </a:p>
        </p:txBody>
      </p:sp>
      <p:sp>
        <p:nvSpPr>
          <p:cNvPr id="26" name="Rectangle 25"/>
          <p:cNvSpPr/>
          <p:nvPr/>
        </p:nvSpPr>
        <p:spPr>
          <a:xfrm>
            <a:off x="1332264" y="2339215"/>
            <a:ext cx="5888158" cy="924979"/>
          </a:xfrm>
          <a:prstGeom prst="rect">
            <a:avLst/>
          </a:prstGeom>
          <a:solidFill>
            <a:srgbClr val="3E0D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tx1"/>
                </a:solidFill>
                <a:latin typeface="Times New Roman" pitchFamily="18" charset="0"/>
                <a:cs typeface="Times New Roman" pitchFamily="18" charset="0"/>
              </a:rPr>
              <a:t>A. </a:t>
            </a:r>
            <a:r>
              <a:rPr lang="en-US" sz="4320" b="1" dirty="0" err="1">
                <a:solidFill>
                  <a:schemeClr val="tx1"/>
                </a:solidFill>
                <a:latin typeface="Times New Roman" pitchFamily="18" charset="0"/>
                <a:cs typeface="Times New Roman" pitchFamily="18" charset="0"/>
              </a:rPr>
              <a:t>Nhân</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hóa</a:t>
            </a:r>
            <a:endParaRPr lang="vi-VN" sz="4320" b="1" kern="1200" dirty="0">
              <a:solidFill>
                <a:schemeClr val="tx1"/>
              </a:solidFill>
              <a:latin typeface="Times New Roman" pitchFamily="18" charset="0"/>
              <a:cs typeface="Times New Roman" pitchFamily="18" charset="0"/>
            </a:endParaRPr>
          </a:p>
        </p:txBody>
      </p:sp>
      <p:sp>
        <p:nvSpPr>
          <p:cNvPr id="42" name="Rectangle 41"/>
          <p:cNvSpPr/>
          <p:nvPr/>
        </p:nvSpPr>
        <p:spPr>
          <a:xfrm>
            <a:off x="7356738" y="2344242"/>
            <a:ext cx="5888158" cy="924979"/>
          </a:xfrm>
          <a:prstGeom prst="rect">
            <a:avLst/>
          </a:prstGeom>
          <a:solidFill>
            <a:srgbClr val="3E0D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tx1"/>
                </a:solidFill>
                <a:latin typeface="Times New Roman" pitchFamily="18" charset="0"/>
                <a:cs typeface="Times New Roman" pitchFamily="18" charset="0"/>
              </a:rPr>
              <a:t>B. </a:t>
            </a:r>
            <a:r>
              <a:rPr lang="en-US" sz="4320" b="1" dirty="0" err="1">
                <a:solidFill>
                  <a:schemeClr val="tx1"/>
                </a:solidFill>
                <a:latin typeface="Times New Roman" pitchFamily="18" charset="0"/>
                <a:cs typeface="Times New Roman" pitchFamily="18" charset="0"/>
              </a:rPr>
              <a:t>Tả</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cảnh</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ngụ</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tình</a:t>
            </a:r>
            <a:endParaRPr lang="vi-VN" sz="4320" b="1" kern="1200" dirty="0">
              <a:solidFill>
                <a:schemeClr val="tx1"/>
              </a:solidFill>
              <a:latin typeface="Times New Roman" pitchFamily="18" charset="0"/>
              <a:cs typeface="Times New Roman" pitchFamily="18" charset="0"/>
            </a:endParaRPr>
          </a:p>
        </p:txBody>
      </p:sp>
      <p:sp>
        <p:nvSpPr>
          <p:cNvPr id="43" name="Rectangle 42"/>
          <p:cNvSpPr/>
          <p:nvPr/>
        </p:nvSpPr>
        <p:spPr>
          <a:xfrm>
            <a:off x="1332264" y="3406222"/>
            <a:ext cx="5888158" cy="924979"/>
          </a:xfrm>
          <a:prstGeom prst="rect">
            <a:avLst/>
          </a:prstGeom>
          <a:solidFill>
            <a:srgbClr val="3E0D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tx1"/>
                </a:solidFill>
                <a:latin typeface="Times New Roman" pitchFamily="18" charset="0"/>
                <a:cs typeface="Times New Roman" pitchFamily="18" charset="0"/>
              </a:rPr>
              <a:t>C. </a:t>
            </a:r>
            <a:r>
              <a:rPr lang="en-US" sz="4320" b="1" dirty="0" err="1">
                <a:solidFill>
                  <a:schemeClr val="tx1"/>
                </a:solidFill>
                <a:latin typeface="Times New Roman" pitchFamily="18" charset="0"/>
                <a:cs typeface="Times New Roman" pitchFamily="18" charset="0"/>
              </a:rPr>
              <a:t>Ẩn</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dụ</a:t>
            </a:r>
            <a:endParaRPr lang="vi-VN" sz="4320" b="1" kern="1200" dirty="0">
              <a:solidFill>
                <a:schemeClr val="tx1"/>
              </a:solidFill>
              <a:latin typeface="Times New Roman" pitchFamily="18" charset="0"/>
              <a:cs typeface="Times New Roman" pitchFamily="18" charset="0"/>
            </a:endParaRPr>
          </a:p>
        </p:txBody>
      </p:sp>
      <p:sp>
        <p:nvSpPr>
          <p:cNvPr id="44" name="Rectangle 43"/>
          <p:cNvSpPr/>
          <p:nvPr/>
        </p:nvSpPr>
        <p:spPr>
          <a:xfrm>
            <a:off x="7356738" y="3411249"/>
            <a:ext cx="5888158" cy="924979"/>
          </a:xfrm>
          <a:prstGeom prst="rect">
            <a:avLst/>
          </a:prstGeom>
          <a:solidFill>
            <a:srgbClr val="3E0D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tx1"/>
                </a:solidFill>
                <a:latin typeface="Times New Roman" pitchFamily="18" charset="0"/>
                <a:cs typeface="Times New Roman" pitchFamily="18" charset="0"/>
              </a:rPr>
              <a:t>D. So </a:t>
            </a:r>
            <a:r>
              <a:rPr lang="en-US" sz="4320" b="1" dirty="0" err="1">
                <a:solidFill>
                  <a:schemeClr val="tx1"/>
                </a:solidFill>
                <a:latin typeface="Times New Roman" pitchFamily="18" charset="0"/>
                <a:cs typeface="Times New Roman" pitchFamily="18" charset="0"/>
              </a:rPr>
              <a:t>sánh</a:t>
            </a:r>
            <a:endParaRPr lang="vi-VN" sz="4320" b="1" kern="12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555" y="2369786"/>
            <a:ext cx="966866"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9205" y="3460176"/>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79205" y="2431792"/>
            <a:ext cx="965690" cy="772552"/>
          </a:xfrm>
          <a:prstGeom prst="rect">
            <a:avLst/>
          </a:prstGeom>
        </p:spPr>
      </p:pic>
      <p:sp>
        <p:nvSpPr>
          <p:cNvPr id="18" name="Cloud 17">
            <a:hlinkClick r:id="rId14"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7" name="TextBox 16"/>
          <p:cNvSpPr txBox="1"/>
          <p:nvPr/>
        </p:nvSpPr>
        <p:spPr>
          <a:xfrm>
            <a:off x="12434373" y="7810053"/>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31665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592996" y="4522957"/>
            <a:ext cx="1303800" cy="141951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732325" y="5419025"/>
            <a:ext cx="975467" cy="106203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434374" y="6156467"/>
            <a:ext cx="624469" cy="679890"/>
          </a:xfrm>
          <a:prstGeom prst="rect">
            <a:avLst/>
          </a:prstGeom>
        </p:spPr>
      </p:pic>
      <p:sp>
        <p:nvSpPr>
          <p:cNvPr id="4" name="Snip Diagonal Corner Rectangle 3"/>
          <p:cNvSpPr/>
          <p:nvPr/>
        </p:nvSpPr>
        <p:spPr>
          <a:xfrm>
            <a:off x="838457" y="239844"/>
            <a:ext cx="13193426" cy="1925516"/>
          </a:xfrm>
          <a:prstGeom prst="snip2Diag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320" b="1" dirty="0">
              <a:solidFill>
                <a:schemeClr val="bg1"/>
              </a:solidFill>
              <a:latin typeface="Times New Roman" pitchFamily="18" charset="0"/>
              <a:cs typeface="Times New Roman" pitchFamily="18" charset="0"/>
            </a:endParaRPr>
          </a:p>
          <a:p>
            <a:pPr algn="ctr">
              <a:defRPr/>
            </a:pPr>
            <a:r>
              <a:rPr lang="en-US" sz="4320" b="1" dirty="0" err="1">
                <a:solidFill>
                  <a:schemeClr val="bg1"/>
                </a:solidFill>
                <a:latin typeface="Times New Roman" pitchFamily="18" charset="0"/>
                <a:cs typeface="Times New Roman" pitchFamily="18" charset="0"/>
              </a:rPr>
              <a:t>Câu</a:t>
            </a:r>
            <a:r>
              <a:rPr lang="en-US" sz="4320" b="1" dirty="0">
                <a:solidFill>
                  <a:schemeClr val="bg1"/>
                </a:solidFill>
                <a:latin typeface="Times New Roman" pitchFamily="18" charset="0"/>
                <a:cs typeface="Times New Roman" pitchFamily="18" charset="0"/>
              </a:rPr>
              <a:t> </a:t>
            </a:r>
            <a:r>
              <a:rPr lang="en-GB" sz="4320" b="1" dirty="0">
                <a:solidFill>
                  <a:schemeClr val="bg1"/>
                </a:solidFill>
                <a:latin typeface="Times New Roman" pitchFamily="18" charset="0"/>
                <a:cs typeface="Times New Roman" pitchFamily="18" charset="0"/>
              </a:rPr>
              <a:t>8</a:t>
            </a:r>
            <a:r>
              <a:rPr lang="en-US" sz="4320" b="1" dirty="0">
                <a:solidFill>
                  <a:schemeClr val="bg1"/>
                </a:solidFill>
                <a:latin typeface="Times New Roman" pitchFamily="18" charset="0"/>
                <a:cs typeface="Times New Roman" pitchFamily="18" charset="0"/>
              </a:rPr>
              <a:t>. </a:t>
            </a:r>
            <a:r>
              <a:rPr lang="vi-VN" sz="4320" b="1" dirty="0">
                <a:solidFill>
                  <a:schemeClr val="bg1"/>
                </a:solidFill>
                <a:latin typeface="Times New Roman" panose="02020603050405020304" pitchFamily="18" charset="0"/>
                <a:cs typeface="Times New Roman" panose="02020603050405020304" pitchFamily="18" charset="0"/>
              </a:rPr>
              <a:t>Hình ảnh con hổ bị giam cầm trong vườn bách thú (Nhớ rừng, Thế Lữ) thực chất là hình ảnh của ai?</a:t>
            </a:r>
            <a:endParaRPr lang="en-US" sz="4320" b="1" dirty="0">
              <a:solidFill>
                <a:schemeClr val="bg1"/>
              </a:solidFill>
              <a:latin typeface="Times New Roman" panose="02020603050405020304" pitchFamily="18" charset="0"/>
              <a:cs typeface="Times New Roman" panose="02020603050405020304" pitchFamily="18" charset="0"/>
            </a:endParaRPr>
          </a:p>
          <a:p>
            <a:pPr lvl="0" algn="ctr">
              <a:defRPr/>
            </a:pPr>
            <a:endParaRPr lang="vi-VN" sz="4320" b="1" kern="1200" dirty="0">
              <a:solidFill>
                <a:schemeClr val="bg1"/>
              </a:solidFill>
              <a:latin typeface="Times New Roman" pitchFamily="18" charset="0"/>
              <a:cs typeface="Times New Roman" pitchFamily="18" charset="0"/>
            </a:endParaRPr>
          </a:p>
        </p:txBody>
      </p:sp>
      <p:sp>
        <p:nvSpPr>
          <p:cNvPr id="26" name="Rectangle 25"/>
          <p:cNvSpPr/>
          <p:nvPr/>
        </p:nvSpPr>
        <p:spPr>
          <a:xfrm>
            <a:off x="254923" y="2339215"/>
            <a:ext cx="696549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tx1"/>
                </a:solidFill>
                <a:latin typeface="Times New Roman" pitchFamily="18" charset="0"/>
                <a:cs typeface="Times New Roman" pitchFamily="18" charset="0"/>
              </a:rPr>
              <a:t>A. </a:t>
            </a:r>
            <a:r>
              <a:rPr lang="en-US" sz="4320" b="1" dirty="0" err="1">
                <a:solidFill>
                  <a:schemeClr val="tx1"/>
                </a:solidFill>
                <a:latin typeface="Times New Roman" pitchFamily="18" charset="0"/>
                <a:cs typeface="Times New Roman" pitchFamily="18" charset="0"/>
              </a:rPr>
              <a:t>Người</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dân</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mất</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nước</a:t>
            </a:r>
            <a:r>
              <a:rPr lang="en-US" sz="4320" b="1" dirty="0">
                <a:solidFill>
                  <a:schemeClr val="tx1"/>
                </a:solidFill>
                <a:latin typeface="Times New Roman" pitchFamily="18" charset="0"/>
                <a:cs typeface="Times New Roman" pitchFamily="18" charset="0"/>
              </a:rPr>
              <a:t> </a:t>
            </a:r>
            <a:endParaRPr lang="vi-VN" sz="4320" b="1" kern="1200" dirty="0">
              <a:solidFill>
                <a:schemeClr val="tx1"/>
              </a:solidFill>
              <a:latin typeface="Times New Roman" pitchFamily="18" charset="0"/>
              <a:cs typeface="Times New Roman" pitchFamily="18" charset="0"/>
            </a:endParaRPr>
          </a:p>
        </p:txBody>
      </p:sp>
      <p:sp>
        <p:nvSpPr>
          <p:cNvPr id="42" name="Rectangle 41"/>
          <p:cNvSpPr/>
          <p:nvPr/>
        </p:nvSpPr>
        <p:spPr>
          <a:xfrm>
            <a:off x="7356738" y="2344242"/>
            <a:ext cx="5888158" cy="1221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tx1"/>
                </a:solidFill>
                <a:latin typeface="Times New Roman" pitchFamily="18" charset="0"/>
                <a:cs typeface="Times New Roman" pitchFamily="18" charset="0"/>
              </a:rPr>
              <a:t>B. </a:t>
            </a:r>
            <a:r>
              <a:rPr lang="en-US" sz="4320" b="1" dirty="0" err="1">
                <a:solidFill>
                  <a:schemeClr val="tx1"/>
                </a:solidFill>
                <a:latin typeface="Times New Roman" pitchFamily="18" charset="0"/>
                <a:cs typeface="Times New Roman" pitchFamily="18" charset="0"/>
              </a:rPr>
              <a:t>Người</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trí</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thức</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tiểu</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tư</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sản</a:t>
            </a:r>
            <a:endParaRPr lang="vi-VN" sz="4320" b="1" kern="1200" dirty="0">
              <a:solidFill>
                <a:schemeClr val="tx1"/>
              </a:solidFill>
              <a:latin typeface="Times New Roman" pitchFamily="18" charset="0"/>
              <a:cs typeface="Times New Roman" pitchFamily="18" charset="0"/>
            </a:endParaRPr>
          </a:p>
        </p:txBody>
      </p:sp>
      <p:sp>
        <p:nvSpPr>
          <p:cNvPr id="43" name="Rectangle 42"/>
          <p:cNvSpPr/>
          <p:nvPr/>
        </p:nvSpPr>
        <p:spPr>
          <a:xfrm>
            <a:off x="155171" y="3366185"/>
            <a:ext cx="696549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320" b="1" dirty="0">
                <a:solidFill>
                  <a:schemeClr val="tx1"/>
                </a:solidFill>
                <a:latin typeface="Times New Roman" pitchFamily="18" charset="0"/>
                <a:cs typeface="Times New Roman" pitchFamily="18" charset="0"/>
              </a:rPr>
              <a:t>C. </a:t>
            </a:r>
            <a:r>
              <a:rPr lang="en-US" sz="4320" b="1" dirty="0" err="1">
                <a:solidFill>
                  <a:schemeClr val="tx1"/>
                </a:solidFill>
                <a:latin typeface="Times New Roman" pitchFamily="18" charset="0"/>
                <a:cs typeface="Times New Roman" pitchFamily="18" charset="0"/>
              </a:rPr>
              <a:t>Tác</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giả</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Thế</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Lữ</a:t>
            </a:r>
            <a:endParaRPr lang="vi-VN" sz="4320" b="1" kern="1200" dirty="0">
              <a:solidFill>
                <a:schemeClr val="tx1"/>
              </a:solidFill>
              <a:latin typeface="Times New Roman" pitchFamily="18" charset="0"/>
              <a:cs typeface="Times New Roman" pitchFamily="18" charset="0"/>
            </a:endParaRPr>
          </a:p>
        </p:txBody>
      </p:sp>
      <p:sp>
        <p:nvSpPr>
          <p:cNvPr id="44" name="Rectangle 43"/>
          <p:cNvSpPr/>
          <p:nvPr/>
        </p:nvSpPr>
        <p:spPr>
          <a:xfrm>
            <a:off x="7356738" y="3615245"/>
            <a:ext cx="5888158" cy="9249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320" b="1" dirty="0">
                <a:solidFill>
                  <a:schemeClr val="tx1"/>
                </a:solidFill>
                <a:latin typeface="Times New Roman" pitchFamily="18" charset="0"/>
                <a:cs typeface="Times New Roman" pitchFamily="18" charset="0"/>
              </a:rPr>
              <a:t>D. </a:t>
            </a:r>
            <a:r>
              <a:rPr lang="en-US" sz="4320" b="1" dirty="0" err="1">
                <a:solidFill>
                  <a:schemeClr val="tx1"/>
                </a:solidFill>
                <a:latin typeface="Times New Roman" pitchFamily="18" charset="0"/>
                <a:cs typeface="Times New Roman" pitchFamily="18" charset="0"/>
              </a:rPr>
              <a:t>Tất</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cả</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đều</a:t>
            </a:r>
            <a:r>
              <a:rPr lang="en-US" sz="4320" b="1" dirty="0">
                <a:solidFill>
                  <a:schemeClr val="tx1"/>
                </a:solidFill>
                <a:latin typeface="Times New Roman" pitchFamily="18" charset="0"/>
                <a:cs typeface="Times New Roman" pitchFamily="18" charset="0"/>
              </a:rPr>
              <a:t> </a:t>
            </a:r>
            <a:r>
              <a:rPr lang="en-US" sz="4320" b="1" dirty="0" err="1">
                <a:solidFill>
                  <a:schemeClr val="tx1"/>
                </a:solidFill>
                <a:latin typeface="Times New Roman" pitchFamily="18" charset="0"/>
                <a:cs typeface="Times New Roman" pitchFamily="18" charset="0"/>
              </a:rPr>
              <a:t>sai</a:t>
            </a:r>
            <a:endParaRPr lang="vi-VN" sz="432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58258" y="2369786"/>
            <a:ext cx="1062164" cy="84967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54979" y="3446258"/>
            <a:ext cx="965443" cy="84490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6790" y="3593613"/>
            <a:ext cx="965690" cy="84863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34374" y="2472001"/>
            <a:ext cx="965690" cy="848636"/>
          </a:xfrm>
          <a:prstGeom prst="rect">
            <a:avLst/>
          </a:prstGeom>
        </p:spPr>
      </p:pic>
      <p:sp>
        <p:nvSpPr>
          <p:cNvPr id="17" name="Cloud 16">
            <a:hlinkClick r:id="rId14" action="ppaction://hlinksldjump"/>
          </p:cNvPr>
          <p:cNvSpPr/>
          <p:nvPr/>
        </p:nvSpPr>
        <p:spPr>
          <a:xfrm>
            <a:off x="5600994" y="5642999"/>
            <a:ext cx="2831053" cy="13258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buClrTx/>
              <a:defRPr/>
            </a:pPr>
            <a:r>
              <a:rPr lang="en-US" sz="2880" kern="1200" dirty="0">
                <a:solidFill>
                  <a:schemeClr val="tx1"/>
                </a:solidFill>
                <a:latin typeface="Arial" panose="020B0604020202020204" pitchFamily="34" charset="0"/>
              </a:rPr>
              <a:t>QUAY VỀ</a:t>
            </a:r>
            <a:endParaRPr lang="vi-VN" sz="2880" kern="1200" dirty="0">
              <a:solidFill>
                <a:schemeClr val="tx1"/>
              </a:solidFill>
              <a:latin typeface="Arial" panose="020B0604020202020204" pitchFamily="34" charset="0"/>
            </a:endParaRPr>
          </a:p>
        </p:txBody>
      </p:sp>
      <p:sp>
        <p:nvSpPr>
          <p:cNvPr id="18" name="TextBox 17"/>
          <p:cNvSpPr txBox="1"/>
          <p:nvPr/>
        </p:nvSpPr>
        <p:spPr>
          <a:xfrm>
            <a:off x="12434373" y="7793917"/>
            <a:ext cx="2072314" cy="3508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680" dirty="0"/>
          </a:p>
        </p:txBody>
      </p:sp>
    </p:spTree>
    <p:extLst>
      <p:ext uri="{BB962C8B-B14F-4D97-AF65-F5344CB8AC3E}">
        <p14:creationId xmlns:p14="http://schemas.microsoft.com/office/powerpoint/2010/main" val="2084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theme/theme1.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2266</Words>
  <Application>Microsoft Office PowerPoint</Application>
  <PresentationFormat>Custom</PresentationFormat>
  <Paragraphs>443</Paragraphs>
  <Slides>32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Tahoma</vt:lpstr>
      <vt:lpstr>Times New Roman</vt:lpstr>
      <vt:lpstr>Noto Sans Symbols</vt:lpstr>
      <vt:lpstr>Arial Black</vt:lpstr>
      <vt:lpstr>Calibri</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13</cp:revision>
  <dcterms:created xsi:type="dcterms:W3CDTF">2013-11-04T13:44:06Z</dcterms:created>
  <dcterms:modified xsi:type="dcterms:W3CDTF">2023-05-06T00:23:17Z</dcterms:modified>
</cp:coreProperties>
</file>