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60"/>
  </p:normalViewPr>
  <p:slideViewPr>
    <p:cSldViewPr snapToGrid="0">
      <p:cViewPr varScale="1">
        <p:scale>
          <a:sx n="72" d="100"/>
          <a:sy n="72" d="100"/>
        </p:scale>
        <p:origin x="576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13" Type="http://schemas.openxmlformats.org/officeDocument/2006/relationships/image" Target="../media/image18.wmf"/><Relationship Id="rId3" Type="http://schemas.openxmlformats.org/officeDocument/2006/relationships/image" Target="../media/image8.wmf"/><Relationship Id="rId7" Type="http://schemas.openxmlformats.org/officeDocument/2006/relationships/image" Target="../media/image12.wmf"/><Relationship Id="rId12" Type="http://schemas.openxmlformats.org/officeDocument/2006/relationships/image" Target="../media/image17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6" Type="http://schemas.openxmlformats.org/officeDocument/2006/relationships/image" Target="../media/image11.wmf"/><Relationship Id="rId11" Type="http://schemas.openxmlformats.org/officeDocument/2006/relationships/image" Target="../media/image16.wmf"/><Relationship Id="rId5" Type="http://schemas.openxmlformats.org/officeDocument/2006/relationships/image" Target="../media/image10.wmf"/><Relationship Id="rId15" Type="http://schemas.openxmlformats.org/officeDocument/2006/relationships/image" Target="../media/image20.wmf"/><Relationship Id="rId10" Type="http://schemas.openxmlformats.org/officeDocument/2006/relationships/image" Target="../media/image15.wmf"/><Relationship Id="rId4" Type="http://schemas.openxmlformats.org/officeDocument/2006/relationships/image" Target="../media/image9.wmf"/><Relationship Id="rId9" Type="http://schemas.openxmlformats.org/officeDocument/2006/relationships/image" Target="../media/image14.wmf"/><Relationship Id="rId14" Type="http://schemas.openxmlformats.org/officeDocument/2006/relationships/image" Target="../media/image19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13" Type="http://schemas.openxmlformats.org/officeDocument/2006/relationships/image" Target="../media/image30.wmf"/><Relationship Id="rId3" Type="http://schemas.openxmlformats.org/officeDocument/2006/relationships/image" Target="../media/image9.wmf"/><Relationship Id="rId7" Type="http://schemas.openxmlformats.org/officeDocument/2006/relationships/image" Target="../media/image24.wmf"/><Relationship Id="rId12" Type="http://schemas.openxmlformats.org/officeDocument/2006/relationships/image" Target="../media/image29.wmf"/><Relationship Id="rId2" Type="http://schemas.openxmlformats.org/officeDocument/2006/relationships/image" Target="../media/image8.wmf"/><Relationship Id="rId16" Type="http://schemas.openxmlformats.org/officeDocument/2006/relationships/image" Target="../media/image33.wmf"/><Relationship Id="rId1" Type="http://schemas.openxmlformats.org/officeDocument/2006/relationships/image" Target="../media/image22.wmf"/><Relationship Id="rId6" Type="http://schemas.openxmlformats.org/officeDocument/2006/relationships/image" Target="../media/image23.wmf"/><Relationship Id="rId11" Type="http://schemas.openxmlformats.org/officeDocument/2006/relationships/image" Target="../media/image28.wmf"/><Relationship Id="rId5" Type="http://schemas.openxmlformats.org/officeDocument/2006/relationships/image" Target="../media/image11.wmf"/><Relationship Id="rId15" Type="http://schemas.openxmlformats.org/officeDocument/2006/relationships/image" Target="../media/image32.wmf"/><Relationship Id="rId10" Type="http://schemas.openxmlformats.org/officeDocument/2006/relationships/image" Target="../media/image27.wmf"/><Relationship Id="rId4" Type="http://schemas.openxmlformats.org/officeDocument/2006/relationships/image" Target="../media/image10.wmf"/><Relationship Id="rId9" Type="http://schemas.openxmlformats.org/officeDocument/2006/relationships/image" Target="../media/image26.wmf"/><Relationship Id="rId14" Type="http://schemas.openxmlformats.org/officeDocument/2006/relationships/image" Target="../media/image31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3" Type="http://schemas.openxmlformats.org/officeDocument/2006/relationships/image" Target="../media/image9.wmf"/><Relationship Id="rId7" Type="http://schemas.openxmlformats.org/officeDocument/2006/relationships/image" Target="../media/image36.wmf"/><Relationship Id="rId12" Type="http://schemas.openxmlformats.org/officeDocument/2006/relationships/image" Target="../media/image41.wmf"/><Relationship Id="rId2" Type="http://schemas.openxmlformats.org/officeDocument/2006/relationships/image" Target="../media/image8.wmf"/><Relationship Id="rId1" Type="http://schemas.openxmlformats.org/officeDocument/2006/relationships/image" Target="../media/image34.wmf"/><Relationship Id="rId6" Type="http://schemas.openxmlformats.org/officeDocument/2006/relationships/image" Target="../media/image35.wmf"/><Relationship Id="rId11" Type="http://schemas.openxmlformats.org/officeDocument/2006/relationships/image" Target="../media/image40.wmf"/><Relationship Id="rId5" Type="http://schemas.openxmlformats.org/officeDocument/2006/relationships/image" Target="../media/image11.wmf"/><Relationship Id="rId10" Type="http://schemas.openxmlformats.org/officeDocument/2006/relationships/image" Target="../media/image39.wmf"/><Relationship Id="rId4" Type="http://schemas.openxmlformats.org/officeDocument/2006/relationships/image" Target="../media/image10.wmf"/><Relationship Id="rId9" Type="http://schemas.openxmlformats.org/officeDocument/2006/relationships/image" Target="../media/image38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3" Type="http://schemas.openxmlformats.org/officeDocument/2006/relationships/image" Target="../media/image44.wmf"/><Relationship Id="rId7" Type="http://schemas.openxmlformats.org/officeDocument/2006/relationships/image" Target="../media/image48.wmf"/><Relationship Id="rId12" Type="http://schemas.openxmlformats.org/officeDocument/2006/relationships/image" Target="../media/image53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6" Type="http://schemas.openxmlformats.org/officeDocument/2006/relationships/image" Target="../media/image47.wmf"/><Relationship Id="rId11" Type="http://schemas.openxmlformats.org/officeDocument/2006/relationships/image" Target="../media/image52.wmf"/><Relationship Id="rId5" Type="http://schemas.openxmlformats.org/officeDocument/2006/relationships/image" Target="../media/image46.wmf"/><Relationship Id="rId10" Type="http://schemas.openxmlformats.org/officeDocument/2006/relationships/image" Target="../media/image51.wmf"/><Relationship Id="rId4" Type="http://schemas.openxmlformats.org/officeDocument/2006/relationships/image" Target="../media/image45.wmf"/><Relationship Id="rId9" Type="http://schemas.openxmlformats.org/officeDocument/2006/relationships/image" Target="../media/image50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2" Type="http://schemas.openxmlformats.org/officeDocument/2006/relationships/image" Target="../media/image56.wmf"/><Relationship Id="rId1" Type="http://schemas.openxmlformats.org/officeDocument/2006/relationships/image" Target="../media/image55.wmf"/><Relationship Id="rId4" Type="http://schemas.openxmlformats.org/officeDocument/2006/relationships/image" Target="../media/image5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00CF6-8847-4A34-BB1D-744AA1011E73}" type="datetimeFigureOut">
              <a:rPr lang="en-US" smtClean="0"/>
              <a:t>28/09/2023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747E9-D4CD-4D76-8774-C3F4F9C0B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357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00CF6-8847-4A34-BB1D-744AA1011E73}" type="datetimeFigureOut">
              <a:rPr lang="en-US" smtClean="0"/>
              <a:t>28/09/2023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747E9-D4CD-4D76-8774-C3F4F9C0B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677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00CF6-8847-4A34-BB1D-744AA1011E73}" type="datetimeFigureOut">
              <a:rPr lang="en-US" smtClean="0"/>
              <a:t>28/09/2023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747E9-D4CD-4D76-8774-C3F4F9C0B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196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00CF6-8847-4A34-BB1D-744AA1011E73}" type="datetimeFigureOut">
              <a:rPr lang="en-US" smtClean="0"/>
              <a:t>28/09/2023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747E9-D4CD-4D76-8774-C3F4F9C0B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739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00CF6-8847-4A34-BB1D-744AA1011E73}" type="datetimeFigureOut">
              <a:rPr lang="en-US" smtClean="0"/>
              <a:t>28/09/2023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747E9-D4CD-4D76-8774-C3F4F9C0B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078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00CF6-8847-4A34-BB1D-744AA1011E73}" type="datetimeFigureOut">
              <a:rPr lang="en-US" smtClean="0"/>
              <a:t>28/09/2023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747E9-D4CD-4D76-8774-C3F4F9C0B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866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00CF6-8847-4A34-BB1D-744AA1011E73}" type="datetimeFigureOut">
              <a:rPr lang="en-US" smtClean="0"/>
              <a:t>28/09/2023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747E9-D4CD-4D76-8774-C3F4F9C0B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718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00CF6-8847-4A34-BB1D-744AA1011E73}" type="datetimeFigureOut">
              <a:rPr lang="en-US" smtClean="0"/>
              <a:t>28/09/2023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747E9-D4CD-4D76-8774-C3F4F9C0B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688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00CF6-8847-4A34-BB1D-744AA1011E73}" type="datetimeFigureOut">
              <a:rPr lang="en-US" smtClean="0"/>
              <a:t>28/09/2023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747E9-D4CD-4D76-8774-C3F4F9C0B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020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00CF6-8847-4A34-BB1D-744AA1011E73}" type="datetimeFigureOut">
              <a:rPr lang="en-US" smtClean="0"/>
              <a:t>28/09/2023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747E9-D4CD-4D76-8774-C3F4F9C0B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337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00CF6-8847-4A34-BB1D-744AA1011E73}" type="datetimeFigureOut">
              <a:rPr lang="en-US" smtClean="0"/>
              <a:t>28/09/2023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747E9-D4CD-4D76-8774-C3F4F9C0B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249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200CF6-8847-4A34-BB1D-744AA1011E73}" type="datetimeFigureOut">
              <a:rPr lang="en-US" smtClean="0"/>
              <a:t>28/09/2023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D747E9-D4CD-4D76-8774-C3F4F9C0B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238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image" Target="../media/image5.emf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4.wmf"/><Relationship Id="rId5" Type="http://schemas.openxmlformats.org/officeDocument/2006/relationships/image" Target="../media/image1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13" Type="http://schemas.openxmlformats.org/officeDocument/2006/relationships/image" Target="../media/image10.wmf"/><Relationship Id="rId18" Type="http://schemas.openxmlformats.org/officeDocument/2006/relationships/oleObject" Target="../embeddings/oleObject12.bin"/><Relationship Id="rId26" Type="http://schemas.openxmlformats.org/officeDocument/2006/relationships/oleObject" Target="../embeddings/oleObject16.bin"/><Relationship Id="rId3" Type="http://schemas.openxmlformats.org/officeDocument/2006/relationships/oleObject" Target="../embeddings/oleObject5.bin"/><Relationship Id="rId21" Type="http://schemas.openxmlformats.org/officeDocument/2006/relationships/image" Target="../media/image14.wmf"/><Relationship Id="rId7" Type="http://schemas.openxmlformats.org/officeDocument/2006/relationships/image" Target="../media/image21.emf"/><Relationship Id="rId12" Type="http://schemas.openxmlformats.org/officeDocument/2006/relationships/oleObject" Target="../embeddings/oleObject9.bin"/><Relationship Id="rId17" Type="http://schemas.openxmlformats.org/officeDocument/2006/relationships/image" Target="../media/image12.wmf"/><Relationship Id="rId25" Type="http://schemas.openxmlformats.org/officeDocument/2006/relationships/image" Target="../media/image16.wmf"/><Relationship Id="rId33" Type="http://schemas.openxmlformats.org/officeDocument/2006/relationships/image" Target="../media/image20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1.bin"/><Relationship Id="rId20" Type="http://schemas.openxmlformats.org/officeDocument/2006/relationships/oleObject" Target="../embeddings/oleObject13.bin"/><Relationship Id="rId29" Type="http://schemas.openxmlformats.org/officeDocument/2006/relationships/image" Target="../media/image18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11" Type="http://schemas.openxmlformats.org/officeDocument/2006/relationships/image" Target="../media/image9.wmf"/><Relationship Id="rId24" Type="http://schemas.openxmlformats.org/officeDocument/2006/relationships/oleObject" Target="../embeddings/oleObject15.bin"/><Relationship Id="rId32" Type="http://schemas.openxmlformats.org/officeDocument/2006/relationships/oleObject" Target="../embeddings/oleObject19.bin"/><Relationship Id="rId5" Type="http://schemas.openxmlformats.org/officeDocument/2006/relationships/oleObject" Target="../embeddings/oleObject6.bin"/><Relationship Id="rId15" Type="http://schemas.openxmlformats.org/officeDocument/2006/relationships/image" Target="../media/image11.wmf"/><Relationship Id="rId23" Type="http://schemas.openxmlformats.org/officeDocument/2006/relationships/image" Target="../media/image15.wmf"/><Relationship Id="rId28" Type="http://schemas.openxmlformats.org/officeDocument/2006/relationships/oleObject" Target="../embeddings/oleObject17.bin"/><Relationship Id="rId10" Type="http://schemas.openxmlformats.org/officeDocument/2006/relationships/oleObject" Target="../embeddings/oleObject8.bin"/><Relationship Id="rId19" Type="http://schemas.openxmlformats.org/officeDocument/2006/relationships/image" Target="../media/image13.wmf"/><Relationship Id="rId31" Type="http://schemas.openxmlformats.org/officeDocument/2006/relationships/image" Target="../media/image19.wmf"/><Relationship Id="rId4" Type="http://schemas.openxmlformats.org/officeDocument/2006/relationships/image" Target="../media/image6.wmf"/><Relationship Id="rId9" Type="http://schemas.openxmlformats.org/officeDocument/2006/relationships/image" Target="../media/image8.wmf"/><Relationship Id="rId14" Type="http://schemas.openxmlformats.org/officeDocument/2006/relationships/oleObject" Target="../embeddings/oleObject10.bin"/><Relationship Id="rId22" Type="http://schemas.openxmlformats.org/officeDocument/2006/relationships/oleObject" Target="../embeddings/oleObject14.bin"/><Relationship Id="rId27" Type="http://schemas.openxmlformats.org/officeDocument/2006/relationships/image" Target="../media/image17.wmf"/><Relationship Id="rId30" Type="http://schemas.openxmlformats.org/officeDocument/2006/relationships/oleObject" Target="../embeddings/oleObject18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13" Type="http://schemas.openxmlformats.org/officeDocument/2006/relationships/image" Target="../media/image11.wmf"/><Relationship Id="rId18" Type="http://schemas.openxmlformats.org/officeDocument/2006/relationships/oleObject" Target="../embeddings/oleObject27.bin"/><Relationship Id="rId26" Type="http://schemas.openxmlformats.org/officeDocument/2006/relationships/oleObject" Target="../embeddings/oleObject31.bin"/><Relationship Id="rId3" Type="http://schemas.openxmlformats.org/officeDocument/2006/relationships/oleObject" Target="../embeddings/oleObject20.bin"/><Relationship Id="rId21" Type="http://schemas.openxmlformats.org/officeDocument/2006/relationships/image" Target="../media/image26.wmf"/><Relationship Id="rId34" Type="http://schemas.openxmlformats.org/officeDocument/2006/relationships/oleObject" Target="../embeddings/oleObject35.bin"/><Relationship Id="rId7" Type="http://schemas.openxmlformats.org/officeDocument/2006/relationships/image" Target="../media/image8.wmf"/><Relationship Id="rId12" Type="http://schemas.openxmlformats.org/officeDocument/2006/relationships/oleObject" Target="../embeddings/oleObject24.bin"/><Relationship Id="rId17" Type="http://schemas.openxmlformats.org/officeDocument/2006/relationships/image" Target="../media/image24.wmf"/><Relationship Id="rId25" Type="http://schemas.openxmlformats.org/officeDocument/2006/relationships/image" Target="../media/image28.wmf"/><Relationship Id="rId33" Type="http://schemas.openxmlformats.org/officeDocument/2006/relationships/image" Target="../media/image32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6.bin"/><Relationship Id="rId20" Type="http://schemas.openxmlformats.org/officeDocument/2006/relationships/oleObject" Target="../embeddings/oleObject28.bin"/><Relationship Id="rId29" Type="http://schemas.openxmlformats.org/officeDocument/2006/relationships/image" Target="../media/image30.wmf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21.bin"/><Relationship Id="rId11" Type="http://schemas.openxmlformats.org/officeDocument/2006/relationships/image" Target="../media/image10.wmf"/><Relationship Id="rId24" Type="http://schemas.openxmlformats.org/officeDocument/2006/relationships/oleObject" Target="../embeddings/oleObject30.bin"/><Relationship Id="rId32" Type="http://schemas.openxmlformats.org/officeDocument/2006/relationships/oleObject" Target="../embeddings/oleObject34.bin"/><Relationship Id="rId5" Type="http://schemas.openxmlformats.org/officeDocument/2006/relationships/image" Target="../media/image21.emf"/><Relationship Id="rId15" Type="http://schemas.openxmlformats.org/officeDocument/2006/relationships/image" Target="../media/image23.wmf"/><Relationship Id="rId23" Type="http://schemas.openxmlformats.org/officeDocument/2006/relationships/image" Target="../media/image27.wmf"/><Relationship Id="rId28" Type="http://schemas.openxmlformats.org/officeDocument/2006/relationships/oleObject" Target="../embeddings/oleObject32.bin"/><Relationship Id="rId10" Type="http://schemas.openxmlformats.org/officeDocument/2006/relationships/oleObject" Target="../embeddings/oleObject23.bin"/><Relationship Id="rId19" Type="http://schemas.openxmlformats.org/officeDocument/2006/relationships/image" Target="../media/image25.wmf"/><Relationship Id="rId31" Type="http://schemas.openxmlformats.org/officeDocument/2006/relationships/image" Target="../media/image31.wmf"/><Relationship Id="rId4" Type="http://schemas.openxmlformats.org/officeDocument/2006/relationships/image" Target="../media/image22.wmf"/><Relationship Id="rId9" Type="http://schemas.openxmlformats.org/officeDocument/2006/relationships/image" Target="../media/image9.wmf"/><Relationship Id="rId14" Type="http://schemas.openxmlformats.org/officeDocument/2006/relationships/oleObject" Target="../embeddings/oleObject25.bin"/><Relationship Id="rId22" Type="http://schemas.openxmlformats.org/officeDocument/2006/relationships/oleObject" Target="../embeddings/oleObject29.bin"/><Relationship Id="rId27" Type="http://schemas.openxmlformats.org/officeDocument/2006/relationships/image" Target="../media/image29.wmf"/><Relationship Id="rId30" Type="http://schemas.openxmlformats.org/officeDocument/2006/relationships/oleObject" Target="../embeddings/oleObject33.bin"/><Relationship Id="rId35" Type="http://schemas.openxmlformats.org/officeDocument/2006/relationships/image" Target="../media/image33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8.bin"/><Relationship Id="rId13" Type="http://schemas.openxmlformats.org/officeDocument/2006/relationships/image" Target="../media/image11.wmf"/><Relationship Id="rId18" Type="http://schemas.openxmlformats.org/officeDocument/2006/relationships/oleObject" Target="../embeddings/oleObject43.bin"/><Relationship Id="rId26" Type="http://schemas.openxmlformats.org/officeDocument/2006/relationships/oleObject" Target="../embeddings/oleObject47.bin"/><Relationship Id="rId3" Type="http://schemas.openxmlformats.org/officeDocument/2006/relationships/oleObject" Target="../embeddings/oleObject36.bin"/><Relationship Id="rId21" Type="http://schemas.openxmlformats.org/officeDocument/2006/relationships/image" Target="../media/image38.wmf"/><Relationship Id="rId7" Type="http://schemas.openxmlformats.org/officeDocument/2006/relationships/image" Target="../media/image8.wmf"/><Relationship Id="rId12" Type="http://schemas.openxmlformats.org/officeDocument/2006/relationships/oleObject" Target="../embeddings/oleObject40.bin"/><Relationship Id="rId17" Type="http://schemas.openxmlformats.org/officeDocument/2006/relationships/image" Target="../media/image36.wmf"/><Relationship Id="rId25" Type="http://schemas.openxmlformats.org/officeDocument/2006/relationships/image" Target="../media/image40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42.bin"/><Relationship Id="rId20" Type="http://schemas.openxmlformats.org/officeDocument/2006/relationships/oleObject" Target="../embeddings/oleObject44.bin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37.bin"/><Relationship Id="rId11" Type="http://schemas.openxmlformats.org/officeDocument/2006/relationships/image" Target="../media/image10.wmf"/><Relationship Id="rId24" Type="http://schemas.openxmlformats.org/officeDocument/2006/relationships/oleObject" Target="../embeddings/oleObject46.bin"/><Relationship Id="rId5" Type="http://schemas.openxmlformats.org/officeDocument/2006/relationships/image" Target="../media/image21.emf"/><Relationship Id="rId15" Type="http://schemas.openxmlformats.org/officeDocument/2006/relationships/image" Target="../media/image35.wmf"/><Relationship Id="rId23" Type="http://schemas.openxmlformats.org/officeDocument/2006/relationships/image" Target="../media/image39.wmf"/><Relationship Id="rId10" Type="http://schemas.openxmlformats.org/officeDocument/2006/relationships/oleObject" Target="../embeddings/oleObject39.bin"/><Relationship Id="rId19" Type="http://schemas.openxmlformats.org/officeDocument/2006/relationships/image" Target="../media/image37.wmf"/><Relationship Id="rId4" Type="http://schemas.openxmlformats.org/officeDocument/2006/relationships/image" Target="../media/image34.wmf"/><Relationship Id="rId9" Type="http://schemas.openxmlformats.org/officeDocument/2006/relationships/image" Target="../media/image9.wmf"/><Relationship Id="rId14" Type="http://schemas.openxmlformats.org/officeDocument/2006/relationships/oleObject" Target="../embeddings/oleObject41.bin"/><Relationship Id="rId22" Type="http://schemas.openxmlformats.org/officeDocument/2006/relationships/oleObject" Target="../embeddings/oleObject45.bin"/><Relationship Id="rId27" Type="http://schemas.openxmlformats.org/officeDocument/2006/relationships/image" Target="../media/image41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0.bin"/><Relationship Id="rId13" Type="http://schemas.openxmlformats.org/officeDocument/2006/relationships/image" Target="../media/image46.wmf"/><Relationship Id="rId18" Type="http://schemas.openxmlformats.org/officeDocument/2006/relationships/oleObject" Target="../embeddings/oleObject55.bin"/><Relationship Id="rId26" Type="http://schemas.openxmlformats.org/officeDocument/2006/relationships/oleObject" Target="../embeddings/oleObject59.bin"/><Relationship Id="rId3" Type="http://schemas.openxmlformats.org/officeDocument/2006/relationships/oleObject" Target="../embeddings/oleObject48.bin"/><Relationship Id="rId21" Type="http://schemas.openxmlformats.org/officeDocument/2006/relationships/image" Target="../media/image50.wmf"/><Relationship Id="rId7" Type="http://schemas.openxmlformats.org/officeDocument/2006/relationships/image" Target="../media/image54.emf"/><Relationship Id="rId12" Type="http://schemas.openxmlformats.org/officeDocument/2006/relationships/oleObject" Target="../embeddings/oleObject52.bin"/><Relationship Id="rId17" Type="http://schemas.openxmlformats.org/officeDocument/2006/relationships/image" Target="../media/image48.wmf"/><Relationship Id="rId25" Type="http://schemas.openxmlformats.org/officeDocument/2006/relationships/image" Target="../media/image52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54.bin"/><Relationship Id="rId20" Type="http://schemas.openxmlformats.org/officeDocument/2006/relationships/oleObject" Target="../embeddings/oleObject56.bin"/><Relationship Id="rId1" Type="http://schemas.openxmlformats.org/officeDocument/2006/relationships/vmlDrawing" Target="../drawings/vmlDrawing5.vml"/><Relationship Id="rId6" Type="http://schemas.openxmlformats.org/officeDocument/2006/relationships/image" Target="../media/image43.wmf"/><Relationship Id="rId11" Type="http://schemas.openxmlformats.org/officeDocument/2006/relationships/image" Target="../media/image45.wmf"/><Relationship Id="rId24" Type="http://schemas.openxmlformats.org/officeDocument/2006/relationships/oleObject" Target="../embeddings/oleObject58.bin"/><Relationship Id="rId5" Type="http://schemas.openxmlformats.org/officeDocument/2006/relationships/oleObject" Target="../embeddings/oleObject49.bin"/><Relationship Id="rId15" Type="http://schemas.openxmlformats.org/officeDocument/2006/relationships/image" Target="../media/image47.wmf"/><Relationship Id="rId23" Type="http://schemas.openxmlformats.org/officeDocument/2006/relationships/image" Target="../media/image51.wmf"/><Relationship Id="rId10" Type="http://schemas.openxmlformats.org/officeDocument/2006/relationships/oleObject" Target="../embeddings/oleObject51.bin"/><Relationship Id="rId19" Type="http://schemas.openxmlformats.org/officeDocument/2006/relationships/image" Target="../media/image49.wmf"/><Relationship Id="rId4" Type="http://schemas.openxmlformats.org/officeDocument/2006/relationships/image" Target="../media/image42.wmf"/><Relationship Id="rId9" Type="http://schemas.openxmlformats.org/officeDocument/2006/relationships/image" Target="../media/image44.wmf"/><Relationship Id="rId14" Type="http://schemas.openxmlformats.org/officeDocument/2006/relationships/oleObject" Target="../embeddings/oleObject53.bin"/><Relationship Id="rId22" Type="http://schemas.openxmlformats.org/officeDocument/2006/relationships/oleObject" Target="../embeddings/oleObject57.bin"/><Relationship Id="rId27" Type="http://schemas.openxmlformats.org/officeDocument/2006/relationships/image" Target="../media/image53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2.bin"/><Relationship Id="rId3" Type="http://schemas.openxmlformats.org/officeDocument/2006/relationships/image" Target="../media/image59.emf"/><Relationship Id="rId7" Type="http://schemas.openxmlformats.org/officeDocument/2006/relationships/image" Target="../media/image5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61.bin"/><Relationship Id="rId11" Type="http://schemas.openxmlformats.org/officeDocument/2006/relationships/image" Target="../media/image58.wmf"/><Relationship Id="rId5" Type="http://schemas.openxmlformats.org/officeDocument/2006/relationships/image" Target="../media/image55.wmf"/><Relationship Id="rId10" Type="http://schemas.openxmlformats.org/officeDocument/2006/relationships/oleObject" Target="../embeddings/oleObject63.bin"/><Relationship Id="rId4" Type="http://schemas.openxmlformats.org/officeDocument/2006/relationships/oleObject" Target="../embeddings/oleObject60.bin"/><Relationship Id="rId9" Type="http://schemas.openxmlformats.org/officeDocument/2006/relationships/image" Target="../media/image57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5"/>
          <p:cNvSpPr txBox="1">
            <a:spLocks noChangeArrowheads="1"/>
          </p:cNvSpPr>
          <p:nvPr/>
        </p:nvSpPr>
        <p:spPr bwMode="auto">
          <a:xfrm>
            <a:off x="2190750" y="285751"/>
            <a:ext cx="8001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latin typeface="Times New Roman" panose="02020603050405020304" pitchFamily="18" charset="0"/>
              </a:rPr>
              <a:t>TRƯỜNG THCS NAM HẢI</a:t>
            </a:r>
            <a:endParaRPr lang="en-US" altLang="en-US" sz="2800" b="1" dirty="0">
              <a:solidFill>
                <a:schemeClr val="fol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6" name="WordArt 10"/>
          <p:cNvSpPr>
            <a:spLocks noChangeArrowheads="1" noChangeShapeType="1" noTextEdit="1"/>
          </p:cNvSpPr>
          <p:nvPr/>
        </p:nvSpPr>
        <p:spPr bwMode="auto">
          <a:xfrm>
            <a:off x="140678" y="806450"/>
            <a:ext cx="12051322" cy="16002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en-US" sz="3600" b="1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66"/>
                    </a:gs>
                    <a:gs pos="50000">
                      <a:srgbClr val="410041"/>
                    </a:gs>
                    <a:gs pos="100000">
                      <a:srgbClr val="660066"/>
                    </a:gs>
                  </a:gsLst>
                  <a:lin ang="5400000" scaled="1"/>
                </a:gradFill>
                <a:cs typeface="Times New Roman" panose="02020603050405020304" pitchFamily="18" charset="0"/>
              </a:rPr>
              <a:t>Chào</a:t>
            </a:r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66"/>
                    </a:gs>
                    <a:gs pos="50000">
                      <a:srgbClr val="410041"/>
                    </a:gs>
                    <a:gs pos="100000">
                      <a:srgbClr val="660066"/>
                    </a:gs>
                  </a:gsLst>
                  <a:lin ang="5400000" scaled="1"/>
                </a:gradFill>
                <a:cs typeface="Times New Roman" panose="02020603050405020304" pitchFamily="18" charset="0"/>
              </a:rPr>
              <a:t> </a:t>
            </a:r>
            <a:r>
              <a:rPr lang="en-US" sz="3600" b="1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66"/>
                    </a:gs>
                    <a:gs pos="50000">
                      <a:srgbClr val="410041"/>
                    </a:gs>
                    <a:gs pos="100000">
                      <a:srgbClr val="660066"/>
                    </a:gs>
                  </a:gsLst>
                  <a:lin ang="5400000" scaled="1"/>
                </a:gradFill>
                <a:cs typeface="Times New Roman" panose="02020603050405020304" pitchFamily="18" charset="0"/>
              </a:rPr>
              <a:t>mừng</a:t>
            </a:r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66"/>
                    </a:gs>
                    <a:gs pos="50000">
                      <a:srgbClr val="410041"/>
                    </a:gs>
                    <a:gs pos="100000">
                      <a:srgbClr val="660066"/>
                    </a:gs>
                  </a:gsLst>
                  <a:lin ang="5400000" scaled="1"/>
                </a:gradFill>
                <a:cs typeface="Times New Roman" panose="02020603050405020304" pitchFamily="18" charset="0"/>
              </a:rPr>
              <a:t> </a:t>
            </a:r>
            <a:r>
              <a:rPr lang="en-US" sz="3600" b="1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66"/>
                    </a:gs>
                    <a:gs pos="50000">
                      <a:srgbClr val="410041"/>
                    </a:gs>
                    <a:gs pos="100000">
                      <a:srgbClr val="660066"/>
                    </a:gs>
                  </a:gsLst>
                  <a:lin ang="5400000" scaled="1"/>
                </a:gradFill>
                <a:cs typeface="Times New Roman" panose="02020603050405020304" pitchFamily="18" charset="0"/>
              </a:rPr>
              <a:t>các</a:t>
            </a:r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66"/>
                    </a:gs>
                    <a:gs pos="50000">
                      <a:srgbClr val="410041"/>
                    </a:gs>
                    <a:gs pos="100000">
                      <a:srgbClr val="660066"/>
                    </a:gs>
                  </a:gsLst>
                  <a:lin ang="5400000" scaled="1"/>
                </a:gradFill>
                <a:cs typeface="Times New Roman" panose="02020603050405020304" pitchFamily="18" charset="0"/>
              </a:rPr>
              <a:t> </a:t>
            </a:r>
            <a:r>
              <a:rPr lang="en-US" sz="3600" b="1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66"/>
                    </a:gs>
                    <a:gs pos="50000">
                      <a:srgbClr val="410041"/>
                    </a:gs>
                    <a:gs pos="100000">
                      <a:srgbClr val="660066"/>
                    </a:gs>
                  </a:gsLst>
                  <a:lin ang="5400000" scaled="1"/>
                </a:gradFill>
                <a:cs typeface="Times New Roman" panose="02020603050405020304" pitchFamily="18" charset="0"/>
              </a:rPr>
              <a:t>thầy</a:t>
            </a:r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66"/>
                    </a:gs>
                    <a:gs pos="50000">
                      <a:srgbClr val="410041"/>
                    </a:gs>
                    <a:gs pos="100000">
                      <a:srgbClr val="660066"/>
                    </a:gs>
                  </a:gsLst>
                  <a:lin ang="5400000" scaled="1"/>
                </a:gradFill>
                <a:cs typeface="Times New Roman" panose="02020603050405020304" pitchFamily="18" charset="0"/>
              </a:rPr>
              <a:t> </a:t>
            </a:r>
            <a:r>
              <a:rPr lang="en-US" sz="3600" b="1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66"/>
                    </a:gs>
                    <a:gs pos="50000">
                      <a:srgbClr val="410041"/>
                    </a:gs>
                    <a:gs pos="100000">
                      <a:srgbClr val="660066"/>
                    </a:gs>
                  </a:gsLst>
                  <a:lin ang="5400000" scaled="1"/>
                </a:gradFill>
                <a:cs typeface="Times New Roman" panose="02020603050405020304" pitchFamily="18" charset="0"/>
              </a:rPr>
              <a:t>cô</a:t>
            </a:r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66"/>
                    </a:gs>
                    <a:gs pos="50000">
                      <a:srgbClr val="410041"/>
                    </a:gs>
                    <a:gs pos="100000">
                      <a:srgbClr val="660066"/>
                    </a:gs>
                  </a:gsLst>
                  <a:lin ang="5400000" scaled="1"/>
                </a:gradFill>
                <a:cs typeface="Times New Roman" panose="02020603050405020304" pitchFamily="18" charset="0"/>
              </a:rPr>
              <a:t> </a:t>
            </a:r>
            <a:r>
              <a:rPr lang="en-US" sz="3600" b="1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66"/>
                    </a:gs>
                    <a:gs pos="50000">
                      <a:srgbClr val="410041"/>
                    </a:gs>
                    <a:gs pos="100000">
                      <a:srgbClr val="660066"/>
                    </a:gs>
                  </a:gsLst>
                  <a:lin ang="5400000" scaled="1"/>
                </a:gradFill>
                <a:cs typeface="Times New Roman" panose="02020603050405020304" pitchFamily="18" charset="0"/>
              </a:rPr>
              <a:t>giáo</a:t>
            </a:r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66"/>
                    </a:gs>
                    <a:gs pos="50000">
                      <a:srgbClr val="410041"/>
                    </a:gs>
                    <a:gs pos="100000">
                      <a:srgbClr val="660066"/>
                    </a:gs>
                  </a:gsLst>
                  <a:lin ang="5400000" scaled="1"/>
                </a:gradFill>
                <a:cs typeface="Times New Roman" panose="02020603050405020304" pitchFamily="18" charset="0"/>
              </a:rPr>
              <a:t> </a:t>
            </a:r>
            <a:r>
              <a:rPr lang="en-US" sz="3600" b="1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66"/>
                    </a:gs>
                    <a:gs pos="50000">
                      <a:srgbClr val="410041"/>
                    </a:gs>
                    <a:gs pos="100000">
                      <a:srgbClr val="660066"/>
                    </a:gs>
                  </a:gsLst>
                  <a:lin ang="5400000" scaled="1"/>
                </a:gradFill>
                <a:cs typeface="Times New Roman" panose="02020603050405020304" pitchFamily="18" charset="0"/>
              </a:rPr>
              <a:t>và</a:t>
            </a:r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66"/>
                    </a:gs>
                    <a:gs pos="50000">
                      <a:srgbClr val="410041"/>
                    </a:gs>
                    <a:gs pos="100000">
                      <a:srgbClr val="660066"/>
                    </a:gs>
                  </a:gsLst>
                  <a:lin ang="5400000" scaled="1"/>
                </a:gradFill>
                <a:cs typeface="Times New Roman" panose="02020603050405020304" pitchFamily="18" charset="0"/>
              </a:rPr>
              <a:t> </a:t>
            </a:r>
            <a:r>
              <a:rPr lang="en-US" sz="3600" b="1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66"/>
                    </a:gs>
                    <a:gs pos="50000">
                      <a:srgbClr val="410041"/>
                    </a:gs>
                    <a:gs pos="100000">
                      <a:srgbClr val="660066"/>
                    </a:gs>
                  </a:gsLst>
                  <a:lin ang="5400000" scaled="1"/>
                </a:gradFill>
                <a:cs typeface="Times New Roman" panose="02020603050405020304" pitchFamily="18" charset="0"/>
              </a:rPr>
              <a:t>các</a:t>
            </a:r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66"/>
                    </a:gs>
                    <a:gs pos="50000">
                      <a:srgbClr val="410041"/>
                    </a:gs>
                    <a:gs pos="100000">
                      <a:srgbClr val="660066"/>
                    </a:gs>
                  </a:gsLst>
                  <a:lin ang="5400000" scaled="1"/>
                </a:gradFill>
                <a:cs typeface="Times New Roman" panose="02020603050405020304" pitchFamily="18" charset="0"/>
              </a:rPr>
              <a:t> </a:t>
            </a:r>
            <a:r>
              <a:rPr lang="en-US" sz="3600" b="1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66"/>
                    </a:gs>
                    <a:gs pos="50000">
                      <a:srgbClr val="410041"/>
                    </a:gs>
                    <a:gs pos="100000">
                      <a:srgbClr val="660066"/>
                    </a:gs>
                  </a:gsLst>
                  <a:lin ang="5400000" scaled="1"/>
                </a:gradFill>
                <a:cs typeface="Times New Roman" panose="02020603050405020304" pitchFamily="18" charset="0"/>
              </a:rPr>
              <a:t>em</a:t>
            </a:r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66"/>
                    </a:gs>
                    <a:gs pos="50000">
                      <a:srgbClr val="410041"/>
                    </a:gs>
                    <a:gs pos="100000">
                      <a:srgbClr val="660066"/>
                    </a:gs>
                  </a:gsLst>
                  <a:lin ang="5400000" scaled="1"/>
                </a:gradFill>
                <a:cs typeface="Times New Roman" panose="02020603050405020304" pitchFamily="18" charset="0"/>
              </a:rPr>
              <a:t> </a:t>
            </a:r>
            <a:r>
              <a:rPr lang="en-US" sz="3600" b="1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66"/>
                    </a:gs>
                    <a:gs pos="50000">
                      <a:srgbClr val="410041"/>
                    </a:gs>
                    <a:gs pos="100000">
                      <a:srgbClr val="660066"/>
                    </a:gs>
                  </a:gsLst>
                  <a:lin ang="5400000" scaled="1"/>
                </a:gradFill>
                <a:cs typeface="Times New Roman" panose="02020603050405020304" pitchFamily="18" charset="0"/>
              </a:rPr>
              <a:t>học</a:t>
            </a:r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66"/>
                    </a:gs>
                    <a:gs pos="50000">
                      <a:srgbClr val="410041"/>
                    </a:gs>
                    <a:gs pos="100000">
                      <a:srgbClr val="660066"/>
                    </a:gs>
                  </a:gsLst>
                  <a:lin ang="5400000" scaled="1"/>
                </a:gradFill>
                <a:cs typeface="Times New Roman" panose="02020603050405020304" pitchFamily="18" charset="0"/>
              </a:rPr>
              <a:t> </a:t>
            </a:r>
            <a:r>
              <a:rPr lang="en-US" sz="3600" b="1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66"/>
                    </a:gs>
                    <a:gs pos="50000">
                      <a:srgbClr val="410041"/>
                    </a:gs>
                    <a:gs pos="100000">
                      <a:srgbClr val="660066"/>
                    </a:gs>
                  </a:gsLst>
                  <a:lin ang="5400000" scaled="1"/>
                </a:gradFill>
                <a:cs typeface="Times New Roman" panose="02020603050405020304" pitchFamily="18" charset="0"/>
              </a:rPr>
              <a:t>sinh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660066"/>
                  </a:gs>
                  <a:gs pos="50000">
                    <a:srgbClr val="410041"/>
                  </a:gs>
                  <a:gs pos="100000">
                    <a:srgbClr val="660066"/>
                  </a:gs>
                </a:gsLst>
                <a:lin ang="5400000" scaled="1"/>
              </a:gradFill>
              <a:cs typeface="Times New Roman" panose="02020603050405020304" pitchFamily="18" charset="0"/>
            </a:endParaRPr>
          </a:p>
        </p:txBody>
      </p:sp>
      <p:sp>
        <p:nvSpPr>
          <p:cNvPr id="3077" name="Text Box 13"/>
          <p:cNvSpPr txBox="1">
            <a:spLocks noChangeArrowheads="1"/>
          </p:cNvSpPr>
          <p:nvPr/>
        </p:nvSpPr>
        <p:spPr bwMode="auto">
          <a:xfrm>
            <a:off x="4876800" y="2241550"/>
            <a:ext cx="3429000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900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LỚP 9A1</a:t>
            </a:r>
          </a:p>
        </p:txBody>
      </p:sp>
      <p:sp>
        <p:nvSpPr>
          <p:cNvPr id="3078" name="WordArt 6"/>
          <p:cNvSpPr>
            <a:spLocks noChangeArrowheads="1" noChangeShapeType="1" noTextEdit="1"/>
          </p:cNvSpPr>
          <p:nvPr/>
        </p:nvSpPr>
        <p:spPr bwMode="auto">
          <a:xfrm>
            <a:off x="4343400" y="3200400"/>
            <a:ext cx="2971800" cy="7620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HÌNH HỌC 9 </a:t>
            </a:r>
          </a:p>
        </p:txBody>
      </p:sp>
      <p:sp>
        <p:nvSpPr>
          <p:cNvPr id="3079" name="WordArt 4" descr="Purple mesh"/>
          <p:cNvSpPr>
            <a:spLocks noChangeArrowheads="1" noChangeShapeType="1" noTextEdit="1"/>
          </p:cNvSpPr>
          <p:nvPr/>
        </p:nvSpPr>
        <p:spPr bwMode="auto">
          <a:xfrm>
            <a:off x="2438400" y="4756150"/>
            <a:ext cx="7943850" cy="838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>
                <a:solidFill>
                  <a:srgbClr val="73457B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Tiết</a:t>
            </a:r>
            <a:r>
              <a:rPr lang="en-US" sz="3600" b="1" kern="10" dirty="0">
                <a:solidFill>
                  <a:srgbClr val="73457B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 5-8: TỈ SỐ LƯỢNG GIÁC CỦA GÓC NHỌN (TIẾT 3)</a:t>
            </a:r>
            <a:r>
              <a:rPr lang="vi-VN" sz="3600" b="1" kern="10" dirty="0">
                <a:solidFill>
                  <a:srgbClr val="73457B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 </a:t>
            </a:r>
            <a:endParaRPr lang="en-US" sz="3600" b="1" kern="10" dirty="0">
              <a:solidFill>
                <a:srgbClr val="73457B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29068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1125" y="304800"/>
            <a:ext cx="8439150" cy="685800"/>
          </a:xfrm>
        </p:spPr>
        <p:txBody>
          <a:bodyPr>
            <a:noAutofit/>
          </a:bodyPr>
          <a:lstStyle/>
          <a:p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25818" y="2290603"/>
            <a:ext cx="2930613" cy="194802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98004" y="1264691"/>
            <a:ext cx="108510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28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 </a:t>
            </a:r>
            <a:r>
              <a:rPr lang="en-US" sz="28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8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8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sz="28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28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8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sz="28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A?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6216972"/>
              </p:ext>
            </p:extLst>
          </p:nvPr>
        </p:nvGraphicFramePr>
        <p:xfrm>
          <a:off x="2316163" y="2134259"/>
          <a:ext cx="1819275" cy="10351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" name="Equation" r:id="rId4" imgW="736560" imgH="419040" progId="Equation.DSMT4">
                  <p:embed/>
                </p:oleObj>
              </mc:Choice>
              <mc:Fallback>
                <p:oleObj name="Equation" r:id="rId4" imgW="73656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316163" y="2134259"/>
                        <a:ext cx="1819275" cy="103510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4209920"/>
              </p:ext>
            </p:extLst>
          </p:nvPr>
        </p:nvGraphicFramePr>
        <p:xfrm>
          <a:off x="2316163" y="3264614"/>
          <a:ext cx="1912937" cy="1035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" name="Equation" r:id="rId6" imgW="774360" imgH="419040" progId="Equation.DSMT4">
                  <p:embed/>
                </p:oleObj>
              </mc:Choice>
              <mc:Fallback>
                <p:oleObj name="Equation" r:id="rId6" imgW="774360" imgH="419040" progId="Equation.DSMT4">
                  <p:embed/>
                  <p:pic>
                    <p:nvPicPr>
                      <p:cNvPr id="6" name="Object 5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316163" y="3264614"/>
                        <a:ext cx="1912937" cy="1035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8865899"/>
              </p:ext>
            </p:extLst>
          </p:nvPr>
        </p:nvGraphicFramePr>
        <p:xfrm>
          <a:off x="2392363" y="4388564"/>
          <a:ext cx="1851025" cy="1035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" name="Equation" r:id="rId8" imgW="749160" imgH="419040" progId="Equation.DSMT4">
                  <p:embed/>
                </p:oleObj>
              </mc:Choice>
              <mc:Fallback>
                <p:oleObj name="Equation" r:id="rId8" imgW="749160" imgH="419040" progId="Equation.DSMT4">
                  <p:embed/>
                  <p:pic>
                    <p:nvPicPr>
                      <p:cNvPr id="7" name="Object 6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392363" y="4388564"/>
                        <a:ext cx="1851025" cy="1035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439337"/>
              </p:ext>
            </p:extLst>
          </p:nvPr>
        </p:nvGraphicFramePr>
        <p:xfrm>
          <a:off x="2378075" y="5614114"/>
          <a:ext cx="1851025" cy="1035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" name="Equation" r:id="rId10" imgW="749160" imgH="419040" progId="Equation.DSMT4">
                  <p:embed/>
                </p:oleObj>
              </mc:Choice>
              <mc:Fallback>
                <p:oleObj name="Equation" r:id="rId10" imgW="749160" imgH="419040" progId="Equation.DSMT4">
                  <p:embed/>
                  <p:pic>
                    <p:nvPicPr>
                      <p:cNvPr id="8" name="Object 7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378075" y="5614114"/>
                        <a:ext cx="1851025" cy="1035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82358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1125" y="304800"/>
            <a:ext cx="8439150" cy="685800"/>
          </a:xfrm>
        </p:spPr>
        <p:txBody>
          <a:bodyPr>
            <a:noAutofit/>
          </a:bodyPr>
          <a:lstStyle/>
          <a:p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98004" y="1264691"/>
            <a:ext cx="108510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28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8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lang="en-US" sz="28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8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lang="en-US" sz="28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r>
              <a:rPr lang="en-US" sz="28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8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8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8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lang="en-US" sz="28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endParaRPr lang="en-US" sz="2800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4894379"/>
              </p:ext>
            </p:extLst>
          </p:nvPr>
        </p:nvGraphicFramePr>
        <p:xfrm>
          <a:off x="2638425" y="2176991"/>
          <a:ext cx="5381626" cy="37761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0813">
                  <a:extLst>
                    <a:ext uri="{9D8B030D-6E8A-4147-A177-3AD203B41FA5}">
                      <a16:colId xmlns:a16="http://schemas.microsoft.com/office/drawing/2014/main" val="3857444427"/>
                    </a:ext>
                  </a:extLst>
                </a:gridCol>
                <a:gridCol w="2690813">
                  <a:extLst>
                    <a:ext uri="{9D8B030D-6E8A-4147-A177-3AD203B41FA5}">
                      <a16:colId xmlns:a16="http://schemas.microsoft.com/office/drawing/2014/main" val="2894368850"/>
                    </a:ext>
                  </a:extLst>
                </a:gridCol>
              </a:tblGrid>
              <a:tr h="629356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CỘT</a:t>
                      </a:r>
                      <a:r>
                        <a:rPr lang="en-US" sz="28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</a:t>
                      </a:r>
                      <a:endParaRPr lang="en-US" sz="2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CỘT</a:t>
                      </a:r>
                      <a:r>
                        <a:rPr lang="en-US" sz="28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</a:t>
                      </a:r>
                      <a:endParaRPr lang="en-US" sz="2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6887885"/>
                  </a:ext>
                </a:extLst>
              </a:tr>
              <a:tr h="629356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sin 60</a:t>
                      </a:r>
                      <a:r>
                        <a:rPr lang="en-US" sz="2800" baseline="30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cot 10</a:t>
                      </a:r>
                      <a:r>
                        <a:rPr lang="en-US" sz="2800" baseline="30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781404"/>
                  </a:ext>
                </a:extLst>
              </a:tr>
              <a:tr h="629356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cos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75</a:t>
                      </a:r>
                      <a:r>
                        <a:rPr lang="en-US" sz="2800" baseline="30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tan8</a:t>
                      </a:r>
                      <a:r>
                        <a:rPr lang="en-US" sz="2800" baseline="30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9711378"/>
                  </a:ext>
                </a:extLst>
              </a:tr>
              <a:tr h="629356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sin 52</a:t>
                      </a:r>
                      <a:r>
                        <a:rPr lang="en-US" sz="2800" baseline="30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30’</a:t>
                      </a:r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cos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30</a:t>
                      </a:r>
                      <a:r>
                        <a:rPr lang="en-US" sz="2800" baseline="30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1442279"/>
                  </a:ext>
                </a:extLst>
              </a:tr>
              <a:tr h="629356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cot 82</a:t>
                      </a:r>
                      <a:r>
                        <a:rPr lang="en-US" sz="2800" baseline="30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sin 15</a:t>
                      </a:r>
                      <a:r>
                        <a:rPr lang="en-US" sz="2800" baseline="30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6665994"/>
                  </a:ext>
                </a:extLst>
              </a:tr>
              <a:tr h="629356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tan 80</a:t>
                      </a:r>
                      <a:r>
                        <a:rPr lang="en-US" sz="2800" baseline="30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cos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37</a:t>
                      </a:r>
                      <a:r>
                        <a:rPr lang="en-US" sz="2800" baseline="30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30’</a:t>
                      </a:r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8772184"/>
                  </a:ext>
                </a:extLst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4991100" y="3124200"/>
            <a:ext cx="885825" cy="1285875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4829175" y="3767137"/>
            <a:ext cx="1123950" cy="1300163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4924425" y="3124200"/>
            <a:ext cx="952500" cy="2638425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924425" y="3767137"/>
            <a:ext cx="790575" cy="1300163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4924425" y="4443412"/>
            <a:ext cx="952500" cy="1204913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3094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 SỐ LƯỢNG GIÁC CỦA GÓC NHỌN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76250" y="1390910"/>
            <a:ext cx="87344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8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28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sz="28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sz="28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28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28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endParaRPr lang="en-US" sz="2800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9562" y="1914130"/>
            <a:ext cx="1138237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14/ tr77 SGK.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nhọn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minh: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4785282"/>
              </p:ext>
            </p:extLst>
          </p:nvPr>
        </p:nvGraphicFramePr>
        <p:xfrm>
          <a:off x="566738" y="2716213"/>
          <a:ext cx="1901825" cy="804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50" name="Equation" r:id="rId3" imgW="990360" imgH="419040" progId="Equation.DSMT4">
                  <p:embed/>
                </p:oleObj>
              </mc:Choice>
              <mc:Fallback>
                <p:oleObj name="Equation" r:id="rId3" imgW="99036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66738" y="2716213"/>
                        <a:ext cx="1901825" cy="8048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1109882"/>
              </p:ext>
            </p:extLst>
          </p:nvPr>
        </p:nvGraphicFramePr>
        <p:xfrm>
          <a:off x="2879877" y="2733206"/>
          <a:ext cx="1963585" cy="7992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51" name="Equation" r:id="rId5" imgW="1028520" imgH="419040" progId="Equation.DSMT4">
                  <p:embed/>
                </p:oleObj>
              </mc:Choice>
              <mc:Fallback>
                <p:oleObj name="Equation" r:id="rId5" imgW="1028520" imgH="419040" progId="Equation.DSMT4">
                  <p:embed/>
                  <p:pic>
                    <p:nvPicPr>
                      <p:cNvPr id="8" name="Object 7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879877" y="2733206"/>
                        <a:ext cx="1963585" cy="79927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Picture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233036" y="2418962"/>
            <a:ext cx="2822299" cy="1886489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566738" y="3532485"/>
            <a:ext cx="59578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nhọn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2020206"/>
              </p:ext>
            </p:extLst>
          </p:nvPr>
        </p:nvGraphicFramePr>
        <p:xfrm>
          <a:off x="352425" y="4010025"/>
          <a:ext cx="1238250" cy="658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52" name="Equation" r:id="rId8" imgW="787320" imgH="419040" progId="Equation.DSMT4">
                  <p:embed/>
                </p:oleObj>
              </mc:Choice>
              <mc:Fallback>
                <p:oleObj name="Equation" r:id="rId8" imgW="78732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52425" y="4010025"/>
                        <a:ext cx="1238250" cy="6588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9090150"/>
              </p:ext>
            </p:extLst>
          </p:nvPr>
        </p:nvGraphicFramePr>
        <p:xfrm>
          <a:off x="1785938" y="3994150"/>
          <a:ext cx="1298575" cy="658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53" name="Equation" r:id="rId10" imgW="825480" imgH="419040" progId="Equation.DSMT4">
                  <p:embed/>
                </p:oleObj>
              </mc:Choice>
              <mc:Fallback>
                <p:oleObj name="Equation" r:id="rId10" imgW="825480" imgH="419040" progId="Equation.DSMT4">
                  <p:embed/>
                  <p:pic>
                    <p:nvPicPr>
                      <p:cNvPr id="13" name="Object 12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785938" y="3994150"/>
                        <a:ext cx="1298575" cy="6588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3026651"/>
              </p:ext>
            </p:extLst>
          </p:nvPr>
        </p:nvGraphicFramePr>
        <p:xfrm>
          <a:off x="3260725" y="3994150"/>
          <a:ext cx="1255713" cy="658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54" name="Equation" r:id="rId12" imgW="799920" imgH="419040" progId="Equation.DSMT4">
                  <p:embed/>
                </p:oleObj>
              </mc:Choice>
              <mc:Fallback>
                <p:oleObj name="Equation" r:id="rId12" imgW="799920" imgH="419040" progId="Equation.DSMT4">
                  <p:embed/>
                  <p:pic>
                    <p:nvPicPr>
                      <p:cNvPr id="14" name="Object 13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3260725" y="3994150"/>
                        <a:ext cx="1255713" cy="6588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4541537"/>
              </p:ext>
            </p:extLst>
          </p:nvPr>
        </p:nvGraphicFramePr>
        <p:xfrm>
          <a:off x="4775337" y="3976045"/>
          <a:ext cx="1196975" cy="658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55" name="Equation" r:id="rId14" imgW="761760" imgH="419040" progId="Equation.DSMT4">
                  <p:embed/>
                </p:oleObj>
              </mc:Choice>
              <mc:Fallback>
                <p:oleObj name="Equation" r:id="rId14" imgW="761760" imgH="419040" progId="Equation.DSMT4">
                  <p:embed/>
                  <p:pic>
                    <p:nvPicPr>
                      <p:cNvPr id="15" name="Object 14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4775337" y="3976045"/>
                        <a:ext cx="1196975" cy="6588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7632959"/>
              </p:ext>
            </p:extLst>
          </p:nvPr>
        </p:nvGraphicFramePr>
        <p:xfrm>
          <a:off x="367507" y="4554538"/>
          <a:ext cx="1901825" cy="804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56" name="Equation" r:id="rId16" imgW="990360" imgH="419040" progId="Equation.DSMT4">
                  <p:embed/>
                </p:oleObj>
              </mc:Choice>
              <mc:Fallback>
                <p:oleObj name="Equation" r:id="rId16" imgW="990360" imgH="419040" progId="Equation.DSMT4">
                  <p:embed/>
                  <p:pic>
                    <p:nvPicPr>
                      <p:cNvPr id="8" name="Object 7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367507" y="4554538"/>
                        <a:ext cx="1901825" cy="8048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309562" y="5372400"/>
            <a:ext cx="59578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3325101"/>
              </p:ext>
            </p:extLst>
          </p:nvPr>
        </p:nvGraphicFramePr>
        <p:xfrm>
          <a:off x="1413669" y="5392319"/>
          <a:ext cx="976313" cy="804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57" name="Equation" r:id="rId18" imgW="507960" imgH="419040" progId="Equation.DSMT4">
                  <p:embed/>
                </p:oleObj>
              </mc:Choice>
              <mc:Fallback>
                <p:oleObj name="Equation" r:id="rId18" imgW="507960" imgH="419040" progId="Equation.DSMT4">
                  <p:embed/>
                  <p:pic>
                    <p:nvPicPr>
                      <p:cNvPr id="17" name="Object 16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1413669" y="5392319"/>
                        <a:ext cx="976313" cy="8048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2793817"/>
              </p:ext>
            </p:extLst>
          </p:nvPr>
        </p:nvGraphicFramePr>
        <p:xfrm>
          <a:off x="2498726" y="5038306"/>
          <a:ext cx="585787" cy="1512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58" name="Equation" r:id="rId20" imgW="304560" imgH="787320" progId="Equation.DSMT4">
                  <p:embed/>
                </p:oleObj>
              </mc:Choice>
              <mc:Fallback>
                <p:oleObj name="Equation" r:id="rId20" imgW="304560" imgH="787320" progId="Equation.DSMT4">
                  <p:embed/>
                  <p:pic>
                    <p:nvPicPr>
                      <p:cNvPr id="19" name="Object 18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2498726" y="5038306"/>
                        <a:ext cx="585787" cy="15128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047263"/>
              </p:ext>
            </p:extLst>
          </p:nvPr>
        </p:nvGraphicFramePr>
        <p:xfrm>
          <a:off x="3193257" y="5390732"/>
          <a:ext cx="1392237" cy="80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59" name="Equation" r:id="rId22" imgW="723600" imgH="419040" progId="Equation.DSMT4">
                  <p:embed/>
                </p:oleObj>
              </mc:Choice>
              <mc:Fallback>
                <p:oleObj name="Equation" r:id="rId22" imgW="723600" imgH="419040" progId="Equation.DSMT4">
                  <p:embed/>
                  <p:pic>
                    <p:nvPicPr>
                      <p:cNvPr id="20" name="Object 19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3193257" y="5390732"/>
                        <a:ext cx="1392237" cy="806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9152234"/>
              </p:ext>
            </p:extLst>
          </p:nvPr>
        </p:nvGraphicFramePr>
        <p:xfrm>
          <a:off x="4758011" y="5390732"/>
          <a:ext cx="782637" cy="80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" name="Equation" r:id="rId24" imgW="406080" imgH="419040" progId="Equation.DSMT4">
                  <p:embed/>
                </p:oleObj>
              </mc:Choice>
              <mc:Fallback>
                <p:oleObj name="Equation" r:id="rId24" imgW="406080" imgH="419040" progId="Equation.DSMT4">
                  <p:embed/>
                  <p:pic>
                    <p:nvPicPr>
                      <p:cNvPr id="21" name="Object 20"/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4758011" y="5390732"/>
                        <a:ext cx="782637" cy="806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6738760"/>
              </p:ext>
            </p:extLst>
          </p:nvPr>
        </p:nvGraphicFramePr>
        <p:xfrm>
          <a:off x="5540648" y="5617504"/>
          <a:ext cx="1261434" cy="398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" name="Equation" r:id="rId26" imgW="482400" imgH="152280" progId="Equation.DSMT4">
                  <p:embed/>
                </p:oleObj>
              </mc:Choice>
              <mc:Fallback>
                <p:oleObj name="Equation" r:id="rId26" imgW="482400" imgH="152280" progId="Equation.DSMT4">
                  <p:embed/>
                  <p:pic>
                    <p:nvPicPr>
                      <p:cNvPr id="17" name="Object 16"/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5540648" y="5617504"/>
                        <a:ext cx="1261434" cy="3981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7899401" y="5553959"/>
            <a:ext cx="59578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3460770"/>
              </p:ext>
            </p:extLst>
          </p:nvPr>
        </p:nvGraphicFramePr>
        <p:xfrm>
          <a:off x="8736013" y="5372041"/>
          <a:ext cx="1657350" cy="804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" name="Equation" r:id="rId28" imgW="863280" imgH="419040" progId="Equation.DSMT4">
                  <p:embed/>
                </p:oleObj>
              </mc:Choice>
              <mc:Fallback>
                <p:oleObj name="Equation" r:id="rId28" imgW="863280" imgH="419040" progId="Equation.DSMT4">
                  <p:embed/>
                  <p:pic>
                    <p:nvPicPr>
                      <p:cNvPr id="17" name="Object 16"/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8736013" y="5372041"/>
                        <a:ext cx="1657350" cy="8048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327521"/>
              </p:ext>
            </p:extLst>
          </p:nvPr>
        </p:nvGraphicFramePr>
        <p:xfrm>
          <a:off x="5149329" y="2954756"/>
          <a:ext cx="2060575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3" name="Equation" r:id="rId30" imgW="1079280" imgH="203040" progId="Equation.DSMT4">
                  <p:embed/>
                </p:oleObj>
              </mc:Choice>
              <mc:Fallback>
                <p:oleObj name="Equation" r:id="rId30" imgW="1079280" imgH="203040" progId="Equation.DSMT4">
                  <p:embed/>
                  <p:pic>
                    <p:nvPicPr>
                      <p:cNvPr id="26" name="Object 25"/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5149329" y="2954756"/>
                        <a:ext cx="2060575" cy="387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3773187"/>
              </p:ext>
            </p:extLst>
          </p:nvPr>
        </p:nvGraphicFramePr>
        <p:xfrm>
          <a:off x="7400925" y="2896281"/>
          <a:ext cx="2398712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4" name="Equation" r:id="rId32" imgW="1257120" imgH="241200" progId="Equation.DSMT4">
                  <p:embed/>
                </p:oleObj>
              </mc:Choice>
              <mc:Fallback>
                <p:oleObj name="Equation" r:id="rId32" imgW="1257120" imgH="241200" progId="Equation.DSMT4">
                  <p:embed/>
                  <p:pic>
                    <p:nvPicPr>
                      <p:cNvPr id="9" name="Object 8"/>
                      <p:cNvPicPr/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7400925" y="2896281"/>
                        <a:ext cx="2398712" cy="460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32112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1" grpId="0"/>
      <p:bldP spid="18" grpId="0"/>
      <p:bldP spid="2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3745921" y="2459354"/>
            <a:ext cx="5731454" cy="11423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 SỐ LƯỢNG GIÁC CỦA GÓC NHỌN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76250" y="1390910"/>
            <a:ext cx="87344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8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28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sz="28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sz="28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28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28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endParaRPr lang="en-US" sz="2800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9562" y="1914130"/>
            <a:ext cx="1138237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14/ tr77 SGK.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nhọn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minh:</a:t>
            </a: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7617293"/>
              </p:ext>
            </p:extLst>
          </p:nvPr>
        </p:nvGraphicFramePr>
        <p:xfrm>
          <a:off x="339341" y="3581969"/>
          <a:ext cx="1963585" cy="7992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3" name="Equation" r:id="rId3" imgW="1028520" imgH="419040" progId="Equation.DSMT4">
                  <p:embed/>
                </p:oleObj>
              </mc:Choice>
              <mc:Fallback>
                <p:oleObj name="Equation" r:id="rId3" imgW="1028520" imgH="419040" progId="Equation.DSMT4">
                  <p:embed/>
                  <p:pic>
                    <p:nvPicPr>
                      <p:cNvPr id="9" name="Object 8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39341" y="3581969"/>
                        <a:ext cx="1963585" cy="79927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548436" y="2257117"/>
            <a:ext cx="2437204" cy="1629083"/>
          </a:xfrm>
          <a:prstGeom prst="rect">
            <a:avLst/>
          </a:prstGeom>
        </p:spPr>
      </p:pic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3176964"/>
              </p:ext>
            </p:extLst>
          </p:nvPr>
        </p:nvGraphicFramePr>
        <p:xfrm>
          <a:off x="3889375" y="2648439"/>
          <a:ext cx="1238250" cy="658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4" name="Equation" r:id="rId6" imgW="787320" imgH="419040" progId="Equation.DSMT4">
                  <p:embed/>
                </p:oleObj>
              </mc:Choice>
              <mc:Fallback>
                <p:oleObj name="Equation" r:id="rId6" imgW="787320" imgH="419040" progId="Equation.DSMT4">
                  <p:embed/>
                  <p:pic>
                    <p:nvPicPr>
                      <p:cNvPr id="13" name="Object 12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889375" y="2648439"/>
                        <a:ext cx="1238250" cy="6588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4169828"/>
              </p:ext>
            </p:extLst>
          </p:nvPr>
        </p:nvGraphicFramePr>
        <p:xfrm>
          <a:off x="5226050" y="2655229"/>
          <a:ext cx="1298575" cy="658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5" name="Equation" r:id="rId8" imgW="825480" imgH="419040" progId="Equation.DSMT4">
                  <p:embed/>
                </p:oleObj>
              </mc:Choice>
              <mc:Fallback>
                <p:oleObj name="Equation" r:id="rId8" imgW="825480" imgH="419040" progId="Equation.DSMT4">
                  <p:embed/>
                  <p:pic>
                    <p:nvPicPr>
                      <p:cNvPr id="14" name="Object 13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226050" y="2655229"/>
                        <a:ext cx="1298575" cy="6588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8968652"/>
              </p:ext>
            </p:extLst>
          </p:nvPr>
        </p:nvGraphicFramePr>
        <p:xfrm>
          <a:off x="6524625" y="2649487"/>
          <a:ext cx="1255713" cy="658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6" name="Equation" r:id="rId10" imgW="799920" imgH="419040" progId="Equation.DSMT4">
                  <p:embed/>
                </p:oleObj>
              </mc:Choice>
              <mc:Fallback>
                <p:oleObj name="Equation" r:id="rId10" imgW="799920" imgH="419040" progId="Equation.DSMT4">
                  <p:embed/>
                  <p:pic>
                    <p:nvPicPr>
                      <p:cNvPr id="15" name="Object 14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6524625" y="2649487"/>
                        <a:ext cx="1255713" cy="6588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1512698"/>
              </p:ext>
            </p:extLst>
          </p:nvPr>
        </p:nvGraphicFramePr>
        <p:xfrm>
          <a:off x="7899401" y="2610508"/>
          <a:ext cx="1196975" cy="658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7" name="Equation" r:id="rId12" imgW="761760" imgH="419040" progId="Equation.DSMT4">
                  <p:embed/>
                </p:oleObj>
              </mc:Choice>
              <mc:Fallback>
                <p:oleObj name="Equation" r:id="rId12" imgW="761760" imgH="419040" progId="Equation.DSMT4">
                  <p:embed/>
                  <p:pic>
                    <p:nvPicPr>
                      <p:cNvPr id="16" name="Object 15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7899401" y="2610508"/>
                        <a:ext cx="1196975" cy="6588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339341" y="4345335"/>
            <a:ext cx="17371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1413795"/>
              </p:ext>
            </p:extLst>
          </p:nvPr>
        </p:nvGraphicFramePr>
        <p:xfrm>
          <a:off x="414337" y="4768791"/>
          <a:ext cx="1023938" cy="804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8" name="Equation" r:id="rId14" imgW="533160" imgH="419040" progId="Equation.DSMT4">
                  <p:embed/>
                </p:oleObj>
              </mc:Choice>
              <mc:Fallback>
                <p:oleObj name="Equation" r:id="rId14" imgW="533160" imgH="419040" progId="Equation.DSMT4">
                  <p:embed/>
                  <p:pic>
                    <p:nvPicPr>
                      <p:cNvPr id="19" name="Object 18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414337" y="4768791"/>
                        <a:ext cx="1023938" cy="8048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2794433"/>
              </p:ext>
            </p:extLst>
          </p:nvPr>
        </p:nvGraphicFramePr>
        <p:xfrm>
          <a:off x="1522413" y="4414359"/>
          <a:ext cx="585787" cy="1512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9" name="Equation" r:id="rId16" imgW="304560" imgH="787320" progId="Equation.DSMT4">
                  <p:embed/>
                </p:oleObj>
              </mc:Choice>
              <mc:Fallback>
                <p:oleObj name="Equation" r:id="rId16" imgW="304560" imgH="787320" progId="Equation.DSMT4">
                  <p:embed/>
                  <p:pic>
                    <p:nvPicPr>
                      <p:cNvPr id="20" name="Object 19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522413" y="4414359"/>
                        <a:ext cx="585787" cy="15128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5013943"/>
              </p:ext>
            </p:extLst>
          </p:nvPr>
        </p:nvGraphicFramePr>
        <p:xfrm>
          <a:off x="2216944" y="4766785"/>
          <a:ext cx="1392237" cy="80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0" name="Equation" r:id="rId18" imgW="723600" imgH="419040" progId="Equation.DSMT4">
                  <p:embed/>
                </p:oleObj>
              </mc:Choice>
              <mc:Fallback>
                <p:oleObj name="Equation" r:id="rId18" imgW="723600" imgH="419040" progId="Equation.DSMT4">
                  <p:embed/>
                  <p:pic>
                    <p:nvPicPr>
                      <p:cNvPr id="21" name="Object 20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216944" y="4766785"/>
                        <a:ext cx="1392237" cy="806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3799407"/>
              </p:ext>
            </p:extLst>
          </p:nvPr>
        </p:nvGraphicFramePr>
        <p:xfrm>
          <a:off x="3781698" y="4766785"/>
          <a:ext cx="782637" cy="80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1" name="Equation" r:id="rId20" imgW="406080" imgH="419040" progId="Equation.DSMT4">
                  <p:embed/>
                </p:oleObj>
              </mc:Choice>
              <mc:Fallback>
                <p:oleObj name="Equation" r:id="rId20" imgW="406080" imgH="419040" progId="Equation.DSMT4">
                  <p:embed/>
                  <p:pic>
                    <p:nvPicPr>
                      <p:cNvPr id="22" name="Object 21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3781698" y="4766785"/>
                        <a:ext cx="782637" cy="806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6409155"/>
              </p:ext>
            </p:extLst>
          </p:nvPr>
        </p:nvGraphicFramePr>
        <p:xfrm>
          <a:off x="4530726" y="4994216"/>
          <a:ext cx="1289050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2" name="Equation" r:id="rId22" imgW="507960" imgH="152280" progId="Equation.DSMT4">
                  <p:embed/>
                </p:oleObj>
              </mc:Choice>
              <mc:Fallback>
                <p:oleObj name="Equation" r:id="rId22" imgW="507960" imgH="152280" progId="Equation.DSMT4">
                  <p:embed/>
                  <p:pic>
                    <p:nvPicPr>
                      <p:cNvPr id="23" name="Object 22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4530726" y="4994216"/>
                        <a:ext cx="1289050" cy="396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414337" y="6077093"/>
            <a:ext cx="59578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6627896"/>
              </p:ext>
            </p:extLst>
          </p:nvPr>
        </p:nvGraphicFramePr>
        <p:xfrm>
          <a:off x="1438275" y="5913438"/>
          <a:ext cx="1730375" cy="804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3" name="Equation" r:id="rId24" imgW="901440" imgH="419040" progId="Equation.DSMT4">
                  <p:embed/>
                </p:oleObj>
              </mc:Choice>
              <mc:Fallback>
                <p:oleObj name="Equation" r:id="rId24" imgW="901440" imgH="419040" progId="Equation.DSMT4">
                  <p:embed/>
                  <p:pic>
                    <p:nvPicPr>
                      <p:cNvPr id="25" name="Object 24"/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1438275" y="5913438"/>
                        <a:ext cx="1730375" cy="8048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Connector 6"/>
          <p:cNvCxnSpPr/>
          <p:nvPr/>
        </p:nvCxnSpPr>
        <p:spPr>
          <a:xfrm flipH="1">
            <a:off x="6019800" y="3743325"/>
            <a:ext cx="9525" cy="29749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5131785"/>
              </p:ext>
            </p:extLst>
          </p:nvPr>
        </p:nvGraphicFramePr>
        <p:xfrm>
          <a:off x="6214526" y="3981608"/>
          <a:ext cx="2060575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4" name="Equation" r:id="rId26" imgW="1079280" imgH="203040" progId="Equation.DSMT4">
                  <p:embed/>
                </p:oleObj>
              </mc:Choice>
              <mc:Fallback>
                <p:oleObj name="Equation" r:id="rId26" imgW="1079280" imgH="203040" progId="Equation.DSMT4">
                  <p:embed/>
                  <p:pic>
                    <p:nvPicPr>
                      <p:cNvPr id="9" name="Object 8"/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6214526" y="3981608"/>
                        <a:ext cx="2060575" cy="387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6193096" y="4342529"/>
            <a:ext cx="17371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1498190"/>
              </p:ext>
            </p:extLst>
          </p:nvPr>
        </p:nvGraphicFramePr>
        <p:xfrm>
          <a:off x="6051549" y="4934754"/>
          <a:ext cx="1802249" cy="3728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5" name="Equation" r:id="rId28" imgW="736560" imgH="152280" progId="Equation.DSMT4">
                  <p:embed/>
                </p:oleObj>
              </mc:Choice>
              <mc:Fallback>
                <p:oleObj name="Equation" r:id="rId28" imgW="736560" imgH="152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6051549" y="4934754"/>
                        <a:ext cx="1802249" cy="37287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7526084"/>
              </p:ext>
            </p:extLst>
          </p:nvPr>
        </p:nvGraphicFramePr>
        <p:xfrm>
          <a:off x="7912100" y="4706938"/>
          <a:ext cx="1366838" cy="80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6" name="Equation" r:id="rId30" imgW="711000" imgH="419040" progId="Equation.DSMT4">
                  <p:embed/>
                </p:oleObj>
              </mc:Choice>
              <mc:Fallback>
                <p:oleObj name="Equation" r:id="rId30" imgW="711000" imgH="419040" progId="Equation.DSMT4">
                  <p:embed/>
                  <p:pic>
                    <p:nvPicPr>
                      <p:cNvPr id="21" name="Object 20"/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7912100" y="4706938"/>
                        <a:ext cx="1366838" cy="806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3076856"/>
              </p:ext>
            </p:extLst>
          </p:nvPr>
        </p:nvGraphicFramePr>
        <p:xfrm>
          <a:off x="9458324" y="4912689"/>
          <a:ext cx="515401" cy="3949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7" name="Equation" r:id="rId32" imgW="215640" imgH="164880" progId="Equation.DSMT4">
                  <p:embed/>
                </p:oleObj>
              </mc:Choice>
              <mc:Fallback>
                <p:oleObj name="Equation" r:id="rId32" imgW="215640" imgH="164880" progId="Equation.DSMT4">
                  <p:embed/>
                  <p:pic>
                    <p:nvPicPr>
                      <p:cNvPr id="28" name="Object 27"/>
                      <p:cNvPicPr/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9458324" y="4912689"/>
                        <a:ext cx="515401" cy="39494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6117432" y="5910810"/>
            <a:ext cx="59578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1139103"/>
              </p:ext>
            </p:extLst>
          </p:nvPr>
        </p:nvGraphicFramePr>
        <p:xfrm>
          <a:off x="6894513" y="5921375"/>
          <a:ext cx="2298700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8" name="Equation" r:id="rId34" imgW="939600" imgH="177480" progId="Equation.DSMT4">
                  <p:embed/>
                </p:oleObj>
              </mc:Choice>
              <mc:Fallback>
                <p:oleObj name="Equation" r:id="rId34" imgW="939600" imgH="177480" progId="Equation.DSMT4">
                  <p:embed/>
                  <p:pic>
                    <p:nvPicPr>
                      <p:cNvPr id="12" name="Object 11"/>
                      <p:cNvPicPr/>
                      <p:nvPr/>
                    </p:nvPicPr>
                    <p:blipFill>
                      <a:blip r:embed="rId35"/>
                      <a:stretch>
                        <a:fillRect/>
                      </a:stretch>
                    </p:blipFill>
                    <p:spPr>
                      <a:xfrm>
                        <a:off x="6894513" y="5921375"/>
                        <a:ext cx="2298700" cy="4333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57004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5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0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3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6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4" grpId="0"/>
      <p:bldP spid="27" grpId="0"/>
      <p:bldP spid="3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3745921" y="2459354"/>
            <a:ext cx="5731454" cy="11423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 SỐ LƯỢNG GIÁC CỦA GÓC NHỌN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76250" y="1390910"/>
            <a:ext cx="87344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8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28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sz="28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sz="28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28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28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endParaRPr lang="en-US" sz="2800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9562" y="1914130"/>
            <a:ext cx="1138237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14/ tr77 SGK.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nhọn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minh:</a:t>
            </a: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585244"/>
              </p:ext>
            </p:extLst>
          </p:nvPr>
        </p:nvGraphicFramePr>
        <p:xfrm>
          <a:off x="457200" y="3391457"/>
          <a:ext cx="2398712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34" name="Equation" r:id="rId3" imgW="1257120" imgH="241200" progId="Equation.DSMT4">
                  <p:embed/>
                </p:oleObj>
              </mc:Choice>
              <mc:Fallback>
                <p:oleObj name="Equation" r:id="rId3" imgW="1257120" imgH="241200" progId="Equation.DSMT4">
                  <p:embed/>
                  <p:pic>
                    <p:nvPicPr>
                      <p:cNvPr id="9" name="Object 8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57200" y="3391457"/>
                        <a:ext cx="2398712" cy="460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548436" y="2257117"/>
            <a:ext cx="2437204" cy="1629083"/>
          </a:xfrm>
          <a:prstGeom prst="rect">
            <a:avLst/>
          </a:prstGeom>
        </p:spPr>
      </p:pic>
      <p:graphicFrame>
        <p:nvGraphicFramePr>
          <p:cNvPr id="13" name="Object 12"/>
          <p:cNvGraphicFramePr>
            <a:graphicFrameLocks noChangeAspect="1"/>
          </p:cNvGraphicFramePr>
          <p:nvPr>
            <p:extLst/>
          </p:nvPr>
        </p:nvGraphicFramePr>
        <p:xfrm>
          <a:off x="3889375" y="2648439"/>
          <a:ext cx="1238250" cy="658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35" name="Equation" r:id="rId6" imgW="787320" imgH="419040" progId="Equation.DSMT4">
                  <p:embed/>
                </p:oleObj>
              </mc:Choice>
              <mc:Fallback>
                <p:oleObj name="Equation" r:id="rId6" imgW="787320" imgH="419040" progId="Equation.DSMT4">
                  <p:embed/>
                  <p:pic>
                    <p:nvPicPr>
                      <p:cNvPr id="13" name="Object 12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889375" y="2648439"/>
                        <a:ext cx="1238250" cy="6588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/>
          </p:nvPr>
        </p:nvGraphicFramePr>
        <p:xfrm>
          <a:off x="5226050" y="2655229"/>
          <a:ext cx="1298575" cy="658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36" name="Equation" r:id="rId8" imgW="825480" imgH="419040" progId="Equation.DSMT4">
                  <p:embed/>
                </p:oleObj>
              </mc:Choice>
              <mc:Fallback>
                <p:oleObj name="Equation" r:id="rId8" imgW="825480" imgH="419040" progId="Equation.DSMT4">
                  <p:embed/>
                  <p:pic>
                    <p:nvPicPr>
                      <p:cNvPr id="14" name="Object 13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226050" y="2655229"/>
                        <a:ext cx="1298575" cy="6588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/>
          </p:nvPr>
        </p:nvGraphicFramePr>
        <p:xfrm>
          <a:off x="6524625" y="2649487"/>
          <a:ext cx="1255713" cy="658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37" name="Equation" r:id="rId10" imgW="799920" imgH="419040" progId="Equation.DSMT4">
                  <p:embed/>
                </p:oleObj>
              </mc:Choice>
              <mc:Fallback>
                <p:oleObj name="Equation" r:id="rId10" imgW="799920" imgH="419040" progId="Equation.DSMT4">
                  <p:embed/>
                  <p:pic>
                    <p:nvPicPr>
                      <p:cNvPr id="15" name="Object 14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6524625" y="2649487"/>
                        <a:ext cx="1255713" cy="6588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/>
          </p:nvPr>
        </p:nvGraphicFramePr>
        <p:xfrm>
          <a:off x="7899401" y="2610508"/>
          <a:ext cx="1196975" cy="658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38" name="Equation" r:id="rId12" imgW="761760" imgH="419040" progId="Equation.DSMT4">
                  <p:embed/>
                </p:oleObj>
              </mc:Choice>
              <mc:Fallback>
                <p:oleObj name="Equation" r:id="rId12" imgW="761760" imgH="419040" progId="Equation.DSMT4">
                  <p:embed/>
                  <p:pic>
                    <p:nvPicPr>
                      <p:cNvPr id="16" name="Object 15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7899401" y="2610508"/>
                        <a:ext cx="1196975" cy="6588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437176" y="4519219"/>
            <a:ext cx="17371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3199490"/>
              </p:ext>
            </p:extLst>
          </p:nvPr>
        </p:nvGraphicFramePr>
        <p:xfrm>
          <a:off x="457200" y="4915817"/>
          <a:ext cx="1755775" cy="414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39" name="Equation" r:id="rId14" imgW="914400" imgH="215640" progId="Equation.DSMT4">
                  <p:embed/>
                </p:oleObj>
              </mc:Choice>
              <mc:Fallback>
                <p:oleObj name="Equation" r:id="rId14" imgW="914400" imgH="215640" progId="Equation.DSMT4">
                  <p:embed/>
                  <p:pic>
                    <p:nvPicPr>
                      <p:cNvPr id="19" name="Object 18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457200" y="4915817"/>
                        <a:ext cx="1755775" cy="4143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4586988"/>
              </p:ext>
            </p:extLst>
          </p:nvPr>
        </p:nvGraphicFramePr>
        <p:xfrm>
          <a:off x="2303462" y="4672426"/>
          <a:ext cx="2270125" cy="1001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0" name="Equation" r:id="rId16" imgW="1180800" imgH="520560" progId="Equation.DSMT4">
                  <p:embed/>
                </p:oleObj>
              </mc:Choice>
              <mc:Fallback>
                <p:oleObj name="Equation" r:id="rId16" imgW="1180800" imgH="520560" progId="Equation.DSMT4">
                  <p:embed/>
                  <p:pic>
                    <p:nvPicPr>
                      <p:cNvPr id="21" name="Object 20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2303462" y="4672426"/>
                        <a:ext cx="2270125" cy="10017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7112793"/>
              </p:ext>
            </p:extLst>
          </p:nvPr>
        </p:nvGraphicFramePr>
        <p:xfrm>
          <a:off x="4553743" y="4774600"/>
          <a:ext cx="1736725" cy="855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1" name="Equation" r:id="rId18" imgW="901440" imgH="444240" progId="Equation.DSMT4">
                  <p:embed/>
                </p:oleObj>
              </mc:Choice>
              <mc:Fallback>
                <p:oleObj name="Equation" r:id="rId18" imgW="901440" imgH="444240" progId="Equation.DSMT4">
                  <p:embed/>
                  <p:pic>
                    <p:nvPicPr>
                      <p:cNvPr id="22" name="Object 21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4553743" y="4774600"/>
                        <a:ext cx="1736725" cy="8556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206544"/>
              </p:ext>
            </p:extLst>
          </p:nvPr>
        </p:nvGraphicFramePr>
        <p:xfrm>
          <a:off x="9023351" y="5008562"/>
          <a:ext cx="547687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2" name="Equation" r:id="rId20" imgW="215640" imgH="164880" progId="Equation.DSMT4">
                  <p:embed/>
                </p:oleObj>
              </mc:Choice>
              <mc:Fallback>
                <p:oleObj name="Equation" r:id="rId20" imgW="215640" imgH="164880" progId="Equation.DSMT4">
                  <p:embed/>
                  <p:pic>
                    <p:nvPicPr>
                      <p:cNvPr id="23" name="Object 22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9023351" y="5008562"/>
                        <a:ext cx="547687" cy="4302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476250" y="5675057"/>
            <a:ext cx="59578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graphicFrame>
        <p:nvGraphicFramePr>
          <p:cNvPr id="3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7371387"/>
              </p:ext>
            </p:extLst>
          </p:nvPr>
        </p:nvGraphicFramePr>
        <p:xfrm>
          <a:off x="6326188" y="4795838"/>
          <a:ext cx="1662112" cy="855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3" name="Equation" r:id="rId22" imgW="863280" imgH="444240" progId="Equation.DSMT4">
                  <p:embed/>
                </p:oleObj>
              </mc:Choice>
              <mc:Fallback>
                <p:oleObj name="Equation" r:id="rId22" imgW="863280" imgH="444240" progId="Equation.DSMT4">
                  <p:embed/>
                  <p:pic>
                    <p:nvPicPr>
                      <p:cNvPr id="22" name="Object 21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6326188" y="4795838"/>
                        <a:ext cx="1662112" cy="8556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3933803"/>
              </p:ext>
            </p:extLst>
          </p:nvPr>
        </p:nvGraphicFramePr>
        <p:xfrm>
          <a:off x="8045450" y="4775200"/>
          <a:ext cx="904875" cy="855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4" name="Equation" r:id="rId24" imgW="469800" imgH="444240" progId="Equation.DSMT4">
                  <p:embed/>
                </p:oleObj>
              </mc:Choice>
              <mc:Fallback>
                <p:oleObj name="Equation" r:id="rId24" imgW="469800" imgH="444240" progId="Equation.DSMT4">
                  <p:embed/>
                  <p:pic>
                    <p:nvPicPr>
                      <p:cNvPr id="32" name="Object 31"/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8045450" y="4775200"/>
                        <a:ext cx="904875" cy="8556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8371857"/>
              </p:ext>
            </p:extLst>
          </p:nvPr>
        </p:nvGraphicFramePr>
        <p:xfrm>
          <a:off x="1409700" y="5697696"/>
          <a:ext cx="2132013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5" name="Equation" r:id="rId26" imgW="1117440" imgH="215640" progId="Equation.DSMT4">
                  <p:embed/>
                </p:oleObj>
              </mc:Choice>
              <mc:Fallback>
                <p:oleObj name="Equation" r:id="rId26" imgW="1117440" imgH="215640" progId="Equation.DSMT4">
                  <p:embed/>
                  <p:pic>
                    <p:nvPicPr>
                      <p:cNvPr id="9" name="Object 8"/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1409700" y="5697696"/>
                        <a:ext cx="2132013" cy="4111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TextBox 34"/>
          <p:cNvSpPr txBox="1"/>
          <p:nvPr/>
        </p:nvSpPr>
        <p:spPr>
          <a:xfrm>
            <a:off x="409574" y="4031296"/>
            <a:ext cx="77152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Pytago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BC</a:t>
            </a:r>
            <a:r>
              <a:rPr lang="en-US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AB</a:t>
            </a:r>
            <a:r>
              <a:rPr lang="en-US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AC</a:t>
            </a:r>
            <a:r>
              <a:rPr lang="en-US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18883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 SỐ LƯỢNG GIÁC CỦA GÓC NHỌN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76250" y="1390910"/>
            <a:ext cx="87344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8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28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sz="28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28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endParaRPr lang="en-US" sz="2800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9562" y="1914130"/>
            <a:ext cx="1138237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15/ tr77 SGK. Cho tam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ABC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cosB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0,8;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C.</a:t>
            </a: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2795016"/>
              </p:ext>
            </p:extLst>
          </p:nvPr>
        </p:nvGraphicFramePr>
        <p:xfrm>
          <a:off x="649288" y="5286375"/>
          <a:ext cx="1657350" cy="950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17" name="Equation" r:id="rId3" imgW="863280" imgH="495000" progId="Equation.DSMT4">
                  <p:embed/>
                </p:oleObj>
              </mc:Choice>
              <mc:Fallback>
                <p:oleObj name="Equation" r:id="rId3" imgW="863280" imgH="495000" progId="Equation.DSMT4">
                  <p:embed/>
                  <p:pic>
                    <p:nvPicPr>
                      <p:cNvPr id="19" name="Object 18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49288" y="5286375"/>
                        <a:ext cx="1657350" cy="9509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457200" y="3398221"/>
            <a:ext cx="59578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ABC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graphicFrame>
        <p:nvGraphicFramePr>
          <p:cNvPr id="34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3189347"/>
              </p:ext>
            </p:extLst>
          </p:nvPr>
        </p:nvGraphicFramePr>
        <p:xfrm>
          <a:off x="1278288" y="4311899"/>
          <a:ext cx="2155825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18" name="Equation" r:id="rId5" imgW="1130040" imgH="241200" progId="Equation.DSMT4">
                  <p:embed/>
                </p:oleObj>
              </mc:Choice>
              <mc:Fallback>
                <p:oleObj name="Equation" r:id="rId5" imgW="1130040" imgH="241200" progId="Equation.DSMT4">
                  <p:embed/>
                  <p:pic>
                    <p:nvPicPr>
                      <p:cNvPr id="34" name="Object 33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278288" y="4311899"/>
                        <a:ext cx="2155825" cy="4587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325769" y="2655993"/>
            <a:ext cx="1775686" cy="211469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552575" y="2982307"/>
            <a:ext cx="16478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4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09562" y="4331255"/>
            <a:ext cx="17371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7634159"/>
              </p:ext>
            </p:extLst>
          </p:nvPr>
        </p:nvGraphicFramePr>
        <p:xfrm>
          <a:off x="4896711" y="3441723"/>
          <a:ext cx="1298507" cy="41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19" name="Equation" r:id="rId8" imgW="749160" imgH="241200" progId="Equation.DSMT4">
                  <p:embed/>
                </p:oleObj>
              </mc:Choice>
              <mc:Fallback>
                <p:oleObj name="Equation" r:id="rId8" imgW="74916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896711" y="3441723"/>
                        <a:ext cx="1298507" cy="4181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7076129"/>
              </p:ext>
            </p:extLst>
          </p:nvPr>
        </p:nvGraphicFramePr>
        <p:xfrm>
          <a:off x="642949" y="3816780"/>
          <a:ext cx="2557451" cy="482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0" name="Equation" r:id="rId10" imgW="1346040" imgH="253800" progId="Equation.DSMT4">
                  <p:embed/>
                </p:oleObj>
              </mc:Choice>
              <mc:Fallback>
                <p:oleObj name="Equation" r:id="rId10" imgW="134604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642949" y="3816780"/>
                        <a:ext cx="2557451" cy="4825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3891497"/>
              </p:ext>
            </p:extLst>
          </p:nvPr>
        </p:nvGraphicFramePr>
        <p:xfrm>
          <a:off x="476250" y="4806735"/>
          <a:ext cx="2493963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1" name="Equation" r:id="rId12" imgW="1307880" imgH="241200" progId="Equation.DSMT4">
                  <p:embed/>
                </p:oleObj>
              </mc:Choice>
              <mc:Fallback>
                <p:oleObj name="Equation" r:id="rId12" imgW="1307880" imgH="241200" progId="Equation.DSMT4">
                  <p:embed/>
                  <p:pic>
                    <p:nvPicPr>
                      <p:cNvPr id="34" name="Object 33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476250" y="4806735"/>
                        <a:ext cx="2493963" cy="4587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2069422"/>
              </p:ext>
            </p:extLst>
          </p:nvPr>
        </p:nvGraphicFramePr>
        <p:xfrm>
          <a:off x="2970213" y="4866596"/>
          <a:ext cx="2009775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2" name="Equation" r:id="rId14" imgW="1054080" imgH="228600" progId="Equation.DSMT4">
                  <p:embed/>
                </p:oleObj>
              </mc:Choice>
              <mc:Fallback>
                <p:oleObj name="Equation" r:id="rId14" imgW="1054080" imgH="228600" progId="Equation.DSMT4">
                  <p:embed/>
                  <p:pic>
                    <p:nvPicPr>
                      <p:cNvPr id="27" name="Object 26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2970213" y="4866596"/>
                        <a:ext cx="2009775" cy="434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1600139"/>
              </p:ext>
            </p:extLst>
          </p:nvPr>
        </p:nvGraphicFramePr>
        <p:xfrm>
          <a:off x="5071960" y="4806735"/>
          <a:ext cx="2686253" cy="4948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3" name="Equation" r:id="rId16" imgW="1447560" imgH="266400" progId="Equation.DSMT4">
                  <p:embed/>
                </p:oleObj>
              </mc:Choice>
              <mc:Fallback>
                <p:oleObj name="Equation" r:id="rId16" imgW="1447560" imgH="266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5071960" y="4806735"/>
                        <a:ext cx="2686253" cy="49483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1279966"/>
              </p:ext>
            </p:extLst>
          </p:nvPr>
        </p:nvGraphicFramePr>
        <p:xfrm>
          <a:off x="2383188" y="5347493"/>
          <a:ext cx="755650" cy="828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4" name="Equation" r:id="rId18" imgW="393480" imgH="431640" progId="Equation.DSMT4">
                  <p:embed/>
                </p:oleObj>
              </mc:Choice>
              <mc:Fallback>
                <p:oleObj name="Equation" r:id="rId18" imgW="393480" imgH="431640" progId="Equation.DSMT4">
                  <p:embed/>
                  <p:pic>
                    <p:nvPicPr>
                      <p:cNvPr id="19" name="Object 18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383188" y="5347493"/>
                        <a:ext cx="755650" cy="828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0573354"/>
              </p:ext>
            </p:extLst>
          </p:nvPr>
        </p:nvGraphicFramePr>
        <p:xfrm>
          <a:off x="3341688" y="5357813"/>
          <a:ext cx="511175" cy="804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5" name="Equation" r:id="rId20" imgW="266400" imgH="419040" progId="Equation.DSMT4">
                  <p:embed/>
                </p:oleObj>
              </mc:Choice>
              <mc:Fallback>
                <p:oleObj name="Equation" r:id="rId20" imgW="266400" imgH="419040" progId="Equation.DSMT4">
                  <p:embed/>
                  <p:pic>
                    <p:nvPicPr>
                      <p:cNvPr id="30" name="Object 29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3341688" y="5357813"/>
                        <a:ext cx="511175" cy="8048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1565361"/>
              </p:ext>
            </p:extLst>
          </p:nvPr>
        </p:nvGraphicFramePr>
        <p:xfrm>
          <a:off x="4956175" y="5224463"/>
          <a:ext cx="1706563" cy="950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6" name="Equation" r:id="rId22" imgW="888840" imgH="495000" progId="Equation.DSMT4">
                  <p:embed/>
                </p:oleObj>
              </mc:Choice>
              <mc:Fallback>
                <p:oleObj name="Equation" r:id="rId22" imgW="888840" imgH="495000" progId="Equation.DSMT4">
                  <p:embed/>
                  <p:pic>
                    <p:nvPicPr>
                      <p:cNvPr id="19" name="Object 18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4956175" y="5224463"/>
                        <a:ext cx="1706563" cy="9509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9990977"/>
              </p:ext>
            </p:extLst>
          </p:nvPr>
        </p:nvGraphicFramePr>
        <p:xfrm>
          <a:off x="6718301" y="5286375"/>
          <a:ext cx="755650" cy="828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7" name="Equation" r:id="rId24" imgW="393480" imgH="431640" progId="Equation.DSMT4">
                  <p:embed/>
                </p:oleObj>
              </mc:Choice>
              <mc:Fallback>
                <p:oleObj name="Equation" r:id="rId24" imgW="393480" imgH="431640" progId="Equation.DSMT4">
                  <p:embed/>
                  <p:pic>
                    <p:nvPicPr>
                      <p:cNvPr id="30" name="Object 29"/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6718301" y="5286375"/>
                        <a:ext cx="755650" cy="828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5093583"/>
              </p:ext>
            </p:extLst>
          </p:nvPr>
        </p:nvGraphicFramePr>
        <p:xfrm>
          <a:off x="7594597" y="5265523"/>
          <a:ext cx="511175" cy="804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8" name="Equation" r:id="rId26" imgW="266400" imgH="419040" progId="Equation.DSMT4">
                  <p:embed/>
                </p:oleObj>
              </mc:Choice>
              <mc:Fallback>
                <p:oleObj name="Equation" r:id="rId26" imgW="266400" imgH="419040" progId="Equation.DSMT4">
                  <p:embed/>
                  <p:pic>
                    <p:nvPicPr>
                      <p:cNvPr id="31" name="Object 30"/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7594597" y="5265523"/>
                        <a:ext cx="511175" cy="8048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17903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3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2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0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5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24" grpId="0"/>
      <p:bldP spid="7" grpId="0"/>
      <p:bldP spid="2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 SỐ LƯỢNG GIÁC CỦA GÓC NHỌN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76250" y="1390910"/>
            <a:ext cx="87344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8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sz="28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8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8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28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28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endParaRPr lang="en-US" sz="2800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9562" y="1914130"/>
            <a:ext cx="1138237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16/ tr77 SGK. Cho tam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60</a:t>
            </a:r>
            <a:r>
              <a:rPr lang="en-US" sz="2800" baseline="30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huyền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8.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60</a:t>
            </a:r>
            <a:r>
              <a:rPr lang="en-US" sz="2800" baseline="30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34501" y="2590068"/>
            <a:ext cx="1733218" cy="2353407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590675" y="2939915"/>
            <a:ext cx="19716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8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40982" y="3566866"/>
            <a:ext cx="6181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DEF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E, ta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2580214"/>
              </p:ext>
            </p:extLst>
          </p:nvPr>
        </p:nvGraphicFramePr>
        <p:xfrm>
          <a:off x="5164347" y="3429416"/>
          <a:ext cx="1316887" cy="7365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8" name="Equation" r:id="rId4" imgW="749160" imgH="419040" progId="Equation.DSMT4">
                  <p:embed/>
                </p:oleObj>
              </mc:Choice>
              <mc:Fallback>
                <p:oleObj name="Equation" r:id="rId4" imgW="74916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164347" y="3429416"/>
                        <a:ext cx="1316887" cy="73656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4647868"/>
              </p:ext>
            </p:extLst>
          </p:nvPr>
        </p:nvGraphicFramePr>
        <p:xfrm>
          <a:off x="1111250" y="4132263"/>
          <a:ext cx="2421733" cy="5125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9" name="Equation" r:id="rId6" imgW="1143000" imgH="241200" progId="Equation.DSMT4">
                  <p:embed/>
                </p:oleObj>
              </mc:Choice>
              <mc:Fallback>
                <p:oleObj name="Equation" r:id="rId6" imgW="1143000" imgH="241200" progId="Equation.DSMT4">
                  <p:embed/>
                  <p:pic>
                    <p:nvPicPr>
                      <p:cNvPr id="13" name="Object 12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111250" y="4132263"/>
                        <a:ext cx="2421733" cy="5125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622595"/>
              </p:ext>
            </p:extLst>
          </p:nvPr>
        </p:nvGraphicFramePr>
        <p:xfrm>
          <a:off x="1164828" y="4795330"/>
          <a:ext cx="2314575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20" name="Equation" r:id="rId8" imgW="1091880" imgH="215640" progId="Equation.DSMT4">
                  <p:embed/>
                </p:oleObj>
              </mc:Choice>
              <mc:Fallback>
                <p:oleObj name="Equation" r:id="rId8" imgW="1091880" imgH="215640" progId="Equation.DSMT4">
                  <p:embed/>
                  <p:pic>
                    <p:nvPicPr>
                      <p:cNvPr id="26" name="Object 25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164828" y="4795330"/>
                        <a:ext cx="2314575" cy="4587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9761671"/>
              </p:ext>
            </p:extLst>
          </p:nvPr>
        </p:nvGraphicFramePr>
        <p:xfrm>
          <a:off x="1125537" y="5404603"/>
          <a:ext cx="2825750" cy="944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21" name="Equation" r:id="rId10" imgW="1333440" imgH="444240" progId="Equation.DSMT4">
                  <p:embed/>
                </p:oleObj>
              </mc:Choice>
              <mc:Fallback>
                <p:oleObj name="Equation" r:id="rId10" imgW="1333440" imgH="444240" progId="Equation.DSMT4">
                  <p:embed/>
                  <p:pic>
                    <p:nvPicPr>
                      <p:cNvPr id="29" name="Object 28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125537" y="5404603"/>
                        <a:ext cx="2825750" cy="9445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64026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9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4375" y="15557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VỀ NHÀ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47850" y="1296472"/>
            <a:ext cx="792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BT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47850" y="1972747"/>
            <a:ext cx="792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Nắm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vững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nhọn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47850" y="2698979"/>
            <a:ext cx="792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BT17/tr77 SGK.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847850" y="3425211"/>
            <a:ext cx="792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bỏ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túi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6173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</TotalTime>
  <Words>425</Words>
  <Application>Microsoft Office PowerPoint</Application>
  <PresentationFormat>Widescreen</PresentationFormat>
  <Paragraphs>56</Paragraphs>
  <Slides>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Equation</vt:lpstr>
      <vt:lpstr>PowerPoint Presentation</vt:lpstr>
      <vt:lpstr>KHỞI ĐỘNG</vt:lpstr>
      <vt:lpstr>KHỞI ĐỘNG</vt:lpstr>
      <vt:lpstr>TỈ SỐ LƯỢNG GIÁC CỦA GÓC NHỌN</vt:lpstr>
      <vt:lpstr>TỈ SỐ LƯỢNG GIÁC CỦA GÓC NHỌN</vt:lpstr>
      <vt:lpstr>TỈ SỐ LƯỢNG GIÁC CỦA GÓC NHỌN</vt:lpstr>
      <vt:lpstr>TỈ SỐ LƯỢNG GIÁC CỦA GÓC NHỌN</vt:lpstr>
      <vt:lpstr>TỈ SỐ LƯỢNG GIÁC CỦA GÓC NHỌN</vt:lpstr>
      <vt:lpstr>HƯỚNG DẪN VỀ NHÀ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KIỂM TRA BÀI CŨ</dc:title>
  <dc:creator>Admin</dc:creator>
  <cp:lastModifiedBy>Administrator</cp:lastModifiedBy>
  <cp:revision>46</cp:revision>
  <dcterms:created xsi:type="dcterms:W3CDTF">2021-09-28T01:04:34Z</dcterms:created>
  <dcterms:modified xsi:type="dcterms:W3CDTF">2023-09-28T07:10:54Z</dcterms:modified>
</cp:coreProperties>
</file>