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02" r:id="rId4"/>
    <p:sldId id="279" r:id="rId5"/>
    <p:sldId id="352" r:id="rId6"/>
    <p:sldId id="316" r:id="rId7"/>
    <p:sldId id="347" r:id="rId8"/>
    <p:sldId id="348" r:id="rId9"/>
    <p:sldId id="349" r:id="rId10"/>
    <p:sldId id="350" r:id="rId11"/>
    <p:sldId id="283" r:id="rId12"/>
    <p:sldId id="276" r:id="rId13"/>
    <p:sldId id="298" r:id="rId14"/>
    <p:sldId id="327" r:id="rId15"/>
    <p:sldId id="325" r:id="rId16"/>
    <p:sldId id="313" r:id="rId17"/>
    <p:sldId id="314" r:id="rId18"/>
    <p:sldId id="330" r:id="rId19"/>
    <p:sldId id="35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40"/>
  </p:normalViewPr>
  <p:slideViewPr>
    <p:cSldViewPr snapToGrid="0" showGuides="1">
      <p:cViewPr varScale="1">
        <p:scale>
          <a:sx n="82" d="100"/>
          <a:sy n="82" d="100"/>
        </p:scale>
        <p:origin x="19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308742" y="134397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hang out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759098" y="361008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350497" y="2598003"/>
            <a:ext cx="2868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hæŋ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9" name="Picture 4" descr="Female Friends Hanging Out In Cafe | EPS PNG Images Free Download - Pikbest">
            <a:extLst>
              <a:ext uri="{FF2B5EF4-FFF2-40B4-BE49-F238E27FC236}">
                <a16:creationId xmlns:a16="http://schemas.microsoft.com/office/drawing/2014/main" id="{7BF45857-6E36-E7F8-A269-0AA0690D3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2822" r="1731" b="1566"/>
          <a:stretch/>
        </p:blipFill>
        <p:spPr bwMode="auto">
          <a:xfrm>
            <a:off x="5409272" y="1890849"/>
            <a:ext cx="6603023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886763"/>
              </p:ext>
            </p:extLst>
          </p:nvPr>
        </p:nvGraphicFramePr>
        <p:xfrm>
          <a:off x="869512" y="1274652"/>
          <a:ext cx="10980365" cy="53189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86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Vocab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DIY (n) 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ˌdiːaɪ</a:t>
                      </a:r>
                      <a:r>
                        <a:rPr lang="en-US" sz="36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ˈwaɪ</a:t>
                      </a: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3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làm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knitting kit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36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nɪtɪŋ</a:t>
                      </a: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kɪt</a:t>
                      </a: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đan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</a:t>
                      </a:r>
                      <a:endParaRPr lang="en-US" sz="3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dollhouse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36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dɒlˌhaʊs</a:t>
                      </a: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búp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bê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make paper flowers (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v.phr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6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meɪk</a:t>
                      </a: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'</a:t>
                      </a:r>
                      <a:r>
                        <a:rPr lang="en-US" sz="36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peɪpər</a:t>
                      </a: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'</a:t>
                      </a:r>
                      <a:r>
                        <a:rPr lang="en-US" sz="36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flaʊərz</a:t>
                      </a: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hang out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6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hæŋ</a:t>
                      </a: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aʊt</a:t>
                      </a:r>
                      <a:r>
                        <a:rPr lang="en-US" sz="3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3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99229"/>
            <a:ext cx="24385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5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84844" y="1660894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	  Hi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Trang. Surprised to see you. What brings you here?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A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I love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see. So, you like spending time on your own.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I’m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a bit different. I usually hang out with my friends. We go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to the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cinema, go cycling, or play sport in the park.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That’s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right. By the way, would you like to go to the cinema with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me and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Mark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this Sunday? There’s a new comedy at New World Cinema.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Sure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54" y="1491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528639"/>
            <a:ext cx="10282244" cy="586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 Trang is looking for a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 She 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 Tom 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 Tom and his friends usually _________    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 Tom, Mark, Trang, and Mai are going to see a comedy this _______.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32500" y="10805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7709" y="1064529"/>
            <a:ext cx="911387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Read the conversation again and complete the sentences.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95468" y="9566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619763" y="1877391"/>
            <a:ext cx="23329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knitting kit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5317738" y="2833042"/>
            <a:ext cx="242667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leisure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7383448" y="3797138"/>
            <a:ext cx="266023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other people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5628189" y="4784411"/>
            <a:ext cx="202104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hang out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10591733" y="5795026"/>
            <a:ext cx="160026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Sunday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37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Write the activities from the box under the correct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102363" y="1703726"/>
            <a:ext cx="14480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DIY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1705499" y="1710462"/>
            <a:ext cx="125973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cooking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3146222" y="171046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puzzles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231395" y="170174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playing sport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1AF76600-3E7C-0E0D-3911-B9B0BB90C774}"/>
              </a:ext>
            </a:extLst>
          </p:cNvPr>
          <p:cNvSpPr/>
          <p:nvPr/>
        </p:nvSpPr>
        <p:spPr>
          <a:xfrm>
            <a:off x="7317995" y="1710462"/>
            <a:ext cx="2154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surfing </a:t>
            </a:r>
            <a:r>
              <a:rPr lang="en-US" sz="2400">
                <a:solidFill>
                  <a:srgbClr val="C00000"/>
                </a:solidFill>
              </a:rPr>
              <a:t>the net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4964273" y="2364203"/>
            <a:ext cx="2592000" cy="172759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B9F379C-D0EC-85EC-62C4-17983FDF8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603" r="9433" b="603"/>
          <a:stretch/>
        </p:blipFill>
        <p:spPr bwMode="auto">
          <a:xfrm>
            <a:off x="9023802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02" y="2364203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Best Students Scissors">
            <a:extLst>
              <a:ext uri="{FF2B5EF4-FFF2-40B4-BE49-F238E27FC236}">
                <a16:creationId xmlns:a16="http://schemas.microsoft.com/office/drawing/2014/main" id="{50A76A1D-F920-B485-1E95-D05FFF22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64273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: Góc Tròn 23">
            <a:extLst>
              <a:ext uri="{FF2B5EF4-FFF2-40B4-BE49-F238E27FC236}">
                <a16:creationId xmlns:a16="http://schemas.microsoft.com/office/drawing/2014/main" id="{E132CBB0-73D4-6140-F59B-CDD26733C241}"/>
              </a:ext>
            </a:extLst>
          </p:cNvPr>
          <p:cNvSpPr/>
          <p:nvPr/>
        </p:nvSpPr>
        <p:spPr>
          <a:xfrm>
            <a:off x="9629263" y="1703725"/>
            <a:ext cx="25920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messaging friends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576198" y="2406417"/>
            <a:ext cx="2617294" cy="168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835" t="3976" r="2934" b="3448"/>
          <a:stretch/>
        </p:blipFill>
        <p:spPr>
          <a:xfrm>
            <a:off x="628983" y="4666699"/>
            <a:ext cx="2564509" cy="17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73958 0.3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2929 0.3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36406 0.3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16654 0.68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5234 0.687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6979 0.6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0439" y="1266231"/>
            <a:ext cx="112871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word and phrases, and guess which activities in </a:t>
            </a:r>
            <a:r>
              <a:rPr lang="en-US" sz="2400" b="1" dirty="0">
                <a:solidFill>
                  <a:srgbClr val="EF4B66"/>
                </a:solidFill>
                <a:effectLst/>
              </a:rPr>
              <a:t>3</a:t>
            </a:r>
            <a:r>
              <a:rPr lang="en-US" sz="2400" b="1" dirty="0">
                <a:solidFill>
                  <a:srgbClr val="FF7F00"/>
                </a:solidFill>
                <a:effectLst/>
              </a:rPr>
              <a:t> </a:t>
            </a:r>
            <a:r>
              <a:rPr lang="en-US" sz="2400" b="1" dirty="0">
                <a:effectLst/>
              </a:rPr>
              <a:t>are described.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347598" y="12349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383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284713" y="1559625"/>
            <a:ext cx="75918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memory, a mental exercise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save money, increase creativity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physical health, make friends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keep in touch, be relaxed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learn something about IT, computer skills </a:t>
            </a:r>
          </a:p>
        </p:txBody>
      </p:sp>
      <p:sp>
        <p:nvSpPr>
          <p:cNvPr id="4" name="Hình chữ nhật: Góc Tròn 21">
            <a:extLst>
              <a:ext uri="{FF2B5EF4-FFF2-40B4-BE49-F238E27FC236}">
                <a16:creationId xmlns:a16="http://schemas.microsoft.com/office/drawing/2014/main" id="{D62CE67F-870B-58F5-D061-36E6DB0E6B5A}"/>
              </a:ext>
            </a:extLst>
          </p:cNvPr>
          <p:cNvSpPr/>
          <p:nvPr/>
        </p:nvSpPr>
        <p:spPr>
          <a:xfrm>
            <a:off x="7875348" y="1768102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puzzles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628CDFF-69EA-D4FA-61E3-10665DB8B6D5}"/>
              </a:ext>
            </a:extLst>
          </p:cNvPr>
          <p:cNvSpPr/>
          <p:nvPr/>
        </p:nvSpPr>
        <p:spPr>
          <a:xfrm>
            <a:off x="7875348" y="2734726"/>
            <a:ext cx="1916444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DIY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BA750FCB-CA05-2EEA-F134-7C221656C4F1}"/>
              </a:ext>
            </a:extLst>
          </p:cNvPr>
          <p:cNvSpPr/>
          <p:nvPr/>
        </p:nvSpPr>
        <p:spPr>
          <a:xfrm>
            <a:off x="7875348" y="3704914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playing sport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3">
            <a:extLst>
              <a:ext uri="{FF2B5EF4-FFF2-40B4-BE49-F238E27FC236}">
                <a16:creationId xmlns:a16="http://schemas.microsoft.com/office/drawing/2014/main" id="{42F9ED95-D715-DD34-8D0A-43515CFDE079}"/>
              </a:ext>
            </a:extLst>
          </p:cNvPr>
          <p:cNvSpPr/>
          <p:nvPr/>
        </p:nvSpPr>
        <p:spPr>
          <a:xfrm>
            <a:off x="7875348" y="4615953"/>
            <a:ext cx="3303848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messaging friends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3">
            <a:extLst>
              <a:ext uri="{FF2B5EF4-FFF2-40B4-BE49-F238E27FC236}">
                <a16:creationId xmlns:a16="http://schemas.microsoft.com/office/drawing/2014/main" id="{CA3F56D9-6AAC-6B98-FCB9-C4C849DB8016}"/>
              </a:ext>
            </a:extLst>
          </p:cNvPr>
          <p:cNvSpPr/>
          <p:nvPr/>
        </p:nvSpPr>
        <p:spPr>
          <a:xfrm>
            <a:off x="7875348" y="5581973"/>
            <a:ext cx="273574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surfing </a:t>
            </a:r>
            <a:r>
              <a:rPr lang="en-US" sz="3200">
                <a:solidFill>
                  <a:srgbClr val="C00000"/>
                </a:solidFill>
              </a:rPr>
              <a:t>the net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groups. Ask one another the question below. Then report your friends’ answers to the class.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9E0521DF-788E-C29B-C1FF-66F41E6946B5}"/>
              </a:ext>
            </a:extLst>
          </p:cNvPr>
          <p:cNvSpPr txBox="1"/>
          <p:nvPr/>
        </p:nvSpPr>
        <p:spPr>
          <a:xfrm>
            <a:off x="628983" y="2259619"/>
            <a:ext cx="6586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</a:rPr>
              <a:t>If you have some free time this weekend, what will you do? </a:t>
            </a:r>
            <a:endParaRPr lang="en-US" sz="4000" dirty="0"/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9752531" y="4393580"/>
            <a:ext cx="1799184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7141939" y="4416375"/>
            <a:ext cx="2610592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146842" y="2871469"/>
            <a:ext cx="1711485" cy="147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824546" y="2874343"/>
            <a:ext cx="1982359" cy="147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234249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27319" y="2170377"/>
            <a:ext cx="11484976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26964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040276"/>
            <a:ext cx="9976811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/>
              <a:t>Name a list of cheap expensive, easy and difficult leisure activities.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/>
              <a:t>Prepare for the Project of Unit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>
                <a:latin typeface="Calibri" panose="020F0502020204030204" pitchFamily="34" charset="0"/>
              </a:rPr>
              <a:t>facebook.com/www.tienganhglobalsuccess.vn/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35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71733" y="1008173"/>
            <a:ext cx="526293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61" y="96995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26263" y="1063890"/>
            <a:ext cx="446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154396" y="1709249"/>
            <a:ext cx="651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I’m keen on DIY (do-it-yourself).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5 lý do khiến mô hình DIY trở nên quan trọng với trẻ - Thiết bị giáo dục  STEM">
            <a:extLst>
              <a:ext uri="{FF2B5EF4-FFF2-40B4-BE49-F238E27FC236}">
                <a16:creationId xmlns:a16="http://schemas.microsoft.com/office/drawing/2014/main" id="{FF468C11-B434-9E94-07B2-B16C838A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55" y="2369459"/>
            <a:ext cx="8968144" cy="43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0704" y="206321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702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30704" y="505593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5907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Who knows more?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5947" y="2045060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19514"/>
            <a:ext cx="5755112" cy="20554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complete the sentences. 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Work in pairs. Write the activities from the box under the correct pictures.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Read the phrases, and guess which activities in 3 are described.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6" y="5055937"/>
            <a:ext cx="5769997" cy="62913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another the questions. Then report your friends’ answers to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43586" cy="6540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2019"/>
            <a:ext cx="1243586" cy="11450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7751"/>
            <a:ext cx="1243586" cy="123818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86288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356661"/>
            <a:ext cx="1243586" cy="5062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5420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3582956" y="126723"/>
            <a:ext cx="7445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Name the activities in the picture</a:t>
            </a:r>
            <a:r>
              <a:rPr lang="en-US" sz="3600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164944" y="1093894"/>
            <a:ext cx="2520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Who knows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442815" y="3405086"/>
            <a:ext cx="3294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pic>
        <p:nvPicPr>
          <p:cNvPr id="2" name="Picture 2" descr="1.Free Time Activity - Free Time Activity">
            <a:extLst>
              <a:ext uri="{FF2B5EF4-FFF2-40B4-BE49-F238E27FC236}">
                <a16:creationId xmlns:a16="http://schemas.microsoft.com/office/drawing/2014/main" id="{09808AAA-849F-B9F8-F984-0CA16463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16" y="1093894"/>
            <a:ext cx="9420329" cy="57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.Free Time Activity - Free Time Activity">
            <a:extLst>
              <a:ext uri="{FF2B5EF4-FFF2-40B4-BE49-F238E27FC236}">
                <a16:creationId xmlns:a16="http://schemas.microsoft.com/office/drawing/2014/main" id="{3FB9E3A0-9BA8-415C-4CF3-3FF018AD0E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9" y="1001949"/>
            <a:ext cx="11050621" cy="557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CFD92C2-F0CA-3587-4804-DC7B70068A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5170" y="284969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highlight>
                  <a:srgbClr val="FFFF00"/>
                </a:highlight>
              </a:rPr>
              <a:t>Name the activities in the picture:</a:t>
            </a:r>
          </a:p>
        </p:txBody>
      </p:sp>
      <p:pic>
        <p:nvPicPr>
          <p:cNvPr id="6" name="SeeTinh-HoangThuyLinh-7702265">
            <a:hlinkClick r:id="" action="ppaction://media"/>
            <a:extLst>
              <a:ext uri="{FF2B5EF4-FFF2-40B4-BE49-F238E27FC236}">
                <a16:creationId xmlns:a16="http://schemas.microsoft.com/office/drawing/2014/main" id="{9E6BFD01-5650-FB13-B57F-8F8311E6DA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3148" y="930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18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487067" y="1273559"/>
            <a:ext cx="645885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DIY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  <a:endParaRPr lang="en-US" sz="7200" b="1" dirty="0">
              <a:solidFill>
                <a:srgbClr val="AD4F0F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  <a:cs typeface="Calibri" panose="020F0502020204030204" pitchFamily="34" charset="0"/>
              </a:rPr>
              <a:t>(do-it-yourself)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1215683" y="3820044"/>
            <a:ext cx="5001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Pin on trabajos en foamy">
            <a:extLst>
              <a:ext uri="{FF2B5EF4-FFF2-40B4-BE49-F238E27FC236}">
                <a16:creationId xmlns:a16="http://schemas.microsoft.com/office/drawing/2014/main" id="{D61C3924-D88A-C4FF-9FAA-D449E70C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64" y="1085214"/>
            <a:ext cx="5581531" cy="576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-105680" y="1444912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knitting kit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2061A-2E82-661A-C9B0-6D306EBC4757}"/>
              </a:ext>
            </a:extLst>
          </p:cNvPr>
          <p:cNvSpPr/>
          <p:nvPr/>
        </p:nvSpPr>
        <p:spPr>
          <a:xfrm>
            <a:off x="677745" y="3691376"/>
            <a:ext cx="5327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501650" y="2696284"/>
            <a:ext cx="3018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nɪtɪŋ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1" name="Picture 2" descr="Basket With Knitting Balls Bright Decorative Home Hobby Stock Illustration  - Download Image Now - iStock">
            <a:extLst>
              <a:ext uri="{FF2B5EF4-FFF2-40B4-BE49-F238E27FC236}">
                <a16:creationId xmlns:a16="http://schemas.microsoft.com/office/drawing/2014/main" id="{51788A2A-1777-E7E3-A249-044BB60E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2749" r="6760" b="6894"/>
          <a:stretch/>
        </p:blipFill>
        <p:spPr bwMode="auto">
          <a:xfrm>
            <a:off x="6923314" y="1537778"/>
            <a:ext cx="4490358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66198" y="162490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dollhouse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6316" y="4005743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0083" y="2905960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dɒlhaʊs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38" y="1236784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208751" y="1165541"/>
            <a:ext cx="96570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make paper flowers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954303" y="359730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1247635" y="2598003"/>
            <a:ext cx="6072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meɪk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'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peɪpər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'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flaʊərz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9,109 Paper Flower Stock Photos, Pictures &amp; Royalty-Free Images - iStock">
            <a:extLst>
              <a:ext uri="{FF2B5EF4-FFF2-40B4-BE49-F238E27FC236}">
                <a16:creationId xmlns:a16="http://schemas.microsoft.com/office/drawing/2014/main" id="{678DF3C8-604E-5455-2051-724C090C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7" y="2431831"/>
            <a:ext cx="4193066" cy="41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5423</TotalTime>
  <Words>805</Words>
  <Application>Microsoft Office PowerPoint</Application>
  <PresentationFormat>Widescreen</PresentationFormat>
  <Paragraphs>148</Paragraphs>
  <Slides>19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Name the activities in the picture: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Thị Thủy Lan</cp:lastModifiedBy>
  <cp:revision>224</cp:revision>
  <dcterms:created xsi:type="dcterms:W3CDTF">2020-12-09T02:04:09Z</dcterms:created>
  <dcterms:modified xsi:type="dcterms:W3CDTF">2023-08-16T15:03:13Z</dcterms:modified>
</cp:coreProperties>
</file>