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355" r:id="rId3"/>
    <p:sldId id="279" r:id="rId4"/>
    <p:sldId id="281" r:id="rId5"/>
    <p:sldId id="315" r:id="rId6"/>
    <p:sldId id="316" r:id="rId7"/>
    <p:sldId id="317" r:id="rId8"/>
    <p:sldId id="333" r:id="rId9"/>
    <p:sldId id="283" r:id="rId10"/>
    <p:sldId id="335" r:id="rId11"/>
    <p:sldId id="336" r:id="rId12"/>
    <p:sldId id="337" r:id="rId13"/>
    <p:sldId id="313" r:id="rId14"/>
    <p:sldId id="340" r:id="rId15"/>
    <p:sldId id="341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30" r:id="rId38"/>
    <p:sldId id="272" r:id="rId39"/>
    <p:sldId id="37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00B2A5"/>
    <a:srgbClr val="ED7D31"/>
    <a:srgbClr val="48C0B6"/>
    <a:srgbClr val="048DA4"/>
    <a:srgbClr val="00A9A5"/>
    <a:srgbClr val="FFDAAB"/>
    <a:srgbClr val="F7941E"/>
    <a:srgbClr val="CBEAF0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16277-3D03-4ECD-8635-CD76A46F74A3}" v="111" dt="2022-01-12T07:38:0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12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27C16277-3D03-4ECD-8635-CD76A46F74A3}"/>
    <pc:docChg chg="undo custSel addSld delSld modSld">
      <pc:chgData name="Thuy Linh Do" userId="f60f9f76584ec879" providerId="LiveId" clId="{27C16277-3D03-4ECD-8635-CD76A46F74A3}" dt="2022-01-12T07:41:49.674" v="2026"/>
      <pc:docMkLst>
        <pc:docMk/>
      </pc:docMkLst>
      <pc:sldChg chg="modSp mod">
        <pc:chgData name="Thuy Linh Do" userId="f60f9f76584ec879" providerId="LiveId" clId="{27C16277-3D03-4ECD-8635-CD76A46F74A3}" dt="2022-01-12T01:59:05.958" v="21" actId="14100"/>
        <pc:sldMkLst>
          <pc:docMk/>
          <pc:sldMk cId="252621157" sldId="256"/>
        </pc:sldMkLst>
        <pc:spChg chg="mod">
          <ac:chgData name="Thuy Linh Do" userId="f60f9f76584ec879" providerId="LiveId" clId="{27C16277-3D03-4ECD-8635-CD76A46F74A3}" dt="2022-01-12T01:59:05.958" v="21" actId="14100"/>
          <ac:spMkLst>
            <pc:docMk/>
            <pc:sldMk cId="252621157" sldId="256"/>
            <ac:spMk id="16" creationId="{00000000-0000-0000-0000-000000000000}"/>
          </ac:spMkLst>
        </pc:spChg>
        <pc:spChg chg="mod">
          <ac:chgData name="Thuy Linh Do" userId="f60f9f76584ec879" providerId="LiveId" clId="{27C16277-3D03-4ECD-8635-CD76A46F74A3}" dt="2022-01-12T01:58:53.918" v="20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1:58:43.4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27C16277-3D03-4ECD-8635-CD76A46F74A3}" dt="2022-01-12T02:00:21.556" v="29" actId="20577"/>
        <pc:sldMkLst>
          <pc:docMk/>
          <pc:sldMk cId="2021924275" sldId="275"/>
        </pc:sldMkLst>
        <pc:spChg chg="mod">
          <ac:chgData name="Thuy Linh Do" userId="f60f9f76584ec879" providerId="LiveId" clId="{27C16277-3D03-4ECD-8635-CD76A46F74A3}" dt="2022-01-12T02:00:21.556" v="29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27C16277-3D03-4ECD-8635-CD76A46F74A3}" dt="2022-01-12T02:12:15.434" v="181" actId="3062"/>
        <pc:sldMkLst>
          <pc:docMk/>
          <pc:sldMk cId="3404845292" sldId="279"/>
        </pc:sldMkLst>
        <pc:spChg chg="add mod">
          <ac:chgData name="Thuy Linh Do" userId="f60f9f76584ec879" providerId="LiveId" clId="{27C16277-3D03-4ECD-8635-CD76A46F74A3}" dt="2022-01-12T02:12:15.434" v="181" actId="3062"/>
          <ac:spMkLst>
            <pc:docMk/>
            <pc:sldMk cId="3404845292" sldId="279"/>
            <ac:spMk id="2" creationId="{9B33D04B-1EFF-4E18-BDB8-64142EE5D200}"/>
          </ac:spMkLst>
        </pc:spChg>
        <pc:spChg chg="del mod">
          <ac:chgData name="Thuy Linh Do" userId="f60f9f76584ec879" providerId="LiveId" clId="{27C16277-3D03-4ECD-8635-CD76A46F74A3}" dt="2022-01-12T02:10:24.523" v="144" actId="478"/>
          <ac:spMkLst>
            <pc:docMk/>
            <pc:sldMk cId="3404845292" sldId="279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1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0:26.297" v="145" actId="478"/>
          <ac:spMkLst>
            <pc:docMk/>
            <pc:sldMk cId="3404845292" sldId="279"/>
            <ac:spMk id="16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0:28.163" v="146" actId="478"/>
          <ac:spMkLst>
            <pc:docMk/>
            <pc:sldMk cId="3404845292" sldId="279"/>
            <ac:spMk id="17" creationId="{00000000-0000-0000-0000-000000000000}"/>
          </ac:spMkLst>
        </pc:spChg>
        <pc:spChg chg="add del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71" creationId="{23D09407-53BC-485E-B4CE-BC5E4FC4B25B}"/>
          </ac:spMkLst>
        </pc:spChg>
        <pc:spChg chg="add del">
          <ac:chgData name="Thuy Linh Do" userId="f60f9f76584ec879" providerId="LiveId" clId="{27C16277-3D03-4ECD-8635-CD76A46F74A3}" dt="2022-01-12T02:10:52.265" v="150" actId="26606"/>
          <ac:spMkLst>
            <pc:docMk/>
            <pc:sldMk cId="3404845292" sldId="279"/>
            <ac:spMk id="73" creationId="{921DB988-49FC-4608-B0A2-E2F3A4019041}"/>
          </ac:spMkLst>
        </pc:spChg>
        <pc:grpChg chg="add del">
          <ac:chgData name="Thuy Linh Do" userId="f60f9f76584ec879" providerId="LiveId" clId="{27C16277-3D03-4ECD-8635-CD76A46F74A3}" dt="2022-01-12T02:10:52.265" v="150" actId="26606"/>
          <ac:grpSpMkLst>
            <pc:docMk/>
            <pc:sldMk cId="3404845292" sldId="279"/>
            <ac:grpSpMk id="75" creationId="{E9B930FD-8671-4C4C-ADCF-73AC1D0CD417}"/>
          </ac:grpSpMkLst>
        </pc:grpChg>
        <pc:grpChg chg="add del">
          <ac:chgData name="Thuy Linh Do" userId="f60f9f76584ec879" providerId="LiveId" clId="{27C16277-3D03-4ECD-8635-CD76A46F74A3}" dt="2022-01-12T02:10:52.265" v="150" actId="26606"/>
          <ac:grpSpMkLst>
            <pc:docMk/>
            <pc:sldMk cId="3404845292" sldId="279"/>
            <ac:grpSpMk id="81" creationId="{383C2651-AE0C-4AE4-8725-E2F9414FE219}"/>
          </ac:grpSpMkLst>
        </pc:grpChg>
        <pc:picChg chg="ord">
          <ac:chgData name="Thuy Linh Do" userId="f60f9f76584ec879" providerId="LiveId" clId="{27C16277-3D03-4ECD-8635-CD76A46F74A3}" dt="2022-01-12T02:10:52.265" v="150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2:11:40.884" v="153" actId="1076"/>
          <ac:picMkLst>
            <pc:docMk/>
            <pc:sldMk cId="3404845292" sldId="279"/>
            <ac:picMk id="1026" creationId="{387F5D5D-9A57-47D1-99A2-DBC4BFE46BAD}"/>
          </ac:picMkLst>
        </pc:picChg>
        <pc:picChg chg="del">
          <ac:chgData name="Thuy Linh Do" userId="f60f9f76584ec879" providerId="LiveId" clId="{27C16277-3D03-4ECD-8635-CD76A46F74A3}" dt="2022-01-12T02:10:21.467" v="141" actId="478"/>
          <ac:picMkLst>
            <pc:docMk/>
            <pc:sldMk cId="3404845292" sldId="279"/>
            <ac:picMk id="1032" creationId="{00000000-0000-0000-0000-000000000000}"/>
          </ac:picMkLst>
        </pc:picChg>
        <pc:picChg chg="del">
          <ac:chgData name="Thuy Linh Do" userId="f60f9f76584ec879" providerId="LiveId" clId="{27C16277-3D03-4ECD-8635-CD76A46F74A3}" dt="2022-01-12T02:10:20.433" v="140" actId="478"/>
          <ac:picMkLst>
            <pc:docMk/>
            <pc:sldMk cId="3404845292" sldId="279"/>
            <ac:picMk id="1038" creationId="{00000000-0000-0000-0000-000000000000}"/>
          </ac:picMkLst>
        </pc:picChg>
        <pc:picChg chg="del">
          <ac:chgData name="Thuy Linh Do" userId="f60f9f76584ec879" providerId="LiveId" clId="{27C16277-3D03-4ECD-8635-CD76A46F74A3}" dt="2022-01-12T02:10:22.159" v="142" actId="478"/>
          <ac:picMkLst>
            <pc:docMk/>
            <pc:sldMk cId="3404845292" sldId="279"/>
            <ac:picMk id="1040" creationId="{00000000-0000-0000-0000-000000000000}"/>
          </ac:picMkLst>
        </pc:picChg>
      </pc:sldChg>
      <pc:sldChg chg="addSp delSp modSp mod addAnim delAnim">
        <pc:chgData name="Thuy Linh Do" userId="f60f9f76584ec879" providerId="LiveId" clId="{27C16277-3D03-4ECD-8635-CD76A46F74A3}" dt="2022-01-12T02:30:00.831" v="200" actId="20577"/>
        <pc:sldMkLst>
          <pc:docMk/>
          <pc:sldMk cId="3563799751" sldId="281"/>
        </pc:sldMkLst>
        <pc:spChg chg="mod">
          <ac:chgData name="Thuy Linh Do" userId="f60f9f76584ec879" providerId="LiveId" clId="{27C16277-3D03-4ECD-8635-CD76A46F74A3}" dt="2022-01-12T02:30:00.831" v="200" actId="20577"/>
          <ac:spMkLst>
            <pc:docMk/>
            <pc:sldMk cId="3563799751" sldId="281"/>
            <ac:spMk id="2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2:15:47.226" v="189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29:44.649" v="197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16:01.979" v="196" actId="1076"/>
          <ac:picMkLst>
            <pc:docMk/>
            <pc:sldMk cId="3563799751" sldId="281"/>
            <ac:picMk id="8" creationId="{51738FEA-5B1B-4CC2-A468-A3C7F23B6B58}"/>
          </ac:picMkLst>
        </pc:picChg>
        <pc:picChg chg="del">
          <ac:chgData name="Thuy Linh Do" userId="f60f9f76584ec879" providerId="LiveId" clId="{27C16277-3D03-4ECD-8635-CD76A46F74A3}" dt="2022-01-12T02:15:48.901" v="190" actId="478"/>
          <ac:picMkLst>
            <pc:docMk/>
            <pc:sldMk cId="3563799751" sldId="281"/>
            <ac:picMk id="3082" creationId="{00000000-0000-0000-0000-000000000000}"/>
          </ac:picMkLst>
        </pc:picChg>
      </pc:sldChg>
      <pc:sldChg chg="modSp mod">
        <pc:chgData name="Thuy Linh Do" userId="f60f9f76584ec879" providerId="LiveId" clId="{27C16277-3D03-4ECD-8635-CD76A46F74A3}" dt="2022-01-12T03:00:51.600" v="404"/>
        <pc:sldMkLst>
          <pc:docMk/>
          <pc:sldMk cId="1769986107" sldId="283"/>
        </pc:sldMkLst>
        <pc:graphicFrameChg chg="mod modGraphic">
          <ac:chgData name="Thuy Linh Do" userId="f60f9f76584ec879" providerId="LiveId" clId="{27C16277-3D03-4ECD-8635-CD76A46F74A3}" dt="2022-01-12T03:00:51.600" v="40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27C16277-3D03-4ECD-8635-CD76A46F74A3}" dt="2022-01-12T02:02:52.179" v="92" actId="20577"/>
        <pc:sldMkLst>
          <pc:docMk/>
          <pc:sldMk cId="658201877" sldId="302"/>
        </pc:sldMkLst>
        <pc:spChg chg="mod">
          <ac:chgData name="Thuy Linh Do" userId="f60f9f76584ec879" providerId="LiveId" clId="{27C16277-3D03-4ECD-8635-CD76A46F74A3}" dt="2022-01-12T02:01:01.110" v="5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08.567" v="61" actId="14100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36.381" v="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2:52.179" v="9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04:21.466" v="124"/>
        <pc:sldMkLst>
          <pc:docMk/>
          <pc:sldMk cId="1899537031" sldId="308"/>
        </pc:sldMkLst>
        <pc:spChg chg="mod">
          <ac:chgData name="Thuy Linh Do" userId="f60f9f76584ec879" providerId="LiveId" clId="{27C16277-3D03-4ECD-8635-CD76A46F74A3}" dt="2022-01-12T02:04:21.466" v="124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03:29.122" v="121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27C16277-3D03-4ECD-8635-CD76A46F74A3}" dt="2022-01-12T02:03:56.206" v="122" actId="478"/>
          <ac:picMkLst>
            <pc:docMk/>
            <pc:sldMk cId="1899537031" sldId="308"/>
            <ac:picMk id="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2:03:59.056" v="123"/>
          <ac:picMkLst>
            <pc:docMk/>
            <pc:sldMk cId="1899537031" sldId="308"/>
            <ac:picMk id="10" creationId="{A0A5204B-A19C-42F3-9980-9BFE4F4C4623}"/>
          </ac:picMkLst>
        </pc:picChg>
      </pc:sldChg>
      <pc:sldChg chg="modSp mod">
        <pc:chgData name="Thuy Linh Do" userId="f60f9f76584ec879" providerId="LiveId" clId="{27C16277-3D03-4ECD-8635-CD76A46F74A3}" dt="2022-01-12T03:46:09.162" v="1567" actId="20577"/>
        <pc:sldMkLst>
          <pc:docMk/>
          <pc:sldMk cId="626516812" sldId="313"/>
        </pc:sldMkLst>
        <pc:spChg chg="mod">
          <ac:chgData name="Thuy Linh Do" userId="f60f9f76584ec879" providerId="LiveId" clId="{27C16277-3D03-4ECD-8635-CD76A46F74A3}" dt="2022-01-12T03:45:26.747" v="1564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46:09.162" v="1567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53:09.785" v="220" actId="1076"/>
        <pc:sldMkLst>
          <pc:docMk/>
          <pc:sldMk cId="3342496260" sldId="315"/>
        </pc:sldMkLst>
        <pc:spChg chg="mod">
          <ac:chgData name="Thuy Linh Do" userId="f60f9f76584ec879" providerId="LiveId" clId="{27C16277-3D03-4ECD-8635-CD76A46F74A3}" dt="2022-01-12T02:44:03.079" v="20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2:54.512" v="215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49:37.871" v="202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09.785" v="220" actId="1076"/>
          <ac:picMkLst>
            <pc:docMk/>
            <pc:sldMk cId="3342496260" sldId="315"/>
            <ac:picMk id="8" creationId="{110C94B5-6F4F-4787-84EB-87E48AFA38ED}"/>
          </ac:picMkLst>
        </pc:picChg>
        <pc:picChg chg="del">
          <ac:chgData name="Thuy Linh Do" userId="f60f9f76584ec879" providerId="LiveId" clId="{27C16277-3D03-4ECD-8635-CD76A46F74A3}" dt="2022-01-12T02:53:01.644" v="216" actId="478"/>
          <ac:picMkLst>
            <pc:docMk/>
            <pc:sldMk cId="3342496260" sldId="315"/>
            <ac:picMk id="4102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2:53:34.337" v="225" actId="1076"/>
        <pc:sldMkLst>
          <pc:docMk/>
          <pc:sldMk cId="2817977460" sldId="316"/>
        </pc:sldMkLst>
        <pc:spChg chg="mod">
          <ac:chgData name="Thuy Linh Do" userId="f60f9f76584ec879" providerId="LiveId" clId="{27C16277-3D03-4ECD-8635-CD76A46F74A3}" dt="2022-01-12T02:50:23.118" v="205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0:08.242" v="203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0:36.276" v="20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34.337" v="225" actId="1076"/>
          <ac:picMkLst>
            <pc:docMk/>
            <pc:sldMk cId="2817977460" sldId="316"/>
            <ac:picMk id="8" creationId="{CE1626C4-B241-4E7D-8D7E-FA043C626F0E}"/>
          </ac:picMkLst>
        </pc:picChg>
        <pc:picChg chg="del">
          <ac:chgData name="Thuy Linh Do" userId="f60f9f76584ec879" providerId="LiveId" clId="{27C16277-3D03-4ECD-8635-CD76A46F74A3}" dt="2022-01-12T02:53:24.681" v="221" actId="478"/>
          <ac:picMkLst>
            <pc:docMk/>
            <pc:sldMk cId="2817977460" sldId="316"/>
            <ac:picMk id="5124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2:53:55.234" v="232" actId="1076"/>
        <pc:sldMkLst>
          <pc:docMk/>
          <pc:sldMk cId="1747082783" sldId="317"/>
        </pc:sldMkLst>
        <pc:spChg chg="mod">
          <ac:chgData name="Thuy Linh Do" userId="f60f9f76584ec879" providerId="LiveId" clId="{27C16277-3D03-4ECD-8635-CD76A46F74A3}" dt="2022-01-12T02:51:25.435" v="210" actId="107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01.583" v="208" actId="1076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39.802" v="211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3:55.234" v="232" actId="1076"/>
          <ac:picMkLst>
            <pc:docMk/>
            <pc:sldMk cId="1747082783" sldId="317"/>
            <ac:picMk id="8" creationId="{693E4A81-7F28-4B07-975B-75697A6A57F7}"/>
          </ac:picMkLst>
        </pc:picChg>
        <pc:picChg chg="del">
          <ac:chgData name="Thuy Linh Do" userId="f60f9f76584ec879" providerId="LiveId" clId="{27C16277-3D03-4ECD-8635-CD76A46F74A3}" dt="2022-01-12T02:53:42.933" v="226" actId="478"/>
          <ac:picMkLst>
            <pc:docMk/>
            <pc:sldMk cId="1747082783" sldId="317"/>
            <ac:picMk id="6146" creationId="{00000000-0000-0000-0000-000000000000}"/>
          </ac:picMkLst>
        </pc:picChg>
      </pc:sldChg>
      <pc:sldChg chg="modSp mod">
        <pc:chgData name="Thuy Linh Do" userId="f60f9f76584ec879" providerId="LiveId" clId="{27C16277-3D03-4ECD-8635-CD76A46F74A3}" dt="2022-01-12T07:41:49.674" v="2026"/>
        <pc:sldMkLst>
          <pc:docMk/>
          <pc:sldMk cId="387957963" sldId="330"/>
        </pc:sldMkLst>
        <pc:spChg chg="mod">
          <ac:chgData name="Thuy Linh Do" userId="f60f9f76584ec879" providerId="LiveId" clId="{27C16277-3D03-4ECD-8635-CD76A46F74A3}" dt="2022-01-12T07:41:49.674" v="2026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huy Linh Do" userId="f60f9f76584ec879" providerId="LiveId" clId="{27C16277-3D03-4ECD-8635-CD76A46F74A3}" dt="2022-01-12T02:11:01.756" v="151" actId="2696"/>
        <pc:sldMkLst>
          <pc:docMk/>
          <pc:sldMk cId="1325075969" sldId="331"/>
        </pc:sldMkLst>
      </pc:sldChg>
      <pc:sldChg chg="addSp delSp modSp mod">
        <pc:chgData name="Thuy Linh Do" userId="f60f9f76584ec879" providerId="LiveId" clId="{27C16277-3D03-4ECD-8635-CD76A46F74A3}" dt="2022-01-12T02:15:13.208" v="186"/>
        <pc:sldMkLst>
          <pc:docMk/>
          <pc:sldMk cId="256923370" sldId="332"/>
        </pc:sldMkLst>
        <pc:spChg chg="add mod">
          <ac:chgData name="Thuy Linh Do" userId="f60f9f76584ec879" providerId="LiveId" clId="{27C16277-3D03-4ECD-8635-CD76A46F74A3}" dt="2022-01-12T02:12:44.268" v="184"/>
          <ac:spMkLst>
            <pc:docMk/>
            <pc:sldMk cId="256923370" sldId="332"/>
            <ac:spMk id="14" creationId="{BCB4D1A0-F67D-44E2-AB64-58D3B526C13C}"/>
          </ac:spMkLst>
        </pc:spChg>
        <pc:spChg chg="add mod">
          <ac:chgData name="Thuy Linh Do" userId="f60f9f76584ec879" providerId="LiveId" clId="{27C16277-3D03-4ECD-8635-CD76A46F74A3}" dt="2022-01-12T02:12:49.276" v="185" actId="14100"/>
          <ac:spMkLst>
            <pc:docMk/>
            <pc:sldMk cId="256923370" sldId="332"/>
            <ac:spMk id="15" creationId="{526FACE8-5098-4DC1-AFC7-266D29A62BFF}"/>
          </ac:spMkLst>
        </pc:spChg>
        <pc:spChg chg="del">
          <ac:chgData name="Thuy Linh Do" userId="f60f9f76584ec879" providerId="LiveId" clId="{27C16277-3D03-4ECD-8635-CD76A46F74A3}" dt="2022-01-12T02:12:42.439" v="183" actId="478"/>
          <ac:spMkLst>
            <pc:docMk/>
            <pc:sldMk cId="256923370" sldId="332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2:12:41.230" v="182" actId="478"/>
          <ac:spMkLst>
            <pc:docMk/>
            <pc:sldMk cId="256923370" sldId="332"/>
            <ac:spMk id="2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15:13.208" v="186"/>
          <ac:spMkLst>
            <pc:docMk/>
            <pc:sldMk cId="256923370" sldId="332"/>
            <ac:spMk id="30" creationId="{00000000-0000-0000-0000-000000000000}"/>
          </ac:spMkLst>
        </pc:spChg>
      </pc:sldChg>
      <pc:sldChg chg="addSp delSp modSp mod">
        <pc:chgData name="Thuy Linh Do" userId="f60f9f76584ec879" providerId="LiveId" clId="{27C16277-3D03-4ECD-8635-CD76A46F74A3}" dt="2022-01-12T02:55:10.355" v="241" actId="14100"/>
        <pc:sldMkLst>
          <pc:docMk/>
          <pc:sldMk cId="1347571900" sldId="333"/>
        </pc:sldMkLst>
        <pc:spChg chg="mod">
          <ac:chgData name="Thuy Linh Do" userId="f60f9f76584ec879" providerId="LiveId" clId="{27C16277-3D03-4ECD-8635-CD76A46F74A3}" dt="2022-01-12T02:52:12.620" v="213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1:57.456" v="212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27C16277-3D03-4ECD-8635-CD76A46F74A3}" dt="2022-01-12T02:52:27.604" v="214"/>
          <ac:spMkLst>
            <pc:docMk/>
            <pc:sldMk cId="1347571900" sldId="333"/>
            <ac:spMk id="12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2:55:10.355" v="241" actId="14100"/>
          <ac:picMkLst>
            <pc:docMk/>
            <pc:sldMk cId="1347571900" sldId="333"/>
            <ac:picMk id="8" creationId="{8DCBEA19-E223-4AE4-B274-9845EBC0066E}"/>
          </ac:picMkLst>
        </pc:picChg>
        <pc:picChg chg="del">
          <ac:chgData name="Thuy Linh Do" userId="f60f9f76584ec879" providerId="LiveId" clId="{27C16277-3D03-4ECD-8635-CD76A46F74A3}" dt="2022-01-12T02:54:10.052" v="233" actId="478"/>
          <ac:picMkLst>
            <pc:docMk/>
            <pc:sldMk cId="1347571900" sldId="333"/>
            <ac:picMk id="7176" creationId="{00000000-0000-0000-0000-000000000000}"/>
          </ac:picMkLst>
        </pc:picChg>
      </pc:sldChg>
      <pc:sldChg chg="addSp delSp modSp mod">
        <pc:chgData name="Thuy Linh Do" userId="f60f9f76584ec879" providerId="LiveId" clId="{27C16277-3D03-4ECD-8635-CD76A46F74A3}" dt="2022-01-12T03:01:27.039" v="407"/>
        <pc:sldMkLst>
          <pc:docMk/>
          <pc:sldMk cId="1455229245" sldId="334"/>
        </pc:sldMkLst>
        <pc:spChg chg="add mod">
          <ac:chgData name="Thuy Linh Do" userId="f60f9f76584ec879" providerId="LiveId" clId="{27C16277-3D03-4ECD-8635-CD76A46F74A3}" dt="2022-01-12T03:01:27.039" v="407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27C16277-3D03-4ECD-8635-CD76A46F74A3}" dt="2022-01-12T03:01:27.039" v="407"/>
          <ac:spMkLst>
            <pc:docMk/>
            <pc:sldMk cId="1455229245" sldId="334"/>
            <ac:spMk id="13" creationId="{D1EBC3C0-ED62-419E-8AF1-9DD677290F2C}"/>
          </ac:spMkLst>
        </pc:spChg>
        <pc:spChg chg="del">
          <ac:chgData name="Thuy Linh Do" userId="f60f9f76584ec879" providerId="LiveId" clId="{27C16277-3D03-4ECD-8635-CD76A46F74A3}" dt="2022-01-12T03:01:21.289" v="405" actId="478"/>
          <ac:spMkLst>
            <pc:docMk/>
            <pc:sldMk cId="1455229245" sldId="334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1:23.036" v="406" actId="478"/>
          <ac:spMkLst>
            <pc:docMk/>
            <pc:sldMk cId="1455229245" sldId="334"/>
            <ac:spMk id="21" creationId="{00000000-0000-0000-0000-000000000000}"/>
          </ac:spMkLst>
        </pc:spChg>
      </pc:sldChg>
      <pc:sldChg chg="addSp delSp modSp mod modAnim">
        <pc:chgData name="Thuy Linh Do" userId="f60f9f76584ec879" providerId="LiveId" clId="{27C16277-3D03-4ECD-8635-CD76A46F74A3}" dt="2022-01-12T03:31:38.658" v="1283"/>
        <pc:sldMkLst>
          <pc:docMk/>
          <pc:sldMk cId="4021477443" sldId="335"/>
        </pc:sldMkLst>
        <pc:spChg chg="mod">
          <ac:chgData name="Thuy Linh Do" userId="f60f9f76584ec879" providerId="LiveId" clId="{27C16277-3D03-4ECD-8635-CD76A46F74A3}" dt="2022-01-12T03:08:12.545" v="654" actId="20577"/>
          <ac:spMkLst>
            <pc:docMk/>
            <pc:sldMk cId="4021477443" sldId="335"/>
            <ac:spMk id="4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05:28.465" v="432" actId="20577"/>
          <ac:spMkLst>
            <pc:docMk/>
            <pc:sldMk cId="4021477443" sldId="335"/>
            <ac:spMk id="6" creationId="{8A5E2866-7E5D-43BA-B16B-E6BD8B7BEB12}"/>
          </ac:spMkLst>
        </pc:spChg>
        <pc:spChg chg="mod">
          <ac:chgData name="Thuy Linh Do" userId="f60f9f76584ec879" providerId="LiveId" clId="{27C16277-3D03-4ECD-8635-CD76A46F74A3}" dt="2022-01-12T03:03:20.966" v="410" actId="20577"/>
          <ac:spMkLst>
            <pc:docMk/>
            <pc:sldMk cId="4021477443" sldId="335"/>
            <ac:spMk id="12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05:59.889" v="494" actId="20577"/>
          <ac:spMkLst>
            <pc:docMk/>
            <pc:sldMk cId="4021477443" sldId="335"/>
            <ac:spMk id="13" creationId="{6B1BCE90-EE61-4BEE-B5AC-D74488A2CFEF}"/>
          </ac:spMkLst>
        </pc:spChg>
        <pc:spChg chg="add mod">
          <ac:chgData name="Thuy Linh Do" userId="f60f9f76584ec879" providerId="LiveId" clId="{27C16277-3D03-4ECD-8635-CD76A46F74A3}" dt="2022-01-12T03:06:32.173" v="566" actId="20577"/>
          <ac:spMkLst>
            <pc:docMk/>
            <pc:sldMk cId="4021477443" sldId="335"/>
            <ac:spMk id="14" creationId="{628C410A-9D51-447E-9093-4D2A87F41CF7}"/>
          </ac:spMkLst>
        </pc:spChg>
        <pc:spChg chg="add mod">
          <ac:chgData name="Thuy Linh Do" userId="f60f9f76584ec879" providerId="LiveId" clId="{27C16277-3D03-4ECD-8635-CD76A46F74A3}" dt="2022-01-12T03:07:13.558" v="615" actId="1076"/>
          <ac:spMkLst>
            <pc:docMk/>
            <pc:sldMk cId="4021477443" sldId="335"/>
            <ac:spMk id="15" creationId="{EEAEE399-2982-43DF-9712-73CEFC44E397}"/>
          </ac:spMkLst>
        </pc:spChg>
        <pc:spChg chg="add mod">
          <ac:chgData name="Thuy Linh Do" userId="f60f9f76584ec879" providerId="LiveId" clId="{27C16277-3D03-4ECD-8635-CD76A46F74A3}" dt="2022-01-12T03:07:42.978" v="644" actId="20577"/>
          <ac:spMkLst>
            <pc:docMk/>
            <pc:sldMk cId="4021477443" sldId="335"/>
            <ac:spMk id="18" creationId="{EC59F91F-3834-4ED9-88FF-16BAEA7A54E7}"/>
          </ac:spMkLst>
        </pc:spChg>
        <pc:picChg chg="del">
          <ac:chgData name="Thuy Linh Do" userId="f60f9f76584ec879" providerId="LiveId" clId="{27C16277-3D03-4ECD-8635-CD76A46F74A3}" dt="2022-01-12T03:04:51.266" v="411" actId="478"/>
          <ac:picMkLst>
            <pc:docMk/>
            <pc:sldMk cId="4021477443" sldId="335"/>
            <ac:picMk id="3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3:05:06.666" v="416" actId="14100"/>
          <ac:picMkLst>
            <pc:docMk/>
            <pc:sldMk cId="4021477443" sldId="335"/>
            <ac:picMk id="5" creationId="{5059D2F1-48DC-4751-A998-E67042A43DAF}"/>
          </ac:picMkLst>
        </pc:picChg>
      </pc:sldChg>
      <pc:sldChg chg="addSp delSp modSp mod modAnim">
        <pc:chgData name="Thuy Linh Do" userId="f60f9f76584ec879" providerId="LiveId" clId="{27C16277-3D03-4ECD-8635-CD76A46F74A3}" dt="2022-01-12T03:31:16.719" v="1281"/>
        <pc:sldMkLst>
          <pc:docMk/>
          <pc:sldMk cId="3308787270" sldId="336"/>
        </pc:sldMkLst>
        <pc:spChg chg="mod">
          <ac:chgData name="Thuy Linh Do" userId="f60f9f76584ec879" providerId="LiveId" clId="{27C16277-3D03-4ECD-8635-CD76A46F74A3}" dt="2022-01-12T03:29:33.755" v="1256" actId="207"/>
          <ac:spMkLst>
            <pc:docMk/>
            <pc:sldMk cId="3308787270" sldId="336"/>
            <ac:spMk id="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27:31.865" v="1122" actId="1076"/>
          <ac:spMkLst>
            <pc:docMk/>
            <pc:sldMk cId="3308787270" sldId="336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27:36.224" v="1123" actId="1076"/>
          <ac:spMkLst>
            <pc:docMk/>
            <pc:sldMk cId="3308787270" sldId="336"/>
            <ac:spMk id="6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8:44.939" v="657" actId="478"/>
          <ac:spMkLst>
            <pc:docMk/>
            <pc:sldMk cId="3308787270" sldId="336"/>
            <ac:spMk id="9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08:42.836" v="656" actId="478"/>
          <ac:spMkLst>
            <pc:docMk/>
            <pc:sldMk cId="3308787270" sldId="336"/>
            <ac:spMk id="1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3.349" v="905" actId="478"/>
          <ac:spMkLst>
            <pc:docMk/>
            <pc:sldMk cId="3308787270" sldId="336"/>
            <ac:spMk id="11" creationId="{00000000-0000-0000-0000-000000000000}"/>
          </ac:spMkLst>
        </pc:spChg>
        <pc:spChg chg="mod">
          <ac:chgData name="Thuy Linh Do" userId="f60f9f76584ec879" providerId="LiveId" clId="{27C16277-3D03-4ECD-8635-CD76A46F74A3}" dt="2022-01-12T03:08:40.487" v="655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5.362" v="906" actId="478"/>
          <ac:spMkLst>
            <pc:docMk/>
            <pc:sldMk cId="3308787270" sldId="336"/>
            <ac:spMk id="1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23:38.412" v="907" actId="478"/>
          <ac:spMkLst>
            <pc:docMk/>
            <pc:sldMk cId="3308787270" sldId="336"/>
            <ac:spMk id="14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3:27:40.320" v="1124" actId="1076"/>
          <ac:spMkLst>
            <pc:docMk/>
            <pc:sldMk cId="3308787270" sldId="336"/>
            <ac:spMk id="18" creationId="{9C48ED7D-13EB-4100-84E5-928FB35A6C09}"/>
          </ac:spMkLst>
        </pc:spChg>
        <pc:spChg chg="add mod">
          <ac:chgData name="Thuy Linh Do" userId="f60f9f76584ec879" providerId="LiveId" clId="{27C16277-3D03-4ECD-8635-CD76A46F74A3}" dt="2022-01-12T03:27:45.249" v="1125" actId="1076"/>
          <ac:spMkLst>
            <pc:docMk/>
            <pc:sldMk cId="3308787270" sldId="336"/>
            <ac:spMk id="19" creationId="{855EF4E1-9E99-4B51-8D43-BDE96A4C07D6}"/>
          </ac:spMkLst>
        </pc:spChg>
        <pc:spChg chg="add mod">
          <ac:chgData name="Thuy Linh Do" userId="f60f9f76584ec879" providerId="LiveId" clId="{27C16277-3D03-4ECD-8635-CD76A46F74A3}" dt="2022-01-12T03:30:05.793" v="1276" actId="20577"/>
          <ac:spMkLst>
            <pc:docMk/>
            <pc:sldMk cId="3308787270" sldId="336"/>
            <ac:spMk id="20" creationId="{E4F2F93D-61D1-46B2-9425-AB9B56E49F57}"/>
          </ac:spMkLst>
        </pc:spChg>
        <pc:graphicFrameChg chg="add mod modGraphic">
          <ac:chgData name="Thuy Linh Do" userId="f60f9f76584ec879" providerId="LiveId" clId="{27C16277-3D03-4ECD-8635-CD76A46F74A3}" dt="2022-01-12T03:10:12.965" v="761" actId="20577"/>
          <ac:graphicFrameMkLst>
            <pc:docMk/>
            <pc:sldMk cId="3308787270" sldId="336"/>
            <ac:graphicFrameMk id="3" creationId="{227E7448-325D-4FE1-B318-C9863EDBEFD8}"/>
          </ac:graphicFrameMkLst>
        </pc:graphicFrameChg>
      </pc:sldChg>
      <pc:sldChg chg="addSp delSp modSp mod modAnim">
        <pc:chgData name="Thuy Linh Do" userId="f60f9f76584ec879" providerId="LiveId" clId="{27C16277-3D03-4ECD-8635-CD76A46F74A3}" dt="2022-01-12T03:44:08.082" v="1559"/>
        <pc:sldMkLst>
          <pc:docMk/>
          <pc:sldMk cId="2588298143" sldId="337"/>
        </pc:sldMkLst>
        <pc:spChg chg="del">
          <ac:chgData name="Thuy Linh Do" userId="f60f9f76584ec879" providerId="LiveId" clId="{27C16277-3D03-4ECD-8635-CD76A46F74A3}" dt="2022-01-12T03:35:10.096" v="1291" actId="478"/>
          <ac:spMkLst>
            <pc:docMk/>
            <pc:sldMk cId="2588298143" sldId="337"/>
            <ac:spMk id="3" creationId="{00000000-0000-0000-0000-000000000000}"/>
          </ac:spMkLst>
        </pc:spChg>
        <pc:spChg chg="add del mod">
          <ac:chgData name="Thuy Linh Do" userId="f60f9f76584ec879" providerId="LiveId" clId="{27C16277-3D03-4ECD-8635-CD76A46F74A3}" dt="2022-01-12T03:41:33.673" v="1539"/>
          <ac:spMkLst>
            <pc:docMk/>
            <pc:sldMk cId="2588298143" sldId="337"/>
            <ac:spMk id="5" creationId="{B1166834-BACC-4B61-AC3E-D7B8DD0AFDCF}"/>
          </ac:spMkLst>
        </pc:spChg>
        <pc:spChg chg="add mod">
          <ac:chgData name="Thuy Linh Do" userId="f60f9f76584ec879" providerId="LiveId" clId="{27C16277-3D03-4ECD-8635-CD76A46F74A3}" dt="2022-01-12T03:41:54.618" v="1543" actId="14100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27C16277-3D03-4ECD-8635-CD76A46F74A3}" dt="2022-01-12T03:33:08.335" v="1287" actId="14100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3:42:30.421" v="1551" actId="1076"/>
          <ac:spMkLst>
            <pc:docMk/>
            <pc:sldMk cId="2588298143" sldId="337"/>
            <ac:spMk id="14" creationId="{54BBA1A0-9291-46B5-9A74-FE5C52415831}"/>
          </ac:spMkLst>
        </pc:spChg>
        <pc:spChg chg="add mod">
          <ac:chgData name="Thuy Linh Do" userId="f60f9f76584ec879" providerId="LiveId" clId="{27C16277-3D03-4ECD-8635-CD76A46F74A3}" dt="2022-01-12T03:42:23.986" v="1550" actId="1076"/>
          <ac:spMkLst>
            <pc:docMk/>
            <pc:sldMk cId="2588298143" sldId="337"/>
            <ac:spMk id="15" creationId="{7152EFBA-C990-4E3E-A00B-635EBACE925D}"/>
          </ac:spMkLst>
        </pc:spChg>
        <pc:spChg chg="add mod">
          <ac:chgData name="Thuy Linh Do" userId="f60f9f76584ec879" providerId="LiveId" clId="{27C16277-3D03-4ECD-8635-CD76A46F74A3}" dt="2022-01-12T03:42:42.065" v="1555" actId="1076"/>
          <ac:spMkLst>
            <pc:docMk/>
            <pc:sldMk cId="2588298143" sldId="337"/>
            <ac:spMk id="18" creationId="{BAF9F685-A70A-4157-986E-0B629103D1B3}"/>
          </ac:spMkLst>
        </pc:spChg>
        <pc:spChg chg="add mod">
          <ac:chgData name="Thuy Linh Do" userId="f60f9f76584ec879" providerId="LiveId" clId="{27C16277-3D03-4ECD-8635-CD76A46F74A3}" dt="2022-01-12T03:43:00.441" v="1557" actId="1076"/>
          <ac:spMkLst>
            <pc:docMk/>
            <pc:sldMk cId="2588298143" sldId="337"/>
            <ac:spMk id="19" creationId="{AB24C6EC-2012-4C1E-86C1-ABCA310CDCEB}"/>
          </ac:spMkLst>
        </pc:spChg>
        <pc:graphicFrameChg chg="add mod modGraphic">
          <ac:chgData name="Thuy Linh Do" userId="f60f9f76584ec879" providerId="LiveId" clId="{27C16277-3D03-4ECD-8635-CD76A46F74A3}" dt="2022-01-12T03:42:35.030" v="1553" actId="20577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27C16277-3D03-4ECD-8635-CD76A46F74A3}" dt="2022-01-12T03:34:33.390" v="1288" actId="478"/>
          <ac:picMkLst>
            <pc:docMk/>
            <pc:sldMk cId="2588298143" sldId="337"/>
            <ac:picMk id="4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3:34:38.710" v="1290" actId="1076"/>
          <ac:picMkLst>
            <pc:docMk/>
            <pc:sldMk cId="2588298143" sldId="337"/>
            <ac:picMk id="2050" creationId="{66B0B205-D189-4CDF-B767-89A88D3FD7E0}"/>
          </ac:picMkLst>
        </pc:picChg>
      </pc:sldChg>
      <pc:sldChg chg="addSp delSp modSp mod">
        <pc:chgData name="Thuy Linh Do" userId="f60f9f76584ec879" providerId="LiveId" clId="{27C16277-3D03-4ECD-8635-CD76A46F74A3}" dt="2022-01-12T03:44:50.403" v="1563"/>
        <pc:sldMkLst>
          <pc:docMk/>
          <pc:sldMk cId="3977972825" sldId="338"/>
        </pc:sldMkLst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4" creationId="{C46B459D-7FF4-4DF4-B43B-A66DC89D2463}"/>
          </ac:spMkLst>
        </pc:spChg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5" creationId="{350CC8B2-CFE6-42DD-B0EE-6E086B4EEA80}"/>
          </ac:spMkLst>
        </pc:spChg>
        <pc:spChg chg="add mod">
          <ac:chgData name="Thuy Linh Do" userId="f60f9f76584ec879" providerId="LiveId" clId="{27C16277-3D03-4ECD-8635-CD76A46F74A3}" dt="2022-01-12T03:44:50.403" v="1563"/>
          <ac:spMkLst>
            <pc:docMk/>
            <pc:sldMk cId="3977972825" sldId="338"/>
            <ac:spMk id="19" creationId="{9BAE4C3C-2D2F-4F6E-B69A-D2B8032985CB}"/>
          </ac:spMkLst>
        </pc:spChg>
        <pc:spChg chg="del">
          <ac:chgData name="Thuy Linh Do" userId="f60f9f76584ec879" providerId="LiveId" clId="{27C16277-3D03-4ECD-8635-CD76A46F74A3}" dt="2022-01-12T03:44:45.847" v="1560" actId="478"/>
          <ac:spMkLst>
            <pc:docMk/>
            <pc:sldMk cId="3977972825" sldId="338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4:46.895" v="1561" actId="478"/>
          <ac:spMkLst>
            <pc:docMk/>
            <pc:sldMk cId="3977972825" sldId="338"/>
            <ac:spMk id="21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4:48.549" v="1562" actId="478"/>
          <ac:spMkLst>
            <pc:docMk/>
            <pc:sldMk cId="3977972825" sldId="338"/>
            <ac:spMk id="22" creationId="{00000000-0000-0000-0000-000000000000}"/>
          </ac:spMkLst>
        </pc:spChg>
      </pc:sldChg>
      <pc:sldChg chg="addSp delSp modSp mod modAnim">
        <pc:chgData name="Thuy Linh Do" userId="f60f9f76584ec879" providerId="LiveId" clId="{27C16277-3D03-4ECD-8635-CD76A46F74A3}" dt="2022-01-12T04:44:43.608" v="1723" actId="115"/>
        <pc:sldMkLst>
          <pc:docMk/>
          <pc:sldMk cId="2145239444" sldId="340"/>
        </pc:sldMkLst>
        <pc:spChg chg="mod">
          <ac:chgData name="Thuy Linh Do" userId="f60f9f76584ec879" providerId="LiveId" clId="{27C16277-3D03-4ECD-8635-CD76A46F74A3}" dt="2022-01-12T04:27:38.697" v="1618" actId="20577"/>
          <ac:spMkLst>
            <pc:docMk/>
            <pc:sldMk cId="2145239444" sldId="340"/>
            <ac:spMk id="7" creationId="{00000000-0000-0000-0000-000000000000}"/>
          </ac:spMkLst>
        </pc:spChg>
        <pc:graphicFrameChg chg="add del mod modGraphic">
          <ac:chgData name="Thuy Linh Do" userId="f60f9f76584ec879" providerId="LiveId" clId="{27C16277-3D03-4ECD-8635-CD76A46F74A3}" dt="2022-01-12T04:30:24.078" v="1703" actId="478"/>
          <ac:graphicFrameMkLst>
            <pc:docMk/>
            <pc:sldMk cId="2145239444" sldId="340"/>
            <ac:graphicFrameMk id="3" creationId="{C4B96D37-370A-416F-ACCF-35D4A31DEFCD}"/>
          </ac:graphicFrameMkLst>
        </pc:graphicFrameChg>
        <pc:graphicFrameChg chg="add mod modGraphic">
          <ac:chgData name="Thuy Linh Do" userId="f60f9f76584ec879" providerId="LiveId" clId="{27C16277-3D03-4ECD-8635-CD76A46F74A3}" dt="2022-01-12T04:44:43.608" v="1723" actId="115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del">
          <ac:chgData name="Thuy Linh Do" userId="f60f9f76584ec879" providerId="LiveId" clId="{27C16277-3D03-4ECD-8635-CD76A46F74A3}" dt="2022-01-12T04:27:44.365" v="1619" actId="478"/>
          <ac:picMkLst>
            <pc:docMk/>
            <pc:sldMk cId="2145239444" sldId="340"/>
            <ac:picMk id="2" creationId="{00000000-0000-0000-0000-000000000000}"/>
          </ac:picMkLst>
        </pc:picChg>
        <pc:picChg chg="add mod">
          <ac:chgData name="Thuy Linh Do" userId="f60f9f76584ec879" providerId="LiveId" clId="{27C16277-3D03-4ECD-8635-CD76A46F74A3}" dt="2022-01-12T04:43:28.911" v="1719" actId="1076"/>
          <ac:picMkLst>
            <pc:docMk/>
            <pc:sldMk cId="2145239444" sldId="340"/>
            <ac:picMk id="5" creationId="{65717927-57F8-4243-9F45-15771D002B74}"/>
          </ac:picMkLst>
        </pc:picChg>
      </pc:sldChg>
      <pc:sldChg chg="addSp modSp mod modAnim">
        <pc:chgData name="Thuy Linh Do" userId="f60f9f76584ec879" providerId="LiveId" clId="{27C16277-3D03-4ECD-8635-CD76A46F74A3}" dt="2022-01-12T07:37:16.813" v="1975" actId="1076"/>
        <pc:sldMkLst>
          <pc:docMk/>
          <pc:sldMk cId="2333166965" sldId="341"/>
        </pc:sldMkLst>
        <pc:spChg chg="mod">
          <ac:chgData name="Thuy Linh Do" userId="f60f9f76584ec879" providerId="LiveId" clId="{27C16277-3D03-4ECD-8635-CD76A46F74A3}" dt="2022-01-12T07:35:46.228" v="1967" actId="115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5:55.755" v="1973" actId="20577"/>
          <ac:spMkLst>
            <pc:docMk/>
            <pc:sldMk cId="2333166965" sldId="341"/>
            <ac:spMk id="9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7:37:16.813" v="1975" actId="1076"/>
          <ac:picMkLst>
            <pc:docMk/>
            <pc:sldMk cId="2333166965" sldId="341"/>
            <ac:picMk id="2" creationId="{4739BEDC-5017-4FC6-88DB-3FA2516C520F}"/>
          </ac:picMkLst>
        </pc:picChg>
      </pc:sldChg>
      <pc:sldChg chg="addSp delSp modSp mod">
        <pc:chgData name="Thuy Linh Do" userId="f60f9f76584ec879" providerId="LiveId" clId="{27C16277-3D03-4ECD-8635-CD76A46F74A3}" dt="2022-01-12T07:38:18.875" v="1996" actId="20577"/>
        <pc:sldMkLst>
          <pc:docMk/>
          <pc:sldMk cId="4078864888" sldId="342"/>
        </pc:sldMkLst>
        <pc:spChg chg="del mod">
          <ac:chgData name="Thuy Linh Do" userId="f60f9f76584ec879" providerId="LiveId" clId="{27C16277-3D03-4ECD-8635-CD76A46F74A3}" dt="2022-01-12T07:37:56.255" v="1977" actId="478"/>
          <ac:spMkLst>
            <pc:docMk/>
            <pc:sldMk cId="4078864888" sldId="342"/>
            <ac:spMk id="20" creationId="{00000000-0000-0000-0000-000000000000}"/>
          </ac:spMkLst>
        </pc:spChg>
        <pc:spChg chg="del">
          <ac:chgData name="Thuy Linh Do" userId="f60f9f76584ec879" providerId="LiveId" clId="{27C16277-3D03-4ECD-8635-CD76A46F74A3}" dt="2022-01-12T07:37:58.134" v="1978" actId="478"/>
          <ac:spMkLst>
            <pc:docMk/>
            <pc:sldMk cId="4078864888" sldId="342"/>
            <ac:spMk id="21" creationId="{00000000-0000-0000-0000-000000000000}"/>
          </ac:spMkLst>
        </pc:spChg>
        <pc:spChg chg="del">
          <ac:chgData name="Thuy Linh Do" userId="f60f9f76584ec879" providerId="LiveId" clId="{27C16277-3D03-4ECD-8635-CD76A46F74A3}" dt="2022-01-12T07:38:00.615" v="1979" actId="478"/>
          <ac:spMkLst>
            <pc:docMk/>
            <pc:sldMk cId="4078864888" sldId="342"/>
            <ac:spMk id="22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8:18.875" v="1996" actId="20577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7" creationId="{73DA835C-70E2-4D5F-ABEE-669E46FDF5AF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8" creationId="{BA5E8B9D-B8F5-4CC6-B5F9-E5F1CC94135E}"/>
          </ac:spMkLst>
        </pc:spChg>
        <pc:spChg chg="add mod">
          <ac:chgData name="Thuy Linh Do" userId="f60f9f76584ec879" providerId="LiveId" clId="{27C16277-3D03-4ECD-8635-CD76A46F74A3}" dt="2022-01-12T07:38:02.850" v="1980"/>
          <ac:spMkLst>
            <pc:docMk/>
            <pc:sldMk cId="4078864888" sldId="342"/>
            <ac:spMk id="29" creationId="{165679EF-C6A1-4E4C-8DD2-B6A25BC29018}"/>
          </ac:spMkLst>
        </pc:spChg>
      </pc:sldChg>
      <pc:sldChg chg="modSp mod">
        <pc:chgData name="Thuy Linh Do" userId="f60f9f76584ec879" providerId="LiveId" clId="{27C16277-3D03-4ECD-8635-CD76A46F74A3}" dt="2022-01-12T07:39:16.506" v="2011"/>
        <pc:sldMkLst>
          <pc:docMk/>
          <pc:sldMk cId="102360391" sldId="343"/>
        </pc:sldMkLst>
        <pc:spChg chg="mod">
          <ac:chgData name="Thuy Linh Do" userId="f60f9f76584ec879" providerId="LiveId" clId="{27C16277-3D03-4ECD-8635-CD76A46F74A3}" dt="2022-01-12T07:38:38.907" v="2010" actId="20577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27C16277-3D03-4ECD-8635-CD76A46F74A3}" dt="2022-01-12T07:39:16.506" v="2011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add mod modAnim">
        <pc:chgData name="Thuy Linh Do" userId="f60f9f76584ec879" providerId="LiveId" clId="{27C16277-3D03-4ECD-8635-CD76A46F74A3}" dt="2022-01-12T04:23:35.558" v="1598" actId="14100"/>
        <pc:sldMkLst>
          <pc:docMk/>
          <pc:sldMk cId="1907064475" sldId="344"/>
        </pc:sldMkLst>
        <pc:spChg chg="add mod">
          <ac:chgData name="Thuy Linh Do" userId="f60f9f76584ec879" providerId="LiveId" clId="{27C16277-3D03-4ECD-8635-CD76A46F74A3}" dt="2022-01-12T03:47:56.905" v="1581" actId="1076"/>
          <ac:spMkLst>
            <pc:docMk/>
            <pc:sldMk cId="1907064475" sldId="344"/>
            <ac:spMk id="2" creationId="{6F31E734-56BE-45CB-81C1-6C47EE39F505}"/>
          </ac:spMkLst>
        </pc:spChg>
        <pc:spChg chg="mod">
          <ac:chgData name="Thuy Linh Do" userId="f60f9f76584ec879" providerId="LiveId" clId="{27C16277-3D03-4ECD-8635-CD76A46F74A3}" dt="2022-01-12T03:47:21.844" v="1575" actId="20577"/>
          <ac:spMkLst>
            <pc:docMk/>
            <pc:sldMk cId="1907064475" sldId="344"/>
            <ac:spMk id="3" creationId="{00000000-0000-0000-0000-000000000000}"/>
          </ac:spMkLst>
        </pc:spChg>
        <pc:spChg chg="del">
          <ac:chgData name="Thuy Linh Do" userId="f60f9f76584ec879" providerId="LiveId" clId="{27C16277-3D03-4ECD-8635-CD76A46F74A3}" dt="2022-01-12T03:47:33.790" v="1576" actId="478"/>
          <ac:spMkLst>
            <pc:docMk/>
            <pc:sldMk cId="1907064475" sldId="344"/>
            <ac:spMk id="9" creationId="{00000000-0000-0000-0000-000000000000}"/>
          </ac:spMkLst>
        </pc:spChg>
        <pc:graphicFrameChg chg="add del mod">
          <ac:chgData name="Thuy Linh Do" userId="f60f9f76584ec879" providerId="LiveId" clId="{27C16277-3D03-4ECD-8635-CD76A46F74A3}" dt="2022-01-12T04:21:19.876" v="1582" actId="478"/>
          <ac:graphicFrameMkLst>
            <pc:docMk/>
            <pc:sldMk cId="1907064475" sldId="344"/>
            <ac:graphicFrameMk id="4" creationId="{92D4697E-B185-419E-87E5-AD4A627B57CA}"/>
          </ac:graphicFrameMkLst>
        </pc:graphicFrameChg>
        <pc:picChg chg="add mod">
          <ac:chgData name="Thuy Linh Do" userId="f60f9f76584ec879" providerId="LiveId" clId="{27C16277-3D03-4ECD-8635-CD76A46F74A3}" dt="2022-01-12T04:23:35.558" v="1598" actId="14100"/>
          <ac:picMkLst>
            <pc:docMk/>
            <pc:sldMk cId="1907064475" sldId="344"/>
            <ac:picMk id="5" creationId="{DF64BE17-8405-4FF6-9F63-563B576C2078}"/>
          </ac:picMkLst>
        </pc:picChg>
        <pc:picChg chg="add mod">
          <ac:chgData name="Thuy Linh Do" userId="f60f9f76584ec879" providerId="LiveId" clId="{27C16277-3D03-4ECD-8635-CD76A46F74A3}" dt="2022-01-12T04:23:31.410" v="1597" actId="1076"/>
          <ac:picMkLst>
            <pc:docMk/>
            <pc:sldMk cId="1907064475" sldId="344"/>
            <ac:picMk id="3076" creationId="{E1E4C11F-F8C5-4FB5-B239-59F52DA44962}"/>
          </ac:picMkLst>
        </pc:picChg>
        <pc:picChg chg="del">
          <ac:chgData name="Thuy Linh Do" userId="f60f9f76584ec879" providerId="LiveId" clId="{27C16277-3D03-4ECD-8635-CD76A46F74A3}" dt="2022-01-12T03:47:38.717" v="1577" actId="478"/>
          <ac:picMkLst>
            <pc:docMk/>
            <pc:sldMk cId="1907064475" sldId="344"/>
            <ac:picMk id="8194" creationId="{00000000-0000-0000-0000-000000000000}"/>
          </ac:picMkLst>
        </pc:picChg>
      </pc:sldChg>
      <pc:sldChg chg="addSp delSp modSp add mod delAnim modAnim">
        <pc:chgData name="Thuy Linh Do" userId="f60f9f76584ec879" providerId="LiveId" clId="{27C16277-3D03-4ECD-8635-CD76A46F74A3}" dt="2022-01-12T04:26:34.432" v="1612" actId="14100"/>
        <pc:sldMkLst>
          <pc:docMk/>
          <pc:sldMk cId="1358534333" sldId="345"/>
        </pc:sldMkLst>
        <pc:spChg chg="mod">
          <ac:chgData name="Thuy Linh Do" userId="f60f9f76584ec879" providerId="LiveId" clId="{27C16277-3D03-4ECD-8635-CD76A46F74A3}" dt="2022-01-12T04:25:56.898" v="1603" actId="1076"/>
          <ac:spMkLst>
            <pc:docMk/>
            <pc:sldMk cId="1358534333" sldId="345"/>
            <ac:spMk id="3" creationId="{00000000-0000-0000-0000-000000000000}"/>
          </ac:spMkLst>
        </pc:spChg>
        <pc:picChg chg="add mod">
          <ac:chgData name="Thuy Linh Do" userId="f60f9f76584ec879" providerId="LiveId" clId="{27C16277-3D03-4ECD-8635-CD76A46F74A3}" dt="2022-01-12T04:26:34.432" v="1612" actId="14100"/>
          <ac:picMkLst>
            <pc:docMk/>
            <pc:sldMk cId="1358534333" sldId="345"/>
            <ac:picMk id="4" creationId="{6655339B-A7AF-4E7B-9997-643CEB58BA57}"/>
          </ac:picMkLst>
        </pc:picChg>
        <pc:picChg chg="del">
          <ac:chgData name="Thuy Linh Do" userId="f60f9f76584ec879" providerId="LiveId" clId="{27C16277-3D03-4ECD-8635-CD76A46F74A3}" dt="2022-01-12T04:23:54.922" v="1602" actId="478"/>
          <ac:picMkLst>
            <pc:docMk/>
            <pc:sldMk cId="1358534333" sldId="345"/>
            <ac:picMk id="5" creationId="{DF64BE17-8405-4FF6-9F63-563B576C2078}"/>
          </ac:picMkLst>
        </pc:picChg>
      </pc:sldChg>
      <pc:sldChg chg="addSp delSp modSp add mod">
        <pc:chgData name="Thuy Linh Do" userId="f60f9f76584ec879" providerId="LiveId" clId="{27C16277-3D03-4ECD-8635-CD76A46F74A3}" dt="2022-01-12T07:41:17.925" v="2025" actId="207"/>
        <pc:sldMkLst>
          <pc:docMk/>
          <pc:sldMk cId="3426421325" sldId="346"/>
        </pc:sldMkLst>
        <pc:spChg chg="add mod">
          <ac:chgData name="Thuy Linh Do" userId="f60f9f76584ec879" providerId="LiveId" clId="{27C16277-3D03-4ECD-8635-CD76A46F74A3}" dt="2022-01-12T07:41:17.925" v="2025" actId="207"/>
          <ac:spMkLst>
            <pc:docMk/>
            <pc:sldMk cId="3426421325" sldId="346"/>
            <ac:spMk id="9" creationId="{C5447673-8B0B-4900-869C-1AB750030F32}"/>
          </ac:spMkLst>
        </pc:spChg>
        <pc:spChg chg="del">
          <ac:chgData name="Thuy Linh Do" userId="f60f9f76584ec879" providerId="LiveId" clId="{27C16277-3D03-4ECD-8635-CD76A46F74A3}" dt="2022-01-12T07:39:30.031" v="2013" actId="478"/>
          <ac:spMkLst>
            <pc:docMk/>
            <pc:sldMk cId="3426421325" sldId="346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3664"/>
            <a:ext cx="1097280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2777"/>
            <a:ext cx="10972800" cy="471339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65305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5305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165305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3254" y="6608111"/>
            <a:ext cx="1003292" cy="2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2606" y="1172769"/>
            <a:ext cx="99243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phrase on the left with the correct pictures on the right.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0" y="11859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153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302637" y="2175415"/>
            <a:ext cx="1643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4000" b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r="986"/>
          <a:stretch/>
        </p:blipFill>
        <p:spPr>
          <a:xfrm>
            <a:off x="303669" y="1748761"/>
            <a:ext cx="7428626" cy="49407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02637" y="2930109"/>
            <a:ext cx="1643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e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02637" y="3644836"/>
            <a:ext cx="1643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d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98876" y="4397050"/>
            <a:ext cx="1643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a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75285" y="5111777"/>
            <a:ext cx="1643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b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9743" y="1123309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correct words and phrases.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666" y="112330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52" y="10496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31666" y="2704215"/>
            <a:ext cx="121603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r>
              <a:rPr lang="en-US" sz="3200" b="1">
                <a:solidFill>
                  <a:schemeClr val="bg1"/>
                </a:solidFill>
              </a:rPr>
              <a:t>. </a:t>
            </a:r>
            <a:r>
              <a:rPr lang="en-US" sz="3200" smtClean="0">
                <a:solidFill>
                  <a:schemeClr val="bg1"/>
                </a:solidFill>
              </a:rPr>
              <a:t>- </a:t>
            </a:r>
            <a:r>
              <a:rPr lang="en-US" sz="3200" dirty="0">
                <a:solidFill>
                  <a:schemeClr val="bg1"/>
                </a:solidFill>
              </a:rPr>
              <a:t>Please name </a:t>
            </a:r>
            <a:r>
              <a:rPr lang="en-US" sz="3200">
                <a:solidFill>
                  <a:schemeClr val="bg1"/>
                </a:solidFill>
              </a:rPr>
              <a:t>some </a:t>
            </a:r>
            <a:r>
              <a:rPr lang="en-US" sz="3200" smtClean="0">
                <a:solidFill>
                  <a:schemeClr val="bg1"/>
                </a:solidFill>
              </a:rPr>
              <a:t>________________________.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   - Carrots and tomatoes.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2. </a:t>
            </a:r>
            <a:r>
              <a:rPr lang="en-US" sz="3200" dirty="0">
                <a:solidFill>
                  <a:schemeClr val="bg1"/>
                </a:solidFill>
              </a:rPr>
              <a:t> ___________ are not good for your health.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3. </a:t>
            </a:r>
            <a:r>
              <a:rPr lang="en-US" sz="3200" dirty="0">
                <a:solidFill>
                  <a:schemeClr val="bg1"/>
                </a:solidFill>
              </a:rPr>
              <a:t>My parents go cycling every Sunday. It keeps </a:t>
            </a:r>
            <a:r>
              <a:rPr lang="en-US" sz="3200">
                <a:solidFill>
                  <a:schemeClr val="bg1"/>
                </a:solidFill>
              </a:rPr>
              <a:t>them </a:t>
            </a:r>
            <a:r>
              <a:rPr lang="en-US" sz="3200" smtClean="0">
                <a:solidFill>
                  <a:schemeClr val="bg1"/>
                </a:solidFill>
              </a:rPr>
              <a:t>_______.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4. </a:t>
            </a:r>
            <a:r>
              <a:rPr lang="en-US" sz="3200" dirty="0">
                <a:solidFill>
                  <a:schemeClr val="bg1"/>
                </a:solidFill>
              </a:rPr>
              <a:t>The weather may affect </a:t>
            </a:r>
            <a:r>
              <a:rPr lang="en-US" sz="3200">
                <a:solidFill>
                  <a:schemeClr val="bg1"/>
                </a:solidFill>
              </a:rPr>
              <a:t>our </a:t>
            </a:r>
            <a:r>
              <a:rPr lang="en-US" sz="3200" smtClean="0">
                <a:solidFill>
                  <a:schemeClr val="bg1"/>
                </a:solidFill>
              </a:rPr>
              <a:t>________________.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5. </a:t>
            </a: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How do we get _________?</a:t>
            </a:r>
          </a:p>
          <a:p>
            <a:r>
              <a:rPr lang="en-US" sz="3200" smtClean="0">
                <a:solidFill>
                  <a:schemeClr val="bg1"/>
                </a:solidFill>
              </a:rPr>
              <a:t>    -  </a:t>
            </a:r>
            <a:r>
              <a:rPr lang="en-US" sz="3200" dirty="0">
                <a:solidFill>
                  <a:schemeClr val="bg1"/>
                </a:solidFill>
              </a:rPr>
              <a:t>When we spend a long time in the sun without a hat or </a:t>
            </a:r>
            <a:r>
              <a:rPr lang="en-US" sz="3200" dirty="0" err="1">
                <a:solidFill>
                  <a:schemeClr val="bg1"/>
                </a:solidFill>
              </a:rPr>
              <a:t>suncream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6184" y="2676336"/>
            <a:ext cx="359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err="1">
                <a:solidFill>
                  <a:schemeClr val="accent2"/>
                </a:solidFill>
                <a:latin typeface="Calibri" panose="020F0502020204030204" pitchFamily="34" charset="0"/>
              </a:rPr>
              <a:t>coloured</a:t>
            </a:r>
            <a:r>
              <a:rPr lang="en-US" sz="3200" b="1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3200" b="1" smtClean="0">
                <a:solidFill>
                  <a:schemeClr val="accent2"/>
                </a:solidFill>
                <a:latin typeface="Calibri" panose="020F0502020204030204" pitchFamily="34" charset="0"/>
              </a:rPr>
              <a:t>vegetables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742" y="3653684"/>
            <a:ext cx="2380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Soft drinks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227E7448-325D-4FE1-B318-C9863EDBE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6839"/>
              </p:ext>
            </p:extLst>
          </p:nvPr>
        </p:nvGraphicFramePr>
        <p:xfrm>
          <a:off x="84452" y="1757525"/>
          <a:ext cx="1197921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9211">
                  <a:extLst>
                    <a:ext uri="{9D8B030D-6E8A-4147-A177-3AD203B41FA5}">
                      <a16:colId xmlns:a16="http://schemas.microsoft.com/office/drawing/2014/main" xmlns="" val="171888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skin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condition    soft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drinks  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coloured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vegetables     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sunburn      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fit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493966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C48ED7D-13EB-4100-84E5-928FB35A6C09}"/>
              </a:ext>
            </a:extLst>
          </p:cNvPr>
          <p:cNvSpPr/>
          <p:nvPr/>
        </p:nvSpPr>
        <p:spPr>
          <a:xfrm>
            <a:off x="9111454" y="4109280"/>
            <a:ext cx="877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fit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55EF4E1-9E99-4B51-8D43-BDE96A4C07D6}"/>
              </a:ext>
            </a:extLst>
          </p:cNvPr>
          <p:cNvSpPr/>
          <p:nvPr/>
        </p:nvSpPr>
        <p:spPr>
          <a:xfrm>
            <a:off x="5365481" y="4632500"/>
            <a:ext cx="3024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skin condition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F2F93D-61D1-46B2-9425-AB9B56E49F57}"/>
              </a:ext>
            </a:extLst>
          </p:cNvPr>
          <p:cNvSpPr/>
          <p:nvPr/>
        </p:nvSpPr>
        <p:spPr>
          <a:xfrm>
            <a:off x="3346626" y="5155720"/>
            <a:ext cx="1834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sunburn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6983" y="1156587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 and tick each activity in the table as H (Healthy) or U (Unhealthy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5539" y="11156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" y="10833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A6D204CD-C3C5-4449-9783-60809DBBD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16045"/>
              </p:ext>
            </p:extLst>
          </p:nvPr>
        </p:nvGraphicFramePr>
        <p:xfrm>
          <a:off x="538382" y="1871422"/>
          <a:ext cx="10832364" cy="46659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15500">
                  <a:extLst>
                    <a:ext uri="{9D8B030D-6E8A-4147-A177-3AD203B41FA5}">
                      <a16:colId xmlns:a16="http://schemas.microsoft.com/office/drawing/2014/main" xmlns="" val="3918836578"/>
                    </a:ext>
                  </a:extLst>
                </a:gridCol>
                <a:gridCol w="1615622">
                  <a:extLst>
                    <a:ext uri="{9D8B030D-6E8A-4147-A177-3AD203B41FA5}">
                      <a16:colId xmlns:a16="http://schemas.microsoft.com/office/drawing/2014/main" xmlns="" val="493757371"/>
                    </a:ext>
                  </a:extLst>
                </a:gridCol>
                <a:gridCol w="1501242">
                  <a:extLst>
                    <a:ext uri="{9D8B030D-6E8A-4147-A177-3AD203B41FA5}">
                      <a16:colId xmlns:a16="http://schemas.microsoft.com/office/drawing/2014/main" xmlns="" val="107754236"/>
                    </a:ext>
                  </a:extLst>
                </a:gridCol>
              </a:tblGrid>
              <a:tr h="414914">
                <a:tc>
                  <a:txBody>
                    <a:bodyPr/>
                    <a:lstStyle/>
                    <a:p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hronicaPro-Bold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hronicaPro-Bold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4751898"/>
                  </a:ext>
                </a:extLst>
              </a:tr>
              <a:tr h="564905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ChronicaPro-Bold"/>
                        </a:rPr>
                        <a:t>1. washing your hands often</a:t>
                      </a:r>
                      <a:endParaRPr lang="en-US" sz="3200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7595790"/>
                  </a:ext>
                </a:extLst>
              </a:tr>
              <a:tr h="564905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ChronicaPro-Bold"/>
                        </a:rPr>
                        <a:t>2. reading in dim light</a:t>
                      </a:r>
                      <a:endParaRPr lang="en-US" sz="3200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2116320"/>
                  </a:ext>
                </a:extLst>
              </a:tr>
              <a:tr h="1016829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ChronicaPro-Bold"/>
                        </a:rPr>
                        <a:t>3. eating tofu and coloured vegetables</a:t>
                      </a:r>
                      <a:endParaRPr lang="en-US" sz="3200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8528418"/>
                  </a:ext>
                </a:extLst>
              </a:tr>
              <a:tr h="1016829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ChronicaPro-Bold"/>
                        </a:rPr>
                        <a:t>4. brushing your teeth twice a day</a:t>
                      </a:r>
                      <a:endParaRPr lang="en-US" sz="3200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5540569"/>
                  </a:ext>
                </a:extLst>
              </a:tr>
              <a:tr h="1016829">
                <a:tc>
                  <a:txBody>
                    <a:bodyPr/>
                    <a:lstStyle/>
                    <a:p>
                      <a:r>
                        <a:rPr lang="en-US" sz="3200" smtClean="0">
                          <a:latin typeface="ChronicaPro-Bold"/>
                        </a:rPr>
                        <a:t>5. touching your face with dirty hands</a:t>
                      </a:r>
                      <a:endParaRPr lang="en-US" sz="3200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ChronicaPro-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81082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854421-FE3E-4682-A49E-82E0921287C3}"/>
              </a:ext>
            </a:extLst>
          </p:cNvPr>
          <p:cNvSpPr txBox="1"/>
          <p:nvPr/>
        </p:nvSpPr>
        <p:spPr>
          <a:xfrm>
            <a:off x="5244489" y="2903101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2" y="2305024"/>
            <a:ext cx="563829" cy="563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42" y="2927466"/>
            <a:ext cx="563829" cy="5638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1" y="3660624"/>
            <a:ext cx="563829" cy="5638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41" y="4878383"/>
            <a:ext cx="563829" cy="563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66" y="5693606"/>
            <a:ext cx="563829" cy="5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6073" y="84555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/f/ and /v/</a:t>
            </a:r>
            <a:endParaRPr lang="en-US" sz="4400" dirty="0"/>
          </a:p>
        </p:txBody>
      </p:sp>
      <p:pic>
        <p:nvPicPr>
          <p:cNvPr id="2" name="y2mate.com - How to Pronounce F vs V Sounds English Lessons_48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1083306"/>
            <a:ext cx="10274143" cy="57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/f/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/v/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452" y="1860192"/>
            <a:ext cx="10529201" cy="4299975"/>
          </a:xfrm>
          <a:prstGeom prst="rect">
            <a:avLst/>
          </a:prstGeom>
        </p:spPr>
      </p:pic>
      <p:pic>
        <p:nvPicPr>
          <p:cNvPr id="2" name="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852" y="211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370" y="1118555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repeat, paying attention to the underlined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114722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1127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649831"/>
            <a:ext cx="119032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bg1"/>
                </a:solidFill>
                <a:latin typeface="ChronicaPro-Bold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ChronicaPro-Book"/>
              </a:rPr>
              <a:t>Coloured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 </a:t>
            </a:r>
            <a:r>
              <a:rPr lang="en-US" sz="3200" u="sng" dirty="0">
                <a:solidFill>
                  <a:srgbClr val="FFC000"/>
                </a:solidFill>
                <a:latin typeface="ChronicaPro-Book"/>
              </a:rPr>
              <a:t>vegetables</a:t>
            </a:r>
            <a:r>
              <a:rPr lang="en-US" sz="3200" dirty="0">
                <a:solidFill>
                  <a:srgbClr val="FFC000"/>
                </a:solidFill>
                <a:latin typeface="ChronicaPro-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are good </a:t>
            </a:r>
            <a:r>
              <a:rPr lang="en-US" sz="3200" u="sng" dirty="0">
                <a:solidFill>
                  <a:srgbClr val="FF0000"/>
                </a:solidFill>
                <a:latin typeface="ChronicaPro-Book"/>
              </a:rPr>
              <a:t>food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ChronicaPro-Book"/>
              </a:rPr>
            </a:br>
            <a:r>
              <a:rPr lang="en-US" sz="3200" b="1" dirty="0">
                <a:solidFill>
                  <a:schemeClr val="bg1"/>
                </a:solidFill>
                <a:latin typeface="ChronicaPro-Bold"/>
              </a:rPr>
              <a:t>2.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My </a:t>
            </a:r>
            <a:r>
              <a:rPr lang="en-US" sz="3200" u="sng" dirty="0">
                <a:solidFill>
                  <a:srgbClr val="FF0000"/>
                </a:solidFill>
                <a:latin typeface="ChronicaPro-Book"/>
              </a:rPr>
              <a:t>favorite</a:t>
            </a:r>
            <a:r>
              <a:rPr lang="en-US" sz="3200" dirty="0">
                <a:solidFill>
                  <a:srgbClr val="FF0000"/>
                </a:solidFill>
                <a:latin typeface="ChronicaPro-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outdoor </a:t>
            </a:r>
            <a:r>
              <a:rPr lang="en-US" sz="3200" u="sng" dirty="0">
                <a:solidFill>
                  <a:srgbClr val="FFC000"/>
                </a:solidFill>
                <a:latin typeface="ChronicaPro-Book"/>
              </a:rPr>
              <a:t>activity</a:t>
            </a:r>
            <a:r>
              <a:rPr lang="en-US" sz="3200" dirty="0">
                <a:solidFill>
                  <a:srgbClr val="FFC000"/>
                </a:solidFill>
                <a:latin typeface="ChronicaPro-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is cycling.</a:t>
            </a:r>
            <a:br>
              <a:rPr lang="en-US" sz="3200" dirty="0">
                <a:solidFill>
                  <a:schemeClr val="bg1"/>
                </a:solidFill>
                <a:latin typeface="ChronicaPro-Book"/>
              </a:rPr>
            </a:br>
            <a:r>
              <a:rPr lang="en-US" sz="3200" b="1" dirty="0">
                <a:solidFill>
                  <a:schemeClr val="bg1"/>
                </a:solidFill>
                <a:latin typeface="ChronicaPro-Bold"/>
              </a:rPr>
              <a:t>3. </a:t>
            </a:r>
            <a:r>
              <a:rPr lang="en-US" sz="3200" dirty="0">
                <a:solidFill>
                  <a:schemeClr val="bg1"/>
                </a:solidFill>
                <a:latin typeface="ChronicaPro-Bold"/>
              </a:rPr>
              <a:t>We need </a:t>
            </a:r>
            <a:r>
              <a:rPr lang="en-US" sz="3200" u="sng" dirty="0">
                <a:solidFill>
                  <a:srgbClr val="FFC000"/>
                </a:solidFill>
                <a:latin typeface="ChronicaPro-Bold"/>
              </a:rPr>
              <a:t>vitamin</a:t>
            </a:r>
            <a:r>
              <a:rPr lang="en-US" sz="3200" dirty="0">
                <a:solidFill>
                  <a:srgbClr val="FFC000"/>
                </a:solidFill>
                <a:latin typeface="ChronicaPro-Bold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ld"/>
              </a:rPr>
              <a:t>A </a:t>
            </a:r>
            <a:r>
              <a:rPr lang="en-US" sz="3200" u="sng" dirty="0">
                <a:solidFill>
                  <a:srgbClr val="FF0000"/>
                </a:solidFill>
                <a:latin typeface="ChronicaPro-Bold"/>
              </a:rPr>
              <a:t>for</a:t>
            </a:r>
            <a:r>
              <a:rPr lang="en-US" sz="3200" dirty="0">
                <a:solidFill>
                  <a:srgbClr val="FF0000"/>
                </a:solidFill>
                <a:latin typeface="ChronicaPro-Bold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ld"/>
              </a:rPr>
              <a:t>our eyes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ChronicaPro-Book"/>
              </a:rPr>
            </a:br>
            <a:r>
              <a:rPr lang="en-US" sz="3200" b="1" dirty="0">
                <a:solidFill>
                  <a:schemeClr val="bg1"/>
                </a:solidFill>
                <a:latin typeface="ChronicaPro-Bold"/>
              </a:rPr>
              <a:t>4.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Being </a:t>
            </a:r>
            <a:r>
              <a:rPr lang="en-US" sz="3200" u="sng" dirty="0">
                <a:solidFill>
                  <a:srgbClr val="FFC000"/>
                </a:solidFill>
                <a:latin typeface="ChronicaPro-Book"/>
              </a:rPr>
              <a:t>active</a:t>
            </a:r>
            <a:r>
              <a:rPr lang="en-US" sz="3200" dirty="0">
                <a:solidFill>
                  <a:srgbClr val="FFC000"/>
                </a:solidFill>
                <a:latin typeface="ChronicaPro-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helps keep you </a:t>
            </a:r>
            <a:r>
              <a:rPr lang="en-US" sz="3200" u="sng" dirty="0">
                <a:solidFill>
                  <a:srgbClr val="FF0000"/>
                </a:solidFill>
                <a:latin typeface="ChronicaPro-Book"/>
              </a:rPr>
              <a:t>fit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ChronicaPro-Book"/>
              </a:rPr>
            </a:br>
            <a:r>
              <a:rPr lang="en-US" sz="3200" b="1" dirty="0">
                <a:solidFill>
                  <a:schemeClr val="bg1"/>
                </a:solidFill>
                <a:latin typeface="ChronicaPro-Bold"/>
              </a:rPr>
              <a:t>5.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Jack </a:t>
            </a:r>
            <a:r>
              <a:rPr lang="en-US" sz="3200" u="sng" dirty="0">
                <a:solidFill>
                  <a:srgbClr val="FFC000"/>
                </a:solidFill>
                <a:latin typeface="ChronicaPro-Book"/>
              </a:rPr>
              <a:t>never</a:t>
            </a:r>
            <a:r>
              <a:rPr lang="en-US" sz="3200" dirty="0">
                <a:solidFill>
                  <a:srgbClr val="FFC000"/>
                </a:solidFill>
                <a:latin typeface="ChronicaPro-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eats </a:t>
            </a:r>
            <a:r>
              <a:rPr lang="en-US" sz="3200" u="sng" dirty="0">
                <a:solidFill>
                  <a:srgbClr val="FF0000"/>
                </a:solidFill>
                <a:latin typeface="ChronicaPro-Book"/>
              </a:rPr>
              <a:t>fish</a:t>
            </a:r>
            <a:r>
              <a:rPr lang="en-US" sz="3200" dirty="0">
                <a:solidFill>
                  <a:schemeClr val="bg1"/>
                </a:solidFill>
                <a:latin typeface="ChronicaPro-Book"/>
              </a:rPr>
              <a:t>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0386" y="1997500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/f/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/v/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99" y="2836570"/>
            <a:ext cx="3778228" cy="31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4627" y="1112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7159" y="492460"/>
            <a:ext cx="7200900" cy="1470025"/>
          </a:xfrm>
        </p:spPr>
        <p:txBody>
          <a:bodyPr/>
          <a:lstStyle/>
          <a:p>
            <a:r>
              <a:rPr lang="tr-TR" sz="8800">
                <a:solidFill>
                  <a:srgbClr val="FF3300"/>
                </a:solidFill>
                <a:latin typeface="2Peas 4th of July" pitchFamily="2" charset="0"/>
              </a:rPr>
              <a:t>FOOD GAME</a:t>
            </a:r>
          </a:p>
        </p:txBody>
      </p:sp>
    </p:spTree>
    <p:extLst>
      <p:ext uri="{BB962C8B-B14F-4D97-AF65-F5344CB8AC3E}">
        <p14:creationId xmlns:p14="http://schemas.microsoft.com/office/powerpoint/2010/main" val="14605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pic>
        <p:nvPicPr>
          <p:cNvPr id="3078" name="Picture 6" descr="ice-c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1773238"/>
            <a:ext cx="5662083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6769100" y="170021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an ice cream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a sweet</a:t>
            </a: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crisps</a:t>
            </a:r>
          </a:p>
        </p:txBody>
      </p:sp>
      <p:sp>
        <p:nvSpPr>
          <p:cNvPr id="3088" name="WordArt 16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39319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3082" grpId="0" animBg="1"/>
      <p:bldP spid="30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6769100" y="32845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some juice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6671733" y="15573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some tea</a:t>
            </a: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some coke</a:t>
            </a:r>
          </a:p>
        </p:txBody>
      </p:sp>
      <p:pic>
        <p:nvPicPr>
          <p:cNvPr id="19465" name="Picture 9" descr="ju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28775"/>
            <a:ext cx="5842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41437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4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</p:childTnLst>
        </p:cTn>
      </p:par>
    </p:tnLst>
    <p:bldLst>
      <p:bldP spid="19464" grpId="0" animBg="1"/>
      <p:bldP spid="194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6671733" y="494188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 chicken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lamb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6576484" y="170021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beef</a:t>
            </a:r>
          </a:p>
        </p:txBody>
      </p:sp>
      <p:pic>
        <p:nvPicPr>
          <p:cNvPr id="7178" name="Picture 10" descr="roast_chicken_w300_80617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89138"/>
            <a:ext cx="537633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WordArt 11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33978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6" y="1757476"/>
            <a:ext cx="726334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6510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30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769100" y="32845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bread</a:t>
            </a: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769100" y="15573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pasta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lentil</a:t>
            </a:r>
          </a:p>
        </p:txBody>
      </p:sp>
      <p:pic>
        <p:nvPicPr>
          <p:cNvPr id="8202" name="Picture 10" descr="no-knead-bread-3-500x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773239"/>
            <a:ext cx="6350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9747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</p:childTnLst>
        </p:cTn>
      </p:par>
    </p:tnLst>
    <p:bldLst>
      <p:bldP spid="8201" grpId="0" animBg="1"/>
      <p:bldP spid="82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corn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aubergine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6864351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cauliflower</a:t>
            </a:r>
          </a:p>
        </p:txBody>
      </p:sp>
      <p:pic>
        <p:nvPicPr>
          <p:cNvPr id="9226" name="Picture 10" descr="Maize-Sw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205038"/>
            <a:ext cx="6049433" cy="34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585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</p:childTnLst>
        </p:cTn>
      </p:par>
    </p:tnLst>
    <p:bldLst>
      <p:bldP spid="9225" grpId="0" animBg="1"/>
      <p:bldP spid="92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onion</a:t>
            </a:r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garlic</a:t>
            </a: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rice</a:t>
            </a:r>
          </a:p>
        </p:txBody>
      </p:sp>
      <p:pic>
        <p:nvPicPr>
          <p:cNvPr id="10250" name="Picture 10" descr="Indian_on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60575"/>
            <a:ext cx="6047317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19675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</p:childTnLst>
        </p:cTn>
      </p:par>
    </p:tnLst>
    <p:bldLst>
      <p:bldP spid="10249" grpId="0" animBg="1"/>
      <p:bldP spid="102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769100" y="47244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green beans</a:t>
            </a: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769100" y="170021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courgette</a:t>
            </a: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6864351" y="3213100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pasta</a:t>
            </a:r>
          </a:p>
        </p:txBody>
      </p:sp>
      <p:pic>
        <p:nvPicPr>
          <p:cNvPr id="20489" name="Picture 9" descr="greenbe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133600"/>
            <a:ext cx="5761567" cy="36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49967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4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  <p:bldLst>
      <p:bldP spid="20487" grpId="0" animBg="1"/>
      <p:bldP spid="204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64351" y="17732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peach</a:t>
            </a: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strawberry</a:t>
            </a: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orange</a:t>
            </a:r>
          </a:p>
        </p:txBody>
      </p:sp>
      <p:pic>
        <p:nvPicPr>
          <p:cNvPr id="21513" name="Picture 9" descr="the-p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1844676"/>
            <a:ext cx="5376333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39031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1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</p:childTnLst>
        </p:cTn>
      </p:par>
    </p:tnLst>
    <p:bldLst>
      <p:bldP spid="21511" grpId="0" animBg="1"/>
      <p:bldP spid="215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melon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watermelon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tea</a:t>
            </a:r>
          </a:p>
        </p:txBody>
      </p:sp>
      <p:pic>
        <p:nvPicPr>
          <p:cNvPr id="22537" name="Picture 9" descr="295322-melon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844675"/>
            <a:ext cx="52832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8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7423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</p:childTnLst>
        </p:cTn>
      </p:par>
    </p:tnLst>
    <p:bldLst>
      <p:bldP spid="22535" grpId="0" animBg="1"/>
      <p:bldP spid="225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64351" y="486886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pomegranate</a:t>
            </a: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pepper</a:t>
            </a: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lamb</a:t>
            </a:r>
          </a:p>
        </p:txBody>
      </p:sp>
      <p:pic>
        <p:nvPicPr>
          <p:cNvPr id="23561" name="Picture 9" descr="nar_Meyve_Resim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925638"/>
            <a:ext cx="5952067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19708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3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</p:childTnLst>
        </p:cTn>
      </p:par>
    </p:tnLst>
    <p:bldLst>
      <p:bldP spid="23559" grpId="0" animBg="1"/>
      <p:bldP spid="235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6864351" y="17732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cherries</a:t>
            </a: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6864351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apricot</a:t>
            </a: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bread</a:t>
            </a:r>
          </a:p>
        </p:txBody>
      </p:sp>
      <p:pic>
        <p:nvPicPr>
          <p:cNvPr id="24585" name="Picture 9" descr="cherries-761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773238"/>
            <a:ext cx="4483100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42223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</p:childTnLst>
        </p:cTn>
      </p:par>
    </p:tnLst>
    <p:bldLst>
      <p:bldP spid="24583" grpId="0" animBg="1"/>
      <p:bldP spid="245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769100" y="494188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fig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6769100" y="170021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green beans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6769100" y="32845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corn</a:t>
            </a:r>
          </a:p>
        </p:txBody>
      </p:sp>
      <p:pic>
        <p:nvPicPr>
          <p:cNvPr id="25609" name="Picture 9" descr="fig-wasp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2420938"/>
            <a:ext cx="5750983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0622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56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</p:childTnLst>
        </p:cTn>
      </p:par>
    </p:tnLst>
    <p:bldLst>
      <p:bldP spid="25607" grpId="0" animBg="1"/>
      <p:bldP spid="256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carrot</a:t>
            </a: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potato</a:t>
            </a: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peas</a:t>
            </a:r>
          </a:p>
        </p:txBody>
      </p:sp>
      <p:pic>
        <p:nvPicPr>
          <p:cNvPr id="26633" name="Picture 9" descr="havu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412875"/>
            <a:ext cx="49276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1126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66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</p:childTnLst>
        </p:cTn>
      </p:par>
    </p:tnLst>
    <p:bldLst>
      <p:bldP spid="26631" grpId="0" animBg="1"/>
      <p:bldP spid="266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699818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FACE TO FACE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ildren Fun Clipart Kids Join Activities Clipart Black - Healthy Kids ,  Transparent Cartoon - Jing.fm">
            <a:extLst>
              <a:ext uri="{FF2B5EF4-FFF2-40B4-BE49-F238E27FC236}">
                <a16:creationId xmlns:a16="http://schemas.microsoft.com/office/drawing/2014/main" xmlns="" id="{387F5D5D-9A57-47D1-99A2-DBC4BFE4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37" y="2459287"/>
            <a:ext cx="83629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33D04B-1EFF-4E18-BDB8-64142EE5D200}"/>
              </a:ext>
            </a:extLst>
          </p:cNvPr>
          <p:cNvSpPr/>
          <p:nvPr/>
        </p:nvSpPr>
        <p:spPr>
          <a:xfrm>
            <a:off x="3095882" y="1535957"/>
            <a:ext cx="6000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HEALTHY ACTIVITIES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6671733" y="15573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aubergine</a:t>
            </a: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6671733" y="3213100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cauliflower</a:t>
            </a:r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6769100" y="486886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pomegranate</a:t>
            </a:r>
          </a:p>
        </p:txBody>
      </p:sp>
      <p:pic>
        <p:nvPicPr>
          <p:cNvPr id="27657" name="Picture 9" descr="Eggpl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557338"/>
            <a:ext cx="5856816" cy="43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5973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76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</p:childTnLst>
        </p:cTn>
      </p:par>
    </p:tnLst>
    <p:bldLst>
      <p:bldP spid="27655" grpId="0" animBg="1"/>
      <p:bldP spid="276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671733" y="494188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lentil</a:t>
            </a: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6769100" y="1557339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bread</a:t>
            </a: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6769100" y="3213100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milk</a:t>
            </a:r>
          </a:p>
        </p:txBody>
      </p:sp>
      <p:pic>
        <p:nvPicPr>
          <p:cNvPr id="28681" name="Picture 9" descr="lens2373188_1231706003lent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1484313"/>
            <a:ext cx="5065183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2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34986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86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</p:childTnLst>
        </p:cTn>
      </p:par>
    </p:tnLst>
    <p:bldLst>
      <p:bldP spid="28679" grpId="0" animBg="1"/>
      <p:bldP spid="286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cheese</a:t>
            </a: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milk</a:t>
            </a: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garlic</a:t>
            </a:r>
          </a:p>
        </p:txBody>
      </p:sp>
      <p:pic>
        <p:nvPicPr>
          <p:cNvPr id="29705" name="Picture 9" descr="cheese_129261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133600"/>
            <a:ext cx="58420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4647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9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</p:childTnLst>
        </p:cTn>
      </p:par>
    </p:tnLst>
    <p:bldLst>
      <p:bldP spid="29703" grpId="0" animBg="1"/>
      <p:bldP spid="297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oil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butter</a:t>
            </a: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rice</a:t>
            </a:r>
          </a:p>
        </p:txBody>
      </p:sp>
      <p:pic>
        <p:nvPicPr>
          <p:cNvPr id="30729" name="Picture 9" descr="olive-oil_jpg_600x400_crop_q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916113"/>
            <a:ext cx="6144684" cy="39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5614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</p:childTnLst>
        </p:cTn>
      </p:par>
    </p:tnLst>
    <p:bldLst>
      <p:bldP spid="30727" grpId="0" animBg="1"/>
      <p:bldP spid="307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6864351" y="508476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butter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6769100" y="184467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peach</a:t>
            </a: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6864351" y="3429001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lamb</a:t>
            </a:r>
          </a:p>
        </p:txBody>
      </p:sp>
      <p:pic>
        <p:nvPicPr>
          <p:cNvPr id="31753" name="Picture 9" descr="but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2420939"/>
            <a:ext cx="58801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WordArt 11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41415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17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1"/>
                  </p:tgtEl>
                </p:cond>
              </p:nextCondLst>
            </p:seq>
          </p:childTnLst>
        </p:cTn>
      </p:par>
    </p:tnLst>
    <p:bldLst>
      <p:bldP spid="31751" grpId="0" animBg="1"/>
      <p:bldP spid="317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tr-TR" sz="6000">
                <a:solidFill>
                  <a:srgbClr val="A50021"/>
                </a:solidFill>
                <a:latin typeface="Berlin Sans FB Demi" pitchFamily="34" charset="0"/>
              </a:rPr>
              <a:t>What is this?</a:t>
            </a: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6671733" y="1700214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sweets</a:t>
            </a: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6769100" y="3357563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peas</a:t>
            </a: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769100" y="5013326"/>
            <a:ext cx="5088467" cy="1152525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r-TR" sz="4400">
                <a:solidFill>
                  <a:srgbClr val="FFFF99"/>
                </a:solidFill>
                <a:latin typeface="Berlin Sans FB Demi" pitchFamily="34" charset="0"/>
              </a:rPr>
              <a:t>cherries</a:t>
            </a:r>
          </a:p>
        </p:txBody>
      </p:sp>
      <p:pic>
        <p:nvPicPr>
          <p:cNvPr id="32777" name="Picture 9" descr="jelly_be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1700214"/>
            <a:ext cx="4925484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WordArt 10"/>
          <p:cNvSpPr>
            <a:spLocks noChangeArrowheads="1" noChangeShapeType="1" noTextEdit="1"/>
          </p:cNvSpPr>
          <p:nvPr/>
        </p:nvSpPr>
        <p:spPr bwMode="auto">
          <a:xfrm>
            <a:off x="1775884" y="2708275"/>
            <a:ext cx="5281083" cy="18827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Well done !</a:t>
            </a:r>
          </a:p>
        </p:txBody>
      </p:sp>
    </p:spTree>
    <p:extLst>
      <p:ext uri="{BB962C8B-B14F-4D97-AF65-F5344CB8AC3E}">
        <p14:creationId xmlns:p14="http://schemas.microsoft.com/office/powerpoint/2010/main" val="2169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7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5"/>
                  </p:tgtEl>
                </p:cond>
              </p:nextCondLst>
            </p:seq>
          </p:childTnLst>
        </p:cTn>
      </p:par>
    </p:tnLst>
    <p:bldLst>
      <p:bldP spid="32775" grpId="0" animBg="1"/>
      <p:bldP spid="327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penguin_dreaming_well_done_sticker-p217121495410386220qjcl_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4" y="188913"/>
            <a:ext cx="8737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48491" cy="70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12778"/>
            <a:ext cx="10972800" cy="3014844"/>
          </a:xfrm>
          <a:ln w="190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mtClean="0"/>
              <a:t>Do </a:t>
            </a:r>
            <a:r>
              <a:rPr lang="en-US"/>
              <a:t>more exercises in workbook.</a:t>
            </a:r>
          </a:p>
          <a:p>
            <a:r>
              <a:rPr lang="en-US"/>
              <a:t>Find 5 more words with the sound /f/ and 5 more words with the sound /v/. Write them down and practice pronouncing the words.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07" y="786063"/>
            <a:ext cx="7637755" cy="5082579"/>
          </a:xfrm>
        </p:spPr>
      </p:pic>
    </p:spTree>
    <p:extLst>
      <p:ext uri="{BB962C8B-B14F-4D97-AF65-F5344CB8AC3E}">
        <p14:creationId xmlns:p14="http://schemas.microsoft.com/office/powerpoint/2010/main" val="15171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255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F7941E"/>
                </a:solidFill>
              </a:rPr>
              <a:t>dim light </a:t>
            </a:r>
            <a:r>
              <a:rPr lang="vi-VN" sz="4400" b="1">
                <a:solidFill>
                  <a:srgbClr val="F7941E"/>
                </a:solidFill>
              </a:rPr>
              <a:t>(n</a:t>
            </a:r>
            <a:r>
              <a:rPr lang="vi-VN" sz="4400" b="1" smtClean="0">
                <a:solidFill>
                  <a:srgbClr val="F7941E"/>
                </a:solidFill>
              </a:rPr>
              <a:t>) </a:t>
            </a:r>
            <a:endParaRPr lang="en-US" sz="36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4" y="425438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ánh sáng lờ mờ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1251" y="3107126"/>
            <a:ext cx="2076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dɪm</a:t>
            </a:r>
            <a:r>
              <a:rPr lang="en-US" sz="3600" b="1" dirty="0">
                <a:solidFill>
                  <a:srgbClr val="0FB7BD"/>
                </a:solidFill>
              </a:rPr>
              <a:t> lait/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38FEA-5B1B-4CC2-A468-A3C7F23B6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99" y="1954317"/>
            <a:ext cx="4244784" cy="4244784"/>
          </a:xfrm>
          <a:prstGeom prst="rect">
            <a:avLst/>
          </a:prstGeom>
          <a:noFill/>
        </p:spPr>
      </p:pic>
      <p:pic>
        <p:nvPicPr>
          <p:cNvPr id="3" name="DIML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025" y="1824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63535" y="17001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lip balm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780" y="4422464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son dưỡng môi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9829" y="3302021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lɪp</a:t>
            </a:r>
            <a:r>
              <a:rPr lang="en-US" sz="3600" b="1" dirty="0">
                <a:solidFill>
                  <a:srgbClr val="0FB7BD"/>
                </a:solidFill>
              </a:rPr>
              <a:t> ˌ</a:t>
            </a:r>
            <a:r>
              <a:rPr lang="en-US" sz="3600" b="1" err="1">
                <a:solidFill>
                  <a:srgbClr val="0FB7BD"/>
                </a:solidFill>
              </a:rPr>
              <a:t>bɑːm</a:t>
            </a:r>
            <a:r>
              <a:rPr lang="en-US" sz="3600" b="1" smtClean="0">
                <a:solidFill>
                  <a:srgbClr val="0FB7BD"/>
                </a:solidFill>
              </a:rPr>
              <a:t>/ 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0C94B5-6F4F-4787-84EB-87E48AFA3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22" y="2157205"/>
            <a:ext cx="3443791" cy="3336967"/>
          </a:xfrm>
          <a:prstGeom prst="rect">
            <a:avLst/>
          </a:prstGeom>
          <a:noFill/>
        </p:spPr>
      </p:pic>
      <p:pic>
        <p:nvPicPr>
          <p:cNvPr id="3" name="LIP BAL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493" y="2028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669951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chapped lips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3679" y="459282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môi nứt nẻ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620" y="3298528"/>
            <a:ext cx="2521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tʃæpt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err="1">
                <a:solidFill>
                  <a:srgbClr val="0FB7BD"/>
                </a:solidFill>
              </a:rPr>
              <a:t>lɪps</a:t>
            </a:r>
            <a:r>
              <a:rPr lang="en-US" sz="3600" b="1">
                <a:solidFill>
                  <a:srgbClr val="0FB7BD"/>
                </a:solidFill>
              </a:rPr>
              <a:t> </a:t>
            </a:r>
            <a:r>
              <a:rPr lang="en-US" sz="3600" b="1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1626C4-B241-4E7D-8D7E-FA043C626F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 bwMode="auto">
          <a:xfrm>
            <a:off x="7737083" y="2719053"/>
            <a:ext cx="3715615" cy="2451611"/>
          </a:xfrm>
          <a:prstGeom prst="rect">
            <a:avLst/>
          </a:prstGeom>
          <a:noFill/>
        </p:spPr>
      </p:pic>
      <p:pic>
        <p:nvPicPr>
          <p:cNvPr id="3" name="CHAPPEED LI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267" y="1998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84135" y="128837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coloured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6000" b="1" dirty="0">
                <a:solidFill>
                  <a:srgbClr val="F7941E"/>
                </a:solidFill>
              </a:rPr>
              <a:t>vegetables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99110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rau có màu sắc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9667" y="3813924"/>
            <a:ext cx="4107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 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kʌləd 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vedʒtəbəl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LOURED VEGETAB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16224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63" y="1073253"/>
            <a:ext cx="6376737" cy="42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2546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F7941E"/>
                </a:solidFill>
              </a:rPr>
              <a:t>red spots </a:t>
            </a:r>
            <a:r>
              <a:rPr lang="vi-VN" sz="4400" b="1">
                <a:solidFill>
                  <a:srgbClr val="F7941E"/>
                </a:solidFill>
              </a:rPr>
              <a:t>(n)</a:t>
            </a:r>
            <a:r>
              <a:rPr lang="vi-VN" sz="4800" b="1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37473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đốm đỏ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835" y="3107123"/>
            <a:ext cx="2271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/red </a:t>
            </a:r>
            <a:r>
              <a:rPr lang="en-US" sz="3600" b="1" err="1">
                <a:solidFill>
                  <a:srgbClr val="0FB7BD"/>
                </a:solidFill>
              </a:rPr>
              <a:t>spɒt</a:t>
            </a:r>
            <a:r>
              <a:rPr lang="en-US" sz="3600" b="1" smtClean="0">
                <a:solidFill>
                  <a:srgbClr val="0FB7BD"/>
                </a:solidFill>
              </a:rPr>
              <a:t>/ 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CBEA19-E223-4AE4-B274-9845EBC00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30" y="2385308"/>
            <a:ext cx="2736292" cy="273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D SPO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09" y="1857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34889"/>
              </p:ext>
            </p:extLst>
          </p:nvPr>
        </p:nvGraphicFramePr>
        <p:xfrm>
          <a:off x="0" y="1083306"/>
          <a:ext cx="12192000" cy="57746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91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5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54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89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0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d</a:t>
                      </a: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 light</a:t>
                      </a: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</a:t>
                      </a: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/dɪm lait/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ánh sáng lờ mờ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0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lip balm (n)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/ˈlɪp ˌbɑːm/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son dưỡng môi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0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chapped lips (n)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/tʃæpt lɪps /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môi nứt nẻ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7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coloured vegetables (n) 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 ˈkʌləd ˈvedʒtəbəl/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rau có màu sắc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7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red spots (n) 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/red spɒt/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đốm đỏ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982-chalkbo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2982-chalkboard</Template>
  <TotalTime>2895</TotalTime>
  <Words>614</Words>
  <Application>Microsoft Office PowerPoint</Application>
  <PresentationFormat>Custom</PresentationFormat>
  <Paragraphs>198</Paragraphs>
  <Slides>39</Slides>
  <Notes>14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2982-chalkboard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GAME</vt:lpstr>
      <vt:lpstr>What is this?</vt:lpstr>
      <vt:lpstr>What is this?</vt:lpstr>
      <vt:lpstr>What is this?</vt:lpstr>
      <vt:lpstr>What is this?</vt:lpstr>
      <vt:lpstr>What is this?</vt:lpstr>
      <vt:lpstr>What is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PC</cp:lastModifiedBy>
  <cp:revision>166</cp:revision>
  <dcterms:created xsi:type="dcterms:W3CDTF">2020-12-09T02:04:09Z</dcterms:created>
  <dcterms:modified xsi:type="dcterms:W3CDTF">2022-09-16T03:27:29Z</dcterms:modified>
</cp:coreProperties>
</file>