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activeX/activeX1.xml" ContentType="application/vnd.ms-office.activeX+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activeX/activeX2.xml" ContentType="application/vnd.ms-office.activeX+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activeX/activeX3.xml" ContentType="application/vnd.ms-office.activeX+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activeX/activeX4.xml" ContentType="application/vnd.ms-office.activeX+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heme/themeOverride1.xml" ContentType="application/vnd.openxmlformats-officedocument.themeOverride+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activeX/activeX5.xml" ContentType="application/vnd.ms-office.activeX+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activeX/activeX6.xml" ContentType="application/vnd.ms-office.activeX+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activeX/activeX7.xml" ContentType="application/vnd.ms-office.activeX+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5" r:id="rId2"/>
    <p:sldId id="256" r:id="rId3"/>
    <p:sldId id="257" r:id="rId4"/>
    <p:sldId id="258" r:id="rId5"/>
    <p:sldId id="259" r:id="rId6"/>
    <p:sldId id="260" r:id="rId7"/>
    <p:sldId id="262" r:id="rId8"/>
    <p:sldId id="261" r:id="rId9"/>
    <p:sldId id="314" r:id="rId10"/>
    <p:sldId id="263" r:id="rId11"/>
    <p:sldId id="264" r:id="rId12"/>
    <p:sldId id="265" r:id="rId13"/>
    <p:sldId id="266" r:id="rId14"/>
    <p:sldId id="268" r:id="rId15"/>
    <p:sldId id="271" r:id="rId16"/>
    <p:sldId id="272" r:id="rId17"/>
    <p:sldId id="273" r:id="rId18"/>
    <p:sldId id="274" r:id="rId19"/>
    <p:sldId id="275" r:id="rId20"/>
    <p:sldId id="276" r:id="rId21"/>
    <p:sldId id="277" r:id="rId22"/>
    <p:sldId id="278" r:id="rId23"/>
    <p:sldId id="279" r:id="rId24"/>
    <p:sldId id="282" r:id="rId25"/>
    <p:sldId id="283" r:id="rId26"/>
    <p:sldId id="281" r:id="rId27"/>
    <p:sldId id="329" r:id="rId28"/>
    <p:sldId id="286" r:id="rId29"/>
    <p:sldId id="288" r:id="rId30"/>
    <p:sldId id="290" r:id="rId31"/>
    <p:sldId id="291" r:id="rId32"/>
    <p:sldId id="292" r:id="rId33"/>
    <p:sldId id="293" r:id="rId34"/>
    <p:sldId id="294" r:id="rId35"/>
    <p:sldId id="295" r:id="rId36"/>
    <p:sldId id="296" r:id="rId37"/>
    <p:sldId id="297" r:id="rId38"/>
    <p:sldId id="298" r:id="rId39"/>
    <p:sldId id="299" r:id="rId40"/>
    <p:sldId id="300" r:id="rId41"/>
    <p:sldId id="302" r:id="rId42"/>
    <p:sldId id="303" r:id="rId43"/>
    <p:sldId id="304" r:id="rId44"/>
    <p:sldId id="309" r:id="rId45"/>
    <p:sldId id="307" r:id="rId46"/>
    <p:sldId id="310" r:id="rId47"/>
    <p:sldId id="311" r:id="rId48"/>
    <p:sldId id="312" r:id="rId49"/>
    <p:sldId id="321" r:id="rId50"/>
    <p:sldId id="322" r:id="rId51"/>
    <p:sldId id="330" r:id="rId52"/>
    <p:sldId id="326" r:id="rId53"/>
    <p:sldId id="327" r:id="rId54"/>
    <p:sldId id="328" r:id="rId55"/>
  </p:sldIdLst>
  <p:sldSz cx="12192000" cy="6858000"/>
  <p:notesSz cx="6858000" cy="9144000"/>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browse/>
    <p:sldAll/>
    <p:penClr>
      <a:prstClr val="red"/>
    </p:penClr>
    <p:extLst>
      <p:ext uri="{F99C55AA-B7CB-42B0-86F8-08522FDF87E8}">
        <p14:browseMode xmlns:p14="http://schemas.microsoft.com/office/powerpoint/2010/main" showStatus="0"/>
      </p:ex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0CC6"/>
    <a:srgbClr val="F10FB0"/>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98" autoAdjust="0"/>
    <p:restoredTop sz="94660"/>
  </p:normalViewPr>
  <p:slideViewPr>
    <p:cSldViewPr snapToGrid="0">
      <p:cViewPr varScale="1">
        <p:scale>
          <a:sx n="103" d="100"/>
          <a:sy n="103" d="100"/>
        </p:scale>
        <p:origin x="72"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activeX/activeX6.xml><?xml version="1.0" encoding="utf-8"?>
<ax:ocx xmlns:ax="http://schemas.microsoft.com/office/2006/activeX" xmlns:r="http://schemas.openxmlformats.org/officeDocument/2006/relationships" ax:classid="{D27CDB6E-AE6D-11CF-96B8-444553540000}" ax:persistence="persistStorage" r:id="rId1"/>
</file>

<file path=ppt/activeX/activeX7.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9.wmf"/></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slideMaster" Target="../slideMasters/slideMaster1.xml"/><Relationship Id="rId4" Type="http://schemas.openxmlformats.org/officeDocument/2006/relationships/tags" Target="../tags/tag2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C81F6-D4A1-487D-BE1B-3140CF72B9DF}"/>
              </a:ext>
            </a:extLst>
          </p:cNvPr>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888233-F8BA-4A83-A233-85D59CE04AA0}"/>
              </a:ext>
            </a:extLst>
          </p:cNvPr>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FB83EA-BFCE-44DB-AA7F-E638ED644E5E}"/>
              </a:ext>
            </a:extLst>
          </p:cNvPr>
          <p:cNvSpPr>
            <a:spLocks noGrp="1"/>
          </p:cNvSpPr>
          <p:nvPr>
            <p:ph type="dt" sz="half" idx="10"/>
            <p:custDataLst>
              <p:tags r:id="rId3"/>
            </p:custDataLst>
          </p:nvPr>
        </p:nvSpPr>
        <p:spPr/>
        <p:txBody>
          <a:bodyPr/>
          <a:lstStyle/>
          <a:p>
            <a:fld id="{6BCD70B4-B999-4ADA-AA84-52912AD6374A}" type="datetimeFigureOut">
              <a:rPr lang="en-US" smtClean="0"/>
              <a:t>11/2/2021</a:t>
            </a:fld>
            <a:endParaRPr lang="en-US"/>
          </a:p>
        </p:txBody>
      </p:sp>
      <p:sp>
        <p:nvSpPr>
          <p:cNvPr id="5" name="Footer Placeholder 4">
            <a:extLst>
              <a:ext uri="{FF2B5EF4-FFF2-40B4-BE49-F238E27FC236}">
                <a16:creationId xmlns:a16="http://schemas.microsoft.com/office/drawing/2014/main" id="{D77B2DAA-0D21-4898-83FB-C95C4B2C7AE3}"/>
              </a:ext>
            </a:extLst>
          </p:cNvPr>
          <p:cNvSpPr>
            <a:spLocks noGrp="1"/>
          </p:cNvSpPr>
          <p:nvPr>
            <p:ph type="ftr" sz="quarter" idx="11"/>
            <p:custDataLst>
              <p:tags r:id="rId4"/>
            </p:custDataLst>
          </p:nvPr>
        </p:nvSpPr>
        <p:spPr/>
        <p:txBody>
          <a:bodyPr/>
          <a:lstStyle/>
          <a:p>
            <a:endParaRPr lang="en-US"/>
          </a:p>
        </p:txBody>
      </p:sp>
      <p:sp>
        <p:nvSpPr>
          <p:cNvPr id="6" name="Slide Number Placeholder 5">
            <a:extLst>
              <a:ext uri="{FF2B5EF4-FFF2-40B4-BE49-F238E27FC236}">
                <a16:creationId xmlns:a16="http://schemas.microsoft.com/office/drawing/2014/main" id="{2BCFEE6E-BC12-4902-B557-4C94BC994DBE}"/>
              </a:ext>
            </a:extLst>
          </p:cNvPr>
          <p:cNvSpPr>
            <a:spLocks noGrp="1"/>
          </p:cNvSpPr>
          <p:nvPr>
            <p:ph type="sldNum" sz="quarter" idx="12"/>
            <p:custDataLst>
              <p:tags r:id="rId5"/>
            </p:custDataLst>
          </p:nvPr>
        </p:nvSpPr>
        <p:spPr/>
        <p:txBody>
          <a:bodyPr/>
          <a:lstStyle/>
          <a:p>
            <a:fld id="{B47301B2-461E-40AD-B04E-41B85F263ABD}" type="slidenum">
              <a:rPr lang="en-US" smtClean="0"/>
              <a:t>‹#›</a:t>
            </a:fld>
            <a:endParaRPr lang="en-US"/>
          </a:p>
        </p:txBody>
      </p:sp>
    </p:spTree>
    <p:extLst>
      <p:ext uri="{BB962C8B-B14F-4D97-AF65-F5344CB8AC3E}">
        <p14:creationId xmlns:p14="http://schemas.microsoft.com/office/powerpoint/2010/main" val="3063224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B72FA-CAF2-4960-BBF8-29345DB5E9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4B39A0-4585-454B-84D0-FEC2FCBE06F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F4DD5-EEC1-4C43-A455-619EF70D45B7}"/>
              </a:ext>
            </a:extLst>
          </p:cNvPr>
          <p:cNvSpPr>
            <a:spLocks noGrp="1"/>
          </p:cNvSpPr>
          <p:nvPr>
            <p:ph type="dt" sz="half" idx="10"/>
          </p:nvPr>
        </p:nvSpPr>
        <p:spPr/>
        <p:txBody>
          <a:bodyPr/>
          <a:lstStyle/>
          <a:p>
            <a:fld id="{6BCD70B4-B999-4ADA-AA84-52912AD6374A}" type="datetimeFigureOut">
              <a:rPr lang="en-US" smtClean="0"/>
              <a:t>11/2/2021</a:t>
            </a:fld>
            <a:endParaRPr lang="en-US"/>
          </a:p>
        </p:txBody>
      </p:sp>
      <p:sp>
        <p:nvSpPr>
          <p:cNvPr id="5" name="Footer Placeholder 4">
            <a:extLst>
              <a:ext uri="{FF2B5EF4-FFF2-40B4-BE49-F238E27FC236}">
                <a16:creationId xmlns:a16="http://schemas.microsoft.com/office/drawing/2014/main" id="{C8EF9092-97C8-42B5-B103-11F86B1C80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0F855-1110-4D7C-A512-2EAB3AFDF6E6}"/>
              </a:ext>
            </a:extLst>
          </p:cNvPr>
          <p:cNvSpPr>
            <a:spLocks noGrp="1"/>
          </p:cNvSpPr>
          <p:nvPr>
            <p:ph type="sldNum" sz="quarter" idx="12"/>
          </p:nvPr>
        </p:nvSpPr>
        <p:spPr/>
        <p:txBody>
          <a:bodyPr/>
          <a:lstStyle/>
          <a:p>
            <a:fld id="{B47301B2-461E-40AD-B04E-41B85F263ABD}" type="slidenum">
              <a:rPr lang="en-US" smtClean="0"/>
              <a:t>‹#›</a:t>
            </a:fld>
            <a:endParaRPr lang="en-US"/>
          </a:p>
        </p:txBody>
      </p:sp>
    </p:spTree>
    <p:extLst>
      <p:ext uri="{BB962C8B-B14F-4D97-AF65-F5344CB8AC3E}">
        <p14:creationId xmlns:p14="http://schemas.microsoft.com/office/powerpoint/2010/main" val="1786545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1988FE-3FF1-4876-8A07-66DF773DB9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CD6B3-0D59-4DFB-B7F1-A74D61683F6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7F2C88-8613-4A17-915C-D4CDEA452F6A}"/>
              </a:ext>
            </a:extLst>
          </p:cNvPr>
          <p:cNvSpPr>
            <a:spLocks noGrp="1"/>
          </p:cNvSpPr>
          <p:nvPr>
            <p:ph type="dt" sz="half" idx="10"/>
          </p:nvPr>
        </p:nvSpPr>
        <p:spPr/>
        <p:txBody>
          <a:bodyPr/>
          <a:lstStyle/>
          <a:p>
            <a:fld id="{6BCD70B4-B999-4ADA-AA84-52912AD6374A}" type="datetimeFigureOut">
              <a:rPr lang="en-US" smtClean="0"/>
              <a:t>11/2/2021</a:t>
            </a:fld>
            <a:endParaRPr lang="en-US"/>
          </a:p>
        </p:txBody>
      </p:sp>
      <p:sp>
        <p:nvSpPr>
          <p:cNvPr id="5" name="Footer Placeholder 4">
            <a:extLst>
              <a:ext uri="{FF2B5EF4-FFF2-40B4-BE49-F238E27FC236}">
                <a16:creationId xmlns:a16="http://schemas.microsoft.com/office/drawing/2014/main" id="{6A9261BA-BB58-4F80-B98B-3DD1D0AF46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C0B24-DED6-44BB-B10B-541896F64133}"/>
              </a:ext>
            </a:extLst>
          </p:cNvPr>
          <p:cNvSpPr>
            <a:spLocks noGrp="1"/>
          </p:cNvSpPr>
          <p:nvPr>
            <p:ph type="sldNum" sz="quarter" idx="12"/>
          </p:nvPr>
        </p:nvSpPr>
        <p:spPr/>
        <p:txBody>
          <a:bodyPr/>
          <a:lstStyle/>
          <a:p>
            <a:fld id="{B47301B2-461E-40AD-B04E-41B85F263ABD}" type="slidenum">
              <a:rPr lang="en-US" smtClean="0"/>
              <a:t>‹#›</a:t>
            </a:fld>
            <a:endParaRPr lang="en-US"/>
          </a:p>
        </p:txBody>
      </p:sp>
    </p:spTree>
    <p:extLst>
      <p:ext uri="{BB962C8B-B14F-4D97-AF65-F5344CB8AC3E}">
        <p14:creationId xmlns:p14="http://schemas.microsoft.com/office/powerpoint/2010/main" val="3086434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DFCDF-4298-4099-986A-FB7ED4ECA6EE}"/>
              </a:ext>
            </a:extLst>
          </p:cNvPr>
          <p:cNvSpPr>
            <a:spLocks noGrp="1"/>
          </p:cNvSpPr>
          <p:nvPr>
            <p:ph type="title"/>
            <p:custDataLst>
              <p:tags r:id="rId1"/>
            </p:custDataLst>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F7EF6E-4E56-4098-8A3B-04D2AC1A8D4A}"/>
              </a:ext>
            </a:extLst>
          </p:cNvPr>
          <p:cNvSpPr>
            <a:spLocks noGrp="1"/>
          </p:cNvSpPr>
          <p:nvPr>
            <p:ph idx="1"/>
            <p:custDataLst>
              <p:tags r:id="rId2"/>
            </p:custDataLst>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ACCAB-122D-489A-8B8B-3ABB7E9FAE6C}"/>
              </a:ext>
            </a:extLst>
          </p:cNvPr>
          <p:cNvSpPr>
            <a:spLocks noGrp="1"/>
          </p:cNvSpPr>
          <p:nvPr>
            <p:ph type="dt" sz="half" idx="10"/>
            <p:custDataLst>
              <p:tags r:id="rId3"/>
            </p:custDataLst>
          </p:nvPr>
        </p:nvSpPr>
        <p:spPr/>
        <p:txBody>
          <a:bodyPr/>
          <a:lstStyle/>
          <a:p>
            <a:fld id="{6BCD70B4-B999-4ADA-AA84-52912AD6374A}" type="datetimeFigureOut">
              <a:rPr lang="en-US" smtClean="0"/>
              <a:t>11/2/2021</a:t>
            </a:fld>
            <a:endParaRPr lang="en-US"/>
          </a:p>
        </p:txBody>
      </p:sp>
      <p:sp>
        <p:nvSpPr>
          <p:cNvPr id="5" name="Footer Placeholder 4">
            <a:extLst>
              <a:ext uri="{FF2B5EF4-FFF2-40B4-BE49-F238E27FC236}">
                <a16:creationId xmlns:a16="http://schemas.microsoft.com/office/drawing/2014/main" id="{23F44D55-FE3B-4AF5-A05B-5A2918AB717E}"/>
              </a:ext>
            </a:extLst>
          </p:cNvPr>
          <p:cNvSpPr>
            <a:spLocks noGrp="1"/>
          </p:cNvSpPr>
          <p:nvPr>
            <p:ph type="ftr" sz="quarter" idx="11"/>
            <p:custDataLst>
              <p:tags r:id="rId4"/>
            </p:custDataLst>
          </p:nvPr>
        </p:nvSpPr>
        <p:spPr/>
        <p:txBody>
          <a:bodyPr/>
          <a:lstStyle/>
          <a:p>
            <a:endParaRPr lang="en-US"/>
          </a:p>
        </p:txBody>
      </p:sp>
      <p:sp>
        <p:nvSpPr>
          <p:cNvPr id="6" name="Slide Number Placeholder 5">
            <a:extLst>
              <a:ext uri="{FF2B5EF4-FFF2-40B4-BE49-F238E27FC236}">
                <a16:creationId xmlns:a16="http://schemas.microsoft.com/office/drawing/2014/main" id="{A7F16181-EB74-4E1E-9D29-7558C12E8A7A}"/>
              </a:ext>
            </a:extLst>
          </p:cNvPr>
          <p:cNvSpPr>
            <a:spLocks noGrp="1"/>
          </p:cNvSpPr>
          <p:nvPr>
            <p:ph type="sldNum" sz="quarter" idx="12"/>
            <p:custDataLst>
              <p:tags r:id="rId5"/>
            </p:custDataLst>
          </p:nvPr>
        </p:nvSpPr>
        <p:spPr/>
        <p:txBody>
          <a:bodyPr/>
          <a:lstStyle/>
          <a:p>
            <a:fld id="{B47301B2-461E-40AD-B04E-41B85F263ABD}" type="slidenum">
              <a:rPr lang="en-US" smtClean="0"/>
              <a:t>‹#›</a:t>
            </a:fld>
            <a:endParaRPr lang="en-US"/>
          </a:p>
        </p:txBody>
      </p:sp>
    </p:spTree>
    <p:extLst>
      <p:ext uri="{BB962C8B-B14F-4D97-AF65-F5344CB8AC3E}">
        <p14:creationId xmlns:p14="http://schemas.microsoft.com/office/powerpoint/2010/main" val="175636446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2086-BBE6-4D26-8702-F6DD70AB11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3451DD-0C0F-4B80-9D5E-278B8C0BA4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4A43951-9583-4B67-B0F1-C69D5860C81E}"/>
              </a:ext>
            </a:extLst>
          </p:cNvPr>
          <p:cNvSpPr>
            <a:spLocks noGrp="1"/>
          </p:cNvSpPr>
          <p:nvPr>
            <p:ph type="dt" sz="half" idx="10"/>
          </p:nvPr>
        </p:nvSpPr>
        <p:spPr/>
        <p:txBody>
          <a:bodyPr/>
          <a:lstStyle/>
          <a:p>
            <a:fld id="{6BCD70B4-B999-4ADA-AA84-52912AD6374A}" type="datetimeFigureOut">
              <a:rPr lang="en-US" smtClean="0"/>
              <a:t>11/2/2021</a:t>
            </a:fld>
            <a:endParaRPr lang="en-US"/>
          </a:p>
        </p:txBody>
      </p:sp>
      <p:sp>
        <p:nvSpPr>
          <p:cNvPr id="5" name="Footer Placeholder 4">
            <a:extLst>
              <a:ext uri="{FF2B5EF4-FFF2-40B4-BE49-F238E27FC236}">
                <a16:creationId xmlns:a16="http://schemas.microsoft.com/office/drawing/2014/main" id="{473B316B-793D-40CA-8E05-67C20AE389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FFCEFB-C617-4EC4-A28A-870011AF5D8C}"/>
              </a:ext>
            </a:extLst>
          </p:cNvPr>
          <p:cNvSpPr>
            <a:spLocks noGrp="1"/>
          </p:cNvSpPr>
          <p:nvPr>
            <p:ph type="sldNum" sz="quarter" idx="12"/>
          </p:nvPr>
        </p:nvSpPr>
        <p:spPr/>
        <p:txBody>
          <a:bodyPr/>
          <a:lstStyle/>
          <a:p>
            <a:fld id="{B47301B2-461E-40AD-B04E-41B85F263ABD}" type="slidenum">
              <a:rPr lang="en-US" smtClean="0"/>
              <a:t>‹#›</a:t>
            </a:fld>
            <a:endParaRPr lang="en-US"/>
          </a:p>
        </p:txBody>
      </p:sp>
    </p:spTree>
    <p:extLst>
      <p:ext uri="{BB962C8B-B14F-4D97-AF65-F5344CB8AC3E}">
        <p14:creationId xmlns:p14="http://schemas.microsoft.com/office/powerpoint/2010/main" val="3136950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46BD-AEA8-4E52-AA65-9A3229C2DC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E4C224-88C0-453F-BB65-95968D71D08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20F119-3D6B-489E-8C60-495C763432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D854E8-4411-4F8A-95CF-45D7523E1B0B}"/>
              </a:ext>
            </a:extLst>
          </p:cNvPr>
          <p:cNvSpPr>
            <a:spLocks noGrp="1"/>
          </p:cNvSpPr>
          <p:nvPr>
            <p:ph type="dt" sz="half" idx="10"/>
          </p:nvPr>
        </p:nvSpPr>
        <p:spPr/>
        <p:txBody>
          <a:bodyPr/>
          <a:lstStyle/>
          <a:p>
            <a:fld id="{6BCD70B4-B999-4ADA-AA84-52912AD6374A}" type="datetimeFigureOut">
              <a:rPr lang="en-US" smtClean="0"/>
              <a:t>11/2/2021</a:t>
            </a:fld>
            <a:endParaRPr lang="en-US"/>
          </a:p>
        </p:txBody>
      </p:sp>
      <p:sp>
        <p:nvSpPr>
          <p:cNvPr id="6" name="Footer Placeholder 5">
            <a:extLst>
              <a:ext uri="{FF2B5EF4-FFF2-40B4-BE49-F238E27FC236}">
                <a16:creationId xmlns:a16="http://schemas.microsoft.com/office/drawing/2014/main" id="{4B570A2C-AB8C-4073-9317-F9040AD0DD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29BC2C-A2AB-4FAD-B9E2-FABE90F4462E}"/>
              </a:ext>
            </a:extLst>
          </p:cNvPr>
          <p:cNvSpPr>
            <a:spLocks noGrp="1"/>
          </p:cNvSpPr>
          <p:nvPr>
            <p:ph type="sldNum" sz="quarter" idx="12"/>
          </p:nvPr>
        </p:nvSpPr>
        <p:spPr/>
        <p:txBody>
          <a:bodyPr/>
          <a:lstStyle/>
          <a:p>
            <a:fld id="{B47301B2-461E-40AD-B04E-41B85F263ABD}" type="slidenum">
              <a:rPr lang="en-US" smtClean="0"/>
              <a:t>‹#›</a:t>
            </a:fld>
            <a:endParaRPr lang="en-US"/>
          </a:p>
        </p:txBody>
      </p:sp>
    </p:spTree>
    <p:extLst>
      <p:ext uri="{BB962C8B-B14F-4D97-AF65-F5344CB8AC3E}">
        <p14:creationId xmlns:p14="http://schemas.microsoft.com/office/powerpoint/2010/main" val="3427153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211B1-1C55-454E-A36C-961C8BF403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27AF5D-E48E-44DF-9EFE-D2C731609C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8083BC4-4449-46B3-9432-DAF07A6A4D8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A13189-41E2-4C2E-BB68-855289BFA0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0A31738-15F6-4EF4-AB75-4746B5457D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E476F5-9B9D-449B-971B-43903D1D9DBB}"/>
              </a:ext>
            </a:extLst>
          </p:cNvPr>
          <p:cNvSpPr>
            <a:spLocks noGrp="1"/>
          </p:cNvSpPr>
          <p:nvPr>
            <p:ph type="dt" sz="half" idx="10"/>
          </p:nvPr>
        </p:nvSpPr>
        <p:spPr/>
        <p:txBody>
          <a:bodyPr/>
          <a:lstStyle/>
          <a:p>
            <a:fld id="{6BCD70B4-B999-4ADA-AA84-52912AD6374A}" type="datetimeFigureOut">
              <a:rPr lang="en-US" smtClean="0"/>
              <a:t>11/2/2021</a:t>
            </a:fld>
            <a:endParaRPr lang="en-US"/>
          </a:p>
        </p:txBody>
      </p:sp>
      <p:sp>
        <p:nvSpPr>
          <p:cNvPr id="8" name="Footer Placeholder 7">
            <a:extLst>
              <a:ext uri="{FF2B5EF4-FFF2-40B4-BE49-F238E27FC236}">
                <a16:creationId xmlns:a16="http://schemas.microsoft.com/office/drawing/2014/main" id="{0552ED66-4D8E-4201-B896-10ADCF8048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08CB2A-3447-4F3A-A610-EA7F0B95D779}"/>
              </a:ext>
            </a:extLst>
          </p:cNvPr>
          <p:cNvSpPr>
            <a:spLocks noGrp="1"/>
          </p:cNvSpPr>
          <p:nvPr>
            <p:ph type="sldNum" sz="quarter" idx="12"/>
          </p:nvPr>
        </p:nvSpPr>
        <p:spPr/>
        <p:txBody>
          <a:bodyPr/>
          <a:lstStyle/>
          <a:p>
            <a:fld id="{B47301B2-461E-40AD-B04E-41B85F263ABD}" type="slidenum">
              <a:rPr lang="en-US" smtClean="0"/>
              <a:t>‹#›</a:t>
            </a:fld>
            <a:endParaRPr lang="en-US"/>
          </a:p>
        </p:txBody>
      </p:sp>
    </p:spTree>
    <p:extLst>
      <p:ext uri="{BB962C8B-B14F-4D97-AF65-F5344CB8AC3E}">
        <p14:creationId xmlns:p14="http://schemas.microsoft.com/office/powerpoint/2010/main" val="2463592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DC50-4EAA-47BE-BBA1-52ADCA63CE79}"/>
              </a:ext>
            </a:extLst>
          </p:cNvPr>
          <p:cNvSpPr>
            <a:spLocks noGrp="1"/>
          </p:cNvSpPr>
          <p:nvPr>
            <p:ph type="title"/>
            <p:custDataLst>
              <p:tags r:id="rId1"/>
            </p:custDataLst>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2E555C-069B-442D-9E6B-3E792F9F072D}"/>
              </a:ext>
            </a:extLst>
          </p:cNvPr>
          <p:cNvSpPr>
            <a:spLocks noGrp="1"/>
          </p:cNvSpPr>
          <p:nvPr>
            <p:ph type="dt" sz="half" idx="10"/>
            <p:custDataLst>
              <p:tags r:id="rId2"/>
            </p:custDataLst>
          </p:nvPr>
        </p:nvSpPr>
        <p:spPr/>
        <p:txBody>
          <a:bodyPr/>
          <a:lstStyle/>
          <a:p>
            <a:fld id="{6BCD70B4-B999-4ADA-AA84-52912AD6374A}" type="datetimeFigureOut">
              <a:rPr lang="en-US" smtClean="0"/>
              <a:t>11/2/2021</a:t>
            </a:fld>
            <a:endParaRPr lang="en-US"/>
          </a:p>
        </p:txBody>
      </p:sp>
      <p:sp>
        <p:nvSpPr>
          <p:cNvPr id="4" name="Footer Placeholder 3">
            <a:extLst>
              <a:ext uri="{FF2B5EF4-FFF2-40B4-BE49-F238E27FC236}">
                <a16:creationId xmlns:a16="http://schemas.microsoft.com/office/drawing/2014/main" id="{1BBC98D4-89B3-417C-92FF-BE2039B263B6}"/>
              </a:ext>
            </a:extLst>
          </p:cNvPr>
          <p:cNvSpPr>
            <a:spLocks noGrp="1"/>
          </p:cNvSpPr>
          <p:nvPr>
            <p:ph type="ftr" sz="quarter" idx="11"/>
            <p:custDataLst>
              <p:tags r:id="rId3"/>
            </p:custDataLst>
          </p:nvPr>
        </p:nvSpPr>
        <p:spPr/>
        <p:txBody>
          <a:bodyPr/>
          <a:lstStyle/>
          <a:p>
            <a:endParaRPr lang="en-US"/>
          </a:p>
        </p:txBody>
      </p:sp>
      <p:sp>
        <p:nvSpPr>
          <p:cNvPr id="5" name="Slide Number Placeholder 4">
            <a:extLst>
              <a:ext uri="{FF2B5EF4-FFF2-40B4-BE49-F238E27FC236}">
                <a16:creationId xmlns:a16="http://schemas.microsoft.com/office/drawing/2014/main" id="{F01837D5-AA1F-4795-82BC-7661A94F59AB}"/>
              </a:ext>
            </a:extLst>
          </p:cNvPr>
          <p:cNvSpPr>
            <a:spLocks noGrp="1"/>
          </p:cNvSpPr>
          <p:nvPr>
            <p:ph type="sldNum" sz="quarter" idx="12"/>
            <p:custDataLst>
              <p:tags r:id="rId4"/>
            </p:custDataLst>
          </p:nvPr>
        </p:nvSpPr>
        <p:spPr/>
        <p:txBody>
          <a:bodyPr/>
          <a:lstStyle/>
          <a:p>
            <a:fld id="{B47301B2-461E-40AD-B04E-41B85F263ABD}" type="slidenum">
              <a:rPr lang="en-US" smtClean="0"/>
              <a:t>‹#›</a:t>
            </a:fld>
            <a:endParaRPr lang="en-US"/>
          </a:p>
        </p:txBody>
      </p:sp>
    </p:spTree>
    <p:extLst>
      <p:ext uri="{BB962C8B-B14F-4D97-AF65-F5344CB8AC3E}">
        <p14:creationId xmlns:p14="http://schemas.microsoft.com/office/powerpoint/2010/main" val="385747911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01C368-3028-4ED0-891F-3EF061702A3E}"/>
              </a:ext>
            </a:extLst>
          </p:cNvPr>
          <p:cNvSpPr>
            <a:spLocks noGrp="1"/>
          </p:cNvSpPr>
          <p:nvPr>
            <p:ph type="dt" sz="half" idx="10"/>
          </p:nvPr>
        </p:nvSpPr>
        <p:spPr/>
        <p:txBody>
          <a:bodyPr/>
          <a:lstStyle/>
          <a:p>
            <a:fld id="{6BCD70B4-B999-4ADA-AA84-52912AD6374A}" type="datetimeFigureOut">
              <a:rPr lang="en-US" smtClean="0"/>
              <a:t>11/2/2021</a:t>
            </a:fld>
            <a:endParaRPr lang="en-US"/>
          </a:p>
        </p:txBody>
      </p:sp>
      <p:sp>
        <p:nvSpPr>
          <p:cNvPr id="3" name="Footer Placeholder 2">
            <a:extLst>
              <a:ext uri="{FF2B5EF4-FFF2-40B4-BE49-F238E27FC236}">
                <a16:creationId xmlns:a16="http://schemas.microsoft.com/office/drawing/2014/main" id="{393002D4-F30F-4F81-BA8B-86B5DBBCCD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C71E76-D682-411C-A6A8-49366F12D39C}"/>
              </a:ext>
            </a:extLst>
          </p:cNvPr>
          <p:cNvSpPr>
            <a:spLocks noGrp="1"/>
          </p:cNvSpPr>
          <p:nvPr>
            <p:ph type="sldNum" sz="quarter" idx="12"/>
          </p:nvPr>
        </p:nvSpPr>
        <p:spPr/>
        <p:txBody>
          <a:bodyPr/>
          <a:lstStyle/>
          <a:p>
            <a:fld id="{B47301B2-461E-40AD-B04E-41B85F263ABD}" type="slidenum">
              <a:rPr lang="en-US" smtClean="0"/>
              <a:t>‹#›</a:t>
            </a:fld>
            <a:endParaRPr lang="en-US"/>
          </a:p>
        </p:txBody>
      </p:sp>
    </p:spTree>
    <p:extLst>
      <p:ext uri="{BB962C8B-B14F-4D97-AF65-F5344CB8AC3E}">
        <p14:creationId xmlns:p14="http://schemas.microsoft.com/office/powerpoint/2010/main" val="3758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95B2B-5FB7-471A-8238-22BFEF3ABA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4B0887-A8F9-4EFB-982A-F1223C7316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E80764-91AE-45B3-80A3-4DDB793CFF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AC4574B-DC06-481A-A75F-36E417984C1D}"/>
              </a:ext>
            </a:extLst>
          </p:cNvPr>
          <p:cNvSpPr>
            <a:spLocks noGrp="1"/>
          </p:cNvSpPr>
          <p:nvPr>
            <p:ph type="dt" sz="half" idx="10"/>
          </p:nvPr>
        </p:nvSpPr>
        <p:spPr/>
        <p:txBody>
          <a:bodyPr/>
          <a:lstStyle/>
          <a:p>
            <a:fld id="{6BCD70B4-B999-4ADA-AA84-52912AD6374A}" type="datetimeFigureOut">
              <a:rPr lang="en-US" smtClean="0"/>
              <a:t>11/2/2021</a:t>
            </a:fld>
            <a:endParaRPr lang="en-US"/>
          </a:p>
        </p:txBody>
      </p:sp>
      <p:sp>
        <p:nvSpPr>
          <p:cNvPr id="6" name="Footer Placeholder 5">
            <a:extLst>
              <a:ext uri="{FF2B5EF4-FFF2-40B4-BE49-F238E27FC236}">
                <a16:creationId xmlns:a16="http://schemas.microsoft.com/office/drawing/2014/main" id="{B536C299-9BAF-4733-8DA3-C61923F5A5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9107EA-B427-49EB-93CD-AF5EEAEFDA0C}"/>
              </a:ext>
            </a:extLst>
          </p:cNvPr>
          <p:cNvSpPr>
            <a:spLocks noGrp="1"/>
          </p:cNvSpPr>
          <p:nvPr>
            <p:ph type="sldNum" sz="quarter" idx="12"/>
          </p:nvPr>
        </p:nvSpPr>
        <p:spPr/>
        <p:txBody>
          <a:bodyPr/>
          <a:lstStyle/>
          <a:p>
            <a:fld id="{B47301B2-461E-40AD-B04E-41B85F263ABD}" type="slidenum">
              <a:rPr lang="en-US" smtClean="0"/>
              <a:t>‹#›</a:t>
            </a:fld>
            <a:endParaRPr lang="en-US"/>
          </a:p>
        </p:txBody>
      </p:sp>
    </p:spTree>
    <p:extLst>
      <p:ext uri="{BB962C8B-B14F-4D97-AF65-F5344CB8AC3E}">
        <p14:creationId xmlns:p14="http://schemas.microsoft.com/office/powerpoint/2010/main" val="197100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FF6DA-B5AC-497A-8CA7-569CD6C59A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79158E-532E-4E3A-998E-ECE17B1D90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380976-FD1C-43F2-B28F-7FD5C56C4A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5316C8-68FB-44C9-80A6-F41EBDE719F4}"/>
              </a:ext>
            </a:extLst>
          </p:cNvPr>
          <p:cNvSpPr>
            <a:spLocks noGrp="1"/>
          </p:cNvSpPr>
          <p:nvPr>
            <p:ph type="dt" sz="half" idx="10"/>
          </p:nvPr>
        </p:nvSpPr>
        <p:spPr/>
        <p:txBody>
          <a:bodyPr/>
          <a:lstStyle/>
          <a:p>
            <a:fld id="{6BCD70B4-B999-4ADA-AA84-52912AD6374A}" type="datetimeFigureOut">
              <a:rPr lang="en-US" smtClean="0"/>
              <a:t>11/2/2021</a:t>
            </a:fld>
            <a:endParaRPr lang="en-US"/>
          </a:p>
        </p:txBody>
      </p:sp>
      <p:sp>
        <p:nvSpPr>
          <p:cNvPr id="6" name="Footer Placeholder 5">
            <a:extLst>
              <a:ext uri="{FF2B5EF4-FFF2-40B4-BE49-F238E27FC236}">
                <a16:creationId xmlns:a16="http://schemas.microsoft.com/office/drawing/2014/main" id="{31F0D02D-0CDF-4FAB-90EF-A61C2E9AF6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3662F5-6842-48B3-86BD-53FB0A5D1070}"/>
              </a:ext>
            </a:extLst>
          </p:cNvPr>
          <p:cNvSpPr>
            <a:spLocks noGrp="1"/>
          </p:cNvSpPr>
          <p:nvPr>
            <p:ph type="sldNum" sz="quarter" idx="12"/>
          </p:nvPr>
        </p:nvSpPr>
        <p:spPr/>
        <p:txBody>
          <a:bodyPr/>
          <a:lstStyle/>
          <a:p>
            <a:fld id="{B47301B2-461E-40AD-B04E-41B85F263ABD}" type="slidenum">
              <a:rPr lang="en-US" smtClean="0"/>
              <a:t>‹#›</a:t>
            </a:fld>
            <a:endParaRPr lang="en-US"/>
          </a:p>
        </p:txBody>
      </p:sp>
    </p:spTree>
    <p:extLst>
      <p:ext uri="{BB962C8B-B14F-4D97-AF65-F5344CB8AC3E}">
        <p14:creationId xmlns:p14="http://schemas.microsoft.com/office/powerpoint/2010/main" val="4115605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20F08B-9756-4D60-BAF2-65547F550C87}"/>
              </a:ext>
            </a:extLst>
          </p:cNvPr>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928672-23AA-4BA5-A8C4-47BED8D819AC}"/>
              </a:ext>
            </a:extLst>
          </p:cNvPr>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2EA72D-80C6-40C6-A2E0-D581452F6E76}"/>
              </a:ext>
            </a:extLst>
          </p:cNvPr>
          <p:cNvSpPr>
            <a:spLocks noGrp="1"/>
          </p:cNvSpPr>
          <p:nvPr>
            <p:ph type="dt" sz="half" idx="2"/>
            <p:custDataLst>
              <p:tags r:id="rId15"/>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CD70B4-B999-4ADA-AA84-52912AD6374A}" type="datetimeFigureOut">
              <a:rPr lang="en-US" smtClean="0"/>
              <a:t>11/2/2021</a:t>
            </a:fld>
            <a:endParaRPr lang="en-US"/>
          </a:p>
        </p:txBody>
      </p:sp>
      <p:sp>
        <p:nvSpPr>
          <p:cNvPr id="5" name="Footer Placeholder 4">
            <a:extLst>
              <a:ext uri="{FF2B5EF4-FFF2-40B4-BE49-F238E27FC236}">
                <a16:creationId xmlns:a16="http://schemas.microsoft.com/office/drawing/2014/main" id="{D43B4C8C-A93D-4B10-A99A-749ED7700A5B}"/>
              </a:ext>
            </a:extLst>
          </p:cNvPr>
          <p:cNvSpPr>
            <a:spLocks noGrp="1"/>
          </p:cNvSpPr>
          <p:nvPr>
            <p:ph type="ftr" sz="quarter" idx="3"/>
            <p:custDataLst>
              <p:tags r:id="rId16"/>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E2F87D-323B-4005-BC28-3BF7F22CAEB3}"/>
              </a:ext>
            </a:extLst>
          </p:cNvPr>
          <p:cNvSpPr>
            <a:spLocks noGrp="1"/>
          </p:cNvSpPr>
          <p:nvPr>
            <p:ph type="sldNum" sz="quarter" idx="4"/>
            <p:custDataLst>
              <p:tags r:id="rId17"/>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7301B2-461E-40AD-B04E-41B85F263ABD}" type="slidenum">
              <a:rPr lang="en-US" smtClean="0"/>
              <a:t>‹#›</a:t>
            </a:fld>
            <a:endParaRPr lang="en-US"/>
          </a:p>
        </p:txBody>
      </p:sp>
    </p:spTree>
    <p:extLst>
      <p:ext uri="{BB962C8B-B14F-4D97-AF65-F5344CB8AC3E}">
        <p14:creationId xmlns:p14="http://schemas.microsoft.com/office/powerpoint/2010/main" val="2038755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vuduyhungvnn1269@gmail.com" TargetMode="External"/><Relationship Id="rId3" Type="http://schemas.openxmlformats.org/officeDocument/2006/relationships/tags" Target="../tags/tag23.xml"/><Relationship Id="rId7" Type="http://schemas.openxmlformats.org/officeDocument/2006/relationships/image" Target="../media/image1.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Layout" Target="../slideLayouts/slideLayout1.xml"/><Relationship Id="rId5" Type="http://schemas.openxmlformats.org/officeDocument/2006/relationships/tags" Target="../tags/tag25.xml"/><Relationship Id="rId4" Type="http://schemas.openxmlformats.org/officeDocument/2006/relationships/tags" Target="../tags/tag24.xml"/><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tags" Target="../tags/tag160.xml"/><Relationship Id="rId5" Type="http://schemas.openxmlformats.org/officeDocument/2006/relationships/image" Target="../media/image16.jpg"/><Relationship Id="rId4"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0.jpg"/><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tags" Target="../tags/tag167.xml"/><Relationship Id="rId7" Type="http://schemas.openxmlformats.org/officeDocument/2006/relationships/image" Target="../media/image19.jpg"/><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image" Target="../media/image21.jpg"/><Relationship Id="rId5" Type="http://schemas.openxmlformats.org/officeDocument/2006/relationships/slideLayout" Target="../slideLayouts/slideLayout6.xml"/><Relationship Id="rId4" Type="http://schemas.openxmlformats.org/officeDocument/2006/relationships/tags" Target="../tags/tag168.xml"/></Relationships>
</file>

<file path=ppt/slides/_rels/slide13.xml.rels><?xml version="1.0" encoding="UTF-8" standalone="yes"?>
<Relationships xmlns="http://schemas.openxmlformats.org/package/2006/relationships"><Relationship Id="rId3" Type="http://schemas.openxmlformats.org/officeDocument/2006/relationships/tags" Target="../tags/tag171.xml"/><Relationship Id="rId7" Type="http://schemas.openxmlformats.org/officeDocument/2006/relationships/image" Target="../media/image19.jpg"/><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image" Target="../media/image15.jpg"/><Relationship Id="rId5" Type="http://schemas.openxmlformats.org/officeDocument/2006/relationships/slideLayout" Target="../slideLayouts/slideLayout6.xml"/><Relationship Id="rId4" Type="http://schemas.openxmlformats.org/officeDocument/2006/relationships/tags" Target="../tags/tag172.xml"/></Relationships>
</file>

<file path=ppt/slides/_rels/slide14.xml.rels><?xml version="1.0" encoding="UTF-8" standalone="yes"?>
<Relationships xmlns="http://schemas.openxmlformats.org/package/2006/relationships"><Relationship Id="rId8" Type="http://schemas.openxmlformats.org/officeDocument/2006/relationships/tags" Target="../tags/tag180.xml"/><Relationship Id="rId13" Type="http://schemas.openxmlformats.org/officeDocument/2006/relationships/tags" Target="../tags/tag185.xml"/><Relationship Id="rId18" Type="http://schemas.openxmlformats.org/officeDocument/2006/relationships/tags" Target="../tags/tag190.xml"/><Relationship Id="rId26" Type="http://schemas.openxmlformats.org/officeDocument/2006/relationships/tags" Target="../tags/tag198.xml"/><Relationship Id="rId3" Type="http://schemas.openxmlformats.org/officeDocument/2006/relationships/tags" Target="../tags/tag175.xml"/><Relationship Id="rId21" Type="http://schemas.openxmlformats.org/officeDocument/2006/relationships/tags" Target="../tags/tag193.xml"/><Relationship Id="rId7" Type="http://schemas.openxmlformats.org/officeDocument/2006/relationships/tags" Target="../tags/tag179.xml"/><Relationship Id="rId12" Type="http://schemas.openxmlformats.org/officeDocument/2006/relationships/tags" Target="../tags/tag184.xml"/><Relationship Id="rId17" Type="http://schemas.openxmlformats.org/officeDocument/2006/relationships/tags" Target="../tags/tag189.xml"/><Relationship Id="rId25" Type="http://schemas.openxmlformats.org/officeDocument/2006/relationships/tags" Target="../tags/tag197.xml"/><Relationship Id="rId2" Type="http://schemas.openxmlformats.org/officeDocument/2006/relationships/tags" Target="../tags/tag174.xml"/><Relationship Id="rId16" Type="http://schemas.openxmlformats.org/officeDocument/2006/relationships/tags" Target="../tags/tag188.xml"/><Relationship Id="rId20" Type="http://schemas.openxmlformats.org/officeDocument/2006/relationships/tags" Target="../tags/tag192.xml"/><Relationship Id="rId29" Type="http://schemas.openxmlformats.org/officeDocument/2006/relationships/slideLayout" Target="../slideLayouts/slideLayout6.xml"/><Relationship Id="rId1" Type="http://schemas.openxmlformats.org/officeDocument/2006/relationships/tags" Target="../tags/tag173.xml"/><Relationship Id="rId6" Type="http://schemas.openxmlformats.org/officeDocument/2006/relationships/tags" Target="../tags/tag178.xml"/><Relationship Id="rId11" Type="http://schemas.openxmlformats.org/officeDocument/2006/relationships/tags" Target="../tags/tag183.xml"/><Relationship Id="rId24" Type="http://schemas.openxmlformats.org/officeDocument/2006/relationships/tags" Target="../tags/tag196.xml"/><Relationship Id="rId5" Type="http://schemas.openxmlformats.org/officeDocument/2006/relationships/tags" Target="../tags/tag177.xml"/><Relationship Id="rId15" Type="http://schemas.openxmlformats.org/officeDocument/2006/relationships/tags" Target="../tags/tag187.xml"/><Relationship Id="rId23" Type="http://schemas.openxmlformats.org/officeDocument/2006/relationships/tags" Target="../tags/tag195.xml"/><Relationship Id="rId28" Type="http://schemas.openxmlformats.org/officeDocument/2006/relationships/tags" Target="../tags/tag200.xml"/><Relationship Id="rId10" Type="http://schemas.openxmlformats.org/officeDocument/2006/relationships/tags" Target="../tags/tag182.xml"/><Relationship Id="rId19" Type="http://schemas.openxmlformats.org/officeDocument/2006/relationships/tags" Target="../tags/tag191.xml"/><Relationship Id="rId31" Type="http://schemas.openxmlformats.org/officeDocument/2006/relationships/image" Target="../media/image10.emf"/><Relationship Id="rId4" Type="http://schemas.openxmlformats.org/officeDocument/2006/relationships/tags" Target="../tags/tag176.xml"/><Relationship Id="rId9" Type="http://schemas.openxmlformats.org/officeDocument/2006/relationships/tags" Target="../tags/tag181.xml"/><Relationship Id="rId14" Type="http://schemas.openxmlformats.org/officeDocument/2006/relationships/tags" Target="../tags/tag186.xml"/><Relationship Id="rId22" Type="http://schemas.openxmlformats.org/officeDocument/2006/relationships/tags" Target="../tags/tag194.xml"/><Relationship Id="rId27" Type="http://schemas.openxmlformats.org/officeDocument/2006/relationships/tags" Target="../tags/tag199.xml"/><Relationship Id="rId30" Type="http://schemas.openxmlformats.org/officeDocument/2006/relationships/image" Target="../media/image22.jpg"/></Relationships>
</file>

<file path=ppt/slides/_rels/slide15.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tags" Target="../tags/tag203.xml"/><Relationship Id="rId7" Type="http://schemas.openxmlformats.org/officeDocument/2006/relationships/image" Target="../media/image3.jpg"/><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slideLayout" Target="../slideLayouts/slideLayout6.xml"/><Relationship Id="rId5" Type="http://schemas.openxmlformats.org/officeDocument/2006/relationships/tags" Target="../tags/tag205.xml"/><Relationship Id="rId4" Type="http://schemas.openxmlformats.org/officeDocument/2006/relationships/tags" Target="../tags/tag204.xml"/><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6.xml"/><Relationship Id="rId13" Type="http://schemas.openxmlformats.org/officeDocument/2006/relationships/image" Target="../media/image28.png"/><Relationship Id="rId3" Type="http://schemas.openxmlformats.org/officeDocument/2006/relationships/tags" Target="../tags/tag208.xml"/><Relationship Id="rId7" Type="http://schemas.openxmlformats.org/officeDocument/2006/relationships/tags" Target="../tags/tag212.xml"/><Relationship Id="rId12" Type="http://schemas.openxmlformats.org/officeDocument/2006/relationships/image" Target="../media/image27.png"/><Relationship Id="rId2" Type="http://schemas.openxmlformats.org/officeDocument/2006/relationships/tags" Target="../tags/tag207.xml"/><Relationship Id="rId1" Type="http://schemas.openxmlformats.org/officeDocument/2006/relationships/tags" Target="../tags/tag206.xml"/><Relationship Id="rId6" Type="http://schemas.openxmlformats.org/officeDocument/2006/relationships/tags" Target="../tags/tag211.xml"/><Relationship Id="rId11" Type="http://schemas.openxmlformats.org/officeDocument/2006/relationships/image" Target="../media/image26.png"/><Relationship Id="rId5" Type="http://schemas.openxmlformats.org/officeDocument/2006/relationships/tags" Target="../tags/tag210.xml"/><Relationship Id="rId10" Type="http://schemas.openxmlformats.org/officeDocument/2006/relationships/image" Target="../media/image25.png"/><Relationship Id="rId4" Type="http://schemas.openxmlformats.org/officeDocument/2006/relationships/tags" Target="../tags/tag209.xml"/><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215.xml"/><Relationship Id="rId7" Type="http://schemas.openxmlformats.org/officeDocument/2006/relationships/tags" Target="../tags/tag219.xml"/><Relationship Id="rId12" Type="http://schemas.openxmlformats.org/officeDocument/2006/relationships/image" Target="../media/image26.png"/><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tags" Target="../tags/tag218.xml"/><Relationship Id="rId11" Type="http://schemas.openxmlformats.org/officeDocument/2006/relationships/image" Target="../media/image27.png"/><Relationship Id="rId5" Type="http://schemas.openxmlformats.org/officeDocument/2006/relationships/tags" Target="../tags/tag217.xml"/><Relationship Id="rId10" Type="http://schemas.openxmlformats.org/officeDocument/2006/relationships/image" Target="../media/image24.png"/><Relationship Id="rId4" Type="http://schemas.openxmlformats.org/officeDocument/2006/relationships/tags" Target="../tags/tag216.xml"/><Relationship Id="rId9" Type="http://schemas.openxmlformats.org/officeDocument/2006/relationships/image" Target="../media/image29.jpg"/></Relationships>
</file>

<file path=ppt/slides/_rels/slide18.xml.rels><?xml version="1.0" encoding="UTF-8" standalone="yes"?>
<Relationships xmlns="http://schemas.openxmlformats.org/package/2006/relationships"><Relationship Id="rId8" Type="http://schemas.openxmlformats.org/officeDocument/2006/relationships/tags" Target="../tags/tag227.xml"/><Relationship Id="rId13" Type="http://schemas.openxmlformats.org/officeDocument/2006/relationships/tags" Target="../tags/tag232.xml"/><Relationship Id="rId3" Type="http://schemas.openxmlformats.org/officeDocument/2006/relationships/tags" Target="../tags/tag222.xml"/><Relationship Id="rId7" Type="http://schemas.openxmlformats.org/officeDocument/2006/relationships/tags" Target="../tags/tag226.xml"/><Relationship Id="rId12" Type="http://schemas.openxmlformats.org/officeDocument/2006/relationships/tags" Target="../tags/tag231.xml"/><Relationship Id="rId17" Type="http://schemas.openxmlformats.org/officeDocument/2006/relationships/image" Target="../media/image31.png"/><Relationship Id="rId2" Type="http://schemas.openxmlformats.org/officeDocument/2006/relationships/tags" Target="../tags/tag221.xml"/><Relationship Id="rId16" Type="http://schemas.openxmlformats.org/officeDocument/2006/relationships/image" Target="../media/image28.png"/><Relationship Id="rId1" Type="http://schemas.openxmlformats.org/officeDocument/2006/relationships/tags" Target="../tags/tag220.xml"/><Relationship Id="rId6" Type="http://schemas.openxmlformats.org/officeDocument/2006/relationships/tags" Target="../tags/tag225.xml"/><Relationship Id="rId11" Type="http://schemas.openxmlformats.org/officeDocument/2006/relationships/tags" Target="../tags/tag230.xml"/><Relationship Id="rId5" Type="http://schemas.openxmlformats.org/officeDocument/2006/relationships/tags" Target="../tags/tag224.xml"/><Relationship Id="rId15" Type="http://schemas.openxmlformats.org/officeDocument/2006/relationships/image" Target="../media/image30.jpeg"/><Relationship Id="rId10" Type="http://schemas.openxmlformats.org/officeDocument/2006/relationships/tags" Target="../tags/tag229.xml"/><Relationship Id="rId4" Type="http://schemas.openxmlformats.org/officeDocument/2006/relationships/tags" Target="../tags/tag223.xml"/><Relationship Id="rId9" Type="http://schemas.openxmlformats.org/officeDocument/2006/relationships/tags" Target="../tags/tag228.xml"/><Relationship Id="rId14"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tags" Target="../tags/tag235.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image" Target="../media/image32.png"/><Relationship Id="rId5" Type="http://schemas.openxmlformats.org/officeDocument/2006/relationships/image" Target="../media/image3.jpg"/><Relationship Id="rId4"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tags" Target="../tags/tag29.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238.xml"/><Relationship Id="rId7" Type="http://schemas.openxmlformats.org/officeDocument/2006/relationships/image" Target="../media/image15.jpg"/><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slideLayout" Target="../slideLayouts/slideLayout6.xml"/><Relationship Id="rId5" Type="http://schemas.openxmlformats.org/officeDocument/2006/relationships/tags" Target="../tags/tag240.xml"/><Relationship Id="rId4" Type="http://schemas.openxmlformats.org/officeDocument/2006/relationships/tags" Target="../tags/tag239.xml"/></Relationships>
</file>

<file path=ppt/slides/_rels/slide21.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tags" Target="../tags/tag243.xml"/><Relationship Id="rId7" Type="http://schemas.openxmlformats.org/officeDocument/2006/relationships/slideLayout" Target="../slideLayouts/slideLayout6.xml"/><Relationship Id="rId2" Type="http://schemas.openxmlformats.org/officeDocument/2006/relationships/tags" Target="../tags/tag242.xml"/><Relationship Id="rId1" Type="http://schemas.openxmlformats.org/officeDocument/2006/relationships/tags" Target="../tags/tag241.xml"/><Relationship Id="rId6" Type="http://schemas.openxmlformats.org/officeDocument/2006/relationships/tags" Target="../tags/tag246.xml"/><Relationship Id="rId11" Type="http://schemas.openxmlformats.org/officeDocument/2006/relationships/image" Target="../media/image23.png"/><Relationship Id="rId5" Type="http://schemas.openxmlformats.org/officeDocument/2006/relationships/tags" Target="../tags/tag245.xml"/><Relationship Id="rId10" Type="http://schemas.openxmlformats.org/officeDocument/2006/relationships/image" Target="../media/image35.png"/><Relationship Id="rId4" Type="http://schemas.openxmlformats.org/officeDocument/2006/relationships/tags" Target="../tags/tag244.xml"/><Relationship Id="rId9"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249.xml"/><Relationship Id="rId7" Type="http://schemas.openxmlformats.org/officeDocument/2006/relationships/tags" Target="../tags/tag253.xml"/><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tags" Target="../tags/tag252.xml"/><Relationship Id="rId5" Type="http://schemas.openxmlformats.org/officeDocument/2006/relationships/tags" Target="../tags/tag251.xml"/><Relationship Id="rId10" Type="http://schemas.openxmlformats.org/officeDocument/2006/relationships/image" Target="../media/image37.png"/><Relationship Id="rId4" Type="http://schemas.openxmlformats.org/officeDocument/2006/relationships/tags" Target="../tags/tag250.xml"/><Relationship Id="rId9" Type="http://schemas.openxmlformats.org/officeDocument/2006/relationships/image" Target="../media/image36.jpg"/></Relationships>
</file>

<file path=ppt/slides/_rels/slide23.xml.rels><?xml version="1.0" encoding="UTF-8" standalone="yes"?>
<Relationships xmlns="http://schemas.openxmlformats.org/package/2006/relationships"><Relationship Id="rId8" Type="http://schemas.openxmlformats.org/officeDocument/2006/relationships/tags" Target="../tags/tag261.xml"/><Relationship Id="rId13" Type="http://schemas.openxmlformats.org/officeDocument/2006/relationships/image" Target="../media/image38.jpg"/><Relationship Id="rId3" Type="http://schemas.openxmlformats.org/officeDocument/2006/relationships/tags" Target="../tags/tag256.xml"/><Relationship Id="rId7" Type="http://schemas.openxmlformats.org/officeDocument/2006/relationships/tags" Target="../tags/tag260.xml"/><Relationship Id="rId12" Type="http://schemas.openxmlformats.org/officeDocument/2006/relationships/slideLayout" Target="../slideLayouts/slideLayout6.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11" Type="http://schemas.openxmlformats.org/officeDocument/2006/relationships/tags" Target="../tags/tag264.xml"/><Relationship Id="rId5" Type="http://schemas.openxmlformats.org/officeDocument/2006/relationships/tags" Target="../tags/tag258.xml"/><Relationship Id="rId15" Type="http://schemas.openxmlformats.org/officeDocument/2006/relationships/image" Target="../media/image23.png"/><Relationship Id="rId10" Type="http://schemas.openxmlformats.org/officeDocument/2006/relationships/tags" Target="../tags/tag263.xml"/><Relationship Id="rId4" Type="http://schemas.openxmlformats.org/officeDocument/2006/relationships/tags" Target="../tags/tag257.xml"/><Relationship Id="rId9" Type="http://schemas.openxmlformats.org/officeDocument/2006/relationships/tags" Target="../tags/tag262.xml"/><Relationship Id="rId1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tags" Target="../tags/tag272.xml"/><Relationship Id="rId13" Type="http://schemas.openxmlformats.org/officeDocument/2006/relationships/tags" Target="../tags/tag277.xml"/><Relationship Id="rId3" Type="http://schemas.openxmlformats.org/officeDocument/2006/relationships/tags" Target="../tags/tag267.xml"/><Relationship Id="rId7" Type="http://schemas.openxmlformats.org/officeDocument/2006/relationships/tags" Target="../tags/tag271.xml"/><Relationship Id="rId12" Type="http://schemas.openxmlformats.org/officeDocument/2006/relationships/tags" Target="../tags/tag276.xml"/><Relationship Id="rId2" Type="http://schemas.openxmlformats.org/officeDocument/2006/relationships/tags" Target="../tags/tag266.xml"/><Relationship Id="rId16" Type="http://schemas.openxmlformats.org/officeDocument/2006/relationships/image" Target="../media/image40.png"/><Relationship Id="rId1" Type="http://schemas.openxmlformats.org/officeDocument/2006/relationships/tags" Target="../tags/tag265.xml"/><Relationship Id="rId6" Type="http://schemas.openxmlformats.org/officeDocument/2006/relationships/tags" Target="../tags/tag270.xml"/><Relationship Id="rId11" Type="http://schemas.openxmlformats.org/officeDocument/2006/relationships/tags" Target="../tags/tag275.xml"/><Relationship Id="rId5" Type="http://schemas.openxmlformats.org/officeDocument/2006/relationships/tags" Target="../tags/tag269.xml"/><Relationship Id="rId15" Type="http://schemas.openxmlformats.org/officeDocument/2006/relationships/slideLayout" Target="../slideLayouts/slideLayout6.xml"/><Relationship Id="rId10" Type="http://schemas.openxmlformats.org/officeDocument/2006/relationships/tags" Target="../tags/tag274.xml"/><Relationship Id="rId4" Type="http://schemas.openxmlformats.org/officeDocument/2006/relationships/tags" Target="../tags/tag268.xml"/><Relationship Id="rId9" Type="http://schemas.openxmlformats.org/officeDocument/2006/relationships/tags" Target="../tags/tag273.xml"/><Relationship Id="rId14" Type="http://schemas.openxmlformats.org/officeDocument/2006/relationships/tags" Target="../tags/tag278.xml"/></Relationships>
</file>

<file path=ppt/slides/_rels/slide25.xml.rels><?xml version="1.0" encoding="UTF-8" standalone="yes"?>
<Relationships xmlns="http://schemas.openxmlformats.org/package/2006/relationships"><Relationship Id="rId13" Type="http://schemas.openxmlformats.org/officeDocument/2006/relationships/tags" Target="../tags/tag291.xml"/><Relationship Id="rId18" Type="http://schemas.openxmlformats.org/officeDocument/2006/relationships/tags" Target="../tags/tag296.xml"/><Relationship Id="rId26" Type="http://schemas.openxmlformats.org/officeDocument/2006/relationships/tags" Target="../tags/tag304.xml"/><Relationship Id="rId39" Type="http://schemas.openxmlformats.org/officeDocument/2006/relationships/tags" Target="../tags/tag317.xml"/><Relationship Id="rId21" Type="http://schemas.openxmlformats.org/officeDocument/2006/relationships/tags" Target="../tags/tag299.xml"/><Relationship Id="rId34" Type="http://schemas.openxmlformats.org/officeDocument/2006/relationships/tags" Target="../tags/tag312.xml"/><Relationship Id="rId42" Type="http://schemas.openxmlformats.org/officeDocument/2006/relationships/tags" Target="../tags/tag320.xml"/><Relationship Id="rId47" Type="http://schemas.openxmlformats.org/officeDocument/2006/relationships/tags" Target="../tags/tag325.xml"/><Relationship Id="rId7" Type="http://schemas.openxmlformats.org/officeDocument/2006/relationships/tags" Target="../tags/tag285.xml"/><Relationship Id="rId2" Type="http://schemas.openxmlformats.org/officeDocument/2006/relationships/tags" Target="../tags/tag280.xml"/><Relationship Id="rId16" Type="http://schemas.openxmlformats.org/officeDocument/2006/relationships/tags" Target="../tags/tag294.xml"/><Relationship Id="rId29" Type="http://schemas.openxmlformats.org/officeDocument/2006/relationships/tags" Target="../tags/tag307.xml"/><Relationship Id="rId11" Type="http://schemas.openxmlformats.org/officeDocument/2006/relationships/tags" Target="../tags/tag289.xml"/><Relationship Id="rId24" Type="http://schemas.openxmlformats.org/officeDocument/2006/relationships/tags" Target="../tags/tag302.xml"/><Relationship Id="rId32" Type="http://schemas.openxmlformats.org/officeDocument/2006/relationships/tags" Target="../tags/tag310.xml"/><Relationship Id="rId37" Type="http://schemas.openxmlformats.org/officeDocument/2006/relationships/tags" Target="../tags/tag315.xml"/><Relationship Id="rId40" Type="http://schemas.openxmlformats.org/officeDocument/2006/relationships/tags" Target="../tags/tag318.xml"/><Relationship Id="rId45" Type="http://schemas.openxmlformats.org/officeDocument/2006/relationships/tags" Target="../tags/tag323.xml"/><Relationship Id="rId5" Type="http://schemas.openxmlformats.org/officeDocument/2006/relationships/tags" Target="../tags/tag283.xml"/><Relationship Id="rId15" Type="http://schemas.openxmlformats.org/officeDocument/2006/relationships/tags" Target="../tags/tag293.xml"/><Relationship Id="rId23" Type="http://schemas.openxmlformats.org/officeDocument/2006/relationships/tags" Target="../tags/tag301.xml"/><Relationship Id="rId28" Type="http://schemas.openxmlformats.org/officeDocument/2006/relationships/tags" Target="../tags/tag306.xml"/><Relationship Id="rId36" Type="http://schemas.openxmlformats.org/officeDocument/2006/relationships/tags" Target="../tags/tag314.xml"/><Relationship Id="rId49" Type="http://schemas.openxmlformats.org/officeDocument/2006/relationships/image" Target="../media/image41.jpg"/><Relationship Id="rId10" Type="http://schemas.openxmlformats.org/officeDocument/2006/relationships/tags" Target="../tags/tag288.xml"/><Relationship Id="rId19" Type="http://schemas.openxmlformats.org/officeDocument/2006/relationships/tags" Target="../tags/tag297.xml"/><Relationship Id="rId31" Type="http://schemas.openxmlformats.org/officeDocument/2006/relationships/tags" Target="../tags/tag309.xml"/><Relationship Id="rId44" Type="http://schemas.openxmlformats.org/officeDocument/2006/relationships/tags" Target="../tags/tag322.xml"/><Relationship Id="rId4" Type="http://schemas.openxmlformats.org/officeDocument/2006/relationships/tags" Target="../tags/tag282.xml"/><Relationship Id="rId9" Type="http://schemas.openxmlformats.org/officeDocument/2006/relationships/tags" Target="../tags/tag287.xml"/><Relationship Id="rId14" Type="http://schemas.openxmlformats.org/officeDocument/2006/relationships/tags" Target="../tags/tag292.xml"/><Relationship Id="rId22" Type="http://schemas.openxmlformats.org/officeDocument/2006/relationships/tags" Target="../tags/tag300.xml"/><Relationship Id="rId27" Type="http://schemas.openxmlformats.org/officeDocument/2006/relationships/tags" Target="../tags/tag305.xml"/><Relationship Id="rId30" Type="http://schemas.openxmlformats.org/officeDocument/2006/relationships/tags" Target="../tags/tag308.xml"/><Relationship Id="rId35" Type="http://schemas.openxmlformats.org/officeDocument/2006/relationships/tags" Target="../tags/tag313.xml"/><Relationship Id="rId43" Type="http://schemas.openxmlformats.org/officeDocument/2006/relationships/tags" Target="../tags/tag321.xml"/><Relationship Id="rId48" Type="http://schemas.openxmlformats.org/officeDocument/2006/relationships/slideLayout" Target="../slideLayouts/slideLayout6.xml"/><Relationship Id="rId8" Type="http://schemas.openxmlformats.org/officeDocument/2006/relationships/tags" Target="../tags/tag286.xml"/><Relationship Id="rId3" Type="http://schemas.openxmlformats.org/officeDocument/2006/relationships/tags" Target="../tags/tag281.xml"/><Relationship Id="rId12" Type="http://schemas.openxmlformats.org/officeDocument/2006/relationships/tags" Target="../tags/tag290.xml"/><Relationship Id="rId17" Type="http://schemas.openxmlformats.org/officeDocument/2006/relationships/tags" Target="../tags/tag295.xml"/><Relationship Id="rId25" Type="http://schemas.openxmlformats.org/officeDocument/2006/relationships/tags" Target="../tags/tag303.xml"/><Relationship Id="rId33" Type="http://schemas.openxmlformats.org/officeDocument/2006/relationships/tags" Target="../tags/tag311.xml"/><Relationship Id="rId38" Type="http://schemas.openxmlformats.org/officeDocument/2006/relationships/tags" Target="../tags/tag316.xml"/><Relationship Id="rId46" Type="http://schemas.openxmlformats.org/officeDocument/2006/relationships/tags" Target="../tags/tag324.xml"/><Relationship Id="rId20" Type="http://schemas.openxmlformats.org/officeDocument/2006/relationships/tags" Target="../tags/tag298.xml"/><Relationship Id="rId41" Type="http://schemas.openxmlformats.org/officeDocument/2006/relationships/tags" Target="../tags/tag319.xml"/><Relationship Id="rId1" Type="http://schemas.openxmlformats.org/officeDocument/2006/relationships/tags" Target="../tags/tag279.xml"/><Relationship Id="rId6" Type="http://schemas.openxmlformats.org/officeDocument/2006/relationships/tags" Target="../tags/tag284.xml"/></Relationships>
</file>

<file path=ppt/slides/_rels/slide26.xml.rels><?xml version="1.0" encoding="UTF-8" standalone="yes"?>
<Relationships xmlns="http://schemas.openxmlformats.org/package/2006/relationships"><Relationship Id="rId8" Type="http://schemas.openxmlformats.org/officeDocument/2006/relationships/tags" Target="../tags/tag333.xml"/><Relationship Id="rId13" Type="http://schemas.openxmlformats.org/officeDocument/2006/relationships/image" Target="../media/image42.jpeg"/><Relationship Id="rId3" Type="http://schemas.openxmlformats.org/officeDocument/2006/relationships/tags" Target="../tags/tag328.xml"/><Relationship Id="rId7" Type="http://schemas.openxmlformats.org/officeDocument/2006/relationships/tags" Target="../tags/tag332.xml"/><Relationship Id="rId12" Type="http://schemas.openxmlformats.org/officeDocument/2006/relationships/image" Target="../media/image15.jpg"/><Relationship Id="rId2" Type="http://schemas.openxmlformats.org/officeDocument/2006/relationships/tags" Target="../tags/tag327.xml"/><Relationship Id="rId16" Type="http://schemas.openxmlformats.org/officeDocument/2006/relationships/image" Target="../media/image45.jpeg"/><Relationship Id="rId1" Type="http://schemas.openxmlformats.org/officeDocument/2006/relationships/tags" Target="../tags/tag326.xml"/><Relationship Id="rId6" Type="http://schemas.openxmlformats.org/officeDocument/2006/relationships/tags" Target="../tags/tag331.xml"/><Relationship Id="rId11" Type="http://schemas.openxmlformats.org/officeDocument/2006/relationships/slideLayout" Target="../slideLayouts/slideLayout6.xml"/><Relationship Id="rId5" Type="http://schemas.openxmlformats.org/officeDocument/2006/relationships/tags" Target="../tags/tag330.xml"/><Relationship Id="rId15" Type="http://schemas.openxmlformats.org/officeDocument/2006/relationships/image" Target="../media/image44.jpeg"/><Relationship Id="rId10" Type="http://schemas.openxmlformats.org/officeDocument/2006/relationships/tags" Target="../tags/tag335.xml"/><Relationship Id="rId4" Type="http://schemas.openxmlformats.org/officeDocument/2006/relationships/tags" Target="../tags/tag329.xml"/><Relationship Id="rId9" Type="http://schemas.openxmlformats.org/officeDocument/2006/relationships/tags" Target="../tags/tag334.xml"/><Relationship Id="rId14" Type="http://schemas.openxmlformats.org/officeDocument/2006/relationships/image" Target="../media/image43.jpeg"/></Relationships>
</file>

<file path=ppt/slides/_rels/slide27.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tags" Target="../tags/tag337.xml"/><Relationship Id="rId7" Type="http://schemas.openxmlformats.org/officeDocument/2006/relationships/image" Target="../media/image3.jpg"/><Relationship Id="rId2" Type="http://schemas.openxmlformats.org/officeDocument/2006/relationships/tags" Target="../tags/tag336.xml"/><Relationship Id="rId1" Type="http://schemas.openxmlformats.org/officeDocument/2006/relationships/vmlDrawing" Target="../drawings/vmlDrawing3.vml"/><Relationship Id="rId6" Type="http://schemas.openxmlformats.org/officeDocument/2006/relationships/slideLayout" Target="../slideLayouts/slideLayout6.xml"/><Relationship Id="rId5" Type="http://schemas.openxmlformats.org/officeDocument/2006/relationships/tags" Target="../tags/tag338.xml"/><Relationship Id="rId4" Type="http://schemas.openxmlformats.org/officeDocument/2006/relationships/control" Target="../activeX/activeX3.xml"/></Relationships>
</file>

<file path=ppt/slides/_rels/slide28.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tags" Target="../tags/tag340.xml"/><Relationship Id="rId7" Type="http://schemas.openxmlformats.org/officeDocument/2006/relationships/image" Target="../media/image3.jpg"/><Relationship Id="rId2" Type="http://schemas.openxmlformats.org/officeDocument/2006/relationships/tags" Target="../tags/tag339.xml"/><Relationship Id="rId1" Type="http://schemas.openxmlformats.org/officeDocument/2006/relationships/vmlDrawing" Target="../drawings/vmlDrawing4.vml"/><Relationship Id="rId6" Type="http://schemas.openxmlformats.org/officeDocument/2006/relationships/slideLayout" Target="../slideLayouts/slideLayout6.xml"/><Relationship Id="rId5" Type="http://schemas.openxmlformats.org/officeDocument/2006/relationships/tags" Target="../tags/tag341.xml"/><Relationship Id="rId4" Type="http://schemas.openxmlformats.org/officeDocument/2006/relationships/control" Target="../activeX/activeX4.xml"/></Relationships>
</file>

<file path=ppt/slides/_rels/slide29.xml.rels><?xml version="1.0" encoding="UTF-8" standalone="yes"?>
<Relationships xmlns="http://schemas.openxmlformats.org/package/2006/relationships"><Relationship Id="rId8" Type="http://schemas.openxmlformats.org/officeDocument/2006/relationships/tags" Target="../tags/tag349.xml"/><Relationship Id="rId13" Type="http://schemas.openxmlformats.org/officeDocument/2006/relationships/tags" Target="../tags/tag354.xml"/><Relationship Id="rId18" Type="http://schemas.openxmlformats.org/officeDocument/2006/relationships/tags" Target="../tags/tag359.xml"/><Relationship Id="rId26" Type="http://schemas.openxmlformats.org/officeDocument/2006/relationships/image" Target="../media/image28.png"/><Relationship Id="rId3" Type="http://schemas.openxmlformats.org/officeDocument/2006/relationships/tags" Target="../tags/tag344.xml"/><Relationship Id="rId21" Type="http://schemas.openxmlformats.org/officeDocument/2006/relationships/tags" Target="../tags/tag362.xml"/><Relationship Id="rId7" Type="http://schemas.openxmlformats.org/officeDocument/2006/relationships/tags" Target="../tags/tag348.xml"/><Relationship Id="rId12" Type="http://schemas.openxmlformats.org/officeDocument/2006/relationships/tags" Target="../tags/tag353.xml"/><Relationship Id="rId17" Type="http://schemas.openxmlformats.org/officeDocument/2006/relationships/tags" Target="../tags/tag358.xml"/><Relationship Id="rId25" Type="http://schemas.openxmlformats.org/officeDocument/2006/relationships/slideLayout" Target="../slideLayouts/slideLayout6.xml"/><Relationship Id="rId2" Type="http://schemas.openxmlformats.org/officeDocument/2006/relationships/tags" Target="../tags/tag343.xml"/><Relationship Id="rId16" Type="http://schemas.openxmlformats.org/officeDocument/2006/relationships/tags" Target="../tags/tag357.xml"/><Relationship Id="rId20" Type="http://schemas.openxmlformats.org/officeDocument/2006/relationships/tags" Target="../tags/tag361.xml"/><Relationship Id="rId1" Type="http://schemas.openxmlformats.org/officeDocument/2006/relationships/tags" Target="../tags/tag342.xml"/><Relationship Id="rId6" Type="http://schemas.openxmlformats.org/officeDocument/2006/relationships/tags" Target="../tags/tag347.xml"/><Relationship Id="rId11" Type="http://schemas.openxmlformats.org/officeDocument/2006/relationships/tags" Target="../tags/tag352.xml"/><Relationship Id="rId24" Type="http://schemas.openxmlformats.org/officeDocument/2006/relationships/tags" Target="../tags/tag365.xml"/><Relationship Id="rId5" Type="http://schemas.openxmlformats.org/officeDocument/2006/relationships/tags" Target="../tags/tag346.xml"/><Relationship Id="rId15" Type="http://schemas.openxmlformats.org/officeDocument/2006/relationships/tags" Target="../tags/tag356.xml"/><Relationship Id="rId23" Type="http://schemas.openxmlformats.org/officeDocument/2006/relationships/tags" Target="../tags/tag364.xml"/><Relationship Id="rId10" Type="http://schemas.openxmlformats.org/officeDocument/2006/relationships/tags" Target="../tags/tag351.xml"/><Relationship Id="rId19" Type="http://schemas.openxmlformats.org/officeDocument/2006/relationships/tags" Target="../tags/tag360.xml"/><Relationship Id="rId4" Type="http://schemas.openxmlformats.org/officeDocument/2006/relationships/tags" Target="../tags/tag345.xml"/><Relationship Id="rId9" Type="http://schemas.openxmlformats.org/officeDocument/2006/relationships/tags" Target="../tags/tag350.xml"/><Relationship Id="rId14" Type="http://schemas.openxmlformats.org/officeDocument/2006/relationships/tags" Target="../tags/tag355.xml"/><Relationship Id="rId22" Type="http://schemas.openxmlformats.org/officeDocument/2006/relationships/tags" Target="../tags/tag363.xml"/><Relationship Id="rId27" Type="http://schemas.openxmlformats.org/officeDocument/2006/relationships/image" Target="../media/image10.emf"/></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tags" Target="../tags/tag32.xml"/><Relationship Id="rId7" Type="http://schemas.openxmlformats.org/officeDocument/2006/relationships/image" Target="../media/image3.jp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slideLayout" Target="../slideLayouts/slideLayout2.xml"/><Relationship Id="rId5" Type="http://schemas.openxmlformats.org/officeDocument/2006/relationships/tags" Target="../tags/tag34.xml"/><Relationship Id="rId4" Type="http://schemas.openxmlformats.org/officeDocument/2006/relationships/tags" Target="../tags/tag33.xml"/></Relationships>
</file>

<file path=ppt/slides/_rels/slide30.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tags" Target="../tags/tag378.xml"/><Relationship Id="rId18" Type="http://schemas.openxmlformats.org/officeDocument/2006/relationships/tags" Target="../tags/tag383.xml"/><Relationship Id="rId3" Type="http://schemas.openxmlformats.org/officeDocument/2006/relationships/tags" Target="../tags/tag368.xml"/><Relationship Id="rId21" Type="http://schemas.openxmlformats.org/officeDocument/2006/relationships/tags" Target="../tags/tag386.xml"/><Relationship Id="rId7" Type="http://schemas.openxmlformats.org/officeDocument/2006/relationships/tags" Target="../tags/tag372.xml"/><Relationship Id="rId12" Type="http://schemas.openxmlformats.org/officeDocument/2006/relationships/tags" Target="../tags/tag377.xml"/><Relationship Id="rId17" Type="http://schemas.openxmlformats.org/officeDocument/2006/relationships/tags" Target="../tags/tag382.xml"/><Relationship Id="rId2" Type="http://schemas.openxmlformats.org/officeDocument/2006/relationships/tags" Target="../tags/tag367.xml"/><Relationship Id="rId16" Type="http://schemas.openxmlformats.org/officeDocument/2006/relationships/tags" Target="../tags/tag381.xml"/><Relationship Id="rId20" Type="http://schemas.openxmlformats.org/officeDocument/2006/relationships/tags" Target="../tags/tag385.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tags" Target="../tags/tag376.xml"/><Relationship Id="rId24" Type="http://schemas.openxmlformats.org/officeDocument/2006/relationships/image" Target="../media/image10.emf"/><Relationship Id="rId5" Type="http://schemas.openxmlformats.org/officeDocument/2006/relationships/tags" Target="../tags/tag370.xml"/><Relationship Id="rId15" Type="http://schemas.openxmlformats.org/officeDocument/2006/relationships/tags" Target="../tags/tag380.xml"/><Relationship Id="rId23" Type="http://schemas.openxmlformats.org/officeDocument/2006/relationships/image" Target="../media/image48.png"/><Relationship Id="rId10" Type="http://schemas.openxmlformats.org/officeDocument/2006/relationships/tags" Target="../tags/tag375.xml"/><Relationship Id="rId19" Type="http://schemas.openxmlformats.org/officeDocument/2006/relationships/tags" Target="../tags/tag384.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tags" Target="../tags/tag379.xml"/><Relationship Id="rId22"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tags" Target="../tags/tag393.xml"/><Relationship Id="rId13" Type="http://schemas.openxmlformats.org/officeDocument/2006/relationships/tags" Target="../tags/tag398.xml"/><Relationship Id="rId18" Type="http://schemas.openxmlformats.org/officeDocument/2006/relationships/tags" Target="../tags/tag403.xml"/><Relationship Id="rId3" Type="http://schemas.openxmlformats.org/officeDocument/2006/relationships/tags" Target="../tags/tag388.xml"/><Relationship Id="rId21" Type="http://schemas.openxmlformats.org/officeDocument/2006/relationships/tags" Target="../tags/tag406.xml"/><Relationship Id="rId7" Type="http://schemas.openxmlformats.org/officeDocument/2006/relationships/tags" Target="../tags/tag392.xml"/><Relationship Id="rId12" Type="http://schemas.openxmlformats.org/officeDocument/2006/relationships/tags" Target="../tags/tag397.xml"/><Relationship Id="rId17" Type="http://schemas.openxmlformats.org/officeDocument/2006/relationships/tags" Target="../tags/tag402.xml"/><Relationship Id="rId25" Type="http://schemas.openxmlformats.org/officeDocument/2006/relationships/image" Target="../media/image10.emf"/><Relationship Id="rId2" Type="http://schemas.openxmlformats.org/officeDocument/2006/relationships/tags" Target="../tags/tag387.xml"/><Relationship Id="rId16" Type="http://schemas.openxmlformats.org/officeDocument/2006/relationships/tags" Target="../tags/tag401.xml"/><Relationship Id="rId20" Type="http://schemas.openxmlformats.org/officeDocument/2006/relationships/tags" Target="../tags/tag405.xml"/><Relationship Id="rId1" Type="http://schemas.openxmlformats.org/officeDocument/2006/relationships/themeOverride" Target="../theme/themeOverride1.xml"/><Relationship Id="rId6" Type="http://schemas.openxmlformats.org/officeDocument/2006/relationships/tags" Target="../tags/tag391.xml"/><Relationship Id="rId11" Type="http://schemas.openxmlformats.org/officeDocument/2006/relationships/tags" Target="../tags/tag396.xml"/><Relationship Id="rId24" Type="http://schemas.openxmlformats.org/officeDocument/2006/relationships/image" Target="../media/image49.png"/><Relationship Id="rId5" Type="http://schemas.openxmlformats.org/officeDocument/2006/relationships/tags" Target="../tags/tag390.xml"/><Relationship Id="rId15" Type="http://schemas.openxmlformats.org/officeDocument/2006/relationships/tags" Target="../tags/tag400.xml"/><Relationship Id="rId23" Type="http://schemas.openxmlformats.org/officeDocument/2006/relationships/slideLayout" Target="../slideLayouts/slideLayout6.xml"/><Relationship Id="rId10" Type="http://schemas.openxmlformats.org/officeDocument/2006/relationships/tags" Target="../tags/tag395.xml"/><Relationship Id="rId19" Type="http://schemas.openxmlformats.org/officeDocument/2006/relationships/tags" Target="../tags/tag404.xml"/><Relationship Id="rId4" Type="http://schemas.openxmlformats.org/officeDocument/2006/relationships/tags" Target="../tags/tag389.xml"/><Relationship Id="rId9" Type="http://schemas.openxmlformats.org/officeDocument/2006/relationships/tags" Target="../tags/tag394.xml"/><Relationship Id="rId14" Type="http://schemas.openxmlformats.org/officeDocument/2006/relationships/tags" Target="../tags/tag399.xml"/><Relationship Id="rId22" Type="http://schemas.openxmlformats.org/officeDocument/2006/relationships/tags" Target="../tags/tag407.xml"/></Relationships>
</file>

<file path=ppt/slides/_rels/slide32.xml.rels><?xml version="1.0" encoding="UTF-8" standalone="yes"?>
<Relationships xmlns="http://schemas.openxmlformats.org/package/2006/relationships"><Relationship Id="rId8" Type="http://schemas.openxmlformats.org/officeDocument/2006/relationships/tags" Target="../tags/tag415.xml"/><Relationship Id="rId13" Type="http://schemas.openxmlformats.org/officeDocument/2006/relationships/tags" Target="../tags/tag420.xml"/><Relationship Id="rId18" Type="http://schemas.openxmlformats.org/officeDocument/2006/relationships/tags" Target="../tags/tag425.xml"/><Relationship Id="rId3" Type="http://schemas.openxmlformats.org/officeDocument/2006/relationships/tags" Target="../tags/tag410.xml"/><Relationship Id="rId21" Type="http://schemas.openxmlformats.org/officeDocument/2006/relationships/tags" Target="../tags/tag428.xml"/><Relationship Id="rId7" Type="http://schemas.openxmlformats.org/officeDocument/2006/relationships/tags" Target="../tags/tag414.xml"/><Relationship Id="rId12" Type="http://schemas.openxmlformats.org/officeDocument/2006/relationships/tags" Target="../tags/tag419.xml"/><Relationship Id="rId17" Type="http://schemas.openxmlformats.org/officeDocument/2006/relationships/tags" Target="../tags/tag424.xml"/><Relationship Id="rId2" Type="http://schemas.openxmlformats.org/officeDocument/2006/relationships/tags" Target="../tags/tag409.xml"/><Relationship Id="rId16" Type="http://schemas.openxmlformats.org/officeDocument/2006/relationships/tags" Target="../tags/tag423.xml"/><Relationship Id="rId20" Type="http://schemas.openxmlformats.org/officeDocument/2006/relationships/tags" Target="../tags/tag427.xml"/><Relationship Id="rId1" Type="http://schemas.openxmlformats.org/officeDocument/2006/relationships/tags" Target="../tags/tag408.xml"/><Relationship Id="rId6" Type="http://schemas.openxmlformats.org/officeDocument/2006/relationships/tags" Target="../tags/tag413.xml"/><Relationship Id="rId11" Type="http://schemas.openxmlformats.org/officeDocument/2006/relationships/tags" Target="../tags/tag418.xml"/><Relationship Id="rId24" Type="http://schemas.openxmlformats.org/officeDocument/2006/relationships/image" Target="../media/image10.emf"/><Relationship Id="rId5" Type="http://schemas.openxmlformats.org/officeDocument/2006/relationships/tags" Target="../tags/tag412.xml"/><Relationship Id="rId15" Type="http://schemas.openxmlformats.org/officeDocument/2006/relationships/tags" Target="../tags/tag422.xml"/><Relationship Id="rId23" Type="http://schemas.openxmlformats.org/officeDocument/2006/relationships/image" Target="../media/image50.png"/><Relationship Id="rId10" Type="http://schemas.openxmlformats.org/officeDocument/2006/relationships/tags" Target="../tags/tag417.xml"/><Relationship Id="rId19" Type="http://schemas.openxmlformats.org/officeDocument/2006/relationships/tags" Target="../tags/tag426.xml"/><Relationship Id="rId4" Type="http://schemas.openxmlformats.org/officeDocument/2006/relationships/tags" Target="../tags/tag411.xml"/><Relationship Id="rId9" Type="http://schemas.openxmlformats.org/officeDocument/2006/relationships/tags" Target="../tags/tag416.xml"/><Relationship Id="rId14" Type="http://schemas.openxmlformats.org/officeDocument/2006/relationships/tags" Target="../tags/tag421.xml"/><Relationship Id="rId22"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tags" Target="../tags/tag436.xml"/><Relationship Id="rId13" Type="http://schemas.openxmlformats.org/officeDocument/2006/relationships/tags" Target="../tags/tag441.xml"/><Relationship Id="rId18" Type="http://schemas.openxmlformats.org/officeDocument/2006/relationships/tags" Target="../tags/tag446.xml"/><Relationship Id="rId3" Type="http://schemas.openxmlformats.org/officeDocument/2006/relationships/tags" Target="../tags/tag431.xml"/><Relationship Id="rId21" Type="http://schemas.openxmlformats.org/officeDocument/2006/relationships/slideLayout" Target="../slideLayouts/slideLayout6.xml"/><Relationship Id="rId7" Type="http://schemas.openxmlformats.org/officeDocument/2006/relationships/tags" Target="../tags/tag435.xml"/><Relationship Id="rId12" Type="http://schemas.openxmlformats.org/officeDocument/2006/relationships/tags" Target="../tags/tag440.xml"/><Relationship Id="rId17" Type="http://schemas.openxmlformats.org/officeDocument/2006/relationships/tags" Target="../tags/tag445.xml"/><Relationship Id="rId2" Type="http://schemas.openxmlformats.org/officeDocument/2006/relationships/tags" Target="../tags/tag430.xml"/><Relationship Id="rId16" Type="http://schemas.openxmlformats.org/officeDocument/2006/relationships/tags" Target="../tags/tag444.xml"/><Relationship Id="rId20" Type="http://schemas.openxmlformats.org/officeDocument/2006/relationships/tags" Target="../tags/tag448.xml"/><Relationship Id="rId1" Type="http://schemas.openxmlformats.org/officeDocument/2006/relationships/tags" Target="../tags/tag429.xml"/><Relationship Id="rId6" Type="http://schemas.openxmlformats.org/officeDocument/2006/relationships/tags" Target="../tags/tag434.xml"/><Relationship Id="rId11" Type="http://schemas.openxmlformats.org/officeDocument/2006/relationships/tags" Target="../tags/tag439.xml"/><Relationship Id="rId5" Type="http://schemas.openxmlformats.org/officeDocument/2006/relationships/tags" Target="../tags/tag433.xml"/><Relationship Id="rId15" Type="http://schemas.openxmlformats.org/officeDocument/2006/relationships/tags" Target="../tags/tag443.xml"/><Relationship Id="rId23" Type="http://schemas.openxmlformats.org/officeDocument/2006/relationships/image" Target="../media/image10.emf"/><Relationship Id="rId10" Type="http://schemas.openxmlformats.org/officeDocument/2006/relationships/tags" Target="../tags/tag438.xml"/><Relationship Id="rId19" Type="http://schemas.openxmlformats.org/officeDocument/2006/relationships/tags" Target="../tags/tag447.xml"/><Relationship Id="rId4" Type="http://schemas.openxmlformats.org/officeDocument/2006/relationships/tags" Target="../tags/tag432.xml"/><Relationship Id="rId9" Type="http://schemas.openxmlformats.org/officeDocument/2006/relationships/tags" Target="../tags/tag437.xml"/><Relationship Id="rId14" Type="http://schemas.openxmlformats.org/officeDocument/2006/relationships/tags" Target="../tags/tag442.xml"/><Relationship Id="rId22" Type="http://schemas.openxmlformats.org/officeDocument/2006/relationships/image" Target="../media/image51.png"/></Relationships>
</file>

<file path=ppt/slides/_rels/slide34.xml.rels><?xml version="1.0" encoding="UTF-8" standalone="yes"?>
<Relationships xmlns="http://schemas.openxmlformats.org/package/2006/relationships"><Relationship Id="rId8" Type="http://schemas.openxmlformats.org/officeDocument/2006/relationships/tags" Target="../tags/tag456.xml"/><Relationship Id="rId13" Type="http://schemas.openxmlformats.org/officeDocument/2006/relationships/tags" Target="../tags/tag461.xml"/><Relationship Id="rId18" Type="http://schemas.openxmlformats.org/officeDocument/2006/relationships/tags" Target="../tags/tag466.xml"/><Relationship Id="rId3" Type="http://schemas.openxmlformats.org/officeDocument/2006/relationships/tags" Target="../tags/tag451.xml"/><Relationship Id="rId21" Type="http://schemas.openxmlformats.org/officeDocument/2006/relationships/tags" Target="../tags/tag469.xml"/><Relationship Id="rId7" Type="http://schemas.openxmlformats.org/officeDocument/2006/relationships/tags" Target="../tags/tag455.xml"/><Relationship Id="rId12" Type="http://schemas.openxmlformats.org/officeDocument/2006/relationships/tags" Target="../tags/tag460.xml"/><Relationship Id="rId17" Type="http://schemas.openxmlformats.org/officeDocument/2006/relationships/tags" Target="../tags/tag465.xml"/><Relationship Id="rId2" Type="http://schemas.openxmlformats.org/officeDocument/2006/relationships/tags" Target="../tags/tag450.xml"/><Relationship Id="rId16" Type="http://schemas.openxmlformats.org/officeDocument/2006/relationships/tags" Target="../tags/tag464.xml"/><Relationship Id="rId20" Type="http://schemas.openxmlformats.org/officeDocument/2006/relationships/tags" Target="../tags/tag468.xml"/><Relationship Id="rId1" Type="http://schemas.openxmlformats.org/officeDocument/2006/relationships/tags" Target="../tags/tag449.xml"/><Relationship Id="rId6" Type="http://schemas.openxmlformats.org/officeDocument/2006/relationships/tags" Target="../tags/tag454.xml"/><Relationship Id="rId11" Type="http://schemas.openxmlformats.org/officeDocument/2006/relationships/tags" Target="../tags/tag459.xml"/><Relationship Id="rId24" Type="http://schemas.openxmlformats.org/officeDocument/2006/relationships/image" Target="../media/image10.emf"/><Relationship Id="rId5" Type="http://schemas.openxmlformats.org/officeDocument/2006/relationships/tags" Target="../tags/tag453.xml"/><Relationship Id="rId15" Type="http://schemas.openxmlformats.org/officeDocument/2006/relationships/tags" Target="../tags/tag463.xml"/><Relationship Id="rId23" Type="http://schemas.openxmlformats.org/officeDocument/2006/relationships/image" Target="../media/image52.png"/><Relationship Id="rId10" Type="http://schemas.openxmlformats.org/officeDocument/2006/relationships/tags" Target="../tags/tag458.xml"/><Relationship Id="rId19" Type="http://schemas.openxmlformats.org/officeDocument/2006/relationships/tags" Target="../tags/tag467.xml"/><Relationship Id="rId4" Type="http://schemas.openxmlformats.org/officeDocument/2006/relationships/tags" Target="../tags/tag452.xml"/><Relationship Id="rId9" Type="http://schemas.openxmlformats.org/officeDocument/2006/relationships/tags" Target="../tags/tag457.xml"/><Relationship Id="rId14" Type="http://schemas.openxmlformats.org/officeDocument/2006/relationships/tags" Target="../tags/tag462.xml"/><Relationship Id="rId22"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tags" Target="../tags/tag477.xml"/><Relationship Id="rId13" Type="http://schemas.openxmlformats.org/officeDocument/2006/relationships/image" Target="../media/image54.jpg"/><Relationship Id="rId3" Type="http://schemas.openxmlformats.org/officeDocument/2006/relationships/tags" Target="../tags/tag472.xml"/><Relationship Id="rId7" Type="http://schemas.openxmlformats.org/officeDocument/2006/relationships/tags" Target="../tags/tag476.xml"/><Relationship Id="rId12" Type="http://schemas.openxmlformats.org/officeDocument/2006/relationships/image" Target="../media/image52.png"/><Relationship Id="rId2" Type="http://schemas.openxmlformats.org/officeDocument/2006/relationships/tags" Target="../tags/tag471.xml"/><Relationship Id="rId1" Type="http://schemas.openxmlformats.org/officeDocument/2006/relationships/tags" Target="../tags/tag470.xml"/><Relationship Id="rId6" Type="http://schemas.openxmlformats.org/officeDocument/2006/relationships/tags" Target="../tags/tag475.xml"/><Relationship Id="rId11" Type="http://schemas.openxmlformats.org/officeDocument/2006/relationships/image" Target="../media/image49.png"/><Relationship Id="rId5" Type="http://schemas.openxmlformats.org/officeDocument/2006/relationships/tags" Target="../tags/tag474.xml"/><Relationship Id="rId15" Type="http://schemas.openxmlformats.org/officeDocument/2006/relationships/image" Target="../media/image51.png"/><Relationship Id="rId10" Type="http://schemas.openxmlformats.org/officeDocument/2006/relationships/image" Target="../media/image53.png"/><Relationship Id="rId4" Type="http://schemas.openxmlformats.org/officeDocument/2006/relationships/tags" Target="../tags/tag473.xml"/><Relationship Id="rId9" Type="http://schemas.openxmlformats.org/officeDocument/2006/relationships/slideLayout" Target="../slideLayouts/slideLayout6.xml"/><Relationship Id="rId1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tags" Target="../tags/tag480.xml"/><Relationship Id="rId7" Type="http://schemas.openxmlformats.org/officeDocument/2006/relationships/image" Target="../media/image3.jpg"/><Relationship Id="rId2" Type="http://schemas.openxmlformats.org/officeDocument/2006/relationships/tags" Target="../tags/tag479.xml"/><Relationship Id="rId1" Type="http://schemas.openxmlformats.org/officeDocument/2006/relationships/tags" Target="../tags/tag478.xml"/><Relationship Id="rId6" Type="http://schemas.openxmlformats.org/officeDocument/2006/relationships/slideLayout" Target="../slideLayouts/slideLayout6.xml"/><Relationship Id="rId5" Type="http://schemas.openxmlformats.org/officeDocument/2006/relationships/tags" Target="../tags/tag482.xml"/><Relationship Id="rId4" Type="http://schemas.openxmlformats.org/officeDocument/2006/relationships/tags" Target="../tags/tag481.xml"/></Relationships>
</file>

<file path=ppt/slides/_rels/slide37.xml.rels><?xml version="1.0" encoding="UTF-8" standalone="yes"?>
<Relationships xmlns="http://schemas.openxmlformats.org/package/2006/relationships"><Relationship Id="rId3" Type="http://schemas.openxmlformats.org/officeDocument/2006/relationships/tags" Target="../tags/tag485.xml"/><Relationship Id="rId7" Type="http://schemas.openxmlformats.org/officeDocument/2006/relationships/image" Target="../media/image56.png"/><Relationship Id="rId2" Type="http://schemas.openxmlformats.org/officeDocument/2006/relationships/tags" Target="../tags/tag484.xml"/><Relationship Id="rId1" Type="http://schemas.openxmlformats.org/officeDocument/2006/relationships/tags" Target="../tags/tag483.xml"/><Relationship Id="rId6" Type="http://schemas.openxmlformats.org/officeDocument/2006/relationships/image" Target="../media/image55.jpg"/><Relationship Id="rId5" Type="http://schemas.openxmlformats.org/officeDocument/2006/relationships/slideLayout" Target="../slideLayouts/slideLayout6.xml"/><Relationship Id="rId4" Type="http://schemas.openxmlformats.org/officeDocument/2006/relationships/tags" Target="../tags/tag486.xml"/></Relationships>
</file>

<file path=ppt/slides/_rels/slide38.xml.rels><?xml version="1.0" encoding="UTF-8" standalone="yes"?>
<Relationships xmlns="http://schemas.openxmlformats.org/package/2006/relationships"><Relationship Id="rId3" Type="http://schemas.openxmlformats.org/officeDocument/2006/relationships/tags" Target="../tags/tag489.xml"/><Relationship Id="rId2" Type="http://schemas.openxmlformats.org/officeDocument/2006/relationships/tags" Target="../tags/tag488.xml"/><Relationship Id="rId1" Type="http://schemas.openxmlformats.org/officeDocument/2006/relationships/tags" Target="../tags/tag487.xml"/><Relationship Id="rId6" Type="http://schemas.openxmlformats.org/officeDocument/2006/relationships/image" Target="../media/image57.png"/><Relationship Id="rId5" Type="http://schemas.openxmlformats.org/officeDocument/2006/relationships/image" Target="../media/image15.jpg"/><Relationship Id="rId4"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tags" Target="../tags/tag491.xml"/><Relationship Id="rId7" Type="http://schemas.openxmlformats.org/officeDocument/2006/relationships/image" Target="../media/image3.jpg"/><Relationship Id="rId2" Type="http://schemas.openxmlformats.org/officeDocument/2006/relationships/tags" Target="../tags/tag490.xml"/><Relationship Id="rId1" Type="http://schemas.openxmlformats.org/officeDocument/2006/relationships/vmlDrawing" Target="../drawings/vmlDrawing5.vml"/><Relationship Id="rId6" Type="http://schemas.openxmlformats.org/officeDocument/2006/relationships/slideLayout" Target="../slideLayouts/slideLayout6.xml"/><Relationship Id="rId5" Type="http://schemas.openxmlformats.org/officeDocument/2006/relationships/tags" Target="../tags/tag492.xml"/><Relationship Id="rId4" Type="http://schemas.openxmlformats.org/officeDocument/2006/relationships/control" Target="../activeX/activeX5.xml"/></Relationships>
</file>

<file path=ppt/slides/_rels/slide4.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tags" Target="../tags/tag36.xml"/><Relationship Id="rId7" Type="http://schemas.openxmlformats.org/officeDocument/2006/relationships/image" Target="../media/image3.jpg"/><Relationship Id="rId2" Type="http://schemas.openxmlformats.org/officeDocument/2006/relationships/tags" Target="../tags/tag35.xml"/><Relationship Id="rId1" Type="http://schemas.openxmlformats.org/officeDocument/2006/relationships/vmlDrawing" Target="../drawings/vmlDrawing1.vml"/><Relationship Id="rId6" Type="http://schemas.openxmlformats.org/officeDocument/2006/relationships/slideLayout" Target="../slideLayouts/slideLayout2.xml"/><Relationship Id="rId5" Type="http://schemas.openxmlformats.org/officeDocument/2006/relationships/tags" Target="../tags/tag37.xml"/><Relationship Id="rId4" Type="http://schemas.openxmlformats.org/officeDocument/2006/relationships/control" Target="../activeX/activeX1.xml"/></Relationships>
</file>

<file path=ppt/slides/_rels/slide40.xml.rels><?xml version="1.0" encoding="UTF-8" standalone="yes"?>
<Relationships xmlns="http://schemas.openxmlformats.org/package/2006/relationships"><Relationship Id="rId3" Type="http://schemas.openxmlformats.org/officeDocument/2006/relationships/tags" Target="../tags/tag495.xml"/><Relationship Id="rId7" Type="http://schemas.openxmlformats.org/officeDocument/2006/relationships/image" Target="../media/image23.png"/><Relationship Id="rId2" Type="http://schemas.openxmlformats.org/officeDocument/2006/relationships/tags" Target="../tags/tag494.xml"/><Relationship Id="rId1" Type="http://schemas.openxmlformats.org/officeDocument/2006/relationships/tags" Target="../tags/tag493.xml"/><Relationship Id="rId6" Type="http://schemas.openxmlformats.org/officeDocument/2006/relationships/image" Target="../media/image3.jpg"/><Relationship Id="rId5" Type="http://schemas.openxmlformats.org/officeDocument/2006/relationships/slideLayout" Target="../slideLayouts/slideLayout6.xml"/><Relationship Id="rId4" Type="http://schemas.openxmlformats.org/officeDocument/2006/relationships/tags" Target="../tags/tag496.xml"/></Relationships>
</file>

<file path=ppt/slides/_rels/slide41.xml.rels><?xml version="1.0" encoding="UTF-8" standalone="yes"?>
<Relationships xmlns="http://schemas.openxmlformats.org/package/2006/relationships"><Relationship Id="rId3" Type="http://schemas.openxmlformats.org/officeDocument/2006/relationships/tags" Target="../tags/tag499.xml"/><Relationship Id="rId7" Type="http://schemas.openxmlformats.org/officeDocument/2006/relationships/image" Target="../media/image34.jpg"/><Relationship Id="rId2" Type="http://schemas.openxmlformats.org/officeDocument/2006/relationships/tags" Target="../tags/tag498.xml"/><Relationship Id="rId1" Type="http://schemas.openxmlformats.org/officeDocument/2006/relationships/tags" Target="../tags/tag497.xml"/><Relationship Id="rId6" Type="http://schemas.openxmlformats.org/officeDocument/2006/relationships/slideLayout" Target="../slideLayouts/slideLayout6.xml"/><Relationship Id="rId5" Type="http://schemas.openxmlformats.org/officeDocument/2006/relationships/tags" Target="../tags/tag501.xml"/><Relationship Id="rId4" Type="http://schemas.openxmlformats.org/officeDocument/2006/relationships/tags" Target="../tags/tag500.xml"/></Relationships>
</file>

<file path=ppt/slides/_rels/slide42.xml.rels><?xml version="1.0" encoding="UTF-8" standalone="yes"?>
<Relationships xmlns="http://schemas.openxmlformats.org/package/2006/relationships"><Relationship Id="rId3" Type="http://schemas.openxmlformats.org/officeDocument/2006/relationships/tags" Target="../tags/tag504.xml"/><Relationship Id="rId7" Type="http://schemas.openxmlformats.org/officeDocument/2006/relationships/image" Target="../media/image20.jpg"/><Relationship Id="rId2" Type="http://schemas.openxmlformats.org/officeDocument/2006/relationships/tags" Target="../tags/tag503.xml"/><Relationship Id="rId1" Type="http://schemas.openxmlformats.org/officeDocument/2006/relationships/tags" Target="../tags/tag502.xml"/><Relationship Id="rId6" Type="http://schemas.openxmlformats.org/officeDocument/2006/relationships/image" Target="../media/image55.jpg"/><Relationship Id="rId5" Type="http://schemas.openxmlformats.org/officeDocument/2006/relationships/slideLayout" Target="../slideLayouts/slideLayout6.xml"/><Relationship Id="rId4" Type="http://schemas.openxmlformats.org/officeDocument/2006/relationships/tags" Target="../tags/tag505.xml"/></Relationships>
</file>

<file path=ppt/slides/_rels/slide4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508.xml"/><Relationship Id="rId7" Type="http://schemas.openxmlformats.org/officeDocument/2006/relationships/image" Target="../media/image58.png"/><Relationship Id="rId2" Type="http://schemas.openxmlformats.org/officeDocument/2006/relationships/tags" Target="../tags/tag507.xml"/><Relationship Id="rId1" Type="http://schemas.openxmlformats.org/officeDocument/2006/relationships/tags" Target="../tags/tag506.xml"/><Relationship Id="rId6" Type="http://schemas.openxmlformats.org/officeDocument/2006/relationships/image" Target="../media/image55.jpg"/><Relationship Id="rId5" Type="http://schemas.openxmlformats.org/officeDocument/2006/relationships/slideLayout" Target="../slideLayouts/slideLayout6.xml"/><Relationship Id="rId4" Type="http://schemas.openxmlformats.org/officeDocument/2006/relationships/tags" Target="../tags/tag509.xml"/></Relationships>
</file>

<file path=ppt/slides/_rels/slide44.xml.rels><?xml version="1.0" encoding="UTF-8" standalone="yes"?>
<Relationships xmlns="http://schemas.openxmlformats.org/package/2006/relationships"><Relationship Id="rId3" Type="http://schemas.openxmlformats.org/officeDocument/2006/relationships/tags" Target="../tags/tag512.xml"/><Relationship Id="rId2" Type="http://schemas.openxmlformats.org/officeDocument/2006/relationships/tags" Target="../tags/tag511.xml"/><Relationship Id="rId1" Type="http://schemas.openxmlformats.org/officeDocument/2006/relationships/tags" Target="../tags/tag510.xml"/><Relationship Id="rId5" Type="http://schemas.openxmlformats.org/officeDocument/2006/relationships/image" Target="../media/image15.jpg"/><Relationship Id="rId4"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tags" Target="../tags/tag514.xml"/><Relationship Id="rId7" Type="http://schemas.openxmlformats.org/officeDocument/2006/relationships/image" Target="../media/image3.jpg"/><Relationship Id="rId2" Type="http://schemas.openxmlformats.org/officeDocument/2006/relationships/tags" Target="../tags/tag513.xml"/><Relationship Id="rId1" Type="http://schemas.openxmlformats.org/officeDocument/2006/relationships/vmlDrawing" Target="../drawings/vmlDrawing6.vml"/><Relationship Id="rId6" Type="http://schemas.openxmlformats.org/officeDocument/2006/relationships/slideLayout" Target="../slideLayouts/slideLayout6.xml"/><Relationship Id="rId5" Type="http://schemas.openxmlformats.org/officeDocument/2006/relationships/tags" Target="../tags/tag515.xml"/><Relationship Id="rId4" Type="http://schemas.openxmlformats.org/officeDocument/2006/relationships/control" Target="../activeX/activeX6.xml"/></Relationships>
</file>

<file path=ppt/slides/_rels/slide46.xml.rels><?xml version="1.0" encoding="UTF-8" standalone="yes"?>
<Relationships xmlns="http://schemas.openxmlformats.org/package/2006/relationships"><Relationship Id="rId3" Type="http://schemas.openxmlformats.org/officeDocument/2006/relationships/tags" Target="../tags/tag518.xml"/><Relationship Id="rId2" Type="http://schemas.openxmlformats.org/officeDocument/2006/relationships/tags" Target="../tags/tag517.xml"/><Relationship Id="rId1" Type="http://schemas.openxmlformats.org/officeDocument/2006/relationships/tags" Target="../tags/tag516.xml"/><Relationship Id="rId6" Type="http://schemas.openxmlformats.org/officeDocument/2006/relationships/image" Target="../media/image29.jpg"/><Relationship Id="rId5" Type="http://schemas.openxmlformats.org/officeDocument/2006/relationships/slideLayout" Target="../slideLayouts/slideLayout6.xml"/><Relationship Id="rId4" Type="http://schemas.openxmlformats.org/officeDocument/2006/relationships/tags" Target="../tags/tag519.xml"/></Relationships>
</file>

<file path=ppt/slides/_rels/slide47.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tags" Target="../tags/tag521.xml"/><Relationship Id="rId7" Type="http://schemas.openxmlformats.org/officeDocument/2006/relationships/image" Target="../media/image22.jpg"/><Relationship Id="rId2" Type="http://schemas.openxmlformats.org/officeDocument/2006/relationships/tags" Target="../tags/tag520.xml"/><Relationship Id="rId1" Type="http://schemas.openxmlformats.org/officeDocument/2006/relationships/vmlDrawing" Target="../drawings/vmlDrawing7.vml"/><Relationship Id="rId6" Type="http://schemas.openxmlformats.org/officeDocument/2006/relationships/slideLayout" Target="../slideLayouts/slideLayout6.xml"/><Relationship Id="rId5" Type="http://schemas.openxmlformats.org/officeDocument/2006/relationships/tags" Target="../tags/tag522.xml"/><Relationship Id="rId4" Type="http://schemas.openxmlformats.org/officeDocument/2006/relationships/control" Target="../activeX/activeX7.xml"/></Relationships>
</file>

<file path=ppt/slides/_rels/slide48.xml.rels><?xml version="1.0" encoding="UTF-8" standalone="yes"?>
<Relationships xmlns="http://schemas.openxmlformats.org/package/2006/relationships"><Relationship Id="rId13" Type="http://schemas.openxmlformats.org/officeDocument/2006/relationships/tags" Target="../tags/tag535.xml"/><Relationship Id="rId18" Type="http://schemas.openxmlformats.org/officeDocument/2006/relationships/tags" Target="../tags/tag540.xml"/><Relationship Id="rId26" Type="http://schemas.openxmlformats.org/officeDocument/2006/relationships/tags" Target="../tags/tag548.xml"/><Relationship Id="rId21" Type="http://schemas.openxmlformats.org/officeDocument/2006/relationships/tags" Target="../tags/tag543.xml"/><Relationship Id="rId34" Type="http://schemas.openxmlformats.org/officeDocument/2006/relationships/tags" Target="../tags/tag556.xml"/><Relationship Id="rId7" Type="http://schemas.openxmlformats.org/officeDocument/2006/relationships/tags" Target="../tags/tag529.xml"/><Relationship Id="rId12" Type="http://schemas.openxmlformats.org/officeDocument/2006/relationships/tags" Target="../tags/tag534.xml"/><Relationship Id="rId17" Type="http://schemas.openxmlformats.org/officeDocument/2006/relationships/tags" Target="../tags/tag539.xml"/><Relationship Id="rId25" Type="http://schemas.openxmlformats.org/officeDocument/2006/relationships/tags" Target="../tags/tag547.xml"/><Relationship Id="rId33" Type="http://schemas.openxmlformats.org/officeDocument/2006/relationships/tags" Target="../tags/tag555.xml"/><Relationship Id="rId2" Type="http://schemas.openxmlformats.org/officeDocument/2006/relationships/tags" Target="../tags/tag524.xml"/><Relationship Id="rId16" Type="http://schemas.openxmlformats.org/officeDocument/2006/relationships/tags" Target="../tags/tag538.xml"/><Relationship Id="rId20" Type="http://schemas.openxmlformats.org/officeDocument/2006/relationships/tags" Target="../tags/tag542.xml"/><Relationship Id="rId29" Type="http://schemas.openxmlformats.org/officeDocument/2006/relationships/tags" Target="../tags/tag551.xml"/><Relationship Id="rId1" Type="http://schemas.openxmlformats.org/officeDocument/2006/relationships/tags" Target="../tags/tag523.xml"/><Relationship Id="rId6" Type="http://schemas.openxmlformats.org/officeDocument/2006/relationships/tags" Target="../tags/tag528.xml"/><Relationship Id="rId11" Type="http://schemas.openxmlformats.org/officeDocument/2006/relationships/tags" Target="../tags/tag533.xml"/><Relationship Id="rId24" Type="http://schemas.openxmlformats.org/officeDocument/2006/relationships/tags" Target="../tags/tag546.xml"/><Relationship Id="rId32" Type="http://schemas.openxmlformats.org/officeDocument/2006/relationships/tags" Target="../tags/tag554.xml"/><Relationship Id="rId37" Type="http://schemas.openxmlformats.org/officeDocument/2006/relationships/image" Target="../media/image60.jpg"/><Relationship Id="rId5" Type="http://schemas.openxmlformats.org/officeDocument/2006/relationships/tags" Target="../tags/tag527.xml"/><Relationship Id="rId15" Type="http://schemas.openxmlformats.org/officeDocument/2006/relationships/tags" Target="../tags/tag537.xml"/><Relationship Id="rId23" Type="http://schemas.openxmlformats.org/officeDocument/2006/relationships/tags" Target="../tags/tag545.xml"/><Relationship Id="rId28" Type="http://schemas.openxmlformats.org/officeDocument/2006/relationships/tags" Target="../tags/tag550.xml"/><Relationship Id="rId36" Type="http://schemas.openxmlformats.org/officeDocument/2006/relationships/slideLayout" Target="../slideLayouts/slideLayout6.xml"/><Relationship Id="rId10" Type="http://schemas.openxmlformats.org/officeDocument/2006/relationships/tags" Target="../tags/tag532.xml"/><Relationship Id="rId19" Type="http://schemas.openxmlformats.org/officeDocument/2006/relationships/tags" Target="../tags/tag541.xml"/><Relationship Id="rId31" Type="http://schemas.openxmlformats.org/officeDocument/2006/relationships/tags" Target="../tags/tag553.xml"/><Relationship Id="rId4" Type="http://schemas.openxmlformats.org/officeDocument/2006/relationships/tags" Target="../tags/tag526.xml"/><Relationship Id="rId9" Type="http://schemas.openxmlformats.org/officeDocument/2006/relationships/tags" Target="../tags/tag531.xml"/><Relationship Id="rId14" Type="http://schemas.openxmlformats.org/officeDocument/2006/relationships/tags" Target="../tags/tag536.xml"/><Relationship Id="rId22" Type="http://schemas.openxmlformats.org/officeDocument/2006/relationships/tags" Target="../tags/tag544.xml"/><Relationship Id="rId27" Type="http://schemas.openxmlformats.org/officeDocument/2006/relationships/tags" Target="../tags/tag549.xml"/><Relationship Id="rId30" Type="http://schemas.openxmlformats.org/officeDocument/2006/relationships/tags" Target="../tags/tag552.xml"/><Relationship Id="rId35" Type="http://schemas.openxmlformats.org/officeDocument/2006/relationships/tags" Target="../tags/tag557.xml"/><Relationship Id="rId8" Type="http://schemas.openxmlformats.org/officeDocument/2006/relationships/tags" Target="../tags/tag530.xml"/><Relationship Id="rId3" Type="http://schemas.openxmlformats.org/officeDocument/2006/relationships/tags" Target="../tags/tag525.xml"/></Relationships>
</file>

<file path=ppt/slides/_rels/slide49.xml.rels><?xml version="1.0" encoding="UTF-8" standalone="yes"?>
<Relationships xmlns="http://schemas.openxmlformats.org/package/2006/relationships"><Relationship Id="rId13" Type="http://schemas.openxmlformats.org/officeDocument/2006/relationships/tags" Target="../tags/tag570.xml"/><Relationship Id="rId18" Type="http://schemas.openxmlformats.org/officeDocument/2006/relationships/tags" Target="../tags/tag575.xml"/><Relationship Id="rId26" Type="http://schemas.openxmlformats.org/officeDocument/2006/relationships/tags" Target="../tags/tag583.xml"/><Relationship Id="rId3" Type="http://schemas.openxmlformats.org/officeDocument/2006/relationships/tags" Target="../tags/tag560.xml"/><Relationship Id="rId21" Type="http://schemas.openxmlformats.org/officeDocument/2006/relationships/tags" Target="../tags/tag578.xml"/><Relationship Id="rId34" Type="http://schemas.openxmlformats.org/officeDocument/2006/relationships/image" Target="../media/image13.emf"/><Relationship Id="rId7" Type="http://schemas.openxmlformats.org/officeDocument/2006/relationships/tags" Target="../tags/tag564.xml"/><Relationship Id="rId12" Type="http://schemas.openxmlformats.org/officeDocument/2006/relationships/tags" Target="../tags/tag569.xml"/><Relationship Id="rId17" Type="http://schemas.openxmlformats.org/officeDocument/2006/relationships/tags" Target="../tags/tag574.xml"/><Relationship Id="rId25" Type="http://schemas.openxmlformats.org/officeDocument/2006/relationships/tags" Target="../tags/tag582.xml"/><Relationship Id="rId33" Type="http://schemas.openxmlformats.org/officeDocument/2006/relationships/image" Target="../media/image60.jpg"/><Relationship Id="rId2" Type="http://schemas.openxmlformats.org/officeDocument/2006/relationships/tags" Target="../tags/tag559.xml"/><Relationship Id="rId16" Type="http://schemas.openxmlformats.org/officeDocument/2006/relationships/tags" Target="../tags/tag573.xml"/><Relationship Id="rId20" Type="http://schemas.openxmlformats.org/officeDocument/2006/relationships/tags" Target="../tags/tag577.xml"/><Relationship Id="rId29" Type="http://schemas.openxmlformats.org/officeDocument/2006/relationships/tags" Target="../tags/tag586.xml"/><Relationship Id="rId1" Type="http://schemas.openxmlformats.org/officeDocument/2006/relationships/tags" Target="../tags/tag558.xml"/><Relationship Id="rId6" Type="http://schemas.openxmlformats.org/officeDocument/2006/relationships/tags" Target="../tags/tag563.xml"/><Relationship Id="rId11" Type="http://schemas.openxmlformats.org/officeDocument/2006/relationships/tags" Target="../tags/tag568.xml"/><Relationship Id="rId24" Type="http://schemas.openxmlformats.org/officeDocument/2006/relationships/tags" Target="../tags/tag581.xml"/><Relationship Id="rId32" Type="http://schemas.openxmlformats.org/officeDocument/2006/relationships/slideLayout" Target="../slideLayouts/slideLayout6.xml"/><Relationship Id="rId5" Type="http://schemas.openxmlformats.org/officeDocument/2006/relationships/tags" Target="../tags/tag562.xml"/><Relationship Id="rId15" Type="http://schemas.openxmlformats.org/officeDocument/2006/relationships/tags" Target="../tags/tag572.xml"/><Relationship Id="rId23" Type="http://schemas.openxmlformats.org/officeDocument/2006/relationships/tags" Target="../tags/tag580.xml"/><Relationship Id="rId28" Type="http://schemas.openxmlformats.org/officeDocument/2006/relationships/tags" Target="../tags/tag585.xml"/><Relationship Id="rId10" Type="http://schemas.openxmlformats.org/officeDocument/2006/relationships/tags" Target="../tags/tag567.xml"/><Relationship Id="rId19" Type="http://schemas.openxmlformats.org/officeDocument/2006/relationships/tags" Target="../tags/tag576.xml"/><Relationship Id="rId31" Type="http://schemas.openxmlformats.org/officeDocument/2006/relationships/tags" Target="../tags/tag588.xml"/><Relationship Id="rId4" Type="http://schemas.openxmlformats.org/officeDocument/2006/relationships/tags" Target="../tags/tag561.xml"/><Relationship Id="rId9" Type="http://schemas.openxmlformats.org/officeDocument/2006/relationships/tags" Target="../tags/tag566.xml"/><Relationship Id="rId14" Type="http://schemas.openxmlformats.org/officeDocument/2006/relationships/tags" Target="../tags/tag571.xml"/><Relationship Id="rId22" Type="http://schemas.openxmlformats.org/officeDocument/2006/relationships/tags" Target="../tags/tag579.xml"/><Relationship Id="rId27" Type="http://schemas.openxmlformats.org/officeDocument/2006/relationships/tags" Target="../tags/tag584.xml"/><Relationship Id="rId30" Type="http://schemas.openxmlformats.org/officeDocument/2006/relationships/tags" Target="../tags/tag587.xml"/><Relationship Id="rId35" Type="http://schemas.openxmlformats.org/officeDocument/2006/relationships/image" Target="../media/image12.emf"/><Relationship Id="rId8" Type="http://schemas.openxmlformats.org/officeDocument/2006/relationships/tags" Target="../tags/tag565.xml"/></Relationships>
</file>

<file path=ppt/slides/_rels/slide5.xml.rels><?xml version="1.0" encoding="UTF-8" standalone="yes"?>
<Relationships xmlns="http://schemas.openxmlformats.org/package/2006/relationships"><Relationship Id="rId13" Type="http://schemas.openxmlformats.org/officeDocument/2006/relationships/tags" Target="../tags/tag50.xml"/><Relationship Id="rId18" Type="http://schemas.openxmlformats.org/officeDocument/2006/relationships/tags" Target="../tags/tag55.xml"/><Relationship Id="rId26" Type="http://schemas.openxmlformats.org/officeDocument/2006/relationships/tags" Target="../tags/tag63.xml"/><Relationship Id="rId21" Type="http://schemas.openxmlformats.org/officeDocument/2006/relationships/tags" Target="../tags/tag58.xml"/><Relationship Id="rId34" Type="http://schemas.openxmlformats.org/officeDocument/2006/relationships/image" Target="../media/image6.jpg"/><Relationship Id="rId7" Type="http://schemas.openxmlformats.org/officeDocument/2006/relationships/tags" Target="../tags/tag44.xml"/><Relationship Id="rId12" Type="http://schemas.openxmlformats.org/officeDocument/2006/relationships/tags" Target="../tags/tag49.xml"/><Relationship Id="rId17" Type="http://schemas.openxmlformats.org/officeDocument/2006/relationships/tags" Target="../tags/tag54.xml"/><Relationship Id="rId25" Type="http://schemas.openxmlformats.org/officeDocument/2006/relationships/tags" Target="../tags/tag62.xml"/><Relationship Id="rId33" Type="http://schemas.openxmlformats.org/officeDocument/2006/relationships/slideLayout" Target="../slideLayouts/slideLayout6.xml"/><Relationship Id="rId2" Type="http://schemas.openxmlformats.org/officeDocument/2006/relationships/tags" Target="../tags/tag39.xml"/><Relationship Id="rId16" Type="http://schemas.openxmlformats.org/officeDocument/2006/relationships/tags" Target="../tags/tag53.xml"/><Relationship Id="rId20" Type="http://schemas.openxmlformats.org/officeDocument/2006/relationships/tags" Target="../tags/tag57.xml"/><Relationship Id="rId29" Type="http://schemas.openxmlformats.org/officeDocument/2006/relationships/tags" Target="../tags/tag66.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tags" Target="../tags/tag48.xml"/><Relationship Id="rId24" Type="http://schemas.openxmlformats.org/officeDocument/2006/relationships/tags" Target="../tags/tag61.xml"/><Relationship Id="rId32" Type="http://schemas.openxmlformats.org/officeDocument/2006/relationships/tags" Target="../tags/tag69.xml"/><Relationship Id="rId37" Type="http://schemas.openxmlformats.org/officeDocument/2006/relationships/image" Target="../media/image9.emf"/><Relationship Id="rId5" Type="http://schemas.openxmlformats.org/officeDocument/2006/relationships/tags" Target="../tags/tag42.xml"/><Relationship Id="rId15" Type="http://schemas.openxmlformats.org/officeDocument/2006/relationships/tags" Target="../tags/tag52.xml"/><Relationship Id="rId23" Type="http://schemas.openxmlformats.org/officeDocument/2006/relationships/tags" Target="../tags/tag60.xml"/><Relationship Id="rId28" Type="http://schemas.openxmlformats.org/officeDocument/2006/relationships/tags" Target="../tags/tag65.xml"/><Relationship Id="rId36" Type="http://schemas.openxmlformats.org/officeDocument/2006/relationships/image" Target="../media/image8.emf"/><Relationship Id="rId10" Type="http://schemas.openxmlformats.org/officeDocument/2006/relationships/tags" Target="../tags/tag47.xml"/><Relationship Id="rId19" Type="http://schemas.openxmlformats.org/officeDocument/2006/relationships/tags" Target="../tags/tag56.xml"/><Relationship Id="rId31" Type="http://schemas.openxmlformats.org/officeDocument/2006/relationships/tags" Target="../tags/tag68.xml"/><Relationship Id="rId4" Type="http://schemas.openxmlformats.org/officeDocument/2006/relationships/tags" Target="../tags/tag41.xml"/><Relationship Id="rId9" Type="http://schemas.openxmlformats.org/officeDocument/2006/relationships/tags" Target="../tags/tag46.xml"/><Relationship Id="rId14" Type="http://schemas.openxmlformats.org/officeDocument/2006/relationships/tags" Target="../tags/tag51.xml"/><Relationship Id="rId22" Type="http://schemas.openxmlformats.org/officeDocument/2006/relationships/tags" Target="../tags/tag59.xml"/><Relationship Id="rId27" Type="http://schemas.openxmlformats.org/officeDocument/2006/relationships/tags" Target="../tags/tag64.xml"/><Relationship Id="rId30" Type="http://schemas.openxmlformats.org/officeDocument/2006/relationships/tags" Target="../tags/tag67.xml"/><Relationship Id="rId35" Type="http://schemas.openxmlformats.org/officeDocument/2006/relationships/image" Target="../media/image7.png"/><Relationship Id="rId8" Type="http://schemas.openxmlformats.org/officeDocument/2006/relationships/tags" Target="../tags/tag45.xml"/><Relationship Id="rId3" Type="http://schemas.openxmlformats.org/officeDocument/2006/relationships/tags" Target="../tags/tag40.xml"/></Relationships>
</file>

<file path=ppt/slides/_rels/slide50.xml.rels><?xml version="1.0" encoding="UTF-8" standalone="yes"?>
<Relationships xmlns="http://schemas.openxmlformats.org/package/2006/relationships"><Relationship Id="rId13" Type="http://schemas.openxmlformats.org/officeDocument/2006/relationships/tags" Target="../tags/tag601.xml"/><Relationship Id="rId18" Type="http://schemas.openxmlformats.org/officeDocument/2006/relationships/tags" Target="../tags/tag606.xml"/><Relationship Id="rId26" Type="http://schemas.openxmlformats.org/officeDocument/2006/relationships/tags" Target="../tags/tag614.xml"/><Relationship Id="rId39" Type="http://schemas.openxmlformats.org/officeDocument/2006/relationships/image" Target="../media/image43.jpeg"/><Relationship Id="rId21" Type="http://schemas.openxmlformats.org/officeDocument/2006/relationships/tags" Target="../tags/tag609.xml"/><Relationship Id="rId34" Type="http://schemas.openxmlformats.org/officeDocument/2006/relationships/tags" Target="../tags/tag622.xml"/><Relationship Id="rId42" Type="http://schemas.openxmlformats.org/officeDocument/2006/relationships/image" Target="../media/image10.emf"/><Relationship Id="rId7" Type="http://schemas.openxmlformats.org/officeDocument/2006/relationships/tags" Target="../tags/tag595.xml"/><Relationship Id="rId2" Type="http://schemas.openxmlformats.org/officeDocument/2006/relationships/tags" Target="../tags/tag590.xml"/><Relationship Id="rId16" Type="http://schemas.openxmlformats.org/officeDocument/2006/relationships/tags" Target="../tags/tag604.xml"/><Relationship Id="rId20" Type="http://schemas.openxmlformats.org/officeDocument/2006/relationships/tags" Target="../tags/tag608.xml"/><Relationship Id="rId29" Type="http://schemas.openxmlformats.org/officeDocument/2006/relationships/tags" Target="../tags/tag617.xml"/><Relationship Id="rId41" Type="http://schemas.openxmlformats.org/officeDocument/2006/relationships/image" Target="../media/image45.jpeg"/><Relationship Id="rId1" Type="http://schemas.openxmlformats.org/officeDocument/2006/relationships/tags" Target="../tags/tag589.xml"/><Relationship Id="rId6" Type="http://schemas.openxmlformats.org/officeDocument/2006/relationships/tags" Target="../tags/tag594.xml"/><Relationship Id="rId11" Type="http://schemas.openxmlformats.org/officeDocument/2006/relationships/tags" Target="../tags/tag599.xml"/><Relationship Id="rId24" Type="http://schemas.openxmlformats.org/officeDocument/2006/relationships/tags" Target="../tags/tag612.xml"/><Relationship Id="rId32" Type="http://schemas.openxmlformats.org/officeDocument/2006/relationships/tags" Target="../tags/tag620.xml"/><Relationship Id="rId37" Type="http://schemas.openxmlformats.org/officeDocument/2006/relationships/image" Target="../media/image60.jpg"/><Relationship Id="rId40" Type="http://schemas.openxmlformats.org/officeDocument/2006/relationships/image" Target="../media/image44.jpeg"/><Relationship Id="rId5" Type="http://schemas.openxmlformats.org/officeDocument/2006/relationships/tags" Target="../tags/tag593.xml"/><Relationship Id="rId15" Type="http://schemas.openxmlformats.org/officeDocument/2006/relationships/tags" Target="../tags/tag603.xml"/><Relationship Id="rId23" Type="http://schemas.openxmlformats.org/officeDocument/2006/relationships/tags" Target="../tags/tag611.xml"/><Relationship Id="rId28" Type="http://schemas.openxmlformats.org/officeDocument/2006/relationships/tags" Target="../tags/tag616.xml"/><Relationship Id="rId36" Type="http://schemas.openxmlformats.org/officeDocument/2006/relationships/slideLayout" Target="../slideLayouts/slideLayout6.xml"/><Relationship Id="rId10" Type="http://schemas.openxmlformats.org/officeDocument/2006/relationships/tags" Target="../tags/tag598.xml"/><Relationship Id="rId19" Type="http://schemas.openxmlformats.org/officeDocument/2006/relationships/tags" Target="../tags/tag607.xml"/><Relationship Id="rId31" Type="http://schemas.openxmlformats.org/officeDocument/2006/relationships/tags" Target="../tags/tag619.xml"/><Relationship Id="rId4" Type="http://schemas.openxmlformats.org/officeDocument/2006/relationships/tags" Target="../tags/tag592.xml"/><Relationship Id="rId9" Type="http://schemas.openxmlformats.org/officeDocument/2006/relationships/tags" Target="../tags/tag597.xml"/><Relationship Id="rId14" Type="http://schemas.openxmlformats.org/officeDocument/2006/relationships/tags" Target="../tags/tag602.xml"/><Relationship Id="rId22" Type="http://schemas.openxmlformats.org/officeDocument/2006/relationships/tags" Target="../tags/tag610.xml"/><Relationship Id="rId27" Type="http://schemas.openxmlformats.org/officeDocument/2006/relationships/tags" Target="../tags/tag615.xml"/><Relationship Id="rId30" Type="http://schemas.openxmlformats.org/officeDocument/2006/relationships/tags" Target="../tags/tag618.xml"/><Relationship Id="rId35" Type="http://schemas.openxmlformats.org/officeDocument/2006/relationships/tags" Target="../tags/tag623.xml"/><Relationship Id="rId8" Type="http://schemas.openxmlformats.org/officeDocument/2006/relationships/tags" Target="../tags/tag596.xml"/><Relationship Id="rId3" Type="http://schemas.openxmlformats.org/officeDocument/2006/relationships/tags" Target="../tags/tag591.xml"/><Relationship Id="rId12" Type="http://schemas.openxmlformats.org/officeDocument/2006/relationships/tags" Target="../tags/tag600.xml"/><Relationship Id="rId17" Type="http://schemas.openxmlformats.org/officeDocument/2006/relationships/tags" Target="../tags/tag605.xml"/><Relationship Id="rId25" Type="http://schemas.openxmlformats.org/officeDocument/2006/relationships/tags" Target="../tags/tag613.xml"/><Relationship Id="rId33" Type="http://schemas.openxmlformats.org/officeDocument/2006/relationships/tags" Target="../tags/tag621.xml"/><Relationship Id="rId38" Type="http://schemas.openxmlformats.org/officeDocument/2006/relationships/image" Target="../media/image42.jpeg"/></Relationships>
</file>

<file path=ppt/slides/_rels/slide51.xml.rels><?xml version="1.0" encoding="UTF-8" standalone="yes"?>
<Relationships xmlns="http://schemas.openxmlformats.org/package/2006/relationships"><Relationship Id="rId8" Type="http://schemas.openxmlformats.org/officeDocument/2006/relationships/tags" Target="../tags/tag631.xml"/><Relationship Id="rId3" Type="http://schemas.openxmlformats.org/officeDocument/2006/relationships/tags" Target="../tags/tag626.xml"/><Relationship Id="rId7" Type="http://schemas.openxmlformats.org/officeDocument/2006/relationships/tags" Target="../tags/tag630.xml"/><Relationship Id="rId2" Type="http://schemas.openxmlformats.org/officeDocument/2006/relationships/tags" Target="../tags/tag625.xml"/><Relationship Id="rId1" Type="http://schemas.openxmlformats.org/officeDocument/2006/relationships/tags" Target="../tags/tag624.xml"/><Relationship Id="rId6" Type="http://schemas.openxmlformats.org/officeDocument/2006/relationships/tags" Target="../tags/tag629.xml"/><Relationship Id="rId11" Type="http://schemas.openxmlformats.org/officeDocument/2006/relationships/image" Target="../media/image1.png"/><Relationship Id="rId5" Type="http://schemas.openxmlformats.org/officeDocument/2006/relationships/tags" Target="../tags/tag628.xml"/><Relationship Id="rId10" Type="http://schemas.openxmlformats.org/officeDocument/2006/relationships/slideLayout" Target="../slideLayouts/slideLayout6.xml"/><Relationship Id="rId4" Type="http://schemas.openxmlformats.org/officeDocument/2006/relationships/tags" Target="../tags/tag627.xml"/><Relationship Id="rId9" Type="http://schemas.openxmlformats.org/officeDocument/2006/relationships/tags" Target="../tags/tag632.xml"/></Relationships>
</file>

<file path=ppt/slides/_rels/slide52.xml.rels><?xml version="1.0" encoding="UTF-8" standalone="yes"?>
<Relationships xmlns="http://schemas.openxmlformats.org/package/2006/relationships"><Relationship Id="rId3" Type="http://schemas.openxmlformats.org/officeDocument/2006/relationships/tags" Target="../tags/tag635.xml"/><Relationship Id="rId2" Type="http://schemas.openxmlformats.org/officeDocument/2006/relationships/tags" Target="../tags/tag634.xml"/><Relationship Id="rId1" Type="http://schemas.openxmlformats.org/officeDocument/2006/relationships/tags" Target="../tags/tag633.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tags" Target="../tags/tag638.xml"/><Relationship Id="rId2" Type="http://schemas.openxmlformats.org/officeDocument/2006/relationships/tags" Target="../tags/tag637.xml"/><Relationship Id="rId1" Type="http://schemas.openxmlformats.org/officeDocument/2006/relationships/tags" Target="../tags/tag636.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640.xml"/><Relationship Id="rId1" Type="http://schemas.openxmlformats.org/officeDocument/2006/relationships/tags" Target="../tags/tag639.xml"/><Relationship Id="rId4" Type="http://schemas.openxmlformats.org/officeDocument/2006/relationships/image" Target="../media/image61.jpg"/></Relationships>
</file>

<file path=ppt/slides/_rels/slide6.xml.rels><?xml version="1.0" encoding="UTF-8" standalone="yes"?>
<Relationships xmlns="http://schemas.openxmlformats.org/package/2006/relationships"><Relationship Id="rId13" Type="http://schemas.openxmlformats.org/officeDocument/2006/relationships/tags" Target="../tags/tag82.xml"/><Relationship Id="rId18" Type="http://schemas.openxmlformats.org/officeDocument/2006/relationships/tags" Target="../tags/tag87.xml"/><Relationship Id="rId26" Type="http://schemas.openxmlformats.org/officeDocument/2006/relationships/tags" Target="../tags/tag95.xml"/><Relationship Id="rId3" Type="http://schemas.openxmlformats.org/officeDocument/2006/relationships/tags" Target="../tags/tag72.xml"/><Relationship Id="rId21" Type="http://schemas.openxmlformats.org/officeDocument/2006/relationships/tags" Target="../tags/tag90.xml"/><Relationship Id="rId34" Type="http://schemas.openxmlformats.org/officeDocument/2006/relationships/image" Target="../media/image10.emf"/><Relationship Id="rId7" Type="http://schemas.openxmlformats.org/officeDocument/2006/relationships/tags" Target="../tags/tag76.xml"/><Relationship Id="rId12" Type="http://schemas.openxmlformats.org/officeDocument/2006/relationships/tags" Target="../tags/tag81.xml"/><Relationship Id="rId17" Type="http://schemas.openxmlformats.org/officeDocument/2006/relationships/tags" Target="../tags/tag86.xml"/><Relationship Id="rId25" Type="http://schemas.openxmlformats.org/officeDocument/2006/relationships/tags" Target="../tags/tag94.xml"/><Relationship Id="rId33" Type="http://schemas.openxmlformats.org/officeDocument/2006/relationships/image" Target="../media/image6.jpg"/><Relationship Id="rId2" Type="http://schemas.openxmlformats.org/officeDocument/2006/relationships/tags" Target="../tags/tag71.xml"/><Relationship Id="rId16" Type="http://schemas.openxmlformats.org/officeDocument/2006/relationships/tags" Target="../tags/tag85.xml"/><Relationship Id="rId20" Type="http://schemas.openxmlformats.org/officeDocument/2006/relationships/tags" Target="../tags/tag89.xml"/><Relationship Id="rId29" Type="http://schemas.openxmlformats.org/officeDocument/2006/relationships/tags" Target="../tags/tag98.xml"/><Relationship Id="rId1" Type="http://schemas.openxmlformats.org/officeDocument/2006/relationships/tags" Target="../tags/tag70.xml"/><Relationship Id="rId6" Type="http://schemas.openxmlformats.org/officeDocument/2006/relationships/tags" Target="../tags/tag75.xml"/><Relationship Id="rId11" Type="http://schemas.openxmlformats.org/officeDocument/2006/relationships/tags" Target="../tags/tag80.xml"/><Relationship Id="rId24" Type="http://schemas.openxmlformats.org/officeDocument/2006/relationships/tags" Target="../tags/tag93.xml"/><Relationship Id="rId32" Type="http://schemas.openxmlformats.org/officeDocument/2006/relationships/slideLayout" Target="../slideLayouts/slideLayout6.xml"/><Relationship Id="rId5" Type="http://schemas.openxmlformats.org/officeDocument/2006/relationships/tags" Target="../tags/tag74.xml"/><Relationship Id="rId15" Type="http://schemas.openxmlformats.org/officeDocument/2006/relationships/tags" Target="../tags/tag84.xml"/><Relationship Id="rId23" Type="http://schemas.openxmlformats.org/officeDocument/2006/relationships/tags" Target="../tags/tag92.xml"/><Relationship Id="rId28" Type="http://schemas.openxmlformats.org/officeDocument/2006/relationships/tags" Target="../tags/tag97.xml"/><Relationship Id="rId10" Type="http://schemas.openxmlformats.org/officeDocument/2006/relationships/tags" Target="../tags/tag79.xml"/><Relationship Id="rId19" Type="http://schemas.openxmlformats.org/officeDocument/2006/relationships/tags" Target="../tags/tag88.xml"/><Relationship Id="rId31" Type="http://schemas.openxmlformats.org/officeDocument/2006/relationships/tags" Target="../tags/tag100.xml"/><Relationship Id="rId4" Type="http://schemas.openxmlformats.org/officeDocument/2006/relationships/tags" Target="../tags/tag73.xml"/><Relationship Id="rId9" Type="http://schemas.openxmlformats.org/officeDocument/2006/relationships/tags" Target="../tags/tag78.xml"/><Relationship Id="rId14" Type="http://schemas.openxmlformats.org/officeDocument/2006/relationships/tags" Target="../tags/tag83.xml"/><Relationship Id="rId22" Type="http://schemas.openxmlformats.org/officeDocument/2006/relationships/tags" Target="../tags/tag91.xml"/><Relationship Id="rId27" Type="http://schemas.openxmlformats.org/officeDocument/2006/relationships/tags" Target="../tags/tag96.xml"/><Relationship Id="rId30" Type="http://schemas.openxmlformats.org/officeDocument/2006/relationships/tags" Target="../tags/tag99.xml"/><Relationship Id="rId8" Type="http://schemas.openxmlformats.org/officeDocument/2006/relationships/tags" Target="../tags/tag77.xml"/></Relationships>
</file>

<file path=ppt/slides/_rels/slide7.xml.rels><?xml version="1.0" encoding="UTF-8" standalone="yes"?>
<Relationships xmlns="http://schemas.openxmlformats.org/package/2006/relationships"><Relationship Id="rId13" Type="http://schemas.openxmlformats.org/officeDocument/2006/relationships/tags" Target="../tags/tag113.xml"/><Relationship Id="rId18" Type="http://schemas.openxmlformats.org/officeDocument/2006/relationships/tags" Target="../tags/tag118.xml"/><Relationship Id="rId26" Type="http://schemas.openxmlformats.org/officeDocument/2006/relationships/tags" Target="../tags/tag126.xml"/><Relationship Id="rId39" Type="http://schemas.openxmlformats.org/officeDocument/2006/relationships/tags" Target="../tags/tag139.xml"/><Relationship Id="rId21" Type="http://schemas.openxmlformats.org/officeDocument/2006/relationships/tags" Target="../tags/tag121.xml"/><Relationship Id="rId34" Type="http://schemas.openxmlformats.org/officeDocument/2006/relationships/tags" Target="../tags/tag134.xml"/><Relationship Id="rId42" Type="http://schemas.openxmlformats.org/officeDocument/2006/relationships/tags" Target="../tags/tag142.xml"/><Relationship Id="rId47" Type="http://schemas.openxmlformats.org/officeDocument/2006/relationships/slideLayout" Target="../slideLayouts/slideLayout6.xml"/><Relationship Id="rId50" Type="http://schemas.openxmlformats.org/officeDocument/2006/relationships/image" Target="../media/image12.emf"/><Relationship Id="rId7" Type="http://schemas.openxmlformats.org/officeDocument/2006/relationships/tags" Target="../tags/tag107.xml"/><Relationship Id="rId2" Type="http://schemas.openxmlformats.org/officeDocument/2006/relationships/tags" Target="../tags/tag102.xml"/><Relationship Id="rId16" Type="http://schemas.openxmlformats.org/officeDocument/2006/relationships/tags" Target="../tags/tag116.xml"/><Relationship Id="rId29" Type="http://schemas.openxmlformats.org/officeDocument/2006/relationships/tags" Target="../tags/tag129.xml"/><Relationship Id="rId11" Type="http://schemas.openxmlformats.org/officeDocument/2006/relationships/tags" Target="../tags/tag111.xml"/><Relationship Id="rId24" Type="http://schemas.openxmlformats.org/officeDocument/2006/relationships/tags" Target="../tags/tag124.xml"/><Relationship Id="rId32" Type="http://schemas.openxmlformats.org/officeDocument/2006/relationships/tags" Target="../tags/tag132.xml"/><Relationship Id="rId37" Type="http://schemas.openxmlformats.org/officeDocument/2006/relationships/tags" Target="../tags/tag137.xml"/><Relationship Id="rId40" Type="http://schemas.openxmlformats.org/officeDocument/2006/relationships/tags" Target="../tags/tag140.xml"/><Relationship Id="rId45" Type="http://schemas.openxmlformats.org/officeDocument/2006/relationships/tags" Target="../tags/tag145.xml"/><Relationship Id="rId5" Type="http://schemas.openxmlformats.org/officeDocument/2006/relationships/tags" Target="../tags/tag105.xml"/><Relationship Id="rId15" Type="http://schemas.openxmlformats.org/officeDocument/2006/relationships/tags" Target="../tags/tag115.xml"/><Relationship Id="rId23" Type="http://schemas.openxmlformats.org/officeDocument/2006/relationships/tags" Target="../tags/tag123.xml"/><Relationship Id="rId28" Type="http://schemas.openxmlformats.org/officeDocument/2006/relationships/tags" Target="../tags/tag128.xml"/><Relationship Id="rId36" Type="http://schemas.openxmlformats.org/officeDocument/2006/relationships/tags" Target="../tags/tag136.xml"/><Relationship Id="rId49" Type="http://schemas.openxmlformats.org/officeDocument/2006/relationships/image" Target="../media/image11.png"/><Relationship Id="rId10" Type="http://schemas.openxmlformats.org/officeDocument/2006/relationships/tags" Target="../tags/tag110.xml"/><Relationship Id="rId19" Type="http://schemas.openxmlformats.org/officeDocument/2006/relationships/tags" Target="../tags/tag119.xml"/><Relationship Id="rId31" Type="http://schemas.openxmlformats.org/officeDocument/2006/relationships/tags" Target="../tags/tag131.xml"/><Relationship Id="rId44" Type="http://schemas.openxmlformats.org/officeDocument/2006/relationships/tags" Target="../tags/tag144.xml"/><Relationship Id="rId4" Type="http://schemas.openxmlformats.org/officeDocument/2006/relationships/tags" Target="../tags/tag104.xml"/><Relationship Id="rId9" Type="http://schemas.openxmlformats.org/officeDocument/2006/relationships/tags" Target="../tags/tag109.xml"/><Relationship Id="rId14" Type="http://schemas.openxmlformats.org/officeDocument/2006/relationships/tags" Target="../tags/tag114.xml"/><Relationship Id="rId22" Type="http://schemas.openxmlformats.org/officeDocument/2006/relationships/tags" Target="../tags/tag122.xml"/><Relationship Id="rId27" Type="http://schemas.openxmlformats.org/officeDocument/2006/relationships/tags" Target="../tags/tag127.xml"/><Relationship Id="rId30" Type="http://schemas.openxmlformats.org/officeDocument/2006/relationships/tags" Target="../tags/tag130.xml"/><Relationship Id="rId35" Type="http://schemas.openxmlformats.org/officeDocument/2006/relationships/tags" Target="../tags/tag135.xml"/><Relationship Id="rId43" Type="http://schemas.openxmlformats.org/officeDocument/2006/relationships/tags" Target="../tags/tag143.xml"/><Relationship Id="rId48" Type="http://schemas.openxmlformats.org/officeDocument/2006/relationships/image" Target="../media/image6.jpg"/><Relationship Id="rId8" Type="http://schemas.openxmlformats.org/officeDocument/2006/relationships/tags" Target="../tags/tag108.xml"/><Relationship Id="rId51" Type="http://schemas.openxmlformats.org/officeDocument/2006/relationships/image" Target="../media/image13.emf"/><Relationship Id="rId3" Type="http://schemas.openxmlformats.org/officeDocument/2006/relationships/tags" Target="../tags/tag103.xml"/><Relationship Id="rId12" Type="http://schemas.openxmlformats.org/officeDocument/2006/relationships/tags" Target="../tags/tag112.xml"/><Relationship Id="rId17" Type="http://schemas.openxmlformats.org/officeDocument/2006/relationships/tags" Target="../tags/tag117.xml"/><Relationship Id="rId25" Type="http://schemas.openxmlformats.org/officeDocument/2006/relationships/tags" Target="../tags/tag125.xml"/><Relationship Id="rId33" Type="http://schemas.openxmlformats.org/officeDocument/2006/relationships/tags" Target="../tags/tag133.xml"/><Relationship Id="rId38" Type="http://schemas.openxmlformats.org/officeDocument/2006/relationships/tags" Target="../tags/tag138.xml"/><Relationship Id="rId46" Type="http://schemas.openxmlformats.org/officeDocument/2006/relationships/tags" Target="../tags/tag146.xml"/><Relationship Id="rId20" Type="http://schemas.openxmlformats.org/officeDocument/2006/relationships/tags" Target="../tags/tag120.xml"/><Relationship Id="rId41" Type="http://schemas.openxmlformats.org/officeDocument/2006/relationships/tags" Target="../tags/tag141.xml"/><Relationship Id="rId1" Type="http://schemas.openxmlformats.org/officeDocument/2006/relationships/tags" Target="../tags/tag101.xml"/><Relationship Id="rId6" Type="http://schemas.openxmlformats.org/officeDocument/2006/relationships/tags" Target="../tags/tag106.xml"/></Relationships>
</file>

<file path=ppt/slides/_rels/slide8.xml.rels><?xml version="1.0" encoding="UTF-8" standalone="yes"?>
<Relationships xmlns="http://schemas.openxmlformats.org/package/2006/relationships"><Relationship Id="rId8" Type="http://schemas.openxmlformats.org/officeDocument/2006/relationships/tags" Target="../tags/tag154.xml"/><Relationship Id="rId3" Type="http://schemas.openxmlformats.org/officeDocument/2006/relationships/tags" Target="../tags/tag149.xml"/><Relationship Id="rId7" Type="http://schemas.openxmlformats.org/officeDocument/2006/relationships/tags" Target="../tags/tag153.xml"/><Relationship Id="rId12" Type="http://schemas.openxmlformats.org/officeDocument/2006/relationships/image" Target="../media/image1.png"/><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tags" Target="../tags/tag152.xml"/><Relationship Id="rId11" Type="http://schemas.openxmlformats.org/officeDocument/2006/relationships/slideLayout" Target="../slideLayouts/slideLayout6.xml"/><Relationship Id="rId5" Type="http://schemas.openxmlformats.org/officeDocument/2006/relationships/tags" Target="../tags/tag151.xml"/><Relationship Id="rId10" Type="http://schemas.openxmlformats.org/officeDocument/2006/relationships/tags" Target="../tags/tag156.xml"/><Relationship Id="rId4" Type="http://schemas.openxmlformats.org/officeDocument/2006/relationships/tags" Target="../tags/tag150.xml"/><Relationship Id="rId9" Type="http://schemas.openxmlformats.org/officeDocument/2006/relationships/tags" Target="../tags/tag155.xml"/></Relationships>
</file>

<file path=ppt/slides/_rels/slide9.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tags" Target="../tags/tag158.xml"/><Relationship Id="rId7" Type="http://schemas.openxmlformats.org/officeDocument/2006/relationships/image" Target="../media/image15.jpg"/><Relationship Id="rId2" Type="http://schemas.openxmlformats.org/officeDocument/2006/relationships/tags" Target="../tags/tag157.xml"/><Relationship Id="rId1" Type="http://schemas.openxmlformats.org/officeDocument/2006/relationships/vmlDrawing" Target="../drawings/vmlDrawing2.vml"/><Relationship Id="rId6" Type="http://schemas.openxmlformats.org/officeDocument/2006/relationships/slideLayout" Target="../slideLayouts/slideLayout6.xml"/><Relationship Id="rId5" Type="http://schemas.openxmlformats.org/officeDocument/2006/relationships/tags" Target="../tags/tag159.xml"/><Relationship Id="rId4" Type="http://schemas.openxmlformats.org/officeDocument/2006/relationships/control" Target="../activeX/activeX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77F27F-F5A4-46F1-9B1C-4EA9D74694ED}"/>
              </a:ext>
            </a:extLst>
          </p:cNvPr>
          <p:cNvSpPr/>
          <p:nvPr>
            <p:custDataLst>
              <p:tags r:id="rId2"/>
            </p:custDataLst>
          </p:nvPr>
        </p:nvSpPr>
        <p:spPr>
          <a:xfrm>
            <a:off x="3064454" y="983085"/>
            <a:ext cx="5630066" cy="707886"/>
          </a:xfrm>
          <a:prstGeom prst="rect">
            <a:avLst/>
          </a:prstGeom>
          <a:noFill/>
        </p:spPr>
        <p:txBody>
          <a:bodyPr wrap="none" lIns="91440" tIns="45720" rIns="91440" bIns="45720">
            <a:spAutoFit/>
          </a:bodyPr>
          <a:lstStyle/>
          <a:p>
            <a:pPr algn="ctr"/>
            <a:r>
              <a:rPr lang="en-US" sz="2000" smtClean="0">
                <a:ln w="0"/>
                <a:solidFill>
                  <a:schemeClr val="bg1"/>
                </a:solidFill>
                <a:effectLst>
                  <a:outerShdw blurRad="38100" dist="25400" dir="5400000" algn="ctr" rotWithShape="0">
                    <a:srgbClr val="6E747A">
                      <a:alpha val="43000"/>
                    </a:srgbClr>
                  </a:outerShdw>
                </a:effectLst>
                <a:latin typeface="SVN-Servetica Medium" panose="020B0604020202020204" pitchFamily="34" charset="0"/>
                <a:cs typeface="Times New Roman" panose="02020603050405020304" pitchFamily="18" charset="0"/>
              </a:rPr>
              <a:t>BỘ GIÁO DỤC VÀ ĐÀO TẠO </a:t>
            </a:r>
          </a:p>
          <a:p>
            <a:pPr algn="ctr"/>
            <a:r>
              <a:rPr lang="en-US" sz="2000" smtClean="0">
                <a:ln w="0"/>
                <a:solidFill>
                  <a:schemeClr val="bg1"/>
                </a:solidFill>
                <a:effectLst>
                  <a:outerShdw blurRad="38100" dist="25400" dir="5400000" algn="ctr" rotWithShape="0">
                    <a:srgbClr val="6E747A">
                      <a:alpha val="43000"/>
                    </a:srgbClr>
                  </a:outerShdw>
                </a:effectLst>
                <a:latin typeface="SVN-Servetica Medium" panose="020B0604020202020204" pitchFamily="34" charset="0"/>
                <a:cs typeface="Times New Roman" panose="02020603050405020304" pitchFamily="18" charset="0"/>
              </a:rPr>
              <a:t>CUỘC THI THIẾT KẾ BÀI GIẢNG E-LEARNING</a:t>
            </a:r>
            <a:endParaRPr lang="en-US" sz="2000">
              <a:ln w="0"/>
              <a:solidFill>
                <a:schemeClr val="bg1"/>
              </a:solidFill>
              <a:effectLst>
                <a:outerShdw blurRad="38100" dist="25400" dir="5400000" algn="ctr" rotWithShape="0">
                  <a:srgbClr val="6E747A">
                    <a:alpha val="43000"/>
                  </a:srgbClr>
                </a:outerShdw>
              </a:effectLst>
              <a:latin typeface="SVN-Servetica Medium"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D77F27F-F5A4-46F1-9B1C-4EA9D74694ED}"/>
              </a:ext>
            </a:extLst>
          </p:cNvPr>
          <p:cNvSpPr/>
          <p:nvPr>
            <p:custDataLst>
              <p:tags r:id="rId3"/>
            </p:custDataLst>
          </p:nvPr>
        </p:nvSpPr>
        <p:spPr>
          <a:xfrm>
            <a:off x="1171623" y="2418747"/>
            <a:ext cx="8624156" cy="1569660"/>
          </a:xfrm>
          <a:prstGeom prst="rect">
            <a:avLst/>
          </a:prstGeom>
          <a:noFill/>
        </p:spPr>
        <p:txBody>
          <a:bodyPr wrap="none" lIns="91440" tIns="45720" rIns="91440" bIns="45720">
            <a:spAutoFit/>
          </a:bodyPr>
          <a:lstStyle/>
          <a:p>
            <a:pPr algn="ctr">
              <a:lnSpc>
                <a:spcPct val="150000"/>
              </a:lnSpc>
            </a:pPr>
            <a:r>
              <a:rPr lang="en-US" sz="2000" smtClean="0">
                <a:ln w="0"/>
                <a:solidFill>
                  <a:schemeClr val="bg1"/>
                </a:solidFill>
                <a:effectLst>
                  <a:outerShdw blurRad="38100" dist="25400" dir="5400000" algn="ctr" rotWithShape="0">
                    <a:srgbClr val="6E747A">
                      <a:alpha val="43000"/>
                    </a:srgbClr>
                  </a:outerShdw>
                </a:effectLst>
                <a:latin typeface="SVN-Servetica Medium" panose="020B0604020202020204" pitchFamily="34" charset="0"/>
                <a:cs typeface="Times New Roman" panose="02020603050405020304" pitchFamily="18" charset="0"/>
              </a:rPr>
              <a:t>Bài giảng: </a:t>
            </a:r>
            <a:r>
              <a:rPr lang="en-US" sz="2400" smtClean="0">
                <a:ln w="0">
                  <a:solidFill>
                    <a:srgbClr val="FFFF00"/>
                  </a:solidFill>
                </a:ln>
                <a:solidFill>
                  <a:schemeClr val="bg1"/>
                </a:solidFill>
                <a:effectLst>
                  <a:outerShdw blurRad="38100" dist="25400" dir="5400000" algn="ctr" rotWithShape="0">
                    <a:srgbClr val="6E747A">
                      <a:alpha val="43000"/>
                    </a:srgbClr>
                  </a:outerShdw>
                </a:effectLst>
                <a:latin typeface="SVN-Servetica Medium" panose="020B0604020202020204" pitchFamily="34" charset="0"/>
                <a:cs typeface="Times New Roman" panose="02020603050405020304" pitchFamily="18" charset="0"/>
              </a:rPr>
              <a:t>LẮP ĐẶT DÂY DẪN CỦA MẠNG ĐIỆN TRONG NHÀ</a:t>
            </a:r>
            <a:endParaRPr lang="en-US" sz="2000" smtClean="0">
              <a:ln w="0">
                <a:solidFill>
                  <a:srgbClr val="FFFF00"/>
                </a:solidFill>
              </a:ln>
              <a:solidFill>
                <a:schemeClr val="bg1"/>
              </a:solidFill>
              <a:effectLst>
                <a:outerShdw blurRad="38100" dist="25400" dir="5400000" algn="ctr" rotWithShape="0">
                  <a:srgbClr val="6E747A">
                    <a:alpha val="43000"/>
                  </a:srgbClr>
                </a:outerShdw>
              </a:effectLst>
              <a:latin typeface="SVN-Servetica Medium" panose="020B0604020202020204" pitchFamily="34" charset="0"/>
              <a:cs typeface="Times New Roman" panose="02020603050405020304" pitchFamily="18" charset="0"/>
            </a:endParaRPr>
          </a:p>
          <a:p>
            <a:pPr algn="ctr">
              <a:lnSpc>
                <a:spcPct val="150000"/>
              </a:lnSpc>
            </a:pPr>
            <a:r>
              <a:rPr lang="en-US" sz="2000" smtClean="0">
                <a:ln w="0"/>
                <a:solidFill>
                  <a:schemeClr val="bg1"/>
                </a:solidFill>
                <a:effectLst>
                  <a:outerShdw blurRad="38100" dist="25400" dir="5400000" algn="ctr" rotWithShape="0">
                    <a:srgbClr val="6E747A">
                      <a:alpha val="43000"/>
                    </a:srgbClr>
                  </a:outerShdw>
                </a:effectLst>
                <a:latin typeface="SVN-Servetica Medium" panose="020B0604020202020204" pitchFamily="34" charset="0"/>
                <a:cs typeface="Times New Roman" panose="02020603050405020304" pitchFamily="18" charset="0"/>
              </a:rPr>
              <a:t>Môn Công nghệ, lớp 9</a:t>
            </a:r>
          </a:p>
          <a:p>
            <a:pPr algn="ctr">
              <a:lnSpc>
                <a:spcPct val="150000"/>
              </a:lnSpc>
            </a:pPr>
            <a:r>
              <a:rPr lang="en-US" sz="2000" smtClean="0">
                <a:ln w="0"/>
                <a:solidFill>
                  <a:schemeClr val="bg1"/>
                </a:solidFill>
                <a:effectLst>
                  <a:outerShdw blurRad="38100" dist="25400" dir="5400000" algn="ctr" rotWithShape="0">
                    <a:srgbClr val="6E747A">
                      <a:alpha val="43000"/>
                    </a:srgbClr>
                  </a:outerShdw>
                </a:effectLst>
                <a:latin typeface="SVN-Servetica Medium" panose="020B0604020202020204" pitchFamily="34" charset="0"/>
                <a:cs typeface="Times New Roman" panose="02020603050405020304" pitchFamily="18" charset="0"/>
              </a:rPr>
              <a:t>Giáo viên: Vũ Duy Hưng </a:t>
            </a:r>
            <a:endParaRPr lang="en-US" sz="2000">
              <a:ln w="0"/>
              <a:solidFill>
                <a:schemeClr val="bg1"/>
              </a:solidFill>
              <a:effectLst>
                <a:outerShdw blurRad="38100" dist="25400" dir="5400000" algn="ctr" rotWithShape="0">
                  <a:srgbClr val="6E747A">
                    <a:alpha val="43000"/>
                  </a:srgbClr>
                </a:outerShdw>
              </a:effectLst>
              <a:latin typeface="SVN-Servetica Medium" panose="020B060402020202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DD77F27F-F5A4-46F1-9B1C-4EA9D74694ED}"/>
              </a:ext>
            </a:extLst>
          </p:cNvPr>
          <p:cNvSpPr/>
          <p:nvPr>
            <p:custDataLst>
              <p:tags r:id="rId4"/>
            </p:custDataLst>
          </p:nvPr>
        </p:nvSpPr>
        <p:spPr>
          <a:xfrm>
            <a:off x="2009997" y="4438231"/>
            <a:ext cx="6879704" cy="1477328"/>
          </a:xfrm>
          <a:prstGeom prst="rect">
            <a:avLst/>
          </a:prstGeom>
          <a:solidFill>
            <a:srgbClr val="00B050">
              <a:alpha val="19000"/>
            </a:srgbClr>
          </a:solidFill>
        </p:spPr>
        <p:txBody>
          <a:bodyPr wrap="none" lIns="91440" tIns="45720" rIns="91440" bIns="45720">
            <a:spAutoFit/>
          </a:bodyPr>
          <a:lstStyle/>
          <a:p>
            <a:pPr algn="ctr">
              <a:lnSpc>
                <a:spcPct val="150000"/>
              </a:lnSpc>
            </a:pPr>
            <a:r>
              <a:rPr lang="en-US" sz="2000" smtClean="0">
                <a:ln w="0"/>
                <a:solidFill>
                  <a:schemeClr val="bg1"/>
                </a:solidFill>
                <a:effectLst>
                  <a:outerShdw blurRad="38100" dist="25400" dir="5400000" algn="ctr" rotWithShape="0">
                    <a:srgbClr val="6E747A">
                      <a:alpha val="43000"/>
                    </a:srgbClr>
                  </a:outerShdw>
                </a:effectLst>
                <a:latin typeface="SVN-Servetica Medium" panose="020B0604020202020204" pitchFamily="34" charset="0"/>
                <a:cs typeface="Times New Roman" panose="02020603050405020304" pitchFamily="18" charset="0"/>
                <a:hlinkClick r:id="rId8"/>
              </a:rPr>
              <a:t>Email: vuduyhungvnn1269@gmail.com</a:t>
            </a:r>
            <a:endParaRPr lang="en-US" sz="2000" smtClean="0">
              <a:ln w="0"/>
              <a:solidFill>
                <a:schemeClr val="bg1"/>
              </a:solidFill>
              <a:effectLst>
                <a:outerShdw blurRad="38100" dist="25400" dir="5400000" algn="ctr" rotWithShape="0">
                  <a:srgbClr val="6E747A">
                    <a:alpha val="43000"/>
                  </a:srgbClr>
                </a:outerShdw>
              </a:effectLst>
              <a:latin typeface="SVN-Servetica Medium" panose="020B0604020202020204" pitchFamily="34" charset="0"/>
              <a:cs typeface="Times New Roman" panose="02020603050405020304" pitchFamily="18" charset="0"/>
            </a:endParaRPr>
          </a:p>
          <a:p>
            <a:pPr algn="ctr">
              <a:lnSpc>
                <a:spcPct val="150000"/>
              </a:lnSpc>
            </a:pPr>
            <a:r>
              <a:rPr lang="en-US" sz="2000" smtClean="0">
                <a:ln w="0"/>
                <a:solidFill>
                  <a:schemeClr val="bg1"/>
                </a:solidFill>
                <a:effectLst>
                  <a:outerShdw blurRad="38100" dist="25400" dir="5400000" algn="ctr" rotWithShape="0">
                    <a:srgbClr val="6E747A">
                      <a:alpha val="43000"/>
                    </a:srgbClr>
                  </a:outerShdw>
                </a:effectLst>
                <a:latin typeface="SVN-Servetica Medium" panose="020B0604020202020204" pitchFamily="34" charset="0"/>
                <a:cs typeface="Times New Roman" panose="02020603050405020304" pitchFamily="18" charset="0"/>
              </a:rPr>
              <a:t>Điện thoại: 0936 896 618</a:t>
            </a:r>
          </a:p>
          <a:p>
            <a:pPr algn="ctr">
              <a:lnSpc>
                <a:spcPct val="150000"/>
              </a:lnSpc>
            </a:pPr>
            <a:r>
              <a:rPr lang="en-US" sz="2000" smtClean="0">
                <a:ln w="0"/>
                <a:solidFill>
                  <a:schemeClr val="bg1"/>
                </a:solidFill>
                <a:effectLst>
                  <a:outerShdw blurRad="38100" dist="25400" dir="5400000" algn="ctr" rotWithShape="0">
                    <a:srgbClr val="6E747A">
                      <a:alpha val="43000"/>
                    </a:srgbClr>
                  </a:outerShdw>
                </a:effectLst>
                <a:latin typeface="SVN-Servetica Medium" panose="020B0604020202020204" pitchFamily="34" charset="0"/>
                <a:cs typeface="Times New Roman" panose="02020603050405020304" pitchFamily="18" charset="0"/>
              </a:rPr>
              <a:t>Trường THCS Ngũ Đoan, huyện Kiến Thụy, </a:t>
            </a:r>
            <a:r>
              <a:rPr lang="en-US" sz="2000" err="1" smtClean="0">
                <a:ln w="0"/>
                <a:solidFill>
                  <a:schemeClr val="bg1"/>
                </a:solidFill>
                <a:effectLst>
                  <a:outerShdw blurRad="38100" dist="25400" dir="5400000" algn="ctr" rotWithShape="0">
                    <a:srgbClr val="6E747A">
                      <a:alpha val="43000"/>
                    </a:srgbClr>
                  </a:outerShdw>
                </a:effectLst>
                <a:latin typeface="SVN-Servetica Medium" panose="020B0604020202020204" pitchFamily="34" charset="0"/>
                <a:cs typeface="Times New Roman" panose="02020603050405020304" pitchFamily="18" charset="0"/>
              </a:rPr>
              <a:t>Tp</a:t>
            </a:r>
            <a:r>
              <a:rPr lang="en-US" sz="2000" smtClean="0">
                <a:ln w="0"/>
                <a:solidFill>
                  <a:schemeClr val="bg1"/>
                </a:solidFill>
                <a:effectLst>
                  <a:outerShdw blurRad="38100" dist="25400" dir="5400000" algn="ctr" rotWithShape="0">
                    <a:srgbClr val="6E747A">
                      <a:alpha val="43000"/>
                    </a:srgbClr>
                  </a:outerShdw>
                </a:effectLst>
                <a:latin typeface="SVN-Servetica Medium" panose="020B0604020202020204" pitchFamily="34" charset="0"/>
                <a:cs typeface="Times New Roman" panose="02020603050405020304" pitchFamily="18" charset="0"/>
              </a:rPr>
              <a:t> Hải Phòng</a:t>
            </a:r>
            <a:endParaRPr lang="en-US" sz="2000">
              <a:ln w="0"/>
              <a:solidFill>
                <a:schemeClr val="bg1"/>
              </a:solidFill>
              <a:effectLst>
                <a:outerShdw blurRad="38100" dist="25400" dir="5400000" algn="ctr" rotWithShape="0">
                  <a:srgbClr val="6E747A">
                    <a:alpha val="43000"/>
                  </a:srgbClr>
                </a:outerShdw>
              </a:effectLst>
              <a:latin typeface="SVN-Servetica Medium" panose="020B060402020202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DD77F27F-F5A4-46F1-9B1C-4EA9D74694ED}"/>
              </a:ext>
            </a:extLst>
          </p:cNvPr>
          <p:cNvSpPr/>
          <p:nvPr>
            <p:custDataLst>
              <p:tags r:id="rId5"/>
            </p:custDataLst>
          </p:nvPr>
        </p:nvSpPr>
        <p:spPr>
          <a:xfrm>
            <a:off x="4889861" y="6457890"/>
            <a:ext cx="2517036" cy="400110"/>
          </a:xfrm>
          <a:prstGeom prst="rect">
            <a:avLst/>
          </a:prstGeom>
          <a:noFill/>
        </p:spPr>
        <p:txBody>
          <a:bodyPr wrap="none" lIns="91440" tIns="45720" rIns="91440" bIns="45720">
            <a:spAutoFit/>
          </a:bodyPr>
          <a:lstStyle/>
          <a:p>
            <a:pPr algn="ctr"/>
            <a:r>
              <a:rPr lang="en-US" sz="2000" smtClean="0">
                <a:ln w="0"/>
                <a:solidFill>
                  <a:schemeClr val="bg1"/>
                </a:solidFill>
                <a:effectLst>
                  <a:outerShdw blurRad="38100" dist="25400" dir="5400000" algn="ctr" rotWithShape="0">
                    <a:srgbClr val="6E747A">
                      <a:alpha val="43000"/>
                    </a:srgbClr>
                  </a:outerShdw>
                </a:effectLst>
                <a:latin typeface="SVN-Servetica Medium" panose="020B0604020202020204" pitchFamily="34" charset="0"/>
                <a:cs typeface="Times New Roman" panose="02020603050405020304" pitchFamily="18" charset="0"/>
              </a:rPr>
              <a:t>Tháng 10 năm 2021 </a:t>
            </a:r>
            <a:endParaRPr lang="en-US" sz="2000">
              <a:ln w="0"/>
              <a:solidFill>
                <a:schemeClr val="bg1"/>
              </a:solidFill>
              <a:effectLst>
                <a:outerShdw blurRad="38100" dist="25400" dir="5400000" algn="ctr" rotWithShape="0">
                  <a:srgbClr val="6E747A">
                    <a:alpha val="43000"/>
                  </a:srgbClr>
                </a:outerShdw>
              </a:effectLst>
              <a:latin typeface="SVN-Servetica Medium" panose="020B0604020202020204" pitchFamily="34" charset="0"/>
              <a:cs typeface="Times New Roman" panose="02020603050405020304" pitchFamily="18" charset="0"/>
            </a:endParaRPr>
          </a:p>
        </p:txBody>
      </p:sp>
      <p:cxnSp>
        <p:nvCxnSpPr>
          <p:cNvPr id="3" name="Straight Connector 2"/>
          <p:cNvCxnSpPr/>
          <p:nvPr/>
        </p:nvCxnSpPr>
        <p:spPr>
          <a:xfrm>
            <a:off x="4286429" y="1690971"/>
            <a:ext cx="2915216"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009997" y="4223742"/>
            <a:ext cx="1084557" cy="1084557"/>
          </a:xfrm>
          <a:prstGeom prst="rect">
            <a:avLst/>
          </a:prstGeom>
        </p:spPr>
      </p:pic>
    </p:spTree>
    <p:custDataLst>
      <p:tags r:id="rId1"/>
    </p:custDataLst>
    <p:extLst>
      <p:ext uri="{BB962C8B-B14F-4D97-AF65-F5344CB8AC3E}">
        <p14:creationId xmlns:p14="http://schemas.microsoft.com/office/powerpoint/2010/main" val="21349360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F717D2-8728-477B-AF35-428D538BC969}"/>
              </a:ext>
            </a:extLst>
          </p:cNvPr>
          <p:cNvSpPr/>
          <p:nvPr>
            <p:custDataLst>
              <p:tags r:id="rId2"/>
            </p:custDataLst>
          </p:nvPr>
        </p:nvSpPr>
        <p:spPr>
          <a:xfrm>
            <a:off x="1665825" y="1003407"/>
            <a:ext cx="8831264" cy="70788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none" lIns="91440" tIns="45720" rIns="91440" bIns="45720">
            <a:spAutoFit/>
          </a:bodyPr>
          <a:lstStyle/>
          <a:p>
            <a:pPr algn="ctr"/>
            <a:r>
              <a:rPr lang="en-US" sz="4000" b="1">
                <a:ln w="9525">
                  <a:solidFill>
                    <a:schemeClr val="bg1"/>
                  </a:solidFill>
                  <a:prstDash val="solid"/>
                </a:ln>
                <a:solidFill>
                  <a:schemeClr val="accent6"/>
                </a:solidFill>
                <a:effectLst>
                  <a:outerShdw blurRad="12700" dist="38100" dir="2700000" algn="tl" rotWithShape="0">
                    <a:schemeClr val="accent5">
                      <a:lumMod val="60000"/>
                      <a:lumOff val="40000"/>
                    </a:schemeClr>
                  </a:outerShdw>
                </a:effectLst>
                <a:latin typeface="SVN-Servetica Medium" panose="020B0604020202020204" pitchFamily="34" charset="0"/>
                <a:cs typeface="Arial" panose="020B0604020202020204" pitchFamily="34" charset="0"/>
              </a:rPr>
              <a:t>PHẦN II: </a:t>
            </a:r>
            <a:r>
              <a:rPr lang="en-US" sz="4000" b="1" smtClean="0">
                <a:ln w="9525">
                  <a:solidFill>
                    <a:schemeClr val="bg1"/>
                  </a:solidFill>
                  <a:prstDash val="solid"/>
                </a:ln>
                <a:solidFill>
                  <a:schemeClr val="accent6"/>
                </a:solidFill>
                <a:effectLst>
                  <a:outerShdw blurRad="12700" dist="38100" dir="2700000" algn="tl" rotWithShape="0">
                    <a:schemeClr val="accent5">
                      <a:lumMod val="60000"/>
                      <a:lumOff val="40000"/>
                    </a:schemeClr>
                  </a:outerShdw>
                </a:effectLst>
                <a:latin typeface="SVN-Servetica Medium" panose="020B0604020202020204" pitchFamily="34" charset="0"/>
                <a:cs typeface="Arial" panose="020B0604020202020204" pitchFamily="34" charset="0"/>
              </a:rPr>
              <a:t>HÌNH THÀNH KIẾN THỨC</a:t>
            </a:r>
            <a:endParaRPr lang="en-US" sz="4000" b="1">
              <a:ln w="9525">
                <a:solidFill>
                  <a:schemeClr val="bg1"/>
                </a:solidFill>
                <a:prstDash val="solid"/>
              </a:ln>
              <a:solidFill>
                <a:schemeClr val="accent6"/>
              </a:solidFill>
              <a:effectLst>
                <a:outerShdw blurRad="12700" dist="38100" dir="2700000" algn="tl" rotWithShape="0">
                  <a:schemeClr val="accent5">
                    <a:lumMod val="60000"/>
                    <a:lumOff val="40000"/>
                  </a:schemeClr>
                </a:outerShdw>
              </a:effectLst>
              <a:latin typeface="SVN-Servetica Medium"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1F2B65D-15C2-47B4-A20A-A6A89F771583}"/>
              </a:ext>
            </a:extLst>
          </p:cNvPr>
          <p:cNvSpPr/>
          <p:nvPr>
            <p:custDataLst>
              <p:tags r:id="rId3"/>
            </p:custDataLst>
          </p:nvPr>
        </p:nvSpPr>
        <p:spPr>
          <a:xfrm>
            <a:off x="1376376" y="2121684"/>
            <a:ext cx="9410158" cy="1323439"/>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4000" b="1">
                <a:ln w="12700">
                  <a:solidFill>
                    <a:srgbClr val="FFFF00"/>
                  </a:solidFill>
                  <a:prstDash val="solid"/>
                </a:ln>
                <a:solidFill>
                  <a:srgbClr val="FF0000"/>
                </a:solidFill>
                <a:effectLst>
                  <a:outerShdw dist="38100" dir="2640000" algn="bl" rotWithShape="0">
                    <a:schemeClr val="tx2">
                      <a:lumMod val="75000"/>
                    </a:schemeClr>
                  </a:outerShdw>
                </a:effectLst>
                <a:latin typeface="SVN-Arial" panose="02040603050506020204" pitchFamily="18" charset="0"/>
                <a:cs typeface="Times New Roman" panose="02020603050405020304" pitchFamily="18" charset="0"/>
              </a:rPr>
              <a:t>Bài 11: LẮP ĐẶT DÂY DẪN CỦA MẠNG ĐIỆN TRONG NHÀ</a:t>
            </a:r>
          </a:p>
        </p:txBody>
      </p:sp>
    </p:spTree>
    <p:custDataLst>
      <p:tags r:id="rId1"/>
    </p:custDataLst>
    <p:extLst>
      <p:ext uri="{BB962C8B-B14F-4D97-AF65-F5344CB8AC3E}">
        <p14:creationId xmlns:p14="http://schemas.microsoft.com/office/powerpoint/2010/main" val="368430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4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593F5A-2359-4280-81DE-CB6F77AA64D2}"/>
              </a:ext>
            </a:extLst>
          </p:cNvPr>
          <p:cNvSpPr/>
          <p:nvPr>
            <p:custDataLst>
              <p:tags r:id="rId2"/>
            </p:custDataLst>
          </p:nvPr>
        </p:nvSpPr>
        <p:spPr>
          <a:xfrm>
            <a:off x="511831" y="187559"/>
            <a:ext cx="11521673" cy="830997"/>
          </a:xfrm>
          <a:prstGeom prst="rect">
            <a:avLst/>
          </a:prstGeom>
          <a:noFill/>
        </p:spPr>
        <p:txBody>
          <a:bodyPr wrap="square" lIns="91440" tIns="45720" rIns="91440" bIns="45720">
            <a:spAutoFit/>
          </a:bodyPr>
          <a:lstStyle/>
          <a:p>
            <a:r>
              <a:rPr lang="en-US" sz="2400" b="1" cap="none" spc="0">
                <a:ln w="0"/>
                <a:solidFill>
                  <a:schemeClr val="accent1"/>
                </a:solidFill>
                <a:effectLst>
                  <a:outerShdw blurRad="38100" dist="25400" dir="5400000" algn="ctr" rotWithShape="0">
                    <a:srgbClr val="6E747A">
                      <a:alpha val="43000"/>
                    </a:srgbClr>
                  </a:outerShdw>
                </a:effectLst>
                <a:latin typeface="UTM Helve" panose="02040603050506020204" pitchFamily="18" charset="0"/>
              </a:rPr>
              <a:t>Quan sát các hình ảnh sau và cho biết có bao nhiêu kiểu lắp đặt dây dẫn điện trong nhà? Kể tên các kiểu lắp đặt đó?</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928" y="3749595"/>
            <a:ext cx="4338339" cy="277641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184" y="1050730"/>
            <a:ext cx="3418823" cy="5475277"/>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4991" y="1050730"/>
            <a:ext cx="3289954" cy="5475277"/>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29" y="1050730"/>
            <a:ext cx="4338339" cy="2589704"/>
          </a:xfrm>
          <a:prstGeom prst="rect">
            <a:avLst/>
          </a:prstGeom>
        </p:spPr>
      </p:pic>
    </p:spTree>
    <p:custDataLst>
      <p:tags r:id="rId1"/>
    </p:custDataLst>
    <p:extLst>
      <p:ext uri="{BB962C8B-B14F-4D97-AF65-F5344CB8AC3E}">
        <p14:creationId xmlns:p14="http://schemas.microsoft.com/office/powerpoint/2010/main" val="281122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B25D5F-FB5C-4B52-A95B-E926049732C6}"/>
              </a:ext>
            </a:extLst>
          </p:cNvPr>
          <p:cNvSpPr/>
          <p:nvPr>
            <p:custDataLst>
              <p:tags r:id="rId2"/>
            </p:custDataLst>
          </p:nvPr>
        </p:nvSpPr>
        <p:spPr>
          <a:xfrm>
            <a:off x="1635163" y="198503"/>
            <a:ext cx="9363080" cy="1200329"/>
          </a:xfrm>
          <a:prstGeom prst="rect">
            <a:avLst/>
          </a:prstGeom>
          <a:noFill/>
        </p:spPr>
        <p:txBody>
          <a:bodyPr wrap="square" lIns="91440" tIns="45720" rIns="91440" bIns="45720">
            <a:spAutoFit/>
          </a:bodyPr>
          <a:lstStyle/>
          <a:p>
            <a:r>
              <a:rPr lang="en-US" sz="2400" b="1" cap="none" spc="0">
                <a:ln w="0"/>
                <a:solidFill>
                  <a:srgbClr val="F10FB0"/>
                </a:solidFill>
                <a:effectLst>
                  <a:outerShdw blurRad="38100" dist="25400" dir="5400000" algn="ctr" rotWithShape="0">
                    <a:srgbClr val="6E747A">
                      <a:alpha val="43000"/>
                    </a:srgbClr>
                  </a:outerShdw>
                </a:effectLst>
                <a:latin typeface="UTM Helve" panose="02040603050506020204" pitchFamily="18" charset="0"/>
              </a:rPr>
              <a:t>Có 2 kiểu lắp đặt dây dẫn điện của mạng điện trong nhà.</a:t>
            </a:r>
          </a:p>
          <a:p>
            <a:r>
              <a:rPr lang="en-US" sz="2400" b="1">
                <a:ln w="0"/>
                <a:solidFill>
                  <a:srgbClr val="F10FB0"/>
                </a:solidFill>
                <a:effectLst>
                  <a:outerShdw blurRad="38100" dist="25400" dir="5400000" algn="ctr" rotWithShape="0">
                    <a:srgbClr val="6E747A">
                      <a:alpha val="43000"/>
                    </a:srgbClr>
                  </a:outerShdw>
                </a:effectLst>
                <a:latin typeface="UTM Helve" panose="02040603050506020204" pitchFamily="18" charset="0"/>
              </a:rPr>
              <a:t>+ Lắp đặt </a:t>
            </a:r>
            <a:r>
              <a:rPr lang="en-US" sz="2400" b="1" smtClean="0">
                <a:ln w="0"/>
                <a:solidFill>
                  <a:srgbClr val="F10FB0"/>
                </a:solidFill>
                <a:effectLst>
                  <a:outerShdw blurRad="38100" dist="25400" dir="5400000" algn="ctr" rotWithShape="0">
                    <a:srgbClr val="6E747A">
                      <a:alpha val="43000"/>
                    </a:srgbClr>
                  </a:outerShdw>
                </a:effectLst>
                <a:latin typeface="UTM Helve" panose="02040603050506020204" pitchFamily="18" charset="0"/>
              </a:rPr>
              <a:t>nổi </a:t>
            </a:r>
            <a:r>
              <a:rPr lang="en-US" sz="2400" b="1">
                <a:ln w="0"/>
                <a:solidFill>
                  <a:srgbClr val="F10FB0"/>
                </a:solidFill>
                <a:effectLst>
                  <a:outerShdw blurRad="38100" dist="25400" dir="5400000" algn="ctr" rotWithShape="0">
                    <a:srgbClr val="6E747A">
                      <a:alpha val="43000"/>
                    </a:srgbClr>
                  </a:outerShdw>
                </a:effectLst>
                <a:latin typeface="UTM Helve" panose="02040603050506020204" pitchFamily="18" charset="0"/>
              </a:rPr>
              <a:t>(đặt hở)</a:t>
            </a:r>
          </a:p>
          <a:p>
            <a:r>
              <a:rPr lang="en-US" sz="2400" b="1" cap="none" spc="0">
                <a:ln w="0"/>
                <a:solidFill>
                  <a:srgbClr val="F10FB0"/>
                </a:solidFill>
                <a:effectLst>
                  <a:outerShdw blurRad="38100" dist="25400" dir="5400000" algn="ctr" rotWithShape="0">
                    <a:srgbClr val="6E747A">
                      <a:alpha val="43000"/>
                    </a:srgbClr>
                  </a:outerShdw>
                </a:effectLst>
                <a:latin typeface="UTM Helve" panose="02040603050506020204" pitchFamily="18" charset="0"/>
              </a:rPr>
              <a:t>+ Lắp </a:t>
            </a:r>
            <a:r>
              <a:rPr lang="en-US" sz="2400" b="1">
                <a:ln w="0"/>
                <a:solidFill>
                  <a:srgbClr val="F10FB0"/>
                </a:solidFill>
                <a:effectLst>
                  <a:outerShdw blurRad="38100" dist="25400" dir="5400000" algn="ctr" rotWithShape="0">
                    <a:srgbClr val="6E747A">
                      <a:alpha val="43000"/>
                    </a:srgbClr>
                  </a:outerShdw>
                </a:effectLst>
                <a:latin typeface="UTM Helve" panose="02040603050506020204" pitchFamily="18" charset="0"/>
              </a:rPr>
              <a:t>đặt ngầm. </a:t>
            </a:r>
            <a:endParaRPr lang="en-US" sz="2400" b="1" cap="none" spc="0">
              <a:ln w="0"/>
              <a:solidFill>
                <a:srgbClr val="F10FB0"/>
              </a:solidFill>
              <a:effectLst>
                <a:outerShdw blurRad="38100" dist="25400" dir="5400000" algn="ctr" rotWithShape="0">
                  <a:srgbClr val="6E747A">
                    <a:alpha val="43000"/>
                  </a:srgbClr>
                </a:outerShdw>
              </a:effectLst>
              <a:latin typeface="UTM Helve" panose="02040603050506020204" pitchFamily="18" charset="0"/>
            </a:endParaRPr>
          </a:p>
        </p:txBody>
      </p:sp>
      <p:sp>
        <p:nvSpPr>
          <p:cNvPr id="2" name="Rectangle 1"/>
          <p:cNvSpPr/>
          <p:nvPr>
            <p:custDataLst>
              <p:tags r:id="rId3"/>
            </p:custDataLst>
          </p:nvPr>
        </p:nvSpPr>
        <p:spPr>
          <a:xfrm>
            <a:off x="1079931" y="5866701"/>
            <a:ext cx="3251211" cy="369332"/>
          </a:xfrm>
          <a:prstGeom prst="rect">
            <a:avLst/>
          </a:prstGeom>
        </p:spPr>
        <p:txBody>
          <a:bodyPr wrap="none">
            <a:spAutoFit/>
          </a:bodyPr>
          <a:lstStyle/>
          <a:p>
            <a:r>
              <a:rPr lang="en-US" b="1" smtClean="0">
                <a:ln w="0"/>
                <a:solidFill>
                  <a:srgbClr val="00B050"/>
                </a:solidFill>
                <a:effectLst>
                  <a:outerShdw blurRad="38100" dist="25400" dir="5400000" algn="ctr" rotWithShape="0">
                    <a:srgbClr val="6E747A">
                      <a:alpha val="43000"/>
                    </a:srgbClr>
                  </a:outerShdw>
                </a:effectLst>
                <a:latin typeface="UTM Helve" panose="02040603050506020204" pitchFamily="18" charset="0"/>
              </a:rPr>
              <a:t>Mạng điện lắp </a:t>
            </a:r>
            <a:r>
              <a:rPr lang="en-US" b="1">
                <a:ln w="0"/>
                <a:solidFill>
                  <a:srgbClr val="00B050"/>
                </a:solidFill>
                <a:effectLst>
                  <a:outerShdw blurRad="38100" dist="25400" dir="5400000" algn="ctr" rotWithShape="0">
                    <a:srgbClr val="6E747A">
                      <a:alpha val="43000"/>
                    </a:srgbClr>
                  </a:outerShdw>
                </a:effectLst>
                <a:latin typeface="UTM Helve" panose="02040603050506020204" pitchFamily="18" charset="0"/>
              </a:rPr>
              <a:t>đặt kiểu nổi </a:t>
            </a:r>
            <a:endParaRPr lang="en-US">
              <a:solidFill>
                <a:srgbClr val="00B050"/>
              </a:solidFill>
            </a:endParaRPr>
          </a:p>
        </p:txBody>
      </p:sp>
      <p:sp>
        <p:nvSpPr>
          <p:cNvPr id="7" name="Rectangle 6"/>
          <p:cNvSpPr/>
          <p:nvPr>
            <p:custDataLst>
              <p:tags r:id="rId4"/>
            </p:custDataLst>
          </p:nvPr>
        </p:nvSpPr>
        <p:spPr>
          <a:xfrm>
            <a:off x="6875229" y="5868402"/>
            <a:ext cx="3469219" cy="369332"/>
          </a:xfrm>
          <a:prstGeom prst="rect">
            <a:avLst/>
          </a:prstGeom>
        </p:spPr>
        <p:txBody>
          <a:bodyPr wrap="none">
            <a:spAutoFit/>
          </a:bodyPr>
          <a:lstStyle/>
          <a:p>
            <a:r>
              <a:rPr lang="en-US" b="1" smtClean="0">
                <a:ln w="0"/>
                <a:solidFill>
                  <a:srgbClr val="00B050"/>
                </a:solidFill>
                <a:effectLst>
                  <a:outerShdw blurRad="38100" dist="25400" dir="5400000" algn="ctr" rotWithShape="0">
                    <a:srgbClr val="6E747A">
                      <a:alpha val="43000"/>
                    </a:srgbClr>
                  </a:outerShdw>
                </a:effectLst>
                <a:latin typeface="UTM Helve" panose="02040603050506020204" pitchFamily="18" charset="0"/>
              </a:rPr>
              <a:t>Mạng điện lắp </a:t>
            </a:r>
            <a:r>
              <a:rPr lang="en-US" b="1">
                <a:ln w="0"/>
                <a:solidFill>
                  <a:srgbClr val="00B050"/>
                </a:solidFill>
                <a:effectLst>
                  <a:outerShdw blurRad="38100" dist="25400" dir="5400000" algn="ctr" rotWithShape="0">
                    <a:srgbClr val="6E747A">
                      <a:alpha val="43000"/>
                    </a:srgbClr>
                  </a:outerShdw>
                </a:effectLst>
                <a:latin typeface="UTM Helve" panose="02040603050506020204" pitchFamily="18" charset="0"/>
              </a:rPr>
              <a:t>đặt kiểu </a:t>
            </a:r>
            <a:r>
              <a:rPr lang="en-US" b="1" smtClean="0">
                <a:ln w="0"/>
                <a:solidFill>
                  <a:srgbClr val="00B050"/>
                </a:solidFill>
                <a:effectLst>
                  <a:outerShdw blurRad="38100" dist="25400" dir="5400000" algn="ctr" rotWithShape="0">
                    <a:srgbClr val="6E747A">
                      <a:alpha val="43000"/>
                    </a:srgbClr>
                  </a:outerShdw>
                </a:effectLst>
                <a:latin typeface="UTM Helve" panose="02040603050506020204" pitchFamily="18" charset="0"/>
              </a:rPr>
              <a:t>ngầm</a:t>
            </a:r>
            <a:endParaRPr lang="en-US">
              <a:solidFill>
                <a:srgbClr val="00B050"/>
              </a:solidFill>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273" y="1549045"/>
            <a:ext cx="4153517" cy="4043624"/>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3732" y="1549045"/>
            <a:ext cx="6250439" cy="4043624"/>
          </a:xfrm>
          <a:prstGeom prst="rect">
            <a:avLst/>
          </a:prstGeom>
        </p:spPr>
      </p:pic>
    </p:spTree>
    <p:custDataLst>
      <p:tags r:id="rId1"/>
    </p:custDataLst>
    <p:extLst>
      <p:ext uri="{BB962C8B-B14F-4D97-AF65-F5344CB8AC3E}">
        <p14:creationId xmlns:p14="http://schemas.microsoft.com/office/powerpoint/2010/main" val="8554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2CCAE1-BFB2-48CA-87C6-CA0488333AA3}"/>
              </a:ext>
            </a:extLst>
          </p:cNvPr>
          <p:cNvSpPr/>
          <p:nvPr>
            <p:custDataLst>
              <p:tags r:id="rId2"/>
            </p:custDataLst>
          </p:nvPr>
        </p:nvSpPr>
        <p:spPr>
          <a:xfrm>
            <a:off x="1088037" y="16212"/>
            <a:ext cx="4831771" cy="646331"/>
          </a:xfrm>
          <a:prstGeom prst="rect">
            <a:avLst/>
          </a:prstGeom>
          <a:noFill/>
        </p:spPr>
        <p:txBody>
          <a:bodyPr wrap="none" lIns="91440" tIns="45720" rIns="91440" bIns="45720">
            <a:spAutoFit/>
          </a:bodyPr>
          <a:lstStyle/>
          <a:p>
            <a:pPr algn="ctr"/>
            <a:r>
              <a:rPr lang="en-US" sz="3600" b="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Aurora" panose="02040603050506020204" pitchFamily="18" charset="0"/>
                <a:cs typeface="Arial" panose="020B0604020202020204" pitchFamily="34" charset="0"/>
              </a:rPr>
              <a:t>I. </a:t>
            </a:r>
            <a:r>
              <a:rPr lang="en-US" sz="36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Aurora" panose="02040603050506020204" pitchFamily="18" charset="0"/>
                <a:cs typeface="Arial" panose="020B0604020202020204" pitchFamily="34" charset="0"/>
              </a:rPr>
              <a:t>Mạng điện lắp đặt kiểu nổi</a:t>
            </a:r>
          </a:p>
        </p:txBody>
      </p:sp>
      <p:sp>
        <p:nvSpPr>
          <p:cNvPr id="4" name="Rectangle 3">
            <a:extLst>
              <a:ext uri="{FF2B5EF4-FFF2-40B4-BE49-F238E27FC236}">
                <a16:creationId xmlns:a16="http://schemas.microsoft.com/office/drawing/2014/main" id="{5482C9E7-F774-46EF-8483-F939D18E2DA4}"/>
              </a:ext>
            </a:extLst>
          </p:cNvPr>
          <p:cNvSpPr/>
          <p:nvPr>
            <p:custDataLst>
              <p:tags r:id="rId3"/>
            </p:custDataLst>
          </p:nvPr>
        </p:nvSpPr>
        <p:spPr>
          <a:xfrm>
            <a:off x="1088037" y="647766"/>
            <a:ext cx="2667233" cy="461665"/>
          </a:xfrm>
          <a:prstGeom prst="rect">
            <a:avLst/>
          </a:prstGeom>
          <a:noFill/>
        </p:spPr>
        <p:txBody>
          <a:bodyPr wrap="square" lIns="91440" tIns="45720" rIns="91440" bIns="45720">
            <a:spAutoFit/>
          </a:bodyPr>
          <a:lstStyle/>
          <a:p>
            <a:r>
              <a:rPr lang="en-US" sz="2400" b="1" cap="none" spc="0">
                <a:ln w="0"/>
                <a:solidFill>
                  <a:srgbClr val="FF0000"/>
                </a:solidFill>
                <a:effectLst>
                  <a:outerShdw blurRad="38100" dist="25400" dir="5400000" algn="ctr" rotWithShape="0">
                    <a:srgbClr val="6E747A">
                      <a:alpha val="43000"/>
                    </a:srgbClr>
                  </a:outerShdw>
                </a:effectLst>
                <a:latin typeface="UTM Helve" panose="02040603050506020204" pitchFamily="18" charset="0"/>
              </a:rPr>
              <a:t>1) Khái niệm </a:t>
            </a:r>
          </a:p>
        </p:txBody>
      </p:sp>
      <p:sp>
        <p:nvSpPr>
          <p:cNvPr id="6" name="Rectangle 5">
            <a:extLst>
              <a:ext uri="{FF2B5EF4-FFF2-40B4-BE49-F238E27FC236}">
                <a16:creationId xmlns:a16="http://schemas.microsoft.com/office/drawing/2014/main" id="{98A713D4-FF33-43D9-9503-3CB08C7A907B}"/>
              </a:ext>
            </a:extLst>
          </p:cNvPr>
          <p:cNvSpPr/>
          <p:nvPr>
            <p:custDataLst>
              <p:tags r:id="rId4"/>
            </p:custDataLst>
          </p:nvPr>
        </p:nvSpPr>
        <p:spPr>
          <a:xfrm>
            <a:off x="4234864" y="6202729"/>
            <a:ext cx="4235429" cy="461665"/>
          </a:xfrm>
          <a:prstGeom prst="rect">
            <a:avLst/>
          </a:prstGeom>
          <a:noFill/>
        </p:spPr>
        <p:txBody>
          <a:bodyPr wrap="square" lIns="91440" tIns="45720" rIns="91440" bIns="45720">
            <a:spAutoFit/>
          </a:bodyPr>
          <a:lstStyle/>
          <a:p>
            <a:r>
              <a:rPr lang="en-US" sz="2400" b="1" cap="none" spc="0">
                <a:ln w="0"/>
                <a:solidFill>
                  <a:srgbClr val="00B050"/>
                </a:solidFill>
                <a:effectLst>
                  <a:outerShdw blurRad="38100" dist="25400" dir="5400000" algn="ctr" rotWithShape="0">
                    <a:srgbClr val="6E747A">
                      <a:alpha val="43000"/>
                    </a:srgbClr>
                  </a:outerShdw>
                </a:effectLst>
                <a:latin typeface="UTM Helve" panose="02040603050506020204" pitchFamily="18" charset="0"/>
              </a:rPr>
              <a:t>Mạng điện lắp đặt kiểu nổi</a:t>
            </a: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6173" y="1109431"/>
            <a:ext cx="7872974" cy="5093298"/>
          </a:xfrm>
          <a:prstGeom prst="rect">
            <a:avLst/>
          </a:prstGeom>
        </p:spPr>
      </p:pic>
    </p:spTree>
    <p:custDataLst>
      <p:tags r:id="rId1"/>
    </p:custDataLst>
    <p:extLst>
      <p:ext uri="{BB962C8B-B14F-4D97-AF65-F5344CB8AC3E}">
        <p14:creationId xmlns:p14="http://schemas.microsoft.com/office/powerpoint/2010/main" val="212990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0">
            <a:lum/>
          </a:blip>
          <a:srcRect/>
          <a:stretch>
            <a:fillRect t="-17000" b="-17000"/>
          </a:stretch>
        </a:blipFill>
        <a:effectLst/>
      </p:bgPr>
    </p:bg>
    <p:spTree>
      <p:nvGrpSpPr>
        <p:cNvPr id="1" name=""/>
        <p:cNvGrpSpPr/>
        <p:nvPr/>
      </p:nvGrpSpPr>
      <p:grpSpPr>
        <a:xfrm>
          <a:off x="0" y="0"/>
          <a:ext cx="0" cy="0"/>
          <a:chOff x="0" y="0"/>
          <a:chExt cx="0" cy="0"/>
        </a:xfrm>
      </p:grpSpPr>
      <p:sp>
        <p:nvSpPr>
          <p:cNvPr id="2" name="mmprod_title">
            <a:extLst>
              <a:ext uri="{FF2B5EF4-FFF2-40B4-BE49-F238E27FC236}">
                <a16:creationId xmlns:a16="http://schemas.microsoft.com/office/drawing/2014/main" id="{E68AE013-B296-418A-97EC-39353D96D560}"/>
              </a:ext>
            </a:extLst>
          </p:cNvPr>
          <p:cNvSpPr>
            <a:spLocks noGrp="1"/>
          </p:cNvSpPr>
          <p:nvPr>
            <p:ph type="title"/>
            <p:custDataLst>
              <p:tags r:id="rId2"/>
            </p:custDataLst>
          </p:nvPr>
        </p:nvSpPr>
        <p:spPr>
          <a:xfrm>
            <a:off x="2486777" y="1772585"/>
            <a:ext cx="6835140" cy="947420"/>
          </a:xfrm>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wrap="square" lIns="0" tIns="0" rIns="0" bIns="0" anchor="ctr">
            <a:noAutofit/>
          </a:bodyPr>
          <a:lstStyle/>
          <a:p>
            <a:r>
              <a:rPr lang="en-US" sz="3200" b="1" smtClean="0">
                <a:ln/>
                <a:solidFill>
                  <a:srgbClr val="F10FB0"/>
                </a:solidFill>
                <a:effectLst>
                  <a:outerShdw blurRad="38100" dist="19050" dir="2700000" algn="tl" rotWithShape="0">
                    <a:schemeClr val="dk1">
                      <a:lumMod val="50000"/>
                      <a:alpha val="40000"/>
                    </a:schemeClr>
                  </a:outerShdw>
                </a:effectLst>
                <a:latin typeface="Calibri Light" panose="020F0302020204030204" pitchFamily="34" charset="0"/>
              </a:rPr>
              <a:t>Chọn các cụm từ thích hợp vào ô trống.</a:t>
            </a:r>
            <a:endParaRPr lang="en-US" sz="3200" b="1">
              <a:ln/>
              <a:solidFill>
                <a:srgbClr val="F10FB0"/>
              </a:solidFill>
              <a:effectLst>
                <a:outerShdw blurRad="38100" dist="19050" dir="2700000" algn="tl" rotWithShape="0">
                  <a:schemeClr val="dk1">
                    <a:lumMod val="50000"/>
                    <a:alpha val="40000"/>
                  </a:schemeClr>
                </a:outerShdw>
              </a:effectLst>
              <a:latin typeface="Calibri Light" panose="020F0302020204030204" pitchFamily="34" charset="0"/>
            </a:endParaRPr>
          </a:p>
        </p:txBody>
      </p:sp>
      <p:sp>
        <p:nvSpPr>
          <p:cNvPr id="81" name="mmprod_feedback_7000">
            <a:extLst>
              <a:ext uri="{FF2B5EF4-FFF2-40B4-BE49-F238E27FC236}">
                <a16:creationId xmlns:a16="http://schemas.microsoft.com/office/drawing/2014/main" id="{F841A6A2-83A4-48E0-9285-6700B160B318}"/>
              </a:ext>
            </a:extLst>
          </p:cNvPr>
          <p:cNvSpPr/>
          <p:nvPr>
            <p:custDataLst>
              <p:tags r:id="rId3"/>
            </p:custDataLst>
          </p:nvPr>
        </p:nvSpPr>
        <p:spPr>
          <a:xfrm>
            <a:off x="1160780" y="5183403"/>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mtClean="0">
                <a:latin typeface="Calibri Light" panose="020F0302020204030204" pitchFamily="34" charset="0"/>
              </a:rPr>
              <a:t>Đúng rồi - Nhấn vào bất cứ đâu để tiếp tục</a:t>
            </a:r>
            <a:endParaRPr lang="en-US">
              <a:latin typeface="Calibri Light" panose="020F0302020204030204" pitchFamily="34" charset="0"/>
            </a:endParaRPr>
          </a:p>
        </p:txBody>
      </p:sp>
      <p:sp>
        <p:nvSpPr>
          <p:cNvPr id="82" name="mmprod_feedback_7002">
            <a:extLst>
              <a:ext uri="{FF2B5EF4-FFF2-40B4-BE49-F238E27FC236}">
                <a16:creationId xmlns:a16="http://schemas.microsoft.com/office/drawing/2014/main" id="{0828BF70-33CB-4391-998B-C022FEC80ED3}"/>
              </a:ext>
            </a:extLst>
          </p:cNvPr>
          <p:cNvSpPr/>
          <p:nvPr>
            <p:custDataLst>
              <p:tags r:id="rId4"/>
            </p:custDataLst>
          </p:nvPr>
        </p:nvSpPr>
        <p:spPr>
          <a:xfrm>
            <a:off x="6418580" y="5183403"/>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mtClean="0">
                <a:latin typeface="Calibri Light" panose="020F0302020204030204" pitchFamily="34" charset="0"/>
              </a:rPr>
              <a:t>Sai rồi - Nhấn vào bất cứ đâu để tiếp tục</a:t>
            </a:r>
            <a:endParaRPr lang="en-US">
              <a:latin typeface="Calibri Light" panose="020F0302020204030204" pitchFamily="34" charset="0"/>
            </a:endParaRPr>
          </a:p>
        </p:txBody>
      </p:sp>
      <p:sp>
        <p:nvSpPr>
          <p:cNvPr id="83" name="mmprod_feedback_7009">
            <a:extLst>
              <a:ext uri="{FF2B5EF4-FFF2-40B4-BE49-F238E27FC236}">
                <a16:creationId xmlns:a16="http://schemas.microsoft.com/office/drawing/2014/main" id="{689BD672-50C5-4CC8-A316-DADBF12D8A8F}"/>
              </a:ext>
            </a:extLst>
          </p:cNvPr>
          <p:cNvSpPr/>
          <p:nvPr>
            <p:custDataLst>
              <p:tags r:id="rId5"/>
            </p:custDataLst>
          </p:nvPr>
        </p:nvSpPr>
        <p:spPr>
          <a:xfrm>
            <a:off x="3467100" y="5415479"/>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mtClean="0">
                <a:latin typeface="Calibri Light" panose="020F0302020204030204" pitchFamily="34" charset="0"/>
              </a:rPr>
              <a:t>Bạn đã trả lời đúng câu hỏi này!</a:t>
            </a:r>
            <a:endParaRPr lang="en-US">
              <a:latin typeface="Calibri Light" panose="020F0302020204030204" pitchFamily="34" charset="0"/>
            </a:endParaRPr>
          </a:p>
        </p:txBody>
      </p:sp>
      <p:sp>
        <p:nvSpPr>
          <p:cNvPr id="84" name="mmprod_feedback_7006">
            <a:extLst>
              <a:ext uri="{FF2B5EF4-FFF2-40B4-BE49-F238E27FC236}">
                <a16:creationId xmlns:a16="http://schemas.microsoft.com/office/drawing/2014/main" id="{1CC7BFC8-9113-4CDD-AAB2-8F3B0A84268D}"/>
              </a:ext>
            </a:extLst>
          </p:cNvPr>
          <p:cNvSpPr/>
          <p:nvPr>
            <p:custDataLst>
              <p:tags r:id="rId6"/>
            </p:custDataLst>
          </p:nvPr>
        </p:nvSpPr>
        <p:spPr>
          <a:xfrm>
            <a:off x="3467100" y="5089129"/>
            <a:ext cx="841248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mtClean="0">
                <a:latin typeface="Calibri Light" panose="020F0302020204030204" pitchFamily="34" charset="0"/>
              </a:rPr>
              <a:t>Câu trả lời của bạn:</a:t>
            </a:r>
            <a:endParaRPr lang="en-US">
              <a:latin typeface="Calibri Light" panose="020F0302020204030204" pitchFamily="34" charset="0"/>
            </a:endParaRPr>
          </a:p>
        </p:txBody>
      </p:sp>
      <p:sp>
        <p:nvSpPr>
          <p:cNvPr id="85" name="mmprod_feedback_7010">
            <a:extLst>
              <a:ext uri="{FF2B5EF4-FFF2-40B4-BE49-F238E27FC236}">
                <a16:creationId xmlns:a16="http://schemas.microsoft.com/office/drawing/2014/main" id="{E831651D-79C3-483B-8761-FD19D5D3D4DE}"/>
              </a:ext>
            </a:extLst>
          </p:cNvPr>
          <p:cNvSpPr/>
          <p:nvPr>
            <p:custDataLst>
              <p:tags r:id="rId7"/>
            </p:custDataLst>
          </p:nvPr>
        </p:nvSpPr>
        <p:spPr>
          <a:xfrm>
            <a:off x="3467100" y="5741829"/>
            <a:ext cx="841248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mtClean="0">
                <a:latin typeface="Calibri Light" panose="020F0302020204030204" pitchFamily="34" charset="0"/>
              </a:rPr>
              <a:t>Câu trả lời đúng là:</a:t>
            </a:r>
            <a:endParaRPr lang="en-US">
              <a:latin typeface="Calibri Light" panose="020F0302020204030204" pitchFamily="34" charset="0"/>
            </a:endParaRPr>
          </a:p>
        </p:txBody>
      </p:sp>
      <p:sp>
        <p:nvSpPr>
          <p:cNvPr id="86" name="mmprod_feedback_7011">
            <a:extLst>
              <a:ext uri="{FF2B5EF4-FFF2-40B4-BE49-F238E27FC236}">
                <a16:creationId xmlns:a16="http://schemas.microsoft.com/office/drawing/2014/main" id="{5A47417A-BE27-40DF-B228-14405AAD4DE2}"/>
              </a:ext>
            </a:extLst>
          </p:cNvPr>
          <p:cNvSpPr/>
          <p:nvPr>
            <p:custDataLst>
              <p:tags r:id="rId8"/>
            </p:custDataLst>
          </p:nvPr>
        </p:nvSpPr>
        <p:spPr>
          <a:xfrm>
            <a:off x="3467100" y="5415479"/>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mtClean="0">
                <a:latin typeface="Calibri Light" panose="020F0302020204030204" pitchFamily="34" charset="0"/>
              </a:rPr>
              <a:t>Bạn đã không hoàn thành câu trả lời này!</a:t>
            </a:r>
            <a:endParaRPr lang="en-US">
              <a:latin typeface="Calibri Light" panose="020F0302020204030204" pitchFamily="34" charset="0"/>
            </a:endParaRPr>
          </a:p>
        </p:txBody>
      </p:sp>
      <p:sp>
        <p:nvSpPr>
          <p:cNvPr id="87" name="mmprod_feedback_7007">
            <a:extLst>
              <a:ext uri="{FF2B5EF4-FFF2-40B4-BE49-F238E27FC236}">
                <a16:creationId xmlns:a16="http://schemas.microsoft.com/office/drawing/2014/main" id="{07DD098C-72B1-4139-A30C-194A49DDC0B9}"/>
              </a:ext>
            </a:extLst>
          </p:cNvPr>
          <p:cNvSpPr/>
          <p:nvPr>
            <p:custDataLst>
              <p:tags r:id="rId9"/>
            </p:custDataLst>
          </p:nvPr>
        </p:nvSpPr>
        <p:spPr>
          <a:xfrm>
            <a:off x="3677412" y="5836103"/>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vi-VN" smtClean="0">
                <a:latin typeface="Calibri Light" panose="020F0302020204030204" pitchFamily="34" charset="0"/>
              </a:rPr>
              <a:t>Bạn phải trả lời câu hỏi này trước khi tiếp tục nhé</a:t>
            </a:r>
            <a:endParaRPr lang="en-US">
              <a:latin typeface="Calibri Light" panose="020F0302020204030204" pitchFamily="34" charset="0"/>
            </a:endParaRPr>
          </a:p>
        </p:txBody>
      </p:sp>
      <p:grpSp>
        <p:nvGrpSpPr>
          <p:cNvPr id="90" name="mmprod_Button104">
            <a:extLst>
              <a:ext uri="{FF2B5EF4-FFF2-40B4-BE49-F238E27FC236}">
                <a16:creationId xmlns:a16="http://schemas.microsoft.com/office/drawing/2014/main" id="{1741D781-DE0F-443A-A2C3-5F36DC0B4E32}"/>
              </a:ext>
            </a:extLst>
          </p:cNvPr>
          <p:cNvGrpSpPr/>
          <p:nvPr>
            <p:custDataLst>
              <p:tags r:id="rId10"/>
            </p:custDataLst>
          </p:nvPr>
        </p:nvGrpSpPr>
        <p:grpSpPr>
          <a:xfrm>
            <a:off x="8317654" y="5785343"/>
            <a:ext cx="1458807" cy="391620"/>
            <a:chOff x="8317654" y="5785343"/>
            <a:chExt cx="1458807" cy="391620"/>
          </a:xfrm>
          <a:solidFill>
            <a:srgbClr val="FFFF00"/>
          </a:solidFill>
        </p:grpSpPr>
        <p:sp>
          <p:nvSpPr>
            <p:cNvPr id="88" name="mmprod_ButtonShape104">
              <a:extLst>
                <a:ext uri="{FF2B5EF4-FFF2-40B4-BE49-F238E27FC236}">
                  <a16:creationId xmlns:a16="http://schemas.microsoft.com/office/drawing/2014/main" id="{0E69B91B-64E7-478C-9D93-CF827E1922BF}"/>
                </a:ext>
              </a:extLst>
            </p:cNvPr>
            <p:cNvSpPr/>
            <p:nvPr>
              <p:custDataLst>
                <p:tags r:id="rId27"/>
              </p:custDataLst>
            </p:nvPr>
          </p:nvSpPr>
          <p:spPr>
            <a:xfrm>
              <a:off x="8317654" y="5785343"/>
              <a:ext cx="1458807" cy="3916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89" name="mmprod_ButtonText105">
              <a:extLst>
                <a:ext uri="{FF2B5EF4-FFF2-40B4-BE49-F238E27FC236}">
                  <a16:creationId xmlns:a16="http://schemas.microsoft.com/office/drawing/2014/main" id="{F125940F-B8E7-4CFF-8656-BA165C2BFA58}"/>
                </a:ext>
              </a:extLst>
            </p:cNvPr>
            <p:cNvSpPr/>
            <p:nvPr>
              <p:custDataLst>
                <p:tags r:id="rId28"/>
              </p:custDataLst>
            </p:nvPr>
          </p:nvSpPr>
          <p:spPr>
            <a:xfrm>
              <a:off x="8343054" y="5810743"/>
              <a:ext cx="1408007" cy="3408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1400" smtClean="0">
                  <a:solidFill>
                    <a:srgbClr val="2B333C"/>
                  </a:solidFill>
                  <a:latin typeface="Calibri Light" panose="020F0302020204030204" pitchFamily="34" charset="0"/>
                </a:rPr>
                <a:t>Chấp nhận</a:t>
              </a:r>
              <a:endParaRPr lang="en-US" sz="1400">
                <a:solidFill>
                  <a:srgbClr val="2B333C"/>
                </a:solidFill>
                <a:latin typeface="Calibri Light" panose="020F0302020204030204" pitchFamily="34" charset="0"/>
              </a:endParaRPr>
            </a:p>
          </p:txBody>
        </p:sp>
      </p:grpSp>
      <p:grpSp>
        <p:nvGrpSpPr>
          <p:cNvPr id="93" name="mmprod_Button106">
            <a:extLst>
              <a:ext uri="{FF2B5EF4-FFF2-40B4-BE49-F238E27FC236}">
                <a16:creationId xmlns:a16="http://schemas.microsoft.com/office/drawing/2014/main" id="{28983236-50A8-47FE-9E42-1B61A25A12B3}"/>
              </a:ext>
            </a:extLst>
          </p:cNvPr>
          <p:cNvGrpSpPr/>
          <p:nvPr>
            <p:custDataLst>
              <p:tags r:id="rId11"/>
            </p:custDataLst>
          </p:nvPr>
        </p:nvGrpSpPr>
        <p:grpSpPr>
          <a:xfrm>
            <a:off x="9894994" y="5785343"/>
            <a:ext cx="1458806" cy="391620"/>
            <a:chOff x="9894994" y="5785343"/>
            <a:chExt cx="1458806" cy="391620"/>
          </a:xfrm>
          <a:solidFill>
            <a:srgbClr val="FFFF00"/>
          </a:solidFill>
        </p:grpSpPr>
        <p:sp>
          <p:nvSpPr>
            <p:cNvPr id="91" name="mmprod_ButtonShape106">
              <a:extLst>
                <a:ext uri="{FF2B5EF4-FFF2-40B4-BE49-F238E27FC236}">
                  <a16:creationId xmlns:a16="http://schemas.microsoft.com/office/drawing/2014/main" id="{DA0DD268-4589-4FF1-81BA-CC139EE42835}"/>
                </a:ext>
              </a:extLst>
            </p:cNvPr>
            <p:cNvSpPr/>
            <p:nvPr>
              <p:custDataLst>
                <p:tags r:id="rId25"/>
              </p:custDataLst>
            </p:nvPr>
          </p:nvSpPr>
          <p:spPr>
            <a:xfrm>
              <a:off x="9894994" y="5785343"/>
              <a:ext cx="1458806" cy="3916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92" name="mmprod_ButtonText107">
              <a:extLst>
                <a:ext uri="{FF2B5EF4-FFF2-40B4-BE49-F238E27FC236}">
                  <a16:creationId xmlns:a16="http://schemas.microsoft.com/office/drawing/2014/main" id="{9F84E62F-097F-42CB-A866-820371687D52}"/>
                </a:ext>
              </a:extLst>
            </p:cNvPr>
            <p:cNvSpPr/>
            <p:nvPr>
              <p:custDataLst>
                <p:tags r:id="rId26"/>
              </p:custDataLst>
            </p:nvPr>
          </p:nvSpPr>
          <p:spPr>
            <a:xfrm>
              <a:off x="9920394" y="5810743"/>
              <a:ext cx="1408006" cy="3408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1400" smtClean="0">
                  <a:solidFill>
                    <a:srgbClr val="2B333C"/>
                  </a:solidFill>
                  <a:latin typeface="Calibri Light" panose="020F0302020204030204" pitchFamily="34" charset="0"/>
                </a:rPr>
                <a:t>Làm lại</a:t>
              </a:r>
              <a:endParaRPr lang="en-US" sz="1400">
                <a:solidFill>
                  <a:srgbClr val="2B333C"/>
                </a:solidFill>
                <a:latin typeface="Calibri Light" panose="020F0302020204030204" pitchFamily="34" charset="0"/>
              </a:endParaRPr>
            </a:p>
          </p:txBody>
        </p:sp>
      </p:grpSp>
      <p:grpSp>
        <p:nvGrpSpPr>
          <p:cNvPr id="57" name="mmprod_question"/>
          <p:cNvGrpSpPr/>
          <p:nvPr>
            <p:custDataLst>
              <p:tags r:id="rId12"/>
            </p:custDataLst>
          </p:nvPr>
        </p:nvGrpSpPr>
        <p:grpSpPr>
          <a:xfrm>
            <a:off x="1375528" y="2634145"/>
            <a:ext cx="9707651" cy="1706880"/>
            <a:chOff x="838200" y="1825625"/>
            <a:chExt cx="9707651" cy="1706880"/>
          </a:xfrm>
        </p:grpSpPr>
        <p:grpSp>
          <p:nvGrpSpPr>
            <p:cNvPr id="23" name="Group 22"/>
            <p:cNvGrpSpPr/>
            <p:nvPr/>
          </p:nvGrpSpPr>
          <p:grpSpPr>
            <a:xfrm>
              <a:off x="838201" y="1825625"/>
              <a:ext cx="9707650" cy="426720"/>
              <a:chOff x="838201" y="1825625"/>
              <a:chExt cx="9707650" cy="426720"/>
            </a:xfrm>
          </p:grpSpPr>
          <p:sp>
            <p:nvSpPr>
              <p:cNvPr id="9" name="TextBox 8"/>
              <p:cNvSpPr txBox="1"/>
              <p:nvPr>
                <p:custDataLst>
                  <p:tags r:id="rId22"/>
                </p:custDataLst>
              </p:nvPr>
            </p:nvSpPr>
            <p:spPr>
              <a:xfrm>
                <a:off x="10222001" y="1825625"/>
                <a:ext cx="32385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vi-VN" sz="2400" smtClean="0">
                    <a:latin typeface="Calibri Light" panose="020F0302020204030204" pitchFamily="34" charset="0"/>
                  </a:rPr>
                  <a:t>   </a:t>
                </a:r>
                <a:endParaRPr lang="en-US" sz="2400">
                  <a:latin typeface="Calibri Light" panose="020F0302020204030204" pitchFamily="34" charset="0"/>
                </a:endParaRPr>
              </a:p>
            </p:txBody>
          </p:sp>
          <p:sp>
            <p:nvSpPr>
              <p:cNvPr id="14" name="TextBox 13"/>
              <p:cNvSpPr txBox="1"/>
              <p:nvPr>
                <p:custDataLst>
                  <p:tags r:id="rId23"/>
                </p:custDataLst>
              </p:nvPr>
            </p:nvSpPr>
            <p:spPr>
              <a:xfrm>
                <a:off x="838201" y="1825625"/>
                <a:ext cx="6336919"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vi-VN" sz="2400" smtClean="0">
                    <a:latin typeface="Calibri Light" panose="020F0302020204030204" pitchFamily="34" charset="0"/>
                  </a:rPr>
                  <a:t>Mạng điện lắp đặt kiểu nổi là dây dẫn được</a:t>
                </a:r>
                <a:endParaRPr lang="en-US" sz="2400">
                  <a:latin typeface="Calibri Light" panose="020F0302020204030204" pitchFamily="34" charset="0"/>
                </a:endParaRPr>
              </a:p>
            </p:txBody>
          </p:sp>
          <p:pic>
            <p:nvPicPr>
              <p:cNvPr id="15" name="mmprod_answer10065"/>
              <p:cNvPicPr>
                <a:picLocks noChangeAspect="1"/>
              </p:cNvPicPr>
              <p:nvPr>
                <p:custDataLst>
                  <p:tags r:id="rId24"/>
                </p:custDataLst>
              </p:nvPr>
            </p:nvPicPr>
            <p:blipFill>
              <a:blip r:embed="rId31" cstate="hqprint">
                <a:extLst>
                  <a:ext uri="{28A0092B-C50C-407E-A947-70E740481C1C}">
                    <a14:useLocalDpi xmlns:a14="http://schemas.microsoft.com/office/drawing/2010/main" val="0"/>
                  </a:ext>
                </a:extLst>
              </a:blip>
              <a:stretch>
                <a:fillRect/>
              </a:stretch>
            </p:blipFill>
            <p:spPr>
              <a:xfrm>
                <a:off x="6303972" y="1893407"/>
                <a:ext cx="2755725" cy="291156"/>
              </a:xfrm>
              <a:prstGeom prst="rect">
                <a:avLst/>
              </a:prstGeom>
            </p:spPr>
          </p:pic>
        </p:grpSp>
        <p:grpSp>
          <p:nvGrpSpPr>
            <p:cNvPr id="34" name="Group 33"/>
            <p:cNvGrpSpPr/>
            <p:nvPr/>
          </p:nvGrpSpPr>
          <p:grpSpPr>
            <a:xfrm>
              <a:off x="838201" y="2252345"/>
              <a:ext cx="7740911" cy="474315"/>
              <a:chOff x="838201" y="2252345"/>
              <a:chExt cx="7740911" cy="474315"/>
            </a:xfrm>
          </p:grpSpPr>
          <p:sp>
            <p:nvSpPr>
              <p:cNvPr id="10" name="TextBox 9"/>
              <p:cNvSpPr txBox="1"/>
              <p:nvPr>
                <p:custDataLst>
                  <p:tags r:id="rId19"/>
                </p:custDataLst>
              </p:nvPr>
            </p:nvSpPr>
            <p:spPr>
              <a:xfrm>
                <a:off x="6903537" y="2299940"/>
                <a:ext cx="1675575"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vi-VN" sz="2400" smtClean="0">
                    <a:latin typeface="Calibri Light" panose="020F0302020204030204" pitchFamily="34" charset="0"/>
                  </a:rPr>
                  <a:t>, khuôn gỗ </a:t>
                </a:r>
                <a:endParaRPr lang="en-US" sz="2400">
                  <a:latin typeface="Calibri Light" panose="020F0302020204030204" pitchFamily="34" charset="0"/>
                </a:endParaRPr>
              </a:p>
            </p:txBody>
          </p:sp>
          <p:sp>
            <p:nvSpPr>
              <p:cNvPr id="26" name="TextBox 25"/>
              <p:cNvSpPr txBox="1"/>
              <p:nvPr>
                <p:custDataLst>
                  <p:tags r:id="rId20"/>
                </p:custDataLst>
              </p:nvPr>
            </p:nvSpPr>
            <p:spPr>
              <a:xfrm>
                <a:off x="838201" y="2252345"/>
                <a:ext cx="3414459"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vi-VN" sz="2400" smtClean="0">
                    <a:latin typeface="Calibri Light" panose="020F0302020204030204" pitchFamily="34" charset="0"/>
                  </a:rPr>
                  <a:t>trên vật  cách điện như</a:t>
                </a:r>
                <a:endParaRPr lang="en-US" sz="2400">
                  <a:latin typeface="Calibri Light" panose="020F0302020204030204" pitchFamily="34" charset="0"/>
                </a:endParaRPr>
              </a:p>
            </p:txBody>
          </p:sp>
          <p:pic>
            <p:nvPicPr>
              <p:cNvPr id="27" name="mmprod_answer10069"/>
              <p:cNvPicPr>
                <a:picLocks noChangeAspect="1"/>
              </p:cNvPicPr>
              <p:nvPr>
                <p:custDataLst>
                  <p:tags r:id="rId21"/>
                </p:custDataLst>
              </p:nvPr>
            </p:nvPicPr>
            <p:blipFill>
              <a:blip r:embed="rId31" cstate="hqprint">
                <a:extLst>
                  <a:ext uri="{28A0092B-C50C-407E-A947-70E740481C1C}">
                    <a14:useLocalDpi xmlns:a14="http://schemas.microsoft.com/office/drawing/2010/main" val="0"/>
                  </a:ext>
                </a:extLst>
              </a:blip>
              <a:stretch>
                <a:fillRect/>
              </a:stretch>
            </p:blipFill>
            <p:spPr>
              <a:xfrm>
                <a:off x="3989157" y="2320127"/>
                <a:ext cx="2755725" cy="291156"/>
              </a:xfrm>
              <a:prstGeom prst="rect">
                <a:avLst/>
              </a:prstGeom>
            </p:spPr>
          </p:pic>
        </p:grpSp>
        <p:grpSp>
          <p:nvGrpSpPr>
            <p:cNvPr id="45" name="Group 44"/>
            <p:cNvGrpSpPr/>
            <p:nvPr/>
          </p:nvGrpSpPr>
          <p:grpSpPr>
            <a:xfrm>
              <a:off x="838200" y="2679065"/>
              <a:ext cx="6533033" cy="426720"/>
              <a:chOff x="838200" y="2679065"/>
              <a:chExt cx="6533033" cy="426720"/>
            </a:xfrm>
          </p:grpSpPr>
          <p:sp>
            <p:nvSpPr>
              <p:cNvPr id="11" name="TextBox 10"/>
              <p:cNvSpPr txBox="1"/>
              <p:nvPr>
                <p:custDataLst>
                  <p:tags r:id="rId16"/>
                </p:custDataLst>
              </p:nvPr>
            </p:nvSpPr>
            <p:spPr>
              <a:xfrm>
                <a:off x="4661370" y="2679065"/>
                <a:ext cx="2709863"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vi-VN" sz="2400" smtClean="0">
                    <a:latin typeface="Calibri Light" panose="020F0302020204030204" pitchFamily="34" charset="0"/>
                  </a:rPr>
                  <a:t>đường ống  bằng  </a:t>
                </a:r>
                <a:endParaRPr lang="en-US" sz="2400">
                  <a:latin typeface="Calibri Light" panose="020F0302020204030204" pitchFamily="34" charset="0"/>
                </a:endParaRPr>
              </a:p>
            </p:txBody>
          </p:sp>
          <p:sp>
            <p:nvSpPr>
              <p:cNvPr id="38" name="TextBox 37"/>
              <p:cNvSpPr txBox="1"/>
              <p:nvPr>
                <p:custDataLst>
                  <p:tags r:id="rId17"/>
                </p:custDataLst>
              </p:nvPr>
            </p:nvSpPr>
            <p:spPr>
              <a:xfrm>
                <a:off x="838200" y="2679065"/>
                <a:ext cx="776288"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en-US" sz="2400" smtClean="0">
                    <a:latin typeface="Calibri Light" panose="020F0302020204030204" pitchFamily="34" charset="0"/>
                  </a:rPr>
                  <a:t>hoặc</a:t>
                </a:r>
                <a:endParaRPr lang="en-US" sz="2400">
                  <a:latin typeface="Calibri Light" panose="020F0302020204030204" pitchFamily="34" charset="0"/>
                </a:endParaRPr>
              </a:p>
            </p:txBody>
          </p:sp>
          <p:pic>
            <p:nvPicPr>
              <p:cNvPr id="39" name="mmprod_answer10073"/>
              <p:cNvPicPr>
                <a:picLocks noChangeAspect="1"/>
              </p:cNvPicPr>
              <p:nvPr>
                <p:custDataLst>
                  <p:tags r:id="rId18"/>
                </p:custDataLst>
              </p:nvPr>
            </p:nvPicPr>
            <p:blipFill>
              <a:blip r:embed="rId31" cstate="hqprint">
                <a:extLst>
                  <a:ext uri="{28A0092B-C50C-407E-A947-70E740481C1C}">
                    <a14:useLocalDpi xmlns:a14="http://schemas.microsoft.com/office/drawing/2010/main" val="0"/>
                  </a:ext>
                </a:extLst>
              </a:blip>
              <a:stretch>
                <a:fillRect/>
              </a:stretch>
            </p:blipFill>
            <p:spPr>
              <a:xfrm>
                <a:off x="1760066" y="2765425"/>
                <a:ext cx="2755725" cy="291156"/>
              </a:xfrm>
              <a:prstGeom prst="rect">
                <a:avLst/>
              </a:prstGeom>
            </p:spPr>
          </p:pic>
        </p:grpSp>
        <p:grpSp>
          <p:nvGrpSpPr>
            <p:cNvPr id="56" name="Group 55"/>
            <p:cNvGrpSpPr/>
            <p:nvPr/>
          </p:nvGrpSpPr>
          <p:grpSpPr>
            <a:xfrm>
              <a:off x="838201" y="3105785"/>
              <a:ext cx="9319666" cy="426720"/>
              <a:chOff x="838201" y="3105785"/>
              <a:chExt cx="9319666" cy="426720"/>
            </a:xfrm>
          </p:grpSpPr>
          <p:sp>
            <p:nvSpPr>
              <p:cNvPr id="12" name="TextBox 11"/>
              <p:cNvSpPr txBox="1"/>
              <p:nvPr>
                <p:custDataLst>
                  <p:tags r:id="rId13"/>
                </p:custDataLst>
              </p:nvPr>
            </p:nvSpPr>
            <p:spPr>
              <a:xfrm>
                <a:off x="4589806" y="3105785"/>
                <a:ext cx="5568061"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en-US" sz="2400" smtClean="0">
                    <a:latin typeface="Calibri Light" panose="020F0302020204030204" pitchFamily="34" charset="0"/>
                  </a:rPr>
                  <a:t>đặt dọc theo trần nhà, cột, dầm xà...   </a:t>
                </a:r>
                <a:endParaRPr lang="en-US" sz="2400">
                  <a:latin typeface="Calibri Light" panose="020F0302020204030204" pitchFamily="34" charset="0"/>
                </a:endParaRPr>
              </a:p>
            </p:txBody>
          </p:sp>
          <p:sp>
            <p:nvSpPr>
              <p:cNvPr id="50" name="TextBox 49"/>
              <p:cNvSpPr txBox="1"/>
              <p:nvPr>
                <p:custDataLst>
                  <p:tags r:id="rId14"/>
                </p:custDataLst>
              </p:nvPr>
            </p:nvSpPr>
            <p:spPr>
              <a:xfrm>
                <a:off x="838201" y="3105785"/>
                <a:ext cx="704723"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en-US" sz="2400" smtClean="0">
                    <a:latin typeface="Calibri Light" panose="020F0302020204030204" pitchFamily="34" charset="0"/>
                  </a:rPr>
                  <a:t>chất</a:t>
                </a:r>
                <a:endParaRPr lang="en-US" sz="2400">
                  <a:latin typeface="Calibri Light" panose="020F0302020204030204" pitchFamily="34" charset="0"/>
                </a:endParaRPr>
              </a:p>
            </p:txBody>
          </p:sp>
          <p:pic>
            <p:nvPicPr>
              <p:cNvPr id="51" name="mmprod_answer10077"/>
              <p:cNvPicPr>
                <a:picLocks noChangeAspect="1"/>
              </p:cNvPicPr>
              <p:nvPr>
                <p:custDataLst>
                  <p:tags r:id="rId15"/>
                </p:custDataLst>
              </p:nvPr>
            </p:nvPicPr>
            <p:blipFill>
              <a:blip r:embed="rId31" cstate="hqprint">
                <a:extLst>
                  <a:ext uri="{28A0092B-C50C-407E-A947-70E740481C1C}">
                    <a14:useLocalDpi xmlns:a14="http://schemas.microsoft.com/office/drawing/2010/main" val="0"/>
                  </a:ext>
                </a:extLst>
              </a:blip>
              <a:stretch>
                <a:fillRect/>
              </a:stretch>
            </p:blipFill>
            <p:spPr>
              <a:xfrm>
                <a:off x="1688502" y="3192145"/>
                <a:ext cx="2755725" cy="291156"/>
              </a:xfrm>
              <a:prstGeom prst="rect">
                <a:avLst/>
              </a:prstGeom>
            </p:spPr>
          </p:pic>
        </p:grpSp>
      </p:grpSp>
    </p:spTree>
    <p:custDataLst>
      <p:tags r:id="rId1"/>
    </p:custDataLst>
    <p:extLst>
      <p:ext uri="{BB962C8B-B14F-4D97-AF65-F5344CB8AC3E}">
        <p14:creationId xmlns:p14="http://schemas.microsoft.com/office/powerpoint/2010/main" val="288325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autoUpdateAnimBg="0"/>
      <p:bldP spid="82" grpId="0" animBg="1" autoUpdateAnimBg="0"/>
      <p:bldP spid="83" grpId="0" animBg="1" autoUpdateAnimBg="0"/>
      <p:bldP spid="84" grpId="0" animBg="1" autoUpdateAnimBg="0"/>
      <p:bldP spid="85" grpId="0" animBg="1" autoUpdateAnimBg="0"/>
      <p:bldP spid="86" grpId="0" animBg="1" autoUpdateAnimBg="0"/>
      <p:bldP spid="87"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1000" b="-11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2CCAE1-BFB2-48CA-87C6-CA0488333AA3}"/>
              </a:ext>
            </a:extLst>
          </p:cNvPr>
          <p:cNvSpPr/>
          <p:nvPr>
            <p:custDataLst>
              <p:tags r:id="rId2"/>
            </p:custDataLst>
          </p:nvPr>
        </p:nvSpPr>
        <p:spPr>
          <a:xfrm>
            <a:off x="3067497" y="264340"/>
            <a:ext cx="5322291" cy="707886"/>
          </a:xfrm>
          <a:prstGeom prst="rect">
            <a:avLst/>
          </a:prstGeom>
          <a:noFill/>
        </p:spPr>
        <p:txBody>
          <a:bodyPr wrap="none" lIns="91440" tIns="45720" rIns="91440" bIns="45720">
            <a:spAutoFit/>
          </a:bodyPr>
          <a:lstStyle/>
          <a:p>
            <a:pPr algn="ctr"/>
            <a:r>
              <a:rPr lang="en-US" sz="4000" smtClean="0">
                <a:ln w="0"/>
                <a:solidFill>
                  <a:schemeClr val="bg1"/>
                </a:solidFill>
                <a:effectLst>
                  <a:reflection blurRad="6350" stA="53000" endA="300" endPos="35500" dir="5400000" sy="-90000" algn="bl" rotWithShape="0"/>
                </a:effectLst>
                <a:latin typeface="UTM Aurora" panose="02040603050506020204" pitchFamily="18" charset="0"/>
                <a:cs typeface="Arial" panose="020B0604020202020204" pitchFamily="34" charset="0"/>
              </a:rPr>
              <a:t>I. </a:t>
            </a:r>
            <a:r>
              <a:rPr lang="en-US" sz="4000">
                <a:ln w="0"/>
                <a:solidFill>
                  <a:schemeClr val="bg1"/>
                </a:solidFill>
                <a:effectLst>
                  <a:reflection blurRad="6350" stA="53000" endA="300" endPos="35500" dir="5400000" sy="-90000" algn="bl" rotWithShape="0"/>
                </a:effectLst>
                <a:latin typeface="UTM Aurora" panose="02040603050506020204" pitchFamily="18" charset="0"/>
                <a:cs typeface="Arial" panose="020B0604020202020204" pitchFamily="34" charset="0"/>
              </a:rPr>
              <a:t>Mạng điện lắp đặt kiểu nổi</a:t>
            </a:r>
          </a:p>
        </p:txBody>
      </p:sp>
      <p:sp>
        <p:nvSpPr>
          <p:cNvPr id="4" name="Rectangle 3">
            <a:extLst>
              <a:ext uri="{FF2B5EF4-FFF2-40B4-BE49-F238E27FC236}">
                <a16:creationId xmlns:a16="http://schemas.microsoft.com/office/drawing/2014/main" id="{5482C9E7-F774-46EF-8483-F939D18E2DA4}"/>
              </a:ext>
            </a:extLst>
          </p:cNvPr>
          <p:cNvSpPr/>
          <p:nvPr>
            <p:custDataLst>
              <p:tags r:id="rId3"/>
            </p:custDataLst>
          </p:nvPr>
        </p:nvSpPr>
        <p:spPr>
          <a:xfrm>
            <a:off x="1074977" y="913648"/>
            <a:ext cx="2667233" cy="461665"/>
          </a:xfrm>
          <a:prstGeom prst="rect">
            <a:avLst/>
          </a:prstGeom>
          <a:noFill/>
        </p:spPr>
        <p:txBody>
          <a:bodyPr wrap="square" lIns="91440" tIns="45720" rIns="91440" bIns="45720">
            <a:spAutoFit/>
          </a:bodyPr>
          <a:lstStyle/>
          <a:p>
            <a:r>
              <a:rPr lang="en-US" sz="2400" b="1" cap="none" spc="0">
                <a:ln w="0"/>
                <a:solidFill>
                  <a:schemeClr val="bg1"/>
                </a:solidFill>
                <a:effectLst>
                  <a:outerShdw blurRad="38100" dist="25400" dir="5400000" algn="ctr" rotWithShape="0">
                    <a:srgbClr val="6E747A">
                      <a:alpha val="43000"/>
                    </a:srgbClr>
                  </a:outerShdw>
                </a:effectLst>
                <a:latin typeface="UTM Helve" panose="02040603050506020204" pitchFamily="18" charset="0"/>
              </a:rPr>
              <a:t>1) Khái niệm </a:t>
            </a:r>
          </a:p>
        </p:txBody>
      </p:sp>
      <p:sp>
        <p:nvSpPr>
          <p:cNvPr id="6" name="Rectangle 5">
            <a:extLst>
              <a:ext uri="{FF2B5EF4-FFF2-40B4-BE49-F238E27FC236}">
                <a16:creationId xmlns:a16="http://schemas.microsoft.com/office/drawing/2014/main" id="{98A713D4-FF33-43D9-9503-3CB08C7A907B}"/>
              </a:ext>
            </a:extLst>
          </p:cNvPr>
          <p:cNvSpPr/>
          <p:nvPr>
            <p:custDataLst>
              <p:tags r:id="rId4"/>
            </p:custDataLst>
          </p:nvPr>
        </p:nvSpPr>
        <p:spPr>
          <a:xfrm>
            <a:off x="6106408" y="5483801"/>
            <a:ext cx="4235429" cy="461665"/>
          </a:xfrm>
          <a:prstGeom prst="rect">
            <a:avLst/>
          </a:prstGeom>
          <a:noFill/>
        </p:spPr>
        <p:txBody>
          <a:bodyPr wrap="square" lIns="91440" tIns="45720" rIns="91440" bIns="45720">
            <a:spAutoFit/>
          </a:bodyPr>
          <a:lstStyle/>
          <a:p>
            <a:r>
              <a:rPr lang="en-US" sz="2400" b="1" cap="none" spc="0">
                <a:ln w="0"/>
                <a:solidFill>
                  <a:srgbClr val="FFFF00"/>
                </a:solidFill>
                <a:effectLst>
                  <a:outerShdw blurRad="38100" dist="25400" dir="5400000" algn="ctr" rotWithShape="0">
                    <a:srgbClr val="6E747A">
                      <a:alpha val="43000"/>
                    </a:srgbClr>
                  </a:outerShdw>
                </a:effectLst>
                <a:latin typeface="UTM Helve" panose="02040603050506020204" pitchFamily="18" charset="0"/>
              </a:rPr>
              <a:t>Mạng điện lắp đặt kiểu nổi</a:t>
            </a:r>
          </a:p>
        </p:txBody>
      </p:sp>
      <p:sp>
        <p:nvSpPr>
          <p:cNvPr id="7" name="Rectangle 6">
            <a:extLst>
              <a:ext uri="{FF2B5EF4-FFF2-40B4-BE49-F238E27FC236}">
                <a16:creationId xmlns:a16="http://schemas.microsoft.com/office/drawing/2014/main" id="{CB1DC7CA-D292-446B-8AFA-51B38FB55F79}"/>
              </a:ext>
            </a:extLst>
          </p:cNvPr>
          <p:cNvSpPr/>
          <p:nvPr>
            <p:custDataLst>
              <p:tags r:id="rId5"/>
            </p:custDataLst>
          </p:nvPr>
        </p:nvSpPr>
        <p:spPr>
          <a:xfrm>
            <a:off x="2408593" y="1383771"/>
            <a:ext cx="2703511" cy="3323987"/>
          </a:xfrm>
          <a:prstGeom prst="rect">
            <a:avLst/>
          </a:prstGeom>
          <a:noFill/>
        </p:spPr>
        <p:txBody>
          <a:bodyPr wrap="square" lIns="91440" tIns="45720" rIns="91440" bIns="45720">
            <a:spAutoFit/>
          </a:bodyPr>
          <a:lstStyle/>
          <a:p>
            <a:pPr>
              <a:lnSpc>
                <a:spcPct val="150000"/>
              </a:lnSpc>
            </a:pPr>
            <a:r>
              <a:rPr lang="en-US" sz="2000" b="1" cap="none" spc="0">
                <a:ln w="0"/>
                <a:solidFill>
                  <a:schemeClr val="bg1"/>
                </a:solidFill>
                <a:effectLst>
                  <a:outerShdw blurRad="38100" dist="25400" dir="5400000" algn="ctr" rotWithShape="0">
                    <a:srgbClr val="6E747A">
                      <a:alpha val="43000"/>
                    </a:srgbClr>
                  </a:outerShdw>
                </a:effectLst>
                <a:latin typeface="UTM Helve" panose="02040603050506020204" pitchFamily="18" charset="0"/>
              </a:rPr>
              <a:t>Mạng điện lắp đặt nổi là mạng điện mà dây dẫn đ</a:t>
            </a:r>
            <a:r>
              <a:rPr lang="vi-VN" sz="2000" b="1" cap="none" spc="0">
                <a:ln w="0"/>
                <a:solidFill>
                  <a:schemeClr val="bg1"/>
                </a:solidFill>
                <a:effectLst>
                  <a:outerShdw blurRad="38100" dist="25400" dir="5400000" algn="ctr" rotWithShape="0">
                    <a:srgbClr val="6E747A">
                      <a:alpha val="43000"/>
                    </a:srgbClr>
                  </a:outerShdw>
                </a:effectLst>
                <a:latin typeface="UTM Helve" panose="02040603050506020204" pitchFamily="18" charset="0"/>
              </a:rPr>
              <a:t>ư</a:t>
            </a:r>
            <a:r>
              <a:rPr lang="en-US" sz="2000" b="1">
                <a:ln w="0"/>
                <a:solidFill>
                  <a:schemeClr val="bg1"/>
                </a:solidFill>
                <a:effectLst>
                  <a:outerShdw blurRad="38100" dist="25400" dir="5400000" algn="ctr" rotWithShape="0">
                    <a:srgbClr val="6E747A">
                      <a:alpha val="43000"/>
                    </a:srgbClr>
                  </a:outerShdw>
                </a:effectLst>
                <a:latin typeface="UTM Helve" panose="02040603050506020204" pitchFamily="18" charset="0"/>
              </a:rPr>
              <a:t>ợc lắp đặt nổi trên các vật cách điện đặt dọc theo trần nhà, cột, dầm xà … </a:t>
            </a: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4075" y="1222338"/>
            <a:ext cx="6400097" cy="4140443"/>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93688" y="1576832"/>
            <a:ext cx="621612" cy="525346"/>
          </a:xfrm>
          <a:prstGeom prst="rect">
            <a:avLst/>
          </a:prstGeom>
        </p:spPr>
      </p:pic>
    </p:spTree>
    <p:custDataLst>
      <p:tags r:id="rId1"/>
    </p:custDataLst>
    <p:extLst>
      <p:ext uri="{BB962C8B-B14F-4D97-AF65-F5344CB8AC3E}">
        <p14:creationId xmlns:p14="http://schemas.microsoft.com/office/powerpoint/2010/main" val="393654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7115CF-6F1C-4F6D-B4EB-E3A98FA7DCB4}"/>
              </a:ext>
            </a:extLst>
          </p:cNvPr>
          <p:cNvSpPr/>
          <p:nvPr>
            <p:custDataLst>
              <p:tags r:id="rId2"/>
            </p:custDataLst>
          </p:nvPr>
        </p:nvSpPr>
        <p:spPr>
          <a:xfrm>
            <a:off x="391601" y="343894"/>
            <a:ext cx="3494509" cy="461665"/>
          </a:xfrm>
          <a:prstGeom prst="rect">
            <a:avLst/>
          </a:prstGeom>
          <a:noFill/>
        </p:spPr>
        <p:txBody>
          <a:bodyPr wrap="square" lIns="91440" tIns="45720" rIns="91440" bIns="45720">
            <a:spAutoFit/>
          </a:bodyPr>
          <a:lstStyle/>
          <a:p>
            <a:r>
              <a:rPr lang="en-US" sz="2400" b="1" cap="none" spc="0">
                <a:ln w="0"/>
                <a:solidFill>
                  <a:srgbClr val="FF0000"/>
                </a:solidFill>
                <a:effectLst>
                  <a:outerShdw blurRad="38100" dist="25400" dir="5400000" algn="ctr" rotWithShape="0">
                    <a:srgbClr val="6E747A">
                      <a:alpha val="43000"/>
                    </a:srgbClr>
                  </a:outerShdw>
                </a:effectLst>
                <a:latin typeface="UTM Helve" panose="02040603050506020204" pitchFamily="18" charset="0"/>
              </a:rPr>
              <a:t>2) Các vật cách điện</a:t>
            </a:r>
          </a:p>
        </p:txBody>
      </p:sp>
      <p:sp>
        <p:nvSpPr>
          <p:cNvPr id="6" name="Rectangle 5">
            <a:extLst>
              <a:ext uri="{FF2B5EF4-FFF2-40B4-BE49-F238E27FC236}">
                <a16:creationId xmlns:a16="http://schemas.microsoft.com/office/drawing/2014/main" id="{01994191-8E9F-420F-9F3E-D5AB19493D40}"/>
              </a:ext>
            </a:extLst>
          </p:cNvPr>
          <p:cNvSpPr/>
          <p:nvPr>
            <p:custDataLst>
              <p:tags r:id="rId3"/>
            </p:custDataLst>
          </p:nvPr>
        </p:nvSpPr>
        <p:spPr>
          <a:xfrm>
            <a:off x="6784224" y="805559"/>
            <a:ext cx="4235429" cy="1323439"/>
          </a:xfrm>
          <a:prstGeom prst="rect">
            <a:avLst/>
          </a:prstGeom>
          <a:noFill/>
        </p:spPr>
        <p:txBody>
          <a:bodyPr wrap="square" lIns="91440" tIns="45720" rIns="91440" bIns="45720">
            <a:spAutoFit/>
          </a:bodyPr>
          <a:lstStyle/>
          <a:p>
            <a:r>
              <a:rPr lang="en-US" sz="2000" b="1" cap="none" spc="0">
                <a:ln w="0"/>
                <a:solidFill>
                  <a:srgbClr val="0070C0"/>
                </a:solidFill>
                <a:effectLst>
                  <a:outerShdw blurRad="38100" dist="25400" dir="5400000" algn="ctr" rotWithShape="0">
                    <a:srgbClr val="6E747A">
                      <a:alpha val="43000"/>
                    </a:srgbClr>
                  </a:outerShdw>
                </a:effectLst>
                <a:latin typeface="UTM Helve" panose="02040603050506020204" pitchFamily="18" charset="0"/>
              </a:rPr>
              <a:t>Nêu điểm khác biệt c</a:t>
            </a:r>
            <a:r>
              <a:rPr lang="vi-VN" sz="2000" b="1" cap="none" spc="0">
                <a:ln w="0"/>
                <a:solidFill>
                  <a:srgbClr val="0070C0"/>
                </a:solidFill>
                <a:effectLst>
                  <a:outerShdw blurRad="38100" dist="25400" dir="5400000" algn="ctr" rotWithShape="0">
                    <a:srgbClr val="6E747A">
                      <a:alpha val="43000"/>
                    </a:srgbClr>
                  </a:outerShdw>
                </a:effectLst>
                <a:latin typeface="UTM Helve" panose="02040603050506020204" pitchFamily="18" charset="0"/>
              </a:rPr>
              <a:t>ơ</a:t>
            </a:r>
            <a:r>
              <a:rPr lang="en-US" sz="2000" b="1" cap="none" spc="0">
                <a:ln w="0"/>
                <a:solidFill>
                  <a:srgbClr val="0070C0"/>
                </a:solidFill>
                <a:effectLst>
                  <a:outerShdw blurRad="38100" dist="25400" dir="5400000" algn="ctr" rotWithShape="0">
                    <a:srgbClr val="6E747A">
                      <a:alpha val="43000"/>
                    </a:srgbClr>
                  </a:outerShdw>
                </a:effectLst>
                <a:latin typeface="UTM Helve" panose="02040603050506020204" pitchFamily="18" charset="0"/>
              </a:rPr>
              <a:t> bản trong cách lắp đặt dây dẫn của mạng điện kiểu nổi trong hình 1 và hình 2?  </a:t>
            </a:r>
            <a:endParaRPr lang="en-US" sz="2000" b="1">
              <a:ln w="0"/>
              <a:solidFill>
                <a:srgbClr val="0070C0"/>
              </a:solidFill>
              <a:effectLst>
                <a:outerShdw blurRad="38100" dist="25400" dir="5400000" algn="ctr" rotWithShape="0">
                  <a:srgbClr val="6E747A">
                    <a:alpha val="43000"/>
                  </a:srgbClr>
                </a:outerShdw>
              </a:effectLst>
              <a:latin typeface="UTM Helve" panose="02040603050506020204" pitchFamily="18" charset="0"/>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1399" y="896293"/>
            <a:ext cx="5210971" cy="5824431"/>
          </a:xfrm>
          <a:prstGeom prst="rect">
            <a:avLst/>
          </a:prstGeom>
        </p:spPr>
      </p:pic>
      <p:grpSp>
        <p:nvGrpSpPr>
          <p:cNvPr id="9" name="Group 8"/>
          <p:cNvGrpSpPr/>
          <p:nvPr>
            <p:custDataLst>
              <p:tags r:id="rId4"/>
            </p:custDataLst>
          </p:nvPr>
        </p:nvGrpSpPr>
        <p:grpSpPr>
          <a:xfrm>
            <a:off x="4538196" y="3976192"/>
            <a:ext cx="5846129" cy="2216179"/>
            <a:chOff x="4538196" y="3976192"/>
            <a:chExt cx="5846129" cy="2216179"/>
          </a:xfrm>
        </p:grpSpPr>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38196" y="3976192"/>
              <a:ext cx="5846129" cy="2216179"/>
            </a:xfrm>
            <a:prstGeom prst="rect">
              <a:avLst/>
            </a:prstGeom>
          </p:spPr>
        </p:pic>
        <p:sp>
          <p:nvSpPr>
            <p:cNvPr id="12" name="Rectangle 11">
              <a:extLst>
                <a:ext uri="{FF2B5EF4-FFF2-40B4-BE49-F238E27FC236}">
                  <a16:creationId xmlns:a16="http://schemas.microsoft.com/office/drawing/2014/main" id="{01994191-8E9F-420F-9F3E-D5AB19493D40}"/>
                </a:ext>
              </a:extLst>
            </p:cNvPr>
            <p:cNvSpPr/>
            <p:nvPr>
              <p:custDataLst>
                <p:tags r:id="rId7"/>
              </p:custDataLst>
            </p:nvPr>
          </p:nvSpPr>
          <p:spPr>
            <a:xfrm>
              <a:off x="8528364" y="4182241"/>
              <a:ext cx="1855961" cy="400110"/>
            </a:xfrm>
            <a:prstGeom prst="rect">
              <a:avLst/>
            </a:prstGeom>
            <a:noFill/>
          </p:spPr>
          <p:txBody>
            <a:bodyPr wrap="square" lIns="91440" tIns="45720" rIns="91440" bIns="45720">
              <a:spAutoFit/>
            </a:bodyPr>
            <a:lstStyle/>
            <a:p>
              <a:r>
                <a:rPr lang="en-US" sz="2000" b="1" smtClean="0">
                  <a:ln w="0"/>
                  <a:solidFill>
                    <a:srgbClr val="FF0000"/>
                  </a:solidFill>
                  <a:effectLst>
                    <a:outerShdw blurRad="38100" dist="25400" dir="5400000" algn="ctr" rotWithShape="0">
                      <a:srgbClr val="6E747A">
                        <a:alpha val="43000"/>
                      </a:srgbClr>
                    </a:outerShdw>
                  </a:effectLst>
                  <a:latin typeface="UTM Helve" panose="02040603050506020204" pitchFamily="18" charset="0"/>
                </a:rPr>
                <a:t>Ống luồn dây</a:t>
              </a:r>
              <a:endParaRPr lang="en-US" sz="2000" b="1">
                <a:ln w="0"/>
                <a:solidFill>
                  <a:srgbClr val="FF0000"/>
                </a:solidFill>
                <a:effectLst>
                  <a:outerShdw blurRad="38100" dist="25400" dir="5400000" algn="ctr" rotWithShape="0">
                    <a:srgbClr val="6E747A">
                      <a:alpha val="43000"/>
                    </a:srgbClr>
                  </a:outerShdw>
                </a:effectLst>
                <a:latin typeface="UTM Helve" panose="02040603050506020204" pitchFamily="18" charset="0"/>
              </a:endParaRPr>
            </a:p>
          </p:txBody>
        </p:sp>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84223" y="4149087"/>
              <a:ext cx="3059918" cy="2043284"/>
            </a:xfrm>
            <a:prstGeom prst="rect">
              <a:avLst/>
            </a:prstGeom>
          </p:spPr>
        </p:pic>
      </p:grpSp>
      <p:grpSp>
        <p:nvGrpSpPr>
          <p:cNvPr id="8" name="Group 7"/>
          <p:cNvGrpSpPr/>
          <p:nvPr>
            <p:custDataLst>
              <p:tags r:id="rId5"/>
            </p:custDataLst>
          </p:nvPr>
        </p:nvGrpSpPr>
        <p:grpSpPr>
          <a:xfrm>
            <a:off x="4154081" y="2043183"/>
            <a:ext cx="5414638" cy="2339113"/>
            <a:chOff x="4154081" y="2043183"/>
            <a:chExt cx="5414638" cy="2339113"/>
          </a:xfrm>
        </p:grpSpPr>
        <p:grpSp>
          <p:nvGrpSpPr>
            <p:cNvPr id="7" name="Group 6"/>
            <p:cNvGrpSpPr/>
            <p:nvPr/>
          </p:nvGrpSpPr>
          <p:grpSpPr>
            <a:xfrm>
              <a:off x="4154081" y="2043183"/>
              <a:ext cx="5414638" cy="1999425"/>
              <a:chOff x="4329891" y="672743"/>
              <a:chExt cx="5414638" cy="1999425"/>
            </a:xfrm>
          </p:grpSpPr>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9891" y="672743"/>
                <a:ext cx="5274345" cy="1999425"/>
              </a:xfrm>
              <a:prstGeom prst="rect">
                <a:avLst/>
              </a:prstGeom>
            </p:spPr>
          </p:pic>
          <p:sp>
            <p:nvSpPr>
              <p:cNvPr id="11" name="Rectangle 10">
                <a:extLst>
                  <a:ext uri="{FF2B5EF4-FFF2-40B4-BE49-F238E27FC236}">
                    <a16:creationId xmlns:a16="http://schemas.microsoft.com/office/drawing/2014/main" id="{01994191-8E9F-420F-9F3E-D5AB19493D40}"/>
                  </a:ext>
                </a:extLst>
              </p:cNvPr>
              <p:cNvSpPr/>
              <p:nvPr>
                <p:custDataLst>
                  <p:tags r:id="rId6"/>
                </p:custDataLst>
              </p:nvPr>
            </p:nvSpPr>
            <p:spPr>
              <a:xfrm>
                <a:off x="8395757" y="775399"/>
                <a:ext cx="1348772" cy="400110"/>
              </a:xfrm>
              <a:prstGeom prst="rect">
                <a:avLst/>
              </a:prstGeom>
              <a:noFill/>
            </p:spPr>
            <p:txBody>
              <a:bodyPr wrap="square" lIns="91440" tIns="45720" rIns="91440" bIns="45720">
                <a:spAutoFit/>
              </a:bodyPr>
              <a:lstStyle/>
              <a:p>
                <a:r>
                  <a:rPr lang="en-US" sz="2000" b="1" cap="none" spc="0" smtClean="0">
                    <a:ln w="0"/>
                    <a:solidFill>
                      <a:srgbClr val="FF0000"/>
                    </a:solidFill>
                    <a:effectLst>
                      <a:outerShdw blurRad="38100" dist="25400" dir="5400000" algn="ctr" rotWithShape="0">
                        <a:srgbClr val="6E747A">
                          <a:alpha val="43000"/>
                        </a:srgbClr>
                      </a:outerShdw>
                    </a:effectLst>
                    <a:latin typeface="UTM Helve" panose="02040603050506020204" pitchFamily="18" charset="0"/>
                  </a:rPr>
                  <a:t>Puli sứ</a:t>
                </a:r>
                <a:endParaRPr lang="en-US" sz="2000" b="1">
                  <a:ln w="0"/>
                  <a:solidFill>
                    <a:srgbClr val="FF0000"/>
                  </a:solidFill>
                  <a:effectLst>
                    <a:outerShdw blurRad="38100" dist="25400" dir="5400000" algn="ctr" rotWithShape="0">
                      <a:srgbClr val="6E747A">
                        <a:alpha val="43000"/>
                      </a:srgbClr>
                    </a:outerShdw>
                  </a:effectLst>
                  <a:latin typeface="UTM Helve" panose="02040603050506020204" pitchFamily="18" charset="0"/>
                </a:endParaRPr>
              </a:p>
            </p:txBody>
          </p:sp>
        </p:grpSp>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95462" y="2058508"/>
              <a:ext cx="1742841" cy="2323788"/>
            </a:xfrm>
            <a:prstGeom prst="rect">
              <a:avLst/>
            </a:prstGeom>
          </p:spPr>
        </p:pic>
      </p:grpSp>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56" y="-76261"/>
            <a:ext cx="12305841" cy="6858000"/>
          </a:xfrm>
          <a:prstGeom prst="rect">
            <a:avLst/>
          </a:prstGeom>
        </p:spPr>
      </p:pic>
    </p:spTree>
    <p:custDataLst>
      <p:tags r:id="rId1"/>
    </p:custDataLst>
    <p:extLst>
      <p:ext uri="{BB962C8B-B14F-4D97-AF65-F5344CB8AC3E}">
        <p14:creationId xmlns:p14="http://schemas.microsoft.com/office/powerpoint/2010/main" val="318320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par>
                                <p:cTn id="12" presetID="16" presetClass="entr" presetSubtype="21"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t="-12000" b="-12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7115CF-6F1C-4F6D-B4EB-E3A98FA7DCB4}"/>
              </a:ext>
            </a:extLst>
          </p:cNvPr>
          <p:cNvSpPr/>
          <p:nvPr>
            <p:custDataLst>
              <p:tags r:id="rId2"/>
            </p:custDataLst>
          </p:nvPr>
        </p:nvSpPr>
        <p:spPr>
          <a:xfrm>
            <a:off x="913716" y="434628"/>
            <a:ext cx="3494509" cy="461665"/>
          </a:xfrm>
          <a:prstGeom prst="rect">
            <a:avLst/>
          </a:prstGeom>
          <a:noFill/>
        </p:spPr>
        <p:txBody>
          <a:bodyPr wrap="square" lIns="91440" tIns="45720" rIns="91440" bIns="45720">
            <a:spAutoFit/>
          </a:bodyPr>
          <a:lstStyle/>
          <a:p>
            <a:r>
              <a:rPr lang="en-US" sz="2400" b="1" cap="none" spc="0">
                <a:ln w="0"/>
                <a:solidFill>
                  <a:srgbClr val="FF0000"/>
                </a:solidFill>
                <a:effectLst>
                  <a:outerShdw blurRad="38100" dist="25400" dir="5400000" algn="ctr" rotWithShape="0">
                    <a:srgbClr val="6E747A">
                      <a:alpha val="43000"/>
                    </a:srgbClr>
                  </a:outerShdw>
                </a:effectLst>
                <a:latin typeface="UTM Helve" panose="02040603050506020204" pitchFamily="18" charset="0"/>
              </a:rPr>
              <a:t>2) Các vật cách điện</a:t>
            </a:r>
          </a:p>
        </p:txBody>
      </p:sp>
      <p:sp>
        <p:nvSpPr>
          <p:cNvPr id="6" name="Rectangle 5">
            <a:extLst>
              <a:ext uri="{FF2B5EF4-FFF2-40B4-BE49-F238E27FC236}">
                <a16:creationId xmlns:a16="http://schemas.microsoft.com/office/drawing/2014/main" id="{01994191-8E9F-420F-9F3E-D5AB19493D40}"/>
              </a:ext>
            </a:extLst>
          </p:cNvPr>
          <p:cNvSpPr/>
          <p:nvPr>
            <p:custDataLst>
              <p:tags r:id="rId3"/>
            </p:custDataLst>
          </p:nvPr>
        </p:nvSpPr>
        <p:spPr>
          <a:xfrm>
            <a:off x="6784224" y="805559"/>
            <a:ext cx="4235429" cy="1323439"/>
          </a:xfrm>
          <a:prstGeom prst="rect">
            <a:avLst/>
          </a:prstGeom>
          <a:noFill/>
        </p:spPr>
        <p:txBody>
          <a:bodyPr wrap="square" lIns="91440" tIns="45720" rIns="91440" bIns="45720">
            <a:spAutoFit/>
          </a:bodyPr>
          <a:lstStyle/>
          <a:p>
            <a:r>
              <a:rPr lang="en-US" sz="2000" b="1" cap="none" spc="0">
                <a:ln w="0"/>
                <a:solidFill>
                  <a:srgbClr val="0070C0"/>
                </a:solidFill>
                <a:effectLst>
                  <a:outerShdw blurRad="38100" dist="25400" dir="5400000" algn="ctr" rotWithShape="0">
                    <a:srgbClr val="6E747A">
                      <a:alpha val="43000"/>
                    </a:srgbClr>
                  </a:outerShdw>
                </a:effectLst>
                <a:latin typeface="UTM Helve" panose="02040603050506020204" pitchFamily="18" charset="0"/>
              </a:rPr>
              <a:t>Ph</a:t>
            </a:r>
            <a:r>
              <a:rPr lang="vi-VN" sz="2000" b="1" cap="none" spc="0">
                <a:ln w="0"/>
                <a:solidFill>
                  <a:srgbClr val="0070C0"/>
                </a:solidFill>
                <a:effectLst>
                  <a:outerShdw blurRad="38100" dist="25400" dir="5400000" algn="ctr" rotWithShape="0">
                    <a:srgbClr val="6E747A">
                      <a:alpha val="43000"/>
                    </a:srgbClr>
                  </a:outerShdw>
                </a:effectLst>
                <a:latin typeface="UTM Helve" panose="02040603050506020204" pitchFamily="18" charset="0"/>
              </a:rPr>
              <a:t>ư</a:t>
            </a:r>
            <a:r>
              <a:rPr lang="en-US" sz="2000" b="1" cap="none" spc="0">
                <a:ln w="0"/>
                <a:solidFill>
                  <a:srgbClr val="0070C0"/>
                </a:solidFill>
                <a:effectLst>
                  <a:outerShdw blurRad="38100" dist="25400" dir="5400000" algn="ctr" rotWithShape="0">
                    <a:srgbClr val="6E747A">
                      <a:alpha val="43000"/>
                    </a:srgbClr>
                  </a:outerShdw>
                </a:effectLst>
                <a:latin typeface="UTM Helve" panose="02040603050506020204" pitchFamily="18" charset="0"/>
              </a:rPr>
              <a:t>ơng pháp lắp đặt kiểu nổi nào (hình 1 và hình 2) là thông dụng hiện nay? Lắp nh</a:t>
            </a:r>
            <a:r>
              <a:rPr lang="vi-VN" sz="2000" b="1" cap="none" spc="0">
                <a:ln w="0"/>
                <a:solidFill>
                  <a:srgbClr val="0070C0"/>
                </a:solidFill>
                <a:effectLst>
                  <a:outerShdw blurRad="38100" dist="25400" dir="5400000" algn="ctr" rotWithShape="0">
                    <a:srgbClr val="6E747A">
                      <a:alpha val="43000"/>
                    </a:srgbClr>
                  </a:outerShdw>
                </a:effectLst>
                <a:latin typeface="UTM Helve" panose="02040603050506020204" pitchFamily="18" charset="0"/>
              </a:rPr>
              <a:t>ư</a:t>
            </a:r>
            <a:r>
              <a:rPr lang="en-US" sz="2000" b="1" cap="none" spc="0">
                <a:ln w="0"/>
                <a:solidFill>
                  <a:srgbClr val="0070C0"/>
                </a:solidFill>
                <a:effectLst>
                  <a:outerShdw blurRad="38100" dist="25400" dir="5400000" algn="ctr" rotWithShape="0">
                    <a:srgbClr val="6E747A">
                      <a:alpha val="43000"/>
                    </a:srgbClr>
                  </a:outerShdw>
                </a:effectLst>
                <a:latin typeface="UTM Helve" panose="02040603050506020204" pitchFamily="18" charset="0"/>
              </a:rPr>
              <a:t> vậy nhằm mục đích gì?</a:t>
            </a:r>
            <a:endParaRPr lang="en-US" sz="2000" b="1">
              <a:ln w="0"/>
              <a:solidFill>
                <a:srgbClr val="0070C0"/>
              </a:solidFill>
              <a:effectLst>
                <a:outerShdw blurRad="38100" dist="25400" dir="5400000" algn="ctr" rotWithShape="0">
                  <a:srgbClr val="6E747A">
                    <a:alpha val="43000"/>
                  </a:srgbClr>
                </a:outerShdw>
              </a:effectLst>
              <a:latin typeface="UTM Helve" panose="02040603050506020204" pitchFamily="18" charset="0"/>
            </a:endParaRPr>
          </a:p>
        </p:txBody>
      </p:sp>
      <p:sp>
        <p:nvSpPr>
          <p:cNvPr id="8" name="Rectangle 7">
            <a:extLst>
              <a:ext uri="{FF2B5EF4-FFF2-40B4-BE49-F238E27FC236}">
                <a16:creationId xmlns:a16="http://schemas.microsoft.com/office/drawing/2014/main" id="{3A6CA008-3473-4DC7-A7DF-FE3A3F72024F}"/>
              </a:ext>
            </a:extLst>
          </p:cNvPr>
          <p:cNvSpPr/>
          <p:nvPr>
            <p:custDataLst>
              <p:tags r:id="rId4"/>
            </p:custDataLst>
          </p:nvPr>
        </p:nvSpPr>
        <p:spPr>
          <a:xfrm>
            <a:off x="6441170" y="2386097"/>
            <a:ext cx="2549175" cy="400110"/>
          </a:xfrm>
          <a:prstGeom prst="rect">
            <a:avLst/>
          </a:prstGeom>
          <a:noFill/>
        </p:spPr>
        <p:txBody>
          <a:bodyPr wrap="square" lIns="91440" tIns="45720" rIns="91440" bIns="45720">
            <a:spAutoFit/>
          </a:bodyPr>
          <a:lstStyle/>
          <a:p>
            <a:pPr marL="342900" indent="-342900">
              <a:buFont typeface="Wingdings" panose="05000000000000000000" pitchFamily="2" charset="2"/>
              <a:buChar char="q"/>
            </a:pPr>
            <a:r>
              <a:rPr lang="en-US" sz="2000" b="1" smtClean="0">
                <a:ln w="0"/>
                <a:solidFill>
                  <a:srgbClr val="002060"/>
                </a:solidFill>
                <a:effectLst>
                  <a:outerShdw blurRad="38100" dist="25400" dir="5400000" algn="ctr" rotWithShape="0">
                    <a:srgbClr val="6E747A">
                      <a:alpha val="43000"/>
                    </a:srgbClr>
                  </a:outerShdw>
                </a:effectLst>
                <a:latin typeface="UTM Helve" panose="02040603050506020204" pitchFamily="18" charset="0"/>
              </a:rPr>
              <a:t>Trước đây</a:t>
            </a:r>
            <a:endParaRPr lang="en-US" sz="2000" b="1">
              <a:ln w="0"/>
              <a:solidFill>
                <a:srgbClr val="002060"/>
              </a:solidFill>
              <a:effectLst>
                <a:outerShdw blurRad="38100" dist="25400" dir="5400000" algn="ctr" rotWithShape="0">
                  <a:srgbClr val="6E747A">
                    <a:alpha val="43000"/>
                  </a:srgbClr>
                </a:outerShdw>
              </a:effectLst>
              <a:latin typeface="UTM Helve" panose="02040603050506020204" pitchFamily="18" charset="0"/>
            </a:endParaRPr>
          </a:p>
        </p:txBody>
      </p:sp>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6212" y="896293"/>
            <a:ext cx="5210971" cy="5824431"/>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33775" y="2604900"/>
            <a:ext cx="1385915" cy="1847886"/>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93689" y="5115446"/>
            <a:ext cx="2403983" cy="1605278"/>
          </a:xfrm>
          <a:prstGeom prst="rect">
            <a:avLst/>
          </a:prstGeom>
        </p:spPr>
      </p:pic>
      <p:sp>
        <p:nvSpPr>
          <p:cNvPr id="12" name="Rectangle 11">
            <a:extLst>
              <a:ext uri="{FF2B5EF4-FFF2-40B4-BE49-F238E27FC236}">
                <a16:creationId xmlns:a16="http://schemas.microsoft.com/office/drawing/2014/main" id="{01994191-8E9F-420F-9F3E-D5AB19493D40}"/>
              </a:ext>
            </a:extLst>
          </p:cNvPr>
          <p:cNvSpPr/>
          <p:nvPr>
            <p:custDataLst>
              <p:tags r:id="rId5"/>
            </p:custDataLst>
          </p:nvPr>
        </p:nvSpPr>
        <p:spPr>
          <a:xfrm>
            <a:off x="8507770" y="3000808"/>
            <a:ext cx="1348772" cy="400110"/>
          </a:xfrm>
          <a:prstGeom prst="rect">
            <a:avLst/>
          </a:prstGeom>
          <a:noFill/>
        </p:spPr>
        <p:txBody>
          <a:bodyPr wrap="square" lIns="91440" tIns="45720" rIns="91440" bIns="45720">
            <a:spAutoFit/>
          </a:bodyPr>
          <a:lstStyle/>
          <a:p>
            <a:r>
              <a:rPr lang="en-US" sz="2000" b="1" cap="none" spc="0" smtClean="0">
                <a:ln w="0"/>
                <a:solidFill>
                  <a:srgbClr val="FF0000"/>
                </a:solidFill>
                <a:effectLst>
                  <a:outerShdw blurRad="38100" dist="25400" dir="5400000" algn="ctr" rotWithShape="0">
                    <a:srgbClr val="6E747A">
                      <a:alpha val="43000"/>
                    </a:srgbClr>
                  </a:outerShdw>
                </a:effectLst>
                <a:latin typeface="UTM Helve" panose="02040603050506020204" pitchFamily="18" charset="0"/>
              </a:rPr>
              <a:t>Puli sứ</a:t>
            </a:r>
            <a:endParaRPr lang="en-US" sz="2000" b="1">
              <a:ln w="0"/>
              <a:solidFill>
                <a:srgbClr val="FF0000"/>
              </a:solidFill>
              <a:effectLst>
                <a:outerShdw blurRad="38100" dist="25400" dir="5400000" algn="ctr" rotWithShape="0">
                  <a:srgbClr val="6E747A">
                    <a:alpha val="43000"/>
                  </a:srgbClr>
                </a:outerShdw>
              </a:effectLst>
              <a:latin typeface="UTM Helve" panose="02040603050506020204" pitchFamily="18" charset="0"/>
            </a:endParaRPr>
          </a:p>
        </p:txBody>
      </p:sp>
      <p:sp>
        <p:nvSpPr>
          <p:cNvPr id="13" name="Rectangle 12">
            <a:extLst>
              <a:ext uri="{FF2B5EF4-FFF2-40B4-BE49-F238E27FC236}">
                <a16:creationId xmlns:a16="http://schemas.microsoft.com/office/drawing/2014/main" id="{01994191-8E9F-420F-9F3E-D5AB19493D40}"/>
              </a:ext>
            </a:extLst>
          </p:cNvPr>
          <p:cNvSpPr/>
          <p:nvPr>
            <p:custDataLst>
              <p:tags r:id="rId6"/>
            </p:custDataLst>
          </p:nvPr>
        </p:nvSpPr>
        <p:spPr>
          <a:xfrm>
            <a:off x="8507770" y="4915391"/>
            <a:ext cx="2212136" cy="400110"/>
          </a:xfrm>
          <a:prstGeom prst="rect">
            <a:avLst/>
          </a:prstGeom>
          <a:noFill/>
        </p:spPr>
        <p:txBody>
          <a:bodyPr wrap="square" lIns="91440" tIns="45720" rIns="91440" bIns="45720">
            <a:spAutoFit/>
          </a:bodyPr>
          <a:lstStyle/>
          <a:p>
            <a:r>
              <a:rPr lang="en-US" sz="2000" b="1" smtClean="0">
                <a:ln w="0"/>
                <a:solidFill>
                  <a:srgbClr val="FF0000"/>
                </a:solidFill>
                <a:effectLst>
                  <a:outerShdw blurRad="38100" dist="25400" dir="5400000" algn="ctr" rotWithShape="0">
                    <a:srgbClr val="6E747A">
                      <a:alpha val="43000"/>
                    </a:srgbClr>
                  </a:outerShdw>
                </a:effectLst>
                <a:latin typeface="UTM Helve" panose="02040603050506020204" pitchFamily="18" charset="0"/>
              </a:rPr>
              <a:t>Ống cách điện</a:t>
            </a:r>
            <a:endParaRPr lang="en-US" sz="2000" b="1">
              <a:ln w="0"/>
              <a:solidFill>
                <a:srgbClr val="FF0000"/>
              </a:solidFill>
              <a:effectLst>
                <a:outerShdw blurRad="38100" dist="25400" dir="5400000" algn="ctr" rotWithShape="0">
                  <a:srgbClr val="6E747A">
                    <a:alpha val="43000"/>
                  </a:srgbClr>
                </a:outerShdw>
              </a:effectLst>
              <a:latin typeface="UTM Helve" panose="02040603050506020204" pitchFamily="18" charset="0"/>
            </a:endParaRPr>
          </a:p>
        </p:txBody>
      </p:sp>
      <p:sp>
        <p:nvSpPr>
          <p:cNvPr id="15" name="Rectangle 14">
            <a:extLst>
              <a:ext uri="{FF2B5EF4-FFF2-40B4-BE49-F238E27FC236}">
                <a16:creationId xmlns:a16="http://schemas.microsoft.com/office/drawing/2014/main" id="{3A6CA008-3473-4DC7-A7DF-FE3A3F72024F}"/>
              </a:ext>
            </a:extLst>
          </p:cNvPr>
          <p:cNvSpPr/>
          <p:nvPr>
            <p:custDataLst>
              <p:tags r:id="rId7"/>
            </p:custDataLst>
          </p:nvPr>
        </p:nvSpPr>
        <p:spPr>
          <a:xfrm>
            <a:off x="6433775" y="4500735"/>
            <a:ext cx="1797379" cy="400110"/>
          </a:xfrm>
          <a:prstGeom prst="rect">
            <a:avLst/>
          </a:prstGeom>
          <a:noFill/>
        </p:spPr>
        <p:txBody>
          <a:bodyPr wrap="square" lIns="91440" tIns="45720" rIns="91440" bIns="45720">
            <a:spAutoFit/>
          </a:bodyPr>
          <a:lstStyle/>
          <a:p>
            <a:pPr marL="342900" indent="-342900">
              <a:buFont typeface="Wingdings" panose="05000000000000000000" pitchFamily="2" charset="2"/>
              <a:buChar char="q"/>
            </a:pPr>
            <a:r>
              <a:rPr lang="en-US" sz="2000" b="1" smtClean="0">
                <a:ln w="0"/>
                <a:solidFill>
                  <a:srgbClr val="002060"/>
                </a:solidFill>
                <a:effectLst>
                  <a:outerShdw blurRad="38100" dist="25400" dir="5400000" algn="ctr" rotWithShape="0">
                    <a:srgbClr val="6E747A">
                      <a:alpha val="43000"/>
                    </a:srgbClr>
                  </a:outerShdw>
                </a:effectLst>
                <a:latin typeface="UTM Helve" panose="02040603050506020204" pitchFamily="18" charset="0"/>
              </a:rPr>
              <a:t>Hiện nay</a:t>
            </a:r>
            <a:endParaRPr lang="en-US" sz="2000" b="1">
              <a:ln w="0"/>
              <a:solidFill>
                <a:srgbClr val="002060"/>
              </a:solidFill>
              <a:effectLst>
                <a:outerShdw blurRad="38100" dist="25400" dir="5400000" algn="ctr" rotWithShape="0">
                  <a:srgbClr val="6E747A">
                    <a:alpha val="43000"/>
                  </a:srgbClr>
                </a:outerShdw>
              </a:effectLst>
              <a:latin typeface="UTM Helve" panose="02040603050506020204" pitchFamily="18" charset="0"/>
            </a:endParaRPr>
          </a:p>
        </p:txBody>
      </p:sp>
    </p:spTree>
    <p:custDataLst>
      <p:tags r:id="rId1"/>
    </p:custDataLst>
    <p:extLst>
      <p:ext uri="{BB962C8B-B14F-4D97-AF65-F5344CB8AC3E}">
        <p14:creationId xmlns:p14="http://schemas.microsoft.com/office/powerpoint/2010/main" val="44167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par>
                                <p:cTn id="29" presetID="22" presetClass="entr" presetSubtype="8"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3"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5">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3857" y="27159"/>
            <a:ext cx="9839594" cy="6858000"/>
          </a:xfrm>
          <a:prstGeom prst="rect">
            <a:avLst/>
          </a:prstGeom>
        </p:spPr>
      </p:pic>
      <p:sp>
        <p:nvSpPr>
          <p:cNvPr id="7" name="Oval 6"/>
          <p:cNvSpPr/>
          <p:nvPr>
            <p:custDataLst>
              <p:tags r:id="rId2"/>
            </p:custDataLst>
          </p:nvPr>
        </p:nvSpPr>
        <p:spPr>
          <a:xfrm>
            <a:off x="2408221" y="3429000"/>
            <a:ext cx="457200" cy="457200"/>
          </a:xfrm>
          <a:prstGeom prst="ellipse">
            <a:avLst/>
          </a:prstGeom>
          <a:solidFill>
            <a:schemeClr val="bg1"/>
          </a:solidFill>
          <a:ln w="1270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rPr>
              <a:t>1</a:t>
            </a:r>
            <a:endParaRPr lang="en-US" b="1">
              <a:solidFill>
                <a:schemeClr val="tx1"/>
              </a:solidFill>
            </a:endParaRPr>
          </a:p>
        </p:txBody>
      </p:sp>
      <p:sp>
        <p:nvSpPr>
          <p:cNvPr id="8" name="Oval 7"/>
          <p:cNvSpPr/>
          <p:nvPr>
            <p:custDataLst>
              <p:tags r:id="rId3"/>
            </p:custDataLst>
          </p:nvPr>
        </p:nvSpPr>
        <p:spPr>
          <a:xfrm>
            <a:off x="6142015" y="3200400"/>
            <a:ext cx="457200" cy="457200"/>
          </a:xfrm>
          <a:prstGeom prst="ellipse">
            <a:avLst/>
          </a:prstGeom>
          <a:solidFill>
            <a:schemeClr val="bg1"/>
          </a:solidFill>
          <a:ln w="1270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rPr>
              <a:t>1</a:t>
            </a:r>
            <a:endParaRPr lang="en-US" b="1">
              <a:solidFill>
                <a:schemeClr val="tx1"/>
              </a:solidFill>
            </a:endParaRPr>
          </a:p>
        </p:txBody>
      </p:sp>
      <p:sp>
        <p:nvSpPr>
          <p:cNvPr id="13" name="Oval 12"/>
          <p:cNvSpPr/>
          <p:nvPr>
            <p:custDataLst>
              <p:tags r:id="rId4"/>
            </p:custDataLst>
          </p:nvPr>
        </p:nvSpPr>
        <p:spPr>
          <a:xfrm>
            <a:off x="5073706" y="2403695"/>
            <a:ext cx="457200" cy="457200"/>
          </a:xfrm>
          <a:prstGeom prst="ellipse">
            <a:avLst/>
          </a:prstGeom>
          <a:solidFill>
            <a:schemeClr val="bg1"/>
          </a:solidFill>
          <a:ln w="1270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rPr>
              <a:t>2</a:t>
            </a:r>
            <a:endParaRPr lang="en-US" b="1">
              <a:solidFill>
                <a:schemeClr val="tx1"/>
              </a:solidFill>
            </a:endParaRPr>
          </a:p>
        </p:txBody>
      </p:sp>
      <p:sp>
        <p:nvSpPr>
          <p:cNvPr id="14" name="Oval 13"/>
          <p:cNvSpPr/>
          <p:nvPr>
            <p:custDataLst>
              <p:tags r:id="rId5"/>
            </p:custDataLst>
          </p:nvPr>
        </p:nvSpPr>
        <p:spPr>
          <a:xfrm>
            <a:off x="9623812" y="1991761"/>
            <a:ext cx="457200" cy="457200"/>
          </a:xfrm>
          <a:prstGeom prst="ellipse">
            <a:avLst/>
          </a:prstGeom>
          <a:solidFill>
            <a:schemeClr val="bg1"/>
          </a:solidFill>
          <a:ln w="1270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rPr>
              <a:t>3</a:t>
            </a:r>
            <a:endParaRPr lang="en-US" b="1">
              <a:solidFill>
                <a:schemeClr val="tx1"/>
              </a:solidFill>
            </a:endParaRPr>
          </a:p>
        </p:txBody>
      </p:sp>
      <p:sp>
        <p:nvSpPr>
          <p:cNvPr id="15" name="Oval 14"/>
          <p:cNvSpPr/>
          <p:nvPr>
            <p:custDataLst>
              <p:tags r:id="rId6"/>
            </p:custDataLst>
          </p:nvPr>
        </p:nvSpPr>
        <p:spPr>
          <a:xfrm>
            <a:off x="7509088" y="466253"/>
            <a:ext cx="457200" cy="457200"/>
          </a:xfrm>
          <a:prstGeom prst="ellipse">
            <a:avLst/>
          </a:prstGeom>
          <a:solidFill>
            <a:schemeClr val="bg1"/>
          </a:solidFill>
          <a:ln w="1270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rPr>
              <a:t>4</a:t>
            </a:r>
            <a:endParaRPr lang="en-US" b="1">
              <a:solidFill>
                <a:schemeClr val="tx1"/>
              </a:solidFill>
            </a:endParaRPr>
          </a:p>
        </p:txBody>
      </p:sp>
      <p:sp>
        <p:nvSpPr>
          <p:cNvPr id="16" name="Oval 15"/>
          <p:cNvSpPr/>
          <p:nvPr>
            <p:custDataLst>
              <p:tags r:id="rId7"/>
            </p:custDataLst>
          </p:nvPr>
        </p:nvSpPr>
        <p:spPr>
          <a:xfrm>
            <a:off x="6370615" y="95061"/>
            <a:ext cx="457200" cy="457200"/>
          </a:xfrm>
          <a:prstGeom prst="ellipse">
            <a:avLst/>
          </a:prstGeom>
          <a:solidFill>
            <a:schemeClr val="bg1"/>
          </a:solidFill>
          <a:ln w="1270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rPr>
              <a:t>5</a:t>
            </a:r>
            <a:endParaRPr lang="en-US" b="1">
              <a:solidFill>
                <a:schemeClr val="tx1"/>
              </a:solidFill>
            </a:endParaRPr>
          </a:p>
        </p:txBody>
      </p:sp>
      <p:cxnSp>
        <p:nvCxnSpPr>
          <p:cNvPr id="18" name="Straight Arrow Connector 17"/>
          <p:cNvCxnSpPr/>
          <p:nvPr/>
        </p:nvCxnSpPr>
        <p:spPr>
          <a:xfrm flipV="1">
            <a:off x="2865421" y="3530851"/>
            <a:ext cx="393827" cy="1267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p:cNvCxnSpPr>
            <a:stCxn id="8" idx="6"/>
          </p:cNvCxnSpPr>
          <p:nvPr/>
        </p:nvCxnSpPr>
        <p:spPr>
          <a:xfrm>
            <a:off x="6599215" y="3429000"/>
            <a:ext cx="47154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a:stCxn id="13" idx="0"/>
          </p:cNvCxnSpPr>
          <p:nvPr/>
        </p:nvCxnSpPr>
        <p:spPr>
          <a:xfrm flipH="1" flipV="1">
            <a:off x="5073706" y="2127565"/>
            <a:ext cx="228600" cy="2761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p:cNvCxnSpPr>
            <a:stCxn id="13" idx="0"/>
          </p:cNvCxnSpPr>
          <p:nvPr/>
        </p:nvCxnSpPr>
        <p:spPr>
          <a:xfrm flipV="1">
            <a:off x="5302306" y="1348967"/>
            <a:ext cx="772569" cy="10547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a:stCxn id="14" idx="0"/>
          </p:cNvCxnSpPr>
          <p:nvPr/>
        </p:nvCxnSpPr>
        <p:spPr>
          <a:xfrm flipV="1">
            <a:off x="9852412" y="1539089"/>
            <a:ext cx="0" cy="4526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p:cNvCxnSpPr>
            <a:stCxn id="15" idx="4"/>
          </p:cNvCxnSpPr>
          <p:nvPr/>
        </p:nvCxnSpPr>
        <p:spPr>
          <a:xfrm flipH="1">
            <a:off x="7378574" y="923453"/>
            <a:ext cx="359114" cy="7967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flipH="1">
            <a:off x="6237838" y="923453"/>
            <a:ext cx="1499850" cy="9528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p:cNvCxnSpPr>
            <a:stCxn id="16" idx="3"/>
          </p:cNvCxnSpPr>
          <p:nvPr/>
        </p:nvCxnSpPr>
        <p:spPr>
          <a:xfrm flipH="1">
            <a:off x="5966234" y="485306"/>
            <a:ext cx="471336" cy="669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3" name="Picture 32"/>
          <p:cNvPicPr>
            <a:picLocks noChangeAspect="1"/>
          </p:cNvPicPr>
          <p:nvPr>
            <p:custDataLst>
              <p:tags r:id="rId8"/>
            </p:custDataLst>
          </p:nvPr>
        </p:nvPicPr>
        <p:blipFill>
          <a:blip r:embed="rId17">
            <a:extLst>
              <a:ext uri="{28A0092B-C50C-407E-A947-70E740481C1C}">
                <a14:useLocalDpi xmlns:a14="http://schemas.microsoft.com/office/drawing/2010/main" val="0"/>
              </a:ext>
            </a:extLst>
          </a:blip>
          <a:stretch>
            <a:fillRect/>
          </a:stretch>
        </p:blipFill>
        <p:spPr>
          <a:xfrm>
            <a:off x="4453160" y="4806336"/>
            <a:ext cx="2880987" cy="1980291"/>
          </a:xfrm>
          <a:prstGeom prst="rect">
            <a:avLst/>
          </a:prstGeom>
          <a:solidFill>
            <a:srgbClr val="FFFFFF">
              <a:shade val="85000"/>
            </a:srgbClr>
          </a:solidFill>
          <a:ln w="88900" cap="sq">
            <a:solidFill>
              <a:srgbClr val="FFFFFF"/>
            </a:solidFill>
            <a:miter lim="800000"/>
          </a:ln>
          <a:effectLst>
            <a:glow rad="139700">
              <a:schemeClr val="accent2">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4" name="Rectangle 33">
            <a:extLst>
              <a:ext uri="{FF2B5EF4-FFF2-40B4-BE49-F238E27FC236}">
                <a16:creationId xmlns:a16="http://schemas.microsoft.com/office/drawing/2014/main" id="{01994191-8E9F-420F-9F3E-D5AB19493D40}"/>
              </a:ext>
            </a:extLst>
          </p:cNvPr>
          <p:cNvSpPr/>
          <p:nvPr>
            <p:custDataLst>
              <p:tags r:id="rId9"/>
            </p:custDataLst>
          </p:nvPr>
        </p:nvSpPr>
        <p:spPr>
          <a:xfrm>
            <a:off x="4850291" y="4859956"/>
            <a:ext cx="2086726" cy="400110"/>
          </a:xfrm>
          <a:prstGeom prst="rect">
            <a:avLst/>
          </a:prstGeom>
          <a:noFill/>
        </p:spPr>
        <p:txBody>
          <a:bodyPr wrap="square" lIns="91440" tIns="45720" rIns="91440" bIns="45720">
            <a:spAutoFit/>
          </a:bodyPr>
          <a:lstStyle/>
          <a:p>
            <a:r>
              <a:rPr lang="en-US" sz="2000" b="1" cap="none" spc="0" smtClean="0">
                <a:ln w="0"/>
                <a:solidFill>
                  <a:srgbClr val="FF0000"/>
                </a:solidFill>
                <a:effectLst>
                  <a:outerShdw blurRad="38100" dist="25400" dir="5400000" algn="ctr" rotWithShape="0">
                    <a:srgbClr val="6E747A">
                      <a:alpha val="43000"/>
                    </a:srgbClr>
                  </a:outerShdw>
                </a:effectLst>
                <a:latin typeface="UTM Helve" panose="02040603050506020204" pitchFamily="18" charset="0"/>
              </a:rPr>
              <a:t>1- Bảng điện</a:t>
            </a:r>
            <a:endParaRPr lang="en-US" sz="2000" b="1">
              <a:ln w="0"/>
              <a:solidFill>
                <a:srgbClr val="FF0000"/>
              </a:solidFill>
              <a:effectLst>
                <a:outerShdw blurRad="38100" dist="25400" dir="5400000" algn="ctr" rotWithShape="0">
                  <a:srgbClr val="6E747A">
                    <a:alpha val="43000"/>
                  </a:srgbClr>
                </a:outerShdw>
              </a:effectLst>
              <a:latin typeface="UTM Helve" panose="02040603050506020204" pitchFamily="18" charset="0"/>
            </a:endParaRPr>
          </a:p>
        </p:txBody>
      </p:sp>
      <p:sp>
        <p:nvSpPr>
          <p:cNvPr id="35" name="Rectangle 34">
            <a:extLst>
              <a:ext uri="{FF2B5EF4-FFF2-40B4-BE49-F238E27FC236}">
                <a16:creationId xmlns:a16="http://schemas.microsoft.com/office/drawing/2014/main" id="{01994191-8E9F-420F-9F3E-D5AB19493D40}"/>
              </a:ext>
            </a:extLst>
          </p:cNvPr>
          <p:cNvSpPr/>
          <p:nvPr>
            <p:custDataLst>
              <p:tags r:id="rId10"/>
            </p:custDataLst>
          </p:nvPr>
        </p:nvSpPr>
        <p:spPr>
          <a:xfrm>
            <a:off x="4850290" y="5205372"/>
            <a:ext cx="2428696" cy="400110"/>
          </a:xfrm>
          <a:prstGeom prst="rect">
            <a:avLst/>
          </a:prstGeom>
          <a:noFill/>
        </p:spPr>
        <p:txBody>
          <a:bodyPr wrap="square" lIns="91440" tIns="45720" rIns="91440" bIns="45720">
            <a:spAutoFit/>
          </a:bodyPr>
          <a:lstStyle/>
          <a:p>
            <a:r>
              <a:rPr lang="en-US" sz="2000" b="1" cap="none" spc="0" smtClean="0">
                <a:ln w="0"/>
                <a:solidFill>
                  <a:srgbClr val="FF0000"/>
                </a:solidFill>
                <a:effectLst>
                  <a:outerShdw blurRad="38100" dist="25400" dir="5400000" algn="ctr" rotWithShape="0">
                    <a:srgbClr val="6E747A">
                      <a:alpha val="43000"/>
                    </a:srgbClr>
                  </a:outerShdw>
                </a:effectLst>
                <a:latin typeface="UTM Helve" panose="02040603050506020204" pitchFamily="18" charset="0"/>
              </a:rPr>
              <a:t>2- Ống nối chữ L</a:t>
            </a:r>
            <a:endParaRPr lang="en-US" sz="2000" b="1">
              <a:ln w="0"/>
              <a:solidFill>
                <a:srgbClr val="FF0000"/>
              </a:solidFill>
              <a:effectLst>
                <a:outerShdw blurRad="38100" dist="25400" dir="5400000" algn="ctr" rotWithShape="0">
                  <a:srgbClr val="6E747A">
                    <a:alpha val="43000"/>
                  </a:srgbClr>
                </a:outerShdw>
              </a:effectLst>
              <a:latin typeface="UTM Helve" panose="02040603050506020204" pitchFamily="18" charset="0"/>
            </a:endParaRPr>
          </a:p>
        </p:txBody>
      </p:sp>
      <p:sp>
        <p:nvSpPr>
          <p:cNvPr id="36" name="Rectangle 35">
            <a:extLst>
              <a:ext uri="{FF2B5EF4-FFF2-40B4-BE49-F238E27FC236}">
                <a16:creationId xmlns:a16="http://schemas.microsoft.com/office/drawing/2014/main" id="{01994191-8E9F-420F-9F3E-D5AB19493D40}"/>
              </a:ext>
            </a:extLst>
          </p:cNvPr>
          <p:cNvSpPr/>
          <p:nvPr>
            <p:custDataLst>
              <p:tags r:id="rId11"/>
            </p:custDataLst>
          </p:nvPr>
        </p:nvSpPr>
        <p:spPr>
          <a:xfrm>
            <a:off x="4850290" y="5596427"/>
            <a:ext cx="2428696" cy="400110"/>
          </a:xfrm>
          <a:prstGeom prst="rect">
            <a:avLst/>
          </a:prstGeom>
          <a:noFill/>
        </p:spPr>
        <p:txBody>
          <a:bodyPr wrap="square" lIns="91440" tIns="45720" rIns="91440" bIns="45720">
            <a:spAutoFit/>
          </a:bodyPr>
          <a:lstStyle/>
          <a:p>
            <a:r>
              <a:rPr lang="en-US" sz="2000" b="1" cap="none" spc="0" smtClean="0">
                <a:ln w="0"/>
                <a:solidFill>
                  <a:srgbClr val="FF0000"/>
                </a:solidFill>
                <a:effectLst>
                  <a:outerShdw blurRad="38100" dist="25400" dir="5400000" algn="ctr" rotWithShape="0">
                    <a:srgbClr val="6E747A">
                      <a:alpha val="43000"/>
                    </a:srgbClr>
                  </a:outerShdw>
                </a:effectLst>
                <a:latin typeface="UTM Helve" panose="02040603050506020204" pitchFamily="18" charset="0"/>
              </a:rPr>
              <a:t>3- Ống luồn dây</a:t>
            </a:r>
            <a:endParaRPr lang="en-US" sz="2000" b="1">
              <a:ln w="0"/>
              <a:solidFill>
                <a:srgbClr val="FF0000"/>
              </a:solidFill>
              <a:effectLst>
                <a:outerShdw blurRad="38100" dist="25400" dir="5400000" algn="ctr" rotWithShape="0">
                  <a:srgbClr val="6E747A">
                    <a:alpha val="43000"/>
                  </a:srgbClr>
                </a:outerShdw>
              </a:effectLst>
              <a:latin typeface="UTM Helve" panose="02040603050506020204" pitchFamily="18" charset="0"/>
            </a:endParaRPr>
          </a:p>
        </p:txBody>
      </p:sp>
      <p:sp>
        <p:nvSpPr>
          <p:cNvPr id="39" name="Rectangle 38">
            <a:extLst>
              <a:ext uri="{FF2B5EF4-FFF2-40B4-BE49-F238E27FC236}">
                <a16:creationId xmlns:a16="http://schemas.microsoft.com/office/drawing/2014/main" id="{01994191-8E9F-420F-9F3E-D5AB19493D40}"/>
              </a:ext>
            </a:extLst>
          </p:cNvPr>
          <p:cNvSpPr/>
          <p:nvPr>
            <p:custDataLst>
              <p:tags r:id="rId12"/>
            </p:custDataLst>
          </p:nvPr>
        </p:nvSpPr>
        <p:spPr>
          <a:xfrm>
            <a:off x="4850290" y="5950898"/>
            <a:ext cx="2428696" cy="400110"/>
          </a:xfrm>
          <a:prstGeom prst="rect">
            <a:avLst/>
          </a:prstGeom>
          <a:noFill/>
        </p:spPr>
        <p:txBody>
          <a:bodyPr wrap="square" lIns="91440" tIns="45720" rIns="91440" bIns="45720">
            <a:spAutoFit/>
          </a:bodyPr>
          <a:lstStyle/>
          <a:p>
            <a:r>
              <a:rPr lang="en-US" sz="2000" b="1" cap="none" spc="0" smtClean="0">
                <a:ln w="0"/>
                <a:solidFill>
                  <a:srgbClr val="FF0000"/>
                </a:solidFill>
                <a:effectLst>
                  <a:outerShdw blurRad="38100" dist="25400" dir="5400000" algn="ctr" rotWithShape="0">
                    <a:srgbClr val="6E747A">
                      <a:alpha val="43000"/>
                    </a:srgbClr>
                  </a:outerShdw>
                </a:effectLst>
                <a:latin typeface="UTM Helve" panose="02040603050506020204" pitchFamily="18" charset="0"/>
              </a:rPr>
              <a:t>4- Ống nối T</a:t>
            </a:r>
            <a:endParaRPr lang="en-US" sz="2000" b="1">
              <a:ln w="0"/>
              <a:solidFill>
                <a:srgbClr val="FF0000"/>
              </a:solidFill>
              <a:effectLst>
                <a:outerShdw blurRad="38100" dist="25400" dir="5400000" algn="ctr" rotWithShape="0">
                  <a:srgbClr val="6E747A">
                    <a:alpha val="43000"/>
                  </a:srgbClr>
                </a:outerShdw>
              </a:effectLst>
              <a:latin typeface="UTM Helve" panose="02040603050506020204" pitchFamily="18" charset="0"/>
            </a:endParaRPr>
          </a:p>
        </p:txBody>
      </p:sp>
      <p:sp>
        <p:nvSpPr>
          <p:cNvPr id="40" name="Rectangle 39">
            <a:extLst>
              <a:ext uri="{FF2B5EF4-FFF2-40B4-BE49-F238E27FC236}">
                <a16:creationId xmlns:a16="http://schemas.microsoft.com/office/drawing/2014/main" id="{01994191-8E9F-420F-9F3E-D5AB19493D40}"/>
              </a:ext>
            </a:extLst>
          </p:cNvPr>
          <p:cNvSpPr/>
          <p:nvPr>
            <p:custDataLst>
              <p:tags r:id="rId13"/>
            </p:custDataLst>
          </p:nvPr>
        </p:nvSpPr>
        <p:spPr>
          <a:xfrm>
            <a:off x="4860527" y="6332898"/>
            <a:ext cx="2428696" cy="400110"/>
          </a:xfrm>
          <a:prstGeom prst="rect">
            <a:avLst/>
          </a:prstGeom>
          <a:noFill/>
        </p:spPr>
        <p:txBody>
          <a:bodyPr wrap="square" lIns="91440" tIns="45720" rIns="91440" bIns="45720">
            <a:spAutoFit/>
          </a:bodyPr>
          <a:lstStyle/>
          <a:p>
            <a:r>
              <a:rPr lang="en-US" sz="2000" b="1" cap="none" spc="0" smtClean="0">
                <a:ln w="0"/>
                <a:solidFill>
                  <a:srgbClr val="FF0000"/>
                </a:solidFill>
                <a:effectLst>
                  <a:outerShdw blurRad="38100" dist="25400" dir="5400000" algn="ctr" rotWithShape="0">
                    <a:srgbClr val="6E747A">
                      <a:alpha val="43000"/>
                    </a:srgbClr>
                  </a:outerShdw>
                </a:effectLst>
                <a:latin typeface="UTM Helve" panose="02040603050506020204" pitchFamily="18" charset="0"/>
              </a:rPr>
              <a:t>5- Máng đèn</a:t>
            </a:r>
            <a:endParaRPr lang="en-US" sz="2000" b="1">
              <a:ln w="0"/>
              <a:solidFill>
                <a:srgbClr val="FF0000"/>
              </a:solidFill>
              <a:effectLst>
                <a:outerShdw blurRad="38100" dist="25400" dir="5400000" algn="ctr" rotWithShape="0">
                  <a:srgbClr val="6E747A">
                    <a:alpha val="43000"/>
                  </a:srgbClr>
                </a:outerShdw>
              </a:effectLst>
              <a:latin typeface="UTM Helve" panose="02040603050506020204" pitchFamily="18" charset="0"/>
            </a:endParaRPr>
          </a:p>
        </p:txBody>
      </p:sp>
    </p:spTree>
    <p:custDataLst>
      <p:tags r:id="rId1"/>
    </p:custDataLst>
    <p:extLst>
      <p:ext uri="{BB962C8B-B14F-4D97-AF65-F5344CB8AC3E}">
        <p14:creationId xmlns:p14="http://schemas.microsoft.com/office/powerpoint/2010/main" val="253391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1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10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10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10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left)">
                                      <p:cBhvr>
                                        <p:cTn id="32"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9" grpId="0"/>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1000" b="-11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7A1BD4-AE5C-4554-9E38-C0412287735A}"/>
              </a:ext>
            </a:extLst>
          </p:cNvPr>
          <p:cNvSpPr/>
          <p:nvPr>
            <p:custDataLst>
              <p:tags r:id="rId2"/>
            </p:custDataLst>
          </p:nvPr>
        </p:nvSpPr>
        <p:spPr>
          <a:xfrm>
            <a:off x="485197" y="216752"/>
            <a:ext cx="3494509" cy="461665"/>
          </a:xfrm>
          <a:prstGeom prst="rect">
            <a:avLst/>
          </a:prstGeom>
          <a:noFill/>
        </p:spPr>
        <p:txBody>
          <a:bodyPr wrap="square" lIns="91440" tIns="45720" rIns="91440" bIns="45720">
            <a:spAutoFit/>
          </a:bodyPr>
          <a:lstStyle/>
          <a:p>
            <a:r>
              <a:rPr lang="en-US" sz="2400" b="1" cap="none" spc="0">
                <a:ln w="0"/>
                <a:solidFill>
                  <a:schemeClr val="bg1"/>
                </a:solidFill>
                <a:effectLst>
                  <a:outerShdw blurRad="38100" dist="25400" dir="5400000" algn="ctr" rotWithShape="0">
                    <a:srgbClr val="6E747A">
                      <a:alpha val="43000"/>
                    </a:srgbClr>
                  </a:outerShdw>
                </a:effectLst>
                <a:latin typeface="UTM Helve" panose="02040603050506020204" pitchFamily="18" charset="0"/>
              </a:rPr>
              <a:t>2) Các vật cách điện</a:t>
            </a:r>
          </a:p>
        </p:txBody>
      </p:sp>
      <p:sp>
        <p:nvSpPr>
          <p:cNvPr id="4" name="Rectangle 3">
            <a:extLst>
              <a:ext uri="{FF2B5EF4-FFF2-40B4-BE49-F238E27FC236}">
                <a16:creationId xmlns:a16="http://schemas.microsoft.com/office/drawing/2014/main" id="{F9202161-BCB7-4E21-BBF3-E0A83064E547}"/>
              </a:ext>
            </a:extLst>
          </p:cNvPr>
          <p:cNvSpPr/>
          <p:nvPr>
            <p:custDataLst>
              <p:tags r:id="rId3"/>
            </p:custDataLst>
          </p:nvPr>
        </p:nvSpPr>
        <p:spPr>
          <a:xfrm>
            <a:off x="853300" y="697928"/>
            <a:ext cx="8957509" cy="430887"/>
          </a:xfrm>
          <a:prstGeom prst="rect">
            <a:avLst/>
          </a:prstGeom>
          <a:noFill/>
        </p:spPr>
        <p:txBody>
          <a:bodyPr wrap="square" lIns="91440" tIns="45720" rIns="91440" bIns="45720">
            <a:spAutoFit/>
          </a:bodyPr>
          <a:lstStyle/>
          <a:p>
            <a:r>
              <a:rPr lang="en-US" sz="2200" b="1" cap="none" spc="0">
                <a:ln w="0"/>
                <a:solidFill>
                  <a:schemeClr val="bg1"/>
                </a:solidFill>
                <a:effectLst>
                  <a:outerShdw blurRad="38100" dist="25400" dir="5400000" algn="ctr" rotWithShape="0">
                    <a:srgbClr val="6E747A">
                      <a:alpha val="43000"/>
                    </a:srgbClr>
                  </a:outerShdw>
                </a:effectLst>
                <a:latin typeface="UTM Helve" panose="02040603050506020204" pitchFamily="18" charset="0"/>
              </a:rPr>
              <a:t>Gồm: Puli s</a:t>
            </a:r>
            <a:r>
              <a:rPr lang="en-US" sz="2200" b="1">
                <a:ln w="0"/>
                <a:solidFill>
                  <a:schemeClr val="bg1"/>
                </a:solidFill>
                <a:effectLst>
                  <a:outerShdw blurRad="38100" dist="25400" dir="5400000" algn="ctr" rotWithShape="0">
                    <a:srgbClr val="6E747A">
                      <a:alpha val="43000"/>
                    </a:srgbClr>
                  </a:outerShdw>
                </a:effectLst>
                <a:latin typeface="UTM Helve" panose="02040603050506020204" pitchFamily="18" charset="0"/>
              </a:rPr>
              <a:t>ứ, máng gỗ, ống cách điện và các phụ kiện phù hợp</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 y="1222764"/>
            <a:ext cx="10198984" cy="5635236"/>
          </a:xfrm>
          <a:prstGeom prst="rect">
            <a:avLst/>
          </a:prstGeom>
        </p:spPr>
      </p:pic>
    </p:spTree>
    <p:custDataLst>
      <p:tags r:id="rId1"/>
    </p:custDataLst>
    <p:extLst>
      <p:ext uri="{BB962C8B-B14F-4D97-AF65-F5344CB8AC3E}">
        <p14:creationId xmlns:p14="http://schemas.microsoft.com/office/powerpoint/2010/main" val="321071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
        <p:cNvGrpSpPr/>
        <p:nvPr/>
      </p:nvGrpSpPr>
      <p:grpSpPr>
        <a:xfrm>
          <a:off x="0" y="0"/>
          <a:ext cx="0" cy="0"/>
          <a:chOff x="0" y="0"/>
          <a:chExt cx="0" cy="0"/>
        </a:xfrm>
      </p:grpSpPr>
      <p:grpSp>
        <p:nvGrpSpPr>
          <p:cNvPr id="2" name="Group 1"/>
          <p:cNvGrpSpPr/>
          <p:nvPr>
            <p:custDataLst>
              <p:tags r:id="rId2"/>
            </p:custDataLst>
          </p:nvPr>
        </p:nvGrpSpPr>
        <p:grpSpPr>
          <a:xfrm>
            <a:off x="1017633" y="588464"/>
            <a:ext cx="10996023" cy="6379997"/>
            <a:chOff x="972594" y="293086"/>
            <a:chExt cx="10996023" cy="6379997"/>
          </a:xfrm>
        </p:grpSpPr>
        <p:sp>
          <p:nvSpPr>
            <p:cNvPr id="4" name="Rectangle 3">
              <a:extLst>
                <a:ext uri="{FF2B5EF4-FFF2-40B4-BE49-F238E27FC236}">
                  <a16:creationId xmlns:a16="http://schemas.microsoft.com/office/drawing/2014/main" id="{DD77F27F-F5A4-46F1-9B1C-4EA9D74694ED}"/>
                </a:ext>
              </a:extLst>
            </p:cNvPr>
            <p:cNvSpPr/>
            <p:nvPr>
              <p:custDataLst>
                <p:tags r:id="rId3"/>
              </p:custDataLst>
            </p:nvPr>
          </p:nvSpPr>
          <p:spPr>
            <a:xfrm>
              <a:off x="4003916" y="293086"/>
              <a:ext cx="3656770" cy="523220"/>
            </a:xfrm>
            <a:prstGeom prst="rect">
              <a:avLst/>
            </a:prstGeom>
            <a:noFill/>
          </p:spPr>
          <p:txBody>
            <a:bodyPr wrap="none" lIns="91440" tIns="45720" rIns="91440" bIns="45720">
              <a:spAutoFit/>
            </a:bodyPr>
            <a:lstStyle/>
            <a:p>
              <a:pPr algn="ctr"/>
              <a:r>
                <a:rPr lang="en-US" sz="2800" b="1">
                  <a:ln w="0">
                    <a:solidFill>
                      <a:srgbClr val="FFFF00"/>
                    </a:solidFill>
                  </a:ln>
                  <a:solidFill>
                    <a:srgbClr val="F10FB0"/>
                  </a:solidFill>
                  <a:effectLst>
                    <a:reflection blurRad="6350" stA="53000" endA="300" endPos="35500" dir="5400000" sy="-90000" algn="bl" rotWithShape="0"/>
                  </a:effectLst>
                  <a:latin typeface="SVN-Servetica Medium" panose="020B0604020202020204" pitchFamily="34" charset="0"/>
                  <a:cs typeface="Times New Roman" panose="02020603050405020304" pitchFamily="18" charset="0"/>
                </a:rPr>
                <a:t>MỤC TIÊU BÀI HỌC</a:t>
              </a:r>
            </a:p>
          </p:txBody>
        </p:sp>
        <p:sp>
          <p:nvSpPr>
            <p:cNvPr id="5" name="TextBox 4">
              <a:extLst>
                <a:ext uri="{FF2B5EF4-FFF2-40B4-BE49-F238E27FC236}">
                  <a16:creationId xmlns:a16="http://schemas.microsoft.com/office/drawing/2014/main" id="{A1825DA1-27B3-4D69-A0C3-DAEFF9689B43}"/>
                </a:ext>
              </a:extLst>
            </p:cNvPr>
            <p:cNvSpPr txBox="1"/>
            <p:nvPr>
              <p:custDataLst>
                <p:tags r:id="rId4"/>
              </p:custDataLst>
            </p:nvPr>
          </p:nvSpPr>
          <p:spPr>
            <a:xfrm>
              <a:off x="972594" y="656051"/>
              <a:ext cx="10996023" cy="6017032"/>
            </a:xfrm>
            <a:prstGeom prst="rect">
              <a:avLst/>
            </a:prstGeom>
            <a:noFill/>
          </p:spPr>
          <p:txBody>
            <a:bodyPr wrap="square" rtlCol="0">
              <a:spAutoFit/>
            </a:bodyPr>
            <a:lstStyle/>
            <a:p>
              <a:pPr>
                <a:spcBef>
                  <a:spcPts val="300"/>
                </a:spcBef>
                <a:spcAft>
                  <a:spcPts val="300"/>
                </a:spcAft>
              </a:pPr>
              <a:r>
                <a:rPr lang="en-US" sz="2000" b="1">
                  <a:solidFill>
                    <a:srgbClr val="FFFF00"/>
                  </a:solidFill>
                  <a:latin typeface="UTM Helve" panose="02040603050506020204" pitchFamily="18" charset="0"/>
                  <a:cs typeface="Arial" panose="020B0604020202020204" pitchFamily="34" charset="0"/>
                </a:rPr>
                <a:t>1. Kiến thức </a:t>
              </a:r>
            </a:p>
            <a:p>
              <a:pPr marL="285750" indent="-285750">
                <a:spcBef>
                  <a:spcPts val="300"/>
                </a:spcBef>
                <a:spcAft>
                  <a:spcPts val="300"/>
                </a:spcAft>
                <a:buFontTx/>
                <a:buChar char="-"/>
              </a:pPr>
              <a:r>
                <a:rPr lang="en-US" sz="2000">
                  <a:solidFill>
                    <a:schemeClr val="bg1"/>
                  </a:solidFill>
                  <a:latin typeface="UTM Helve" panose="02040603050506020204" pitchFamily="18" charset="0"/>
                  <a:cs typeface="Arial" panose="020B0604020202020204" pitchFamily="34" charset="0"/>
                </a:rPr>
                <a:t>Biết đ</a:t>
              </a:r>
              <a:r>
                <a:rPr lang="vi-VN" sz="2000">
                  <a:solidFill>
                    <a:schemeClr val="bg1"/>
                  </a:solidFill>
                  <a:latin typeface="Arial" panose="020B0604020202020204" pitchFamily="34" charset="0"/>
                  <a:cs typeface="Arial" panose="020B0604020202020204" pitchFamily="34" charset="0"/>
                </a:rPr>
                <a:t>ư</a:t>
              </a:r>
              <a:r>
                <a:rPr lang="en-US" sz="2000" err="1">
                  <a:solidFill>
                    <a:schemeClr val="bg1"/>
                  </a:solidFill>
                  <a:latin typeface="UTM Helve" panose="02040603050506020204" pitchFamily="18" charset="0"/>
                  <a:cs typeface="Arial" panose="020B0604020202020204" pitchFamily="34" charset="0"/>
                </a:rPr>
                <a:t>ợc</a:t>
              </a:r>
              <a:r>
                <a:rPr lang="en-US" sz="2000">
                  <a:solidFill>
                    <a:schemeClr val="bg1"/>
                  </a:solidFill>
                  <a:latin typeface="UTM Helve" panose="02040603050506020204" pitchFamily="18" charset="0"/>
                  <a:cs typeface="Arial" panose="020B0604020202020204" pitchFamily="34" charset="0"/>
                </a:rPr>
                <a:t> một số </a:t>
              </a:r>
              <a:r>
                <a:rPr lang="en-US" sz="2000" err="1">
                  <a:solidFill>
                    <a:schemeClr val="bg1"/>
                  </a:solidFill>
                  <a:latin typeface="UTM Helve" panose="02040603050506020204" pitchFamily="18" charset="0"/>
                  <a:cs typeface="Arial" panose="020B0604020202020204" pitchFamily="34" charset="0"/>
                </a:rPr>
                <a:t>ph</a:t>
              </a:r>
              <a:r>
                <a:rPr lang="vi-VN" sz="2000">
                  <a:solidFill>
                    <a:schemeClr val="bg1"/>
                  </a:solidFill>
                  <a:latin typeface="Arial" panose="020B0604020202020204" pitchFamily="34" charset="0"/>
                  <a:cs typeface="Arial" panose="020B0604020202020204" pitchFamily="34" charset="0"/>
                </a:rPr>
                <a:t>ư</a:t>
              </a:r>
              <a:r>
                <a:rPr lang="en-US" sz="2000" err="1">
                  <a:solidFill>
                    <a:schemeClr val="bg1"/>
                  </a:solidFill>
                  <a:latin typeface="UTM Helve" panose="02040603050506020204" pitchFamily="18" charset="0"/>
                  <a:cs typeface="Arial" panose="020B0604020202020204" pitchFamily="34" charset="0"/>
                </a:rPr>
                <a:t>ơng</a:t>
              </a:r>
              <a:r>
                <a:rPr lang="en-US" sz="2000">
                  <a:solidFill>
                    <a:schemeClr val="bg1"/>
                  </a:solidFill>
                  <a:latin typeface="UTM Helve" panose="02040603050506020204" pitchFamily="18" charset="0"/>
                  <a:cs typeface="Arial" panose="020B0604020202020204" pitchFamily="34" charset="0"/>
                </a:rPr>
                <a:t> pháp lắp đặt dây dẫn của mạng điện trong nhà, đặc điểm và những yêu cầu kĩ thuật lắp đặt dây dẫn kiểu nổi và lắp đặt dây dẫn kiểu ngầm</a:t>
              </a:r>
            </a:p>
            <a:p>
              <a:pPr marL="285750" indent="-285750">
                <a:spcBef>
                  <a:spcPts val="300"/>
                </a:spcBef>
                <a:spcAft>
                  <a:spcPts val="300"/>
                </a:spcAft>
                <a:buFontTx/>
                <a:buChar char="-"/>
              </a:pPr>
              <a:r>
                <a:rPr lang="en-US" sz="2000">
                  <a:solidFill>
                    <a:schemeClr val="bg1"/>
                  </a:solidFill>
                  <a:latin typeface="UTM Helve" panose="02040603050506020204" pitchFamily="18" charset="0"/>
                  <a:cs typeface="Arial" panose="020B0604020202020204" pitchFamily="34" charset="0"/>
                </a:rPr>
                <a:t>Hiểu đ</a:t>
              </a:r>
              <a:r>
                <a:rPr lang="vi-VN" sz="2000">
                  <a:solidFill>
                    <a:schemeClr val="bg1"/>
                  </a:solidFill>
                  <a:latin typeface="Arial" panose="020B0604020202020204" pitchFamily="34" charset="0"/>
                  <a:cs typeface="Arial" panose="020B0604020202020204" pitchFamily="34" charset="0"/>
                </a:rPr>
                <a:t>ư</a:t>
              </a:r>
              <a:r>
                <a:rPr lang="en-US" sz="2000" err="1">
                  <a:solidFill>
                    <a:schemeClr val="bg1"/>
                  </a:solidFill>
                  <a:latin typeface="UTM Helve" panose="02040603050506020204" pitchFamily="18" charset="0"/>
                  <a:cs typeface="Arial" panose="020B0604020202020204" pitchFamily="34" charset="0"/>
                </a:rPr>
                <a:t>ợc</a:t>
              </a:r>
              <a:r>
                <a:rPr lang="en-US" sz="2000">
                  <a:solidFill>
                    <a:schemeClr val="bg1"/>
                  </a:solidFill>
                  <a:latin typeface="UTM Helve" panose="02040603050506020204" pitchFamily="18" charset="0"/>
                  <a:cs typeface="Arial" panose="020B0604020202020204" pitchFamily="34" charset="0"/>
                </a:rPr>
                <a:t> các </a:t>
              </a:r>
              <a:r>
                <a:rPr lang="en-US" sz="2000" err="1">
                  <a:solidFill>
                    <a:schemeClr val="bg1"/>
                  </a:solidFill>
                  <a:latin typeface="UTM Helve" panose="02040603050506020204" pitchFamily="18" charset="0"/>
                  <a:cs typeface="Arial" panose="020B0604020202020204" pitchFamily="34" charset="0"/>
                </a:rPr>
                <a:t>ph</a:t>
              </a:r>
              <a:r>
                <a:rPr lang="vi-VN" sz="2000">
                  <a:solidFill>
                    <a:schemeClr val="bg1"/>
                  </a:solidFill>
                  <a:latin typeface="Arial" panose="020B0604020202020204" pitchFamily="34" charset="0"/>
                  <a:cs typeface="Arial" panose="020B0604020202020204" pitchFamily="34" charset="0"/>
                </a:rPr>
                <a:t>ư</a:t>
              </a:r>
              <a:r>
                <a:rPr lang="en-US" sz="2000" err="1">
                  <a:solidFill>
                    <a:schemeClr val="bg1"/>
                  </a:solidFill>
                  <a:latin typeface="UTM Helve" panose="02040603050506020204" pitchFamily="18" charset="0"/>
                  <a:cs typeface="Arial" panose="020B0604020202020204" pitchFamily="34" charset="0"/>
                </a:rPr>
                <a:t>ơng</a:t>
              </a:r>
              <a:r>
                <a:rPr lang="en-US" sz="2000">
                  <a:solidFill>
                    <a:schemeClr val="bg1"/>
                  </a:solidFill>
                  <a:latin typeface="UTM Helve" panose="02040603050506020204" pitchFamily="18" charset="0"/>
                  <a:cs typeface="Arial" panose="020B0604020202020204" pitchFamily="34" charset="0"/>
                </a:rPr>
                <a:t> pháp lắp đặt dây dẫn điện trong thực tế để áp dụng vào những bài thực hành</a:t>
              </a:r>
            </a:p>
            <a:p>
              <a:pPr>
                <a:spcBef>
                  <a:spcPts val="300"/>
                </a:spcBef>
                <a:spcAft>
                  <a:spcPts val="300"/>
                </a:spcAft>
              </a:pPr>
              <a:r>
                <a:rPr lang="en-US" sz="2000" b="1">
                  <a:solidFill>
                    <a:srgbClr val="FFFF00"/>
                  </a:solidFill>
                  <a:latin typeface="UTM Helve" panose="02040603050506020204" pitchFamily="18" charset="0"/>
                  <a:cs typeface="Arial" panose="020B0604020202020204" pitchFamily="34" charset="0"/>
                </a:rPr>
                <a:t>2. Kỹ năng</a:t>
              </a:r>
            </a:p>
            <a:p>
              <a:pPr marL="285750" indent="-285750">
                <a:spcBef>
                  <a:spcPts val="300"/>
                </a:spcBef>
                <a:spcAft>
                  <a:spcPts val="300"/>
                </a:spcAft>
                <a:buFontTx/>
                <a:buChar char="-"/>
              </a:pPr>
              <a:r>
                <a:rPr lang="en-US" sz="2000">
                  <a:solidFill>
                    <a:schemeClr val="bg1"/>
                  </a:solidFill>
                  <a:latin typeface="UTM Helve" panose="02040603050506020204" pitchFamily="18" charset="0"/>
                  <a:cs typeface="Arial" panose="020B0604020202020204" pitchFamily="34" charset="0"/>
                </a:rPr>
                <a:t>Phát triển kỹ năng quan sát và phân tích kênh hình</a:t>
              </a:r>
            </a:p>
            <a:p>
              <a:pPr marL="285750" indent="-285750">
                <a:spcBef>
                  <a:spcPts val="300"/>
                </a:spcBef>
                <a:spcAft>
                  <a:spcPts val="300"/>
                </a:spcAft>
                <a:buFontTx/>
                <a:buChar char="-"/>
              </a:pPr>
              <a:r>
                <a:rPr lang="en-US" sz="2000">
                  <a:solidFill>
                    <a:schemeClr val="bg1"/>
                  </a:solidFill>
                  <a:latin typeface="UTM Helve" panose="02040603050506020204" pitchFamily="18" charset="0"/>
                  <a:cs typeface="Arial" panose="020B0604020202020204" pitchFamily="34" charset="0"/>
                </a:rPr>
                <a:t>Kỹ năng t</a:t>
              </a:r>
              <a:r>
                <a:rPr lang="vi-VN" sz="2000">
                  <a:solidFill>
                    <a:schemeClr val="bg1"/>
                  </a:solidFill>
                  <a:latin typeface="Arial" panose="020B0604020202020204" pitchFamily="34" charset="0"/>
                  <a:cs typeface="Arial" panose="020B0604020202020204" pitchFamily="34" charset="0"/>
                </a:rPr>
                <a:t>ư</a:t>
              </a:r>
              <a:r>
                <a:rPr lang="en-US" sz="2000">
                  <a:solidFill>
                    <a:schemeClr val="bg1"/>
                  </a:solidFill>
                  <a:latin typeface="UTM Helve" panose="02040603050506020204" pitchFamily="18" charset="0"/>
                  <a:cs typeface="Arial" panose="020B0604020202020204" pitchFamily="34" charset="0"/>
                </a:rPr>
                <a:t> duy nhạy bén</a:t>
              </a:r>
            </a:p>
            <a:p>
              <a:pPr marL="285750" indent="-285750">
                <a:spcBef>
                  <a:spcPts val="300"/>
                </a:spcBef>
                <a:spcAft>
                  <a:spcPts val="300"/>
                </a:spcAft>
                <a:buFontTx/>
                <a:buChar char="-"/>
              </a:pPr>
              <a:r>
                <a:rPr lang="en-US" sz="2000">
                  <a:solidFill>
                    <a:schemeClr val="bg1"/>
                  </a:solidFill>
                  <a:latin typeface="UTM Helve" panose="02040603050506020204" pitchFamily="18" charset="0"/>
                  <a:cs typeface="Arial" panose="020B0604020202020204" pitchFamily="34" charset="0"/>
                </a:rPr>
                <a:t>Phát triển năng lực tự học; t</a:t>
              </a:r>
              <a:r>
                <a:rPr lang="vi-VN" sz="2000">
                  <a:solidFill>
                    <a:schemeClr val="bg1"/>
                  </a:solidFill>
                  <a:latin typeface="Arial" panose="020B0604020202020204" pitchFamily="34" charset="0"/>
                  <a:cs typeface="Arial" panose="020B0604020202020204" pitchFamily="34" charset="0"/>
                </a:rPr>
                <a:t>ư</a:t>
              </a:r>
              <a:r>
                <a:rPr lang="en-US" sz="2000">
                  <a:solidFill>
                    <a:schemeClr val="bg1"/>
                  </a:solidFill>
                  <a:latin typeface="UTM Helve" panose="02040603050506020204" pitchFamily="18" charset="0"/>
                  <a:cs typeface="Arial" panose="020B0604020202020204" pitchFamily="34" charset="0"/>
                </a:rPr>
                <a:t> duy; tìm kiếm các thông tin liên </a:t>
              </a:r>
              <a:r>
                <a:rPr lang="en-US" sz="2000" smtClean="0">
                  <a:solidFill>
                    <a:schemeClr val="bg1"/>
                  </a:solidFill>
                  <a:latin typeface="UTM Helve" panose="02040603050506020204" pitchFamily="18" charset="0"/>
                  <a:cs typeface="Arial" panose="020B0604020202020204" pitchFamily="34" charset="0"/>
                </a:rPr>
                <a:t>quan</a:t>
              </a:r>
            </a:p>
            <a:p>
              <a:pPr>
                <a:spcBef>
                  <a:spcPts val="300"/>
                </a:spcBef>
                <a:spcAft>
                  <a:spcPts val="300"/>
                </a:spcAft>
              </a:pPr>
              <a:r>
                <a:rPr lang="en-US" sz="2000" b="1" smtClean="0">
                  <a:solidFill>
                    <a:srgbClr val="FFFF00"/>
                  </a:solidFill>
                  <a:latin typeface="UTM Helve" panose="02040603050506020204" pitchFamily="18" charset="0"/>
                  <a:cs typeface="Arial" panose="020B0604020202020204" pitchFamily="34" charset="0"/>
                </a:rPr>
                <a:t>3. Năng lực</a:t>
              </a:r>
            </a:p>
            <a:p>
              <a:pPr marL="342900" indent="-342900">
                <a:spcBef>
                  <a:spcPts val="300"/>
                </a:spcBef>
                <a:spcAft>
                  <a:spcPts val="300"/>
                </a:spcAft>
                <a:buFontTx/>
                <a:buChar char="-"/>
              </a:pPr>
              <a:r>
                <a:rPr lang="en-US" sz="2000" smtClean="0">
                  <a:solidFill>
                    <a:schemeClr val="bg1"/>
                  </a:solidFill>
                  <a:latin typeface="UTM Helve" panose="02040603050506020204" pitchFamily="18" charset="0"/>
                  <a:cs typeface="Arial" panose="020B0604020202020204" pitchFamily="34" charset="0"/>
                </a:rPr>
                <a:t>Năng lực tư duy, phân tích tổng hợp thông tin, </a:t>
              </a:r>
            </a:p>
            <a:p>
              <a:pPr marL="342900" indent="-342900">
                <a:spcBef>
                  <a:spcPts val="300"/>
                </a:spcBef>
                <a:spcAft>
                  <a:spcPts val="300"/>
                </a:spcAft>
                <a:buFontTx/>
                <a:buChar char="-"/>
              </a:pPr>
              <a:r>
                <a:rPr lang="en-US" sz="2000" smtClean="0">
                  <a:solidFill>
                    <a:schemeClr val="bg1"/>
                  </a:solidFill>
                  <a:latin typeface="UTM Helve" panose="02040603050506020204" pitchFamily="18" charset="0"/>
                  <a:cs typeface="Arial" panose="020B0604020202020204" pitchFamily="34" charset="0"/>
                </a:rPr>
                <a:t>Năng lực công nghệ cụ thể, sử dụng ngôn ngữ kĩ thuật</a:t>
              </a:r>
              <a:endParaRPr lang="en-US" sz="2000">
                <a:solidFill>
                  <a:schemeClr val="bg1"/>
                </a:solidFill>
                <a:latin typeface="UTM Helve" panose="02040603050506020204" pitchFamily="18" charset="0"/>
                <a:cs typeface="Arial" panose="020B0604020202020204" pitchFamily="34" charset="0"/>
              </a:endParaRPr>
            </a:p>
            <a:p>
              <a:pPr>
                <a:spcBef>
                  <a:spcPts val="300"/>
                </a:spcBef>
                <a:spcAft>
                  <a:spcPts val="300"/>
                </a:spcAft>
              </a:pPr>
              <a:r>
                <a:rPr lang="en-US" sz="2000" b="1" smtClean="0">
                  <a:solidFill>
                    <a:srgbClr val="FFFF00"/>
                  </a:solidFill>
                  <a:latin typeface="UTM Helve" panose="02040603050506020204" pitchFamily="18" charset="0"/>
                  <a:cs typeface="Arial" panose="020B0604020202020204" pitchFamily="34" charset="0"/>
                </a:rPr>
                <a:t>4. Phẩm chất. </a:t>
              </a:r>
              <a:endParaRPr lang="en-US" sz="2000" b="1">
                <a:solidFill>
                  <a:srgbClr val="FFFF00"/>
                </a:solidFill>
                <a:latin typeface="UTM Helve" panose="02040603050506020204" pitchFamily="18" charset="0"/>
                <a:cs typeface="Arial" panose="020B0604020202020204" pitchFamily="34" charset="0"/>
              </a:endParaRPr>
            </a:p>
            <a:p>
              <a:pPr>
                <a:spcBef>
                  <a:spcPts val="300"/>
                </a:spcBef>
                <a:spcAft>
                  <a:spcPts val="300"/>
                </a:spcAft>
              </a:pPr>
              <a:r>
                <a:rPr lang="en-US" sz="2000" smtClean="0">
                  <a:solidFill>
                    <a:schemeClr val="bg1"/>
                  </a:solidFill>
                  <a:latin typeface="UTM Helve" panose="02040603050506020204" pitchFamily="18" charset="0"/>
                  <a:cs typeface="Arial" panose="020B0604020202020204" pitchFamily="34" charset="0"/>
                </a:rPr>
                <a:t>	Tự lập, tự tin, tự chủ; Có trách nhiệm với bản thân và cộng đồng</a:t>
              </a:r>
              <a:endParaRPr lang="en-US" sz="2000">
                <a:solidFill>
                  <a:schemeClr val="bg1"/>
                </a:solidFill>
                <a:latin typeface="UTM Helve" panose="02040603050506020204" pitchFamily="18" charset="0"/>
                <a:cs typeface="Arial" panose="020B0604020202020204" pitchFamily="34" charset="0"/>
              </a:endParaRPr>
            </a:p>
            <a:p>
              <a:pPr>
                <a:spcBef>
                  <a:spcPts val="300"/>
                </a:spcBef>
                <a:spcAft>
                  <a:spcPts val="300"/>
                </a:spcAft>
              </a:pPr>
              <a:endParaRPr lang="en-US" sz="2000" b="1">
                <a:solidFill>
                  <a:schemeClr val="bg1"/>
                </a:solidFill>
                <a:latin typeface="UTM Helve" panose="02040603050506020204" pitchFamily="18" charset="0"/>
                <a:cs typeface="Arial" panose="020B0604020202020204" pitchFamily="34" charset="0"/>
              </a:endParaRPr>
            </a:p>
            <a:p>
              <a:pPr>
                <a:spcBef>
                  <a:spcPts val="300"/>
                </a:spcBef>
                <a:spcAft>
                  <a:spcPts val="300"/>
                </a:spcAft>
              </a:pPr>
              <a:endParaRPr lang="en-US" sz="2000">
                <a:solidFill>
                  <a:schemeClr val="bg1"/>
                </a:solidFill>
                <a:latin typeface="UTM Helve" panose="02040603050506020204" pitchFamily="18"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2457300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7000" b="-17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5419D1-57FA-4DED-BAAF-52A4997DCD6B}"/>
              </a:ext>
            </a:extLst>
          </p:cNvPr>
          <p:cNvSpPr/>
          <p:nvPr>
            <p:custDataLst>
              <p:tags r:id="rId2"/>
            </p:custDataLst>
          </p:nvPr>
        </p:nvSpPr>
        <p:spPr>
          <a:xfrm>
            <a:off x="473082" y="290283"/>
            <a:ext cx="3494509" cy="461665"/>
          </a:xfrm>
          <a:prstGeom prst="rect">
            <a:avLst/>
          </a:prstGeom>
          <a:noFill/>
        </p:spPr>
        <p:txBody>
          <a:bodyPr wrap="square" lIns="91440" tIns="45720" rIns="91440" bIns="45720">
            <a:spAutoFit/>
          </a:bodyPr>
          <a:lstStyle/>
          <a:p>
            <a:r>
              <a:rPr lang="en-US" sz="2400" b="1" cap="none" spc="0">
                <a:ln w="0"/>
                <a:solidFill>
                  <a:srgbClr val="FF0000"/>
                </a:solidFill>
                <a:effectLst>
                  <a:outerShdw blurRad="38100" dist="25400" dir="5400000" algn="ctr" rotWithShape="0">
                    <a:srgbClr val="6E747A">
                      <a:alpha val="43000"/>
                    </a:srgbClr>
                  </a:outerShdw>
                </a:effectLst>
                <a:latin typeface="UTM Helve" panose="02040603050506020204" pitchFamily="18" charset="0"/>
              </a:rPr>
              <a:t>2) Các vật cách điện</a:t>
            </a:r>
          </a:p>
        </p:txBody>
      </p:sp>
      <p:sp>
        <p:nvSpPr>
          <p:cNvPr id="4" name="Rectangle 3">
            <a:extLst>
              <a:ext uri="{FF2B5EF4-FFF2-40B4-BE49-F238E27FC236}">
                <a16:creationId xmlns:a16="http://schemas.microsoft.com/office/drawing/2014/main" id="{ACE55D1F-8188-493A-A017-2F19AB53E3D6}"/>
              </a:ext>
            </a:extLst>
          </p:cNvPr>
          <p:cNvSpPr/>
          <p:nvPr>
            <p:custDataLst>
              <p:tags r:id="rId3"/>
            </p:custDataLst>
          </p:nvPr>
        </p:nvSpPr>
        <p:spPr>
          <a:xfrm>
            <a:off x="787396" y="751948"/>
            <a:ext cx="2668131" cy="400110"/>
          </a:xfrm>
          <a:prstGeom prst="rect">
            <a:avLst/>
          </a:prstGeom>
          <a:noFill/>
        </p:spPr>
        <p:txBody>
          <a:bodyPr wrap="square" lIns="91440" tIns="45720" rIns="91440" bIns="45720">
            <a:spAutoFit/>
          </a:bodyPr>
          <a:lstStyle/>
          <a:p>
            <a:r>
              <a:rPr lang="en-US" sz="2000" b="1" cap="none" spc="0">
                <a:ln w="0"/>
                <a:effectLst>
                  <a:outerShdw blurRad="38100" dist="25400" dir="5400000" algn="ctr" rotWithShape="0">
                    <a:srgbClr val="6E747A">
                      <a:alpha val="43000"/>
                    </a:srgbClr>
                  </a:outerShdw>
                </a:effectLst>
                <a:latin typeface="UTM Helve" panose="02040603050506020204" pitchFamily="18" charset="0"/>
              </a:rPr>
              <a:t>- Ống cách điện: </a:t>
            </a:r>
            <a:endParaRPr lang="en-US" sz="2000" b="1">
              <a:ln w="0"/>
              <a:effectLst>
                <a:outerShdw blurRad="38100" dist="25400" dir="5400000" algn="ctr" rotWithShape="0">
                  <a:srgbClr val="6E747A">
                    <a:alpha val="43000"/>
                  </a:srgbClr>
                </a:outerShdw>
              </a:effectLst>
              <a:latin typeface="UTM Helve" panose="02040603050506020204" pitchFamily="18" charset="0"/>
            </a:endParaRPr>
          </a:p>
        </p:txBody>
      </p:sp>
      <p:sp>
        <p:nvSpPr>
          <p:cNvPr id="5" name="Speech Bubble: Rectangle with Corners Rounded 4">
            <a:extLst>
              <a:ext uri="{FF2B5EF4-FFF2-40B4-BE49-F238E27FC236}">
                <a16:creationId xmlns:a16="http://schemas.microsoft.com/office/drawing/2014/main" id="{36421B5E-961F-4F55-8A52-02FCDC920B53}"/>
              </a:ext>
            </a:extLst>
          </p:cNvPr>
          <p:cNvSpPr/>
          <p:nvPr>
            <p:custDataLst>
              <p:tags r:id="rId4"/>
            </p:custDataLst>
          </p:nvPr>
        </p:nvSpPr>
        <p:spPr>
          <a:xfrm>
            <a:off x="473082" y="4813417"/>
            <a:ext cx="4315010" cy="1636776"/>
          </a:xfrm>
          <a:prstGeom prst="wedgeRoundRectCallout">
            <a:avLst>
              <a:gd name="adj1" fmla="val -2915"/>
              <a:gd name="adj2" fmla="val -73813"/>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n w="0"/>
                <a:solidFill>
                  <a:srgbClr val="002060"/>
                </a:solidFill>
                <a:effectLst>
                  <a:outerShdw blurRad="38100" dist="25400" dir="5400000" algn="ctr" rotWithShape="0">
                    <a:srgbClr val="6E747A">
                      <a:alpha val="43000"/>
                    </a:srgbClr>
                  </a:outerShdw>
                </a:effectLst>
                <a:latin typeface="UTM Helve" panose="02040603050506020204" pitchFamily="18" charset="0"/>
              </a:rPr>
              <a:t>Quan sát hình và cho biết có mấy loại ống cách điện thông dụng? Đó là những loại nào?</a:t>
            </a:r>
          </a:p>
        </p:txBody>
      </p:sp>
      <p:sp>
        <p:nvSpPr>
          <p:cNvPr id="7" name="Rectangle 6">
            <a:extLst>
              <a:ext uri="{FF2B5EF4-FFF2-40B4-BE49-F238E27FC236}">
                <a16:creationId xmlns:a16="http://schemas.microsoft.com/office/drawing/2014/main" id="{C402ABC2-DAB0-4F67-BFE4-418F50D8DC97}"/>
              </a:ext>
            </a:extLst>
          </p:cNvPr>
          <p:cNvSpPr/>
          <p:nvPr>
            <p:custDataLst>
              <p:tags r:id="rId5"/>
            </p:custDataLst>
          </p:nvPr>
        </p:nvSpPr>
        <p:spPr>
          <a:xfrm>
            <a:off x="5007313" y="4970085"/>
            <a:ext cx="5694795" cy="1323439"/>
          </a:xfrm>
          <a:prstGeom prst="rect">
            <a:avLst/>
          </a:prstGeom>
          <a:noFill/>
        </p:spPr>
        <p:txBody>
          <a:bodyPr wrap="square" lIns="91440" tIns="45720" rIns="91440" bIns="45720">
            <a:spAutoFit/>
          </a:bodyPr>
          <a:lstStyle/>
          <a:p>
            <a:r>
              <a:rPr lang="en-US" sz="2000" b="1">
                <a:ln w="0"/>
                <a:solidFill>
                  <a:srgbClr val="002060"/>
                </a:solidFill>
                <a:effectLst>
                  <a:outerShdw blurRad="38100" dist="25400" dir="5400000" algn="ctr" rotWithShape="0">
                    <a:srgbClr val="6E747A">
                      <a:alpha val="43000"/>
                    </a:srgbClr>
                  </a:outerShdw>
                </a:effectLst>
                <a:latin typeface="UTM Helve" panose="02040603050506020204" pitchFamily="18" charset="0"/>
              </a:rPr>
              <a:t>Có 3 loại: Ống PVC, ống bọc tôn, ống bọc kẽm bên trong có lót cách điện, đ</a:t>
            </a:r>
            <a:r>
              <a:rPr lang="vi-VN" sz="2000" b="1">
                <a:ln w="0"/>
                <a:solidFill>
                  <a:srgbClr val="002060"/>
                </a:solidFill>
                <a:effectLst>
                  <a:outerShdw blurRad="38100" dist="25400" dir="5400000" algn="ctr" rotWithShape="0">
                    <a:srgbClr val="6E747A">
                      <a:alpha val="43000"/>
                    </a:srgbClr>
                  </a:outerShdw>
                </a:effectLst>
                <a:latin typeface="UTM Helve" panose="02040603050506020204" pitchFamily="18" charset="0"/>
              </a:rPr>
              <a:t>ư</a:t>
            </a:r>
            <a:r>
              <a:rPr lang="en-US" sz="2000" b="1">
                <a:ln w="0"/>
                <a:solidFill>
                  <a:srgbClr val="002060"/>
                </a:solidFill>
                <a:effectLst>
                  <a:outerShdw blurRad="38100" dist="25400" dir="5400000" algn="ctr" rotWithShape="0">
                    <a:srgbClr val="6E747A">
                      <a:alpha val="43000"/>
                    </a:srgbClr>
                  </a:outerShdw>
                </a:effectLst>
                <a:latin typeface="UTM Helve" panose="02040603050506020204" pitchFamily="18" charset="0"/>
              </a:rPr>
              <a:t>ờng kính th</a:t>
            </a:r>
            <a:r>
              <a:rPr lang="vi-VN" sz="2000" b="1">
                <a:ln w="0"/>
                <a:solidFill>
                  <a:srgbClr val="002060"/>
                </a:solidFill>
                <a:effectLst>
                  <a:outerShdw blurRad="38100" dist="25400" dir="5400000" algn="ctr" rotWithShape="0">
                    <a:srgbClr val="6E747A">
                      <a:alpha val="43000"/>
                    </a:srgbClr>
                  </a:outerShdw>
                </a:effectLst>
                <a:latin typeface="UTM Helve" panose="02040603050506020204" pitchFamily="18" charset="0"/>
              </a:rPr>
              <a:t>ư</a:t>
            </a:r>
            <a:r>
              <a:rPr lang="en-US" sz="2000" b="1">
                <a:ln w="0"/>
                <a:solidFill>
                  <a:srgbClr val="002060"/>
                </a:solidFill>
                <a:effectLst>
                  <a:outerShdw blurRad="38100" dist="25400" dir="5400000" algn="ctr" rotWithShape="0">
                    <a:srgbClr val="6E747A">
                      <a:alpha val="43000"/>
                    </a:srgbClr>
                  </a:outerShdw>
                </a:effectLst>
                <a:latin typeface="UTM Helve" panose="02040603050506020204" pitchFamily="18" charset="0"/>
              </a:rPr>
              <a:t>ờng dùng : 16; 20; 25; 32; 40; 50mm, chiều dài 2 - 3m</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2736" y="1391096"/>
            <a:ext cx="9249372" cy="3022211"/>
          </a:xfrm>
          <a:prstGeom prst="rect">
            <a:avLst/>
          </a:prstGeom>
        </p:spPr>
      </p:pic>
    </p:spTree>
    <p:custDataLst>
      <p:tags r:id="rId1"/>
    </p:custDataLst>
    <p:extLst>
      <p:ext uri="{BB962C8B-B14F-4D97-AF65-F5344CB8AC3E}">
        <p14:creationId xmlns:p14="http://schemas.microsoft.com/office/powerpoint/2010/main" val="118106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4000" b="-14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5419D1-57FA-4DED-BAAF-52A4997DCD6B}"/>
              </a:ext>
            </a:extLst>
          </p:cNvPr>
          <p:cNvSpPr/>
          <p:nvPr>
            <p:custDataLst>
              <p:tags r:id="rId2"/>
            </p:custDataLst>
          </p:nvPr>
        </p:nvSpPr>
        <p:spPr>
          <a:xfrm>
            <a:off x="382547" y="525673"/>
            <a:ext cx="3494509" cy="461665"/>
          </a:xfrm>
          <a:prstGeom prst="rect">
            <a:avLst/>
          </a:prstGeom>
          <a:noFill/>
        </p:spPr>
        <p:txBody>
          <a:bodyPr wrap="square" lIns="91440" tIns="45720" rIns="91440" bIns="45720">
            <a:spAutoFit/>
          </a:bodyPr>
          <a:lstStyle/>
          <a:p>
            <a:r>
              <a:rPr lang="en-US" sz="2400" b="1" cap="none" spc="0">
                <a:ln w="0"/>
                <a:solidFill>
                  <a:srgbClr val="FF0000"/>
                </a:solidFill>
                <a:effectLst>
                  <a:outerShdw blurRad="38100" dist="25400" dir="5400000" algn="ctr" rotWithShape="0">
                    <a:srgbClr val="6E747A">
                      <a:alpha val="43000"/>
                    </a:srgbClr>
                  </a:outerShdw>
                </a:effectLst>
                <a:latin typeface="UTM Helve" panose="02040603050506020204" pitchFamily="18" charset="0"/>
              </a:rPr>
              <a:t>2) Các vật cách điện</a:t>
            </a:r>
          </a:p>
        </p:txBody>
      </p:sp>
      <p:sp>
        <p:nvSpPr>
          <p:cNvPr id="4" name="Rectangle 3">
            <a:extLst>
              <a:ext uri="{FF2B5EF4-FFF2-40B4-BE49-F238E27FC236}">
                <a16:creationId xmlns:a16="http://schemas.microsoft.com/office/drawing/2014/main" id="{ACE55D1F-8188-493A-A017-2F19AB53E3D6}"/>
              </a:ext>
            </a:extLst>
          </p:cNvPr>
          <p:cNvSpPr/>
          <p:nvPr>
            <p:custDataLst>
              <p:tags r:id="rId3"/>
            </p:custDataLst>
          </p:nvPr>
        </p:nvSpPr>
        <p:spPr>
          <a:xfrm>
            <a:off x="696861" y="987338"/>
            <a:ext cx="2823579" cy="400110"/>
          </a:xfrm>
          <a:prstGeom prst="rect">
            <a:avLst/>
          </a:prstGeom>
          <a:noFill/>
        </p:spPr>
        <p:txBody>
          <a:bodyPr wrap="square" lIns="91440" tIns="45720" rIns="91440" bIns="45720">
            <a:spAutoFit/>
          </a:bodyPr>
          <a:lstStyle/>
          <a:p>
            <a:r>
              <a:rPr lang="en-US" sz="2000" b="1" cap="none" spc="0">
                <a:ln w="0"/>
                <a:solidFill>
                  <a:srgbClr val="F10FB0"/>
                </a:solidFill>
                <a:effectLst>
                  <a:outerShdw blurRad="38100" dist="25400" dir="5400000" algn="ctr" rotWithShape="0">
                    <a:srgbClr val="6E747A">
                      <a:alpha val="43000"/>
                    </a:srgbClr>
                  </a:outerShdw>
                </a:effectLst>
                <a:latin typeface="UTM Helve" panose="02040603050506020204" pitchFamily="18" charset="0"/>
              </a:rPr>
              <a:t>- Ống cách điện: </a:t>
            </a:r>
            <a:endParaRPr lang="en-US" sz="2000" b="1">
              <a:ln w="0"/>
              <a:solidFill>
                <a:srgbClr val="F10FB0"/>
              </a:solidFill>
              <a:effectLst>
                <a:outerShdw blurRad="38100" dist="25400" dir="5400000" algn="ctr" rotWithShape="0">
                  <a:srgbClr val="6E747A">
                    <a:alpha val="43000"/>
                  </a:srgbClr>
                </a:outerShdw>
              </a:effectLst>
              <a:latin typeface="UTM Helve" panose="02040603050506020204" pitchFamily="18" charset="0"/>
            </a:endParaRPr>
          </a:p>
        </p:txBody>
      </p:sp>
      <p:sp>
        <p:nvSpPr>
          <p:cNvPr id="8" name="Rectangle 7">
            <a:extLst>
              <a:ext uri="{FF2B5EF4-FFF2-40B4-BE49-F238E27FC236}">
                <a16:creationId xmlns:a16="http://schemas.microsoft.com/office/drawing/2014/main" id="{7EE7697D-6C05-4B21-9FB2-3DCCB7CB9B30}"/>
              </a:ext>
            </a:extLst>
          </p:cNvPr>
          <p:cNvSpPr/>
          <p:nvPr>
            <p:custDataLst>
              <p:tags r:id="rId4"/>
            </p:custDataLst>
          </p:nvPr>
        </p:nvSpPr>
        <p:spPr>
          <a:xfrm>
            <a:off x="696860" y="2112050"/>
            <a:ext cx="3637396" cy="707886"/>
          </a:xfrm>
          <a:prstGeom prst="rect">
            <a:avLst/>
          </a:prstGeom>
          <a:noFill/>
        </p:spPr>
        <p:txBody>
          <a:bodyPr wrap="square" lIns="91440" tIns="45720" rIns="91440" bIns="45720">
            <a:spAutoFit/>
          </a:bodyPr>
          <a:lstStyle/>
          <a:p>
            <a:r>
              <a:rPr lang="en-US" sz="2000" b="1">
                <a:ln w="0"/>
                <a:solidFill>
                  <a:srgbClr val="F10FB0"/>
                </a:solidFill>
                <a:effectLst>
                  <a:outerShdw blurRad="38100" dist="25400" dir="5400000" algn="ctr" rotWithShape="0">
                    <a:srgbClr val="6E747A">
                      <a:alpha val="43000"/>
                    </a:srgbClr>
                  </a:outerShdw>
                </a:effectLst>
                <a:latin typeface="UTM Helve" panose="02040603050506020204" pitchFamily="18" charset="0"/>
              </a:rPr>
              <a:t>Có 3 loại: Ống PVC, ống bọc tôn và ống bọc kẽm </a:t>
            </a:r>
          </a:p>
        </p:txBody>
      </p:sp>
      <p:sp>
        <p:nvSpPr>
          <p:cNvPr id="9" name="Rectangle 8">
            <a:extLst>
              <a:ext uri="{FF2B5EF4-FFF2-40B4-BE49-F238E27FC236}">
                <a16:creationId xmlns:a16="http://schemas.microsoft.com/office/drawing/2014/main" id="{6636FDDF-4BC9-42AC-BFF6-6779163777C1}"/>
              </a:ext>
            </a:extLst>
          </p:cNvPr>
          <p:cNvSpPr/>
          <p:nvPr>
            <p:custDataLst>
              <p:tags r:id="rId5"/>
            </p:custDataLst>
          </p:nvPr>
        </p:nvSpPr>
        <p:spPr>
          <a:xfrm>
            <a:off x="5428304" y="229352"/>
            <a:ext cx="3637396" cy="1015663"/>
          </a:xfrm>
          <a:prstGeom prst="rect">
            <a:avLst/>
          </a:prstGeom>
          <a:noFill/>
        </p:spPr>
        <p:txBody>
          <a:bodyPr wrap="square" lIns="91440" tIns="45720" rIns="91440" bIns="45720">
            <a:spAutoFit/>
          </a:bodyPr>
          <a:lstStyle/>
          <a:p>
            <a:r>
              <a:rPr lang="en-US" sz="2000" b="1">
                <a:ln w="0"/>
                <a:solidFill>
                  <a:srgbClr val="00B050"/>
                </a:solidFill>
                <a:effectLst>
                  <a:outerShdw blurRad="38100" dist="25400" dir="5400000" algn="ctr" rotWithShape="0">
                    <a:srgbClr val="6E747A">
                      <a:alpha val="43000"/>
                    </a:srgbClr>
                  </a:outerShdw>
                </a:effectLst>
                <a:latin typeface="UTM Helve" panose="02040603050506020204" pitchFamily="18" charset="0"/>
              </a:rPr>
              <a:t>Sử dụng phổ biến hiện nay là ống PVC tiết diện tròn và ống chữ nhật có lắp đậy</a:t>
            </a:r>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39230" y="1506711"/>
            <a:ext cx="3143405" cy="2099033"/>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28304" y="2847508"/>
            <a:ext cx="3373052" cy="3373052"/>
          </a:xfrm>
          <a:prstGeom prst="rect">
            <a:avLst/>
          </a:prstGeom>
        </p:spPr>
      </p:pic>
      <p:sp>
        <p:nvSpPr>
          <p:cNvPr id="10" name="Rectangle 9">
            <a:extLst>
              <a:ext uri="{FF2B5EF4-FFF2-40B4-BE49-F238E27FC236}">
                <a16:creationId xmlns:a16="http://schemas.microsoft.com/office/drawing/2014/main" id="{ACE55D1F-8188-493A-A017-2F19AB53E3D6}"/>
              </a:ext>
            </a:extLst>
          </p:cNvPr>
          <p:cNvSpPr/>
          <p:nvPr>
            <p:custDataLst>
              <p:tags r:id="rId6"/>
            </p:custDataLst>
          </p:nvPr>
        </p:nvSpPr>
        <p:spPr>
          <a:xfrm>
            <a:off x="5703040" y="5624946"/>
            <a:ext cx="2823579" cy="400110"/>
          </a:xfrm>
          <a:prstGeom prst="rect">
            <a:avLst/>
          </a:prstGeom>
          <a:noFill/>
          <a:ln w="28575">
            <a:solidFill>
              <a:srgbClr val="00B050"/>
            </a:solidFill>
          </a:ln>
        </p:spPr>
        <p:txBody>
          <a:bodyPr wrap="square" lIns="91440" tIns="45720" rIns="91440" bIns="45720">
            <a:spAutoFit/>
          </a:bodyPr>
          <a:lstStyle/>
          <a:p>
            <a:pPr algn="ctr"/>
            <a:r>
              <a:rPr lang="en-US" sz="2000" b="1" cap="none" spc="0" smtClean="0">
                <a:ln w="0"/>
                <a:effectLst>
                  <a:outerShdw blurRad="38100" dist="25400" dir="5400000" algn="ctr" rotWithShape="0">
                    <a:srgbClr val="6E747A">
                      <a:alpha val="43000"/>
                    </a:srgbClr>
                  </a:outerShdw>
                </a:effectLst>
                <a:latin typeface="UTM Helve" panose="02040603050506020204" pitchFamily="18" charset="0"/>
              </a:rPr>
              <a:t>Ống </a:t>
            </a:r>
            <a:r>
              <a:rPr lang="en-US" sz="2000" b="1" smtClean="0">
                <a:ln w="0"/>
                <a:effectLst>
                  <a:outerShdw blurRad="38100" dist="25400" dir="5400000" algn="ctr" rotWithShape="0">
                    <a:srgbClr val="6E747A">
                      <a:alpha val="43000"/>
                    </a:srgbClr>
                  </a:outerShdw>
                </a:effectLst>
                <a:latin typeface="UTM Helve" panose="02040603050506020204" pitchFamily="18" charset="0"/>
              </a:rPr>
              <a:t>luồn dây PVC</a:t>
            </a:r>
            <a:endParaRPr lang="en-US" sz="2000" b="1">
              <a:ln w="0"/>
              <a:effectLst>
                <a:outerShdw blurRad="38100" dist="25400" dir="5400000" algn="ctr" rotWithShape="0">
                  <a:srgbClr val="6E747A">
                    <a:alpha val="43000"/>
                  </a:srgbClr>
                </a:outerShdw>
              </a:effectLst>
              <a:latin typeface="UTM Helve" panose="02040603050506020204" pitchFamily="18" charset="0"/>
            </a:endParaRPr>
          </a:p>
        </p:txBody>
      </p:sp>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139791">
            <a:off x="516532" y="1609700"/>
            <a:ext cx="863034" cy="478826"/>
          </a:xfrm>
          <a:prstGeom prst="rect">
            <a:avLst/>
          </a:prstGeom>
        </p:spPr>
      </p:pic>
    </p:spTree>
    <p:custDataLst>
      <p:tags r:id="rId1"/>
    </p:custDataLst>
    <p:extLst>
      <p:ext uri="{BB962C8B-B14F-4D97-AF65-F5344CB8AC3E}">
        <p14:creationId xmlns:p14="http://schemas.microsoft.com/office/powerpoint/2010/main" val="189843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2000"/>
                                        <p:tgtEl>
                                          <p:spTgt spid="9"/>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2000"/>
                                        <p:tgtEl>
                                          <p:spTgt spid="5"/>
                                        </p:tgtEl>
                                      </p:cBhvr>
                                    </p:animEffect>
                                  </p:childTnLst>
                                </p:cTn>
                              </p:par>
                            </p:childTnLst>
                          </p:cTn>
                        </p:par>
                        <p:par>
                          <p:cTn id="16" fill="hold">
                            <p:stCondLst>
                              <p:cond delay="6000"/>
                            </p:stCondLst>
                            <p:childTnLst>
                              <p:par>
                                <p:cTn id="17" presetID="2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2000"/>
                                        <p:tgtEl>
                                          <p:spTgt spid="7"/>
                                        </p:tgtEl>
                                      </p:cBhvr>
                                    </p:animEffect>
                                  </p:childTnLst>
                                </p:cTn>
                              </p:par>
                            </p:childTnLst>
                          </p:cTn>
                        </p:par>
                        <p:par>
                          <p:cTn id="20" fill="hold">
                            <p:stCondLst>
                              <p:cond delay="8000"/>
                            </p:stCondLst>
                            <p:childTnLst>
                              <p:par>
                                <p:cTn id="21" presetID="22" presetClass="entr" presetSubtype="1"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FD452F-48B2-4FE2-931B-193BC6DE8AD8}"/>
              </a:ext>
            </a:extLst>
          </p:cNvPr>
          <p:cNvSpPr/>
          <p:nvPr>
            <p:custDataLst>
              <p:tags r:id="rId2"/>
            </p:custDataLst>
          </p:nvPr>
        </p:nvSpPr>
        <p:spPr>
          <a:xfrm>
            <a:off x="1961660" y="5322432"/>
            <a:ext cx="7827264" cy="1106424"/>
          </a:xfrm>
          <a:prstGeom prst="rect">
            <a:avLst/>
          </a:prstGeom>
          <a:solidFill>
            <a:schemeClr val="accent4">
              <a:alpha val="1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a:ln w="0"/>
                <a:solidFill>
                  <a:schemeClr val="tx1"/>
                </a:solidFill>
                <a:effectLst>
                  <a:outerShdw blurRad="38100" dist="25400" dir="5400000" algn="ctr" rotWithShape="0">
                    <a:srgbClr val="6E747A">
                      <a:alpha val="43000"/>
                    </a:srgbClr>
                  </a:outerShdw>
                </a:effectLst>
                <a:latin typeface="UTM Helve" panose="02040603050506020204" pitchFamily="18" charset="0"/>
              </a:rPr>
              <a:t>Tìm điểm khác nhau giữa 2 mạng điện lắp đặt kiểu nổi trên?</a:t>
            </a:r>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3132" y="954946"/>
            <a:ext cx="9440908" cy="4367486"/>
          </a:xfrm>
          <a:prstGeom prst="rect">
            <a:avLst/>
          </a:prstGeom>
        </p:spPr>
      </p:pic>
      <p:sp>
        <p:nvSpPr>
          <p:cNvPr id="4" name="Rectangle 3">
            <a:extLst>
              <a:ext uri="{FF2B5EF4-FFF2-40B4-BE49-F238E27FC236}">
                <a16:creationId xmlns:a16="http://schemas.microsoft.com/office/drawing/2014/main" id="{AF2CCAE1-BFB2-48CA-87C6-CA0488333AA3}"/>
              </a:ext>
            </a:extLst>
          </p:cNvPr>
          <p:cNvSpPr/>
          <p:nvPr>
            <p:custDataLst>
              <p:tags r:id="rId3"/>
            </p:custDataLst>
          </p:nvPr>
        </p:nvSpPr>
        <p:spPr>
          <a:xfrm>
            <a:off x="3350208" y="244648"/>
            <a:ext cx="4831771" cy="646331"/>
          </a:xfrm>
          <a:prstGeom prst="rect">
            <a:avLst/>
          </a:prstGeom>
          <a:noFill/>
        </p:spPr>
        <p:txBody>
          <a:bodyPr wrap="none" lIns="91440" tIns="45720" rIns="91440" bIns="45720">
            <a:spAutoFit/>
          </a:bodyPr>
          <a:lstStyle/>
          <a:p>
            <a:pPr algn="ctr"/>
            <a:r>
              <a:rPr lang="en-US" sz="3600" b="1" smtClean="0">
                <a:ln w="13462">
                  <a:solidFill>
                    <a:schemeClr val="bg1"/>
                  </a:solidFill>
                  <a:prstDash val="solid"/>
                </a:ln>
                <a:solidFill>
                  <a:srgbClr val="FF0000"/>
                </a:solidFill>
                <a:effectLst>
                  <a:outerShdw dist="38100" dir="2700000" algn="bl" rotWithShape="0">
                    <a:schemeClr val="accent5"/>
                  </a:outerShdw>
                </a:effectLst>
                <a:latin typeface="UTM Aurora" panose="02040603050506020204" pitchFamily="18" charset="0"/>
                <a:cs typeface="Arial" panose="020B0604020202020204" pitchFamily="34" charset="0"/>
              </a:rPr>
              <a:t>I. </a:t>
            </a:r>
            <a:r>
              <a:rPr lang="en-US" sz="3600" b="1">
                <a:ln w="13462">
                  <a:solidFill>
                    <a:schemeClr val="bg1"/>
                  </a:solidFill>
                  <a:prstDash val="solid"/>
                </a:ln>
                <a:solidFill>
                  <a:srgbClr val="FF0000"/>
                </a:solidFill>
                <a:effectLst>
                  <a:outerShdw dist="38100" dir="2700000" algn="bl" rotWithShape="0">
                    <a:schemeClr val="accent5"/>
                  </a:outerShdw>
                </a:effectLst>
                <a:latin typeface="UTM Aurora" panose="02040603050506020204" pitchFamily="18" charset="0"/>
                <a:cs typeface="Arial" panose="020B0604020202020204" pitchFamily="34" charset="0"/>
              </a:rPr>
              <a:t>Mạng điện lắp đặt kiểu nổi</a:t>
            </a:r>
          </a:p>
        </p:txBody>
      </p:sp>
      <p:sp>
        <p:nvSpPr>
          <p:cNvPr id="5" name="Oval 4"/>
          <p:cNvSpPr/>
          <p:nvPr>
            <p:custDataLst>
              <p:tags r:id="rId4"/>
            </p:custDataLst>
          </p:nvPr>
        </p:nvSpPr>
        <p:spPr>
          <a:xfrm>
            <a:off x="6522183" y="1729212"/>
            <a:ext cx="552261" cy="8148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custDataLst>
              <p:tags r:id="rId5"/>
            </p:custDataLst>
          </p:nvPr>
        </p:nvSpPr>
        <p:spPr>
          <a:xfrm>
            <a:off x="7303883" y="1823342"/>
            <a:ext cx="552261" cy="8148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custDataLst>
              <p:tags r:id="rId6"/>
            </p:custDataLst>
          </p:nvPr>
        </p:nvSpPr>
        <p:spPr>
          <a:xfrm>
            <a:off x="7905849" y="1548143"/>
            <a:ext cx="552261" cy="8148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custDataLst>
              <p:tags r:id="rId7"/>
            </p:custDataLst>
          </p:nvPr>
        </p:nvSpPr>
        <p:spPr>
          <a:xfrm>
            <a:off x="8488982" y="1687407"/>
            <a:ext cx="552261" cy="8148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3449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1000"/>
                                        <p:tgtEl>
                                          <p:spTgt spid="5"/>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1000"/>
                                        <p:tgtEl>
                                          <p:spTgt spid="6"/>
                                        </p:tgtEl>
                                      </p:cBhvr>
                                    </p:animEffect>
                                  </p:childTnLst>
                                </p:cTn>
                              </p:par>
                            </p:childTnLst>
                          </p:cTn>
                        </p:par>
                        <p:par>
                          <p:cTn id="21" fill="hold">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1000"/>
                                        <p:tgtEl>
                                          <p:spTgt spid="7"/>
                                        </p:tgtEl>
                                      </p:cBhvr>
                                    </p:animEffect>
                                  </p:childTnLst>
                                </p:cTn>
                              </p:par>
                            </p:childTnLst>
                          </p:cTn>
                        </p:par>
                        <p:par>
                          <p:cTn id="25" fill="hold">
                            <p:stCondLst>
                              <p:cond delay="3000"/>
                            </p:stCondLst>
                            <p:childTnLst>
                              <p:par>
                                <p:cTn id="26" presetID="22" presetClass="entr" presetSubtype="1"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5419D1-57FA-4DED-BAAF-52A4997DCD6B}"/>
              </a:ext>
            </a:extLst>
          </p:cNvPr>
          <p:cNvSpPr/>
          <p:nvPr>
            <p:custDataLst>
              <p:tags r:id="rId2"/>
            </p:custDataLst>
          </p:nvPr>
        </p:nvSpPr>
        <p:spPr>
          <a:xfrm>
            <a:off x="746978" y="1577953"/>
            <a:ext cx="3494509" cy="461665"/>
          </a:xfrm>
          <a:prstGeom prst="rect">
            <a:avLst/>
          </a:prstGeom>
          <a:noFill/>
        </p:spPr>
        <p:txBody>
          <a:bodyPr wrap="square" lIns="91440" tIns="45720" rIns="91440" bIns="45720">
            <a:spAutoFit/>
          </a:bodyPr>
          <a:lstStyle/>
          <a:p>
            <a:r>
              <a:rPr lang="en-US" sz="2400" b="1" cap="none" spc="0">
                <a:ln w="0"/>
                <a:solidFill>
                  <a:srgbClr val="FF0000"/>
                </a:solidFill>
                <a:effectLst>
                  <a:outerShdw blurRad="38100" dist="25400" dir="5400000" algn="ctr" rotWithShape="0">
                    <a:srgbClr val="6E747A">
                      <a:alpha val="43000"/>
                    </a:srgbClr>
                  </a:outerShdw>
                </a:effectLst>
                <a:latin typeface="UTM Helve" panose="02040603050506020204" pitchFamily="18" charset="0"/>
              </a:rPr>
              <a:t>2) Các vật cách điện</a:t>
            </a:r>
          </a:p>
        </p:txBody>
      </p:sp>
      <p:sp>
        <p:nvSpPr>
          <p:cNvPr id="4" name="Rectangle 3">
            <a:extLst>
              <a:ext uri="{FF2B5EF4-FFF2-40B4-BE49-F238E27FC236}">
                <a16:creationId xmlns:a16="http://schemas.microsoft.com/office/drawing/2014/main" id="{ACE55D1F-8188-493A-A017-2F19AB53E3D6}"/>
              </a:ext>
            </a:extLst>
          </p:cNvPr>
          <p:cNvSpPr/>
          <p:nvPr>
            <p:custDataLst>
              <p:tags r:id="rId3"/>
            </p:custDataLst>
          </p:nvPr>
        </p:nvSpPr>
        <p:spPr>
          <a:xfrm>
            <a:off x="1061292" y="2039618"/>
            <a:ext cx="2823579" cy="400110"/>
          </a:xfrm>
          <a:prstGeom prst="rect">
            <a:avLst/>
          </a:prstGeom>
          <a:noFill/>
        </p:spPr>
        <p:txBody>
          <a:bodyPr wrap="square" lIns="91440" tIns="45720" rIns="91440" bIns="45720">
            <a:spAutoFit/>
          </a:bodyPr>
          <a:lstStyle/>
          <a:p>
            <a:r>
              <a:rPr lang="en-US" sz="2000" b="1" cap="none" spc="0">
                <a:ln w="0"/>
                <a:effectLst>
                  <a:outerShdw blurRad="38100" dist="25400" dir="5400000" algn="ctr" rotWithShape="0">
                    <a:srgbClr val="6E747A">
                      <a:alpha val="43000"/>
                    </a:srgbClr>
                  </a:outerShdw>
                </a:effectLst>
                <a:latin typeface="UTM Helve" panose="02040603050506020204" pitchFamily="18" charset="0"/>
              </a:rPr>
              <a:t>- Ống cách điện: </a:t>
            </a:r>
            <a:endParaRPr lang="en-US" sz="2000" b="1">
              <a:ln w="0"/>
              <a:effectLst>
                <a:outerShdw blurRad="38100" dist="25400" dir="5400000" algn="ctr" rotWithShape="0">
                  <a:srgbClr val="6E747A">
                    <a:alpha val="43000"/>
                  </a:srgbClr>
                </a:outerShdw>
              </a:effectLst>
              <a:latin typeface="UTM Helve" panose="02040603050506020204" pitchFamily="18" charset="0"/>
            </a:endParaRPr>
          </a:p>
        </p:txBody>
      </p:sp>
      <p:sp>
        <p:nvSpPr>
          <p:cNvPr id="8" name="Rectangle 7">
            <a:extLst>
              <a:ext uri="{FF2B5EF4-FFF2-40B4-BE49-F238E27FC236}">
                <a16:creationId xmlns:a16="http://schemas.microsoft.com/office/drawing/2014/main" id="{7EE7697D-6C05-4B21-9FB2-3DCCB7CB9B30}"/>
              </a:ext>
            </a:extLst>
          </p:cNvPr>
          <p:cNvSpPr/>
          <p:nvPr>
            <p:custDataLst>
              <p:tags r:id="rId4"/>
            </p:custDataLst>
          </p:nvPr>
        </p:nvSpPr>
        <p:spPr>
          <a:xfrm>
            <a:off x="1061290" y="3589406"/>
            <a:ext cx="3637396" cy="707886"/>
          </a:xfrm>
          <a:prstGeom prst="rect">
            <a:avLst/>
          </a:prstGeom>
          <a:noFill/>
        </p:spPr>
        <p:txBody>
          <a:bodyPr wrap="square" lIns="91440" tIns="45720" rIns="91440" bIns="45720">
            <a:spAutoFit/>
          </a:bodyPr>
          <a:lstStyle/>
          <a:p>
            <a:r>
              <a:rPr lang="en-US" sz="2000" b="1">
                <a:ln w="0"/>
                <a:effectLst>
                  <a:outerShdw blurRad="38100" dist="25400" dir="5400000" algn="ctr" rotWithShape="0">
                    <a:srgbClr val="6E747A">
                      <a:alpha val="43000"/>
                    </a:srgbClr>
                  </a:outerShdw>
                </a:effectLst>
                <a:latin typeface="UTM Helve" panose="02040603050506020204" pitchFamily="18" charset="0"/>
              </a:rPr>
              <a:t>- Một số phụ kiện đi kèm theo ống PVC tiết diện tròn</a:t>
            </a:r>
          </a:p>
        </p:txBody>
      </p:sp>
      <p:sp>
        <p:nvSpPr>
          <p:cNvPr id="6" name="Rectangle 5">
            <a:extLst>
              <a:ext uri="{FF2B5EF4-FFF2-40B4-BE49-F238E27FC236}">
                <a16:creationId xmlns:a16="http://schemas.microsoft.com/office/drawing/2014/main" id="{744123F3-4A73-49AC-B1AA-FE612BC95E0A}"/>
              </a:ext>
            </a:extLst>
          </p:cNvPr>
          <p:cNvSpPr/>
          <p:nvPr>
            <p:custDataLst>
              <p:tags r:id="rId5"/>
            </p:custDataLst>
          </p:nvPr>
        </p:nvSpPr>
        <p:spPr>
          <a:xfrm>
            <a:off x="6876122" y="338058"/>
            <a:ext cx="4286620" cy="707886"/>
          </a:xfrm>
          <a:prstGeom prst="rect">
            <a:avLst/>
          </a:prstGeom>
          <a:noFill/>
        </p:spPr>
        <p:txBody>
          <a:bodyPr wrap="square" lIns="91440" tIns="45720" rIns="91440" bIns="45720">
            <a:spAutoFit/>
          </a:bodyPr>
          <a:lstStyle/>
          <a:p>
            <a:r>
              <a:rPr lang="en-US" sz="2000" b="1">
                <a:ln w="0"/>
                <a:solidFill>
                  <a:srgbClr val="220CC6"/>
                </a:solidFill>
                <a:effectLst>
                  <a:outerShdw blurRad="38100" dist="25400" dir="5400000" algn="ctr" rotWithShape="0">
                    <a:srgbClr val="6E747A">
                      <a:alpha val="43000"/>
                    </a:srgbClr>
                  </a:outerShdw>
                </a:effectLst>
                <a:latin typeface="UTM Helve" panose="02040603050506020204" pitchFamily="18" charset="0"/>
              </a:rPr>
              <a:t>Nêu tên các phụ kiện đi kèm theo ống PVC tiết diện tròn?  </a:t>
            </a:r>
          </a:p>
        </p:txBody>
      </p:sp>
      <p:sp>
        <p:nvSpPr>
          <p:cNvPr id="7" name="Rectangle 6">
            <a:extLst>
              <a:ext uri="{FF2B5EF4-FFF2-40B4-BE49-F238E27FC236}">
                <a16:creationId xmlns:a16="http://schemas.microsoft.com/office/drawing/2014/main" id="{FB174974-F45D-48A3-A276-6D02B49D89B7}"/>
              </a:ext>
            </a:extLst>
          </p:cNvPr>
          <p:cNvSpPr/>
          <p:nvPr>
            <p:custDataLst>
              <p:tags r:id="rId6"/>
            </p:custDataLst>
          </p:nvPr>
        </p:nvSpPr>
        <p:spPr>
          <a:xfrm>
            <a:off x="1061291" y="4343459"/>
            <a:ext cx="3637396" cy="1015663"/>
          </a:xfrm>
          <a:prstGeom prst="rect">
            <a:avLst/>
          </a:prstGeom>
          <a:noFill/>
        </p:spPr>
        <p:txBody>
          <a:bodyPr wrap="square" lIns="91440" tIns="45720" rIns="91440" bIns="45720">
            <a:spAutoFit/>
          </a:bodyPr>
          <a:lstStyle/>
          <a:p>
            <a:r>
              <a:rPr lang="en-US" sz="2000" b="1">
                <a:ln w="0"/>
                <a:solidFill>
                  <a:srgbClr val="00B050"/>
                </a:solidFill>
                <a:effectLst>
                  <a:outerShdw blurRad="38100" dist="25400" dir="5400000" algn="ctr" rotWithShape="0">
                    <a:srgbClr val="6E747A">
                      <a:alpha val="43000"/>
                    </a:srgbClr>
                  </a:outerShdw>
                </a:effectLst>
                <a:latin typeface="UTM Helve" panose="02040603050506020204" pitchFamily="18" charset="0"/>
              </a:rPr>
              <a:t>Gồm: Ống nối T, ống nối chữ L, ống nối nối tiếp và kẹp đỡ ống.</a:t>
            </a:r>
          </a:p>
        </p:txBody>
      </p:sp>
      <p:sp>
        <p:nvSpPr>
          <p:cNvPr id="9" name="Rectangle 8">
            <a:extLst>
              <a:ext uri="{FF2B5EF4-FFF2-40B4-BE49-F238E27FC236}">
                <a16:creationId xmlns:a16="http://schemas.microsoft.com/office/drawing/2014/main" id="{ACE55D1F-8188-493A-A017-2F19AB53E3D6}"/>
              </a:ext>
            </a:extLst>
          </p:cNvPr>
          <p:cNvSpPr/>
          <p:nvPr>
            <p:custDataLst>
              <p:tags r:id="rId7"/>
            </p:custDataLst>
          </p:nvPr>
        </p:nvSpPr>
        <p:spPr>
          <a:xfrm>
            <a:off x="1061291" y="2439728"/>
            <a:ext cx="4053856" cy="707886"/>
          </a:xfrm>
          <a:prstGeom prst="rect">
            <a:avLst/>
          </a:prstGeom>
          <a:noFill/>
        </p:spPr>
        <p:txBody>
          <a:bodyPr wrap="square" lIns="91440" tIns="45720" rIns="91440" bIns="45720">
            <a:spAutoFit/>
          </a:bodyPr>
          <a:lstStyle/>
          <a:p>
            <a:r>
              <a:rPr lang="en-US" sz="2000" b="1" cap="none" spc="0" smtClean="0">
                <a:ln w="0"/>
                <a:solidFill>
                  <a:srgbClr val="00B050"/>
                </a:solidFill>
                <a:effectLst>
                  <a:outerShdw blurRad="38100" dist="25400" dir="5400000" algn="ctr" rotWithShape="0">
                    <a:srgbClr val="6E747A">
                      <a:alpha val="43000"/>
                    </a:srgbClr>
                  </a:outerShdw>
                </a:effectLst>
                <a:latin typeface="UTM Helve" panose="02040603050506020204" pitchFamily="18" charset="0"/>
              </a:rPr>
              <a:t>Có 3 loại: Ống PVC, ống bọc tôn và ống bọc kẽm </a:t>
            </a:r>
            <a:endParaRPr lang="en-US" sz="2000" b="1">
              <a:ln w="0"/>
              <a:solidFill>
                <a:srgbClr val="00B050"/>
              </a:solidFill>
              <a:effectLst>
                <a:outerShdw blurRad="38100" dist="25400" dir="5400000" algn="ctr" rotWithShape="0">
                  <a:srgbClr val="6E747A">
                    <a:alpha val="43000"/>
                  </a:srgbClr>
                </a:outerShdw>
              </a:effectLst>
              <a:latin typeface="UTM Helve" panose="02040603050506020204" pitchFamily="18" charset="0"/>
            </a:endParaRPr>
          </a:p>
        </p:txBody>
      </p:sp>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94069" y="1110448"/>
            <a:ext cx="6193543" cy="5405421"/>
          </a:xfrm>
          <a:prstGeom prst="rect">
            <a:avLst/>
          </a:prstGeom>
        </p:spPr>
      </p:pic>
      <p:sp>
        <p:nvSpPr>
          <p:cNvPr id="10" name="Oval 9"/>
          <p:cNvSpPr/>
          <p:nvPr>
            <p:custDataLst>
              <p:tags r:id="rId8"/>
            </p:custDataLst>
          </p:nvPr>
        </p:nvSpPr>
        <p:spPr>
          <a:xfrm>
            <a:off x="5497478" y="1239457"/>
            <a:ext cx="1797246" cy="651396"/>
          </a:xfrm>
          <a:prstGeom prst="ellipse">
            <a:avLst/>
          </a:prstGeom>
          <a:solidFill>
            <a:schemeClr val="bg1"/>
          </a:solidFill>
          <a:ln w="12700" cap="flat" cmpd="sng" algn="ctr">
            <a:solidFill>
              <a:schemeClr val="accent1">
                <a:shade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solidFill>
                  <a:srgbClr val="220CC6"/>
                </a:solidFill>
              </a:rPr>
              <a:t>Kẹp đỡ ống</a:t>
            </a:r>
            <a:endParaRPr lang="en-US" sz="1600" b="1">
              <a:solidFill>
                <a:srgbClr val="220CC6"/>
              </a:solidFill>
            </a:endParaRPr>
          </a:p>
        </p:txBody>
      </p:sp>
      <p:sp>
        <p:nvSpPr>
          <p:cNvPr id="11" name="Oval 10"/>
          <p:cNvSpPr/>
          <p:nvPr>
            <p:custDataLst>
              <p:tags r:id="rId9"/>
            </p:custDataLst>
          </p:nvPr>
        </p:nvSpPr>
        <p:spPr>
          <a:xfrm>
            <a:off x="8520691" y="1089995"/>
            <a:ext cx="2040953" cy="651396"/>
          </a:xfrm>
          <a:prstGeom prst="ellipse">
            <a:avLst/>
          </a:prstGeom>
          <a:solidFill>
            <a:schemeClr val="bg1"/>
          </a:solidFill>
          <a:ln w="12700" cap="flat" cmpd="sng" algn="ctr">
            <a:solidFill>
              <a:schemeClr val="accent1">
                <a:shade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solidFill>
                  <a:srgbClr val="220CC6"/>
                </a:solidFill>
              </a:rPr>
              <a:t>Ống nối chữ L</a:t>
            </a:r>
            <a:endParaRPr lang="en-US" sz="1600" b="1">
              <a:solidFill>
                <a:srgbClr val="220CC6"/>
              </a:solidFill>
            </a:endParaRPr>
          </a:p>
        </p:txBody>
      </p:sp>
      <p:sp>
        <p:nvSpPr>
          <p:cNvPr id="12" name="Oval 11"/>
          <p:cNvSpPr/>
          <p:nvPr>
            <p:custDataLst>
              <p:tags r:id="rId10"/>
            </p:custDataLst>
          </p:nvPr>
        </p:nvSpPr>
        <p:spPr>
          <a:xfrm>
            <a:off x="9416984" y="3147614"/>
            <a:ext cx="2207666" cy="651396"/>
          </a:xfrm>
          <a:prstGeom prst="ellipse">
            <a:avLst/>
          </a:prstGeom>
          <a:solidFill>
            <a:schemeClr val="bg1"/>
          </a:solidFill>
          <a:ln w="12700" cap="flat" cmpd="sng" algn="ctr">
            <a:solidFill>
              <a:schemeClr val="accent1">
                <a:shade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solidFill>
                  <a:srgbClr val="220CC6"/>
                </a:solidFill>
              </a:rPr>
              <a:t>Ống nối nối tiếp</a:t>
            </a:r>
            <a:endParaRPr lang="en-US" sz="1600" b="1">
              <a:solidFill>
                <a:srgbClr val="220CC6"/>
              </a:solidFill>
            </a:endParaRPr>
          </a:p>
        </p:txBody>
      </p:sp>
      <p:sp>
        <p:nvSpPr>
          <p:cNvPr id="13" name="Oval 12"/>
          <p:cNvSpPr/>
          <p:nvPr>
            <p:custDataLst>
              <p:tags r:id="rId11"/>
            </p:custDataLst>
          </p:nvPr>
        </p:nvSpPr>
        <p:spPr>
          <a:xfrm>
            <a:off x="5419264" y="3473312"/>
            <a:ext cx="1693971" cy="651396"/>
          </a:xfrm>
          <a:prstGeom prst="ellipse">
            <a:avLst/>
          </a:prstGeom>
          <a:solidFill>
            <a:schemeClr val="bg1"/>
          </a:solidFill>
          <a:ln w="12700" cap="flat" cmpd="sng" algn="ctr">
            <a:solidFill>
              <a:schemeClr val="accent1">
                <a:shade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solidFill>
                  <a:srgbClr val="220CC6"/>
                </a:solidFill>
              </a:rPr>
              <a:t>Ống nối T</a:t>
            </a:r>
            <a:endParaRPr lang="en-US" sz="1600" b="1">
              <a:solidFill>
                <a:srgbClr val="220CC6"/>
              </a:solidFill>
            </a:endParaRPr>
          </a:p>
        </p:txBody>
      </p:sp>
      <p:pic>
        <p:nvPicPr>
          <p:cNvPr id="14" name="Picture 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3659" y="3041942"/>
            <a:ext cx="662456" cy="547464"/>
          </a:xfrm>
          <a:prstGeom prst="rect">
            <a:avLst/>
          </a:prstGeom>
        </p:spPr>
      </p:pic>
    </p:spTree>
    <p:custDataLst>
      <p:tags r:id="rId1"/>
    </p:custDataLst>
    <p:extLst>
      <p:ext uri="{BB962C8B-B14F-4D97-AF65-F5344CB8AC3E}">
        <p14:creationId xmlns:p14="http://schemas.microsoft.com/office/powerpoint/2010/main" val="76473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500"/>
                                        <p:tgtEl>
                                          <p:spTgt spid="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up)">
                                      <p:cBhvr>
                                        <p:cTn id="4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p:bldP spid="10" grpId="0" animBg="1"/>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mprod_title"/>
          <p:cNvSpPr>
            <a:spLocks noGrp="1"/>
          </p:cNvSpPr>
          <p:nvPr>
            <p:ph type="title"/>
            <p:custDataLst>
              <p:tags r:id="rId2"/>
            </p:custDataLst>
          </p:nvPr>
        </p:nvSpPr>
        <p:spPr>
          <a:xfrm>
            <a:off x="838200" y="365125"/>
            <a:ext cx="10515600" cy="1325563"/>
          </a:xfrm>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wrap="square" lIns="0" tIns="0" rIns="0" bIns="0" anchor="ctr">
            <a:noAutofit/>
          </a:bodyPr>
          <a:lstStyle/>
          <a:p>
            <a:r>
              <a:rPr lang="en-US" smtClean="0">
                <a:latin typeface="Calibri Light" panose="020F0302020204030204" pitchFamily="34" charset="0"/>
              </a:rPr>
              <a:t>Drag Drop</a:t>
            </a:r>
            <a:endParaRPr lang="en-US">
              <a:latin typeface="Calibri Light" panose="020F0302020204030204" pitchFamily="34" charset="0"/>
            </a:endParaRPr>
          </a:p>
        </p:txBody>
      </p:sp>
      <p:sp>
        <p:nvSpPr>
          <p:cNvPr id="3" name="mmprod_dndimage"/>
          <p:cNvSpPr/>
          <p:nvPr>
            <p:custDataLst>
              <p:tags r:id="rId3"/>
            </p:custDataLst>
          </p:nvPr>
        </p:nvSpPr>
        <p:spPr>
          <a:xfrm>
            <a:off x="0" y="3290"/>
            <a:ext cx="12192000" cy="6858000"/>
          </a:xfrm>
          <a:prstGeom prst="rect">
            <a:avLst/>
          </a:prstGeom>
          <a:blipFill>
            <a:blip r:embed="rId16"/>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mprod_feedback_7000"/>
          <p:cNvSpPr/>
          <p:nvPr>
            <p:custDataLst>
              <p:tags r:id="rId4"/>
            </p:custDataLst>
          </p:nvPr>
        </p:nvSpPr>
        <p:spPr>
          <a:xfrm>
            <a:off x="1363980" y="4653995"/>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Đúng rồi - Nhấn vào bất cứ đâu để tiếp tục</a:t>
            </a:r>
            <a:endParaRPr lang="en-US">
              <a:latin typeface="Calibri Light" panose="020F0302020204030204" pitchFamily="34" charset="0"/>
            </a:endParaRPr>
          </a:p>
        </p:txBody>
      </p:sp>
      <p:sp>
        <p:nvSpPr>
          <p:cNvPr id="5" name="mmprod_feedback_7002"/>
          <p:cNvSpPr/>
          <p:nvPr>
            <p:custDataLst>
              <p:tags r:id="rId5"/>
            </p:custDataLst>
          </p:nvPr>
        </p:nvSpPr>
        <p:spPr>
          <a:xfrm>
            <a:off x="6621780" y="4653995"/>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Sai rồi - Nhấn vào bất cứ đâu để tiếp tục</a:t>
            </a:r>
            <a:endParaRPr lang="en-US">
              <a:latin typeface="Calibri Light" panose="020F0302020204030204" pitchFamily="34" charset="0"/>
            </a:endParaRPr>
          </a:p>
        </p:txBody>
      </p:sp>
      <p:sp>
        <p:nvSpPr>
          <p:cNvPr id="6" name="mmprod_feedback_7009"/>
          <p:cNvSpPr/>
          <p:nvPr>
            <p:custDataLst>
              <p:tags r:id="rId6"/>
            </p:custDataLst>
          </p:nvPr>
        </p:nvSpPr>
        <p:spPr>
          <a:xfrm>
            <a:off x="3467100" y="5415479"/>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Bạn đã trả lời đúng câu hỏi này</a:t>
            </a:r>
            <a:endParaRPr lang="en-US">
              <a:latin typeface="Calibri Light" panose="020F0302020204030204" pitchFamily="34" charset="0"/>
            </a:endParaRPr>
          </a:p>
        </p:txBody>
      </p:sp>
      <p:sp>
        <p:nvSpPr>
          <p:cNvPr id="7" name="mmprod_feedback_7011"/>
          <p:cNvSpPr/>
          <p:nvPr>
            <p:custDataLst>
              <p:tags r:id="rId7"/>
            </p:custDataLst>
          </p:nvPr>
        </p:nvSpPr>
        <p:spPr>
          <a:xfrm>
            <a:off x="3467100" y="5415479"/>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Bạn đã không trả lời hoàn thành câu hỏi này</a:t>
            </a:r>
            <a:endParaRPr lang="en-US">
              <a:latin typeface="Calibri Light" panose="020F0302020204030204" pitchFamily="34" charset="0"/>
            </a:endParaRPr>
          </a:p>
        </p:txBody>
      </p:sp>
      <p:sp>
        <p:nvSpPr>
          <p:cNvPr id="8" name="mmprod_feedback_7007"/>
          <p:cNvSpPr/>
          <p:nvPr>
            <p:custDataLst>
              <p:tags r:id="rId8"/>
            </p:custDataLst>
          </p:nvPr>
        </p:nvSpPr>
        <p:spPr>
          <a:xfrm>
            <a:off x="3677412" y="5836103"/>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vi-VN" smtClean="0">
                <a:latin typeface="Calibri Light" panose="020F0302020204030204" pitchFamily="34" charset="0"/>
              </a:rPr>
              <a:t>Bạn phải trả lời câu hỏi này trước khi tiếp tục nhé</a:t>
            </a:r>
            <a:endParaRPr lang="en-US">
              <a:latin typeface="Calibri Light" panose="020F0302020204030204" pitchFamily="34" charset="0"/>
            </a:endParaRPr>
          </a:p>
        </p:txBody>
      </p:sp>
      <p:grpSp>
        <p:nvGrpSpPr>
          <p:cNvPr id="11" name="mmprod_Button104"/>
          <p:cNvGrpSpPr/>
          <p:nvPr>
            <p:custDataLst>
              <p:tags r:id="rId9"/>
            </p:custDataLst>
          </p:nvPr>
        </p:nvGrpSpPr>
        <p:grpSpPr>
          <a:xfrm>
            <a:off x="8317654" y="5785343"/>
            <a:ext cx="1458807" cy="391620"/>
            <a:chOff x="8317654" y="5785343"/>
            <a:chExt cx="1458807" cy="391620"/>
          </a:xfrm>
        </p:grpSpPr>
        <p:sp>
          <p:nvSpPr>
            <p:cNvPr id="9" name="mmprod_ButtonShape104"/>
            <p:cNvSpPr/>
            <p:nvPr>
              <p:custDataLst>
                <p:tags r:id="rId13"/>
              </p:custDataLst>
            </p:nvPr>
          </p:nvSpPr>
          <p:spPr>
            <a:xfrm>
              <a:off x="8317654" y="5785343"/>
              <a:ext cx="1458807" cy="391620"/>
            </a:xfrm>
            <a:prstGeom prst="roundRect">
              <a:avLst/>
            </a:prstGeom>
            <a:solidFill>
              <a:schemeClr val="accent1"/>
            </a:solidFill>
            <a:ln w="21167" cap="flat" cmpd="sng" algn="ctr">
              <a:solidFill>
                <a:schemeClr val="accent1">
                  <a:shade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10" name="mmprod_ButtonText105"/>
            <p:cNvSpPr/>
            <p:nvPr>
              <p:custDataLst>
                <p:tags r:id="rId14"/>
              </p:custDataLst>
            </p:nvPr>
          </p:nvSpPr>
          <p:spPr>
            <a:xfrm>
              <a:off x="8343054" y="5810743"/>
              <a:ext cx="1408007" cy="340820"/>
            </a:xfrm>
            <a:prstGeom prst="roundRect">
              <a:avLst/>
            </a:prstGeom>
            <a:solidFill>
              <a:srgbClr val="FFFF00"/>
            </a:solidFill>
            <a:ln w="21167" cap="flat" cmpd="sng" algn="ctr">
              <a:solidFill>
                <a:schemeClr val="accent1">
                  <a:shade val="50000"/>
                </a:schemeClr>
              </a:solidFill>
              <a:prstDash val="solid"/>
              <a:miter lim="800000"/>
            </a:ln>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smtClean="0">
                  <a:solidFill>
                    <a:srgbClr val="2B333C"/>
                  </a:solidFill>
                  <a:latin typeface="Calibri Light" panose="020F0302020204030204" pitchFamily="34" charset="0"/>
                </a:rPr>
                <a:t>Chấp nhận</a:t>
              </a:r>
              <a:endParaRPr lang="en-US" sz="1400">
                <a:solidFill>
                  <a:srgbClr val="2B333C"/>
                </a:solidFill>
                <a:latin typeface="Calibri Light" panose="020F0302020204030204" pitchFamily="34" charset="0"/>
              </a:endParaRPr>
            </a:p>
          </p:txBody>
        </p:sp>
      </p:grpSp>
      <p:grpSp>
        <p:nvGrpSpPr>
          <p:cNvPr id="14" name="mmprod_Button106"/>
          <p:cNvGrpSpPr/>
          <p:nvPr>
            <p:custDataLst>
              <p:tags r:id="rId10"/>
            </p:custDataLst>
          </p:nvPr>
        </p:nvGrpSpPr>
        <p:grpSpPr>
          <a:xfrm>
            <a:off x="9894994" y="5785343"/>
            <a:ext cx="1458806" cy="391620"/>
            <a:chOff x="9894994" y="5785343"/>
            <a:chExt cx="1458806" cy="391620"/>
          </a:xfrm>
          <a:solidFill>
            <a:srgbClr val="FFFF00"/>
          </a:solidFill>
        </p:grpSpPr>
        <p:sp>
          <p:nvSpPr>
            <p:cNvPr id="12" name="mmprod_ButtonShape106"/>
            <p:cNvSpPr/>
            <p:nvPr>
              <p:custDataLst>
                <p:tags r:id="rId11"/>
              </p:custDataLst>
            </p:nvPr>
          </p:nvSpPr>
          <p:spPr>
            <a:xfrm>
              <a:off x="9894994" y="5785343"/>
              <a:ext cx="1458806" cy="3916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13" name="mmprod_ButtonText107"/>
            <p:cNvSpPr/>
            <p:nvPr>
              <p:custDataLst>
                <p:tags r:id="rId12"/>
              </p:custDataLst>
            </p:nvPr>
          </p:nvSpPr>
          <p:spPr>
            <a:xfrm>
              <a:off x="9920394" y="5810743"/>
              <a:ext cx="1408006" cy="3408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smtClean="0">
                  <a:solidFill>
                    <a:srgbClr val="2B333C"/>
                  </a:solidFill>
                  <a:latin typeface="Calibri Light" panose="020F0302020204030204" pitchFamily="34" charset="0"/>
                </a:rPr>
                <a:t>Làm lại</a:t>
              </a:r>
              <a:endParaRPr lang="en-US" sz="1400">
                <a:solidFill>
                  <a:srgbClr val="2B333C"/>
                </a:solidFill>
                <a:latin typeface="Calibri Light" panose="020F0302020204030204" pitchFamily="34" charset="0"/>
              </a:endParaRPr>
            </a:p>
          </p:txBody>
        </p:sp>
      </p:grpSp>
    </p:spTree>
    <p:custDataLst>
      <p:tags r:id="rId1"/>
    </p:custDataLst>
    <p:extLst>
      <p:ext uri="{BB962C8B-B14F-4D97-AF65-F5344CB8AC3E}">
        <p14:creationId xmlns:p14="http://schemas.microsoft.com/office/powerpoint/2010/main" val="219685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6" grpId="0" animBg="1" autoUpdateAnimBg="0"/>
      <p:bldP spid="7" grpId="0" animBg="1" autoUpdateAnimBg="0"/>
      <p:bldP spid="8"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9">
            <a:lum/>
          </a:blip>
          <a:srcRect/>
          <a:stretch>
            <a:fillRect t="-17000" b="-17000"/>
          </a:stretch>
        </a:blipFill>
        <a:effectLst/>
      </p:bgPr>
    </p:bg>
    <p:spTree>
      <p:nvGrpSpPr>
        <p:cNvPr id="1" name=""/>
        <p:cNvGrpSpPr/>
        <p:nvPr/>
      </p:nvGrpSpPr>
      <p:grpSpPr>
        <a:xfrm>
          <a:off x="0" y="0"/>
          <a:ext cx="0" cy="0"/>
          <a:chOff x="0" y="0"/>
          <a:chExt cx="0" cy="0"/>
        </a:xfrm>
      </p:grpSpPr>
      <p:sp>
        <p:nvSpPr>
          <p:cNvPr id="2" name="mmprod_title"/>
          <p:cNvSpPr>
            <a:spLocks noGrp="1"/>
          </p:cNvSpPr>
          <p:nvPr>
            <p:ph type="title"/>
            <p:custDataLst>
              <p:tags r:id="rId2"/>
            </p:custDataLst>
          </p:nvPr>
        </p:nvSpPr>
        <p:spPr>
          <a:xfrm>
            <a:off x="1879181" y="566252"/>
            <a:ext cx="7131756" cy="1325563"/>
          </a:xfrm>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wrap="square" lIns="0" tIns="0" rIns="0" bIns="0" anchor="ctr">
            <a:noAutofit/>
          </a:bodyPr>
          <a:lstStyle/>
          <a:p>
            <a:r>
              <a:rPr lang="en-US" sz="3600" b="1" smtClean="0">
                <a:solidFill>
                  <a:srgbClr val="F10FB0"/>
                </a:solidFill>
                <a:latin typeface="Calibri Light" panose="020F0302020204030204" pitchFamily="34" charset="0"/>
              </a:rPr>
              <a:t>Kết hợp cột A và cột B cho phù hợp</a:t>
            </a:r>
            <a:endParaRPr lang="en-US" sz="3600" b="1">
              <a:solidFill>
                <a:srgbClr val="F10FB0"/>
              </a:solidFill>
              <a:latin typeface="Calibri Light" panose="020F0302020204030204" pitchFamily="34" charset="0"/>
            </a:endParaRPr>
          </a:p>
        </p:txBody>
      </p:sp>
      <p:sp>
        <p:nvSpPr>
          <p:cNvPr id="3" name="mmprod_col_3090"/>
          <p:cNvSpPr txBox="1"/>
          <p:nvPr>
            <p:custDataLst>
              <p:tags r:id="rId3"/>
            </p:custDataLst>
          </p:nvPr>
        </p:nvSpPr>
        <p:spPr>
          <a:xfrm>
            <a:off x="838200" y="1825625"/>
            <a:ext cx="4942332" cy="3916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lang="en-US" sz="2400" smtClean="0">
                <a:latin typeface="Calibri Light" panose="020F0302020204030204" pitchFamily="34" charset="0"/>
              </a:rPr>
              <a:t>Cột A</a:t>
            </a:r>
            <a:endParaRPr lang="en-US" sz="2400">
              <a:latin typeface="Calibri Light" panose="020F0302020204030204" pitchFamily="34" charset="0"/>
            </a:endParaRPr>
          </a:p>
        </p:txBody>
      </p:sp>
      <p:sp>
        <p:nvSpPr>
          <p:cNvPr id="4" name="mmprod_col_30910"/>
          <p:cNvSpPr txBox="1"/>
          <p:nvPr>
            <p:custDataLst>
              <p:tags r:id="rId4"/>
            </p:custDataLst>
          </p:nvPr>
        </p:nvSpPr>
        <p:spPr>
          <a:xfrm>
            <a:off x="6411468" y="1825625"/>
            <a:ext cx="4942332" cy="3916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lang="en-US" sz="2400" smtClean="0">
                <a:latin typeface="Calibri Light" panose="020F0302020204030204" pitchFamily="34" charset="0"/>
              </a:rPr>
              <a:t>Cột B</a:t>
            </a:r>
            <a:endParaRPr lang="en-US" sz="2400">
              <a:latin typeface="Calibri Light" panose="020F0302020204030204" pitchFamily="34" charset="0"/>
            </a:endParaRPr>
          </a:p>
        </p:txBody>
      </p:sp>
      <p:grpSp>
        <p:nvGrpSpPr>
          <p:cNvPr id="8" name="mmprod_answer10098"/>
          <p:cNvGrpSpPr/>
          <p:nvPr>
            <p:custDataLst>
              <p:tags r:id="rId5"/>
            </p:custDataLst>
          </p:nvPr>
        </p:nvGrpSpPr>
        <p:grpSpPr>
          <a:xfrm>
            <a:off x="6411469" y="2306480"/>
            <a:ext cx="4872545" cy="274320"/>
            <a:chOff x="6411469" y="2306479"/>
            <a:chExt cx="4872545" cy="458667"/>
          </a:xfrm>
        </p:grpSpPr>
        <p:sp>
          <p:nvSpPr>
            <p:cNvPr id="6" name="mmprod_ansbullet_10098"/>
            <p:cNvSpPr txBox="1"/>
            <p:nvPr>
              <p:custDataLst>
                <p:tags r:id="rId46"/>
              </p:custDataLst>
            </p:nvPr>
          </p:nvSpPr>
          <p:spPr>
            <a:xfrm>
              <a:off x="6411469" y="2306479"/>
              <a:ext cx="288481" cy="458667"/>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lang="en-US" smtClean="0">
                  <a:latin typeface="Calibri Light" panose="020F0302020204030204" pitchFamily="34" charset="0"/>
                </a:rPr>
                <a:t>A.</a:t>
              </a:r>
              <a:endParaRPr lang="en-US">
                <a:latin typeface="Calibri Light" panose="020F0302020204030204" pitchFamily="34" charset="0"/>
              </a:endParaRPr>
            </a:p>
          </p:txBody>
        </p:sp>
        <p:sp>
          <p:nvSpPr>
            <p:cNvPr id="7" name="mmprod_anstext_10098"/>
            <p:cNvSpPr txBox="1"/>
            <p:nvPr>
              <p:custDataLst>
                <p:tags r:id="rId47"/>
              </p:custDataLst>
            </p:nvPr>
          </p:nvSpPr>
          <p:spPr>
            <a:xfrm>
              <a:off x="6740653" y="2306479"/>
              <a:ext cx="4543361" cy="458667"/>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lang="vi-VN" smtClean="0">
                  <a:latin typeface="Calibri Light" panose="020F0302020204030204" pitchFamily="34" charset="0"/>
                </a:rPr>
                <a:t> Dùng để cố định ống luồn dây trên tường</a:t>
              </a:r>
              <a:endParaRPr lang="en-US">
                <a:latin typeface="Calibri Light" panose="020F0302020204030204" pitchFamily="34" charset="0"/>
              </a:endParaRPr>
            </a:p>
          </p:txBody>
        </p:sp>
      </p:grpSp>
      <p:grpSp>
        <p:nvGrpSpPr>
          <p:cNvPr id="12" name="mmprod_answer10099"/>
          <p:cNvGrpSpPr/>
          <p:nvPr>
            <p:custDataLst>
              <p:tags r:id="rId6"/>
            </p:custDataLst>
          </p:nvPr>
        </p:nvGrpSpPr>
        <p:grpSpPr>
          <a:xfrm>
            <a:off x="6411468" y="2621090"/>
            <a:ext cx="4880038" cy="274320"/>
            <a:chOff x="6411468" y="3210719"/>
            <a:chExt cx="4880038" cy="458667"/>
          </a:xfrm>
        </p:grpSpPr>
        <p:sp>
          <p:nvSpPr>
            <p:cNvPr id="10" name="mmprod_ansbullet_10099"/>
            <p:cNvSpPr txBox="1"/>
            <p:nvPr>
              <p:custDataLst>
                <p:tags r:id="rId44"/>
              </p:custDataLst>
            </p:nvPr>
          </p:nvSpPr>
          <p:spPr>
            <a:xfrm>
              <a:off x="6411468" y="3210719"/>
              <a:ext cx="280988" cy="458667"/>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lang="en-US" smtClean="0">
                  <a:latin typeface="Calibri Light" panose="020F0302020204030204" pitchFamily="34" charset="0"/>
                </a:rPr>
                <a:t>B.</a:t>
              </a:r>
              <a:endParaRPr lang="en-US">
                <a:latin typeface="Calibri Light" panose="020F0302020204030204" pitchFamily="34" charset="0"/>
              </a:endParaRPr>
            </a:p>
          </p:txBody>
        </p:sp>
        <p:sp>
          <p:nvSpPr>
            <p:cNvPr id="11" name="mmprod_anstext_10099"/>
            <p:cNvSpPr txBox="1"/>
            <p:nvPr>
              <p:custDataLst>
                <p:tags r:id="rId45"/>
              </p:custDataLst>
            </p:nvPr>
          </p:nvSpPr>
          <p:spPr>
            <a:xfrm>
              <a:off x="6740652" y="3210719"/>
              <a:ext cx="4550854" cy="458667"/>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lang="en-US" smtClean="0">
                  <a:latin typeface="Calibri Light" panose="020F0302020204030204" pitchFamily="34" charset="0"/>
                </a:rPr>
                <a:t>Dùng khi nối 2 đầu dây vuông góc với nhau</a:t>
              </a:r>
              <a:endParaRPr lang="en-US">
                <a:latin typeface="Calibri Light" panose="020F0302020204030204" pitchFamily="34" charset="0"/>
              </a:endParaRPr>
            </a:p>
          </p:txBody>
        </p:sp>
      </p:grpSp>
      <p:grpSp>
        <p:nvGrpSpPr>
          <p:cNvPr id="16" name="mmprod_answer10100"/>
          <p:cNvGrpSpPr/>
          <p:nvPr>
            <p:custDataLst>
              <p:tags r:id="rId7"/>
            </p:custDataLst>
          </p:nvPr>
        </p:nvGrpSpPr>
        <p:grpSpPr>
          <a:xfrm>
            <a:off x="6411468" y="2935700"/>
            <a:ext cx="4880038" cy="548640"/>
            <a:chOff x="6411468" y="4114959"/>
            <a:chExt cx="4880038" cy="917334"/>
          </a:xfrm>
        </p:grpSpPr>
        <p:sp>
          <p:nvSpPr>
            <p:cNvPr id="14" name="mmprod_ansbullet_10100"/>
            <p:cNvSpPr txBox="1"/>
            <p:nvPr>
              <p:custDataLst>
                <p:tags r:id="rId42"/>
              </p:custDataLst>
            </p:nvPr>
          </p:nvSpPr>
          <p:spPr>
            <a:xfrm>
              <a:off x="6411468" y="4114959"/>
              <a:ext cx="280988" cy="458667"/>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lang="en-US" smtClean="0">
                  <a:latin typeface="Calibri Light" panose="020F0302020204030204" pitchFamily="34" charset="0"/>
                </a:rPr>
                <a:t>C.</a:t>
              </a:r>
              <a:endParaRPr lang="en-US">
                <a:latin typeface="Calibri Light" panose="020F0302020204030204" pitchFamily="34" charset="0"/>
              </a:endParaRPr>
            </a:p>
          </p:txBody>
        </p:sp>
        <p:sp>
          <p:nvSpPr>
            <p:cNvPr id="15" name="mmprod_anstext_10100"/>
            <p:cNvSpPr txBox="1"/>
            <p:nvPr>
              <p:custDataLst>
                <p:tags r:id="rId43"/>
              </p:custDataLst>
            </p:nvPr>
          </p:nvSpPr>
          <p:spPr>
            <a:xfrm>
              <a:off x="6740652" y="4114959"/>
              <a:ext cx="4550854" cy="917334"/>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lang="en-US" smtClean="0">
                  <a:latin typeface="Calibri Light" panose="020F0302020204030204" pitchFamily="34" charset="0"/>
                </a:rPr>
                <a:t>Dùng để phân nhánh dây dẫn mà không sử dụng nối rẽ</a:t>
              </a:r>
              <a:endParaRPr lang="en-US">
                <a:latin typeface="Calibri Light" panose="020F0302020204030204" pitchFamily="34" charset="0"/>
              </a:endParaRPr>
            </a:p>
          </p:txBody>
        </p:sp>
      </p:grpSp>
      <p:grpSp>
        <p:nvGrpSpPr>
          <p:cNvPr id="20" name="mmprod_answer10101"/>
          <p:cNvGrpSpPr/>
          <p:nvPr>
            <p:custDataLst>
              <p:tags r:id="rId8"/>
            </p:custDataLst>
          </p:nvPr>
        </p:nvGrpSpPr>
        <p:grpSpPr>
          <a:xfrm>
            <a:off x="6411470" y="3524630"/>
            <a:ext cx="4869751" cy="274320"/>
            <a:chOff x="6411470" y="5019199"/>
            <a:chExt cx="4869751" cy="458667"/>
          </a:xfrm>
        </p:grpSpPr>
        <p:sp>
          <p:nvSpPr>
            <p:cNvPr id="18" name="mmprod_ansbullet_10101"/>
            <p:cNvSpPr txBox="1"/>
            <p:nvPr>
              <p:custDataLst>
                <p:tags r:id="rId40"/>
              </p:custDataLst>
            </p:nvPr>
          </p:nvSpPr>
          <p:spPr>
            <a:xfrm>
              <a:off x="6411470" y="5019199"/>
              <a:ext cx="291275" cy="458667"/>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lang="en-US" smtClean="0">
                  <a:latin typeface="Calibri Light" panose="020F0302020204030204" pitchFamily="34" charset="0"/>
                </a:rPr>
                <a:t>D.</a:t>
              </a:r>
              <a:endParaRPr lang="en-US">
                <a:latin typeface="Calibri Light" panose="020F0302020204030204" pitchFamily="34" charset="0"/>
              </a:endParaRPr>
            </a:p>
          </p:txBody>
        </p:sp>
        <p:sp>
          <p:nvSpPr>
            <p:cNvPr id="19" name="mmprod_anstext_10101"/>
            <p:cNvSpPr txBox="1"/>
            <p:nvPr>
              <p:custDataLst>
                <p:tags r:id="rId41"/>
              </p:custDataLst>
            </p:nvPr>
          </p:nvSpPr>
          <p:spPr>
            <a:xfrm>
              <a:off x="6740654" y="5019199"/>
              <a:ext cx="4540567" cy="458667"/>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lang="en-US" smtClean="0">
                  <a:latin typeface="Calibri Light" panose="020F0302020204030204" pitchFamily="34" charset="0"/>
                </a:rPr>
                <a:t>Dùng để nối tiếp 2 ống luồn dây với nhau </a:t>
              </a:r>
              <a:endParaRPr lang="en-US">
                <a:latin typeface="Calibri Light" panose="020F0302020204030204" pitchFamily="34" charset="0"/>
              </a:endParaRPr>
            </a:p>
          </p:txBody>
        </p:sp>
      </p:grpSp>
      <p:grpSp>
        <p:nvGrpSpPr>
          <p:cNvPr id="24" name="mmprod_answer10102"/>
          <p:cNvGrpSpPr/>
          <p:nvPr>
            <p:custDataLst>
              <p:tags r:id="rId9"/>
            </p:custDataLst>
          </p:nvPr>
        </p:nvGrpSpPr>
        <p:grpSpPr>
          <a:xfrm>
            <a:off x="6411469" y="3839240"/>
            <a:ext cx="4891151" cy="274320"/>
            <a:chOff x="6411469" y="5923439"/>
            <a:chExt cx="4891151" cy="458667"/>
          </a:xfrm>
        </p:grpSpPr>
        <p:sp>
          <p:nvSpPr>
            <p:cNvPr id="22" name="mmprod_ansbullet_10102"/>
            <p:cNvSpPr txBox="1"/>
            <p:nvPr>
              <p:custDataLst>
                <p:tags r:id="rId38"/>
              </p:custDataLst>
            </p:nvPr>
          </p:nvSpPr>
          <p:spPr>
            <a:xfrm>
              <a:off x="6411469" y="5923439"/>
              <a:ext cx="269875" cy="458667"/>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lang="en-US" smtClean="0">
                  <a:latin typeface="Calibri Light" panose="020F0302020204030204" pitchFamily="34" charset="0"/>
                </a:rPr>
                <a:t>E.</a:t>
              </a:r>
              <a:endParaRPr lang="en-US">
                <a:latin typeface="Calibri Light" panose="020F0302020204030204" pitchFamily="34" charset="0"/>
              </a:endParaRPr>
            </a:p>
          </p:txBody>
        </p:sp>
        <p:sp>
          <p:nvSpPr>
            <p:cNvPr id="23" name="mmprod_anstext_10102"/>
            <p:cNvSpPr txBox="1"/>
            <p:nvPr>
              <p:custDataLst>
                <p:tags r:id="rId39"/>
              </p:custDataLst>
            </p:nvPr>
          </p:nvSpPr>
          <p:spPr>
            <a:xfrm>
              <a:off x="6740653" y="5923439"/>
              <a:ext cx="4561967" cy="458667"/>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lang="en-US" smtClean="0">
                  <a:latin typeface="Calibri Light" panose="020F0302020204030204" pitchFamily="34" charset="0"/>
                </a:rPr>
                <a:t>Dùng để luồn dây dẫn điện</a:t>
              </a:r>
              <a:endParaRPr lang="en-US">
                <a:latin typeface="Calibri Light" panose="020F0302020204030204" pitchFamily="34" charset="0"/>
              </a:endParaRPr>
            </a:p>
          </p:txBody>
        </p:sp>
      </p:grpSp>
      <p:grpSp>
        <p:nvGrpSpPr>
          <p:cNvPr id="29" name="mmprod_item10103"/>
          <p:cNvGrpSpPr/>
          <p:nvPr>
            <p:custDataLst>
              <p:tags r:id="rId10"/>
            </p:custDataLst>
          </p:nvPr>
        </p:nvGrpSpPr>
        <p:grpSpPr>
          <a:xfrm>
            <a:off x="838200" y="2306479"/>
            <a:ext cx="4942332" cy="274320"/>
            <a:chOff x="838200" y="2306479"/>
            <a:chExt cx="4942332" cy="274320"/>
          </a:xfrm>
        </p:grpSpPr>
        <p:sp>
          <p:nvSpPr>
            <p:cNvPr id="26" name="mmprod_item_input_outertext10103"/>
            <p:cNvSpPr/>
            <p:nvPr>
              <p:custDataLst>
                <p:tags r:id="rId36"/>
              </p:custDataLst>
            </p:nvPr>
          </p:nvSpPr>
          <p:spPr>
            <a:xfrm>
              <a:off x="838200" y="2306479"/>
              <a:ext cx="274320" cy="274320"/>
            </a:xfrm>
            <a:prstGeom prst="rect">
              <a:avLst/>
            </a:prstGeom>
            <a:ln w="19050"/>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ctr"/>
              <a:r>
                <a:rPr lang="en-US" smtClean="0">
                  <a:solidFill>
                    <a:schemeClr val="tx1"/>
                  </a:solidFill>
                  <a:latin typeface="Calibri Light" panose="020F0302020204030204" pitchFamily="34" charset="0"/>
                </a:rPr>
                <a:t>E</a:t>
              </a:r>
              <a:endParaRPr lang="en-US">
                <a:solidFill>
                  <a:schemeClr val="tx1"/>
                </a:solidFill>
                <a:latin typeface="Calibri Light" panose="020F0302020204030204" pitchFamily="34" charset="0"/>
              </a:endParaRPr>
            </a:p>
          </p:txBody>
        </p:sp>
        <p:sp>
          <p:nvSpPr>
            <p:cNvPr id="28" name="mmprod_item_label10103"/>
            <p:cNvSpPr txBox="1"/>
            <p:nvPr>
              <p:custDataLst>
                <p:tags r:id="rId37"/>
              </p:custDataLst>
            </p:nvPr>
          </p:nvSpPr>
          <p:spPr>
            <a:xfrm>
              <a:off x="1194816" y="2306479"/>
              <a:ext cx="4585716" cy="2743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r>
                <a:rPr lang="en-US" smtClean="0">
                  <a:latin typeface="Calibri Light" panose="020F0302020204030204" pitchFamily="34" charset="0"/>
                </a:rPr>
                <a:t>Ống PVC</a:t>
              </a:r>
              <a:endParaRPr lang="en-US">
                <a:latin typeface="Calibri Light" panose="020F0302020204030204" pitchFamily="34" charset="0"/>
              </a:endParaRPr>
            </a:p>
          </p:txBody>
        </p:sp>
      </p:grpSp>
      <p:grpSp>
        <p:nvGrpSpPr>
          <p:cNvPr id="34" name="mmprod_item10104"/>
          <p:cNvGrpSpPr/>
          <p:nvPr>
            <p:custDataLst>
              <p:tags r:id="rId11"/>
            </p:custDataLst>
          </p:nvPr>
        </p:nvGrpSpPr>
        <p:grpSpPr>
          <a:xfrm>
            <a:off x="838200" y="2692175"/>
            <a:ext cx="4942332" cy="274320"/>
            <a:chOff x="838200" y="2847499"/>
            <a:chExt cx="4942332" cy="274320"/>
          </a:xfrm>
        </p:grpSpPr>
        <p:sp>
          <p:nvSpPr>
            <p:cNvPr id="31" name="mmprod_item_input_outertext10104"/>
            <p:cNvSpPr/>
            <p:nvPr>
              <p:custDataLst>
                <p:tags r:id="rId34"/>
              </p:custDataLst>
            </p:nvPr>
          </p:nvSpPr>
          <p:spPr>
            <a:xfrm>
              <a:off x="838200" y="2847499"/>
              <a:ext cx="274320" cy="274320"/>
            </a:xfrm>
            <a:prstGeom prst="rect">
              <a:avLst/>
            </a:prstGeom>
            <a:ln w="19050"/>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ctr"/>
              <a:r>
                <a:rPr lang="en-US" smtClean="0">
                  <a:solidFill>
                    <a:schemeClr val="tx1"/>
                  </a:solidFill>
                  <a:latin typeface="Calibri Light" panose="020F0302020204030204" pitchFamily="34" charset="0"/>
                </a:rPr>
                <a:t>C</a:t>
              </a:r>
              <a:endParaRPr lang="en-US">
                <a:solidFill>
                  <a:schemeClr val="tx1"/>
                </a:solidFill>
                <a:latin typeface="Calibri Light" panose="020F0302020204030204" pitchFamily="34" charset="0"/>
              </a:endParaRPr>
            </a:p>
          </p:txBody>
        </p:sp>
        <p:sp>
          <p:nvSpPr>
            <p:cNvPr id="33" name="mmprod_item_label10104"/>
            <p:cNvSpPr txBox="1"/>
            <p:nvPr>
              <p:custDataLst>
                <p:tags r:id="rId35"/>
              </p:custDataLst>
            </p:nvPr>
          </p:nvSpPr>
          <p:spPr>
            <a:xfrm>
              <a:off x="1194816" y="2847499"/>
              <a:ext cx="4585716" cy="2743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r>
                <a:rPr lang="en-US" smtClean="0">
                  <a:latin typeface="Calibri Light" panose="020F0302020204030204" pitchFamily="34" charset="0"/>
                </a:rPr>
                <a:t>Ống nối chữ T</a:t>
              </a:r>
              <a:endParaRPr lang="en-US">
                <a:latin typeface="Calibri Light" panose="020F0302020204030204" pitchFamily="34" charset="0"/>
              </a:endParaRPr>
            </a:p>
          </p:txBody>
        </p:sp>
      </p:grpSp>
      <p:grpSp>
        <p:nvGrpSpPr>
          <p:cNvPr id="39" name="mmprod_item10105"/>
          <p:cNvGrpSpPr/>
          <p:nvPr>
            <p:custDataLst>
              <p:tags r:id="rId12"/>
            </p:custDataLst>
          </p:nvPr>
        </p:nvGrpSpPr>
        <p:grpSpPr>
          <a:xfrm>
            <a:off x="838200" y="3075327"/>
            <a:ext cx="4942332" cy="274320"/>
            <a:chOff x="838200" y="3388519"/>
            <a:chExt cx="4942332" cy="274320"/>
          </a:xfrm>
        </p:grpSpPr>
        <p:sp>
          <p:nvSpPr>
            <p:cNvPr id="36" name="mmprod_item_input_outertext10105"/>
            <p:cNvSpPr/>
            <p:nvPr>
              <p:custDataLst>
                <p:tags r:id="rId32"/>
              </p:custDataLst>
            </p:nvPr>
          </p:nvSpPr>
          <p:spPr>
            <a:xfrm>
              <a:off x="838200" y="3388519"/>
              <a:ext cx="274320" cy="274320"/>
            </a:xfrm>
            <a:prstGeom prst="rect">
              <a:avLst/>
            </a:prstGeom>
            <a:ln w="19050"/>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ctr"/>
              <a:r>
                <a:rPr lang="en-US" smtClean="0">
                  <a:solidFill>
                    <a:schemeClr val="tx1"/>
                  </a:solidFill>
                  <a:latin typeface="Calibri Light" panose="020F0302020204030204" pitchFamily="34" charset="0"/>
                </a:rPr>
                <a:t>B</a:t>
              </a:r>
              <a:endParaRPr lang="en-US">
                <a:solidFill>
                  <a:schemeClr val="tx1"/>
                </a:solidFill>
                <a:latin typeface="Calibri Light" panose="020F0302020204030204" pitchFamily="34" charset="0"/>
              </a:endParaRPr>
            </a:p>
          </p:txBody>
        </p:sp>
        <p:sp>
          <p:nvSpPr>
            <p:cNvPr id="38" name="mmprod_item_label10105"/>
            <p:cNvSpPr txBox="1"/>
            <p:nvPr>
              <p:custDataLst>
                <p:tags r:id="rId33"/>
              </p:custDataLst>
            </p:nvPr>
          </p:nvSpPr>
          <p:spPr>
            <a:xfrm>
              <a:off x="1194816" y="3388519"/>
              <a:ext cx="4585716" cy="2743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r>
                <a:rPr lang="en-US" smtClean="0">
                  <a:latin typeface="Calibri Light" panose="020F0302020204030204" pitchFamily="34" charset="0"/>
                </a:rPr>
                <a:t>Ống nối chữ L</a:t>
              </a:r>
              <a:endParaRPr lang="en-US">
                <a:latin typeface="Calibri Light" panose="020F0302020204030204" pitchFamily="34" charset="0"/>
              </a:endParaRPr>
            </a:p>
          </p:txBody>
        </p:sp>
      </p:grpSp>
      <p:grpSp>
        <p:nvGrpSpPr>
          <p:cNvPr id="44" name="mmprod_item10106"/>
          <p:cNvGrpSpPr/>
          <p:nvPr>
            <p:custDataLst>
              <p:tags r:id="rId13"/>
            </p:custDataLst>
          </p:nvPr>
        </p:nvGrpSpPr>
        <p:grpSpPr>
          <a:xfrm>
            <a:off x="838200" y="3497332"/>
            <a:ext cx="4942332" cy="274320"/>
            <a:chOff x="838200" y="3929539"/>
            <a:chExt cx="4942332" cy="274320"/>
          </a:xfrm>
        </p:grpSpPr>
        <p:sp>
          <p:nvSpPr>
            <p:cNvPr id="41" name="mmprod_item_input_outertext10106"/>
            <p:cNvSpPr/>
            <p:nvPr>
              <p:custDataLst>
                <p:tags r:id="rId30"/>
              </p:custDataLst>
            </p:nvPr>
          </p:nvSpPr>
          <p:spPr>
            <a:xfrm>
              <a:off x="838200" y="3929539"/>
              <a:ext cx="274320" cy="274320"/>
            </a:xfrm>
            <a:prstGeom prst="rect">
              <a:avLst/>
            </a:prstGeom>
            <a:ln w="19050"/>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ctr"/>
              <a:r>
                <a:rPr lang="en-US" smtClean="0">
                  <a:solidFill>
                    <a:schemeClr val="tx1"/>
                  </a:solidFill>
                  <a:latin typeface="Calibri Light" panose="020F0302020204030204" pitchFamily="34" charset="0"/>
                </a:rPr>
                <a:t>D</a:t>
              </a:r>
              <a:endParaRPr lang="en-US">
                <a:solidFill>
                  <a:schemeClr val="tx1"/>
                </a:solidFill>
                <a:latin typeface="Calibri Light" panose="020F0302020204030204" pitchFamily="34" charset="0"/>
              </a:endParaRPr>
            </a:p>
          </p:txBody>
        </p:sp>
        <p:sp>
          <p:nvSpPr>
            <p:cNvPr id="43" name="mmprod_item_label10106"/>
            <p:cNvSpPr txBox="1"/>
            <p:nvPr>
              <p:custDataLst>
                <p:tags r:id="rId31"/>
              </p:custDataLst>
            </p:nvPr>
          </p:nvSpPr>
          <p:spPr>
            <a:xfrm>
              <a:off x="1194816" y="3929539"/>
              <a:ext cx="4585716" cy="2743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r>
                <a:rPr lang="en-US" smtClean="0">
                  <a:latin typeface="Calibri Light" panose="020F0302020204030204" pitchFamily="34" charset="0"/>
                </a:rPr>
                <a:t>Ống nối tiếp</a:t>
              </a:r>
              <a:endParaRPr lang="en-US">
                <a:latin typeface="Calibri Light" panose="020F0302020204030204" pitchFamily="34" charset="0"/>
              </a:endParaRPr>
            </a:p>
          </p:txBody>
        </p:sp>
      </p:grpSp>
      <p:grpSp>
        <p:nvGrpSpPr>
          <p:cNvPr id="49" name="mmprod_item10107"/>
          <p:cNvGrpSpPr/>
          <p:nvPr>
            <p:custDataLst>
              <p:tags r:id="rId14"/>
            </p:custDataLst>
          </p:nvPr>
        </p:nvGrpSpPr>
        <p:grpSpPr>
          <a:xfrm>
            <a:off x="838200" y="3941335"/>
            <a:ext cx="4942332" cy="274320"/>
            <a:chOff x="838200" y="4470559"/>
            <a:chExt cx="4942332" cy="274320"/>
          </a:xfrm>
        </p:grpSpPr>
        <p:sp>
          <p:nvSpPr>
            <p:cNvPr id="46" name="mmprod_item_input_outertext10107"/>
            <p:cNvSpPr/>
            <p:nvPr>
              <p:custDataLst>
                <p:tags r:id="rId28"/>
              </p:custDataLst>
            </p:nvPr>
          </p:nvSpPr>
          <p:spPr>
            <a:xfrm>
              <a:off x="838200" y="4470559"/>
              <a:ext cx="274320" cy="274320"/>
            </a:xfrm>
            <a:prstGeom prst="rect">
              <a:avLst/>
            </a:prstGeom>
            <a:ln w="19050"/>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ctr"/>
              <a:r>
                <a:rPr lang="en-US" smtClean="0">
                  <a:solidFill>
                    <a:schemeClr val="tx1"/>
                  </a:solidFill>
                  <a:latin typeface="Calibri Light" panose="020F0302020204030204" pitchFamily="34" charset="0"/>
                </a:rPr>
                <a:t>A</a:t>
              </a:r>
              <a:endParaRPr lang="en-US">
                <a:solidFill>
                  <a:schemeClr val="tx1"/>
                </a:solidFill>
                <a:latin typeface="Calibri Light" panose="020F0302020204030204" pitchFamily="34" charset="0"/>
              </a:endParaRPr>
            </a:p>
          </p:txBody>
        </p:sp>
        <p:sp>
          <p:nvSpPr>
            <p:cNvPr id="48" name="mmprod_item_label10107"/>
            <p:cNvSpPr txBox="1"/>
            <p:nvPr>
              <p:custDataLst>
                <p:tags r:id="rId29"/>
              </p:custDataLst>
            </p:nvPr>
          </p:nvSpPr>
          <p:spPr>
            <a:xfrm>
              <a:off x="1194816" y="4470559"/>
              <a:ext cx="4585716" cy="2743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r>
                <a:rPr lang="en-US" smtClean="0">
                  <a:latin typeface="Calibri Light" panose="020F0302020204030204" pitchFamily="34" charset="0"/>
                </a:rPr>
                <a:t>Kẹp đỡ ống </a:t>
              </a:r>
              <a:endParaRPr lang="en-US">
                <a:latin typeface="Calibri Light" panose="020F0302020204030204" pitchFamily="34" charset="0"/>
              </a:endParaRPr>
            </a:p>
          </p:txBody>
        </p:sp>
      </p:grpSp>
      <p:sp>
        <p:nvSpPr>
          <p:cNvPr id="60" name="mmprod_feedback_7000"/>
          <p:cNvSpPr/>
          <p:nvPr>
            <p:custDataLst>
              <p:tags r:id="rId15"/>
            </p:custDataLst>
          </p:nvPr>
        </p:nvSpPr>
        <p:spPr>
          <a:xfrm>
            <a:off x="1363980" y="4653995"/>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Đúng rồi - Nhấn vào bất cứ đâu để tiếp tục</a:t>
            </a:r>
            <a:endParaRPr lang="en-US">
              <a:latin typeface="Calibri Light" panose="020F0302020204030204" pitchFamily="34" charset="0"/>
            </a:endParaRPr>
          </a:p>
        </p:txBody>
      </p:sp>
      <p:sp>
        <p:nvSpPr>
          <p:cNvPr id="61" name="mmprod_feedback_7002"/>
          <p:cNvSpPr/>
          <p:nvPr>
            <p:custDataLst>
              <p:tags r:id="rId16"/>
            </p:custDataLst>
          </p:nvPr>
        </p:nvSpPr>
        <p:spPr>
          <a:xfrm>
            <a:off x="6621780" y="4653995"/>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Sai rồi - Nhấn vào bất cứ đâu để tiếp tục</a:t>
            </a:r>
            <a:endParaRPr lang="en-US">
              <a:latin typeface="Calibri Light" panose="020F0302020204030204" pitchFamily="34" charset="0"/>
            </a:endParaRPr>
          </a:p>
        </p:txBody>
      </p:sp>
      <p:sp>
        <p:nvSpPr>
          <p:cNvPr id="62" name="mmprod_feedback_7009"/>
          <p:cNvSpPr/>
          <p:nvPr>
            <p:custDataLst>
              <p:tags r:id="rId17"/>
            </p:custDataLst>
          </p:nvPr>
        </p:nvSpPr>
        <p:spPr>
          <a:xfrm>
            <a:off x="3467100" y="5415479"/>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Bạn đã trả lời đúng câu hỏi này</a:t>
            </a:r>
            <a:endParaRPr lang="en-US">
              <a:latin typeface="Calibri Light" panose="020F0302020204030204" pitchFamily="34" charset="0"/>
            </a:endParaRPr>
          </a:p>
        </p:txBody>
      </p:sp>
      <p:sp>
        <p:nvSpPr>
          <p:cNvPr id="63" name="mmprod_feedback_7006"/>
          <p:cNvSpPr/>
          <p:nvPr>
            <p:custDataLst>
              <p:tags r:id="rId18"/>
            </p:custDataLst>
          </p:nvPr>
        </p:nvSpPr>
        <p:spPr>
          <a:xfrm>
            <a:off x="3467100" y="5089129"/>
            <a:ext cx="841248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en-US" smtClean="0">
                <a:latin typeface="Calibri Light" panose="020F0302020204030204" pitchFamily="34" charset="0"/>
              </a:rPr>
              <a:t>Câu trả lời của bạn:</a:t>
            </a:r>
            <a:endParaRPr lang="en-US">
              <a:latin typeface="Calibri Light" panose="020F0302020204030204" pitchFamily="34" charset="0"/>
            </a:endParaRPr>
          </a:p>
        </p:txBody>
      </p:sp>
      <p:sp>
        <p:nvSpPr>
          <p:cNvPr id="64" name="mmprod_feedback_7010"/>
          <p:cNvSpPr/>
          <p:nvPr>
            <p:custDataLst>
              <p:tags r:id="rId19"/>
            </p:custDataLst>
          </p:nvPr>
        </p:nvSpPr>
        <p:spPr>
          <a:xfrm>
            <a:off x="3467100" y="5741829"/>
            <a:ext cx="841248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en-US" smtClean="0">
                <a:latin typeface="Calibri Light" panose="020F0302020204030204" pitchFamily="34" charset="0"/>
              </a:rPr>
              <a:t>Câu trả lời đúng là:</a:t>
            </a:r>
            <a:endParaRPr lang="en-US">
              <a:latin typeface="Calibri Light" panose="020F0302020204030204" pitchFamily="34" charset="0"/>
            </a:endParaRPr>
          </a:p>
        </p:txBody>
      </p:sp>
      <p:sp>
        <p:nvSpPr>
          <p:cNvPr id="65" name="mmprod_feedback_7011"/>
          <p:cNvSpPr/>
          <p:nvPr>
            <p:custDataLst>
              <p:tags r:id="rId20"/>
            </p:custDataLst>
          </p:nvPr>
        </p:nvSpPr>
        <p:spPr>
          <a:xfrm>
            <a:off x="3467100" y="5415479"/>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Bạn đã không trả lời hoàn thành câu hỏi này</a:t>
            </a:r>
            <a:endParaRPr lang="en-US">
              <a:latin typeface="Calibri Light" panose="020F0302020204030204" pitchFamily="34" charset="0"/>
            </a:endParaRPr>
          </a:p>
        </p:txBody>
      </p:sp>
      <p:sp>
        <p:nvSpPr>
          <p:cNvPr id="66" name="mmprod_feedback_7007"/>
          <p:cNvSpPr/>
          <p:nvPr>
            <p:custDataLst>
              <p:tags r:id="rId21"/>
            </p:custDataLst>
          </p:nvPr>
        </p:nvSpPr>
        <p:spPr>
          <a:xfrm>
            <a:off x="3677412" y="5836103"/>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vi-VN" smtClean="0">
                <a:latin typeface="Calibri Light" panose="020F0302020204030204" pitchFamily="34" charset="0"/>
              </a:rPr>
              <a:t>Bạn phải trả lời câu hỏi này trước khi tiếp tục nhé</a:t>
            </a:r>
            <a:endParaRPr lang="en-US">
              <a:latin typeface="Calibri Light" panose="020F0302020204030204" pitchFamily="34" charset="0"/>
            </a:endParaRPr>
          </a:p>
        </p:txBody>
      </p:sp>
      <p:grpSp>
        <p:nvGrpSpPr>
          <p:cNvPr id="69" name="mmprod_Button104"/>
          <p:cNvGrpSpPr/>
          <p:nvPr>
            <p:custDataLst>
              <p:tags r:id="rId22"/>
            </p:custDataLst>
          </p:nvPr>
        </p:nvGrpSpPr>
        <p:grpSpPr>
          <a:xfrm>
            <a:off x="8317654" y="5785343"/>
            <a:ext cx="1458807" cy="391620"/>
            <a:chOff x="8317654" y="5785343"/>
            <a:chExt cx="1458807" cy="391620"/>
          </a:xfrm>
          <a:solidFill>
            <a:srgbClr val="FFFF00"/>
          </a:solidFill>
        </p:grpSpPr>
        <p:sp>
          <p:nvSpPr>
            <p:cNvPr id="67" name="mmprod_ButtonShape104"/>
            <p:cNvSpPr/>
            <p:nvPr>
              <p:custDataLst>
                <p:tags r:id="rId26"/>
              </p:custDataLst>
            </p:nvPr>
          </p:nvSpPr>
          <p:spPr>
            <a:xfrm>
              <a:off x="8317654" y="5785343"/>
              <a:ext cx="1458807" cy="3916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68" name="mmprod_ButtonText105"/>
            <p:cNvSpPr/>
            <p:nvPr>
              <p:custDataLst>
                <p:tags r:id="rId27"/>
              </p:custDataLst>
            </p:nvPr>
          </p:nvSpPr>
          <p:spPr>
            <a:xfrm>
              <a:off x="8343054" y="5810743"/>
              <a:ext cx="1408007" cy="3408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smtClean="0">
                  <a:solidFill>
                    <a:srgbClr val="2B333C"/>
                  </a:solidFill>
                  <a:latin typeface="Calibri Light" panose="020F0302020204030204" pitchFamily="34" charset="0"/>
                </a:rPr>
                <a:t>Chấp nhận</a:t>
              </a:r>
              <a:endParaRPr lang="en-US" sz="1400">
                <a:solidFill>
                  <a:srgbClr val="2B333C"/>
                </a:solidFill>
                <a:latin typeface="Calibri Light" panose="020F0302020204030204" pitchFamily="34" charset="0"/>
              </a:endParaRPr>
            </a:p>
          </p:txBody>
        </p:sp>
      </p:grpSp>
      <p:grpSp>
        <p:nvGrpSpPr>
          <p:cNvPr id="72" name="mmprod_Button106"/>
          <p:cNvGrpSpPr/>
          <p:nvPr>
            <p:custDataLst>
              <p:tags r:id="rId23"/>
            </p:custDataLst>
          </p:nvPr>
        </p:nvGrpSpPr>
        <p:grpSpPr>
          <a:xfrm>
            <a:off x="9894994" y="5785343"/>
            <a:ext cx="1458806" cy="391620"/>
            <a:chOff x="9894994" y="5785343"/>
            <a:chExt cx="1458806" cy="391620"/>
          </a:xfrm>
          <a:solidFill>
            <a:srgbClr val="FFFF00"/>
          </a:solidFill>
        </p:grpSpPr>
        <p:sp>
          <p:nvSpPr>
            <p:cNvPr id="70" name="mmprod_ButtonShape106"/>
            <p:cNvSpPr/>
            <p:nvPr>
              <p:custDataLst>
                <p:tags r:id="rId24"/>
              </p:custDataLst>
            </p:nvPr>
          </p:nvSpPr>
          <p:spPr>
            <a:xfrm>
              <a:off x="9894994" y="5785343"/>
              <a:ext cx="1458806" cy="3916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71" name="mmprod_ButtonText107"/>
            <p:cNvSpPr/>
            <p:nvPr>
              <p:custDataLst>
                <p:tags r:id="rId25"/>
              </p:custDataLst>
            </p:nvPr>
          </p:nvSpPr>
          <p:spPr>
            <a:xfrm>
              <a:off x="9920394" y="5810743"/>
              <a:ext cx="1408006" cy="3408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smtClean="0">
                  <a:solidFill>
                    <a:srgbClr val="2B333C"/>
                  </a:solidFill>
                  <a:latin typeface="Calibri Light" panose="020F0302020204030204" pitchFamily="34" charset="0"/>
                </a:rPr>
                <a:t>Làm lại</a:t>
              </a:r>
              <a:endParaRPr lang="en-US" sz="1400">
                <a:solidFill>
                  <a:srgbClr val="2B333C"/>
                </a:solidFill>
                <a:latin typeface="Calibri Light" panose="020F0302020204030204" pitchFamily="34" charset="0"/>
              </a:endParaRPr>
            </a:p>
          </p:txBody>
        </p:sp>
      </p:grpSp>
    </p:spTree>
    <p:custDataLst>
      <p:tags r:id="rId1"/>
    </p:custDataLst>
    <p:extLst>
      <p:ext uri="{BB962C8B-B14F-4D97-AF65-F5344CB8AC3E}">
        <p14:creationId xmlns:p14="http://schemas.microsoft.com/office/powerpoint/2010/main" val="356159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autoUpdateAnimBg="0"/>
      <p:bldP spid="61" grpId="0" animBg="1" autoUpdateAnimBg="0"/>
      <p:bldP spid="62" grpId="0" animBg="1" autoUpdateAnimBg="0"/>
      <p:bldP spid="63" grpId="0" animBg="1" autoUpdateAnimBg="0"/>
      <p:bldP spid="64" grpId="0" animBg="1" autoUpdateAnimBg="0"/>
      <p:bldP spid="65" grpId="0" animBg="1" autoUpdateAnimBg="0"/>
      <p:bldP spid="66"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custDataLst>
              <p:tags r:id="rId2"/>
            </p:custDataLst>
            <p:extLst>
              <p:ext uri="{D42A27DB-BD31-4B8C-83A1-F6EECF244321}">
                <p14:modId xmlns:p14="http://schemas.microsoft.com/office/powerpoint/2010/main" val="3714907649"/>
              </p:ext>
            </p:extLst>
          </p:nvPr>
        </p:nvGraphicFramePr>
        <p:xfrm>
          <a:off x="5450185" y="142971"/>
          <a:ext cx="5718532" cy="6716416"/>
        </p:xfrm>
        <a:graphic>
          <a:graphicData uri="http://schemas.openxmlformats.org/drawingml/2006/table">
            <a:tbl>
              <a:tblPr firstRow="1" bandRow="1">
                <a:tableStyleId>{5C22544A-7EE6-4342-B048-85BDC9FD1C3A}</a:tableStyleId>
              </a:tblPr>
              <a:tblGrid>
                <a:gridCol w="2859266">
                  <a:extLst>
                    <a:ext uri="{9D8B030D-6E8A-4147-A177-3AD203B41FA5}">
                      <a16:colId xmlns:a16="http://schemas.microsoft.com/office/drawing/2014/main" val="711160935"/>
                    </a:ext>
                  </a:extLst>
                </a:gridCol>
                <a:gridCol w="2859266">
                  <a:extLst>
                    <a:ext uri="{9D8B030D-6E8A-4147-A177-3AD203B41FA5}">
                      <a16:colId xmlns:a16="http://schemas.microsoft.com/office/drawing/2014/main" val="3087942759"/>
                    </a:ext>
                  </a:extLst>
                </a:gridCol>
              </a:tblGrid>
              <a:tr h="651543">
                <a:tc>
                  <a:txBody>
                    <a:bodyPr/>
                    <a:lstStyle/>
                    <a:p>
                      <a:pPr algn="ctr"/>
                      <a:r>
                        <a:rPr lang="en-US" b="1" smtClean="0">
                          <a:solidFill>
                            <a:schemeClr val="tx1"/>
                          </a:solidFill>
                          <a:latin typeface="UTM Helve" panose="02040603050506020204" pitchFamily="18" charset="0"/>
                        </a:rPr>
                        <a:t>Phụ</a:t>
                      </a:r>
                      <a:r>
                        <a:rPr lang="en-US" b="1" baseline="0" smtClean="0">
                          <a:solidFill>
                            <a:schemeClr val="tx1"/>
                          </a:solidFill>
                          <a:latin typeface="UTM Helve" panose="02040603050506020204" pitchFamily="18" charset="0"/>
                        </a:rPr>
                        <a:t> kiện </a:t>
                      </a:r>
                      <a:endParaRPr lang="en-US" b="1">
                        <a:solidFill>
                          <a:schemeClr val="tx1"/>
                        </a:solidFill>
                        <a:latin typeface="UTM Helve"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smtClean="0">
                          <a:solidFill>
                            <a:schemeClr val="tx1"/>
                          </a:solidFill>
                          <a:latin typeface="UTM Helve" panose="02040603050506020204" pitchFamily="18" charset="0"/>
                        </a:rPr>
                        <a:t>Công</a:t>
                      </a:r>
                      <a:r>
                        <a:rPr lang="en-US" b="1" baseline="0" smtClean="0">
                          <a:solidFill>
                            <a:schemeClr val="tx1"/>
                          </a:solidFill>
                          <a:latin typeface="UTM Helve" panose="02040603050506020204" pitchFamily="18" charset="0"/>
                        </a:rPr>
                        <a:t> dụng </a:t>
                      </a:r>
                      <a:endParaRPr lang="en-US" b="1">
                        <a:solidFill>
                          <a:schemeClr val="tx1"/>
                        </a:solidFill>
                        <a:latin typeface="UTM Helve"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8873336"/>
                  </a:ext>
                </a:extLst>
              </a:tr>
              <a:tr h="1606545">
                <a:tc>
                  <a:txBody>
                    <a:bodyPr/>
                    <a:lstStyle/>
                    <a:p>
                      <a:pPr algn="ctr"/>
                      <a:endParaRPr lang="en-US" b="1">
                        <a:solidFill>
                          <a:schemeClr val="tx1"/>
                        </a:solidFill>
                        <a:latin typeface="UTM Helve"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b="1" smtClean="0">
                          <a:solidFill>
                            <a:schemeClr val="tx1"/>
                          </a:solidFill>
                          <a:latin typeface="UTM Helve" panose="02040603050506020204" pitchFamily="18" charset="0"/>
                        </a:rPr>
                        <a:t>Được</a:t>
                      </a:r>
                      <a:r>
                        <a:rPr lang="en-US" b="1" baseline="0" smtClean="0">
                          <a:solidFill>
                            <a:schemeClr val="tx1"/>
                          </a:solidFill>
                          <a:latin typeface="UTM Helve" panose="02040603050506020204" pitchFamily="18" charset="0"/>
                        </a:rPr>
                        <a:t> sử dụng để phân nhánh dây dẫn mà không sử dụng mối nối rẽ</a:t>
                      </a:r>
                      <a:endParaRPr lang="en-US" b="1">
                        <a:solidFill>
                          <a:schemeClr val="tx1"/>
                        </a:solidFill>
                        <a:latin typeface="UTM Helve"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416898"/>
                  </a:ext>
                </a:extLst>
              </a:tr>
              <a:tr h="1388743">
                <a:tc>
                  <a:txBody>
                    <a:bodyPr/>
                    <a:lstStyle/>
                    <a:p>
                      <a:pPr algn="ctr"/>
                      <a:endParaRPr lang="en-US" b="1" smtClean="0">
                        <a:solidFill>
                          <a:schemeClr val="tx1"/>
                        </a:solidFill>
                        <a:latin typeface="UTM Helve" panose="02040603050506020204" pitchFamily="18" charset="0"/>
                      </a:endParaRPr>
                    </a:p>
                    <a:p>
                      <a:pPr algn="ctr"/>
                      <a:endParaRPr lang="en-US" b="1" smtClean="0">
                        <a:solidFill>
                          <a:schemeClr val="tx1"/>
                        </a:solidFill>
                        <a:latin typeface="UTM Helve" panose="02040603050506020204" pitchFamily="18" charset="0"/>
                      </a:endParaRPr>
                    </a:p>
                    <a:p>
                      <a:pPr algn="ctr"/>
                      <a:endParaRPr lang="en-US" b="1" smtClean="0">
                        <a:solidFill>
                          <a:schemeClr val="tx1"/>
                        </a:solidFill>
                        <a:latin typeface="UTM Helve" panose="02040603050506020204" pitchFamily="18" charset="0"/>
                      </a:endParaRPr>
                    </a:p>
                    <a:p>
                      <a:pPr algn="ctr"/>
                      <a:endParaRPr lang="en-US" b="1" smtClean="0">
                        <a:solidFill>
                          <a:schemeClr val="tx1"/>
                        </a:solidFill>
                        <a:latin typeface="UTM Helve"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b="1" smtClean="0">
                          <a:solidFill>
                            <a:schemeClr val="tx1"/>
                          </a:solidFill>
                          <a:latin typeface="UTM Helve" panose="02040603050506020204" pitchFamily="18" charset="0"/>
                        </a:rPr>
                        <a:t>Được</a:t>
                      </a:r>
                      <a:r>
                        <a:rPr lang="en-US" b="1" baseline="0" smtClean="0">
                          <a:solidFill>
                            <a:schemeClr val="tx1"/>
                          </a:solidFill>
                          <a:latin typeface="UTM Helve" panose="02040603050506020204" pitchFamily="18" charset="0"/>
                        </a:rPr>
                        <a:t> dùng để nối nối tiếp 2 ống luồn dây với nhau </a:t>
                      </a:r>
                      <a:endParaRPr lang="en-US" b="1">
                        <a:solidFill>
                          <a:schemeClr val="tx1"/>
                        </a:solidFill>
                        <a:latin typeface="UTM Helve"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02448569"/>
                  </a:ext>
                </a:extLst>
              </a:tr>
              <a:tr h="1216066">
                <a:tc>
                  <a:txBody>
                    <a:bodyPr/>
                    <a:lstStyle/>
                    <a:p>
                      <a:pPr algn="ctr"/>
                      <a:endParaRPr lang="en-US" b="1" smtClean="0">
                        <a:solidFill>
                          <a:schemeClr val="tx1"/>
                        </a:solidFill>
                        <a:latin typeface="UTM Helve" panose="02040603050506020204" pitchFamily="18" charset="0"/>
                      </a:endParaRPr>
                    </a:p>
                    <a:p>
                      <a:pPr algn="ctr"/>
                      <a:endParaRPr lang="en-US" b="1" smtClean="0">
                        <a:solidFill>
                          <a:schemeClr val="tx1"/>
                        </a:solidFill>
                        <a:latin typeface="UTM Helve" panose="02040603050506020204" pitchFamily="18" charset="0"/>
                      </a:endParaRPr>
                    </a:p>
                    <a:p>
                      <a:pPr algn="ctr"/>
                      <a:endParaRPr lang="en-US" b="1" smtClean="0">
                        <a:solidFill>
                          <a:schemeClr val="tx1"/>
                        </a:solidFill>
                        <a:latin typeface="UTM Helve" panose="02040603050506020204" pitchFamily="18" charset="0"/>
                      </a:endParaRPr>
                    </a:p>
                    <a:p>
                      <a:pPr algn="ctr"/>
                      <a:endParaRPr lang="en-US" b="1" smtClean="0">
                        <a:solidFill>
                          <a:schemeClr val="tx1"/>
                        </a:solidFill>
                        <a:latin typeface="UTM Helve" panose="02040603050506020204" pitchFamily="18" charset="0"/>
                      </a:endParaRPr>
                    </a:p>
                    <a:p>
                      <a:pPr algn="ctr"/>
                      <a:endParaRPr lang="en-US" b="1">
                        <a:solidFill>
                          <a:schemeClr val="tx1"/>
                        </a:solidFill>
                        <a:latin typeface="UTM Helve"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b="1" smtClean="0">
                          <a:solidFill>
                            <a:schemeClr val="tx1"/>
                          </a:solidFill>
                          <a:latin typeface="UTM Helve" panose="02040603050506020204" pitchFamily="18" charset="0"/>
                        </a:rPr>
                        <a:t>Được</a:t>
                      </a:r>
                      <a:r>
                        <a:rPr lang="en-US" b="1" baseline="0" smtClean="0">
                          <a:solidFill>
                            <a:schemeClr val="tx1"/>
                          </a:solidFill>
                          <a:latin typeface="UTM Helve" panose="02040603050506020204" pitchFamily="18" charset="0"/>
                        </a:rPr>
                        <a:t> dùng để cố định ống luồn dây dẫn trên tường</a:t>
                      </a:r>
                      <a:endParaRPr lang="en-US" b="1">
                        <a:solidFill>
                          <a:schemeClr val="tx1"/>
                        </a:solidFill>
                        <a:latin typeface="UTM Helve"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7553992"/>
                  </a:ext>
                </a:extLst>
              </a:tr>
              <a:tr h="1606545">
                <a:tc>
                  <a:txBody>
                    <a:bodyPr/>
                    <a:lstStyle/>
                    <a:p>
                      <a:pPr algn="ctr"/>
                      <a:endParaRPr lang="en-US" b="1">
                        <a:solidFill>
                          <a:schemeClr val="tx1"/>
                        </a:solidFill>
                        <a:latin typeface="UTM Helve"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b="1" smtClean="0">
                          <a:solidFill>
                            <a:schemeClr val="tx1"/>
                          </a:solidFill>
                          <a:latin typeface="UTM Helve" panose="02040603050506020204" pitchFamily="18" charset="0"/>
                        </a:rPr>
                        <a:t>Được</a:t>
                      </a:r>
                      <a:r>
                        <a:rPr lang="en-US" b="1" baseline="0" smtClean="0">
                          <a:solidFill>
                            <a:schemeClr val="tx1"/>
                          </a:solidFill>
                          <a:latin typeface="UTM Helve" panose="02040603050506020204" pitchFamily="18" charset="0"/>
                        </a:rPr>
                        <a:t> sử dụng khi nối 2 ống luồn dây vuông góc với nhau</a:t>
                      </a:r>
                      <a:endParaRPr lang="en-US" b="1">
                        <a:solidFill>
                          <a:schemeClr val="tx1"/>
                        </a:solidFill>
                        <a:latin typeface="UTM Helve"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1844299"/>
                  </a:ext>
                </a:extLst>
              </a:tr>
            </a:tbl>
          </a:graphicData>
        </a:graphic>
      </p:graphicFrame>
      <p:grpSp>
        <p:nvGrpSpPr>
          <p:cNvPr id="14" name="Group 13"/>
          <p:cNvGrpSpPr/>
          <p:nvPr>
            <p:custDataLst>
              <p:tags r:id="rId3"/>
            </p:custDataLst>
          </p:nvPr>
        </p:nvGrpSpPr>
        <p:grpSpPr>
          <a:xfrm>
            <a:off x="824085" y="482097"/>
            <a:ext cx="1808385" cy="1234362"/>
            <a:chOff x="824085" y="482097"/>
            <a:chExt cx="1808385" cy="1234362"/>
          </a:xfrm>
        </p:grpSpPr>
        <p:pic>
          <p:nvPicPr>
            <p:cNvPr id="2" name="Picture 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57464" y="482097"/>
              <a:ext cx="1305903" cy="981604"/>
            </a:xfrm>
            <a:prstGeom prst="rect">
              <a:avLst/>
            </a:prstGeom>
          </p:spPr>
        </p:pic>
        <p:sp>
          <p:nvSpPr>
            <p:cNvPr id="7" name="Rectangle 6">
              <a:extLst>
                <a:ext uri="{FF2B5EF4-FFF2-40B4-BE49-F238E27FC236}">
                  <a16:creationId xmlns:a16="http://schemas.microsoft.com/office/drawing/2014/main" id="{ACE55D1F-8188-493A-A017-2F19AB53E3D6}"/>
                </a:ext>
              </a:extLst>
            </p:cNvPr>
            <p:cNvSpPr/>
            <p:nvPr>
              <p:custDataLst>
                <p:tags r:id="rId10"/>
              </p:custDataLst>
            </p:nvPr>
          </p:nvSpPr>
          <p:spPr>
            <a:xfrm>
              <a:off x="824085" y="1347127"/>
              <a:ext cx="1808385" cy="369332"/>
            </a:xfrm>
            <a:prstGeom prst="rect">
              <a:avLst/>
            </a:prstGeom>
            <a:noFill/>
          </p:spPr>
          <p:txBody>
            <a:bodyPr wrap="square" lIns="91440" tIns="45720" rIns="91440" bIns="45720">
              <a:spAutoFit/>
            </a:bodyPr>
            <a:lstStyle/>
            <a:p>
              <a:r>
                <a:rPr lang="en-US" b="1" smtClean="0">
                  <a:ln w="0"/>
                  <a:effectLst>
                    <a:outerShdw blurRad="38100" dist="25400" dir="5400000" algn="ctr" rotWithShape="0">
                      <a:srgbClr val="6E747A">
                        <a:alpha val="43000"/>
                      </a:srgbClr>
                    </a:outerShdw>
                  </a:effectLst>
                  <a:latin typeface="UTM Helve" panose="02040603050506020204" pitchFamily="18" charset="0"/>
                </a:rPr>
                <a:t>Ống nối chữ L</a:t>
              </a:r>
              <a:r>
                <a:rPr lang="en-US" b="1" cap="none" spc="0" smtClean="0">
                  <a:ln w="0"/>
                  <a:effectLst>
                    <a:outerShdw blurRad="38100" dist="25400" dir="5400000" algn="ctr" rotWithShape="0">
                      <a:srgbClr val="6E747A">
                        <a:alpha val="43000"/>
                      </a:srgbClr>
                    </a:outerShdw>
                  </a:effectLst>
                  <a:latin typeface="UTM Helve" panose="02040603050506020204" pitchFamily="18" charset="0"/>
                </a:rPr>
                <a:t> </a:t>
              </a:r>
              <a:endParaRPr lang="en-US" b="1">
                <a:ln w="0"/>
                <a:effectLst>
                  <a:outerShdw blurRad="38100" dist="25400" dir="5400000" algn="ctr" rotWithShape="0">
                    <a:srgbClr val="6E747A">
                      <a:alpha val="43000"/>
                    </a:srgbClr>
                  </a:outerShdw>
                </a:effectLst>
                <a:latin typeface="UTM Helve" panose="02040603050506020204" pitchFamily="18" charset="0"/>
              </a:endParaRPr>
            </a:p>
          </p:txBody>
        </p:sp>
      </p:grpSp>
      <p:grpSp>
        <p:nvGrpSpPr>
          <p:cNvPr id="13" name="Group 12"/>
          <p:cNvGrpSpPr/>
          <p:nvPr>
            <p:custDataLst>
              <p:tags r:id="rId4"/>
            </p:custDataLst>
          </p:nvPr>
        </p:nvGrpSpPr>
        <p:grpSpPr>
          <a:xfrm>
            <a:off x="957464" y="1991896"/>
            <a:ext cx="1839668" cy="1179186"/>
            <a:chOff x="957464" y="2056788"/>
            <a:chExt cx="1839668" cy="1179186"/>
          </a:xfrm>
        </p:grpSpPr>
        <p:pic>
          <p:nvPicPr>
            <p:cNvPr id="4" name="Picture 3"/>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957464" y="2056788"/>
              <a:ext cx="1325508" cy="994520"/>
            </a:xfrm>
            <a:prstGeom prst="rect">
              <a:avLst/>
            </a:prstGeom>
          </p:spPr>
        </p:pic>
        <p:sp>
          <p:nvSpPr>
            <p:cNvPr id="8" name="Rectangle 7">
              <a:extLst>
                <a:ext uri="{FF2B5EF4-FFF2-40B4-BE49-F238E27FC236}">
                  <a16:creationId xmlns:a16="http://schemas.microsoft.com/office/drawing/2014/main" id="{ACE55D1F-8188-493A-A017-2F19AB53E3D6}"/>
                </a:ext>
              </a:extLst>
            </p:cNvPr>
            <p:cNvSpPr/>
            <p:nvPr>
              <p:custDataLst>
                <p:tags r:id="rId9"/>
              </p:custDataLst>
            </p:nvPr>
          </p:nvSpPr>
          <p:spPr>
            <a:xfrm>
              <a:off x="988747" y="2866642"/>
              <a:ext cx="1808385" cy="369332"/>
            </a:xfrm>
            <a:prstGeom prst="rect">
              <a:avLst/>
            </a:prstGeom>
            <a:noFill/>
          </p:spPr>
          <p:txBody>
            <a:bodyPr wrap="square" lIns="91440" tIns="45720" rIns="91440" bIns="45720">
              <a:spAutoFit/>
            </a:bodyPr>
            <a:lstStyle/>
            <a:p>
              <a:r>
                <a:rPr lang="en-US" b="1" smtClean="0">
                  <a:ln w="0"/>
                  <a:effectLst>
                    <a:outerShdw blurRad="38100" dist="25400" dir="5400000" algn="ctr" rotWithShape="0">
                      <a:srgbClr val="6E747A">
                        <a:alpha val="43000"/>
                      </a:srgbClr>
                    </a:outerShdw>
                  </a:effectLst>
                  <a:latin typeface="UTM Helve" panose="02040603050506020204" pitchFamily="18" charset="0"/>
                </a:rPr>
                <a:t>Kẹp đỡ ống</a:t>
              </a:r>
              <a:endParaRPr lang="en-US" b="1">
                <a:ln w="0"/>
                <a:effectLst>
                  <a:outerShdw blurRad="38100" dist="25400" dir="5400000" algn="ctr" rotWithShape="0">
                    <a:srgbClr val="6E747A">
                      <a:alpha val="43000"/>
                    </a:srgbClr>
                  </a:outerShdw>
                </a:effectLst>
                <a:latin typeface="UTM Helve" panose="02040603050506020204" pitchFamily="18" charset="0"/>
              </a:endParaRPr>
            </a:p>
          </p:txBody>
        </p:sp>
      </p:grpSp>
      <p:grpSp>
        <p:nvGrpSpPr>
          <p:cNvPr id="12" name="Group 11"/>
          <p:cNvGrpSpPr/>
          <p:nvPr>
            <p:custDataLst>
              <p:tags r:id="rId5"/>
            </p:custDataLst>
          </p:nvPr>
        </p:nvGrpSpPr>
        <p:grpSpPr>
          <a:xfrm>
            <a:off x="824085" y="3457804"/>
            <a:ext cx="2048705" cy="1312319"/>
            <a:chOff x="812190" y="3455692"/>
            <a:chExt cx="2048705" cy="1312319"/>
          </a:xfrm>
        </p:grpSpPr>
        <p:pic>
          <p:nvPicPr>
            <p:cNvPr id="6" name="Picture 5"/>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957466" y="3455692"/>
              <a:ext cx="1369662" cy="1029529"/>
            </a:xfrm>
            <a:prstGeom prst="rect">
              <a:avLst/>
            </a:prstGeom>
          </p:spPr>
        </p:pic>
        <p:sp>
          <p:nvSpPr>
            <p:cNvPr id="9" name="Rectangle 8">
              <a:extLst>
                <a:ext uri="{FF2B5EF4-FFF2-40B4-BE49-F238E27FC236}">
                  <a16:creationId xmlns:a16="http://schemas.microsoft.com/office/drawing/2014/main" id="{ACE55D1F-8188-493A-A017-2F19AB53E3D6}"/>
                </a:ext>
              </a:extLst>
            </p:cNvPr>
            <p:cNvSpPr/>
            <p:nvPr>
              <p:custDataLst>
                <p:tags r:id="rId8"/>
              </p:custDataLst>
            </p:nvPr>
          </p:nvSpPr>
          <p:spPr>
            <a:xfrm>
              <a:off x="812190" y="4398679"/>
              <a:ext cx="2048705" cy="369332"/>
            </a:xfrm>
            <a:prstGeom prst="rect">
              <a:avLst/>
            </a:prstGeom>
            <a:noFill/>
          </p:spPr>
          <p:txBody>
            <a:bodyPr wrap="square" lIns="91440" tIns="45720" rIns="91440" bIns="45720">
              <a:spAutoFit/>
            </a:bodyPr>
            <a:lstStyle/>
            <a:p>
              <a:r>
                <a:rPr lang="en-US" b="1" smtClean="0">
                  <a:ln w="0"/>
                  <a:effectLst>
                    <a:outerShdw blurRad="38100" dist="25400" dir="5400000" algn="ctr" rotWithShape="0">
                      <a:srgbClr val="6E747A">
                        <a:alpha val="43000"/>
                      </a:srgbClr>
                    </a:outerShdw>
                  </a:effectLst>
                  <a:latin typeface="UTM Helve" panose="02040603050506020204" pitchFamily="18" charset="0"/>
                </a:rPr>
                <a:t>Ống nối nối tiếp</a:t>
              </a:r>
              <a:endParaRPr lang="en-US" b="1">
                <a:ln w="0"/>
                <a:effectLst>
                  <a:outerShdw blurRad="38100" dist="25400" dir="5400000" algn="ctr" rotWithShape="0">
                    <a:srgbClr val="6E747A">
                      <a:alpha val="43000"/>
                    </a:srgbClr>
                  </a:outerShdw>
                </a:effectLst>
                <a:latin typeface="UTM Helve" panose="02040603050506020204" pitchFamily="18" charset="0"/>
              </a:endParaRPr>
            </a:p>
          </p:txBody>
        </p:sp>
      </p:grpSp>
      <p:grpSp>
        <p:nvGrpSpPr>
          <p:cNvPr id="11" name="Group 10"/>
          <p:cNvGrpSpPr/>
          <p:nvPr>
            <p:custDataLst>
              <p:tags r:id="rId6"/>
            </p:custDataLst>
          </p:nvPr>
        </p:nvGrpSpPr>
        <p:grpSpPr>
          <a:xfrm>
            <a:off x="957464" y="5102891"/>
            <a:ext cx="2053563" cy="1220438"/>
            <a:chOff x="957466" y="5131894"/>
            <a:chExt cx="2053563" cy="1220438"/>
          </a:xfrm>
        </p:grpSpPr>
        <p:pic>
          <p:nvPicPr>
            <p:cNvPr id="5" name="Picture 4"/>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957466" y="5131894"/>
              <a:ext cx="1325508" cy="996340"/>
            </a:xfrm>
            <a:prstGeom prst="rect">
              <a:avLst/>
            </a:prstGeom>
          </p:spPr>
        </p:pic>
        <p:sp>
          <p:nvSpPr>
            <p:cNvPr id="10" name="Rectangle 9">
              <a:extLst>
                <a:ext uri="{FF2B5EF4-FFF2-40B4-BE49-F238E27FC236}">
                  <a16:creationId xmlns:a16="http://schemas.microsoft.com/office/drawing/2014/main" id="{ACE55D1F-8188-493A-A017-2F19AB53E3D6}"/>
                </a:ext>
              </a:extLst>
            </p:cNvPr>
            <p:cNvSpPr/>
            <p:nvPr>
              <p:custDataLst>
                <p:tags r:id="rId7"/>
              </p:custDataLst>
            </p:nvPr>
          </p:nvSpPr>
          <p:spPr>
            <a:xfrm>
              <a:off x="962324" y="5983000"/>
              <a:ext cx="2048705" cy="369332"/>
            </a:xfrm>
            <a:prstGeom prst="rect">
              <a:avLst/>
            </a:prstGeom>
            <a:noFill/>
          </p:spPr>
          <p:txBody>
            <a:bodyPr wrap="square" lIns="91440" tIns="45720" rIns="91440" bIns="45720">
              <a:spAutoFit/>
            </a:bodyPr>
            <a:lstStyle/>
            <a:p>
              <a:r>
                <a:rPr lang="en-US" b="1" smtClean="0">
                  <a:ln w="0"/>
                  <a:effectLst>
                    <a:outerShdw blurRad="38100" dist="25400" dir="5400000" algn="ctr" rotWithShape="0">
                      <a:srgbClr val="6E747A">
                        <a:alpha val="43000"/>
                      </a:srgbClr>
                    </a:outerShdw>
                  </a:effectLst>
                  <a:latin typeface="UTM Helve" panose="02040603050506020204" pitchFamily="18" charset="0"/>
                </a:rPr>
                <a:t>Ống nối T</a:t>
              </a:r>
              <a:endParaRPr lang="en-US" b="1">
                <a:ln w="0"/>
                <a:effectLst>
                  <a:outerShdw blurRad="38100" dist="25400" dir="5400000" algn="ctr" rotWithShape="0">
                    <a:srgbClr val="6E747A">
                      <a:alpha val="43000"/>
                    </a:srgbClr>
                  </a:outerShdw>
                </a:effectLst>
                <a:latin typeface="UTM Helve" panose="02040603050506020204" pitchFamily="18" charset="0"/>
              </a:endParaRPr>
            </a:p>
          </p:txBody>
        </p:sp>
      </p:grpSp>
    </p:spTree>
    <p:custDataLst>
      <p:tags r:id="rId1"/>
    </p:custDataLst>
    <p:extLst>
      <p:ext uri="{BB962C8B-B14F-4D97-AF65-F5344CB8AC3E}">
        <p14:creationId xmlns:p14="http://schemas.microsoft.com/office/powerpoint/2010/main" val="342559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vertical)">
                                      <p:cBhvr>
                                        <p:cTn id="12" dur="500"/>
                                        <p:tgtEl>
                                          <p:spTgt spid="14"/>
                                        </p:tgtEl>
                                      </p:cBhvr>
                                    </p:animEffect>
                                  </p:childTnLst>
                                </p:cTn>
                              </p:par>
                              <p:par>
                                <p:cTn id="13" presetID="14" presetClass="entr" presetSubtype="5"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vertical)">
                                      <p:cBhvr>
                                        <p:cTn id="15" dur="500"/>
                                        <p:tgtEl>
                                          <p:spTgt spid="13"/>
                                        </p:tgtEl>
                                      </p:cBhvr>
                                    </p:animEffect>
                                  </p:childTnLst>
                                </p:cTn>
                              </p:par>
                              <p:par>
                                <p:cTn id="16" presetID="14" presetClass="entr" presetSubtype="5"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vertical)">
                                      <p:cBhvr>
                                        <p:cTn id="18" dur="500"/>
                                        <p:tgtEl>
                                          <p:spTgt spid="12"/>
                                        </p:tgtEl>
                                      </p:cBhvr>
                                    </p:animEffect>
                                  </p:childTnLst>
                                </p:cTn>
                              </p:par>
                              <p:par>
                                <p:cTn id="19" presetID="14" presetClass="entr" presetSubtype="5"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4.16667E-7 -3.7037E-7 L 0.40833 -0.60486 " pathEditMode="relative" rAng="0" ptsTypes="AA">
                                      <p:cBhvr>
                                        <p:cTn id="25" dur="2000" fill="hold"/>
                                        <p:tgtEl>
                                          <p:spTgt spid="11"/>
                                        </p:tgtEl>
                                        <p:attrNameLst>
                                          <p:attrName>ppt_x</p:attrName>
                                          <p:attrName>ppt_y</p:attrName>
                                        </p:attrNameLst>
                                      </p:cBhvr>
                                      <p:rCtr x="20417" y="-30255"/>
                                    </p:animMotion>
                                  </p:childTnLst>
                                </p:cTn>
                              </p:par>
                              <p:par>
                                <p:cTn id="26" presetID="42" presetClass="path" presetSubtype="0" accel="50000" decel="50000" fill="hold" nodeType="withEffect">
                                  <p:stCondLst>
                                    <p:cond delay="0"/>
                                  </p:stCondLst>
                                  <p:childTnLst>
                                    <p:animMotion origin="layout" path="M -2.5E-6 1.48148E-6 L 0.41055 -0.14329 " pathEditMode="relative" rAng="0" ptsTypes="AA">
                                      <p:cBhvr>
                                        <p:cTn id="27" dur="2000" fill="hold"/>
                                        <p:tgtEl>
                                          <p:spTgt spid="12"/>
                                        </p:tgtEl>
                                        <p:attrNameLst>
                                          <p:attrName>ppt_x</p:attrName>
                                          <p:attrName>ppt_y</p:attrName>
                                        </p:attrNameLst>
                                      </p:cBhvr>
                                      <p:rCtr x="20521" y="-7176"/>
                                    </p:animMotion>
                                  </p:childTnLst>
                                </p:cTn>
                              </p:par>
                              <p:par>
                                <p:cTn id="28" presetID="42" presetClass="path" presetSubtype="0" accel="50000" decel="50000" fill="hold" nodeType="withEffect">
                                  <p:stCondLst>
                                    <p:cond delay="0"/>
                                  </p:stCondLst>
                                  <p:childTnLst>
                                    <p:animMotion origin="layout" path="M 3.75E-6 1.11111E-6 L 0.41718 0.27801 " pathEditMode="relative" rAng="0" ptsTypes="AA">
                                      <p:cBhvr>
                                        <p:cTn id="29" dur="2000" fill="hold"/>
                                        <p:tgtEl>
                                          <p:spTgt spid="13"/>
                                        </p:tgtEl>
                                        <p:attrNameLst>
                                          <p:attrName>ppt_x</p:attrName>
                                          <p:attrName>ppt_y</p:attrName>
                                        </p:attrNameLst>
                                      </p:cBhvr>
                                      <p:rCtr x="20859" y="13889"/>
                                    </p:animMotion>
                                  </p:childTnLst>
                                </p:cTn>
                              </p:par>
                              <p:par>
                                <p:cTn id="30" presetID="42" presetClass="path" presetSubtype="0" accel="50000" decel="50000" fill="hold" nodeType="withEffect">
                                  <p:stCondLst>
                                    <p:cond delay="0"/>
                                  </p:stCondLst>
                                  <p:childTnLst>
                                    <p:animMotion origin="layout" path="M 3.33333E-6 4.81481E-6 L 0.41588 0.72916 " pathEditMode="relative" rAng="0" ptsTypes="AA">
                                      <p:cBhvr>
                                        <p:cTn id="31" dur="3750" fill="hold"/>
                                        <p:tgtEl>
                                          <p:spTgt spid="14"/>
                                        </p:tgtEl>
                                        <p:attrNameLst>
                                          <p:attrName>ppt_x</p:attrName>
                                          <p:attrName>ppt_y</p:attrName>
                                        </p:attrNameLst>
                                      </p:cBhvr>
                                      <p:rCtr x="20794" y="36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1000" b="-11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custDataLst>
              <p:tags r:id="rId3"/>
            </p:custDataLst>
          </p:nvPr>
        </p:nvSpPr>
        <p:spPr>
          <a:xfrm>
            <a:off x="2794960" y="0"/>
            <a:ext cx="6839234" cy="851703"/>
          </a:xfrm>
        </p:spPr>
        <p:txBody>
          <a:bodyPr>
            <a:normAutofit/>
          </a:bodyPr>
          <a:lstStyle/>
          <a:p>
            <a:r>
              <a:rPr lang="en-US" sz="2800" smtClean="0">
                <a:ln w="0"/>
                <a:solidFill>
                  <a:schemeClr val="bg1"/>
                </a:solidFill>
                <a:effectLst>
                  <a:reflection blurRad="6350" stA="53000" endA="300" endPos="35500" dir="5400000" sy="-90000" algn="bl" rotWithShape="0"/>
                </a:effectLst>
                <a:latin typeface="SVN-Franko" panose="02040603050506020204" pitchFamily="18" charset="0"/>
              </a:rPr>
              <a:t>Phụ kiện và cách lắp đặt phụ kiện ống PVC</a:t>
            </a:r>
            <a:endParaRPr lang="en-US" sz="2800">
              <a:ln w="0"/>
              <a:solidFill>
                <a:schemeClr val="bg1"/>
              </a:solidFill>
              <a:effectLst>
                <a:reflection blurRad="6350" stA="53000" endA="300" endPos="35500" dir="5400000" sy="-90000" algn="bl" rotWithShape="0"/>
              </a:effectLst>
              <a:latin typeface="SVN-Franko" panose="02040603050506020204" pitchFamily="18" charset="0"/>
            </a:endParaRPr>
          </a:p>
        </p:txBody>
      </p:sp>
    </p:spTree>
    <p:custDataLst>
      <p:tags r:id="rId2"/>
    </p:custDataLst>
    <p:controls>
      <mc:AlternateContent xmlns:mc="http://schemas.openxmlformats.org/markup-compatibility/2006">
        <mc:Choice xmlns:v="urn:schemas-microsoft-com:vml" Requires="v">
          <p:control spid="8362" name="ShockwaveFlash1" r:id="rId4" imgW="8128080" imgH="4572000"/>
        </mc:Choice>
        <mc:Fallback>
          <p:control name="ShockwaveFlash1" r:id="rId4" imgW="8128080" imgH="4572000">
            <p:pic>
              <p:nvPicPr>
                <p:cNvPr id="2" name="ShockwaveFlash1"/>
                <p:cNvPicPr>
                  <a:picLocks/>
                </p:cNvPicPr>
                <p:nvPr>
                  <p:custDataLst>
                    <p:tags r:id="rId5"/>
                  </p:custDataLst>
                </p:nvPr>
              </p:nvPicPr>
              <p:blipFill>
                <a:blip r:embed="rId8"/>
                <a:stretch>
                  <a:fillRect/>
                </a:stretch>
              </p:blipFill>
              <p:spPr>
                <a:xfrm>
                  <a:off x="1947159" y="1133573"/>
                  <a:ext cx="8128000" cy="4572000"/>
                </a:xfrm>
                <a:prstGeom prst="rect">
                  <a:avLst/>
                </a:prstGeom>
              </p:spPr>
            </p:pic>
          </p:control>
        </mc:Fallback>
      </mc:AlternateContent>
    </p:controls>
    <p:extLst>
      <p:ext uri="{BB962C8B-B14F-4D97-AF65-F5344CB8AC3E}">
        <p14:creationId xmlns:p14="http://schemas.microsoft.com/office/powerpoint/2010/main" val="34400115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1000" b="-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custDataLst>
              <p:tags r:id="rId3"/>
            </p:custDataLst>
          </p:nvPr>
        </p:nvSpPr>
        <p:spPr>
          <a:xfrm>
            <a:off x="1196420" y="197962"/>
            <a:ext cx="10515600" cy="851703"/>
          </a:xfrm>
        </p:spPr>
        <p:txBody>
          <a:bodyPr>
            <a:normAutofit/>
          </a:bodyPr>
          <a:lstStyle/>
          <a:p>
            <a:r>
              <a:rPr lang="en-US" sz="2800" smtClean="0">
                <a:ln w="0"/>
                <a:solidFill>
                  <a:schemeClr val="bg1"/>
                </a:solidFill>
                <a:effectLst>
                  <a:reflection blurRad="6350" stA="53000" endA="300" endPos="35500" dir="5400000" sy="-90000" algn="bl" rotWithShape="0"/>
                </a:effectLst>
                <a:latin typeface="SVN-Franko" panose="02040603050506020204" pitchFamily="18" charset="0"/>
              </a:rPr>
              <a:t>Cách lắp  đặt dây dẫn mạng điện bằng ống luồn dây dạng hộp</a:t>
            </a:r>
            <a:endParaRPr lang="en-US" sz="2800">
              <a:ln w="0"/>
              <a:solidFill>
                <a:schemeClr val="bg1"/>
              </a:solidFill>
              <a:effectLst>
                <a:reflection blurRad="6350" stA="53000" endA="300" endPos="35500" dir="5400000" sy="-90000" algn="bl" rotWithShape="0"/>
              </a:effectLst>
              <a:latin typeface="SVN-Franko" panose="02040603050506020204" pitchFamily="18" charset="0"/>
            </a:endParaRPr>
          </a:p>
        </p:txBody>
      </p:sp>
    </p:spTree>
    <p:custDataLst>
      <p:tags r:id="rId2"/>
    </p:custDataLst>
    <p:controls>
      <mc:AlternateContent xmlns:mc="http://schemas.openxmlformats.org/markup-compatibility/2006">
        <mc:Choice xmlns:v="urn:schemas-microsoft-com:vml" Requires="v">
          <p:control spid="4325" name="ShockwaveFlash1" r:id="rId4" imgW="8505720" imgH="5670720"/>
        </mc:Choice>
        <mc:Fallback>
          <p:control name="ShockwaveFlash1" r:id="rId4" imgW="8505720" imgH="5670720">
            <p:pic>
              <p:nvPicPr>
                <p:cNvPr id="4" name="ShockwaveFlash1"/>
                <p:cNvPicPr>
                  <a:picLocks/>
                </p:cNvPicPr>
                <p:nvPr>
                  <p:custDataLst>
                    <p:tags r:id="rId5"/>
                  </p:custDataLst>
                </p:nvPr>
              </p:nvPicPr>
              <p:blipFill>
                <a:blip r:embed="rId8"/>
                <a:stretch>
                  <a:fillRect/>
                </a:stretch>
              </p:blipFill>
              <p:spPr>
                <a:xfrm>
                  <a:off x="1590875" y="952846"/>
                  <a:ext cx="8505335" cy="5670223"/>
                </a:xfrm>
                <a:prstGeom prst="rect">
                  <a:avLst/>
                </a:prstGeom>
              </p:spPr>
            </p:pic>
          </p:control>
        </mc:Fallback>
      </mc:AlternateContent>
    </p:controls>
    <p:extLst>
      <p:ext uri="{BB962C8B-B14F-4D97-AF65-F5344CB8AC3E}">
        <p14:creationId xmlns:p14="http://schemas.microsoft.com/office/powerpoint/2010/main" val="38165993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mmprod_feedback_7000"/>
          <p:cNvSpPr/>
          <p:nvPr>
            <p:custDataLst>
              <p:tags r:id="rId2"/>
            </p:custDataLst>
          </p:nvPr>
        </p:nvSpPr>
        <p:spPr>
          <a:xfrm>
            <a:off x="1363980" y="4653995"/>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Đúng rồi - Nhấn vào bất cứ đâu để tiếp tục</a:t>
            </a:r>
            <a:endParaRPr lang="en-US">
              <a:latin typeface="Calibri Light" panose="020F0302020204030204" pitchFamily="34" charset="0"/>
            </a:endParaRPr>
          </a:p>
        </p:txBody>
      </p:sp>
      <p:sp>
        <p:nvSpPr>
          <p:cNvPr id="44" name="mmprod_feedback_7002"/>
          <p:cNvSpPr/>
          <p:nvPr>
            <p:custDataLst>
              <p:tags r:id="rId3"/>
            </p:custDataLst>
          </p:nvPr>
        </p:nvSpPr>
        <p:spPr>
          <a:xfrm>
            <a:off x="6621780" y="4653995"/>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Sai rồi - Nhấn vào bất cứ đâu để tiếp tục</a:t>
            </a:r>
            <a:endParaRPr lang="en-US">
              <a:latin typeface="Calibri Light" panose="020F0302020204030204" pitchFamily="34" charset="0"/>
            </a:endParaRPr>
          </a:p>
        </p:txBody>
      </p:sp>
      <p:sp>
        <p:nvSpPr>
          <p:cNvPr id="45" name="mmprod_feedback_7009"/>
          <p:cNvSpPr/>
          <p:nvPr>
            <p:custDataLst>
              <p:tags r:id="rId4"/>
            </p:custDataLst>
          </p:nvPr>
        </p:nvSpPr>
        <p:spPr>
          <a:xfrm>
            <a:off x="3467100" y="5415479"/>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Bạn đã trả lời đúng câu hỏi này!</a:t>
            </a:r>
            <a:endParaRPr lang="en-US">
              <a:latin typeface="Calibri Light" panose="020F0302020204030204" pitchFamily="34" charset="0"/>
            </a:endParaRPr>
          </a:p>
        </p:txBody>
      </p:sp>
      <p:sp>
        <p:nvSpPr>
          <p:cNvPr id="46" name="mmprod_feedback_7006"/>
          <p:cNvSpPr/>
          <p:nvPr>
            <p:custDataLst>
              <p:tags r:id="rId5"/>
            </p:custDataLst>
          </p:nvPr>
        </p:nvSpPr>
        <p:spPr>
          <a:xfrm>
            <a:off x="3467100" y="5089129"/>
            <a:ext cx="841248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en-US" smtClean="0">
                <a:latin typeface="Calibri Light" panose="020F0302020204030204" pitchFamily="34" charset="0"/>
              </a:rPr>
              <a:t>Câu trả lời của bạn</a:t>
            </a:r>
            <a:endParaRPr lang="en-US">
              <a:latin typeface="Calibri Light" panose="020F0302020204030204" pitchFamily="34" charset="0"/>
            </a:endParaRPr>
          </a:p>
        </p:txBody>
      </p:sp>
      <p:sp>
        <p:nvSpPr>
          <p:cNvPr id="47" name="mmprod_feedback_7010"/>
          <p:cNvSpPr/>
          <p:nvPr>
            <p:custDataLst>
              <p:tags r:id="rId6"/>
            </p:custDataLst>
          </p:nvPr>
        </p:nvSpPr>
        <p:spPr>
          <a:xfrm>
            <a:off x="3467100" y="5741829"/>
            <a:ext cx="841248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en-US" smtClean="0">
                <a:latin typeface="Calibri Light" panose="020F0302020204030204" pitchFamily="34" charset="0"/>
              </a:rPr>
              <a:t>Câu trả lời đúng là</a:t>
            </a:r>
            <a:endParaRPr lang="en-US">
              <a:latin typeface="Calibri Light" panose="020F0302020204030204" pitchFamily="34" charset="0"/>
            </a:endParaRPr>
          </a:p>
        </p:txBody>
      </p:sp>
      <p:sp>
        <p:nvSpPr>
          <p:cNvPr id="48" name="mmprod_feedback_7011"/>
          <p:cNvSpPr/>
          <p:nvPr>
            <p:custDataLst>
              <p:tags r:id="rId7"/>
            </p:custDataLst>
          </p:nvPr>
        </p:nvSpPr>
        <p:spPr>
          <a:xfrm>
            <a:off x="3467100" y="5415479"/>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Bạn không trả lời hoàn thành câu hỏi này</a:t>
            </a:r>
            <a:endParaRPr lang="en-US">
              <a:latin typeface="Calibri Light" panose="020F0302020204030204" pitchFamily="34" charset="0"/>
            </a:endParaRPr>
          </a:p>
        </p:txBody>
      </p:sp>
      <p:sp>
        <p:nvSpPr>
          <p:cNvPr id="49" name="mmprod_feedback_7007"/>
          <p:cNvSpPr/>
          <p:nvPr>
            <p:custDataLst>
              <p:tags r:id="rId8"/>
            </p:custDataLst>
          </p:nvPr>
        </p:nvSpPr>
        <p:spPr>
          <a:xfrm>
            <a:off x="3677412" y="5836103"/>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vi-VN" smtClean="0">
                <a:latin typeface="Calibri Light" panose="020F0302020204030204" pitchFamily="34" charset="0"/>
              </a:rPr>
              <a:t>Bạn phải trả lời câu hỏi này trước khi tiếp tục nhé</a:t>
            </a:r>
            <a:endParaRPr lang="en-US">
              <a:latin typeface="Calibri Light" panose="020F0302020204030204" pitchFamily="34" charset="0"/>
            </a:endParaRPr>
          </a:p>
        </p:txBody>
      </p:sp>
      <p:grpSp>
        <p:nvGrpSpPr>
          <p:cNvPr id="52" name="mmprod_Button104"/>
          <p:cNvGrpSpPr/>
          <p:nvPr>
            <p:custDataLst>
              <p:tags r:id="rId9"/>
            </p:custDataLst>
          </p:nvPr>
        </p:nvGrpSpPr>
        <p:grpSpPr>
          <a:xfrm>
            <a:off x="8317654" y="5785343"/>
            <a:ext cx="1458807" cy="391620"/>
            <a:chOff x="8317654" y="5785343"/>
            <a:chExt cx="1458807" cy="391620"/>
          </a:xfrm>
        </p:grpSpPr>
        <p:sp>
          <p:nvSpPr>
            <p:cNvPr id="50" name="mmprod_ButtonShape104"/>
            <p:cNvSpPr/>
            <p:nvPr>
              <p:custDataLst>
                <p:tags r:id="rId23"/>
              </p:custDataLst>
            </p:nvPr>
          </p:nvSpPr>
          <p:spPr>
            <a:xfrm>
              <a:off x="8317654" y="5785343"/>
              <a:ext cx="1458807" cy="391620"/>
            </a:xfrm>
            <a:prstGeom prst="roundRect">
              <a:avLst/>
            </a:prstGeom>
            <a:solidFill>
              <a:schemeClr val="accent1"/>
            </a:solidFill>
            <a:ln w="21167" cap="flat" cmpd="sng" algn="ctr">
              <a:solidFill>
                <a:schemeClr val="accent1">
                  <a:shade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51" name="mmprod_ButtonText105"/>
            <p:cNvSpPr/>
            <p:nvPr>
              <p:custDataLst>
                <p:tags r:id="rId24"/>
              </p:custDataLst>
            </p:nvPr>
          </p:nvSpPr>
          <p:spPr>
            <a:xfrm>
              <a:off x="8343054" y="5810743"/>
              <a:ext cx="1408007" cy="340820"/>
            </a:xfrm>
            <a:prstGeom prst="roundRect">
              <a:avLst/>
            </a:prstGeom>
            <a:solidFill>
              <a:srgbClr val="FFFF00"/>
            </a:solidFill>
            <a:ln w="21167" cap="flat" cmpd="sng" algn="ctr">
              <a:solidFill>
                <a:schemeClr val="accent1">
                  <a:shade val="50000"/>
                </a:schemeClr>
              </a:solidFill>
              <a:prstDash val="solid"/>
              <a:miter lim="800000"/>
            </a:ln>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smtClean="0">
                  <a:solidFill>
                    <a:srgbClr val="2B333C"/>
                  </a:solidFill>
                  <a:latin typeface="Calibri Light" panose="020F0302020204030204" pitchFamily="34" charset="0"/>
                </a:rPr>
                <a:t>Chấp nhận</a:t>
              </a:r>
              <a:endParaRPr lang="en-US" sz="1400">
                <a:solidFill>
                  <a:srgbClr val="2B333C"/>
                </a:solidFill>
                <a:latin typeface="Calibri Light" panose="020F0302020204030204" pitchFamily="34" charset="0"/>
              </a:endParaRPr>
            </a:p>
          </p:txBody>
        </p:sp>
      </p:grpSp>
      <p:grpSp>
        <p:nvGrpSpPr>
          <p:cNvPr id="55" name="mmprod_Button106"/>
          <p:cNvGrpSpPr/>
          <p:nvPr>
            <p:custDataLst>
              <p:tags r:id="rId10"/>
            </p:custDataLst>
          </p:nvPr>
        </p:nvGrpSpPr>
        <p:grpSpPr>
          <a:xfrm>
            <a:off x="9894994" y="5785343"/>
            <a:ext cx="1458806" cy="391620"/>
            <a:chOff x="9894994" y="5785343"/>
            <a:chExt cx="1458806" cy="391620"/>
          </a:xfrm>
        </p:grpSpPr>
        <p:sp>
          <p:nvSpPr>
            <p:cNvPr id="53" name="mmprod_ButtonShape106"/>
            <p:cNvSpPr/>
            <p:nvPr>
              <p:custDataLst>
                <p:tags r:id="rId21"/>
              </p:custDataLst>
            </p:nvPr>
          </p:nvSpPr>
          <p:spPr>
            <a:xfrm>
              <a:off x="9894994" y="5785343"/>
              <a:ext cx="1458806" cy="391620"/>
            </a:xfrm>
            <a:prstGeom prst="roundRect">
              <a:avLst/>
            </a:prstGeom>
            <a:solidFill>
              <a:schemeClr val="accent1"/>
            </a:solidFill>
            <a:ln w="21167" cap="flat" cmpd="sng" algn="ctr">
              <a:solidFill>
                <a:schemeClr val="accent1">
                  <a:shade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54" name="mmprod_ButtonText107"/>
            <p:cNvSpPr/>
            <p:nvPr>
              <p:custDataLst>
                <p:tags r:id="rId22"/>
              </p:custDataLst>
            </p:nvPr>
          </p:nvSpPr>
          <p:spPr>
            <a:xfrm>
              <a:off x="9920394" y="5810743"/>
              <a:ext cx="1408006" cy="340820"/>
            </a:xfrm>
            <a:prstGeom prst="roundRect">
              <a:avLst/>
            </a:prstGeom>
            <a:solidFill>
              <a:srgbClr val="FFFF00"/>
            </a:solidFill>
            <a:ln w="21167" cap="flat" cmpd="sng" algn="ctr">
              <a:solidFill>
                <a:schemeClr val="accent1">
                  <a:shade val="50000"/>
                </a:schemeClr>
              </a:solidFill>
              <a:prstDash val="solid"/>
              <a:miter lim="800000"/>
            </a:ln>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smtClean="0">
                  <a:solidFill>
                    <a:srgbClr val="2B333C"/>
                  </a:solidFill>
                  <a:latin typeface="Calibri Light" panose="020F0302020204030204" pitchFamily="34" charset="0"/>
                </a:rPr>
                <a:t>Làm lại</a:t>
              </a:r>
              <a:endParaRPr lang="en-US" sz="1400">
                <a:solidFill>
                  <a:srgbClr val="2B333C"/>
                </a:solidFill>
                <a:latin typeface="Calibri Light" panose="020F0302020204030204" pitchFamily="34" charset="0"/>
              </a:endParaRPr>
            </a:p>
          </p:txBody>
        </p:sp>
      </p:grpSp>
      <p:sp>
        <p:nvSpPr>
          <p:cNvPr id="25" name="Rectangle 24">
            <a:extLst>
              <a:ext uri="{FF2B5EF4-FFF2-40B4-BE49-F238E27FC236}">
                <a16:creationId xmlns:a16="http://schemas.microsoft.com/office/drawing/2014/main" id="{115419D1-57FA-4DED-BAAF-52A4997DCD6B}"/>
              </a:ext>
            </a:extLst>
          </p:cNvPr>
          <p:cNvSpPr/>
          <p:nvPr>
            <p:custDataLst>
              <p:tags r:id="rId11"/>
            </p:custDataLst>
          </p:nvPr>
        </p:nvSpPr>
        <p:spPr>
          <a:xfrm>
            <a:off x="427815" y="319601"/>
            <a:ext cx="9639277" cy="461665"/>
          </a:xfrm>
          <a:prstGeom prst="rect">
            <a:avLst/>
          </a:prstGeom>
          <a:noFill/>
        </p:spPr>
        <p:txBody>
          <a:bodyPr wrap="square" lIns="91440" tIns="45720" rIns="91440" bIns="45720">
            <a:spAutoFit/>
          </a:bodyPr>
          <a:lstStyle/>
          <a:p>
            <a:r>
              <a:rPr lang="en-US" sz="2400" b="1" smtClean="0">
                <a:ln w="0"/>
                <a:solidFill>
                  <a:srgbClr val="FF0000"/>
                </a:solidFill>
                <a:effectLst>
                  <a:outerShdw blurRad="38100" dist="25400" dir="5400000" algn="ctr" rotWithShape="0">
                    <a:srgbClr val="6E747A">
                      <a:alpha val="43000"/>
                    </a:srgbClr>
                  </a:outerShdw>
                </a:effectLst>
                <a:latin typeface="UTM Helve" panose="02040603050506020204" pitchFamily="18" charset="0"/>
              </a:rPr>
              <a:t>3) Một số yêu cầu kĩ thuật của mạng điện lắp đặt kiểu nổi</a:t>
            </a:r>
            <a:endParaRPr lang="en-US" sz="2400" b="1" cap="none" spc="0">
              <a:ln w="0"/>
              <a:solidFill>
                <a:srgbClr val="FF0000"/>
              </a:solidFill>
              <a:effectLst>
                <a:outerShdw blurRad="38100" dist="25400" dir="5400000" algn="ctr" rotWithShape="0">
                  <a:srgbClr val="6E747A">
                    <a:alpha val="43000"/>
                  </a:srgbClr>
                </a:outerShdw>
              </a:effectLst>
              <a:latin typeface="UTM Helve" panose="02040603050506020204" pitchFamily="18" charset="0"/>
            </a:endParaRPr>
          </a:p>
        </p:txBody>
      </p:sp>
      <p:sp>
        <p:nvSpPr>
          <p:cNvPr id="26" name="Rectangle 25">
            <a:extLst>
              <a:ext uri="{FF2B5EF4-FFF2-40B4-BE49-F238E27FC236}">
                <a16:creationId xmlns:a16="http://schemas.microsoft.com/office/drawing/2014/main" id="{ACE55D1F-8188-493A-A017-2F19AB53E3D6}"/>
              </a:ext>
            </a:extLst>
          </p:cNvPr>
          <p:cNvSpPr/>
          <p:nvPr>
            <p:custDataLst>
              <p:tags r:id="rId12"/>
            </p:custDataLst>
          </p:nvPr>
        </p:nvSpPr>
        <p:spPr>
          <a:xfrm>
            <a:off x="2423874" y="854418"/>
            <a:ext cx="2823579" cy="400110"/>
          </a:xfrm>
          <a:prstGeom prst="rect">
            <a:avLst/>
          </a:prstGeom>
          <a:noFill/>
        </p:spPr>
        <p:txBody>
          <a:bodyPr wrap="square" lIns="91440" tIns="45720" rIns="91440" bIns="45720">
            <a:spAutoFit/>
          </a:bodyPr>
          <a:lstStyle/>
          <a:p>
            <a:r>
              <a:rPr lang="en-US" sz="2000" b="1" cap="none" spc="0" smtClean="0">
                <a:ln w="0"/>
                <a:solidFill>
                  <a:srgbClr val="00B050"/>
                </a:solidFill>
                <a:effectLst>
                  <a:outerShdw blurRad="38100" dist="25400" dir="5400000" algn="ctr" rotWithShape="0">
                    <a:srgbClr val="6E747A">
                      <a:alpha val="43000"/>
                    </a:srgbClr>
                  </a:outerShdw>
                </a:effectLst>
                <a:latin typeface="UTM Helve" panose="02040603050506020204" pitchFamily="18" charset="0"/>
              </a:rPr>
              <a:t>Yêu cầu thứ 1 </a:t>
            </a:r>
            <a:endParaRPr lang="en-US" sz="2000" b="1">
              <a:ln w="0"/>
              <a:solidFill>
                <a:srgbClr val="00B050"/>
              </a:solidFill>
              <a:effectLst>
                <a:outerShdw blurRad="38100" dist="25400" dir="5400000" algn="ctr" rotWithShape="0">
                  <a:srgbClr val="6E747A">
                    <a:alpha val="43000"/>
                  </a:srgbClr>
                </a:outerShdw>
              </a:effectLst>
              <a:latin typeface="UTM Helve" panose="02040603050506020204" pitchFamily="18" charset="0"/>
            </a:endParaRPr>
          </a:p>
        </p:txBody>
      </p:sp>
      <p:pic>
        <p:nvPicPr>
          <p:cNvPr id="3" name="Picture 2"/>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92239" y="1327680"/>
            <a:ext cx="2929282" cy="4153567"/>
          </a:xfrm>
          <a:prstGeom prst="rect">
            <a:avLst/>
          </a:prstGeom>
        </p:spPr>
      </p:pic>
      <p:cxnSp>
        <p:nvCxnSpPr>
          <p:cNvPr id="5" name="Straight Arrow Connector 4"/>
          <p:cNvCxnSpPr/>
          <p:nvPr/>
        </p:nvCxnSpPr>
        <p:spPr>
          <a:xfrm>
            <a:off x="3072701" y="2205135"/>
            <a:ext cx="0" cy="2661718"/>
          </a:xfrm>
          <a:prstGeom prst="straightConnector1">
            <a:avLst/>
          </a:prstGeom>
          <a:ln w="28575">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8" name="Rectangular Callout 7"/>
          <p:cNvSpPr/>
          <p:nvPr>
            <p:custDataLst>
              <p:tags r:id="rId13"/>
            </p:custDataLst>
          </p:nvPr>
        </p:nvSpPr>
        <p:spPr>
          <a:xfrm>
            <a:off x="4920486" y="3648634"/>
            <a:ext cx="1299468" cy="452674"/>
          </a:xfrm>
          <a:prstGeom prst="wedgeRectCallout">
            <a:avLst>
              <a:gd name="adj1" fmla="val -189436"/>
              <a:gd name="adj2" fmla="val -77500"/>
            </a:avLst>
          </a:prstGeom>
          <a:ln/>
          <a:effectLst>
            <a:glow rad="127000">
              <a:schemeClr val="accent1">
                <a:alpha val="0"/>
              </a:schemeClr>
            </a:glow>
            <a:reflection stA="0" endPos="65000" dist="50800" dir="5400000" sy="-100000" algn="bl" rotWithShape="0"/>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US" smtClean="0">
                <a:solidFill>
                  <a:srgbClr val="FF0000"/>
                </a:solidFill>
              </a:rPr>
              <a:t>? mét </a:t>
            </a:r>
            <a:endParaRPr lang="en-US">
              <a:solidFill>
                <a:srgbClr val="FF0000"/>
              </a:solidFill>
            </a:endParaRPr>
          </a:p>
        </p:txBody>
      </p:sp>
      <p:grpSp>
        <p:nvGrpSpPr>
          <p:cNvPr id="92" name="mmprod_question"/>
          <p:cNvGrpSpPr/>
          <p:nvPr>
            <p:custDataLst>
              <p:tags r:id="rId14"/>
            </p:custDataLst>
          </p:nvPr>
        </p:nvGrpSpPr>
        <p:grpSpPr>
          <a:xfrm>
            <a:off x="3348106" y="1769087"/>
            <a:ext cx="9269749" cy="853440"/>
            <a:chOff x="838200" y="1825625"/>
            <a:chExt cx="9269749" cy="853440"/>
          </a:xfrm>
        </p:grpSpPr>
        <p:grpSp>
          <p:nvGrpSpPr>
            <p:cNvPr id="80" name="Group 79"/>
            <p:cNvGrpSpPr/>
            <p:nvPr/>
          </p:nvGrpSpPr>
          <p:grpSpPr>
            <a:xfrm>
              <a:off x="838200" y="1825625"/>
              <a:ext cx="9269749" cy="440110"/>
              <a:chOff x="838200" y="1825625"/>
              <a:chExt cx="9269749" cy="440110"/>
            </a:xfrm>
          </p:grpSpPr>
          <p:sp>
            <p:nvSpPr>
              <p:cNvPr id="68" name="TextBox 67"/>
              <p:cNvSpPr txBox="1"/>
              <p:nvPr>
                <p:custDataLst>
                  <p:tags r:id="rId18"/>
                </p:custDataLst>
              </p:nvPr>
            </p:nvSpPr>
            <p:spPr>
              <a:xfrm>
                <a:off x="6006293" y="1839015"/>
                <a:ext cx="4101656"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vi-VN" sz="2400" b="1" smtClean="0">
                    <a:latin typeface="Calibri Light" panose="020F0302020204030204" pitchFamily="34" charset="0"/>
                  </a:rPr>
                  <a:t>   với vật kiến trúc, cao phải </a:t>
                </a:r>
                <a:endParaRPr lang="en-US" sz="2400" b="1">
                  <a:latin typeface="Calibri Light" panose="020F0302020204030204" pitchFamily="34" charset="0"/>
                </a:endParaRPr>
              </a:p>
            </p:txBody>
          </p:sp>
          <p:sp>
            <p:nvSpPr>
              <p:cNvPr id="71" name="TextBox 70"/>
              <p:cNvSpPr txBox="1"/>
              <p:nvPr>
                <p:custDataLst>
                  <p:tags r:id="rId19"/>
                </p:custDataLst>
              </p:nvPr>
            </p:nvSpPr>
            <p:spPr>
              <a:xfrm>
                <a:off x="838200" y="1825625"/>
                <a:ext cx="2376234"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vi-VN" sz="2400" b="1" smtClean="0">
                    <a:latin typeface="Calibri Light" panose="020F0302020204030204" pitchFamily="34" charset="0"/>
                  </a:rPr>
                  <a:t>Đường dây phải</a:t>
                </a:r>
                <a:endParaRPr lang="en-US" sz="2400" b="1">
                  <a:latin typeface="Calibri Light" panose="020F0302020204030204" pitchFamily="34" charset="0"/>
                </a:endParaRPr>
              </a:p>
            </p:txBody>
          </p:sp>
          <p:pic>
            <p:nvPicPr>
              <p:cNvPr id="72" name="mmprod_answer10131"/>
              <p:cNvPicPr>
                <a:picLocks noChangeAspect="1"/>
              </p:cNvPicPr>
              <p:nvPr>
                <p:custDataLst>
                  <p:tags r:id="rId20"/>
                </p:custDataLst>
              </p:nvPr>
            </p:nvPicPr>
            <p:blipFill>
              <a:blip r:embed="rId27" cstate="hqprint">
                <a:extLst>
                  <a:ext uri="{28A0092B-C50C-407E-A947-70E740481C1C}">
                    <a14:useLocalDpi xmlns:a14="http://schemas.microsoft.com/office/drawing/2010/main" val="0"/>
                  </a:ext>
                </a:extLst>
              </a:blip>
              <a:stretch>
                <a:fillRect/>
              </a:stretch>
            </p:blipFill>
            <p:spPr>
              <a:xfrm>
                <a:off x="3104990" y="1925375"/>
                <a:ext cx="2755725" cy="291156"/>
              </a:xfrm>
              <a:prstGeom prst="rect">
                <a:avLst/>
              </a:prstGeom>
            </p:spPr>
          </p:pic>
        </p:grpSp>
        <p:grpSp>
          <p:nvGrpSpPr>
            <p:cNvPr id="91" name="Group 90"/>
            <p:cNvGrpSpPr/>
            <p:nvPr/>
          </p:nvGrpSpPr>
          <p:grpSpPr>
            <a:xfrm>
              <a:off x="838200" y="2252345"/>
              <a:ext cx="6568339" cy="426720"/>
              <a:chOff x="838200" y="2252345"/>
              <a:chExt cx="6568339" cy="426720"/>
            </a:xfrm>
          </p:grpSpPr>
          <p:sp>
            <p:nvSpPr>
              <p:cNvPr id="69" name="TextBox 68"/>
              <p:cNvSpPr txBox="1"/>
              <p:nvPr>
                <p:custDataLst>
                  <p:tags r:id="rId15"/>
                </p:custDataLst>
              </p:nvPr>
            </p:nvSpPr>
            <p:spPr>
              <a:xfrm>
                <a:off x="5842216" y="2252345"/>
                <a:ext cx="1564323"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vi-VN" sz="2400" b="1" smtClean="0">
                    <a:latin typeface="Calibri Light" panose="020F0302020204030204" pitchFamily="34" charset="0"/>
                  </a:rPr>
                  <a:t>trở lên...   </a:t>
                </a:r>
                <a:endParaRPr lang="en-US" sz="2400" b="1">
                  <a:latin typeface="Calibri Light" panose="020F0302020204030204" pitchFamily="34" charset="0"/>
                </a:endParaRPr>
              </a:p>
            </p:txBody>
          </p:sp>
          <p:sp>
            <p:nvSpPr>
              <p:cNvPr id="83" name="TextBox 82"/>
              <p:cNvSpPr txBox="1"/>
              <p:nvPr>
                <p:custDataLst>
                  <p:tags r:id="rId16"/>
                </p:custDataLst>
              </p:nvPr>
            </p:nvSpPr>
            <p:spPr>
              <a:xfrm>
                <a:off x="838200" y="2252345"/>
                <a:ext cx="1957134"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vi-VN" sz="2400" b="1" smtClean="0">
                    <a:latin typeface="Calibri Light" panose="020F0302020204030204" pitchFamily="34" charset="0"/>
                  </a:rPr>
                  <a:t>hơn mặt  đất</a:t>
                </a:r>
                <a:endParaRPr lang="en-US" sz="2400" b="1">
                  <a:latin typeface="Calibri Light" panose="020F0302020204030204" pitchFamily="34" charset="0"/>
                </a:endParaRPr>
              </a:p>
            </p:txBody>
          </p:sp>
          <p:pic>
            <p:nvPicPr>
              <p:cNvPr id="84" name="mmprod_answer10135"/>
              <p:cNvPicPr>
                <a:picLocks noChangeAspect="1"/>
              </p:cNvPicPr>
              <p:nvPr>
                <p:custDataLst>
                  <p:tags r:id="rId17"/>
                </p:custDataLst>
              </p:nvPr>
            </p:nvPicPr>
            <p:blipFill>
              <a:blip r:embed="rId27" cstate="hqprint">
                <a:extLst>
                  <a:ext uri="{28A0092B-C50C-407E-A947-70E740481C1C}">
                    <a14:useLocalDpi xmlns:a14="http://schemas.microsoft.com/office/drawing/2010/main" val="0"/>
                  </a:ext>
                </a:extLst>
              </a:blip>
              <a:stretch>
                <a:fillRect/>
              </a:stretch>
            </p:blipFill>
            <p:spPr>
              <a:xfrm>
                <a:off x="2940912" y="2338705"/>
                <a:ext cx="2755725" cy="291156"/>
              </a:xfrm>
              <a:prstGeom prst="rect">
                <a:avLst/>
              </a:prstGeom>
            </p:spPr>
          </p:pic>
        </p:grpSp>
      </p:grpSp>
    </p:spTree>
    <p:custDataLst>
      <p:tags r:id="rId1"/>
    </p:custDataLst>
    <p:extLst>
      <p:ext uri="{BB962C8B-B14F-4D97-AF65-F5344CB8AC3E}">
        <p14:creationId xmlns:p14="http://schemas.microsoft.com/office/powerpoint/2010/main" val="408493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autoUpdateAnimBg="0"/>
      <p:bldP spid="44" grpId="0" animBg="1" autoUpdateAnimBg="0"/>
      <p:bldP spid="45" grpId="0" animBg="1" autoUpdateAnimBg="0"/>
      <p:bldP spid="46" grpId="0" animBg="1" autoUpdateAnimBg="0"/>
      <p:bldP spid="47" grpId="0" animBg="1" autoUpdateAnimBg="0"/>
      <p:bldP spid="48" grpId="0" animBg="1" autoUpdateAnimBg="0"/>
      <p:bldP spid="49"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1000" b="-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52E17-2BC5-4589-8215-CA9EF0F7257E}"/>
              </a:ext>
            </a:extLst>
          </p:cNvPr>
          <p:cNvSpPr>
            <a:spLocks noGrp="1"/>
          </p:cNvSpPr>
          <p:nvPr>
            <p:ph type="title"/>
            <p:custDataLst>
              <p:tags r:id="rId2"/>
            </p:custDataLst>
          </p:nvPr>
        </p:nvSpPr>
        <p:spPr>
          <a:xfrm>
            <a:off x="2526774" y="62827"/>
            <a:ext cx="6927149" cy="946298"/>
          </a:xfrm>
          <a:prstGeom prst="flowChartAlternateProcess">
            <a:avLst/>
          </a:prstGeom>
          <a:noFill/>
          <a:ln>
            <a:noFill/>
          </a:ln>
        </p:spPr>
        <p:style>
          <a:lnRef idx="0">
            <a:scrgbClr r="0" g="0" b="0"/>
          </a:lnRef>
          <a:fillRef idx="0">
            <a:scrgbClr r="0" g="0" b="0"/>
          </a:fillRef>
          <a:effectRef idx="0">
            <a:scrgbClr r="0" g="0" b="0"/>
          </a:effectRef>
          <a:fontRef idx="minor">
            <a:schemeClr val="accent4"/>
          </a:fontRef>
        </p:style>
        <p:txBody>
          <a:bodyPr>
            <a:noAutofit/>
          </a:bodyPr>
          <a:lstStyle/>
          <a:p>
            <a:pPr algn="ctr"/>
            <a:r>
              <a:rPr lang="en-US" sz="3600">
                <a:ln w="0"/>
                <a:blipFill>
                  <a:blip r:embed="rId8"/>
                  <a:tile tx="0" ty="0" sx="100000" sy="100000" flip="none" algn="tl"/>
                </a:blipFill>
                <a:effectLst>
                  <a:reflection blurRad="6350" stA="53000" endA="300" endPos="35500" dir="5400000" sy="-90000" algn="bl" rotWithShape="0"/>
                </a:effectLst>
                <a:latin typeface="SVN-Servetica Medium" panose="020B0604020202020204" pitchFamily="34" charset="0"/>
                <a:ea typeface="+mn-ea"/>
                <a:cs typeface="Times New Roman" panose="02020603050405020304" pitchFamily="18" charset="0"/>
              </a:rPr>
              <a:t>GIỚI THIỆU NỘI DUNG BÀI</a:t>
            </a:r>
          </a:p>
        </p:txBody>
      </p:sp>
      <p:sp>
        <p:nvSpPr>
          <p:cNvPr id="3" name="Content Placeholder 2">
            <a:extLst>
              <a:ext uri="{FF2B5EF4-FFF2-40B4-BE49-F238E27FC236}">
                <a16:creationId xmlns:a16="http://schemas.microsoft.com/office/drawing/2014/main" id="{5EBB1747-BA2E-4EBA-9A43-D71FDE51E807}"/>
              </a:ext>
            </a:extLst>
          </p:cNvPr>
          <p:cNvSpPr>
            <a:spLocks noGrp="1"/>
          </p:cNvSpPr>
          <p:nvPr>
            <p:ph idx="1"/>
            <p:custDataLst>
              <p:tags r:id="rId3"/>
            </p:custDataLst>
          </p:nvPr>
        </p:nvSpPr>
        <p:spPr>
          <a:xfrm>
            <a:off x="1564527" y="990813"/>
            <a:ext cx="10515600" cy="990727"/>
          </a:xfrm>
        </p:spPr>
        <p:txBody>
          <a:bodyPr/>
          <a:lstStyle/>
          <a:p>
            <a:pPr marL="0" indent="0">
              <a:buNone/>
            </a:pPr>
            <a:r>
              <a:rPr lang="en-US" sz="2400" b="1">
                <a:ln>
                  <a:solidFill>
                    <a:srgbClr val="FFFF00"/>
                  </a:solidFill>
                </a:ln>
                <a:solidFill>
                  <a:schemeClr val="bg1"/>
                </a:solidFill>
                <a:latin typeface="UTM Helve" panose="02040603050506020204" pitchFamily="18" charset="0"/>
                <a:cs typeface="Arial" panose="020B0604020202020204" pitchFamily="34" charset="0"/>
              </a:rPr>
              <a:t>1. </a:t>
            </a:r>
            <a:r>
              <a:rPr lang="en-US" sz="2400" b="1" smtClean="0">
                <a:ln>
                  <a:solidFill>
                    <a:srgbClr val="FFFF00"/>
                  </a:solidFill>
                </a:ln>
                <a:solidFill>
                  <a:schemeClr val="bg1"/>
                </a:solidFill>
                <a:latin typeface="UTM Helve" panose="02040603050506020204" pitchFamily="18" charset="0"/>
                <a:cs typeface="Arial" panose="020B0604020202020204" pitchFamily="34" charset="0"/>
              </a:rPr>
              <a:t>Hoạt động mở đầu</a:t>
            </a:r>
            <a:endParaRPr lang="en-US" sz="2400" b="1">
              <a:ln>
                <a:solidFill>
                  <a:srgbClr val="FFFF00"/>
                </a:solidFill>
              </a:ln>
              <a:solidFill>
                <a:schemeClr val="bg1"/>
              </a:solidFill>
              <a:latin typeface="UTM Helve" panose="02040603050506020204" pitchFamily="18" charset="0"/>
              <a:cs typeface="Arial" panose="020B0604020202020204" pitchFamily="34" charset="0"/>
            </a:endParaRPr>
          </a:p>
          <a:p>
            <a:pPr marL="0" indent="0">
              <a:buNone/>
            </a:pPr>
            <a:r>
              <a:rPr lang="en-US" sz="2400" b="1">
                <a:ln>
                  <a:solidFill>
                    <a:srgbClr val="FFFF00"/>
                  </a:solidFill>
                </a:ln>
                <a:solidFill>
                  <a:schemeClr val="bg1"/>
                </a:solidFill>
                <a:latin typeface="UTM Helve" panose="02040603050506020204" pitchFamily="18" charset="0"/>
                <a:cs typeface="Arial" panose="020B0604020202020204" pitchFamily="34" charset="0"/>
              </a:rPr>
              <a:t>2. </a:t>
            </a:r>
            <a:r>
              <a:rPr lang="en-US" sz="2400" b="1" smtClean="0">
                <a:ln>
                  <a:solidFill>
                    <a:srgbClr val="FFFF00"/>
                  </a:solidFill>
                </a:ln>
                <a:solidFill>
                  <a:schemeClr val="bg1"/>
                </a:solidFill>
                <a:latin typeface="UTM Helve" panose="02040603050506020204" pitchFamily="18" charset="0"/>
                <a:cs typeface="Arial" panose="020B0604020202020204" pitchFamily="34" charset="0"/>
              </a:rPr>
              <a:t>Hoạt động hình thành kiến thức</a:t>
            </a:r>
            <a:endParaRPr lang="en-US" sz="2400" b="1">
              <a:ln>
                <a:solidFill>
                  <a:srgbClr val="FFFF00"/>
                </a:solidFill>
              </a:ln>
              <a:solidFill>
                <a:schemeClr val="bg1"/>
              </a:solidFill>
              <a:latin typeface="UTM Helve" panose="02040603050506020204" pitchFamily="18" charset="0"/>
              <a:cs typeface="Arial" panose="020B0604020202020204" pitchFamily="34" charset="0"/>
            </a:endParaRPr>
          </a:p>
        </p:txBody>
      </p:sp>
      <p:sp>
        <p:nvSpPr>
          <p:cNvPr id="4" name="TextBox 3">
            <a:extLst>
              <a:ext uri="{FF2B5EF4-FFF2-40B4-BE49-F238E27FC236}">
                <a16:creationId xmlns:a16="http://schemas.microsoft.com/office/drawing/2014/main" id="{48B1C6A7-1315-42BF-B905-AA4207641599}"/>
              </a:ext>
            </a:extLst>
          </p:cNvPr>
          <p:cNvSpPr txBox="1"/>
          <p:nvPr>
            <p:custDataLst>
              <p:tags r:id="rId4"/>
            </p:custDataLst>
          </p:nvPr>
        </p:nvSpPr>
        <p:spPr>
          <a:xfrm>
            <a:off x="1575816" y="1973734"/>
            <a:ext cx="10616184" cy="1938992"/>
          </a:xfrm>
          <a:prstGeom prst="rect">
            <a:avLst/>
          </a:prstGeom>
          <a:noFill/>
        </p:spPr>
        <p:txBody>
          <a:bodyPr wrap="square" rtlCol="0">
            <a:spAutoFit/>
          </a:bodyPr>
          <a:lstStyle/>
          <a:p>
            <a:pPr>
              <a:lnSpc>
                <a:spcPct val="150000"/>
              </a:lnSpc>
            </a:pPr>
            <a:r>
              <a:rPr lang="en-US" sz="2000" b="1">
                <a:solidFill>
                  <a:schemeClr val="bg1"/>
                </a:solidFill>
                <a:latin typeface="UTM Helve" panose="02040603050506020204" pitchFamily="18" charset="0"/>
                <a:cs typeface="Arial" panose="020B0604020202020204" pitchFamily="34" charset="0"/>
              </a:rPr>
              <a:t>- Nội dung 1</a:t>
            </a:r>
            <a:r>
              <a:rPr lang="en-US" sz="2000">
                <a:solidFill>
                  <a:schemeClr val="bg1"/>
                </a:solidFill>
                <a:latin typeface="UTM Helve" panose="02040603050506020204" pitchFamily="18" charset="0"/>
                <a:cs typeface="Arial" panose="020B0604020202020204" pitchFamily="34" charset="0"/>
              </a:rPr>
              <a:t>: Tìm hiểu về mạng điện lắp đặt kiểu nổi</a:t>
            </a:r>
          </a:p>
          <a:p>
            <a:pPr>
              <a:lnSpc>
                <a:spcPct val="150000"/>
              </a:lnSpc>
            </a:pPr>
            <a:r>
              <a:rPr lang="en-US" sz="2000">
                <a:solidFill>
                  <a:schemeClr val="bg1"/>
                </a:solidFill>
                <a:latin typeface="UTM Helve" panose="02040603050506020204" pitchFamily="18" charset="0"/>
                <a:cs typeface="Arial" panose="020B0604020202020204" pitchFamily="34" charset="0"/>
              </a:rPr>
              <a:t>+ Các vật cách điện</a:t>
            </a:r>
          </a:p>
          <a:p>
            <a:pPr>
              <a:lnSpc>
                <a:spcPct val="150000"/>
              </a:lnSpc>
            </a:pPr>
            <a:r>
              <a:rPr lang="en-US" sz="2000">
                <a:solidFill>
                  <a:schemeClr val="bg1"/>
                </a:solidFill>
                <a:latin typeface="UTM Helve" panose="02040603050506020204" pitchFamily="18" charset="0"/>
                <a:cs typeface="Arial" panose="020B0604020202020204" pitchFamily="34" charset="0"/>
              </a:rPr>
              <a:t>+ Một số yêu cầu kỹ thuật của mạng điện lắp đặt kiểu nổi</a:t>
            </a:r>
          </a:p>
          <a:p>
            <a:pPr>
              <a:lnSpc>
                <a:spcPct val="150000"/>
              </a:lnSpc>
            </a:pPr>
            <a:r>
              <a:rPr lang="en-US" sz="2000" b="1">
                <a:solidFill>
                  <a:schemeClr val="bg1"/>
                </a:solidFill>
                <a:latin typeface="UTM Helve" panose="02040603050506020204" pitchFamily="18" charset="0"/>
                <a:cs typeface="Arial" panose="020B0604020202020204" pitchFamily="34" charset="0"/>
              </a:rPr>
              <a:t>- Nội dung 2</a:t>
            </a:r>
            <a:r>
              <a:rPr lang="en-US" sz="2000">
                <a:solidFill>
                  <a:schemeClr val="bg1"/>
                </a:solidFill>
                <a:latin typeface="UTM Helve" panose="02040603050506020204" pitchFamily="18" charset="0"/>
                <a:cs typeface="Arial" panose="020B0604020202020204" pitchFamily="34" charset="0"/>
              </a:rPr>
              <a:t>: Tìm hiểu về lắp đặt mạng điện kiểu ngầm</a:t>
            </a:r>
          </a:p>
        </p:txBody>
      </p:sp>
      <p:sp>
        <p:nvSpPr>
          <p:cNvPr id="5" name="Content Placeholder 2">
            <a:extLst>
              <a:ext uri="{FF2B5EF4-FFF2-40B4-BE49-F238E27FC236}">
                <a16:creationId xmlns:a16="http://schemas.microsoft.com/office/drawing/2014/main" id="{91B3C104-5B05-4FBD-BACD-849BF1411596}"/>
              </a:ext>
            </a:extLst>
          </p:cNvPr>
          <p:cNvSpPr txBox="1">
            <a:spLocks/>
          </p:cNvSpPr>
          <p:nvPr>
            <p:custDataLst>
              <p:tags r:id="rId5"/>
            </p:custDataLst>
          </p:nvPr>
        </p:nvSpPr>
        <p:spPr>
          <a:xfrm>
            <a:off x="3505200" y="4031515"/>
            <a:ext cx="10515600" cy="16916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n>
                  <a:solidFill>
                    <a:srgbClr val="FFFF00"/>
                  </a:solidFill>
                </a:ln>
                <a:solidFill>
                  <a:schemeClr val="bg1"/>
                </a:solidFill>
                <a:latin typeface="UTM Helve" panose="02040603050506020204" pitchFamily="18" charset="0"/>
                <a:cs typeface="Arial" panose="020B0604020202020204" pitchFamily="34" charset="0"/>
              </a:rPr>
              <a:t>3. </a:t>
            </a:r>
            <a:r>
              <a:rPr lang="en-US" sz="2400" b="1" smtClean="0">
                <a:ln>
                  <a:solidFill>
                    <a:srgbClr val="FFFF00"/>
                  </a:solidFill>
                </a:ln>
                <a:solidFill>
                  <a:schemeClr val="bg1"/>
                </a:solidFill>
                <a:latin typeface="UTM Helve" panose="02040603050506020204" pitchFamily="18" charset="0"/>
                <a:cs typeface="Arial" panose="020B0604020202020204" pitchFamily="34" charset="0"/>
              </a:rPr>
              <a:t>Hoạt động luyện tập, vận dụng</a:t>
            </a:r>
          </a:p>
          <a:p>
            <a:pPr marL="0" indent="0">
              <a:buNone/>
            </a:pPr>
            <a:r>
              <a:rPr lang="en-US" sz="2400" b="1" smtClean="0">
                <a:ln>
                  <a:solidFill>
                    <a:srgbClr val="FFFF00"/>
                  </a:solidFill>
                </a:ln>
                <a:solidFill>
                  <a:schemeClr val="bg1"/>
                </a:solidFill>
                <a:latin typeface="UTM Helve" panose="02040603050506020204" pitchFamily="18" charset="0"/>
                <a:cs typeface="Arial" panose="020B0604020202020204" pitchFamily="34" charset="0"/>
              </a:rPr>
              <a:t>4</a:t>
            </a:r>
            <a:r>
              <a:rPr lang="en-US" sz="2400" b="1">
                <a:ln>
                  <a:solidFill>
                    <a:srgbClr val="FFFF00"/>
                  </a:solidFill>
                </a:ln>
                <a:solidFill>
                  <a:schemeClr val="bg1"/>
                </a:solidFill>
                <a:latin typeface="UTM Helve" panose="02040603050506020204" pitchFamily="18" charset="0"/>
                <a:cs typeface="Arial" panose="020B0604020202020204" pitchFamily="34" charset="0"/>
              </a:rPr>
              <a:t>. </a:t>
            </a:r>
            <a:r>
              <a:rPr lang="en-US" sz="2400" b="1" smtClean="0">
                <a:ln>
                  <a:solidFill>
                    <a:srgbClr val="FFFF00"/>
                  </a:solidFill>
                </a:ln>
                <a:solidFill>
                  <a:schemeClr val="bg1"/>
                </a:solidFill>
                <a:latin typeface="UTM Helve" panose="02040603050506020204" pitchFamily="18" charset="0"/>
                <a:cs typeface="Arial" panose="020B0604020202020204" pitchFamily="34" charset="0"/>
              </a:rPr>
              <a:t>Hoạt động tìm tòi và mở rộng</a:t>
            </a:r>
            <a:endParaRPr lang="en-US" sz="2400" b="1">
              <a:ln>
                <a:solidFill>
                  <a:srgbClr val="FFFF00"/>
                </a:solidFill>
              </a:ln>
              <a:solidFill>
                <a:schemeClr val="bg1"/>
              </a:solidFill>
              <a:latin typeface="UTM Helve" panose="02040603050506020204" pitchFamily="18" charset="0"/>
              <a:cs typeface="Arial" panose="020B0604020202020204" pitchFamily="34" charset="0"/>
            </a:endParaRPr>
          </a:p>
          <a:p>
            <a:pPr marL="0" indent="0">
              <a:buFont typeface="Arial" panose="020B0604020202020204" pitchFamily="34" charset="0"/>
              <a:buNone/>
            </a:pPr>
            <a:r>
              <a:rPr lang="en-US" sz="2400" b="1">
                <a:ln>
                  <a:solidFill>
                    <a:srgbClr val="FFFF00"/>
                  </a:solidFill>
                </a:ln>
                <a:solidFill>
                  <a:schemeClr val="bg1"/>
                </a:solidFill>
                <a:latin typeface="UTM Helve" panose="02040603050506020204" pitchFamily="18" charset="0"/>
                <a:cs typeface="Arial" panose="020B0604020202020204" pitchFamily="34" charset="0"/>
              </a:rPr>
              <a:t>5. Tài liệu tham khảo</a:t>
            </a:r>
          </a:p>
        </p:txBody>
      </p:sp>
      <p:cxnSp>
        <p:nvCxnSpPr>
          <p:cNvPr id="7" name="Straight Connector 6"/>
          <p:cNvCxnSpPr/>
          <p:nvPr/>
        </p:nvCxnSpPr>
        <p:spPr>
          <a:xfrm>
            <a:off x="3246312" y="778933"/>
            <a:ext cx="5271911" cy="0"/>
          </a:xfrm>
          <a:prstGeom prst="line">
            <a:avLst/>
          </a:prstGeom>
          <a:ln>
            <a:solidFill>
              <a:schemeClr val="bg1"/>
            </a:solidFill>
          </a:ln>
        </p:spPr>
        <p:style>
          <a:lnRef idx="2">
            <a:schemeClr val="accent2"/>
          </a:lnRef>
          <a:fillRef idx="0">
            <a:schemeClr val="accent2"/>
          </a:fillRef>
          <a:effectRef idx="1">
            <a:schemeClr val="accent2"/>
          </a:effectRef>
          <a:fontRef idx="minor">
            <a:schemeClr val="tx1"/>
          </a:fontRef>
        </p:style>
      </p:cxnSp>
    </p:spTree>
    <p:custDataLst>
      <p:tags r:id="rId1"/>
    </p:custDataLst>
    <p:extLst>
      <p:ext uri="{BB962C8B-B14F-4D97-AF65-F5344CB8AC3E}">
        <p14:creationId xmlns:p14="http://schemas.microsoft.com/office/powerpoint/2010/main" val="323635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up)">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up)">
                                      <p:cBhvr>
                                        <p:cTn id="18" dur="500"/>
                                        <p:tgtEl>
                                          <p:spTgt spid="3">
                                            <p:txEl>
                                              <p:pRg st="1" end="1"/>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mmprod_feedback_7000"/>
          <p:cNvSpPr/>
          <p:nvPr>
            <p:custDataLst>
              <p:tags r:id="rId2"/>
            </p:custDataLst>
          </p:nvPr>
        </p:nvSpPr>
        <p:spPr>
          <a:xfrm>
            <a:off x="1363980" y="4653995"/>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Đúng rồi - Nhấn vào bất cứ đâu để tiếp tục</a:t>
            </a:r>
            <a:endParaRPr lang="en-US">
              <a:latin typeface="Calibri Light" panose="020F0302020204030204" pitchFamily="34" charset="0"/>
            </a:endParaRPr>
          </a:p>
        </p:txBody>
      </p:sp>
      <p:sp>
        <p:nvSpPr>
          <p:cNvPr id="22" name="mmprod_feedback_7002"/>
          <p:cNvSpPr/>
          <p:nvPr>
            <p:custDataLst>
              <p:tags r:id="rId3"/>
            </p:custDataLst>
          </p:nvPr>
        </p:nvSpPr>
        <p:spPr>
          <a:xfrm>
            <a:off x="6621780" y="4653995"/>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Sai rồi - Nhấn vào bất cứ đâu để tiếp tục</a:t>
            </a:r>
            <a:endParaRPr lang="en-US">
              <a:latin typeface="Calibri Light" panose="020F0302020204030204" pitchFamily="34" charset="0"/>
            </a:endParaRPr>
          </a:p>
        </p:txBody>
      </p:sp>
      <p:sp>
        <p:nvSpPr>
          <p:cNvPr id="23" name="mmprod_feedback_7009"/>
          <p:cNvSpPr/>
          <p:nvPr>
            <p:custDataLst>
              <p:tags r:id="rId4"/>
            </p:custDataLst>
          </p:nvPr>
        </p:nvSpPr>
        <p:spPr>
          <a:xfrm>
            <a:off x="3467100" y="5415479"/>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Bạn đã trả lời đúng câu hỏi này!</a:t>
            </a:r>
            <a:endParaRPr lang="en-US">
              <a:latin typeface="Calibri Light" panose="020F0302020204030204" pitchFamily="34" charset="0"/>
            </a:endParaRPr>
          </a:p>
        </p:txBody>
      </p:sp>
      <p:sp>
        <p:nvSpPr>
          <p:cNvPr id="24" name="mmprod_feedback_7006"/>
          <p:cNvSpPr/>
          <p:nvPr>
            <p:custDataLst>
              <p:tags r:id="rId5"/>
            </p:custDataLst>
          </p:nvPr>
        </p:nvSpPr>
        <p:spPr>
          <a:xfrm>
            <a:off x="3467100" y="5089129"/>
            <a:ext cx="841248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en-US" smtClean="0">
                <a:latin typeface="Calibri Light" panose="020F0302020204030204" pitchFamily="34" charset="0"/>
              </a:rPr>
              <a:t>Câu trả lời của bạn</a:t>
            </a:r>
            <a:endParaRPr lang="en-US">
              <a:latin typeface="Calibri Light" panose="020F0302020204030204" pitchFamily="34" charset="0"/>
            </a:endParaRPr>
          </a:p>
        </p:txBody>
      </p:sp>
      <p:sp>
        <p:nvSpPr>
          <p:cNvPr id="25" name="mmprod_feedback_7010"/>
          <p:cNvSpPr/>
          <p:nvPr>
            <p:custDataLst>
              <p:tags r:id="rId6"/>
            </p:custDataLst>
          </p:nvPr>
        </p:nvSpPr>
        <p:spPr>
          <a:xfrm>
            <a:off x="3467100" y="5741829"/>
            <a:ext cx="841248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en-US" smtClean="0">
                <a:latin typeface="Calibri Light" panose="020F0302020204030204" pitchFamily="34" charset="0"/>
              </a:rPr>
              <a:t>Câu trả lời đúng là</a:t>
            </a:r>
            <a:endParaRPr lang="en-US">
              <a:latin typeface="Calibri Light" panose="020F0302020204030204" pitchFamily="34" charset="0"/>
            </a:endParaRPr>
          </a:p>
        </p:txBody>
      </p:sp>
      <p:sp>
        <p:nvSpPr>
          <p:cNvPr id="26" name="mmprod_feedback_7011"/>
          <p:cNvSpPr/>
          <p:nvPr>
            <p:custDataLst>
              <p:tags r:id="rId7"/>
            </p:custDataLst>
          </p:nvPr>
        </p:nvSpPr>
        <p:spPr>
          <a:xfrm>
            <a:off x="3467100" y="5415479"/>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Bạn không trả lời hoàn thành câu hỏi này</a:t>
            </a:r>
            <a:endParaRPr lang="en-US">
              <a:latin typeface="Calibri Light" panose="020F0302020204030204" pitchFamily="34" charset="0"/>
            </a:endParaRPr>
          </a:p>
        </p:txBody>
      </p:sp>
      <p:sp>
        <p:nvSpPr>
          <p:cNvPr id="27" name="mmprod_feedback_7007"/>
          <p:cNvSpPr/>
          <p:nvPr>
            <p:custDataLst>
              <p:tags r:id="rId8"/>
            </p:custDataLst>
          </p:nvPr>
        </p:nvSpPr>
        <p:spPr>
          <a:xfrm>
            <a:off x="3677412" y="5836103"/>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vi-VN" smtClean="0">
                <a:latin typeface="Calibri Light" panose="020F0302020204030204" pitchFamily="34" charset="0"/>
              </a:rPr>
              <a:t>Bạn phải trả lời câu hỏi này trước khi tiếp tục nhé</a:t>
            </a:r>
            <a:endParaRPr lang="en-US">
              <a:latin typeface="Calibri Light" panose="020F0302020204030204" pitchFamily="34" charset="0"/>
            </a:endParaRPr>
          </a:p>
        </p:txBody>
      </p:sp>
      <p:grpSp>
        <p:nvGrpSpPr>
          <p:cNvPr id="30" name="mmprod_Button104"/>
          <p:cNvGrpSpPr/>
          <p:nvPr>
            <p:custDataLst>
              <p:tags r:id="rId9"/>
            </p:custDataLst>
          </p:nvPr>
        </p:nvGrpSpPr>
        <p:grpSpPr>
          <a:xfrm>
            <a:off x="8317654" y="5785343"/>
            <a:ext cx="1458807" cy="391620"/>
            <a:chOff x="8317654" y="5785343"/>
            <a:chExt cx="1458807" cy="391620"/>
          </a:xfrm>
          <a:solidFill>
            <a:srgbClr val="FFFF00"/>
          </a:solidFill>
        </p:grpSpPr>
        <p:sp>
          <p:nvSpPr>
            <p:cNvPr id="28" name="mmprod_ButtonShape104"/>
            <p:cNvSpPr/>
            <p:nvPr>
              <p:custDataLst>
                <p:tags r:id="rId20"/>
              </p:custDataLst>
            </p:nvPr>
          </p:nvSpPr>
          <p:spPr>
            <a:xfrm>
              <a:off x="8317654" y="5785343"/>
              <a:ext cx="1458807" cy="3916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29" name="mmprod_ButtonText105"/>
            <p:cNvSpPr/>
            <p:nvPr>
              <p:custDataLst>
                <p:tags r:id="rId21"/>
              </p:custDataLst>
            </p:nvPr>
          </p:nvSpPr>
          <p:spPr>
            <a:xfrm>
              <a:off x="8343054" y="5810743"/>
              <a:ext cx="1408007" cy="3408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smtClean="0">
                  <a:solidFill>
                    <a:srgbClr val="2B333C"/>
                  </a:solidFill>
                  <a:latin typeface="Calibri Light" panose="020F0302020204030204" pitchFamily="34" charset="0"/>
                </a:rPr>
                <a:t>Chấp nhận</a:t>
              </a:r>
              <a:endParaRPr lang="en-US" sz="1400">
                <a:solidFill>
                  <a:srgbClr val="2B333C"/>
                </a:solidFill>
                <a:latin typeface="Calibri Light" panose="020F0302020204030204" pitchFamily="34" charset="0"/>
              </a:endParaRPr>
            </a:p>
          </p:txBody>
        </p:sp>
      </p:grpSp>
      <p:grpSp>
        <p:nvGrpSpPr>
          <p:cNvPr id="33" name="mmprod_Button106"/>
          <p:cNvGrpSpPr/>
          <p:nvPr>
            <p:custDataLst>
              <p:tags r:id="rId10"/>
            </p:custDataLst>
          </p:nvPr>
        </p:nvGrpSpPr>
        <p:grpSpPr>
          <a:xfrm>
            <a:off x="9894994" y="5785343"/>
            <a:ext cx="1458806" cy="391620"/>
            <a:chOff x="9894994" y="5785343"/>
            <a:chExt cx="1458806" cy="391620"/>
          </a:xfrm>
          <a:solidFill>
            <a:srgbClr val="FFFF00"/>
          </a:solidFill>
        </p:grpSpPr>
        <p:sp>
          <p:nvSpPr>
            <p:cNvPr id="31" name="mmprod_ButtonShape106"/>
            <p:cNvSpPr/>
            <p:nvPr>
              <p:custDataLst>
                <p:tags r:id="rId18"/>
              </p:custDataLst>
            </p:nvPr>
          </p:nvSpPr>
          <p:spPr>
            <a:xfrm>
              <a:off x="9894994" y="5785343"/>
              <a:ext cx="1458806" cy="3916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32" name="mmprod_ButtonText107"/>
            <p:cNvSpPr/>
            <p:nvPr>
              <p:custDataLst>
                <p:tags r:id="rId19"/>
              </p:custDataLst>
            </p:nvPr>
          </p:nvSpPr>
          <p:spPr>
            <a:xfrm>
              <a:off x="9920394" y="5810743"/>
              <a:ext cx="1408006" cy="3408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a:solidFill>
                    <a:srgbClr val="2B333C"/>
                  </a:solidFill>
                  <a:latin typeface="Calibri Light" panose="020F0302020204030204" pitchFamily="34" charset="0"/>
                </a:rPr>
                <a:t>Làm</a:t>
              </a:r>
              <a:r>
                <a:rPr lang="en-US" sz="1400" smtClean="0">
                  <a:solidFill>
                    <a:srgbClr val="2B333C"/>
                  </a:solidFill>
                  <a:latin typeface="Calibri Light" panose="020F0302020204030204" pitchFamily="34" charset="0"/>
                </a:rPr>
                <a:t> lại</a:t>
              </a:r>
              <a:endParaRPr lang="en-US" sz="1400">
                <a:solidFill>
                  <a:srgbClr val="2B333C"/>
                </a:solidFill>
                <a:latin typeface="Calibri Light" panose="020F0302020204030204" pitchFamily="34" charset="0"/>
              </a:endParaRPr>
            </a:p>
          </p:txBody>
        </p:sp>
      </p:grpSp>
      <p:sp>
        <p:nvSpPr>
          <p:cNvPr id="20" name="Rectangle 19">
            <a:extLst>
              <a:ext uri="{FF2B5EF4-FFF2-40B4-BE49-F238E27FC236}">
                <a16:creationId xmlns:a16="http://schemas.microsoft.com/office/drawing/2014/main" id="{115419D1-57FA-4DED-BAAF-52A4997DCD6B}"/>
              </a:ext>
            </a:extLst>
          </p:cNvPr>
          <p:cNvSpPr/>
          <p:nvPr>
            <p:custDataLst>
              <p:tags r:id="rId11"/>
            </p:custDataLst>
          </p:nvPr>
        </p:nvSpPr>
        <p:spPr>
          <a:xfrm>
            <a:off x="427815" y="319601"/>
            <a:ext cx="9639277" cy="461665"/>
          </a:xfrm>
          <a:prstGeom prst="rect">
            <a:avLst/>
          </a:prstGeom>
          <a:noFill/>
        </p:spPr>
        <p:txBody>
          <a:bodyPr wrap="square" lIns="91440" tIns="45720" rIns="91440" bIns="45720">
            <a:spAutoFit/>
          </a:bodyPr>
          <a:lstStyle/>
          <a:p>
            <a:r>
              <a:rPr lang="en-US" sz="2400" b="1" smtClean="0">
                <a:ln w="0"/>
                <a:solidFill>
                  <a:srgbClr val="FF0000"/>
                </a:solidFill>
                <a:effectLst>
                  <a:outerShdw blurRad="38100" dist="25400" dir="5400000" algn="ctr" rotWithShape="0">
                    <a:srgbClr val="6E747A">
                      <a:alpha val="43000"/>
                    </a:srgbClr>
                  </a:outerShdw>
                </a:effectLst>
                <a:latin typeface="UTM Helve" panose="02040603050506020204" pitchFamily="18" charset="0"/>
              </a:rPr>
              <a:t>3) Một số yêu cầu kĩ thuật của mạng điện lắp đặt kiểu nổi</a:t>
            </a:r>
            <a:endParaRPr lang="en-US" sz="2400" b="1" cap="none" spc="0">
              <a:ln w="0"/>
              <a:solidFill>
                <a:srgbClr val="FF0000"/>
              </a:solidFill>
              <a:effectLst>
                <a:outerShdw blurRad="38100" dist="25400" dir="5400000" algn="ctr" rotWithShape="0">
                  <a:srgbClr val="6E747A">
                    <a:alpha val="43000"/>
                  </a:srgbClr>
                </a:outerShdw>
              </a:effectLst>
              <a:latin typeface="UTM Helve" panose="02040603050506020204" pitchFamily="18" charset="0"/>
            </a:endParaRPr>
          </a:p>
        </p:txBody>
      </p:sp>
      <p:sp>
        <p:nvSpPr>
          <p:cNvPr id="34" name="Rectangle 33">
            <a:extLst>
              <a:ext uri="{FF2B5EF4-FFF2-40B4-BE49-F238E27FC236}">
                <a16:creationId xmlns:a16="http://schemas.microsoft.com/office/drawing/2014/main" id="{ACE55D1F-8188-493A-A017-2F19AB53E3D6}"/>
              </a:ext>
            </a:extLst>
          </p:cNvPr>
          <p:cNvSpPr/>
          <p:nvPr>
            <p:custDataLst>
              <p:tags r:id="rId12"/>
            </p:custDataLst>
          </p:nvPr>
        </p:nvSpPr>
        <p:spPr>
          <a:xfrm>
            <a:off x="2423874" y="854418"/>
            <a:ext cx="2823579" cy="400110"/>
          </a:xfrm>
          <a:prstGeom prst="rect">
            <a:avLst/>
          </a:prstGeom>
          <a:noFill/>
        </p:spPr>
        <p:txBody>
          <a:bodyPr wrap="square" lIns="91440" tIns="45720" rIns="91440" bIns="45720">
            <a:spAutoFit/>
          </a:bodyPr>
          <a:lstStyle/>
          <a:p>
            <a:r>
              <a:rPr lang="en-US" sz="2000" b="1" cap="none" spc="0" smtClean="0">
                <a:ln w="0"/>
                <a:solidFill>
                  <a:srgbClr val="00B050"/>
                </a:solidFill>
                <a:effectLst>
                  <a:outerShdw blurRad="38100" dist="25400" dir="5400000" algn="ctr" rotWithShape="0">
                    <a:srgbClr val="6E747A">
                      <a:alpha val="43000"/>
                    </a:srgbClr>
                  </a:outerShdw>
                </a:effectLst>
                <a:latin typeface="UTM Helve" panose="02040603050506020204" pitchFamily="18" charset="0"/>
              </a:rPr>
              <a:t>Yêu cầu thứ 2 </a:t>
            </a:r>
            <a:endParaRPr lang="en-US" sz="2000" b="1">
              <a:ln w="0"/>
              <a:solidFill>
                <a:srgbClr val="00B050"/>
              </a:solidFill>
              <a:effectLst>
                <a:outerShdw blurRad="38100" dist="25400" dir="5400000" algn="ctr" rotWithShape="0">
                  <a:srgbClr val="6E747A">
                    <a:alpha val="43000"/>
                  </a:srgbClr>
                </a:outerShdw>
              </a:effectLst>
              <a:latin typeface="UTM Helve" panose="02040603050506020204" pitchFamily="18" charset="0"/>
            </a:endParaRPr>
          </a:p>
        </p:txBody>
      </p:sp>
      <p:pic>
        <p:nvPicPr>
          <p:cNvPr id="3" name="Picture 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53668" y="1255178"/>
            <a:ext cx="3268406" cy="4254576"/>
          </a:xfrm>
          <a:prstGeom prst="rect">
            <a:avLst/>
          </a:prstGeom>
        </p:spPr>
      </p:pic>
      <p:grpSp>
        <p:nvGrpSpPr>
          <p:cNvPr id="87" name="mmprod_question"/>
          <p:cNvGrpSpPr/>
          <p:nvPr>
            <p:custDataLst>
              <p:tags r:id="rId13"/>
            </p:custDataLst>
          </p:nvPr>
        </p:nvGrpSpPr>
        <p:grpSpPr>
          <a:xfrm>
            <a:off x="4755444" y="2073344"/>
            <a:ext cx="9464040" cy="853440"/>
            <a:chOff x="838200" y="1825625"/>
            <a:chExt cx="9464040" cy="853440"/>
          </a:xfrm>
        </p:grpSpPr>
        <p:sp>
          <p:nvSpPr>
            <p:cNvPr id="66" name="TextBox 65"/>
            <p:cNvSpPr txBox="1"/>
            <p:nvPr>
              <p:custDataLst>
                <p:tags r:id="rId14"/>
              </p:custDataLst>
            </p:nvPr>
          </p:nvSpPr>
          <p:spPr>
            <a:xfrm>
              <a:off x="838200" y="1825625"/>
              <a:ext cx="946404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vi-VN" sz="2400" b="1" smtClean="0">
                  <a:latin typeface="Calibri Light" panose="020F0302020204030204" pitchFamily="34" charset="0"/>
                </a:rPr>
                <a:t>Tổng tiết diện của dây trong ống không vượt </a:t>
              </a:r>
              <a:endParaRPr lang="en-US" sz="2400" b="1">
                <a:latin typeface="Calibri Light" panose="020F0302020204030204" pitchFamily="34" charset="0"/>
              </a:endParaRPr>
            </a:p>
          </p:txBody>
        </p:sp>
        <p:grpSp>
          <p:nvGrpSpPr>
            <p:cNvPr id="86" name="Group 85"/>
            <p:cNvGrpSpPr/>
            <p:nvPr/>
          </p:nvGrpSpPr>
          <p:grpSpPr>
            <a:xfrm>
              <a:off x="838201" y="2252345"/>
              <a:ext cx="6067576" cy="426720"/>
              <a:chOff x="838201" y="2252345"/>
              <a:chExt cx="6067576" cy="426720"/>
            </a:xfrm>
          </p:grpSpPr>
          <p:sp>
            <p:nvSpPr>
              <p:cNvPr id="67" name="TextBox 66"/>
              <p:cNvSpPr txBox="1"/>
              <p:nvPr>
                <p:custDataLst>
                  <p:tags r:id="rId15"/>
                </p:custDataLst>
              </p:nvPr>
            </p:nvSpPr>
            <p:spPr>
              <a:xfrm>
                <a:off x="4510557" y="2252345"/>
                <a:ext cx="239522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en-US" sz="2400" b="1" smtClean="0">
                    <a:latin typeface="Calibri Light" panose="020F0302020204030204" pitchFamily="34" charset="0"/>
                  </a:rPr>
                  <a:t>  tiết  diện ống   </a:t>
                </a:r>
                <a:endParaRPr lang="en-US" sz="2400" b="1">
                  <a:latin typeface="Calibri Light" panose="020F0302020204030204" pitchFamily="34" charset="0"/>
                </a:endParaRPr>
              </a:p>
            </p:txBody>
          </p:sp>
          <p:sp>
            <p:nvSpPr>
              <p:cNvPr id="77" name="TextBox 76"/>
              <p:cNvSpPr txBox="1"/>
              <p:nvPr>
                <p:custDataLst>
                  <p:tags r:id="rId16"/>
                </p:custDataLst>
              </p:nvPr>
            </p:nvSpPr>
            <p:spPr>
              <a:xfrm>
                <a:off x="838201" y="2252345"/>
                <a:ext cx="625475"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en-US" sz="2400" b="1" smtClean="0">
                    <a:latin typeface="Calibri Light" panose="020F0302020204030204" pitchFamily="34" charset="0"/>
                  </a:rPr>
                  <a:t>quá</a:t>
                </a:r>
                <a:endParaRPr lang="en-US" sz="2400" b="1">
                  <a:latin typeface="Calibri Light" panose="020F0302020204030204" pitchFamily="34" charset="0"/>
                </a:endParaRPr>
              </a:p>
            </p:txBody>
          </p:sp>
          <p:pic>
            <p:nvPicPr>
              <p:cNvPr id="78" name="mmprod_answer10147"/>
              <p:cNvPicPr>
                <a:picLocks noChangeAspect="1"/>
              </p:cNvPicPr>
              <p:nvPr>
                <p:custDataLst>
                  <p:tags r:id="rId17"/>
                </p:custDataLst>
              </p:nvPr>
            </p:nvPicPr>
            <p:blipFill>
              <a:blip r:embed="rId24" cstate="hqprint">
                <a:extLst>
                  <a:ext uri="{28A0092B-C50C-407E-A947-70E740481C1C}">
                    <a14:useLocalDpi xmlns:a14="http://schemas.microsoft.com/office/drawing/2010/main" val="0"/>
                  </a:ext>
                </a:extLst>
              </a:blip>
              <a:stretch>
                <a:fillRect/>
              </a:stretch>
            </p:blipFill>
            <p:spPr>
              <a:xfrm>
                <a:off x="1609254" y="2338705"/>
                <a:ext cx="2755725" cy="291156"/>
              </a:xfrm>
              <a:prstGeom prst="rect">
                <a:avLst/>
              </a:prstGeom>
            </p:spPr>
          </p:pic>
        </p:grpSp>
      </p:grpSp>
    </p:spTree>
    <p:custDataLst>
      <p:tags r:id="rId1"/>
    </p:custDataLst>
    <p:extLst>
      <p:ext uri="{BB962C8B-B14F-4D97-AF65-F5344CB8AC3E}">
        <p14:creationId xmlns:p14="http://schemas.microsoft.com/office/powerpoint/2010/main" val="52842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autoUpdateAnimBg="0"/>
      <p:bldP spid="22" grpId="0" animBg="1" autoUpdateAnimBg="0"/>
      <p:bldP spid="23" grpId="0" animBg="1" autoUpdateAnimBg="0"/>
      <p:bldP spid="24" grpId="0" animBg="1" autoUpdateAnimBg="0"/>
      <p:bldP spid="25" grpId="0" animBg="1" autoUpdateAnimBg="0"/>
      <p:bldP spid="26" grpId="0" animBg="1" autoUpdateAnimBg="0"/>
      <p:bldP spid="27"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mmprod_feedback_7000"/>
          <p:cNvSpPr/>
          <p:nvPr>
            <p:custDataLst>
              <p:tags r:id="rId3"/>
            </p:custDataLst>
          </p:nvPr>
        </p:nvSpPr>
        <p:spPr>
          <a:xfrm>
            <a:off x="1363980" y="4653995"/>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Đúng rồi - Nhấn vào bất cứ đâu để tiếp tục</a:t>
            </a:r>
            <a:endParaRPr lang="en-US">
              <a:latin typeface="Calibri Light" panose="020F0302020204030204" pitchFamily="34" charset="0"/>
            </a:endParaRPr>
          </a:p>
        </p:txBody>
      </p:sp>
      <p:sp>
        <p:nvSpPr>
          <p:cNvPr id="22" name="mmprod_feedback_7002"/>
          <p:cNvSpPr/>
          <p:nvPr>
            <p:custDataLst>
              <p:tags r:id="rId4"/>
            </p:custDataLst>
          </p:nvPr>
        </p:nvSpPr>
        <p:spPr>
          <a:xfrm>
            <a:off x="6621780" y="4653995"/>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Sai rồi - Nhấn vào bất cứ đâu để tiếp tục</a:t>
            </a:r>
            <a:endParaRPr lang="en-US">
              <a:latin typeface="Calibri Light" panose="020F0302020204030204" pitchFamily="34" charset="0"/>
            </a:endParaRPr>
          </a:p>
        </p:txBody>
      </p:sp>
      <p:sp>
        <p:nvSpPr>
          <p:cNvPr id="23" name="mmprod_feedback_7009"/>
          <p:cNvSpPr/>
          <p:nvPr>
            <p:custDataLst>
              <p:tags r:id="rId5"/>
            </p:custDataLst>
          </p:nvPr>
        </p:nvSpPr>
        <p:spPr>
          <a:xfrm>
            <a:off x="3467100" y="5415479"/>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Bạn đã trả lời đúng câu hỏi này!</a:t>
            </a:r>
            <a:endParaRPr lang="en-US">
              <a:latin typeface="Calibri Light" panose="020F0302020204030204" pitchFamily="34" charset="0"/>
            </a:endParaRPr>
          </a:p>
        </p:txBody>
      </p:sp>
      <p:sp>
        <p:nvSpPr>
          <p:cNvPr id="24" name="mmprod_feedback_7006"/>
          <p:cNvSpPr/>
          <p:nvPr>
            <p:custDataLst>
              <p:tags r:id="rId6"/>
            </p:custDataLst>
          </p:nvPr>
        </p:nvSpPr>
        <p:spPr>
          <a:xfrm>
            <a:off x="3467100" y="5089129"/>
            <a:ext cx="841248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en-US" smtClean="0">
                <a:latin typeface="Calibri Light" panose="020F0302020204030204" pitchFamily="34" charset="0"/>
              </a:rPr>
              <a:t>Câu trả lời của bạn</a:t>
            </a:r>
            <a:endParaRPr lang="en-US">
              <a:latin typeface="Calibri Light" panose="020F0302020204030204" pitchFamily="34" charset="0"/>
            </a:endParaRPr>
          </a:p>
        </p:txBody>
      </p:sp>
      <p:sp>
        <p:nvSpPr>
          <p:cNvPr id="25" name="mmprod_feedback_7010"/>
          <p:cNvSpPr/>
          <p:nvPr>
            <p:custDataLst>
              <p:tags r:id="rId7"/>
            </p:custDataLst>
          </p:nvPr>
        </p:nvSpPr>
        <p:spPr>
          <a:xfrm>
            <a:off x="3467100" y="5741829"/>
            <a:ext cx="841248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en-US" smtClean="0">
                <a:latin typeface="Calibri Light" panose="020F0302020204030204" pitchFamily="34" charset="0"/>
              </a:rPr>
              <a:t>Câu trả lời đúng là</a:t>
            </a:r>
            <a:endParaRPr lang="en-US">
              <a:latin typeface="Calibri Light" panose="020F0302020204030204" pitchFamily="34" charset="0"/>
            </a:endParaRPr>
          </a:p>
        </p:txBody>
      </p:sp>
      <p:sp>
        <p:nvSpPr>
          <p:cNvPr id="26" name="mmprod_feedback_7011"/>
          <p:cNvSpPr/>
          <p:nvPr>
            <p:custDataLst>
              <p:tags r:id="rId8"/>
            </p:custDataLst>
          </p:nvPr>
        </p:nvSpPr>
        <p:spPr>
          <a:xfrm>
            <a:off x="3467100" y="5415479"/>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Bạn không trả lời hoàn thành câu hỏi này</a:t>
            </a:r>
            <a:endParaRPr lang="en-US">
              <a:latin typeface="Calibri Light" panose="020F0302020204030204" pitchFamily="34" charset="0"/>
            </a:endParaRPr>
          </a:p>
        </p:txBody>
      </p:sp>
      <p:sp>
        <p:nvSpPr>
          <p:cNvPr id="27" name="mmprod_feedback_7007"/>
          <p:cNvSpPr/>
          <p:nvPr>
            <p:custDataLst>
              <p:tags r:id="rId9"/>
            </p:custDataLst>
          </p:nvPr>
        </p:nvSpPr>
        <p:spPr>
          <a:xfrm>
            <a:off x="3677412" y="5836103"/>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vi-VN" smtClean="0">
                <a:latin typeface="Calibri Light" panose="020F0302020204030204" pitchFamily="34" charset="0"/>
              </a:rPr>
              <a:t>Bạn phải trả lời câu hỏi này trước khi tiếp tục nhé</a:t>
            </a:r>
            <a:endParaRPr lang="en-US">
              <a:latin typeface="Calibri Light" panose="020F0302020204030204" pitchFamily="34" charset="0"/>
            </a:endParaRPr>
          </a:p>
        </p:txBody>
      </p:sp>
      <p:grpSp>
        <p:nvGrpSpPr>
          <p:cNvPr id="30" name="mmprod_Button104"/>
          <p:cNvGrpSpPr/>
          <p:nvPr>
            <p:custDataLst>
              <p:tags r:id="rId10"/>
            </p:custDataLst>
          </p:nvPr>
        </p:nvGrpSpPr>
        <p:grpSpPr>
          <a:xfrm>
            <a:off x="8317654" y="5785343"/>
            <a:ext cx="1458807" cy="391620"/>
            <a:chOff x="8317654" y="5785343"/>
            <a:chExt cx="1458807" cy="391620"/>
          </a:xfrm>
          <a:solidFill>
            <a:srgbClr val="FFFF00"/>
          </a:solidFill>
        </p:grpSpPr>
        <p:sp>
          <p:nvSpPr>
            <p:cNvPr id="28" name="mmprod_ButtonShape104"/>
            <p:cNvSpPr/>
            <p:nvPr>
              <p:custDataLst>
                <p:tags r:id="rId21"/>
              </p:custDataLst>
            </p:nvPr>
          </p:nvSpPr>
          <p:spPr>
            <a:xfrm>
              <a:off x="8317654" y="5785343"/>
              <a:ext cx="1458807" cy="3916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29" name="mmprod_ButtonText105"/>
            <p:cNvSpPr/>
            <p:nvPr>
              <p:custDataLst>
                <p:tags r:id="rId22"/>
              </p:custDataLst>
            </p:nvPr>
          </p:nvSpPr>
          <p:spPr>
            <a:xfrm>
              <a:off x="8343054" y="5810743"/>
              <a:ext cx="1408007" cy="3408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a:solidFill>
                    <a:srgbClr val="2B333C"/>
                  </a:solidFill>
                  <a:latin typeface="Calibri Light" panose="020F0302020204030204" pitchFamily="34" charset="0"/>
                </a:rPr>
                <a:t>Chấp nhận</a:t>
              </a:r>
            </a:p>
          </p:txBody>
        </p:sp>
      </p:grpSp>
      <p:grpSp>
        <p:nvGrpSpPr>
          <p:cNvPr id="33" name="mmprod_Button106"/>
          <p:cNvGrpSpPr/>
          <p:nvPr>
            <p:custDataLst>
              <p:tags r:id="rId11"/>
            </p:custDataLst>
          </p:nvPr>
        </p:nvGrpSpPr>
        <p:grpSpPr>
          <a:xfrm>
            <a:off x="9894994" y="5785343"/>
            <a:ext cx="1458806" cy="391620"/>
            <a:chOff x="9894994" y="5785343"/>
            <a:chExt cx="1458806" cy="391620"/>
          </a:xfrm>
        </p:grpSpPr>
        <p:sp>
          <p:nvSpPr>
            <p:cNvPr id="31" name="mmprod_ButtonShape106"/>
            <p:cNvSpPr/>
            <p:nvPr>
              <p:custDataLst>
                <p:tags r:id="rId19"/>
              </p:custDataLst>
            </p:nvPr>
          </p:nvSpPr>
          <p:spPr>
            <a:xfrm>
              <a:off x="9894994" y="5785343"/>
              <a:ext cx="1458806" cy="391620"/>
            </a:xfrm>
            <a:prstGeom prst="roundRect">
              <a:avLst/>
            </a:prstGeom>
            <a:solidFill>
              <a:schemeClr val="accent1"/>
            </a:solidFill>
            <a:ln w="21167" cap="flat" cmpd="sng" algn="ctr">
              <a:solidFill>
                <a:schemeClr val="accent1">
                  <a:shade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32" name="mmprod_ButtonText107"/>
            <p:cNvSpPr/>
            <p:nvPr>
              <p:custDataLst>
                <p:tags r:id="rId20"/>
              </p:custDataLst>
            </p:nvPr>
          </p:nvSpPr>
          <p:spPr>
            <a:xfrm>
              <a:off x="9920394" y="5810743"/>
              <a:ext cx="1408006" cy="340820"/>
            </a:xfrm>
            <a:prstGeom prst="roundRect">
              <a:avLst/>
            </a:prstGeom>
            <a:solidFill>
              <a:srgbClr val="FFFF00"/>
            </a:solidFill>
            <a:ln w="21167" cap="flat" cmpd="sng" algn="ctr">
              <a:solidFill>
                <a:schemeClr val="accent1">
                  <a:shade val="50000"/>
                </a:schemeClr>
              </a:solidFill>
              <a:prstDash val="solid"/>
              <a:miter lim="800000"/>
            </a:ln>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smtClean="0">
                  <a:solidFill>
                    <a:srgbClr val="2B333C"/>
                  </a:solidFill>
                  <a:latin typeface="Calibri Light" panose="020F0302020204030204" pitchFamily="34" charset="0"/>
                </a:rPr>
                <a:t>Làm lại</a:t>
              </a:r>
              <a:endParaRPr lang="en-US" sz="1400">
                <a:solidFill>
                  <a:srgbClr val="2B333C"/>
                </a:solidFill>
                <a:latin typeface="Calibri Light" panose="020F0302020204030204" pitchFamily="34" charset="0"/>
              </a:endParaRPr>
            </a:p>
          </p:txBody>
        </p:sp>
      </p:grpSp>
      <p:sp>
        <p:nvSpPr>
          <p:cNvPr id="20" name="Rectangle 19">
            <a:extLst>
              <a:ext uri="{FF2B5EF4-FFF2-40B4-BE49-F238E27FC236}">
                <a16:creationId xmlns:a16="http://schemas.microsoft.com/office/drawing/2014/main" id="{115419D1-57FA-4DED-BAAF-52A4997DCD6B}"/>
              </a:ext>
            </a:extLst>
          </p:cNvPr>
          <p:cNvSpPr/>
          <p:nvPr>
            <p:custDataLst>
              <p:tags r:id="rId12"/>
            </p:custDataLst>
          </p:nvPr>
        </p:nvSpPr>
        <p:spPr>
          <a:xfrm>
            <a:off x="427815" y="319601"/>
            <a:ext cx="9639277" cy="461665"/>
          </a:xfrm>
          <a:prstGeom prst="rect">
            <a:avLst/>
          </a:prstGeom>
          <a:noFill/>
        </p:spPr>
        <p:txBody>
          <a:bodyPr wrap="square" lIns="91440" tIns="45720" rIns="91440" bIns="45720">
            <a:spAutoFit/>
          </a:bodyPr>
          <a:lstStyle/>
          <a:p>
            <a:r>
              <a:rPr lang="en-US" sz="2400" b="1" smtClean="0">
                <a:ln w="0"/>
                <a:solidFill>
                  <a:srgbClr val="FF0000"/>
                </a:solidFill>
                <a:effectLst>
                  <a:outerShdw blurRad="38100" dist="25400" dir="5400000" algn="ctr" rotWithShape="0">
                    <a:srgbClr val="6E747A">
                      <a:alpha val="43000"/>
                    </a:srgbClr>
                  </a:outerShdw>
                </a:effectLst>
                <a:latin typeface="UTM Helve" panose="02040603050506020204" pitchFamily="18" charset="0"/>
              </a:rPr>
              <a:t>3) Một số yêu cầu kĩ thuật của mạng điện lắp đặt kiểu nổi</a:t>
            </a:r>
            <a:endParaRPr lang="en-US" sz="2400" b="1" cap="none" spc="0">
              <a:ln w="0"/>
              <a:solidFill>
                <a:srgbClr val="FF0000"/>
              </a:solidFill>
              <a:effectLst>
                <a:outerShdw blurRad="38100" dist="25400" dir="5400000" algn="ctr" rotWithShape="0">
                  <a:srgbClr val="6E747A">
                    <a:alpha val="43000"/>
                  </a:srgbClr>
                </a:outerShdw>
              </a:effectLst>
              <a:latin typeface="UTM Helve" panose="02040603050506020204" pitchFamily="18" charset="0"/>
            </a:endParaRPr>
          </a:p>
        </p:txBody>
      </p:sp>
      <p:sp>
        <p:nvSpPr>
          <p:cNvPr id="34" name="Rectangle 33">
            <a:extLst>
              <a:ext uri="{FF2B5EF4-FFF2-40B4-BE49-F238E27FC236}">
                <a16:creationId xmlns:a16="http://schemas.microsoft.com/office/drawing/2014/main" id="{ACE55D1F-8188-493A-A017-2F19AB53E3D6}"/>
              </a:ext>
            </a:extLst>
          </p:cNvPr>
          <p:cNvSpPr/>
          <p:nvPr>
            <p:custDataLst>
              <p:tags r:id="rId13"/>
            </p:custDataLst>
          </p:nvPr>
        </p:nvSpPr>
        <p:spPr>
          <a:xfrm>
            <a:off x="2423874" y="854418"/>
            <a:ext cx="2823579" cy="400110"/>
          </a:xfrm>
          <a:prstGeom prst="rect">
            <a:avLst/>
          </a:prstGeom>
          <a:noFill/>
        </p:spPr>
        <p:txBody>
          <a:bodyPr wrap="square" lIns="91440" tIns="45720" rIns="91440" bIns="45720">
            <a:spAutoFit/>
          </a:bodyPr>
          <a:lstStyle/>
          <a:p>
            <a:r>
              <a:rPr lang="en-US" sz="2000" b="1" cap="none" spc="0" smtClean="0">
                <a:ln w="0"/>
                <a:solidFill>
                  <a:srgbClr val="00B050"/>
                </a:solidFill>
                <a:effectLst>
                  <a:outerShdw blurRad="38100" dist="25400" dir="5400000" algn="ctr" rotWithShape="0">
                    <a:srgbClr val="6E747A">
                      <a:alpha val="43000"/>
                    </a:srgbClr>
                  </a:outerShdw>
                </a:effectLst>
                <a:latin typeface="UTM Helve" panose="02040603050506020204" pitchFamily="18" charset="0"/>
              </a:rPr>
              <a:t>Yêu cầu thứ 3 </a:t>
            </a:r>
            <a:endParaRPr lang="en-US" sz="2000" b="1">
              <a:ln w="0"/>
              <a:solidFill>
                <a:srgbClr val="00B050"/>
              </a:solidFill>
              <a:effectLst>
                <a:outerShdw blurRad="38100" dist="25400" dir="5400000" algn="ctr" rotWithShape="0">
                  <a:srgbClr val="6E747A">
                    <a:alpha val="43000"/>
                  </a:srgbClr>
                </a:outerShdw>
              </a:effectLst>
              <a:latin typeface="UTM Helve" panose="02040603050506020204" pitchFamily="18" charset="0"/>
            </a:endParaRPr>
          </a:p>
        </p:txBody>
      </p:sp>
      <p:pic>
        <p:nvPicPr>
          <p:cNvPr id="3" name="Picture 2"/>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38200" y="1246556"/>
            <a:ext cx="3596867" cy="4736556"/>
          </a:xfrm>
          <a:prstGeom prst="rect">
            <a:avLst/>
          </a:prstGeom>
        </p:spPr>
      </p:pic>
      <p:cxnSp>
        <p:nvCxnSpPr>
          <p:cNvPr id="5" name="Straight Arrow Connector 4"/>
          <p:cNvCxnSpPr/>
          <p:nvPr/>
        </p:nvCxnSpPr>
        <p:spPr>
          <a:xfrm>
            <a:off x="2622740" y="2965574"/>
            <a:ext cx="63947" cy="2565982"/>
          </a:xfrm>
          <a:prstGeom prst="straightConnector1">
            <a:avLst/>
          </a:prstGeom>
          <a:ln w="28575">
            <a:headEnd type="triangle"/>
            <a:tailEnd type="triangle"/>
          </a:ln>
        </p:spPr>
        <p:style>
          <a:lnRef idx="1">
            <a:schemeClr val="accent2"/>
          </a:lnRef>
          <a:fillRef idx="0">
            <a:schemeClr val="accent2"/>
          </a:fillRef>
          <a:effectRef idx="0">
            <a:schemeClr val="accent2"/>
          </a:effectRef>
          <a:fontRef idx="minor">
            <a:schemeClr val="tx1"/>
          </a:fontRef>
        </p:style>
      </p:cxnSp>
      <p:sp>
        <p:nvSpPr>
          <p:cNvPr id="35" name="Rectangular Callout 34"/>
          <p:cNvSpPr/>
          <p:nvPr>
            <p:custDataLst>
              <p:tags r:id="rId14"/>
            </p:custDataLst>
          </p:nvPr>
        </p:nvSpPr>
        <p:spPr>
          <a:xfrm>
            <a:off x="5886929" y="3293958"/>
            <a:ext cx="1299468" cy="452674"/>
          </a:xfrm>
          <a:prstGeom prst="wedgeRectCallout">
            <a:avLst>
              <a:gd name="adj1" fmla="val -296729"/>
              <a:gd name="adj2" fmla="val 28500"/>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US" smtClean="0">
                <a:solidFill>
                  <a:srgbClr val="FF0000"/>
                </a:solidFill>
              </a:rPr>
              <a:t>? mét </a:t>
            </a:r>
            <a:endParaRPr lang="en-US">
              <a:solidFill>
                <a:srgbClr val="FF0000"/>
              </a:solidFill>
            </a:endParaRPr>
          </a:p>
        </p:txBody>
      </p:sp>
      <p:grpSp>
        <p:nvGrpSpPr>
          <p:cNvPr id="61" name="mmprod_question"/>
          <p:cNvGrpSpPr/>
          <p:nvPr>
            <p:custDataLst>
              <p:tags r:id="rId15"/>
            </p:custDataLst>
          </p:nvPr>
        </p:nvGrpSpPr>
        <p:grpSpPr>
          <a:xfrm>
            <a:off x="4648812" y="1610590"/>
            <a:ext cx="8796490" cy="426720"/>
            <a:chOff x="838201" y="1825625"/>
            <a:chExt cx="8796490" cy="426720"/>
          </a:xfrm>
        </p:grpSpPr>
        <p:sp>
          <p:nvSpPr>
            <p:cNvPr id="50" name="TextBox 49"/>
            <p:cNvSpPr txBox="1"/>
            <p:nvPr>
              <p:custDataLst>
                <p:tags r:id="rId16"/>
              </p:custDataLst>
            </p:nvPr>
          </p:nvSpPr>
          <p:spPr>
            <a:xfrm>
              <a:off x="9148916" y="1825625"/>
              <a:ext cx="485775"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en-US" sz="2400" b="1" smtClean="0">
                  <a:latin typeface="Calibri Light" panose="020F0302020204030204" pitchFamily="34" charset="0"/>
                </a:rPr>
                <a:t>     </a:t>
              </a:r>
              <a:endParaRPr lang="en-US" sz="2400" b="1">
                <a:latin typeface="Calibri Light" panose="020F0302020204030204" pitchFamily="34" charset="0"/>
              </a:endParaRPr>
            </a:p>
          </p:txBody>
        </p:sp>
        <p:sp>
          <p:nvSpPr>
            <p:cNvPr id="52" name="TextBox 51"/>
            <p:cNvSpPr txBox="1"/>
            <p:nvPr>
              <p:custDataLst>
                <p:tags r:id="rId17"/>
              </p:custDataLst>
            </p:nvPr>
          </p:nvSpPr>
          <p:spPr>
            <a:xfrm>
              <a:off x="838201" y="1825625"/>
              <a:ext cx="5263833"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en-US" sz="2400" b="1" smtClean="0">
                  <a:latin typeface="Calibri Light" panose="020F0302020204030204" pitchFamily="34" charset="0"/>
                </a:rPr>
                <a:t>Bảng điện cách  mặt đất tối thiểu từ</a:t>
              </a:r>
              <a:endParaRPr lang="en-US" sz="2400" b="1">
                <a:latin typeface="Calibri Light" panose="020F0302020204030204" pitchFamily="34" charset="0"/>
              </a:endParaRPr>
            </a:p>
          </p:txBody>
        </p:sp>
        <p:pic>
          <p:nvPicPr>
            <p:cNvPr id="53" name="mmprod_answer10156"/>
            <p:cNvPicPr>
              <a:picLocks noChangeAspect="1"/>
            </p:cNvPicPr>
            <p:nvPr>
              <p:custDataLst>
                <p:tags r:id="rId18"/>
              </p:custDataLst>
            </p:nvPr>
          </p:nvPicPr>
          <p:blipFill>
            <a:blip r:embed="rId25" cstate="hqprint">
              <a:extLst>
                <a:ext uri="{28A0092B-C50C-407E-A947-70E740481C1C}">
                  <a14:useLocalDpi xmlns:a14="http://schemas.microsoft.com/office/drawing/2010/main" val="0"/>
                </a:ext>
              </a:extLst>
            </a:blip>
            <a:stretch>
              <a:fillRect/>
            </a:stretch>
          </p:blipFill>
          <p:spPr>
            <a:xfrm>
              <a:off x="5435923" y="1875339"/>
              <a:ext cx="2755725" cy="291156"/>
            </a:xfrm>
            <a:prstGeom prst="rect">
              <a:avLst/>
            </a:prstGeom>
          </p:spPr>
        </p:pic>
      </p:grpSp>
    </p:spTree>
    <p:custDataLst>
      <p:tags r:id="rId2"/>
    </p:custDataLst>
    <p:extLst>
      <p:ext uri="{BB962C8B-B14F-4D97-AF65-F5344CB8AC3E}">
        <p14:creationId xmlns:p14="http://schemas.microsoft.com/office/powerpoint/2010/main" val="42749457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autoUpdateAnimBg="0"/>
      <p:bldP spid="22" grpId="0" animBg="1" autoUpdateAnimBg="0"/>
      <p:bldP spid="23" grpId="0" animBg="1" autoUpdateAnimBg="0"/>
      <p:bldP spid="24" grpId="0" animBg="1" autoUpdateAnimBg="0"/>
      <p:bldP spid="25" grpId="0" animBg="1" autoUpdateAnimBg="0"/>
      <p:bldP spid="26" grpId="0" animBg="1" autoUpdateAnimBg="0"/>
      <p:bldP spid="27"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mmprod_feedback_7000"/>
          <p:cNvSpPr/>
          <p:nvPr>
            <p:custDataLst>
              <p:tags r:id="rId2"/>
            </p:custDataLst>
          </p:nvPr>
        </p:nvSpPr>
        <p:spPr>
          <a:xfrm>
            <a:off x="1146697" y="4898761"/>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Đúng rồi - Nhấn vào bất cứ đâu để tiếp tục</a:t>
            </a:r>
            <a:endParaRPr lang="en-US">
              <a:latin typeface="Calibri Light" panose="020F0302020204030204" pitchFamily="34" charset="0"/>
            </a:endParaRPr>
          </a:p>
        </p:txBody>
      </p:sp>
      <p:sp>
        <p:nvSpPr>
          <p:cNvPr id="32" name="mmprod_feedback_7002"/>
          <p:cNvSpPr/>
          <p:nvPr>
            <p:custDataLst>
              <p:tags r:id="rId3"/>
            </p:custDataLst>
          </p:nvPr>
        </p:nvSpPr>
        <p:spPr>
          <a:xfrm>
            <a:off x="6404497" y="4898761"/>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Sai rồi - Nhấn vào bất cứ đâu để tiếp tục</a:t>
            </a:r>
            <a:endParaRPr lang="en-US">
              <a:latin typeface="Calibri Light" panose="020F0302020204030204" pitchFamily="34" charset="0"/>
            </a:endParaRPr>
          </a:p>
        </p:txBody>
      </p:sp>
      <p:sp>
        <p:nvSpPr>
          <p:cNvPr id="33" name="mmprod_feedback_7009"/>
          <p:cNvSpPr/>
          <p:nvPr>
            <p:custDataLst>
              <p:tags r:id="rId4"/>
            </p:custDataLst>
          </p:nvPr>
        </p:nvSpPr>
        <p:spPr>
          <a:xfrm>
            <a:off x="3249817" y="5660245"/>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Bạn đã trả lời đúng câu hỏi này!</a:t>
            </a:r>
            <a:endParaRPr lang="en-US">
              <a:latin typeface="Calibri Light" panose="020F0302020204030204" pitchFamily="34" charset="0"/>
            </a:endParaRPr>
          </a:p>
        </p:txBody>
      </p:sp>
      <p:sp>
        <p:nvSpPr>
          <p:cNvPr id="34" name="mmprod_feedback_7006"/>
          <p:cNvSpPr/>
          <p:nvPr>
            <p:custDataLst>
              <p:tags r:id="rId5"/>
            </p:custDataLst>
          </p:nvPr>
        </p:nvSpPr>
        <p:spPr>
          <a:xfrm>
            <a:off x="3249817" y="5333895"/>
            <a:ext cx="841248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en-US" smtClean="0">
                <a:latin typeface="Calibri Light" panose="020F0302020204030204" pitchFamily="34" charset="0"/>
              </a:rPr>
              <a:t>Câu trả lời của bạn</a:t>
            </a:r>
            <a:endParaRPr lang="en-US">
              <a:latin typeface="Calibri Light" panose="020F0302020204030204" pitchFamily="34" charset="0"/>
            </a:endParaRPr>
          </a:p>
        </p:txBody>
      </p:sp>
      <p:sp>
        <p:nvSpPr>
          <p:cNvPr id="35" name="mmprod_feedback_7010"/>
          <p:cNvSpPr/>
          <p:nvPr>
            <p:custDataLst>
              <p:tags r:id="rId6"/>
            </p:custDataLst>
          </p:nvPr>
        </p:nvSpPr>
        <p:spPr>
          <a:xfrm>
            <a:off x="3249817" y="5986595"/>
            <a:ext cx="841248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en-US" smtClean="0">
                <a:latin typeface="Calibri Light" panose="020F0302020204030204" pitchFamily="34" charset="0"/>
              </a:rPr>
              <a:t>Câu trả lời đúng là</a:t>
            </a:r>
            <a:endParaRPr lang="en-US">
              <a:latin typeface="Calibri Light" panose="020F0302020204030204" pitchFamily="34" charset="0"/>
            </a:endParaRPr>
          </a:p>
        </p:txBody>
      </p:sp>
      <p:sp>
        <p:nvSpPr>
          <p:cNvPr id="36" name="mmprod_feedback_7011"/>
          <p:cNvSpPr/>
          <p:nvPr>
            <p:custDataLst>
              <p:tags r:id="rId7"/>
            </p:custDataLst>
          </p:nvPr>
        </p:nvSpPr>
        <p:spPr>
          <a:xfrm>
            <a:off x="3249817" y="5660245"/>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Bạn không trả lời hoàn thành câu hỏi này</a:t>
            </a:r>
            <a:endParaRPr lang="en-US">
              <a:latin typeface="Calibri Light" panose="020F0302020204030204" pitchFamily="34" charset="0"/>
            </a:endParaRPr>
          </a:p>
        </p:txBody>
      </p:sp>
      <p:sp>
        <p:nvSpPr>
          <p:cNvPr id="37" name="mmprod_feedback_7007"/>
          <p:cNvSpPr/>
          <p:nvPr>
            <p:custDataLst>
              <p:tags r:id="rId8"/>
            </p:custDataLst>
          </p:nvPr>
        </p:nvSpPr>
        <p:spPr>
          <a:xfrm>
            <a:off x="3460129" y="6080869"/>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vi-VN" smtClean="0">
                <a:latin typeface="Calibri Light" panose="020F0302020204030204" pitchFamily="34" charset="0"/>
              </a:rPr>
              <a:t>Bạn phải trả lời câu hỏi này trước khi tiếp tục nhé</a:t>
            </a:r>
            <a:endParaRPr lang="en-US">
              <a:latin typeface="Calibri Light" panose="020F0302020204030204" pitchFamily="34" charset="0"/>
            </a:endParaRPr>
          </a:p>
        </p:txBody>
      </p:sp>
      <p:grpSp>
        <p:nvGrpSpPr>
          <p:cNvPr id="40" name="mmprod_Button104"/>
          <p:cNvGrpSpPr/>
          <p:nvPr>
            <p:custDataLst>
              <p:tags r:id="rId9"/>
            </p:custDataLst>
          </p:nvPr>
        </p:nvGrpSpPr>
        <p:grpSpPr>
          <a:xfrm>
            <a:off x="8100371" y="6030109"/>
            <a:ext cx="1458807" cy="391620"/>
            <a:chOff x="8317654" y="5785343"/>
            <a:chExt cx="1458807" cy="391620"/>
          </a:xfrm>
          <a:solidFill>
            <a:srgbClr val="FFFF00"/>
          </a:solidFill>
        </p:grpSpPr>
        <p:sp>
          <p:nvSpPr>
            <p:cNvPr id="38" name="mmprod_ButtonShape104"/>
            <p:cNvSpPr/>
            <p:nvPr>
              <p:custDataLst>
                <p:tags r:id="rId20"/>
              </p:custDataLst>
            </p:nvPr>
          </p:nvSpPr>
          <p:spPr>
            <a:xfrm>
              <a:off x="8317654" y="5785343"/>
              <a:ext cx="1458807" cy="3916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39" name="mmprod_ButtonText105"/>
            <p:cNvSpPr/>
            <p:nvPr>
              <p:custDataLst>
                <p:tags r:id="rId21"/>
              </p:custDataLst>
            </p:nvPr>
          </p:nvSpPr>
          <p:spPr>
            <a:xfrm>
              <a:off x="8343054" y="5810743"/>
              <a:ext cx="1408007" cy="3408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smtClean="0">
                  <a:solidFill>
                    <a:srgbClr val="2B333C"/>
                  </a:solidFill>
                  <a:latin typeface="Calibri Light" panose="020F0302020204030204" pitchFamily="34" charset="0"/>
                </a:rPr>
                <a:t>Chấp nhận</a:t>
              </a:r>
              <a:endParaRPr lang="en-US" sz="1400">
                <a:solidFill>
                  <a:srgbClr val="2B333C"/>
                </a:solidFill>
                <a:latin typeface="Calibri Light" panose="020F0302020204030204" pitchFamily="34" charset="0"/>
              </a:endParaRPr>
            </a:p>
          </p:txBody>
        </p:sp>
      </p:grpSp>
      <p:grpSp>
        <p:nvGrpSpPr>
          <p:cNvPr id="43" name="mmprod_Button106"/>
          <p:cNvGrpSpPr/>
          <p:nvPr>
            <p:custDataLst>
              <p:tags r:id="rId10"/>
            </p:custDataLst>
          </p:nvPr>
        </p:nvGrpSpPr>
        <p:grpSpPr>
          <a:xfrm>
            <a:off x="9677711" y="6030109"/>
            <a:ext cx="1458806" cy="391620"/>
            <a:chOff x="9894994" y="5785343"/>
            <a:chExt cx="1458806" cy="391620"/>
          </a:xfrm>
          <a:solidFill>
            <a:srgbClr val="FFFF00"/>
          </a:solidFill>
        </p:grpSpPr>
        <p:sp>
          <p:nvSpPr>
            <p:cNvPr id="41" name="mmprod_ButtonShape106"/>
            <p:cNvSpPr/>
            <p:nvPr>
              <p:custDataLst>
                <p:tags r:id="rId18"/>
              </p:custDataLst>
            </p:nvPr>
          </p:nvSpPr>
          <p:spPr>
            <a:xfrm>
              <a:off x="9894994" y="5785343"/>
              <a:ext cx="1458806" cy="3916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42" name="mmprod_ButtonText107"/>
            <p:cNvSpPr/>
            <p:nvPr>
              <p:custDataLst>
                <p:tags r:id="rId19"/>
              </p:custDataLst>
            </p:nvPr>
          </p:nvSpPr>
          <p:spPr>
            <a:xfrm>
              <a:off x="9920394" y="5810743"/>
              <a:ext cx="1408006" cy="3408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smtClean="0">
                  <a:solidFill>
                    <a:srgbClr val="2B333C"/>
                  </a:solidFill>
                  <a:latin typeface="Calibri Light" panose="020F0302020204030204" pitchFamily="34" charset="0"/>
                </a:rPr>
                <a:t>Làm lại</a:t>
              </a:r>
              <a:endParaRPr lang="en-US" sz="1400">
                <a:solidFill>
                  <a:srgbClr val="2B333C"/>
                </a:solidFill>
                <a:latin typeface="Calibri Light" panose="020F0302020204030204" pitchFamily="34" charset="0"/>
              </a:endParaRPr>
            </a:p>
          </p:txBody>
        </p:sp>
      </p:grpSp>
      <p:sp>
        <p:nvSpPr>
          <p:cNvPr id="22" name="Rectangle 21">
            <a:extLst>
              <a:ext uri="{FF2B5EF4-FFF2-40B4-BE49-F238E27FC236}">
                <a16:creationId xmlns:a16="http://schemas.microsoft.com/office/drawing/2014/main" id="{115419D1-57FA-4DED-BAAF-52A4997DCD6B}"/>
              </a:ext>
            </a:extLst>
          </p:cNvPr>
          <p:cNvSpPr/>
          <p:nvPr>
            <p:custDataLst>
              <p:tags r:id="rId11"/>
            </p:custDataLst>
          </p:nvPr>
        </p:nvSpPr>
        <p:spPr>
          <a:xfrm>
            <a:off x="427815" y="319601"/>
            <a:ext cx="9639277" cy="461665"/>
          </a:xfrm>
          <a:prstGeom prst="rect">
            <a:avLst/>
          </a:prstGeom>
          <a:noFill/>
        </p:spPr>
        <p:txBody>
          <a:bodyPr wrap="square" lIns="91440" tIns="45720" rIns="91440" bIns="45720">
            <a:spAutoFit/>
          </a:bodyPr>
          <a:lstStyle/>
          <a:p>
            <a:r>
              <a:rPr lang="en-US" sz="2400" b="1" smtClean="0">
                <a:ln w="0"/>
                <a:solidFill>
                  <a:srgbClr val="FF0000"/>
                </a:solidFill>
                <a:effectLst>
                  <a:outerShdw blurRad="38100" dist="25400" dir="5400000" algn="ctr" rotWithShape="0">
                    <a:srgbClr val="6E747A">
                      <a:alpha val="43000"/>
                    </a:srgbClr>
                  </a:outerShdw>
                </a:effectLst>
                <a:latin typeface="UTM Helve" panose="02040603050506020204" pitchFamily="18" charset="0"/>
              </a:rPr>
              <a:t>3) Một số yêu cầu kĩ thuật của mạng điện lắp đặt kiểu nổi</a:t>
            </a:r>
            <a:endParaRPr lang="en-US" sz="2400" b="1" cap="none" spc="0">
              <a:ln w="0"/>
              <a:solidFill>
                <a:srgbClr val="FF0000"/>
              </a:solidFill>
              <a:effectLst>
                <a:outerShdw blurRad="38100" dist="25400" dir="5400000" algn="ctr" rotWithShape="0">
                  <a:srgbClr val="6E747A">
                    <a:alpha val="43000"/>
                  </a:srgbClr>
                </a:outerShdw>
              </a:effectLst>
              <a:latin typeface="UTM Helve" panose="02040603050506020204" pitchFamily="18" charset="0"/>
            </a:endParaRPr>
          </a:p>
        </p:txBody>
      </p:sp>
      <p:sp>
        <p:nvSpPr>
          <p:cNvPr id="23" name="Rectangle 22">
            <a:extLst>
              <a:ext uri="{FF2B5EF4-FFF2-40B4-BE49-F238E27FC236}">
                <a16:creationId xmlns:a16="http://schemas.microsoft.com/office/drawing/2014/main" id="{ACE55D1F-8188-493A-A017-2F19AB53E3D6}"/>
              </a:ext>
            </a:extLst>
          </p:cNvPr>
          <p:cNvSpPr/>
          <p:nvPr>
            <p:custDataLst>
              <p:tags r:id="rId12"/>
            </p:custDataLst>
          </p:nvPr>
        </p:nvSpPr>
        <p:spPr>
          <a:xfrm>
            <a:off x="2423874" y="854418"/>
            <a:ext cx="2823579" cy="400110"/>
          </a:xfrm>
          <a:prstGeom prst="rect">
            <a:avLst/>
          </a:prstGeom>
          <a:noFill/>
        </p:spPr>
        <p:txBody>
          <a:bodyPr wrap="square" lIns="91440" tIns="45720" rIns="91440" bIns="45720">
            <a:spAutoFit/>
          </a:bodyPr>
          <a:lstStyle/>
          <a:p>
            <a:r>
              <a:rPr lang="en-US" sz="2000" b="1" cap="none" spc="0" smtClean="0">
                <a:ln w="0"/>
                <a:solidFill>
                  <a:srgbClr val="00B050"/>
                </a:solidFill>
                <a:effectLst>
                  <a:outerShdw blurRad="38100" dist="25400" dir="5400000" algn="ctr" rotWithShape="0">
                    <a:srgbClr val="6E747A">
                      <a:alpha val="43000"/>
                    </a:srgbClr>
                  </a:outerShdw>
                </a:effectLst>
                <a:latin typeface="UTM Helve" panose="02040603050506020204" pitchFamily="18" charset="0"/>
              </a:rPr>
              <a:t>Yêu cầu thứ 4 </a:t>
            </a:r>
            <a:endParaRPr lang="en-US" sz="2000" b="1">
              <a:ln w="0"/>
              <a:solidFill>
                <a:srgbClr val="00B050"/>
              </a:solidFill>
              <a:effectLst>
                <a:outerShdw blurRad="38100" dist="25400" dir="5400000" algn="ctr" rotWithShape="0">
                  <a:srgbClr val="6E747A">
                    <a:alpha val="43000"/>
                  </a:srgbClr>
                </a:outerShdw>
              </a:effectLst>
              <a:latin typeface="UTM Helve" panose="02040603050506020204" pitchFamily="18" charset="0"/>
            </a:endParaRPr>
          </a:p>
        </p:txBody>
      </p:sp>
      <p:pic>
        <p:nvPicPr>
          <p:cNvPr id="3" name="Picture 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977593" y="2195227"/>
            <a:ext cx="7171312" cy="2639497"/>
          </a:xfrm>
          <a:prstGeom prst="rect">
            <a:avLst/>
          </a:prstGeom>
        </p:spPr>
      </p:pic>
      <p:grpSp>
        <p:nvGrpSpPr>
          <p:cNvPr id="80" name="mmprod_question"/>
          <p:cNvGrpSpPr/>
          <p:nvPr>
            <p:custDataLst>
              <p:tags r:id="rId13"/>
            </p:custDataLst>
          </p:nvPr>
        </p:nvGrpSpPr>
        <p:grpSpPr>
          <a:xfrm>
            <a:off x="2342897" y="1279928"/>
            <a:ext cx="9464040" cy="853440"/>
            <a:chOff x="838200" y="1825625"/>
            <a:chExt cx="9464040" cy="853440"/>
          </a:xfrm>
        </p:grpSpPr>
        <p:sp>
          <p:nvSpPr>
            <p:cNvPr id="59" name="TextBox 58"/>
            <p:cNvSpPr txBox="1"/>
            <p:nvPr>
              <p:custDataLst>
                <p:tags r:id="rId14"/>
              </p:custDataLst>
            </p:nvPr>
          </p:nvSpPr>
          <p:spPr>
            <a:xfrm>
              <a:off x="838200" y="1825625"/>
              <a:ext cx="946404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vi-VN" sz="2400" b="1" smtClean="0">
                  <a:latin typeface="Calibri Light" panose="020F0302020204030204" pitchFamily="34" charset="0"/>
                </a:rPr>
                <a:t>Khi dây đổi hướng hoặc phân nhánh phải tăng </a:t>
              </a:r>
              <a:endParaRPr lang="en-US" sz="2400" b="1">
                <a:latin typeface="Calibri Light" panose="020F0302020204030204" pitchFamily="34" charset="0"/>
              </a:endParaRPr>
            </a:p>
          </p:txBody>
        </p:sp>
        <p:grpSp>
          <p:nvGrpSpPr>
            <p:cNvPr id="79" name="Group 78"/>
            <p:cNvGrpSpPr/>
            <p:nvPr/>
          </p:nvGrpSpPr>
          <p:grpSpPr>
            <a:xfrm>
              <a:off x="838201" y="2252345"/>
              <a:ext cx="4380382" cy="426720"/>
              <a:chOff x="838201" y="2252345"/>
              <a:chExt cx="4380382" cy="426720"/>
            </a:xfrm>
          </p:grpSpPr>
          <p:sp>
            <p:nvSpPr>
              <p:cNvPr id="60" name="TextBox 59"/>
              <p:cNvSpPr txBox="1"/>
              <p:nvPr>
                <p:custDataLst>
                  <p:tags r:id="rId15"/>
                </p:custDataLst>
              </p:nvPr>
            </p:nvSpPr>
            <p:spPr>
              <a:xfrm>
                <a:off x="4732808" y="2252345"/>
                <a:ext cx="485775"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en-US" sz="2400" b="1" smtClean="0">
                    <a:latin typeface="Calibri Light" panose="020F0302020204030204" pitchFamily="34" charset="0"/>
                  </a:rPr>
                  <a:t>     </a:t>
                </a:r>
                <a:endParaRPr lang="en-US" sz="2400" b="1">
                  <a:latin typeface="Calibri Light" panose="020F0302020204030204" pitchFamily="34" charset="0"/>
                </a:endParaRPr>
              </a:p>
            </p:txBody>
          </p:sp>
          <p:sp>
            <p:nvSpPr>
              <p:cNvPr id="70" name="TextBox 69"/>
              <p:cNvSpPr txBox="1"/>
              <p:nvPr>
                <p:custDataLst>
                  <p:tags r:id="rId16"/>
                </p:custDataLst>
              </p:nvPr>
            </p:nvSpPr>
            <p:spPr>
              <a:xfrm>
                <a:off x="838201" y="2252345"/>
                <a:ext cx="847725"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en-US" sz="2400" b="1" smtClean="0">
                    <a:latin typeface="Calibri Light" panose="020F0302020204030204" pitchFamily="34" charset="0"/>
                  </a:rPr>
                  <a:t>thêm</a:t>
                </a:r>
                <a:endParaRPr lang="en-US" sz="2400" b="1">
                  <a:latin typeface="Calibri Light" panose="020F0302020204030204" pitchFamily="34" charset="0"/>
                </a:endParaRPr>
              </a:p>
            </p:txBody>
          </p:sp>
          <p:pic>
            <p:nvPicPr>
              <p:cNvPr id="71" name="mmprod_answer10165"/>
              <p:cNvPicPr>
                <a:picLocks noChangeAspect="1"/>
              </p:cNvPicPr>
              <p:nvPr>
                <p:custDataLst>
                  <p:tags r:id="rId17"/>
                </p:custDataLst>
              </p:nvPr>
            </p:nvPicPr>
            <p:blipFill>
              <a:blip r:embed="rId24" cstate="hqprint">
                <a:extLst>
                  <a:ext uri="{28A0092B-C50C-407E-A947-70E740481C1C}">
                    <a14:useLocalDpi xmlns:a14="http://schemas.microsoft.com/office/drawing/2010/main" val="0"/>
                  </a:ext>
                </a:extLst>
              </a:blip>
              <a:stretch>
                <a:fillRect/>
              </a:stretch>
            </p:blipFill>
            <p:spPr>
              <a:xfrm>
                <a:off x="1831504" y="2338705"/>
                <a:ext cx="2755725" cy="291156"/>
              </a:xfrm>
              <a:prstGeom prst="rect">
                <a:avLst/>
              </a:prstGeom>
            </p:spPr>
          </p:pic>
        </p:grpSp>
      </p:grpSp>
    </p:spTree>
    <p:custDataLst>
      <p:tags r:id="rId1"/>
    </p:custDataLst>
    <p:extLst>
      <p:ext uri="{BB962C8B-B14F-4D97-AF65-F5344CB8AC3E}">
        <p14:creationId xmlns:p14="http://schemas.microsoft.com/office/powerpoint/2010/main" val="243299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autoUpdateAnimBg="0"/>
      <p:bldP spid="32" grpId="0" animBg="1" autoUpdateAnimBg="0"/>
      <p:bldP spid="33" grpId="0" animBg="1" autoUpdateAnimBg="0"/>
      <p:bldP spid="34" grpId="0" animBg="1" autoUpdateAnimBg="0"/>
      <p:bldP spid="35" grpId="0" animBg="1" autoUpdateAnimBg="0"/>
      <p:bldP spid="36" grpId="0" animBg="1" autoUpdateAnimBg="0"/>
      <p:bldP spid="37"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88775" y="1301626"/>
            <a:ext cx="3152476" cy="4277028"/>
          </a:xfrm>
          <a:prstGeom prst="rect">
            <a:avLst/>
          </a:prstGeom>
        </p:spPr>
      </p:pic>
      <p:sp>
        <p:nvSpPr>
          <p:cNvPr id="21" name="mmprod_feedback_7000"/>
          <p:cNvSpPr/>
          <p:nvPr>
            <p:custDataLst>
              <p:tags r:id="rId2"/>
            </p:custDataLst>
          </p:nvPr>
        </p:nvSpPr>
        <p:spPr>
          <a:xfrm>
            <a:off x="1363980" y="4653995"/>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Đúng rồi - Nhấn vào bất cứ đâu để tiếp tục</a:t>
            </a:r>
            <a:endParaRPr lang="en-US">
              <a:latin typeface="Calibri Light" panose="020F0302020204030204" pitchFamily="34" charset="0"/>
            </a:endParaRPr>
          </a:p>
        </p:txBody>
      </p:sp>
      <p:sp>
        <p:nvSpPr>
          <p:cNvPr id="22" name="mmprod_feedback_7002"/>
          <p:cNvSpPr/>
          <p:nvPr>
            <p:custDataLst>
              <p:tags r:id="rId3"/>
            </p:custDataLst>
          </p:nvPr>
        </p:nvSpPr>
        <p:spPr>
          <a:xfrm>
            <a:off x="6621780" y="4653995"/>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Sai rồi - Nhấn vào bất cứ đâu để tiếp tục</a:t>
            </a:r>
            <a:endParaRPr lang="en-US">
              <a:latin typeface="Calibri Light" panose="020F0302020204030204" pitchFamily="34" charset="0"/>
            </a:endParaRPr>
          </a:p>
        </p:txBody>
      </p:sp>
      <p:sp>
        <p:nvSpPr>
          <p:cNvPr id="23" name="mmprod_feedback_7009"/>
          <p:cNvSpPr/>
          <p:nvPr>
            <p:custDataLst>
              <p:tags r:id="rId4"/>
            </p:custDataLst>
          </p:nvPr>
        </p:nvSpPr>
        <p:spPr>
          <a:xfrm>
            <a:off x="3467100" y="5415479"/>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Bạn đã trả lời đúng câu hỏi này!</a:t>
            </a:r>
            <a:endParaRPr lang="en-US">
              <a:latin typeface="Calibri Light" panose="020F0302020204030204" pitchFamily="34" charset="0"/>
            </a:endParaRPr>
          </a:p>
        </p:txBody>
      </p:sp>
      <p:sp>
        <p:nvSpPr>
          <p:cNvPr id="24" name="mmprod_feedback_7006"/>
          <p:cNvSpPr/>
          <p:nvPr>
            <p:custDataLst>
              <p:tags r:id="rId5"/>
            </p:custDataLst>
          </p:nvPr>
        </p:nvSpPr>
        <p:spPr>
          <a:xfrm>
            <a:off x="3467100" y="5089129"/>
            <a:ext cx="841248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en-US" smtClean="0">
                <a:latin typeface="Calibri Light" panose="020F0302020204030204" pitchFamily="34" charset="0"/>
              </a:rPr>
              <a:t>Câu trả lời của bạn</a:t>
            </a:r>
            <a:endParaRPr lang="en-US">
              <a:latin typeface="Calibri Light" panose="020F0302020204030204" pitchFamily="34" charset="0"/>
            </a:endParaRPr>
          </a:p>
        </p:txBody>
      </p:sp>
      <p:sp>
        <p:nvSpPr>
          <p:cNvPr id="25" name="mmprod_feedback_7010"/>
          <p:cNvSpPr/>
          <p:nvPr>
            <p:custDataLst>
              <p:tags r:id="rId6"/>
            </p:custDataLst>
          </p:nvPr>
        </p:nvSpPr>
        <p:spPr>
          <a:xfrm>
            <a:off x="3467100" y="5741829"/>
            <a:ext cx="841248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en-US" smtClean="0">
                <a:latin typeface="Calibri Light" panose="020F0302020204030204" pitchFamily="34" charset="0"/>
              </a:rPr>
              <a:t>Câu trả lời đúng là</a:t>
            </a:r>
            <a:endParaRPr lang="en-US">
              <a:latin typeface="Calibri Light" panose="020F0302020204030204" pitchFamily="34" charset="0"/>
            </a:endParaRPr>
          </a:p>
        </p:txBody>
      </p:sp>
      <p:sp>
        <p:nvSpPr>
          <p:cNvPr id="26" name="mmprod_feedback_7011"/>
          <p:cNvSpPr/>
          <p:nvPr>
            <p:custDataLst>
              <p:tags r:id="rId7"/>
            </p:custDataLst>
          </p:nvPr>
        </p:nvSpPr>
        <p:spPr>
          <a:xfrm>
            <a:off x="3467100" y="5415479"/>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Bạn không trả lời hoàn thành câu hỏi này</a:t>
            </a:r>
            <a:endParaRPr lang="en-US">
              <a:latin typeface="Calibri Light" panose="020F0302020204030204" pitchFamily="34" charset="0"/>
            </a:endParaRPr>
          </a:p>
        </p:txBody>
      </p:sp>
      <p:sp>
        <p:nvSpPr>
          <p:cNvPr id="27" name="mmprod_feedback_7007"/>
          <p:cNvSpPr/>
          <p:nvPr>
            <p:custDataLst>
              <p:tags r:id="rId8"/>
            </p:custDataLst>
          </p:nvPr>
        </p:nvSpPr>
        <p:spPr>
          <a:xfrm>
            <a:off x="3677412" y="5836103"/>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vi-VN" smtClean="0">
                <a:latin typeface="Calibri Light" panose="020F0302020204030204" pitchFamily="34" charset="0"/>
              </a:rPr>
              <a:t>Bạn phải trả lời câu hỏi này trước khi tiếp tục nhé</a:t>
            </a:r>
            <a:endParaRPr lang="en-US">
              <a:latin typeface="Calibri Light" panose="020F0302020204030204" pitchFamily="34" charset="0"/>
            </a:endParaRPr>
          </a:p>
        </p:txBody>
      </p:sp>
      <p:grpSp>
        <p:nvGrpSpPr>
          <p:cNvPr id="30" name="mmprod_Button104"/>
          <p:cNvGrpSpPr/>
          <p:nvPr>
            <p:custDataLst>
              <p:tags r:id="rId9"/>
            </p:custDataLst>
          </p:nvPr>
        </p:nvGrpSpPr>
        <p:grpSpPr>
          <a:xfrm>
            <a:off x="8317654" y="5785343"/>
            <a:ext cx="1458807" cy="391620"/>
            <a:chOff x="8317654" y="5785343"/>
            <a:chExt cx="1458807" cy="391620"/>
          </a:xfrm>
        </p:grpSpPr>
        <p:sp>
          <p:nvSpPr>
            <p:cNvPr id="28" name="mmprod_ButtonShape104"/>
            <p:cNvSpPr/>
            <p:nvPr>
              <p:custDataLst>
                <p:tags r:id="rId19"/>
              </p:custDataLst>
            </p:nvPr>
          </p:nvSpPr>
          <p:spPr>
            <a:xfrm>
              <a:off x="8317654" y="5785343"/>
              <a:ext cx="1458807" cy="391620"/>
            </a:xfrm>
            <a:prstGeom prst="roundRect">
              <a:avLst/>
            </a:prstGeom>
            <a:solidFill>
              <a:schemeClr val="accent1"/>
            </a:solidFill>
            <a:ln w="21167" cap="flat" cmpd="sng" algn="ctr">
              <a:solidFill>
                <a:schemeClr val="accent1">
                  <a:shade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29" name="mmprod_ButtonText105"/>
            <p:cNvSpPr/>
            <p:nvPr>
              <p:custDataLst>
                <p:tags r:id="rId20"/>
              </p:custDataLst>
            </p:nvPr>
          </p:nvSpPr>
          <p:spPr>
            <a:xfrm>
              <a:off x="8343054" y="5810743"/>
              <a:ext cx="1408007" cy="340820"/>
            </a:xfrm>
            <a:prstGeom prst="roundRect">
              <a:avLst/>
            </a:prstGeom>
            <a:solidFill>
              <a:srgbClr val="FFFF00"/>
            </a:solidFill>
            <a:ln w="21167" cap="flat" cmpd="sng" algn="ctr">
              <a:solidFill>
                <a:schemeClr val="accent1">
                  <a:shade val="50000"/>
                </a:schemeClr>
              </a:solidFill>
              <a:prstDash val="solid"/>
              <a:miter lim="800000"/>
            </a:ln>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smtClean="0">
                  <a:solidFill>
                    <a:srgbClr val="2B333C"/>
                  </a:solidFill>
                  <a:latin typeface="Calibri Light" panose="020F0302020204030204" pitchFamily="34" charset="0"/>
                </a:rPr>
                <a:t>Chấp nhận</a:t>
              </a:r>
              <a:endParaRPr lang="en-US" sz="1400">
                <a:solidFill>
                  <a:srgbClr val="2B333C"/>
                </a:solidFill>
                <a:latin typeface="Calibri Light" panose="020F0302020204030204" pitchFamily="34" charset="0"/>
              </a:endParaRPr>
            </a:p>
          </p:txBody>
        </p:sp>
      </p:grpSp>
      <p:grpSp>
        <p:nvGrpSpPr>
          <p:cNvPr id="33" name="mmprod_Button106"/>
          <p:cNvGrpSpPr/>
          <p:nvPr>
            <p:custDataLst>
              <p:tags r:id="rId10"/>
            </p:custDataLst>
          </p:nvPr>
        </p:nvGrpSpPr>
        <p:grpSpPr>
          <a:xfrm>
            <a:off x="9894994" y="5785343"/>
            <a:ext cx="1458806" cy="391620"/>
            <a:chOff x="9894994" y="5785343"/>
            <a:chExt cx="1458806" cy="391620"/>
          </a:xfrm>
          <a:solidFill>
            <a:srgbClr val="FFFF00"/>
          </a:solidFill>
        </p:grpSpPr>
        <p:sp>
          <p:nvSpPr>
            <p:cNvPr id="31" name="mmprod_ButtonShape106"/>
            <p:cNvSpPr/>
            <p:nvPr>
              <p:custDataLst>
                <p:tags r:id="rId17"/>
              </p:custDataLst>
            </p:nvPr>
          </p:nvSpPr>
          <p:spPr>
            <a:xfrm>
              <a:off x="9894994" y="5785343"/>
              <a:ext cx="1458806" cy="3916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32" name="mmprod_ButtonText107"/>
            <p:cNvSpPr/>
            <p:nvPr>
              <p:custDataLst>
                <p:tags r:id="rId18"/>
              </p:custDataLst>
            </p:nvPr>
          </p:nvSpPr>
          <p:spPr>
            <a:xfrm>
              <a:off x="9920394" y="5810743"/>
              <a:ext cx="1408006" cy="3408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smtClean="0">
                  <a:solidFill>
                    <a:srgbClr val="2B333C"/>
                  </a:solidFill>
                  <a:latin typeface="Calibri Light" panose="020F0302020204030204" pitchFamily="34" charset="0"/>
                </a:rPr>
                <a:t>Làm lại</a:t>
              </a:r>
              <a:endParaRPr lang="en-US" sz="1400">
                <a:solidFill>
                  <a:srgbClr val="2B333C"/>
                </a:solidFill>
                <a:latin typeface="Calibri Light" panose="020F0302020204030204" pitchFamily="34" charset="0"/>
              </a:endParaRPr>
            </a:p>
          </p:txBody>
        </p:sp>
      </p:grpSp>
      <p:sp>
        <p:nvSpPr>
          <p:cNvPr id="20" name="Rectangle 19">
            <a:extLst>
              <a:ext uri="{FF2B5EF4-FFF2-40B4-BE49-F238E27FC236}">
                <a16:creationId xmlns:a16="http://schemas.microsoft.com/office/drawing/2014/main" id="{115419D1-57FA-4DED-BAAF-52A4997DCD6B}"/>
              </a:ext>
            </a:extLst>
          </p:cNvPr>
          <p:cNvSpPr/>
          <p:nvPr>
            <p:custDataLst>
              <p:tags r:id="rId11"/>
            </p:custDataLst>
          </p:nvPr>
        </p:nvSpPr>
        <p:spPr>
          <a:xfrm>
            <a:off x="427815" y="319601"/>
            <a:ext cx="9639277" cy="461665"/>
          </a:xfrm>
          <a:prstGeom prst="rect">
            <a:avLst/>
          </a:prstGeom>
          <a:noFill/>
        </p:spPr>
        <p:txBody>
          <a:bodyPr wrap="square" lIns="91440" tIns="45720" rIns="91440" bIns="45720">
            <a:spAutoFit/>
          </a:bodyPr>
          <a:lstStyle/>
          <a:p>
            <a:r>
              <a:rPr lang="en-US" sz="2400" b="1" smtClean="0">
                <a:ln w="0"/>
                <a:solidFill>
                  <a:srgbClr val="FF0000"/>
                </a:solidFill>
                <a:effectLst>
                  <a:outerShdw blurRad="38100" dist="25400" dir="5400000" algn="ctr" rotWithShape="0">
                    <a:srgbClr val="6E747A">
                      <a:alpha val="43000"/>
                    </a:srgbClr>
                  </a:outerShdw>
                </a:effectLst>
                <a:latin typeface="UTM Helve" panose="02040603050506020204" pitchFamily="18" charset="0"/>
              </a:rPr>
              <a:t>3) Một số yêu cầu kĩ thuật của mạng điện lắp đặt kiểu nổi</a:t>
            </a:r>
            <a:endParaRPr lang="en-US" sz="2400" b="1" cap="none" spc="0">
              <a:ln w="0"/>
              <a:solidFill>
                <a:srgbClr val="FF0000"/>
              </a:solidFill>
              <a:effectLst>
                <a:outerShdw blurRad="38100" dist="25400" dir="5400000" algn="ctr" rotWithShape="0">
                  <a:srgbClr val="6E747A">
                    <a:alpha val="43000"/>
                  </a:srgbClr>
                </a:outerShdw>
              </a:effectLst>
              <a:latin typeface="UTM Helve" panose="02040603050506020204" pitchFamily="18" charset="0"/>
            </a:endParaRPr>
          </a:p>
        </p:txBody>
      </p:sp>
      <p:sp>
        <p:nvSpPr>
          <p:cNvPr id="34" name="Rectangle 33">
            <a:extLst>
              <a:ext uri="{FF2B5EF4-FFF2-40B4-BE49-F238E27FC236}">
                <a16:creationId xmlns:a16="http://schemas.microsoft.com/office/drawing/2014/main" id="{ACE55D1F-8188-493A-A017-2F19AB53E3D6}"/>
              </a:ext>
            </a:extLst>
          </p:cNvPr>
          <p:cNvSpPr/>
          <p:nvPr>
            <p:custDataLst>
              <p:tags r:id="rId12"/>
            </p:custDataLst>
          </p:nvPr>
        </p:nvSpPr>
        <p:spPr>
          <a:xfrm>
            <a:off x="2423874" y="854418"/>
            <a:ext cx="2823579" cy="400110"/>
          </a:xfrm>
          <a:prstGeom prst="rect">
            <a:avLst/>
          </a:prstGeom>
          <a:noFill/>
        </p:spPr>
        <p:txBody>
          <a:bodyPr wrap="square" lIns="91440" tIns="45720" rIns="91440" bIns="45720">
            <a:spAutoFit/>
          </a:bodyPr>
          <a:lstStyle/>
          <a:p>
            <a:r>
              <a:rPr lang="en-US" sz="2000" b="1" cap="none" spc="0" smtClean="0">
                <a:ln w="0"/>
                <a:solidFill>
                  <a:srgbClr val="00B050"/>
                </a:solidFill>
                <a:effectLst>
                  <a:outerShdw blurRad="38100" dist="25400" dir="5400000" algn="ctr" rotWithShape="0">
                    <a:srgbClr val="6E747A">
                      <a:alpha val="43000"/>
                    </a:srgbClr>
                  </a:outerShdw>
                </a:effectLst>
                <a:latin typeface="UTM Helve" panose="02040603050506020204" pitchFamily="18" charset="0"/>
              </a:rPr>
              <a:t>Yêu cầu thứ </a:t>
            </a:r>
            <a:r>
              <a:rPr lang="en-US" sz="2000" b="1" smtClean="0">
                <a:ln w="0"/>
                <a:solidFill>
                  <a:srgbClr val="00B050"/>
                </a:solidFill>
                <a:effectLst>
                  <a:outerShdw blurRad="38100" dist="25400" dir="5400000" algn="ctr" rotWithShape="0">
                    <a:srgbClr val="6E747A">
                      <a:alpha val="43000"/>
                    </a:srgbClr>
                  </a:outerShdw>
                </a:effectLst>
                <a:latin typeface="UTM Helve" panose="02040603050506020204" pitchFamily="18" charset="0"/>
              </a:rPr>
              <a:t>5 </a:t>
            </a:r>
            <a:r>
              <a:rPr lang="en-US" sz="2000" b="1" cap="none" spc="0" smtClean="0">
                <a:ln w="0"/>
                <a:solidFill>
                  <a:srgbClr val="00B050"/>
                </a:solidFill>
                <a:effectLst>
                  <a:outerShdw blurRad="38100" dist="25400" dir="5400000" algn="ctr" rotWithShape="0">
                    <a:srgbClr val="6E747A">
                      <a:alpha val="43000"/>
                    </a:srgbClr>
                  </a:outerShdw>
                </a:effectLst>
                <a:latin typeface="UTM Helve" panose="02040603050506020204" pitchFamily="18" charset="0"/>
              </a:rPr>
              <a:t> </a:t>
            </a:r>
            <a:endParaRPr lang="en-US" sz="2000" b="1">
              <a:ln w="0"/>
              <a:solidFill>
                <a:srgbClr val="00B050"/>
              </a:solidFill>
              <a:effectLst>
                <a:outerShdw blurRad="38100" dist="25400" dir="5400000" algn="ctr" rotWithShape="0">
                  <a:srgbClr val="6E747A">
                    <a:alpha val="43000"/>
                  </a:srgbClr>
                </a:outerShdw>
              </a:effectLst>
              <a:latin typeface="UTM Helve" panose="02040603050506020204" pitchFamily="18" charset="0"/>
            </a:endParaRPr>
          </a:p>
        </p:txBody>
      </p:sp>
      <p:grpSp>
        <p:nvGrpSpPr>
          <p:cNvPr id="40" name="mmprod_question"/>
          <p:cNvGrpSpPr/>
          <p:nvPr>
            <p:custDataLst>
              <p:tags r:id="rId13"/>
            </p:custDataLst>
          </p:nvPr>
        </p:nvGrpSpPr>
        <p:grpSpPr>
          <a:xfrm>
            <a:off x="3692989" y="1859984"/>
            <a:ext cx="9550426" cy="426720"/>
            <a:chOff x="838201" y="1825625"/>
            <a:chExt cx="9550426" cy="426720"/>
          </a:xfrm>
        </p:grpSpPr>
        <p:sp>
          <p:nvSpPr>
            <p:cNvPr id="11" name="TextBox 10"/>
            <p:cNvSpPr txBox="1"/>
            <p:nvPr>
              <p:custDataLst>
                <p:tags r:id="rId14"/>
              </p:custDataLst>
            </p:nvPr>
          </p:nvSpPr>
          <p:spPr>
            <a:xfrm>
              <a:off x="3966046" y="1825625"/>
              <a:ext cx="6422581"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en-US" sz="2400" b="1" smtClean="0">
                  <a:latin typeface="Calibri Light" panose="020F0302020204030204" pitchFamily="34" charset="0"/>
                </a:rPr>
                <a:t>  dây  khác cấp điện áp vào chung một ống   </a:t>
              </a:r>
              <a:endParaRPr lang="en-US" sz="2400" b="1">
                <a:latin typeface="Calibri Light" panose="020F0302020204030204" pitchFamily="34" charset="0"/>
              </a:endParaRPr>
            </a:p>
          </p:txBody>
        </p:sp>
        <p:sp>
          <p:nvSpPr>
            <p:cNvPr id="15" name="TextBox 14"/>
            <p:cNvSpPr txBox="1"/>
            <p:nvPr>
              <p:custDataLst>
                <p:tags r:id="rId15"/>
              </p:custDataLst>
            </p:nvPr>
          </p:nvSpPr>
          <p:spPr>
            <a:xfrm>
              <a:off x="838201" y="1825625"/>
              <a:ext cx="80963"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endParaRPr lang="en-US" sz="2400" b="1">
                <a:latin typeface="Calibri Light" panose="020F0302020204030204" pitchFamily="34" charset="0"/>
              </a:endParaRPr>
            </a:p>
          </p:txBody>
        </p:sp>
        <p:pic>
          <p:nvPicPr>
            <p:cNvPr id="16" name="mmprod_answer10174"/>
            <p:cNvPicPr>
              <a:picLocks noChangeAspect="1"/>
            </p:cNvPicPr>
            <p:nvPr>
              <p:custDataLst>
                <p:tags r:id="rId16"/>
              </p:custDataLst>
            </p:nvPr>
          </p:nvPicPr>
          <p:blipFill>
            <a:blip r:embed="rId23" cstate="hqprint">
              <a:extLst>
                <a:ext uri="{28A0092B-C50C-407E-A947-70E740481C1C}">
                  <a14:useLocalDpi xmlns:a14="http://schemas.microsoft.com/office/drawing/2010/main" val="0"/>
                </a:ext>
              </a:extLst>
            </a:blip>
            <a:stretch>
              <a:fillRect/>
            </a:stretch>
          </p:blipFill>
          <p:spPr>
            <a:xfrm>
              <a:off x="1064742" y="1911985"/>
              <a:ext cx="2755725" cy="291156"/>
            </a:xfrm>
            <a:prstGeom prst="rect">
              <a:avLst/>
            </a:prstGeom>
          </p:spPr>
        </p:pic>
      </p:grpSp>
    </p:spTree>
    <p:custDataLst>
      <p:tags r:id="rId1"/>
    </p:custDataLst>
    <p:extLst>
      <p:ext uri="{BB962C8B-B14F-4D97-AF65-F5344CB8AC3E}">
        <p14:creationId xmlns:p14="http://schemas.microsoft.com/office/powerpoint/2010/main" val="260975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autoUpdateAnimBg="0"/>
      <p:bldP spid="22" grpId="0" animBg="1" autoUpdateAnimBg="0"/>
      <p:bldP spid="23" grpId="0" animBg="1" autoUpdateAnimBg="0"/>
      <p:bldP spid="24" grpId="0" animBg="1" autoUpdateAnimBg="0"/>
      <p:bldP spid="25" grpId="0" animBg="1" autoUpdateAnimBg="0"/>
      <p:bldP spid="26" grpId="0" animBg="1" autoUpdateAnimBg="0"/>
      <p:bldP spid="27"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56845" y="1295265"/>
            <a:ext cx="3320567" cy="4076700"/>
          </a:xfrm>
          <a:prstGeom prst="rect">
            <a:avLst/>
          </a:prstGeom>
        </p:spPr>
      </p:pic>
      <p:sp>
        <p:nvSpPr>
          <p:cNvPr id="40" name="mmprod_feedback_7000"/>
          <p:cNvSpPr/>
          <p:nvPr>
            <p:custDataLst>
              <p:tags r:id="rId2"/>
            </p:custDataLst>
          </p:nvPr>
        </p:nvSpPr>
        <p:spPr>
          <a:xfrm>
            <a:off x="1363980" y="4653995"/>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Đúng rồi - Nhấn vào bất cứ đâu để tiếp tục</a:t>
            </a:r>
            <a:endParaRPr lang="en-US">
              <a:latin typeface="Calibri Light" panose="020F0302020204030204" pitchFamily="34" charset="0"/>
            </a:endParaRPr>
          </a:p>
        </p:txBody>
      </p:sp>
      <p:sp>
        <p:nvSpPr>
          <p:cNvPr id="41" name="mmprod_feedback_7002"/>
          <p:cNvSpPr/>
          <p:nvPr>
            <p:custDataLst>
              <p:tags r:id="rId3"/>
            </p:custDataLst>
          </p:nvPr>
        </p:nvSpPr>
        <p:spPr>
          <a:xfrm>
            <a:off x="6621780" y="4653995"/>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Sai rồi - Nhấn vào bất cứ đâu để tiếp tục</a:t>
            </a:r>
            <a:endParaRPr lang="en-US">
              <a:latin typeface="Calibri Light" panose="020F0302020204030204" pitchFamily="34" charset="0"/>
            </a:endParaRPr>
          </a:p>
        </p:txBody>
      </p:sp>
      <p:sp>
        <p:nvSpPr>
          <p:cNvPr id="42" name="mmprod_feedback_7009"/>
          <p:cNvSpPr/>
          <p:nvPr>
            <p:custDataLst>
              <p:tags r:id="rId4"/>
            </p:custDataLst>
          </p:nvPr>
        </p:nvSpPr>
        <p:spPr>
          <a:xfrm>
            <a:off x="3467100" y="5415479"/>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Bạn đã trả lời đúng câu hỏi này!</a:t>
            </a:r>
            <a:endParaRPr lang="en-US">
              <a:latin typeface="Calibri Light" panose="020F0302020204030204" pitchFamily="34" charset="0"/>
            </a:endParaRPr>
          </a:p>
        </p:txBody>
      </p:sp>
      <p:sp>
        <p:nvSpPr>
          <p:cNvPr id="43" name="mmprod_feedback_7006"/>
          <p:cNvSpPr/>
          <p:nvPr>
            <p:custDataLst>
              <p:tags r:id="rId5"/>
            </p:custDataLst>
          </p:nvPr>
        </p:nvSpPr>
        <p:spPr>
          <a:xfrm>
            <a:off x="3467100" y="5089129"/>
            <a:ext cx="841248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en-US" smtClean="0">
                <a:latin typeface="Calibri Light" panose="020F0302020204030204" pitchFamily="34" charset="0"/>
              </a:rPr>
              <a:t>Câu trả lời của bạn</a:t>
            </a:r>
            <a:endParaRPr lang="en-US">
              <a:latin typeface="Calibri Light" panose="020F0302020204030204" pitchFamily="34" charset="0"/>
            </a:endParaRPr>
          </a:p>
        </p:txBody>
      </p:sp>
      <p:sp>
        <p:nvSpPr>
          <p:cNvPr id="44" name="mmprod_feedback_7010"/>
          <p:cNvSpPr/>
          <p:nvPr>
            <p:custDataLst>
              <p:tags r:id="rId6"/>
            </p:custDataLst>
          </p:nvPr>
        </p:nvSpPr>
        <p:spPr>
          <a:xfrm>
            <a:off x="3467100" y="5741829"/>
            <a:ext cx="841248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en-US" smtClean="0">
                <a:latin typeface="Calibri Light" panose="020F0302020204030204" pitchFamily="34" charset="0"/>
              </a:rPr>
              <a:t>Câu trả lời đúng là</a:t>
            </a:r>
            <a:endParaRPr lang="en-US">
              <a:latin typeface="Calibri Light" panose="020F0302020204030204" pitchFamily="34" charset="0"/>
            </a:endParaRPr>
          </a:p>
        </p:txBody>
      </p:sp>
      <p:sp>
        <p:nvSpPr>
          <p:cNvPr id="45" name="mmprod_feedback_7011"/>
          <p:cNvSpPr/>
          <p:nvPr>
            <p:custDataLst>
              <p:tags r:id="rId7"/>
            </p:custDataLst>
          </p:nvPr>
        </p:nvSpPr>
        <p:spPr>
          <a:xfrm>
            <a:off x="3467100" y="5415479"/>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Bạn không trả lời hoàn thành câu hỏi này</a:t>
            </a:r>
            <a:endParaRPr lang="en-US">
              <a:latin typeface="Calibri Light" panose="020F0302020204030204" pitchFamily="34" charset="0"/>
            </a:endParaRPr>
          </a:p>
        </p:txBody>
      </p:sp>
      <p:sp>
        <p:nvSpPr>
          <p:cNvPr id="46" name="mmprod_feedback_7007"/>
          <p:cNvSpPr/>
          <p:nvPr>
            <p:custDataLst>
              <p:tags r:id="rId8"/>
            </p:custDataLst>
          </p:nvPr>
        </p:nvSpPr>
        <p:spPr>
          <a:xfrm>
            <a:off x="3677412" y="5836103"/>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vi-VN" smtClean="0">
                <a:latin typeface="Calibri Light" panose="020F0302020204030204" pitchFamily="34" charset="0"/>
              </a:rPr>
              <a:t>Bạn phải trả lời câu hỏi này trước khi tiếp tục nhé</a:t>
            </a:r>
            <a:endParaRPr lang="en-US">
              <a:latin typeface="Calibri Light" panose="020F0302020204030204" pitchFamily="34" charset="0"/>
            </a:endParaRPr>
          </a:p>
        </p:txBody>
      </p:sp>
      <p:grpSp>
        <p:nvGrpSpPr>
          <p:cNvPr id="49" name="mmprod_Button104"/>
          <p:cNvGrpSpPr/>
          <p:nvPr>
            <p:custDataLst>
              <p:tags r:id="rId9"/>
            </p:custDataLst>
          </p:nvPr>
        </p:nvGrpSpPr>
        <p:grpSpPr>
          <a:xfrm>
            <a:off x="8317654" y="5785343"/>
            <a:ext cx="1458807" cy="391620"/>
            <a:chOff x="8317654" y="5785343"/>
            <a:chExt cx="1458807" cy="391620"/>
          </a:xfrm>
          <a:solidFill>
            <a:srgbClr val="FFFF00"/>
          </a:solidFill>
        </p:grpSpPr>
        <p:sp>
          <p:nvSpPr>
            <p:cNvPr id="47" name="mmprod_ButtonShape104"/>
            <p:cNvSpPr/>
            <p:nvPr>
              <p:custDataLst>
                <p:tags r:id="rId20"/>
              </p:custDataLst>
            </p:nvPr>
          </p:nvSpPr>
          <p:spPr>
            <a:xfrm>
              <a:off x="8317654" y="5785343"/>
              <a:ext cx="1458807" cy="3916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48" name="mmprod_ButtonText105"/>
            <p:cNvSpPr/>
            <p:nvPr>
              <p:custDataLst>
                <p:tags r:id="rId21"/>
              </p:custDataLst>
            </p:nvPr>
          </p:nvSpPr>
          <p:spPr>
            <a:xfrm>
              <a:off x="8343054" y="5810743"/>
              <a:ext cx="1408007" cy="3408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smtClean="0">
                  <a:solidFill>
                    <a:srgbClr val="2B333C"/>
                  </a:solidFill>
                  <a:latin typeface="Calibri Light" panose="020F0302020204030204" pitchFamily="34" charset="0"/>
                </a:rPr>
                <a:t>Chấp nhận</a:t>
              </a:r>
              <a:endParaRPr lang="en-US" sz="1400">
                <a:solidFill>
                  <a:srgbClr val="2B333C"/>
                </a:solidFill>
                <a:latin typeface="Calibri Light" panose="020F0302020204030204" pitchFamily="34" charset="0"/>
              </a:endParaRPr>
            </a:p>
          </p:txBody>
        </p:sp>
      </p:grpSp>
      <p:grpSp>
        <p:nvGrpSpPr>
          <p:cNvPr id="52" name="mmprod_Button106"/>
          <p:cNvGrpSpPr/>
          <p:nvPr>
            <p:custDataLst>
              <p:tags r:id="rId10"/>
            </p:custDataLst>
          </p:nvPr>
        </p:nvGrpSpPr>
        <p:grpSpPr>
          <a:xfrm>
            <a:off x="9894994" y="5785343"/>
            <a:ext cx="1458806" cy="391620"/>
            <a:chOff x="9894994" y="5785343"/>
            <a:chExt cx="1458806" cy="391620"/>
          </a:xfrm>
          <a:solidFill>
            <a:srgbClr val="FFFF00"/>
          </a:solidFill>
        </p:grpSpPr>
        <p:sp>
          <p:nvSpPr>
            <p:cNvPr id="50" name="mmprod_ButtonShape106"/>
            <p:cNvSpPr/>
            <p:nvPr>
              <p:custDataLst>
                <p:tags r:id="rId18"/>
              </p:custDataLst>
            </p:nvPr>
          </p:nvSpPr>
          <p:spPr>
            <a:xfrm>
              <a:off x="9894994" y="5785343"/>
              <a:ext cx="1458806" cy="3916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51" name="mmprod_ButtonText107"/>
            <p:cNvSpPr/>
            <p:nvPr>
              <p:custDataLst>
                <p:tags r:id="rId19"/>
              </p:custDataLst>
            </p:nvPr>
          </p:nvSpPr>
          <p:spPr>
            <a:xfrm>
              <a:off x="9920394" y="5810743"/>
              <a:ext cx="1408006" cy="3408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smtClean="0">
                  <a:solidFill>
                    <a:srgbClr val="2B333C"/>
                  </a:solidFill>
                  <a:latin typeface="Calibri Light" panose="020F0302020204030204" pitchFamily="34" charset="0"/>
                </a:rPr>
                <a:t>Làm lại</a:t>
              </a:r>
              <a:endParaRPr lang="en-US" sz="1400">
                <a:solidFill>
                  <a:srgbClr val="2B333C"/>
                </a:solidFill>
                <a:latin typeface="Calibri Light" panose="020F0302020204030204" pitchFamily="34" charset="0"/>
              </a:endParaRPr>
            </a:p>
          </p:txBody>
        </p:sp>
      </p:grpSp>
      <p:sp>
        <p:nvSpPr>
          <p:cNvPr id="22" name="Rectangle 21">
            <a:extLst>
              <a:ext uri="{FF2B5EF4-FFF2-40B4-BE49-F238E27FC236}">
                <a16:creationId xmlns:a16="http://schemas.microsoft.com/office/drawing/2014/main" id="{115419D1-57FA-4DED-BAAF-52A4997DCD6B}"/>
              </a:ext>
            </a:extLst>
          </p:cNvPr>
          <p:cNvSpPr/>
          <p:nvPr>
            <p:custDataLst>
              <p:tags r:id="rId11"/>
            </p:custDataLst>
          </p:nvPr>
        </p:nvSpPr>
        <p:spPr>
          <a:xfrm>
            <a:off x="427815" y="319601"/>
            <a:ext cx="9639277" cy="461665"/>
          </a:xfrm>
          <a:prstGeom prst="rect">
            <a:avLst/>
          </a:prstGeom>
          <a:noFill/>
        </p:spPr>
        <p:txBody>
          <a:bodyPr wrap="square" lIns="91440" tIns="45720" rIns="91440" bIns="45720">
            <a:spAutoFit/>
          </a:bodyPr>
          <a:lstStyle/>
          <a:p>
            <a:r>
              <a:rPr lang="en-US" sz="2400" b="1" smtClean="0">
                <a:ln w="0"/>
                <a:solidFill>
                  <a:srgbClr val="FF0000"/>
                </a:solidFill>
                <a:effectLst>
                  <a:outerShdw blurRad="38100" dist="25400" dir="5400000" algn="ctr" rotWithShape="0">
                    <a:srgbClr val="6E747A">
                      <a:alpha val="43000"/>
                    </a:srgbClr>
                  </a:outerShdw>
                </a:effectLst>
                <a:latin typeface="UTM Helve" panose="02040603050506020204" pitchFamily="18" charset="0"/>
              </a:rPr>
              <a:t>3) Một số yêu cầu kĩ thuật của mạng điện lắp đặt kiểu nổi</a:t>
            </a:r>
            <a:endParaRPr lang="en-US" sz="2400" b="1" cap="none" spc="0">
              <a:ln w="0"/>
              <a:solidFill>
                <a:srgbClr val="FF0000"/>
              </a:solidFill>
              <a:effectLst>
                <a:outerShdw blurRad="38100" dist="25400" dir="5400000" algn="ctr" rotWithShape="0">
                  <a:srgbClr val="6E747A">
                    <a:alpha val="43000"/>
                  </a:srgbClr>
                </a:outerShdw>
              </a:effectLst>
              <a:latin typeface="UTM Helve" panose="02040603050506020204" pitchFamily="18" charset="0"/>
            </a:endParaRPr>
          </a:p>
        </p:txBody>
      </p:sp>
      <p:sp>
        <p:nvSpPr>
          <p:cNvPr id="23" name="Rectangle 22">
            <a:extLst>
              <a:ext uri="{FF2B5EF4-FFF2-40B4-BE49-F238E27FC236}">
                <a16:creationId xmlns:a16="http://schemas.microsoft.com/office/drawing/2014/main" id="{ACE55D1F-8188-493A-A017-2F19AB53E3D6}"/>
              </a:ext>
            </a:extLst>
          </p:cNvPr>
          <p:cNvSpPr/>
          <p:nvPr>
            <p:custDataLst>
              <p:tags r:id="rId12"/>
            </p:custDataLst>
          </p:nvPr>
        </p:nvSpPr>
        <p:spPr>
          <a:xfrm>
            <a:off x="2423874" y="854418"/>
            <a:ext cx="2823579" cy="400110"/>
          </a:xfrm>
          <a:prstGeom prst="rect">
            <a:avLst/>
          </a:prstGeom>
          <a:noFill/>
        </p:spPr>
        <p:txBody>
          <a:bodyPr wrap="square" lIns="91440" tIns="45720" rIns="91440" bIns="45720">
            <a:spAutoFit/>
          </a:bodyPr>
          <a:lstStyle/>
          <a:p>
            <a:r>
              <a:rPr lang="en-US" sz="2000" b="1" cap="none" spc="0" smtClean="0">
                <a:ln w="0"/>
                <a:solidFill>
                  <a:srgbClr val="00B050"/>
                </a:solidFill>
                <a:effectLst>
                  <a:outerShdw blurRad="38100" dist="25400" dir="5400000" algn="ctr" rotWithShape="0">
                    <a:srgbClr val="6E747A">
                      <a:alpha val="43000"/>
                    </a:srgbClr>
                  </a:outerShdw>
                </a:effectLst>
                <a:latin typeface="UTM Helve" panose="02040603050506020204" pitchFamily="18" charset="0"/>
              </a:rPr>
              <a:t>Yêu cầu thứ </a:t>
            </a:r>
            <a:r>
              <a:rPr lang="en-US" sz="2000" b="1">
                <a:ln w="0"/>
                <a:solidFill>
                  <a:srgbClr val="00B050"/>
                </a:solidFill>
                <a:effectLst>
                  <a:outerShdw blurRad="38100" dist="25400" dir="5400000" algn="ctr" rotWithShape="0">
                    <a:srgbClr val="6E747A">
                      <a:alpha val="43000"/>
                    </a:srgbClr>
                  </a:outerShdw>
                </a:effectLst>
                <a:latin typeface="UTM Helve" panose="02040603050506020204" pitchFamily="18" charset="0"/>
              </a:rPr>
              <a:t>6</a:t>
            </a:r>
            <a:r>
              <a:rPr lang="en-US" sz="2000" b="1" smtClean="0">
                <a:ln w="0"/>
                <a:solidFill>
                  <a:srgbClr val="00B050"/>
                </a:solidFill>
                <a:effectLst>
                  <a:outerShdw blurRad="38100" dist="25400" dir="5400000" algn="ctr" rotWithShape="0">
                    <a:srgbClr val="6E747A">
                      <a:alpha val="43000"/>
                    </a:srgbClr>
                  </a:outerShdw>
                </a:effectLst>
                <a:latin typeface="UTM Helve" panose="02040603050506020204" pitchFamily="18" charset="0"/>
              </a:rPr>
              <a:t> </a:t>
            </a:r>
            <a:r>
              <a:rPr lang="en-US" sz="2000" b="1" cap="none" spc="0" smtClean="0">
                <a:ln w="0"/>
                <a:solidFill>
                  <a:srgbClr val="00B050"/>
                </a:solidFill>
                <a:effectLst>
                  <a:outerShdw blurRad="38100" dist="25400" dir="5400000" algn="ctr" rotWithShape="0">
                    <a:srgbClr val="6E747A">
                      <a:alpha val="43000"/>
                    </a:srgbClr>
                  </a:outerShdw>
                </a:effectLst>
                <a:latin typeface="UTM Helve" panose="02040603050506020204" pitchFamily="18" charset="0"/>
              </a:rPr>
              <a:t> </a:t>
            </a:r>
            <a:endParaRPr lang="en-US" sz="2000" b="1">
              <a:ln w="0"/>
              <a:solidFill>
                <a:srgbClr val="00B050"/>
              </a:solidFill>
              <a:effectLst>
                <a:outerShdw blurRad="38100" dist="25400" dir="5400000" algn="ctr" rotWithShape="0">
                  <a:srgbClr val="6E747A">
                    <a:alpha val="43000"/>
                  </a:srgbClr>
                </a:outerShdw>
              </a:effectLst>
              <a:latin typeface="UTM Helve" panose="02040603050506020204" pitchFamily="18" charset="0"/>
            </a:endParaRPr>
          </a:p>
        </p:txBody>
      </p:sp>
      <p:grpSp>
        <p:nvGrpSpPr>
          <p:cNvPr id="39" name="mmprod_question"/>
          <p:cNvGrpSpPr/>
          <p:nvPr>
            <p:custDataLst>
              <p:tags r:id="rId13"/>
            </p:custDataLst>
          </p:nvPr>
        </p:nvGrpSpPr>
        <p:grpSpPr>
          <a:xfrm>
            <a:off x="3835663" y="1907228"/>
            <a:ext cx="9653929" cy="853440"/>
            <a:chOff x="838200" y="1825625"/>
            <a:chExt cx="9653929" cy="853440"/>
          </a:xfrm>
        </p:grpSpPr>
        <p:sp>
          <p:nvSpPr>
            <p:cNvPr id="16" name="TextBox 15"/>
            <p:cNvSpPr txBox="1"/>
            <p:nvPr>
              <p:custDataLst>
                <p:tags r:id="rId14"/>
              </p:custDataLst>
            </p:nvPr>
          </p:nvSpPr>
          <p:spPr>
            <a:xfrm>
              <a:off x="838200" y="2252345"/>
              <a:ext cx="946404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vi-VN" sz="2400" b="1" smtClean="0">
                  <a:latin typeface="Calibri Light" panose="020F0302020204030204" pitchFamily="34" charset="0"/>
                </a:rPr>
                <a:t>hai đầu  nhô ra ngoài khỏi tường 10mm   </a:t>
              </a:r>
              <a:endParaRPr lang="en-US" sz="2400" b="1">
                <a:latin typeface="Calibri Light" panose="020F0302020204030204" pitchFamily="34" charset="0"/>
              </a:endParaRPr>
            </a:p>
          </p:txBody>
        </p:sp>
        <p:grpSp>
          <p:nvGrpSpPr>
            <p:cNvPr id="30" name="Group 29"/>
            <p:cNvGrpSpPr/>
            <p:nvPr/>
          </p:nvGrpSpPr>
          <p:grpSpPr>
            <a:xfrm>
              <a:off x="838200" y="1825625"/>
              <a:ext cx="9653929" cy="426720"/>
              <a:chOff x="838200" y="1825625"/>
              <a:chExt cx="9653929" cy="426720"/>
            </a:xfrm>
          </p:grpSpPr>
          <p:sp>
            <p:nvSpPr>
              <p:cNvPr id="13" name="TextBox 12"/>
              <p:cNvSpPr txBox="1"/>
              <p:nvPr>
                <p:custDataLst>
                  <p:tags r:id="rId15"/>
                </p:custDataLst>
              </p:nvPr>
            </p:nvSpPr>
            <p:spPr>
              <a:xfrm>
                <a:off x="10168279" y="1825625"/>
                <a:ext cx="32385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vi-VN" sz="2400" b="1" smtClean="0">
                    <a:latin typeface="Calibri Light" panose="020F0302020204030204" pitchFamily="34" charset="0"/>
                  </a:rPr>
                  <a:t>   </a:t>
                </a:r>
                <a:endParaRPr lang="en-US" sz="2400" b="1">
                  <a:latin typeface="Calibri Light" panose="020F0302020204030204" pitchFamily="34" charset="0"/>
                </a:endParaRPr>
              </a:p>
            </p:txBody>
          </p:sp>
          <p:sp>
            <p:nvSpPr>
              <p:cNvPr id="18" name="TextBox 17"/>
              <p:cNvSpPr txBox="1"/>
              <p:nvPr>
                <p:custDataLst>
                  <p:tags r:id="rId16"/>
                </p:custDataLst>
              </p:nvPr>
            </p:nvSpPr>
            <p:spPr>
              <a:xfrm>
                <a:off x="838200" y="1825625"/>
                <a:ext cx="6283198"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vi-VN" sz="2400" b="1" smtClean="0">
                    <a:latin typeface="Calibri Light" panose="020F0302020204030204" pitchFamily="34" charset="0"/>
                  </a:rPr>
                  <a:t>Dây dẫn đi xuyên qua  tường phải luồn qua</a:t>
                </a:r>
                <a:endParaRPr lang="en-US" sz="2400" b="1">
                  <a:latin typeface="Calibri Light" panose="020F0302020204030204" pitchFamily="34" charset="0"/>
                </a:endParaRPr>
              </a:p>
            </p:txBody>
          </p:sp>
          <p:pic>
            <p:nvPicPr>
              <p:cNvPr id="19" name="mmprod_answer10183"/>
              <p:cNvPicPr>
                <a:picLocks noChangeAspect="1"/>
              </p:cNvPicPr>
              <p:nvPr>
                <p:custDataLst>
                  <p:tags r:id="rId17"/>
                </p:custDataLst>
              </p:nvPr>
            </p:nvPicPr>
            <p:blipFill>
              <a:blip r:embed="rId24" cstate="hqprint">
                <a:extLst>
                  <a:ext uri="{28A0092B-C50C-407E-A947-70E740481C1C}">
                    <a14:useLocalDpi xmlns:a14="http://schemas.microsoft.com/office/drawing/2010/main" val="0"/>
                  </a:ext>
                </a:extLst>
              </a:blip>
              <a:stretch>
                <a:fillRect/>
              </a:stretch>
            </p:blipFill>
            <p:spPr>
              <a:xfrm>
                <a:off x="6249071" y="1939432"/>
                <a:ext cx="2755725" cy="291156"/>
              </a:xfrm>
              <a:prstGeom prst="rect">
                <a:avLst/>
              </a:prstGeom>
            </p:spPr>
          </p:pic>
        </p:grpSp>
      </p:grpSp>
    </p:spTree>
    <p:custDataLst>
      <p:tags r:id="rId1"/>
    </p:custDataLst>
    <p:extLst>
      <p:ext uri="{BB962C8B-B14F-4D97-AF65-F5344CB8AC3E}">
        <p14:creationId xmlns:p14="http://schemas.microsoft.com/office/powerpoint/2010/main" val="159281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autoUpdateAnimBg="0"/>
      <p:bldP spid="41" grpId="0" animBg="1" autoUpdateAnimBg="0"/>
      <p:bldP spid="42" grpId="0" animBg="1" autoUpdateAnimBg="0"/>
      <p:bldP spid="43" grpId="0" animBg="1" autoUpdateAnimBg="0"/>
      <p:bldP spid="44" grpId="0" animBg="1" autoUpdateAnimBg="0"/>
      <p:bldP spid="45" grpId="0" animBg="1" autoUpdateAnimBg="0"/>
      <p:bldP spid="46"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5419D1-57FA-4DED-BAAF-52A4997DCD6B}"/>
              </a:ext>
            </a:extLst>
          </p:cNvPr>
          <p:cNvSpPr/>
          <p:nvPr>
            <p:custDataLst>
              <p:tags r:id="rId2"/>
            </p:custDataLst>
          </p:nvPr>
        </p:nvSpPr>
        <p:spPr>
          <a:xfrm>
            <a:off x="639810" y="33731"/>
            <a:ext cx="1435607" cy="461665"/>
          </a:xfrm>
          <a:prstGeom prst="rect">
            <a:avLst/>
          </a:prstGeom>
          <a:noFill/>
        </p:spPr>
        <p:txBody>
          <a:bodyPr wrap="square" lIns="91440" tIns="45720" rIns="91440" bIns="45720">
            <a:spAutoFit/>
          </a:bodyPr>
          <a:lstStyle/>
          <a:p>
            <a:r>
              <a:rPr lang="en-US" sz="2400" b="1" u="sng" smtClean="0">
                <a:ln w="0"/>
                <a:solidFill>
                  <a:srgbClr val="FF0000"/>
                </a:solidFill>
                <a:effectLst>
                  <a:reflection blurRad="6350" stA="53000" endA="300" endPos="35500" dir="5400000" sy="-90000" algn="bl" rotWithShape="0"/>
                </a:effectLst>
                <a:latin typeface="UTM Helve" panose="02040603050506020204" pitchFamily="18" charset="0"/>
              </a:rPr>
              <a:t>Kết quả </a:t>
            </a:r>
            <a:endParaRPr lang="en-US" sz="2400" b="1" u="sng">
              <a:ln w="0"/>
              <a:solidFill>
                <a:srgbClr val="FF0000"/>
              </a:solidFill>
              <a:effectLst>
                <a:reflection blurRad="6350" stA="53000" endA="300" endPos="35500" dir="5400000" sy="-90000" algn="bl" rotWithShape="0"/>
              </a:effectLst>
              <a:latin typeface="UTM Helve" panose="02040603050506020204" pitchFamily="18" charset="0"/>
            </a:endParaRPr>
          </a:p>
        </p:txBody>
      </p:sp>
      <p:sp>
        <p:nvSpPr>
          <p:cNvPr id="4" name="Rectangle 3">
            <a:extLst>
              <a:ext uri="{FF2B5EF4-FFF2-40B4-BE49-F238E27FC236}">
                <a16:creationId xmlns:a16="http://schemas.microsoft.com/office/drawing/2014/main" id="{ACE55D1F-8188-493A-A017-2F19AB53E3D6}"/>
              </a:ext>
            </a:extLst>
          </p:cNvPr>
          <p:cNvSpPr/>
          <p:nvPr>
            <p:custDataLst>
              <p:tags r:id="rId3"/>
            </p:custDataLst>
          </p:nvPr>
        </p:nvSpPr>
        <p:spPr>
          <a:xfrm>
            <a:off x="894394" y="3614705"/>
            <a:ext cx="1380744" cy="3017520"/>
          </a:xfrm>
          <a:prstGeom prst="rect">
            <a:avLst/>
          </a:prstGeom>
          <a:noFill/>
          <a:ln>
            <a:solidFill>
              <a:schemeClr val="tx1"/>
            </a:solidFill>
          </a:ln>
        </p:spPr>
        <p:txBody>
          <a:bodyPr wrap="square" lIns="91440" tIns="45720" rIns="91440" bIns="45720">
            <a:spAutoFit/>
          </a:bodyPr>
          <a:lstStyle/>
          <a:p>
            <a:r>
              <a:rPr lang="en-US" sz="1400" b="1" cap="none" spc="0" smtClean="0">
                <a:ln w="0"/>
                <a:effectLst>
                  <a:outerShdw blurRad="38100" dist="25400" dir="5400000" algn="ctr" rotWithShape="0">
                    <a:srgbClr val="6E747A">
                      <a:alpha val="43000"/>
                    </a:srgbClr>
                  </a:outerShdw>
                </a:effectLst>
                <a:latin typeface="UTM Helve" panose="02040603050506020204" pitchFamily="18" charset="0"/>
              </a:rPr>
              <a:t>1. Đường dây song song với vật kiến trúc, cách mặt đất 2.5m trở lên và cách vật kiến trúc không nhỏ hơn 10mm</a:t>
            </a:r>
            <a:endParaRPr lang="en-US" sz="1400" b="1">
              <a:ln w="0"/>
              <a:effectLst>
                <a:outerShdw blurRad="38100" dist="25400" dir="5400000" algn="ctr" rotWithShape="0">
                  <a:srgbClr val="6E747A">
                    <a:alpha val="43000"/>
                  </a:srgbClr>
                </a:outerShdw>
              </a:effectLst>
              <a:latin typeface="UTM Helve" panose="02040603050506020204" pitchFamily="18" charset="0"/>
            </a:endParaRPr>
          </a:p>
        </p:txBody>
      </p:sp>
      <p:sp>
        <p:nvSpPr>
          <p:cNvPr id="5" name="Rectangle 4">
            <a:extLst>
              <a:ext uri="{FF2B5EF4-FFF2-40B4-BE49-F238E27FC236}">
                <a16:creationId xmlns:a16="http://schemas.microsoft.com/office/drawing/2014/main" id="{ACE55D1F-8188-493A-A017-2F19AB53E3D6}"/>
              </a:ext>
            </a:extLst>
          </p:cNvPr>
          <p:cNvSpPr/>
          <p:nvPr>
            <p:custDataLst>
              <p:tags r:id="rId4"/>
            </p:custDataLst>
          </p:nvPr>
        </p:nvSpPr>
        <p:spPr>
          <a:xfrm>
            <a:off x="2660372" y="3614707"/>
            <a:ext cx="1380744" cy="2031325"/>
          </a:xfrm>
          <a:prstGeom prst="rect">
            <a:avLst/>
          </a:prstGeom>
          <a:noFill/>
          <a:ln>
            <a:solidFill>
              <a:schemeClr val="tx1"/>
            </a:solidFill>
          </a:ln>
        </p:spPr>
        <p:txBody>
          <a:bodyPr wrap="square" lIns="91440" tIns="45720" rIns="91440" bIns="45720">
            <a:spAutoFit/>
          </a:bodyPr>
          <a:lstStyle/>
          <a:p>
            <a:r>
              <a:rPr lang="en-US" sz="1400" b="1" cap="none" spc="0" smtClean="0">
                <a:ln w="0"/>
                <a:effectLst>
                  <a:outerShdw blurRad="38100" dist="25400" dir="5400000" algn="ctr" rotWithShape="0">
                    <a:srgbClr val="6E747A">
                      <a:alpha val="43000"/>
                    </a:srgbClr>
                  </a:outerShdw>
                </a:effectLst>
                <a:latin typeface="UTM Helve" panose="02040603050506020204" pitchFamily="18" charset="0"/>
              </a:rPr>
              <a:t>2. Tổng tiết diện của dây trong ống không vượt quá 40% tiết diện ống</a:t>
            </a:r>
            <a:endParaRPr lang="en-US" sz="1400" b="1">
              <a:ln w="0"/>
              <a:effectLst>
                <a:outerShdw blurRad="38100" dist="25400" dir="5400000" algn="ctr" rotWithShape="0">
                  <a:srgbClr val="6E747A">
                    <a:alpha val="43000"/>
                  </a:srgbClr>
                </a:outerShdw>
              </a:effectLst>
              <a:latin typeface="UTM Helve" panose="02040603050506020204" pitchFamily="18" charset="0"/>
            </a:endParaRPr>
          </a:p>
        </p:txBody>
      </p:sp>
      <p:sp>
        <p:nvSpPr>
          <p:cNvPr id="6" name="Rectangle 5">
            <a:extLst>
              <a:ext uri="{FF2B5EF4-FFF2-40B4-BE49-F238E27FC236}">
                <a16:creationId xmlns:a16="http://schemas.microsoft.com/office/drawing/2014/main" id="{ACE55D1F-8188-493A-A017-2F19AB53E3D6}"/>
              </a:ext>
            </a:extLst>
          </p:cNvPr>
          <p:cNvSpPr/>
          <p:nvPr>
            <p:custDataLst>
              <p:tags r:id="rId5"/>
            </p:custDataLst>
          </p:nvPr>
        </p:nvSpPr>
        <p:spPr>
          <a:xfrm>
            <a:off x="4390712" y="3614705"/>
            <a:ext cx="1380744" cy="2029968"/>
          </a:xfrm>
          <a:prstGeom prst="rect">
            <a:avLst/>
          </a:prstGeom>
          <a:noFill/>
          <a:ln>
            <a:solidFill>
              <a:schemeClr val="tx1"/>
            </a:solidFill>
          </a:ln>
        </p:spPr>
        <p:txBody>
          <a:bodyPr wrap="square" lIns="91440" tIns="45720" rIns="91440" bIns="45720">
            <a:spAutoFit/>
          </a:bodyPr>
          <a:lstStyle/>
          <a:p>
            <a:r>
              <a:rPr lang="en-US" sz="1400" b="1" cap="none" spc="0" smtClean="0">
                <a:ln w="0"/>
                <a:effectLst>
                  <a:outerShdw blurRad="38100" dist="25400" dir="5400000" algn="ctr" rotWithShape="0">
                    <a:srgbClr val="6E747A">
                      <a:alpha val="43000"/>
                    </a:srgbClr>
                  </a:outerShdw>
                </a:effectLst>
                <a:latin typeface="UTM Helve" panose="02040603050506020204" pitchFamily="18" charset="0"/>
              </a:rPr>
              <a:t>3. Bảng điện cách mặt đất từ 1.3-1.5m</a:t>
            </a:r>
            <a:endParaRPr lang="en-US" sz="1400" b="1">
              <a:ln w="0"/>
              <a:effectLst>
                <a:outerShdw blurRad="38100" dist="25400" dir="5400000" algn="ctr" rotWithShape="0">
                  <a:srgbClr val="6E747A">
                    <a:alpha val="43000"/>
                  </a:srgbClr>
                </a:outerShdw>
              </a:effectLst>
              <a:latin typeface="UTM Helve" panose="02040603050506020204" pitchFamily="18" charset="0"/>
            </a:endParaRPr>
          </a:p>
        </p:txBody>
      </p:sp>
      <p:sp>
        <p:nvSpPr>
          <p:cNvPr id="7" name="Rectangle 6">
            <a:extLst>
              <a:ext uri="{FF2B5EF4-FFF2-40B4-BE49-F238E27FC236}">
                <a16:creationId xmlns:a16="http://schemas.microsoft.com/office/drawing/2014/main" id="{ACE55D1F-8188-493A-A017-2F19AB53E3D6}"/>
              </a:ext>
            </a:extLst>
          </p:cNvPr>
          <p:cNvSpPr/>
          <p:nvPr>
            <p:custDataLst>
              <p:tags r:id="rId6"/>
            </p:custDataLst>
          </p:nvPr>
        </p:nvSpPr>
        <p:spPr>
          <a:xfrm>
            <a:off x="6134029" y="3614707"/>
            <a:ext cx="1380744" cy="2031325"/>
          </a:xfrm>
          <a:prstGeom prst="rect">
            <a:avLst/>
          </a:prstGeom>
          <a:noFill/>
          <a:ln>
            <a:solidFill>
              <a:schemeClr val="tx1"/>
            </a:solidFill>
          </a:ln>
        </p:spPr>
        <p:txBody>
          <a:bodyPr wrap="square" lIns="91440" tIns="45720" rIns="91440" bIns="45720">
            <a:spAutoFit/>
          </a:bodyPr>
          <a:lstStyle/>
          <a:p>
            <a:r>
              <a:rPr lang="en-US" sz="1400" b="1" cap="none" spc="0" smtClean="0">
                <a:ln w="0"/>
                <a:effectLst>
                  <a:outerShdw blurRad="38100" dist="25400" dir="5400000" algn="ctr" rotWithShape="0">
                    <a:srgbClr val="6E747A">
                      <a:alpha val="43000"/>
                    </a:srgbClr>
                  </a:outerShdw>
                </a:effectLst>
                <a:latin typeface="UTM Helve" panose="02040603050506020204" pitchFamily="18" charset="0"/>
              </a:rPr>
              <a:t>4.Khi đổi hướng hoặc phân nhánh phải tăng thêm kẹp ống</a:t>
            </a:r>
            <a:endParaRPr lang="en-US" sz="1400" b="1">
              <a:ln w="0"/>
              <a:effectLst>
                <a:outerShdw blurRad="38100" dist="25400" dir="5400000" algn="ctr" rotWithShape="0">
                  <a:srgbClr val="6E747A">
                    <a:alpha val="43000"/>
                  </a:srgbClr>
                </a:outerShdw>
              </a:effectLst>
              <a:latin typeface="UTM Helve" panose="02040603050506020204" pitchFamily="18" charset="0"/>
            </a:endParaRPr>
          </a:p>
        </p:txBody>
      </p:sp>
      <p:sp>
        <p:nvSpPr>
          <p:cNvPr id="8" name="Rectangle 7">
            <a:extLst>
              <a:ext uri="{FF2B5EF4-FFF2-40B4-BE49-F238E27FC236}">
                <a16:creationId xmlns:a16="http://schemas.microsoft.com/office/drawing/2014/main" id="{ACE55D1F-8188-493A-A017-2F19AB53E3D6}"/>
              </a:ext>
            </a:extLst>
          </p:cNvPr>
          <p:cNvSpPr/>
          <p:nvPr>
            <p:custDataLst>
              <p:tags r:id="rId7"/>
            </p:custDataLst>
          </p:nvPr>
        </p:nvSpPr>
        <p:spPr>
          <a:xfrm>
            <a:off x="7905933" y="3614705"/>
            <a:ext cx="1380744" cy="2029968"/>
          </a:xfrm>
          <a:prstGeom prst="rect">
            <a:avLst/>
          </a:prstGeom>
          <a:noFill/>
          <a:ln>
            <a:solidFill>
              <a:schemeClr val="tx1"/>
            </a:solidFill>
          </a:ln>
        </p:spPr>
        <p:txBody>
          <a:bodyPr wrap="square" lIns="91440" tIns="45720" rIns="91440" bIns="45720">
            <a:spAutoFit/>
          </a:bodyPr>
          <a:lstStyle/>
          <a:p>
            <a:r>
              <a:rPr lang="en-US" sz="1400" b="1" cap="none" spc="0" smtClean="0">
                <a:ln w="0"/>
                <a:effectLst>
                  <a:outerShdw blurRad="38100" dist="25400" dir="5400000" algn="ctr" rotWithShape="0">
                    <a:srgbClr val="6E747A">
                      <a:alpha val="43000"/>
                    </a:srgbClr>
                  </a:outerShdw>
                </a:effectLst>
                <a:latin typeface="UTM Helve" panose="02040603050506020204" pitchFamily="18" charset="0"/>
              </a:rPr>
              <a:t>5. Không luồn dây khác cấp điện áp vào chung một ống</a:t>
            </a:r>
            <a:endParaRPr lang="en-US" sz="1400" b="1">
              <a:ln w="0"/>
              <a:effectLst>
                <a:outerShdw blurRad="38100" dist="25400" dir="5400000" algn="ctr" rotWithShape="0">
                  <a:srgbClr val="6E747A">
                    <a:alpha val="43000"/>
                  </a:srgbClr>
                </a:outerShdw>
              </a:effectLst>
              <a:latin typeface="UTM Helve" panose="02040603050506020204" pitchFamily="18" charset="0"/>
            </a:endParaRPr>
          </a:p>
        </p:txBody>
      </p:sp>
      <p:sp>
        <p:nvSpPr>
          <p:cNvPr id="9" name="Rectangle 8">
            <a:extLst>
              <a:ext uri="{FF2B5EF4-FFF2-40B4-BE49-F238E27FC236}">
                <a16:creationId xmlns:a16="http://schemas.microsoft.com/office/drawing/2014/main" id="{ACE55D1F-8188-493A-A017-2F19AB53E3D6}"/>
              </a:ext>
            </a:extLst>
          </p:cNvPr>
          <p:cNvSpPr/>
          <p:nvPr>
            <p:custDataLst>
              <p:tags r:id="rId8"/>
            </p:custDataLst>
          </p:nvPr>
        </p:nvSpPr>
        <p:spPr>
          <a:xfrm>
            <a:off x="9673791" y="3614706"/>
            <a:ext cx="1379268" cy="3017520"/>
          </a:xfrm>
          <a:prstGeom prst="rect">
            <a:avLst/>
          </a:prstGeom>
          <a:noFill/>
          <a:ln>
            <a:solidFill>
              <a:schemeClr val="tx1"/>
            </a:solidFill>
          </a:ln>
        </p:spPr>
        <p:txBody>
          <a:bodyPr wrap="square" lIns="91440" tIns="45720" rIns="91440" bIns="45720">
            <a:spAutoFit/>
          </a:bodyPr>
          <a:lstStyle/>
          <a:p>
            <a:r>
              <a:rPr lang="en-US" sz="1400" b="1" cap="none" spc="0" smtClean="0">
                <a:ln w="0"/>
                <a:effectLst>
                  <a:outerShdw blurRad="38100" dist="25400" dir="5400000" algn="ctr" rotWithShape="0">
                    <a:srgbClr val="6E747A">
                      <a:alpha val="43000"/>
                    </a:srgbClr>
                  </a:outerShdw>
                </a:effectLst>
                <a:latin typeface="UTM Helve" panose="02040603050506020204" pitchFamily="18" charset="0"/>
              </a:rPr>
              <a:t>6. Dây dẫn khi đi xuyên qua tường phải luồn qua ống sứ, mỗi ống chỉ luồn một dây, hai đầu nhô ra ngoài  khỏi tường 10mm</a:t>
            </a:r>
            <a:endParaRPr lang="en-US" sz="1400" b="1">
              <a:ln w="0"/>
              <a:effectLst>
                <a:outerShdw blurRad="38100" dist="25400" dir="5400000" algn="ctr" rotWithShape="0">
                  <a:srgbClr val="6E747A">
                    <a:alpha val="43000"/>
                  </a:srgbClr>
                </a:outerShdw>
              </a:effectLst>
              <a:latin typeface="UTM Helve" panose="02040603050506020204" pitchFamily="18" charset="0"/>
            </a:endParaRPr>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3538" y="586632"/>
            <a:ext cx="1371600" cy="2482493"/>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99856" y="586632"/>
            <a:ext cx="1371600" cy="2482494"/>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81459" y="586630"/>
            <a:ext cx="1371600" cy="2482495"/>
          </a:xfrm>
          <a:prstGeom prst="rect">
            <a:avLst/>
          </a:prstGeom>
        </p:spPr>
      </p:pic>
      <p:pic>
        <p:nvPicPr>
          <p:cNvPr id="14" name="Pictur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43173" y="586629"/>
            <a:ext cx="1371600" cy="2482495"/>
          </a:xfrm>
          <a:prstGeom prst="rect">
            <a:avLst/>
          </a:prstGeom>
        </p:spPr>
      </p:pic>
      <p:grpSp>
        <p:nvGrpSpPr>
          <p:cNvPr id="19" name="Group 18"/>
          <p:cNvGrpSpPr/>
          <p:nvPr/>
        </p:nvGrpSpPr>
        <p:grpSpPr>
          <a:xfrm>
            <a:off x="2660372" y="586632"/>
            <a:ext cx="1371600" cy="2482493"/>
            <a:chOff x="2546071" y="586632"/>
            <a:chExt cx="1371600" cy="2482493"/>
          </a:xfrm>
        </p:grpSpPr>
        <p:pic>
          <p:nvPicPr>
            <p:cNvPr id="10" name="Picture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46071" y="586632"/>
              <a:ext cx="1371600" cy="2482493"/>
            </a:xfrm>
            <a:prstGeom prst="rect">
              <a:avLst/>
            </a:prstGeom>
          </p:spPr>
        </p:pic>
        <p:cxnSp>
          <p:nvCxnSpPr>
            <p:cNvPr id="16" name="Straight Connector 15"/>
            <p:cNvCxnSpPr/>
            <p:nvPr/>
          </p:nvCxnSpPr>
          <p:spPr>
            <a:xfrm flipH="1">
              <a:off x="3548958" y="2190939"/>
              <a:ext cx="199177" cy="353085"/>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a:off x="3512745" y="2263366"/>
              <a:ext cx="244444" cy="244444"/>
            </a:xfrm>
            <a:prstGeom prst="line">
              <a:avLst/>
            </a:prstGeom>
            <a:ln w="19050"/>
          </p:spPr>
          <p:style>
            <a:lnRef idx="1">
              <a:schemeClr val="accent2"/>
            </a:lnRef>
            <a:fillRef idx="0">
              <a:schemeClr val="accent2"/>
            </a:fillRef>
            <a:effectRef idx="0">
              <a:schemeClr val="accent2"/>
            </a:effectRef>
            <a:fontRef idx="minor">
              <a:schemeClr val="tx1"/>
            </a:fontRef>
          </p:style>
        </p:cxnSp>
      </p:grpSp>
      <p:grpSp>
        <p:nvGrpSpPr>
          <p:cNvPr id="26" name="Group 25"/>
          <p:cNvGrpSpPr/>
          <p:nvPr/>
        </p:nvGrpSpPr>
        <p:grpSpPr>
          <a:xfrm>
            <a:off x="7905933" y="586630"/>
            <a:ext cx="1371600" cy="2482495"/>
            <a:chOff x="7490293" y="586630"/>
            <a:chExt cx="1371600" cy="2482495"/>
          </a:xfrm>
        </p:grpSpPr>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90293" y="586630"/>
              <a:ext cx="1371600" cy="2482495"/>
            </a:xfrm>
            <a:prstGeom prst="rect">
              <a:avLst/>
            </a:prstGeom>
          </p:spPr>
        </p:pic>
        <p:cxnSp>
          <p:nvCxnSpPr>
            <p:cNvPr id="21" name="Straight Connector 20"/>
            <p:cNvCxnSpPr/>
            <p:nvPr/>
          </p:nvCxnSpPr>
          <p:spPr>
            <a:xfrm>
              <a:off x="7658100" y="1600200"/>
              <a:ext cx="831273" cy="831273"/>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5" name="Straight Connector 24"/>
            <p:cNvCxnSpPr/>
            <p:nvPr/>
          </p:nvCxnSpPr>
          <p:spPr>
            <a:xfrm flipV="1">
              <a:off x="7658100" y="1589809"/>
              <a:ext cx="810491" cy="810491"/>
            </a:xfrm>
            <a:prstGeom prst="line">
              <a:avLst/>
            </a:prstGeom>
            <a:ln w="19050"/>
          </p:spPr>
          <p:style>
            <a:lnRef idx="1">
              <a:schemeClr val="accent2"/>
            </a:lnRef>
            <a:fillRef idx="0">
              <a:schemeClr val="accent2"/>
            </a:fillRef>
            <a:effectRef idx="0">
              <a:schemeClr val="accent2"/>
            </a:effectRef>
            <a:fontRef idx="minor">
              <a:schemeClr val="tx1"/>
            </a:fontRef>
          </p:style>
        </p:cxnSp>
      </p:grpSp>
    </p:spTree>
    <p:custDataLst>
      <p:tags r:id="rId1"/>
    </p:custDataLst>
    <p:extLst>
      <p:ext uri="{BB962C8B-B14F-4D97-AF65-F5344CB8AC3E}">
        <p14:creationId xmlns:p14="http://schemas.microsoft.com/office/powerpoint/2010/main" val="377792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1000" b="-11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5419D1-57FA-4DED-BAAF-52A4997DCD6B}"/>
              </a:ext>
            </a:extLst>
          </p:cNvPr>
          <p:cNvSpPr/>
          <p:nvPr>
            <p:custDataLst>
              <p:tags r:id="rId2"/>
            </p:custDataLst>
          </p:nvPr>
        </p:nvSpPr>
        <p:spPr>
          <a:xfrm>
            <a:off x="4499934" y="135468"/>
            <a:ext cx="3481309" cy="584775"/>
          </a:xfrm>
          <a:prstGeom prst="rect">
            <a:avLst/>
          </a:prstGeom>
          <a:noFill/>
        </p:spPr>
        <p:txBody>
          <a:bodyPr wrap="square" lIns="91440" tIns="45720" rIns="91440" bIns="45720">
            <a:spAutoFit/>
          </a:bodyPr>
          <a:lstStyle/>
          <a:p>
            <a:r>
              <a:rPr lang="en-US" sz="3200" b="1" smtClean="0">
                <a:ln w="0"/>
                <a:solidFill>
                  <a:schemeClr val="bg1"/>
                </a:solidFill>
                <a:effectLst>
                  <a:reflection blurRad="6350" stA="53000" endA="300" endPos="35500" dir="5400000" sy="-90000" algn="bl" rotWithShape="0"/>
                </a:effectLst>
                <a:latin typeface="UTM Helve" panose="02040603050506020204" pitchFamily="18" charset="0"/>
              </a:rPr>
              <a:t>Em có biết ? </a:t>
            </a:r>
            <a:endParaRPr lang="en-US" sz="3200" b="1">
              <a:ln w="0"/>
              <a:solidFill>
                <a:schemeClr val="bg1"/>
              </a:solidFill>
              <a:effectLst>
                <a:reflection blurRad="6350" stA="53000" endA="300" endPos="35500" dir="5400000" sy="-90000" algn="bl" rotWithShape="0"/>
              </a:effectLst>
              <a:latin typeface="UTM Helve" panose="02040603050506020204" pitchFamily="18" charset="0"/>
            </a:endParaRPr>
          </a:p>
        </p:txBody>
      </p:sp>
      <p:sp>
        <p:nvSpPr>
          <p:cNvPr id="4" name="Rectangle 3">
            <a:extLst>
              <a:ext uri="{FF2B5EF4-FFF2-40B4-BE49-F238E27FC236}">
                <a16:creationId xmlns:a16="http://schemas.microsoft.com/office/drawing/2014/main" id="{ACE55D1F-8188-493A-A017-2F19AB53E3D6}"/>
              </a:ext>
            </a:extLst>
          </p:cNvPr>
          <p:cNvSpPr/>
          <p:nvPr>
            <p:custDataLst>
              <p:tags r:id="rId3"/>
            </p:custDataLst>
          </p:nvPr>
        </p:nvSpPr>
        <p:spPr>
          <a:xfrm>
            <a:off x="918700" y="807803"/>
            <a:ext cx="9839487" cy="3970318"/>
          </a:xfrm>
          <a:prstGeom prst="rect">
            <a:avLst/>
          </a:prstGeom>
          <a:noFill/>
          <a:ln>
            <a:noFill/>
          </a:ln>
        </p:spPr>
        <p:txBody>
          <a:bodyPr wrap="square" lIns="91440" tIns="45720" rIns="91440" bIns="45720">
            <a:spAutoFit/>
          </a:bodyPr>
          <a:lstStyle/>
          <a:p>
            <a:pPr marL="457200" indent="-457200">
              <a:buFont typeface="Arial" panose="020B0604020202020204" pitchFamily="34" charset="0"/>
              <a:buChar char="•"/>
            </a:pPr>
            <a:r>
              <a:rPr lang="en-US" sz="2800" b="1" cap="none" spc="0" smtClean="0">
                <a:ln w="0">
                  <a:noFill/>
                </a:ln>
                <a:solidFill>
                  <a:schemeClr val="bg1"/>
                </a:solidFill>
                <a:effectLst>
                  <a:outerShdw blurRad="38100" dist="25400" dir="5400000" algn="ctr" rotWithShape="0">
                    <a:srgbClr val="6E747A">
                      <a:alpha val="43000"/>
                    </a:srgbClr>
                  </a:outerShdw>
                </a:effectLst>
                <a:latin typeface="UTM Helve" panose="02040603050506020204" pitchFamily="18" charset="0"/>
              </a:rPr>
              <a:t>Khi lắp đặt đường điện trong nhà tuyệt đối không được dùng dây dẫn trần mà phải dùng dây dẫn có bọc cách điện chất lượng tốt. Cỡ (tiết diện) dây dẫn điện được chọn sao cho có đủ khả năng tải dòng điện đến các dụng cụ điện mà nó cung cấp, không được dùng dây dẫn có tiết diện nhỏ vào các dụng cụ điện có công suất quá lớn để tránh gây hỏa hoạn cháy nhà, gây hỏng hóc tránh phải sửa điện khi đang cần sử dụng  </a:t>
            </a:r>
            <a:endParaRPr lang="en-US" sz="2800" b="1">
              <a:ln w="0">
                <a:noFill/>
              </a:ln>
              <a:solidFill>
                <a:schemeClr val="bg1"/>
              </a:solidFill>
              <a:effectLst>
                <a:outerShdw blurRad="38100" dist="25400" dir="5400000" algn="ctr" rotWithShape="0">
                  <a:srgbClr val="6E747A">
                    <a:alpha val="43000"/>
                  </a:srgbClr>
                </a:outerShdw>
              </a:effectLst>
              <a:latin typeface="UTM Helve" panose="02040603050506020204" pitchFamily="18" charset="0"/>
            </a:endParaRPr>
          </a:p>
        </p:txBody>
      </p:sp>
      <p:sp>
        <p:nvSpPr>
          <p:cNvPr id="5" name="Rectangle 4">
            <a:extLst>
              <a:ext uri="{FF2B5EF4-FFF2-40B4-BE49-F238E27FC236}">
                <a16:creationId xmlns:a16="http://schemas.microsoft.com/office/drawing/2014/main" id="{ACE55D1F-8188-493A-A017-2F19AB53E3D6}"/>
              </a:ext>
            </a:extLst>
          </p:cNvPr>
          <p:cNvSpPr/>
          <p:nvPr>
            <p:custDataLst>
              <p:tags r:id="rId4"/>
            </p:custDataLst>
          </p:nvPr>
        </p:nvSpPr>
        <p:spPr>
          <a:xfrm>
            <a:off x="918700" y="791516"/>
            <a:ext cx="10627139" cy="4093428"/>
          </a:xfrm>
          <a:prstGeom prst="rect">
            <a:avLst/>
          </a:prstGeom>
          <a:noFill/>
          <a:ln>
            <a:noFill/>
          </a:ln>
        </p:spPr>
        <p:txBody>
          <a:bodyPr wrap="square" lIns="91440" tIns="45720" rIns="91440" bIns="45720">
            <a:spAutoFit/>
          </a:bodyPr>
          <a:lstStyle/>
          <a:p>
            <a:pPr marL="457200" indent="-457200">
              <a:buFont typeface="Arial" panose="020B0604020202020204" pitchFamily="34" charset="0"/>
              <a:buChar char="•"/>
            </a:pPr>
            <a:r>
              <a:rPr lang="en-US" sz="2600" b="1">
                <a:ln w="0">
                  <a:noFill/>
                </a:ln>
                <a:solidFill>
                  <a:schemeClr val="bg1"/>
                </a:solidFill>
                <a:effectLst>
                  <a:outerShdw blurRad="38100" dist="25400" dir="5400000" algn="ctr" rotWithShape="0">
                    <a:srgbClr val="6E747A">
                      <a:alpha val="43000"/>
                    </a:srgbClr>
                  </a:outerShdw>
                </a:effectLst>
                <a:latin typeface="UTM Helve" panose="02040603050506020204" pitchFamily="18" charset="0"/>
              </a:rPr>
              <a:t>Trong trường hợp khẩn cấp để thuận lợi nhất cầu dao điện, công tăc điện phải đặt ở vị trí thao tác dễ dàng, phía dưới không để vật vướng mắc, chỗ đặt phải rộng rãi và đủ sáng, bảo đảm khi cần thiết đóng, cắt điện được nhanh chóng, kịp thời. Cầu dao điện, công tắc điện thường được lắp trên bảng gỗ nhỏ, và được bắt chặt vào tường hay cột nhà, vị trí hợp lý nhất để gắn bảng gỗ là cách mặt đất khoảng  chừng 1,5m. Cầu dao điện, công tắc điện phải có nắp che an toàn. Nắp che có tác dụng đề phòng tai nạn về điện khi ta vô ý va chạm vào và tránh tia hồ quang điện phóng ra khi đóng, cắt điện.</a:t>
            </a:r>
          </a:p>
        </p:txBody>
      </p:sp>
      <p:sp>
        <p:nvSpPr>
          <p:cNvPr id="6" name="Rectangle 5">
            <a:extLst>
              <a:ext uri="{FF2B5EF4-FFF2-40B4-BE49-F238E27FC236}">
                <a16:creationId xmlns:a16="http://schemas.microsoft.com/office/drawing/2014/main" id="{ACE55D1F-8188-493A-A017-2F19AB53E3D6}"/>
              </a:ext>
            </a:extLst>
          </p:cNvPr>
          <p:cNvSpPr/>
          <p:nvPr>
            <p:custDataLst>
              <p:tags r:id="rId5"/>
            </p:custDataLst>
          </p:nvPr>
        </p:nvSpPr>
        <p:spPr>
          <a:xfrm>
            <a:off x="918700" y="807803"/>
            <a:ext cx="9839487" cy="4093428"/>
          </a:xfrm>
          <a:prstGeom prst="rect">
            <a:avLst/>
          </a:prstGeom>
          <a:noFill/>
          <a:ln>
            <a:noFill/>
          </a:ln>
        </p:spPr>
        <p:txBody>
          <a:bodyPr wrap="square" lIns="91440" tIns="45720" rIns="91440" bIns="45720">
            <a:spAutoFit/>
          </a:bodyPr>
          <a:lstStyle/>
          <a:p>
            <a:pPr marL="457200" indent="-457200">
              <a:buFont typeface="Arial" panose="020B0604020202020204" pitchFamily="34" charset="0"/>
              <a:buChar char="•"/>
            </a:pPr>
            <a:r>
              <a:rPr lang="en-US" sz="2600" b="1">
                <a:ln w="0">
                  <a:noFill/>
                </a:ln>
                <a:solidFill>
                  <a:schemeClr val="bg1"/>
                </a:solidFill>
                <a:effectLst>
                  <a:outerShdw blurRad="38100" dist="25400" dir="5400000" algn="ctr" rotWithShape="0">
                    <a:srgbClr val="6E747A">
                      <a:alpha val="43000"/>
                    </a:srgbClr>
                  </a:outerShdw>
                </a:effectLst>
                <a:latin typeface="UTM Helve" panose="02040603050506020204" pitchFamily="18" charset="0"/>
              </a:rPr>
              <a:t>Tất cả đường dây đều phải có các thiết bị bảo vệ an toàn chống chập, cháy nổ, điện giật,… Dây chảy của cầu chì bảo vệ phải phù hợp với công suất sử dụng bảo đảm khi có chạm chập điện thì dây chảy phải nổ, cắt mạch điện (nên nhớ rằng dây chảy không phải để bảo vệ người khỏi bị điện giật). Dây chảy phải lắp đúng tiêu chuẩn qui định, thí dụ như trong mạch điện 1 pha (1 dây nóng và 1 dây nguội) thì bắt buộc phải đặt cầu chì trên dây nóng. Nếu cả 2 dây điện là dây nóng (2 dây pha) thì bắt buộc phải đặt cầu chì trên 2 dây. </a:t>
            </a:r>
          </a:p>
        </p:txBody>
      </p:sp>
    </p:spTree>
    <p:custDataLst>
      <p:tags r:id="rId1"/>
    </p:custDataLst>
    <p:extLst>
      <p:ext uri="{BB962C8B-B14F-4D97-AF65-F5344CB8AC3E}">
        <p14:creationId xmlns:p14="http://schemas.microsoft.com/office/powerpoint/2010/main" val="45731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grpId="1" nodeType="clickEffect">
                                  <p:stCondLst>
                                    <p:cond delay="0"/>
                                  </p:stCondLst>
                                  <p:childTnLst>
                                    <p:animEffect transition="out" filter="wipe(dow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22" presetClass="entr" presetSubtype="8"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2CCAE1-BFB2-48CA-87C6-CA0488333AA3}"/>
              </a:ext>
            </a:extLst>
          </p:cNvPr>
          <p:cNvSpPr/>
          <p:nvPr>
            <p:custDataLst>
              <p:tags r:id="rId2"/>
            </p:custDataLst>
          </p:nvPr>
        </p:nvSpPr>
        <p:spPr>
          <a:xfrm>
            <a:off x="3195223" y="204378"/>
            <a:ext cx="5926622" cy="707886"/>
          </a:xfrm>
          <a:prstGeom prst="rect">
            <a:avLst/>
          </a:prstGeom>
          <a:noFill/>
        </p:spPr>
        <p:txBody>
          <a:bodyPr wrap="none" lIns="91440" tIns="45720" rIns="91440" bIns="45720">
            <a:spAutoFit/>
          </a:bodyPr>
          <a:lstStyle/>
          <a:p>
            <a:pPr algn="ctr"/>
            <a:r>
              <a:rPr lang="en-US" sz="4000" smtClean="0">
                <a:ln w="0"/>
                <a:solidFill>
                  <a:srgbClr val="FF0000"/>
                </a:solidFill>
                <a:effectLst>
                  <a:reflection blurRad="6350" stA="53000" endA="300" endPos="35500" dir="5400000" sy="-90000" algn="bl" rotWithShape="0"/>
                </a:effectLst>
                <a:latin typeface="UTM Aurora" panose="02040603050506020204" pitchFamily="18" charset="0"/>
                <a:cs typeface="Arial" panose="020B0604020202020204" pitchFamily="34" charset="0"/>
              </a:rPr>
              <a:t>II. Lắp </a:t>
            </a:r>
            <a:r>
              <a:rPr lang="en-US" sz="4000">
                <a:ln w="0"/>
                <a:solidFill>
                  <a:srgbClr val="FF0000"/>
                </a:solidFill>
                <a:effectLst>
                  <a:reflection blurRad="6350" stA="53000" endA="300" endPos="35500" dir="5400000" sy="-90000" algn="bl" rotWithShape="0"/>
                </a:effectLst>
                <a:latin typeface="UTM Aurora" panose="02040603050506020204" pitchFamily="18" charset="0"/>
                <a:cs typeface="Arial" panose="020B0604020202020204" pitchFamily="34" charset="0"/>
              </a:rPr>
              <a:t>đặt </a:t>
            </a:r>
            <a:r>
              <a:rPr lang="en-US" sz="4000" smtClean="0">
                <a:ln w="0"/>
                <a:solidFill>
                  <a:srgbClr val="FF0000"/>
                </a:solidFill>
                <a:effectLst>
                  <a:reflection blurRad="6350" stA="53000" endA="300" endPos="35500" dir="5400000" sy="-90000" algn="bl" rotWithShape="0"/>
                </a:effectLst>
                <a:latin typeface="UTM Aurora" panose="02040603050506020204" pitchFamily="18" charset="0"/>
                <a:cs typeface="Arial" panose="020B0604020202020204" pitchFamily="34" charset="0"/>
              </a:rPr>
              <a:t>mạng điện kiểu ngầm</a:t>
            </a:r>
            <a:endParaRPr lang="en-US" sz="4000">
              <a:ln w="0"/>
              <a:solidFill>
                <a:srgbClr val="FF0000"/>
              </a:solidFill>
              <a:effectLst>
                <a:reflection blurRad="6350" stA="53000" endA="300" endPos="35500" dir="5400000" sy="-90000" algn="bl" rotWithShape="0"/>
              </a:effectLst>
              <a:latin typeface="UTM Aurora"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5482C9E7-F774-46EF-8483-F939D18E2DA4}"/>
              </a:ext>
            </a:extLst>
          </p:cNvPr>
          <p:cNvSpPr/>
          <p:nvPr>
            <p:custDataLst>
              <p:tags r:id="rId3"/>
            </p:custDataLst>
          </p:nvPr>
        </p:nvSpPr>
        <p:spPr>
          <a:xfrm>
            <a:off x="3299934" y="805065"/>
            <a:ext cx="2667233" cy="461665"/>
          </a:xfrm>
          <a:prstGeom prst="rect">
            <a:avLst/>
          </a:prstGeom>
          <a:noFill/>
        </p:spPr>
        <p:txBody>
          <a:bodyPr wrap="square" lIns="91440" tIns="45720" rIns="91440" bIns="45720">
            <a:spAutoFit/>
          </a:bodyPr>
          <a:lstStyle/>
          <a:p>
            <a:r>
              <a:rPr lang="en-US" sz="2400" b="1" cap="none" spc="0">
                <a:ln w="0"/>
                <a:solidFill>
                  <a:srgbClr val="FF0000"/>
                </a:solidFill>
                <a:effectLst>
                  <a:outerShdw blurRad="38100" dist="25400" dir="5400000" algn="ctr" rotWithShape="0">
                    <a:srgbClr val="6E747A">
                      <a:alpha val="43000"/>
                    </a:srgbClr>
                  </a:outerShdw>
                </a:effectLst>
                <a:latin typeface="UTM Helve" panose="02040603050506020204" pitchFamily="18" charset="0"/>
              </a:rPr>
              <a:t>1) Khái niệm </a:t>
            </a: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57912" y="1833189"/>
            <a:ext cx="7018505" cy="4634622"/>
          </a:xfrm>
          <a:prstGeom prst="rect">
            <a:avLst/>
          </a:prstGeom>
        </p:spPr>
      </p:pic>
      <p:sp>
        <p:nvSpPr>
          <p:cNvPr id="6" name="Rectangle 5">
            <a:extLst>
              <a:ext uri="{FF2B5EF4-FFF2-40B4-BE49-F238E27FC236}">
                <a16:creationId xmlns:a16="http://schemas.microsoft.com/office/drawing/2014/main" id="{98A713D4-FF33-43D9-9503-3CB08C7A907B}"/>
              </a:ext>
            </a:extLst>
          </p:cNvPr>
          <p:cNvSpPr/>
          <p:nvPr>
            <p:custDataLst>
              <p:tags r:id="rId4"/>
            </p:custDataLst>
          </p:nvPr>
        </p:nvSpPr>
        <p:spPr>
          <a:xfrm>
            <a:off x="3604508" y="6419336"/>
            <a:ext cx="4725315" cy="558615"/>
          </a:xfrm>
          <a:prstGeom prst="rect">
            <a:avLst/>
          </a:prstGeom>
          <a:noFill/>
        </p:spPr>
        <p:txBody>
          <a:bodyPr wrap="square" lIns="91440" tIns="45720" rIns="91440" bIns="45720">
            <a:spAutoFit/>
          </a:bodyPr>
          <a:lstStyle/>
          <a:p>
            <a:r>
              <a:rPr lang="en-US" sz="2400" b="1" cap="none" spc="0">
                <a:ln w="0"/>
                <a:solidFill>
                  <a:srgbClr val="220CC6"/>
                </a:solidFill>
                <a:effectLst>
                  <a:outerShdw blurRad="38100" dist="25400" dir="5400000" algn="ctr" rotWithShape="0">
                    <a:srgbClr val="6E747A">
                      <a:alpha val="43000"/>
                    </a:srgbClr>
                  </a:outerShdw>
                </a:effectLst>
                <a:latin typeface="UTM Helve" panose="02040603050506020204" pitchFamily="18" charset="0"/>
              </a:rPr>
              <a:t>Mạng điện lắp đặt kiểu </a:t>
            </a:r>
            <a:r>
              <a:rPr lang="en-US" sz="2400" b="1" smtClean="0">
                <a:ln w="0"/>
                <a:solidFill>
                  <a:srgbClr val="220CC6"/>
                </a:solidFill>
                <a:effectLst>
                  <a:outerShdw blurRad="38100" dist="25400" dir="5400000" algn="ctr" rotWithShape="0">
                    <a:srgbClr val="6E747A">
                      <a:alpha val="43000"/>
                    </a:srgbClr>
                  </a:outerShdw>
                </a:effectLst>
                <a:latin typeface="UTM Helve" panose="02040603050506020204" pitchFamily="18" charset="0"/>
              </a:rPr>
              <a:t>ngầm</a:t>
            </a:r>
            <a:endParaRPr lang="en-US" sz="2400" b="1" cap="none" spc="0">
              <a:ln w="0"/>
              <a:solidFill>
                <a:srgbClr val="220CC6"/>
              </a:solidFill>
              <a:effectLst>
                <a:outerShdw blurRad="38100" dist="25400" dir="5400000" algn="ctr" rotWithShape="0">
                  <a:srgbClr val="6E747A">
                    <a:alpha val="43000"/>
                  </a:srgbClr>
                </a:outerShdw>
              </a:effectLst>
              <a:latin typeface="UTM Helve" panose="02040603050506020204" pitchFamily="18" charset="0"/>
            </a:endParaRPr>
          </a:p>
        </p:txBody>
      </p:sp>
    </p:spTree>
    <p:custDataLst>
      <p:tags r:id="rId1"/>
    </p:custDataLst>
    <p:extLst>
      <p:ext uri="{BB962C8B-B14F-4D97-AF65-F5344CB8AC3E}">
        <p14:creationId xmlns:p14="http://schemas.microsoft.com/office/powerpoint/2010/main" val="119476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82C9E7-F774-46EF-8483-F939D18E2DA4}"/>
              </a:ext>
            </a:extLst>
          </p:cNvPr>
          <p:cNvSpPr/>
          <p:nvPr>
            <p:custDataLst>
              <p:tags r:id="rId2"/>
            </p:custDataLst>
          </p:nvPr>
        </p:nvSpPr>
        <p:spPr>
          <a:xfrm>
            <a:off x="3334668" y="390966"/>
            <a:ext cx="6749917" cy="523220"/>
          </a:xfrm>
          <a:prstGeom prst="rect">
            <a:avLst/>
          </a:prstGeom>
          <a:noFill/>
        </p:spPr>
        <p:txBody>
          <a:bodyPr wrap="square" lIns="91440" tIns="45720" rIns="91440" bIns="45720">
            <a:spAutoFit/>
          </a:bodyPr>
          <a:lstStyle/>
          <a:p>
            <a:r>
              <a:rPr lang="en-US" sz="2800" b="1" smtClean="0">
                <a:ln w="0"/>
                <a:solidFill>
                  <a:srgbClr val="FF0000"/>
                </a:solidFill>
                <a:effectLst>
                  <a:reflection blurRad="6350" stA="53000" endA="300" endPos="35500" dir="5400000" sy="-90000" algn="bl" rotWithShape="0"/>
                </a:effectLst>
                <a:latin typeface="UTM Helve" panose="02040603050506020204" pitchFamily="18" charset="0"/>
              </a:rPr>
              <a:t>Dây dẫn được lắp đặt như thế nào?</a:t>
            </a:r>
            <a:endParaRPr lang="en-US" sz="2800" b="1">
              <a:ln w="0"/>
              <a:solidFill>
                <a:srgbClr val="FF0000"/>
              </a:solidFill>
              <a:effectLst>
                <a:reflection blurRad="6350" stA="53000" endA="300" endPos="35500" dir="5400000" sy="-90000" algn="bl" rotWithShape="0"/>
              </a:effectLst>
              <a:latin typeface="UTM Helve" panose="02040603050506020204" pitchFamily="18"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6254" y="997141"/>
            <a:ext cx="7213745" cy="5747429"/>
          </a:xfrm>
          <a:prstGeom prst="rect">
            <a:avLst/>
          </a:prstGeom>
        </p:spPr>
      </p:pic>
      <p:sp>
        <p:nvSpPr>
          <p:cNvPr id="5" name="Cloud Callout 4"/>
          <p:cNvSpPr/>
          <p:nvPr>
            <p:custDataLst>
              <p:tags r:id="rId3"/>
            </p:custDataLst>
          </p:nvPr>
        </p:nvSpPr>
        <p:spPr>
          <a:xfrm>
            <a:off x="331070" y="914186"/>
            <a:ext cx="2615184" cy="4818888"/>
          </a:xfrm>
          <a:prstGeom prst="cloudCallout">
            <a:avLst>
              <a:gd name="adj1" fmla="val 103992"/>
              <a:gd name="adj2" fmla="val -239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n w="0"/>
                <a:solidFill>
                  <a:srgbClr val="00B050"/>
                </a:solidFill>
                <a:effectLst>
                  <a:outerShdw blurRad="38100" dist="25400" dir="5400000" algn="ctr" rotWithShape="0">
                    <a:srgbClr val="6E747A">
                      <a:alpha val="43000"/>
                    </a:srgbClr>
                  </a:outerShdw>
                </a:effectLst>
                <a:latin typeface="UTM Edwardian" panose="02040603050506020204" pitchFamily="18" charset="0"/>
              </a:rPr>
              <a:t>Dây dẫn được đặt trong rãnh của các kết cấu xây dựng như: tường, trần, sàn bê tông</a:t>
            </a:r>
          </a:p>
        </p:txBody>
      </p:sp>
    </p:spTree>
    <p:custDataLst>
      <p:tags r:id="rId1"/>
    </p:custDataLst>
    <p:extLst>
      <p:ext uri="{BB962C8B-B14F-4D97-AF65-F5344CB8AC3E}">
        <p14:creationId xmlns:p14="http://schemas.microsoft.com/office/powerpoint/2010/main" val="95077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1000" b="-11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A713D4-FF33-43D9-9503-3CB08C7A907B}"/>
              </a:ext>
            </a:extLst>
          </p:cNvPr>
          <p:cNvSpPr/>
          <p:nvPr>
            <p:custDataLst>
              <p:tags r:id="rId3"/>
            </p:custDataLst>
          </p:nvPr>
        </p:nvSpPr>
        <p:spPr>
          <a:xfrm>
            <a:off x="3289178" y="213621"/>
            <a:ext cx="6330818" cy="584775"/>
          </a:xfrm>
          <a:prstGeom prst="rect">
            <a:avLst/>
          </a:prstGeom>
          <a:noFill/>
        </p:spPr>
        <p:txBody>
          <a:bodyPr wrap="square" lIns="91440" tIns="45720" rIns="91440" bIns="45720">
            <a:spAutoFit/>
          </a:bodyPr>
          <a:lstStyle/>
          <a:p>
            <a:r>
              <a:rPr lang="en-US" sz="3200" b="1" smtClean="0">
                <a:ln w="0"/>
                <a:solidFill>
                  <a:schemeClr val="bg1"/>
                </a:solidFill>
                <a:effectLst>
                  <a:reflection blurRad="6350" stA="53000" endA="300" endPos="35500" dir="5400000" sy="-90000" algn="bl" rotWithShape="0"/>
                </a:effectLst>
                <a:latin typeface="UTM Helve" panose="02040603050506020204" pitchFamily="18" charset="0"/>
              </a:rPr>
              <a:t>Lắp </a:t>
            </a:r>
            <a:r>
              <a:rPr lang="en-US" sz="3200" b="1">
                <a:ln w="0"/>
                <a:solidFill>
                  <a:schemeClr val="bg1"/>
                </a:solidFill>
                <a:effectLst>
                  <a:reflection blurRad="6350" stA="53000" endA="300" endPos="35500" dir="5400000" sy="-90000" algn="bl" rotWithShape="0"/>
                </a:effectLst>
                <a:latin typeface="UTM Helve" panose="02040603050506020204" pitchFamily="18" charset="0"/>
              </a:rPr>
              <a:t>đặt </a:t>
            </a:r>
            <a:r>
              <a:rPr lang="en-US" sz="3200" b="1" smtClean="0">
                <a:ln w="0"/>
                <a:solidFill>
                  <a:schemeClr val="bg1"/>
                </a:solidFill>
                <a:effectLst>
                  <a:reflection blurRad="6350" stA="53000" endA="300" endPos="35500" dir="5400000" sy="-90000" algn="bl" rotWithShape="0"/>
                </a:effectLst>
                <a:latin typeface="UTM Helve" panose="02040603050506020204" pitchFamily="18" charset="0"/>
              </a:rPr>
              <a:t>mạng điện kiểu ngầm</a:t>
            </a:r>
            <a:endParaRPr lang="en-US" sz="3200" b="1">
              <a:ln w="0"/>
              <a:solidFill>
                <a:schemeClr val="bg1"/>
              </a:solidFill>
              <a:effectLst>
                <a:reflection blurRad="6350" stA="53000" endA="300" endPos="35500" dir="5400000" sy="-90000" algn="bl" rotWithShape="0"/>
              </a:effectLst>
              <a:latin typeface="UTM Helve" panose="02040603050506020204" pitchFamily="18" charset="0"/>
            </a:endParaRPr>
          </a:p>
        </p:txBody>
      </p:sp>
    </p:spTree>
    <p:custDataLst>
      <p:tags r:id="rId2"/>
    </p:custDataLst>
    <p:controls>
      <mc:AlternateContent xmlns:mc="http://schemas.openxmlformats.org/markup-compatibility/2006">
        <mc:Choice xmlns:v="urn:schemas-microsoft-com:vml" Requires="v">
          <p:control spid="1538" name="ShockwaveFlash1" r:id="rId4" imgW="9144000" imgH="5130720"/>
        </mc:Choice>
        <mc:Fallback>
          <p:control name="ShockwaveFlash1" r:id="rId4" imgW="9144000" imgH="5130720">
            <p:pic>
              <p:nvPicPr>
                <p:cNvPr id="4" name="ShockwaveFlash1"/>
                <p:cNvPicPr>
                  <a:picLocks/>
                </p:cNvPicPr>
                <p:nvPr>
                  <p:custDataLst>
                    <p:tags r:id="rId5"/>
                  </p:custDataLst>
                </p:nvPr>
              </p:nvPicPr>
              <p:blipFill>
                <a:blip r:embed="rId8"/>
                <a:stretch>
                  <a:fillRect/>
                </a:stretch>
              </p:blipFill>
              <p:spPr>
                <a:xfrm>
                  <a:off x="1495720" y="1146405"/>
                  <a:ext cx="9144000" cy="5130800"/>
                </a:xfrm>
                <a:prstGeom prst="rect">
                  <a:avLst/>
                </a:prstGeom>
              </p:spPr>
            </p:pic>
          </p:control>
        </mc:Fallback>
      </mc:AlternateContent>
    </p:controls>
    <p:extLst>
      <p:ext uri="{BB962C8B-B14F-4D97-AF65-F5344CB8AC3E}">
        <p14:creationId xmlns:p14="http://schemas.microsoft.com/office/powerpoint/2010/main" val="6660231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1000" b="-11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DA169E-E0D9-4A19-8A94-CD0CC721A1E0}"/>
              </a:ext>
            </a:extLst>
          </p:cNvPr>
          <p:cNvSpPr/>
          <p:nvPr>
            <p:custDataLst>
              <p:tags r:id="rId3"/>
            </p:custDataLst>
          </p:nvPr>
        </p:nvSpPr>
        <p:spPr>
          <a:xfrm>
            <a:off x="4569251" y="168239"/>
            <a:ext cx="3028394" cy="523220"/>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none" lIns="91440" tIns="45720" rIns="91440" bIns="45720">
            <a:spAutoFit/>
          </a:bodyPr>
          <a:lstStyle/>
          <a:p>
            <a:pPr algn="ctr"/>
            <a:r>
              <a:rPr lang="en-US" sz="2800">
                <a:ln w="0"/>
                <a:solidFill>
                  <a:schemeClr val="bg1"/>
                </a:solidFill>
                <a:effectLst>
                  <a:reflection blurRad="6350" stA="53000" endA="300" endPos="35500" dir="5400000" sy="-90000" algn="bl" rotWithShape="0"/>
                </a:effectLst>
                <a:latin typeface="SVN-Servetica Medium" panose="020B0604020202020204" pitchFamily="34" charset="0"/>
                <a:cs typeface="Arial" panose="020B0604020202020204" pitchFamily="34" charset="0"/>
              </a:rPr>
              <a:t>PHẦN I: </a:t>
            </a:r>
            <a:r>
              <a:rPr lang="en-US" sz="2800" smtClean="0">
                <a:ln w="0"/>
                <a:solidFill>
                  <a:schemeClr val="bg1"/>
                </a:solidFill>
                <a:effectLst>
                  <a:reflection blurRad="6350" stA="53000" endA="300" endPos="35500" dir="5400000" sy="-90000" algn="bl" rotWithShape="0"/>
                </a:effectLst>
                <a:latin typeface="SVN-Servetica Medium" panose="020B0604020202020204" pitchFamily="34" charset="0"/>
                <a:cs typeface="Arial" panose="020B0604020202020204" pitchFamily="34" charset="0"/>
              </a:rPr>
              <a:t>MỞ ĐẦU</a:t>
            </a:r>
            <a:endParaRPr lang="en-US" sz="2800">
              <a:ln w="0"/>
              <a:solidFill>
                <a:schemeClr val="bg1"/>
              </a:solidFill>
              <a:effectLst>
                <a:reflection blurRad="6350" stA="53000" endA="300" endPos="35500" dir="5400000" sy="-90000" algn="bl" rotWithShape="0"/>
              </a:effectLst>
              <a:latin typeface="SVN-Servetica Medium" panose="020B0604020202020204" pitchFamily="34" charset="0"/>
              <a:cs typeface="Arial" panose="020B0604020202020204" pitchFamily="34" charset="0"/>
            </a:endParaRPr>
          </a:p>
        </p:txBody>
      </p:sp>
    </p:spTree>
    <p:custDataLst>
      <p:tags r:id="rId2"/>
    </p:custDataLst>
    <p:controls>
      <mc:AlternateContent xmlns:mc="http://schemas.openxmlformats.org/markup-compatibility/2006">
        <mc:Choice xmlns:v="urn:schemas-microsoft-com:vml" Requires="v">
          <p:control spid="5339" name="ShockwaveFlash1" r:id="rId4" imgW="8970840" imgH="5027760"/>
        </mc:Choice>
        <mc:Fallback>
          <p:control name="ShockwaveFlash1" r:id="rId4" imgW="8970840" imgH="5027760">
            <p:pic>
              <p:nvPicPr>
                <p:cNvPr id="3" name="ShockwaveFlash1"/>
                <p:cNvPicPr>
                  <a:picLocks/>
                </p:cNvPicPr>
                <p:nvPr>
                  <p:custDataLst>
                    <p:tags r:id="rId5"/>
                  </p:custDataLst>
                </p:nvPr>
              </p:nvPicPr>
              <p:blipFill>
                <a:blip r:embed="rId8"/>
                <a:stretch>
                  <a:fillRect/>
                </a:stretch>
              </p:blipFill>
              <p:spPr>
                <a:xfrm>
                  <a:off x="1331818" y="1036946"/>
                  <a:ext cx="8971679" cy="5027879"/>
                </a:xfrm>
                <a:prstGeom prst="rect">
                  <a:avLst/>
                </a:prstGeom>
              </p:spPr>
            </p:pic>
          </p:control>
        </mc:Fallback>
      </mc:AlternateContent>
    </p:controls>
    <p:extLst>
      <p:ext uri="{BB962C8B-B14F-4D97-AF65-F5344CB8AC3E}">
        <p14:creationId xmlns:p14="http://schemas.microsoft.com/office/powerpoint/2010/main" val="21879995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1000" b="-11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2CCAE1-BFB2-48CA-87C6-CA0488333AA3}"/>
              </a:ext>
            </a:extLst>
          </p:cNvPr>
          <p:cNvSpPr/>
          <p:nvPr>
            <p:custDataLst>
              <p:tags r:id="rId2"/>
            </p:custDataLst>
          </p:nvPr>
        </p:nvSpPr>
        <p:spPr>
          <a:xfrm>
            <a:off x="2609125" y="328066"/>
            <a:ext cx="6489277" cy="769441"/>
          </a:xfrm>
          <a:prstGeom prst="rect">
            <a:avLst/>
          </a:prstGeom>
          <a:noFill/>
        </p:spPr>
        <p:txBody>
          <a:bodyPr wrap="none" lIns="91440" tIns="45720" rIns="91440" bIns="45720">
            <a:spAutoFit/>
          </a:bodyPr>
          <a:lstStyle/>
          <a:p>
            <a:pPr algn="ctr"/>
            <a:r>
              <a:rPr lang="en-US" sz="4400" smtClean="0">
                <a:ln w="0"/>
                <a:solidFill>
                  <a:schemeClr val="bg1"/>
                </a:solidFill>
                <a:effectLst>
                  <a:reflection blurRad="6350" stA="53000" endA="300" endPos="35500" dir="5400000" sy="-90000" algn="bl" rotWithShape="0"/>
                </a:effectLst>
                <a:latin typeface="UTM Aurora" panose="02040603050506020204" pitchFamily="18" charset="0"/>
                <a:cs typeface="Arial" panose="020B0604020202020204" pitchFamily="34" charset="0"/>
              </a:rPr>
              <a:t>II. Lắp đặt mạng điện kiểu ngầm</a:t>
            </a:r>
            <a:endParaRPr lang="en-US" sz="4400">
              <a:ln w="0"/>
              <a:solidFill>
                <a:schemeClr val="bg1"/>
              </a:solidFill>
              <a:effectLst>
                <a:reflection blurRad="6350" stA="53000" endA="300" endPos="35500" dir="5400000" sy="-90000" algn="bl" rotWithShape="0"/>
              </a:effectLst>
              <a:latin typeface="UTM Aurora"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5482C9E7-F774-46EF-8483-F939D18E2DA4}"/>
              </a:ext>
            </a:extLst>
          </p:cNvPr>
          <p:cNvSpPr/>
          <p:nvPr>
            <p:custDataLst>
              <p:tags r:id="rId3"/>
            </p:custDataLst>
          </p:nvPr>
        </p:nvSpPr>
        <p:spPr>
          <a:xfrm>
            <a:off x="489002" y="1220617"/>
            <a:ext cx="2667233" cy="523220"/>
          </a:xfrm>
          <a:prstGeom prst="rect">
            <a:avLst/>
          </a:prstGeom>
          <a:noFill/>
        </p:spPr>
        <p:txBody>
          <a:bodyPr wrap="square" lIns="91440" tIns="45720" rIns="91440" bIns="45720">
            <a:spAutoFit/>
          </a:bodyPr>
          <a:lstStyle/>
          <a:p>
            <a:r>
              <a:rPr lang="en-US" sz="2800" b="1" cap="none" spc="0">
                <a:ln w="0"/>
                <a:solidFill>
                  <a:schemeClr val="bg1"/>
                </a:solidFill>
                <a:effectLst>
                  <a:outerShdw blurRad="38100" dist="25400" dir="5400000" algn="ctr" rotWithShape="0">
                    <a:srgbClr val="6E747A">
                      <a:alpha val="43000"/>
                    </a:srgbClr>
                  </a:outerShdw>
                </a:effectLst>
                <a:latin typeface="UTM Helve" panose="02040603050506020204" pitchFamily="18" charset="0"/>
              </a:rPr>
              <a:t>1) Khái niệm </a:t>
            </a:r>
          </a:p>
        </p:txBody>
      </p:sp>
      <p:sp>
        <p:nvSpPr>
          <p:cNvPr id="5" name="Rectangle 4">
            <a:extLst>
              <a:ext uri="{FF2B5EF4-FFF2-40B4-BE49-F238E27FC236}">
                <a16:creationId xmlns:a16="http://schemas.microsoft.com/office/drawing/2014/main" id="{ACE55D1F-8188-493A-A017-2F19AB53E3D6}"/>
              </a:ext>
            </a:extLst>
          </p:cNvPr>
          <p:cNvSpPr/>
          <p:nvPr>
            <p:custDataLst>
              <p:tags r:id="rId4"/>
            </p:custDataLst>
          </p:nvPr>
        </p:nvSpPr>
        <p:spPr>
          <a:xfrm>
            <a:off x="1606082" y="1743837"/>
            <a:ext cx="8563100" cy="2062103"/>
          </a:xfrm>
          <a:prstGeom prst="rect">
            <a:avLst/>
          </a:prstGeom>
          <a:noFill/>
          <a:ln>
            <a:noFill/>
          </a:ln>
        </p:spPr>
        <p:txBody>
          <a:bodyPr wrap="square" lIns="91440" tIns="45720" rIns="91440" bIns="45720">
            <a:spAutoFit/>
          </a:bodyPr>
          <a:lstStyle/>
          <a:p>
            <a:pPr algn="just">
              <a:spcBef>
                <a:spcPts val="600"/>
              </a:spcBef>
            </a:pPr>
            <a:r>
              <a:rPr lang="en-US" sz="3200">
                <a:ln w="0"/>
                <a:solidFill>
                  <a:schemeClr val="bg1"/>
                </a:solidFill>
                <a:effectLst>
                  <a:outerShdw blurRad="38100" dist="19050" dir="2700000" algn="tl" rotWithShape="0">
                    <a:schemeClr val="dk1">
                      <a:alpha val="40000"/>
                    </a:schemeClr>
                  </a:outerShdw>
                </a:effectLst>
                <a:latin typeface="UTM Helve" panose="02040603050506020204" pitchFamily="18" charset="0"/>
              </a:rPr>
              <a:t>Mạng điện được lắp đặt ngầm là dây dẫn được đặt trong rãnh của các kết cấu xây dựng như: tường, trần, sàn bê tông và các phần tử kết cấu khác của ngôi nhà. </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794" y="1866947"/>
            <a:ext cx="967497" cy="536784"/>
          </a:xfrm>
          <a:prstGeom prst="rect">
            <a:avLst/>
          </a:prstGeom>
        </p:spPr>
      </p:pic>
    </p:spTree>
    <p:custDataLst>
      <p:tags r:id="rId1"/>
    </p:custDataLst>
    <p:extLst>
      <p:ext uri="{BB962C8B-B14F-4D97-AF65-F5344CB8AC3E}">
        <p14:creationId xmlns:p14="http://schemas.microsoft.com/office/powerpoint/2010/main" val="418343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4000" b="-14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E55D1F-8188-493A-A017-2F19AB53E3D6}"/>
              </a:ext>
            </a:extLst>
          </p:cNvPr>
          <p:cNvSpPr/>
          <p:nvPr>
            <p:custDataLst>
              <p:tags r:id="rId2"/>
            </p:custDataLst>
          </p:nvPr>
        </p:nvSpPr>
        <p:spPr>
          <a:xfrm>
            <a:off x="1323650" y="902523"/>
            <a:ext cx="9383777" cy="6001643"/>
          </a:xfrm>
          <a:prstGeom prst="rect">
            <a:avLst/>
          </a:prstGeom>
          <a:noFill/>
          <a:ln>
            <a:noFill/>
          </a:ln>
        </p:spPr>
        <p:txBody>
          <a:bodyPr wrap="square" lIns="91440" tIns="45720" rIns="91440" bIns="45720">
            <a:spAutoFit/>
          </a:bodyPr>
          <a:lstStyle/>
          <a:p>
            <a:pPr algn="just">
              <a:lnSpc>
                <a:spcPct val="150000"/>
              </a:lnSpc>
            </a:pPr>
            <a:r>
              <a:rPr lang="en-US" sz="3200" b="1">
                <a:ln w="0"/>
                <a:effectLst>
                  <a:outerShdw blurRad="38100" dist="25400" dir="5400000" algn="ctr" rotWithShape="0">
                    <a:srgbClr val="6E747A">
                      <a:alpha val="43000"/>
                    </a:srgbClr>
                  </a:outerShdw>
                </a:effectLst>
                <a:latin typeface="UTM Helve" panose="02040603050506020204" pitchFamily="18" charset="0"/>
              </a:rPr>
              <a:t>+ Không luồn chung dây dẫn điện xoay chiều, một chiều và các đường dây không cùng cấp điện áp vào một ống.</a:t>
            </a:r>
          </a:p>
          <a:p>
            <a:pPr algn="just">
              <a:lnSpc>
                <a:spcPct val="150000"/>
              </a:lnSpc>
            </a:pPr>
            <a:r>
              <a:rPr lang="en-US" sz="3200" b="1">
                <a:ln w="0"/>
                <a:effectLst>
                  <a:outerShdw blurRad="38100" dist="25400" dir="5400000" algn="ctr" rotWithShape="0">
                    <a:srgbClr val="6E747A">
                      <a:alpha val="43000"/>
                    </a:srgbClr>
                  </a:outerShdw>
                </a:effectLst>
                <a:latin typeface="UTM Helve" panose="02040603050506020204" pitchFamily="18" charset="0"/>
              </a:rPr>
              <a:t>+ Bán kính cong của ống khi đặt trong bê tông không được nhỏ hơn 10 lần đường kính ống. </a:t>
            </a:r>
          </a:p>
          <a:p>
            <a:pPr algn="just">
              <a:lnSpc>
                <a:spcPct val="150000"/>
              </a:lnSpc>
            </a:pPr>
            <a:r>
              <a:rPr lang="en-US" sz="3200" b="1">
                <a:ln w="0"/>
                <a:effectLst>
                  <a:outerShdw blurRad="38100" dist="25400" dir="5400000" algn="ctr" rotWithShape="0">
                    <a:srgbClr val="6E747A">
                      <a:alpha val="43000"/>
                    </a:srgbClr>
                  </a:outerShdw>
                </a:effectLst>
                <a:latin typeface="UTM Helve" panose="02040603050506020204" pitchFamily="18" charset="0"/>
              </a:rPr>
              <a:t>+ Để đảm bảo an toàn điện tất cả các ống đều phải nối đất. </a:t>
            </a:r>
          </a:p>
        </p:txBody>
      </p:sp>
      <p:sp>
        <p:nvSpPr>
          <p:cNvPr id="3" name="Rectangle 2">
            <a:extLst>
              <a:ext uri="{FF2B5EF4-FFF2-40B4-BE49-F238E27FC236}">
                <a16:creationId xmlns:a16="http://schemas.microsoft.com/office/drawing/2014/main" id="{115419D1-57FA-4DED-BAAF-52A4997DCD6B}"/>
              </a:ext>
            </a:extLst>
          </p:cNvPr>
          <p:cNvSpPr/>
          <p:nvPr>
            <p:custDataLst>
              <p:tags r:id="rId3"/>
            </p:custDataLst>
          </p:nvPr>
        </p:nvSpPr>
        <p:spPr>
          <a:xfrm>
            <a:off x="4608576" y="241726"/>
            <a:ext cx="3577481" cy="615553"/>
          </a:xfrm>
          <a:prstGeom prst="rect">
            <a:avLst/>
          </a:prstGeom>
          <a:noFill/>
        </p:spPr>
        <p:txBody>
          <a:bodyPr wrap="square" lIns="91440" tIns="45720" rIns="91440" bIns="45720">
            <a:spAutoFit/>
          </a:bodyPr>
          <a:lstStyle/>
          <a:p>
            <a:r>
              <a:rPr lang="en-US" sz="3400" b="1" smtClean="0">
                <a:ln w="0"/>
                <a:solidFill>
                  <a:srgbClr val="FF0000"/>
                </a:solidFill>
                <a:effectLst>
                  <a:reflection blurRad="6350" stA="53000" endA="300" endPos="35500" dir="5400000" sy="-90000" algn="bl" rotWithShape="0"/>
                </a:effectLst>
                <a:latin typeface="UTM Helve" panose="02040603050506020204" pitchFamily="18" charset="0"/>
              </a:rPr>
              <a:t>EM CÓ BIẾT ? </a:t>
            </a:r>
            <a:endParaRPr lang="en-US" sz="3400" b="1">
              <a:ln w="0"/>
              <a:solidFill>
                <a:srgbClr val="FF0000"/>
              </a:solidFill>
              <a:effectLst>
                <a:reflection blurRad="6350" stA="53000" endA="300" endPos="35500" dir="5400000" sy="-90000" algn="bl" rotWithShape="0"/>
              </a:effectLst>
              <a:latin typeface="UTM Helve" panose="02040603050506020204" pitchFamily="18" charset="0"/>
            </a:endParaRPr>
          </a:p>
        </p:txBody>
      </p:sp>
      <p:sp>
        <p:nvSpPr>
          <p:cNvPr id="4" name="Rectangle 3">
            <a:extLst>
              <a:ext uri="{FF2B5EF4-FFF2-40B4-BE49-F238E27FC236}">
                <a16:creationId xmlns:a16="http://schemas.microsoft.com/office/drawing/2014/main" id="{ACE55D1F-8188-493A-A017-2F19AB53E3D6}"/>
              </a:ext>
            </a:extLst>
          </p:cNvPr>
          <p:cNvSpPr/>
          <p:nvPr>
            <p:custDataLst>
              <p:tags r:id="rId4"/>
            </p:custDataLst>
          </p:nvPr>
        </p:nvSpPr>
        <p:spPr>
          <a:xfrm>
            <a:off x="2892863" y="948690"/>
            <a:ext cx="6245352" cy="5262979"/>
          </a:xfrm>
          <a:prstGeom prst="rect">
            <a:avLst/>
          </a:prstGeom>
          <a:noFill/>
          <a:ln>
            <a:noFill/>
          </a:ln>
        </p:spPr>
        <p:txBody>
          <a:bodyPr wrap="square" lIns="91440" tIns="45720" rIns="91440" bIns="45720">
            <a:spAutoFit/>
          </a:bodyPr>
          <a:lstStyle/>
          <a:p>
            <a:pPr algn="just">
              <a:lnSpc>
                <a:spcPct val="150000"/>
              </a:lnSpc>
            </a:pPr>
            <a:r>
              <a:rPr lang="en-US" sz="3200" b="1" cap="none" spc="0" smtClean="0">
                <a:ln w="0"/>
                <a:effectLst>
                  <a:outerShdw blurRad="38100" dist="25400" dir="5400000" algn="ctr" rotWithShape="0">
                    <a:srgbClr val="6E747A">
                      <a:alpha val="43000"/>
                    </a:srgbClr>
                  </a:outerShdw>
                </a:effectLst>
                <a:latin typeface="UTM Helve" panose="02040603050506020204" pitchFamily="18" charset="0"/>
              </a:rPr>
              <a:t>Khi lựa chọn phương thức lắp đặt dây dẫn ngầm phải phù hợp với các yếu tố như: Môi trường xung quanh, với yêu cầu sử dụng, đặc điểm của kết cấu, kiến trúc công trình và kĩ thuật an toàn điện. </a:t>
            </a:r>
            <a:endParaRPr lang="en-US" sz="3200" b="1">
              <a:ln w="0"/>
              <a:effectLst>
                <a:outerShdw blurRad="38100" dist="25400" dir="5400000" algn="ctr" rotWithShape="0">
                  <a:srgbClr val="6E747A">
                    <a:alpha val="43000"/>
                  </a:srgbClr>
                </a:outerShdw>
              </a:effectLst>
              <a:latin typeface="UTM Helve" panose="02040603050506020204" pitchFamily="18" charset="0"/>
            </a:endParaRPr>
          </a:p>
        </p:txBody>
      </p:sp>
      <p:sp>
        <p:nvSpPr>
          <p:cNvPr id="5" name="Rectangle 4">
            <a:extLst>
              <a:ext uri="{FF2B5EF4-FFF2-40B4-BE49-F238E27FC236}">
                <a16:creationId xmlns:a16="http://schemas.microsoft.com/office/drawing/2014/main" id="{ACE55D1F-8188-493A-A017-2F19AB53E3D6}"/>
              </a:ext>
            </a:extLst>
          </p:cNvPr>
          <p:cNvSpPr/>
          <p:nvPr>
            <p:custDataLst>
              <p:tags r:id="rId5"/>
            </p:custDataLst>
          </p:nvPr>
        </p:nvSpPr>
        <p:spPr>
          <a:xfrm>
            <a:off x="1618951" y="948690"/>
            <a:ext cx="10247085" cy="5909310"/>
          </a:xfrm>
          <a:prstGeom prst="rect">
            <a:avLst/>
          </a:prstGeom>
          <a:noFill/>
          <a:ln>
            <a:noFill/>
          </a:ln>
        </p:spPr>
        <p:txBody>
          <a:bodyPr wrap="square" lIns="91440" tIns="45720" rIns="91440" bIns="45720">
            <a:spAutoFit/>
          </a:bodyPr>
          <a:lstStyle/>
          <a:p>
            <a:pPr algn="just">
              <a:lnSpc>
                <a:spcPct val="150000"/>
              </a:lnSpc>
            </a:pPr>
            <a:r>
              <a:rPr lang="en-US" sz="2800" b="1">
                <a:ln w="0"/>
                <a:solidFill>
                  <a:srgbClr val="FF0000"/>
                </a:solidFill>
                <a:effectLst>
                  <a:outerShdw blurRad="38100" dist="25400" dir="5400000" algn="ctr" rotWithShape="0">
                    <a:srgbClr val="6E747A">
                      <a:alpha val="43000"/>
                    </a:srgbClr>
                  </a:outerShdw>
                </a:effectLst>
                <a:latin typeface="UTM Helve" panose="02040603050506020204" pitchFamily="18" charset="0"/>
              </a:rPr>
              <a:t>Các yêu cầu: </a:t>
            </a:r>
          </a:p>
          <a:p>
            <a:pPr algn="just">
              <a:lnSpc>
                <a:spcPct val="150000"/>
              </a:lnSpc>
            </a:pPr>
            <a:r>
              <a:rPr lang="en-US" sz="2800" b="1">
                <a:ln w="0"/>
                <a:effectLst>
                  <a:outerShdw blurRad="38100" dist="25400" dir="5400000" algn="ctr" rotWithShape="0">
                    <a:srgbClr val="6E747A">
                      <a:alpha val="43000"/>
                    </a:srgbClr>
                  </a:outerShdw>
                </a:effectLst>
                <a:latin typeface="UTM Helve" panose="02040603050506020204" pitchFamily="18" charset="0"/>
              </a:rPr>
              <a:t>+ Tiến hành lắp ráp trong môi trường khô ráo. Trong mọi trường hợp đặt dây dẫn trực tiếp trên rãnh tường hoặc trong ống đều phải dùng hộp nối dây ở chỗ nối đường ống </a:t>
            </a:r>
          </a:p>
          <a:p>
            <a:pPr algn="just">
              <a:lnSpc>
                <a:spcPct val="150000"/>
              </a:lnSpc>
            </a:pPr>
            <a:r>
              <a:rPr lang="en-US" sz="2800" b="1">
                <a:ln w="0"/>
                <a:effectLst>
                  <a:outerShdw blurRad="38100" dist="25400" dir="5400000" algn="ctr" rotWithShape="0">
                    <a:srgbClr val="6E747A">
                      <a:alpha val="43000"/>
                    </a:srgbClr>
                  </a:outerShdw>
                </a:effectLst>
                <a:latin typeface="UTM Helve" panose="02040603050506020204" pitchFamily="18" charset="0"/>
              </a:rPr>
              <a:t>+ Số dây hoặc tiết diện dây dẫn phải dự tính việc tăng thêm nhu cầu tiêu thụ điện sau này nhưng không được vượt quá 40% tiết diện ống.</a:t>
            </a:r>
          </a:p>
          <a:p>
            <a:pPr algn="just">
              <a:lnSpc>
                <a:spcPct val="150000"/>
              </a:lnSpc>
            </a:pPr>
            <a:r>
              <a:rPr lang="en-US" sz="2800" b="1">
                <a:ln w="0"/>
                <a:effectLst>
                  <a:outerShdw blurRad="38100" dist="25400" dir="5400000" algn="ctr" rotWithShape="0">
                    <a:srgbClr val="6E747A">
                      <a:alpha val="43000"/>
                    </a:srgbClr>
                  </a:outerShdw>
                </a:effectLst>
                <a:latin typeface="UTM Helve" panose="02040603050506020204" pitchFamily="18" charset="0"/>
              </a:rPr>
              <a:t>+ Bên trong ống phải sạch, miệng ống phải nhẵn.</a:t>
            </a:r>
          </a:p>
        </p:txBody>
      </p:sp>
    </p:spTree>
    <p:custDataLst>
      <p:tags r:id="rId1"/>
    </p:custDataLst>
    <p:extLst>
      <p:ext uri="{BB962C8B-B14F-4D97-AF65-F5344CB8AC3E}">
        <p14:creationId xmlns:p14="http://schemas.microsoft.com/office/powerpoint/2010/main" val="29197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4" grpId="1"/>
      <p:bldP spid="5" grpId="0"/>
      <p:bldP spid="5" grpId="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5419D1-57FA-4DED-BAAF-52A4997DCD6B}"/>
              </a:ext>
            </a:extLst>
          </p:cNvPr>
          <p:cNvSpPr/>
          <p:nvPr>
            <p:custDataLst>
              <p:tags r:id="rId2"/>
            </p:custDataLst>
          </p:nvPr>
        </p:nvSpPr>
        <p:spPr>
          <a:xfrm>
            <a:off x="3077352" y="169170"/>
            <a:ext cx="6611111" cy="461665"/>
          </a:xfrm>
          <a:prstGeom prst="rect">
            <a:avLst/>
          </a:prstGeom>
          <a:noFill/>
        </p:spPr>
        <p:txBody>
          <a:bodyPr wrap="square" lIns="91440" tIns="45720" rIns="91440" bIns="45720">
            <a:spAutoFit/>
          </a:bodyPr>
          <a:lstStyle/>
          <a:p>
            <a:r>
              <a:rPr lang="en-US" sz="2400" b="1" smtClean="0">
                <a:ln w="0"/>
                <a:solidFill>
                  <a:srgbClr val="FF0000"/>
                </a:solidFill>
                <a:effectLst>
                  <a:outerShdw blurRad="38100" dist="25400" dir="5400000" algn="ctr" rotWithShape="0">
                    <a:srgbClr val="6E747A">
                      <a:alpha val="43000"/>
                    </a:srgbClr>
                  </a:outerShdw>
                </a:effectLst>
                <a:latin typeface="UTM Helve" panose="02040603050506020204" pitchFamily="18" charset="0"/>
              </a:rPr>
              <a:t>2. Ưu - nhược điểm của lắp đặt kiểu ngầm</a:t>
            </a:r>
            <a:endParaRPr lang="en-US" sz="2400" b="1" cap="none" spc="0">
              <a:ln w="0"/>
              <a:solidFill>
                <a:srgbClr val="FF0000"/>
              </a:solidFill>
              <a:effectLst>
                <a:outerShdw blurRad="38100" dist="25400" dir="5400000" algn="ctr" rotWithShape="0">
                  <a:srgbClr val="6E747A">
                    <a:alpha val="43000"/>
                  </a:srgbClr>
                </a:outerShdw>
              </a:effectLst>
              <a:latin typeface="UTM Helve" panose="02040603050506020204" pitchFamily="18" charset="0"/>
            </a:endParaRPr>
          </a:p>
        </p:txBody>
      </p:sp>
      <p:sp>
        <p:nvSpPr>
          <p:cNvPr id="4" name="Rectangle 3">
            <a:extLst>
              <a:ext uri="{FF2B5EF4-FFF2-40B4-BE49-F238E27FC236}">
                <a16:creationId xmlns:a16="http://schemas.microsoft.com/office/drawing/2014/main" id="{115419D1-57FA-4DED-BAAF-52A4997DCD6B}"/>
              </a:ext>
            </a:extLst>
          </p:cNvPr>
          <p:cNvSpPr/>
          <p:nvPr>
            <p:custDataLst>
              <p:tags r:id="rId3"/>
            </p:custDataLst>
          </p:nvPr>
        </p:nvSpPr>
        <p:spPr>
          <a:xfrm>
            <a:off x="3077352" y="658042"/>
            <a:ext cx="2048256" cy="461665"/>
          </a:xfrm>
          <a:prstGeom prst="rect">
            <a:avLst/>
          </a:prstGeom>
          <a:noFill/>
        </p:spPr>
        <p:txBody>
          <a:bodyPr wrap="square" lIns="91440" tIns="45720" rIns="91440" bIns="45720">
            <a:spAutoFit/>
          </a:bodyPr>
          <a:lstStyle/>
          <a:p>
            <a:r>
              <a:rPr lang="en-US" sz="2400" smtClean="0">
                <a:ln w="0"/>
                <a:solidFill>
                  <a:srgbClr val="FF0000"/>
                </a:solidFill>
                <a:effectLst>
                  <a:outerShdw blurRad="38100" dist="25400" dir="5400000" algn="ctr" rotWithShape="0">
                    <a:srgbClr val="6E747A">
                      <a:alpha val="43000"/>
                    </a:srgbClr>
                  </a:outerShdw>
                </a:effectLst>
                <a:latin typeface="UTM Helve" panose="02040603050506020204" pitchFamily="18" charset="0"/>
              </a:rPr>
              <a:t>* Ưu điểm:</a:t>
            </a:r>
            <a:endParaRPr lang="en-US" sz="2400" cap="none" spc="0">
              <a:ln w="0"/>
              <a:solidFill>
                <a:srgbClr val="FF0000"/>
              </a:solidFill>
              <a:effectLst>
                <a:outerShdw blurRad="38100" dist="25400" dir="5400000" algn="ctr" rotWithShape="0">
                  <a:srgbClr val="6E747A">
                    <a:alpha val="43000"/>
                  </a:srgbClr>
                </a:outerShdw>
              </a:effectLst>
              <a:latin typeface="UTM Helve" panose="02040603050506020204" pitchFamily="18" charset="0"/>
            </a:endParaRPr>
          </a:p>
        </p:txBody>
      </p:sp>
      <p:sp>
        <p:nvSpPr>
          <p:cNvPr id="6" name="Rectangle 5">
            <a:extLst>
              <a:ext uri="{FF2B5EF4-FFF2-40B4-BE49-F238E27FC236}">
                <a16:creationId xmlns:a16="http://schemas.microsoft.com/office/drawing/2014/main" id="{ACE55D1F-8188-493A-A017-2F19AB53E3D6}"/>
              </a:ext>
            </a:extLst>
          </p:cNvPr>
          <p:cNvSpPr/>
          <p:nvPr>
            <p:custDataLst>
              <p:tags r:id="rId4"/>
            </p:custDataLst>
          </p:nvPr>
        </p:nvSpPr>
        <p:spPr>
          <a:xfrm>
            <a:off x="2875526" y="6002768"/>
            <a:ext cx="8124188" cy="830997"/>
          </a:xfrm>
          <a:prstGeom prst="rect">
            <a:avLst/>
          </a:prstGeom>
          <a:noFill/>
          <a:ln>
            <a:noFill/>
          </a:ln>
        </p:spPr>
        <p:txBody>
          <a:bodyPr wrap="square" lIns="91440" tIns="45720" rIns="91440" bIns="45720">
            <a:spAutoFit/>
          </a:bodyPr>
          <a:lstStyle/>
          <a:p>
            <a:r>
              <a:rPr lang="en-US" sz="2400" b="1" smtClean="0">
                <a:ln w="0"/>
                <a:effectLst>
                  <a:outerShdw blurRad="38100" dist="25400" dir="5400000" algn="ctr" rotWithShape="0">
                    <a:srgbClr val="6E747A">
                      <a:alpha val="43000"/>
                    </a:srgbClr>
                  </a:outerShdw>
                </a:effectLst>
                <a:latin typeface="UTM Helve" panose="02040603050506020204" pitchFamily="18" charset="0"/>
              </a:rPr>
              <a:t>- Tránh được tác động xấu của môi trường</a:t>
            </a:r>
          </a:p>
          <a:p>
            <a:r>
              <a:rPr lang="en-US" sz="2400" b="1" smtClean="0">
                <a:ln w="0"/>
                <a:effectLst>
                  <a:outerShdw blurRad="38100" dist="25400" dir="5400000" algn="ctr" rotWithShape="0">
                    <a:srgbClr val="6E747A">
                      <a:alpha val="43000"/>
                    </a:srgbClr>
                  </a:outerShdw>
                </a:effectLst>
                <a:latin typeface="UTM Helve" panose="02040603050506020204" pitchFamily="18" charset="0"/>
              </a:rPr>
              <a:t>- Đảm bảo được yêu cầu mĩ thuật</a:t>
            </a:r>
            <a:endParaRPr lang="en-US" sz="2400" b="1">
              <a:ln w="0"/>
              <a:effectLst>
                <a:outerShdw blurRad="38100" dist="25400" dir="5400000" algn="ctr" rotWithShape="0">
                  <a:srgbClr val="6E747A">
                    <a:alpha val="43000"/>
                  </a:srgbClr>
                </a:outerShdw>
              </a:effectLst>
              <a:latin typeface="UTM Helve" panose="02040603050506020204" pitchFamily="18"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6841" y="1807245"/>
            <a:ext cx="6982162" cy="4281584"/>
          </a:xfrm>
          <a:prstGeom prst="rect">
            <a:avLst/>
          </a:prstGeom>
        </p:spPr>
      </p:pic>
    </p:spTree>
    <p:custDataLst>
      <p:tags r:id="rId1"/>
    </p:custDataLst>
    <p:extLst>
      <p:ext uri="{BB962C8B-B14F-4D97-AF65-F5344CB8AC3E}">
        <p14:creationId xmlns:p14="http://schemas.microsoft.com/office/powerpoint/2010/main" val="81229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5419D1-57FA-4DED-BAAF-52A4997DCD6B}"/>
              </a:ext>
            </a:extLst>
          </p:cNvPr>
          <p:cNvSpPr/>
          <p:nvPr>
            <p:custDataLst>
              <p:tags r:id="rId2"/>
            </p:custDataLst>
          </p:nvPr>
        </p:nvSpPr>
        <p:spPr>
          <a:xfrm>
            <a:off x="3131057" y="259481"/>
            <a:ext cx="6611111" cy="461665"/>
          </a:xfrm>
          <a:prstGeom prst="rect">
            <a:avLst/>
          </a:prstGeom>
          <a:noFill/>
        </p:spPr>
        <p:txBody>
          <a:bodyPr wrap="square" lIns="91440" tIns="45720" rIns="91440" bIns="45720">
            <a:spAutoFit/>
          </a:bodyPr>
          <a:lstStyle/>
          <a:p>
            <a:r>
              <a:rPr lang="en-US" sz="2400" b="1" smtClean="0">
                <a:ln w="0"/>
                <a:solidFill>
                  <a:srgbClr val="FF0000"/>
                </a:solidFill>
                <a:effectLst>
                  <a:outerShdw blurRad="38100" dist="25400" dir="5400000" algn="ctr" rotWithShape="0">
                    <a:srgbClr val="6E747A">
                      <a:alpha val="43000"/>
                    </a:srgbClr>
                  </a:outerShdw>
                </a:effectLst>
                <a:latin typeface="UTM Helve" panose="02040603050506020204" pitchFamily="18" charset="0"/>
              </a:rPr>
              <a:t>2. Ưu - nhược điểm của lắp đặt kiểu ngầm</a:t>
            </a:r>
            <a:endParaRPr lang="en-US" sz="2400" b="1" cap="none" spc="0">
              <a:ln w="0"/>
              <a:solidFill>
                <a:srgbClr val="FF0000"/>
              </a:solidFill>
              <a:effectLst>
                <a:outerShdw blurRad="38100" dist="25400" dir="5400000" algn="ctr" rotWithShape="0">
                  <a:srgbClr val="6E747A">
                    <a:alpha val="43000"/>
                  </a:srgbClr>
                </a:outerShdw>
              </a:effectLst>
              <a:latin typeface="UTM Helve" panose="02040603050506020204" pitchFamily="18" charset="0"/>
            </a:endParaRPr>
          </a:p>
        </p:txBody>
      </p:sp>
      <p:sp>
        <p:nvSpPr>
          <p:cNvPr id="4" name="Rectangle 3">
            <a:extLst>
              <a:ext uri="{FF2B5EF4-FFF2-40B4-BE49-F238E27FC236}">
                <a16:creationId xmlns:a16="http://schemas.microsoft.com/office/drawing/2014/main" id="{115419D1-57FA-4DED-BAAF-52A4997DCD6B}"/>
              </a:ext>
            </a:extLst>
          </p:cNvPr>
          <p:cNvSpPr/>
          <p:nvPr>
            <p:custDataLst>
              <p:tags r:id="rId3"/>
            </p:custDataLst>
          </p:nvPr>
        </p:nvSpPr>
        <p:spPr>
          <a:xfrm>
            <a:off x="3131056" y="817265"/>
            <a:ext cx="3291839" cy="461665"/>
          </a:xfrm>
          <a:prstGeom prst="rect">
            <a:avLst/>
          </a:prstGeom>
          <a:noFill/>
        </p:spPr>
        <p:txBody>
          <a:bodyPr wrap="square" lIns="91440" tIns="45720" rIns="91440" bIns="45720">
            <a:spAutoFit/>
          </a:bodyPr>
          <a:lstStyle/>
          <a:p>
            <a:r>
              <a:rPr lang="en-US" sz="2400" b="1" smtClean="0">
                <a:ln w="0"/>
                <a:solidFill>
                  <a:srgbClr val="FF0000"/>
                </a:solidFill>
                <a:effectLst>
                  <a:outerShdw blurRad="38100" dist="25400" dir="5400000" algn="ctr" rotWithShape="0">
                    <a:srgbClr val="6E747A">
                      <a:alpha val="43000"/>
                    </a:srgbClr>
                  </a:outerShdw>
                </a:effectLst>
                <a:latin typeface="UTM Helve" panose="02040603050506020204" pitchFamily="18" charset="0"/>
              </a:rPr>
              <a:t>* Nhược điểm</a:t>
            </a:r>
            <a:endParaRPr lang="en-US" sz="2400" b="1" cap="none" spc="0">
              <a:ln w="0"/>
              <a:solidFill>
                <a:srgbClr val="FF0000"/>
              </a:solidFill>
              <a:effectLst>
                <a:outerShdw blurRad="38100" dist="25400" dir="5400000" algn="ctr" rotWithShape="0">
                  <a:srgbClr val="6E747A">
                    <a:alpha val="43000"/>
                  </a:srgbClr>
                </a:outerShdw>
              </a:effectLst>
              <a:latin typeface="UTM Helve" panose="02040603050506020204" pitchFamily="18" charset="0"/>
            </a:endParaRPr>
          </a:p>
        </p:txBody>
      </p:sp>
      <p:sp>
        <p:nvSpPr>
          <p:cNvPr id="6" name="Rectangle 5">
            <a:extLst>
              <a:ext uri="{FF2B5EF4-FFF2-40B4-BE49-F238E27FC236}">
                <a16:creationId xmlns:a16="http://schemas.microsoft.com/office/drawing/2014/main" id="{ACE55D1F-8188-493A-A017-2F19AB53E3D6}"/>
              </a:ext>
            </a:extLst>
          </p:cNvPr>
          <p:cNvSpPr/>
          <p:nvPr>
            <p:custDataLst>
              <p:tags r:id="rId4"/>
            </p:custDataLst>
          </p:nvPr>
        </p:nvSpPr>
        <p:spPr>
          <a:xfrm>
            <a:off x="4067812" y="6133384"/>
            <a:ext cx="8124188" cy="461665"/>
          </a:xfrm>
          <a:prstGeom prst="rect">
            <a:avLst/>
          </a:prstGeom>
          <a:noFill/>
          <a:ln>
            <a:noFill/>
          </a:ln>
        </p:spPr>
        <p:txBody>
          <a:bodyPr wrap="square" lIns="91440" tIns="45720" rIns="91440" bIns="45720">
            <a:spAutoFit/>
          </a:bodyPr>
          <a:lstStyle/>
          <a:p>
            <a:r>
              <a:rPr lang="en-US" sz="2400" b="1" smtClean="0">
                <a:ln w="0"/>
                <a:effectLst>
                  <a:outerShdw blurRad="38100" dist="25400" dir="5400000" algn="ctr" rotWithShape="0">
                    <a:srgbClr val="6E747A">
                      <a:alpha val="43000"/>
                    </a:srgbClr>
                  </a:outerShdw>
                </a:effectLst>
                <a:latin typeface="UTM Helve" panose="02040603050506020204" pitchFamily="18" charset="0"/>
              </a:rPr>
              <a:t>Khó lắp đặt, khó sửa chữa </a:t>
            </a:r>
            <a:endParaRPr lang="en-US" sz="2400" b="1">
              <a:ln w="0"/>
              <a:effectLst>
                <a:outerShdw blurRad="38100" dist="25400" dir="5400000" algn="ctr" rotWithShape="0">
                  <a:srgbClr val="6E747A">
                    <a:alpha val="43000"/>
                  </a:srgbClr>
                </a:outerShdw>
              </a:effectLst>
              <a:latin typeface="UTM Helve" panose="02040603050506020204" pitchFamily="18"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474" y="2041093"/>
            <a:ext cx="5558139" cy="3799342"/>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24470" y="2049816"/>
            <a:ext cx="5740377" cy="3790619"/>
          </a:xfrm>
          <a:prstGeom prst="rect">
            <a:avLst/>
          </a:prstGeom>
        </p:spPr>
      </p:pic>
    </p:spTree>
    <p:custDataLst>
      <p:tags r:id="rId1"/>
    </p:custDataLst>
    <p:extLst>
      <p:ext uri="{BB962C8B-B14F-4D97-AF65-F5344CB8AC3E}">
        <p14:creationId xmlns:p14="http://schemas.microsoft.com/office/powerpoint/2010/main" val="341063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5419D1-57FA-4DED-BAAF-52A4997DCD6B}"/>
              </a:ext>
            </a:extLst>
          </p:cNvPr>
          <p:cNvSpPr/>
          <p:nvPr>
            <p:custDataLst>
              <p:tags r:id="rId2"/>
            </p:custDataLst>
          </p:nvPr>
        </p:nvSpPr>
        <p:spPr>
          <a:xfrm>
            <a:off x="694944" y="653689"/>
            <a:ext cx="10479024" cy="830997"/>
          </a:xfrm>
          <a:prstGeom prst="rect">
            <a:avLst/>
          </a:prstGeom>
          <a:noFill/>
        </p:spPr>
        <p:txBody>
          <a:bodyPr wrap="square" lIns="91440" tIns="45720" rIns="91440" bIns="45720">
            <a:spAutoFit/>
          </a:bodyPr>
          <a:lstStyle/>
          <a:p>
            <a:r>
              <a:rPr lang="en-US" sz="2400" b="1" smtClean="0">
                <a:ln w="0"/>
                <a:solidFill>
                  <a:srgbClr val="FF0000"/>
                </a:solidFill>
                <a:effectLst>
                  <a:outerShdw blurRad="38100" dist="25400" dir="5400000" algn="ctr" rotWithShape="0">
                    <a:srgbClr val="6E747A">
                      <a:alpha val="43000"/>
                    </a:srgbClr>
                  </a:outerShdw>
                </a:effectLst>
                <a:latin typeface="UTM Helve" panose="02040603050506020204" pitchFamily="18" charset="0"/>
              </a:rPr>
              <a:t>So sánh ưu nhược điểm của các phương pháp lắp đặt dây dẫn của mạng điện trong nhà </a:t>
            </a:r>
            <a:endParaRPr lang="en-US" sz="2400" b="1" cap="none" spc="0">
              <a:ln w="0"/>
              <a:solidFill>
                <a:srgbClr val="FF0000"/>
              </a:solidFill>
              <a:effectLst>
                <a:outerShdw blurRad="38100" dist="25400" dir="5400000" algn="ctr" rotWithShape="0">
                  <a:srgbClr val="6E747A">
                    <a:alpha val="43000"/>
                  </a:srgbClr>
                </a:outerShdw>
              </a:effectLst>
              <a:latin typeface="UTM Helve" panose="02040603050506020204" pitchFamily="18" charset="0"/>
            </a:endParaRPr>
          </a:p>
        </p:txBody>
      </p:sp>
      <p:graphicFrame>
        <p:nvGraphicFramePr>
          <p:cNvPr id="4" name="Table 3"/>
          <p:cNvGraphicFramePr>
            <a:graphicFrameLocks noGrp="1"/>
          </p:cNvGraphicFramePr>
          <p:nvPr>
            <p:custDataLst>
              <p:tags r:id="rId3"/>
            </p:custDataLst>
            <p:extLst>
              <p:ext uri="{D42A27DB-BD31-4B8C-83A1-F6EECF244321}">
                <p14:modId xmlns:p14="http://schemas.microsoft.com/office/powerpoint/2010/main" val="1423541758"/>
              </p:ext>
            </p:extLst>
          </p:nvPr>
        </p:nvGraphicFramePr>
        <p:xfrm>
          <a:off x="1107440" y="1652354"/>
          <a:ext cx="9416288" cy="4480561"/>
        </p:xfrm>
        <a:graphic>
          <a:graphicData uri="http://schemas.openxmlformats.org/drawingml/2006/table">
            <a:tbl>
              <a:tblPr firstRow="1" bandRow="1">
                <a:tableStyleId>{5C22544A-7EE6-4342-B048-85BDC9FD1C3A}</a:tableStyleId>
              </a:tblPr>
              <a:tblGrid>
                <a:gridCol w="2695701">
                  <a:extLst>
                    <a:ext uri="{9D8B030D-6E8A-4147-A177-3AD203B41FA5}">
                      <a16:colId xmlns:a16="http://schemas.microsoft.com/office/drawing/2014/main" val="990881344"/>
                    </a:ext>
                  </a:extLst>
                </a:gridCol>
                <a:gridCol w="3581824">
                  <a:extLst>
                    <a:ext uri="{9D8B030D-6E8A-4147-A177-3AD203B41FA5}">
                      <a16:colId xmlns:a16="http://schemas.microsoft.com/office/drawing/2014/main" val="3318644476"/>
                    </a:ext>
                  </a:extLst>
                </a:gridCol>
                <a:gridCol w="3138763">
                  <a:extLst>
                    <a:ext uri="{9D8B030D-6E8A-4147-A177-3AD203B41FA5}">
                      <a16:colId xmlns:a16="http://schemas.microsoft.com/office/drawing/2014/main" val="1147556677"/>
                    </a:ext>
                  </a:extLst>
                </a:gridCol>
              </a:tblGrid>
              <a:tr h="469588">
                <a:tc>
                  <a:txBody>
                    <a:bodyPr/>
                    <a:lstStyle/>
                    <a:p>
                      <a:pPr algn="ctr"/>
                      <a:endParaRPr lang="en-US">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smtClean="0">
                          <a:solidFill>
                            <a:sysClr val="windowText" lastClr="000000"/>
                          </a:solidFill>
                          <a:latin typeface="Times New Roman" panose="02020603050405020304" pitchFamily="18" charset="0"/>
                          <a:cs typeface="Times New Roman" panose="02020603050405020304" pitchFamily="18" charset="0"/>
                        </a:rPr>
                        <a:t>Lắp</a:t>
                      </a:r>
                      <a:r>
                        <a:rPr lang="en-US" sz="2400" baseline="0" smtClean="0">
                          <a:solidFill>
                            <a:sysClr val="windowText" lastClr="000000"/>
                          </a:solidFill>
                          <a:latin typeface="Times New Roman" panose="02020603050405020304" pitchFamily="18" charset="0"/>
                          <a:cs typeface="Times New Roman" panose="02020603050405020304" pitchFamily="18" charset="0"/>
                        </a:rPr>
                        <a:t> kiểu nổi</a:t>
                      </a:r>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smtClean="0">
                          <a:solidFill>
                            <a:sysClr val="windowText" lastClr="000000"/>
                          </a:solidFill>
                          <a:latin typeface="Times New Roman" panose="02020603050405020304" pitchFamily="18" charset="0"/>
                          <a:cs typeface="Times New Roman" panose="02020603050405020304" pitchFamily="18" charset="0"/>
                        </a:rPr>
                        <a:t>Lắp</a:t>
                      </a:r>
                      <a:r>
                        <a:rPr lang="en-US" sz="2400" baseline="0" smtClean="0">
                          <a:solidFill>
                            <a:sysClr val="windowText" lastClr="000000"/>
                          </a:solidFill>
                          <a:latin typeface="Times New Roman" panose="02020603050405020304" pitchFamily="18" charset="0"/>
                          <a:cs typeface="Times New Roman" panose="02020603050405020304" pitchFamily="18" charset="0"/>
                        </a:rPr>
                        <a:t> kiểu ngầm</a:t>
                      </a:r>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43089228"/>
                  </a:ext>
                </a:extLst>
              </a:tr>
              <a:tr h="715401">
                <a:tc rowSpan="3">
                  <a:txBody>
                    <a:bodyPr/>
                    <a:lstStyle/>
                    <a:p>
                      <a:pPr algn="ctr"/>
                      <a:r>
                        <a:rPr lang="vi-VN" sz="2400" b="1" smtClean="0">
                          <a:solidFill>
                            <a:schemeClr val="accent6">
                              <a:lumMod val="50000"/>
                            </a:schemeClr>
                          </a:solidFill>
                        </a:rPr>
                        <a:t>Ư</a:t>
                      </a:r>
                      <a:r>
                        <a:rPr lang="en-US" sz="2400" b="1" smtClean="0">
                          <a:solidFill>
                            <a:schemeClr val="accent6">
                              <a:lumMod val="50000"/>
                            </a:schemeClr>
                          </a:solidFill>
                          <a:latin typeface="UTM Helve" panose="02040603050506020204" pitchFamily="18" charset="0"/>
                        </a:rPr>
                        <a:t>u</a:t>
                      </a:r>
                      <a:r>
                        <a:rPr lang="en-US" sz="2400" b="1" baseline="0" smtClean="0">
                          <a:solidFill>
                            <a:schemeClr val="accent6">
                              <a:lumMod val="50000"/>
                            </a:schemeClr>
                          </a:solidFill>
                          <a:latin typeface="UTM Helve" panose="02040603050506020204" pitchFamily="18" charset="0"/>
                        </a:rPr>
                        <a:t> điểm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030146"/>
                  </a:ext>
                </a:extLst>
              </a:tr>
              <a:tr h="823893">
                <a:tc vMerge="1">
                  <a:txBody>
                    <a:bodyPr/>
                    <a:lstStyle/>
                    <a:p>
                      <a:pPr algn="ctr"/>
                      <a:endParaRPr lang="en-US" sz="2400" b="1" baseline="0" dirty="0" smtClean="0">
                        <a:solidFill>
                          <a:schemeClr val="accent6">
                            <a:lumMod val="50000"/>
                          </a:schemeClr>
                        </a:solidFill>
                        <a:latin typeface="UTM Helve"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9012568"/>
                  </a:ext>
                </a:extLst>
              </a:tr>
              <a:tr h="823893">
                <a:tc vMerge="1">
                  <a:txBody>
                    <a:bodyPr/>
                    <a:lstStyle/>
                    <a:p>
                      <a:pPr algn="ctr"/>
                      <a:endParaRPr lang="en-US" sz="2400" b="1" baseline="0" dirty="0" smtClean="0">
                        <a:solidFill>
                          <a:schemeClr val="accent6">
                            <a:lumMod val="50000"/>
                          </a:schemeClr>
                        </a:solidFill>
                        <a:latin typeface="UTM Helve"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8514719"/>
                  </a:ext>
                </a:extLst>
              </a:tr>
              <a:tr h="823893">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smtClean="0">
                          <a:solidFill>
                            <a:schemeClr val="accent6">
                              <a:lumMod val="50000"/>
                            </a:schemeClr>
                          </a:solidFill>
                          <a:latin typeface="UTM Helve" panose="02040603050506020204" pitchFamily="18" charset="0"/>
                        </a:rPr>
                        <a:t>Nhược</a:t>
                      </a:r>
                      <a:r>
                        <a:rPr lang="en-US" sz="2400" b="1" baseline="0" smtClean="0">
                          <a:solidFill>
                            <a:schemeClr val="accent6">
                              <a:lumMod val="50000"/>
                            </a:schemeClr>
                          </a:solidFill>
                          <a:latin typeface="UTM Helve" panose="02040603050506020204" pitchFamily="18" charset="0"/>
                        </a:rPr>
                        <a:t> điểm</a:t>
                      </a:r>
                    </a:p>
                    <a:p>
                      <a:pPr algn="ctr"/>
                      <a:endParaRPr lang="en-US" sz="2400" b="1" baseline="0" smtClean="0">
                        <a:solidFill>
                          <a:schemeClr val="accent6">
                            <a:lumMod val="50000"/>
                          </a:schemeClr>
                        </a:solidFill>
                        <a:latin typeface="UTM Helve"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8083511"/>
                  </a:ext>
                </a:extLst>
              </a:tr>
              <a:tr h="823893">
                <a:tc vMerge="1">
                  <a:txBody>
                    <a:bodyPr/>
                    <a:lstStyle/>
                    <a:p>
                      <a:pPr algn="ctr"/>
                      <a:endParaRPr lang="en-US" sz="2400" b="1" baseline="0" dirty="0" smtClean="0">
                        <a:solidFill>
                          <a:schemeClr val="accent6">
                            <a:lumMod val="50000"/>
                          </a:schemeClr>
                        </a:solidFill>
                        <a:latin typeface="UTM Helve"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0121108"/>
                  </a:ext>
                </a:extLst>
              </a:tr>
            </a:tbl>
          </a:graphicData>
        </a:graphic>
      </p:graphicFrame>
    </p:spTree>
    <p:custDataLst>
      <p:tags r:id="rId1"/>
    </p:custDataLst>
    <p:extLst>
      <p:ext uri="{BB962C8B-B14F-4D97-AF65-F5344CB8AC3E}">
        <p14:creationId xmlns:p14="http://schemas.microsoft.com/office/powerpoint/2010/main" val="263420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1000" b="-11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5419D1-57FA-4DED-BAAF-52A4997DCD6B}"/>
              </a:ext>
            </a:extLst>
          </p:cNvPr>
          <p:cNvSpPr/>
          <p:nvPr>
            <p:custDataLst>
              <p:tags r:id="rId3"/>
            </p:custDataLst>
          </p:nvPr>
        </p:nvSpPr>
        <p:spPr>
          <a:xfrm>
            <a:off x="2198398" y="402019"/>
            <a:ext cx="8401868" cy="523220"/>
          </a:xfrm>
          <a:prstGeom prst="rect">
            <a:avLst/>
          </a:prstGeom>
          <a:noFill/>
        </p:spPr>
        <p:txBody>
          <a:bodyPr wrap="square" lIns="91440" tIns="45720" rIns="91440" bIns="45720">
            <a:spAutoFit/>
          </a:bodyPr>
          <a:lstStyle/>
          <a:p>
            <a:r>
              <a:rPr lang="en-US" sz="2800" b="1">
                <a:ln w="0"/>
                <a:solidFill>
                  <a:schemeClr val="bg1"/>
                </a:solidFill>
                <a:effectLst>
                  <a:reflection blurRad="6350" stA="53000" endA="300" endPos="35500" dir="5400000" sy="-90000" algn="bl" rotWithShape="0"/>
                </a:effectLst>
                <a:latin typeface="UTM Helve" panose="02040603050506020204" pitchFamily="18" charset="0"/>
              </a:rPr>
              <a:t>Ư</a:t>
            </a:r>
            <a:r>
              <a:rPr lang="en-US" sz="2800" b="1" smtClean="0">
                <a:ln w="0"/>
                <a:solidFill>
                  <a:schemeClr val="bg1"/>
                </a:solidFill>
                <a:effectLst>
                  <a:reflection blurRad="6350" stA="53000" endA="300" endPos="35500" dir="5400000" sy="-90000" algn="bl" rotWithShape="0"/>
                </a:effectLst>
                <a:latin typeface="UTM Helve" panose="02040603050506020204" pitchFamily="18" charset="0"/>
              </a:rPr>
              <a:t>u nhược điểm của 2 kiểu lắp đặt dây dẫn điện</a:t>
            </a:r>
            <a:endParaRPr lang="en-US" sz="2800" b="1">
              <a:ln w="0"/>
              <a:solidFill>
                <a:schemeClr val="bg1"/>
              </a:solidFill>
              <a:effectLst>
                <a:reflection blurRad="6350" stA="53000" endA="300" endPos="35500" dir="5400000" sy="-90000" algn="bl" rotWithShape="0"/>
              </a:effectLst>
              <a:latin typeface="UTM Helve" panose="02040603050506020204" pitchFamily="18" charset="0"/>
            </a:endParaRPr>
          </a:p>
        </p:txBody>
      </p:sp>
    </p:spTree>
    <p:custDataLst>
      <p:tags r:id="rId2"/>
    </p:custDataLst>
    <p:controls>
      <mc:AlternateContent xmlns:mc="http://schemas.openxmlformats.org/markup-compatibility/2006">
        <mc:Choice xmlns:v="urn:schemas-microsoft-com:vml" Requires="v">
          <p:control spid="3573" name="ShockwaveFlash1" r:id="rId4" imgW="8128080" imgH="4572000"/>
        </mc:Choice>
        <mc:Fallback>
          <p:control name="ShockwaveFlash1" r:id="rId4" imgW="8128080" imgH="4572000">
            <p:pic>
              <p:nvPicPr>
                <p:cNvPr id="4" name="ShockwaveFlash1"/>
                <p:cNvPicPr>
                  <a:picLocks/>
                </p:cNvPicPr>
                <p:nvPr>
                  <p:custDataLst>
                    <p:tags r:id="rId5"/>
                  </p:custDataLst>
                </p:nvPr>
              </p:nvPicPr>
              <p:blipFill>
                <a:blip r:embed="rId8"/>
                <a:stretch>
                  <a:fillRect/>
                </a:stretch>
              </p:blipFill>
              <p:spPr>
                <a:xfrm>
                  <a:off x="2032000" y="1143000"/>
                  <a:ext cx="8128000" cy="4572000"/>
                </a:xfrm>
                <a:prstGeom prst="rect">
                  <a:avLst/>
                </a:prstGeom>
              </p:spPr>
            </p:pic>
          </p:control>
        </mc:Fallback>
      </mc:AlternateContent>
    </p:controls>
    <p:extLst>
      <p:ext uri="{BB962C8B-B14F-4D97-AF65-F5344CB8AC3E}">
        <p14:creationId xmlns:p14="http://schemas.microsoft.com/office/powerpoint/2010/main" val="13664301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2000" b="-12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5419D1-57FA-4DED-BAAF-52A4997DCD6B}"/>
              </a:ext>
            </a:extLst>
          </p:cNvPr>
          <p:cNvSpPr/>
          <p:nvPr>
            <p:custDataLst>
              <p:tags r:id="rId2"/>
            </p:custDataLst>
          </p:nvPr>
        </p:nvSpPr>
        <p:spPr>
          <a:xfrm>
            <a:off x="4805825" y="288149"/>
            <a:ext cx="2715768" cy="523220"/>
          </a:xfrm>
          <a:prstGeom prst="rect">
            <a:avLst/>
          </a:prstGeom>
          <a:noFill/>
        </p:spPr>
        <p:txBody>
          <a:bodyPr wrap="square" lIns="91440" tIns="45720" rIns="91440" bIns="45720">
            <a:spAutoFit/>
          </a:bodyPr>
          <a:lstStyle/>
          <a:p>
            <a:r>
              <a:rPr lang="en-US" sz="2800" b="1" smtClean="0">
                <a:ln w="0"/>
                <a:solidFill>
                  <a:srgbClr val="FF0000"/>
                </a:solidFill>
                <a:effectLst>
                  <a:glow rad="228600">
                    <a:schemeClr val="accent4">
                      <a:satMod val="175000"/>
                      <a:alpha val="40000"/>
                    </a:schemeClr>
                  </a:glow>
                  <a:outerShdw blurRad="38100" dist="25400" dir="5400000" algn="ctr" rotWithShape="0">
                    <a:srgbClr val="6E747A">
                      <a:alpha val="43000"/>
                    </a:srgbClr>
                  </a:outerShdw>
                </a:effectLst>
                <a:latin typeface="UTM Helve" panose="02040603050506020204" pitchFamily="18" charset="0"/>
              </a:rPr>
              <a:t>GHI NHỚ</a:t>
            </a:r>
            <a:endParaRPr lang="en-US" sz="2800" b="1" cap="none" spc="0">
              <a:ln w="0"/>
              <a:solidFill>
                <a:srgbClr val="FF0000"/>
              </a:solidFill>
              <a:effectLst>
                <a:glow rad="228600">
                  <a:schemeClr val="accent4">
                    <a:satMod val="175000"/>
                    <a:alpha val="40000"/>
                  </a:schemeClr>
                </a:glow>
                <a:outerShdw blurRad="38100" dist="25400" dir="5400000" algn="ctr" rotWithShape="0">
                  <a:srgbClr val="6E747A">
                    <a:alpha val="43000"/>
                  </a:srgbClr>
                </a:outerShdw>
              </a:effectLst>
              <a:latin typeface="UTM Helve" panose="02040603050506020204" pitchFamily="18" charset="0"/>
            </a:endParaRPr>
          </a:p>
        </p:txBody>
      </p:sp>
      <p:sp>
        <p:nvSpPr>
          <p:cNvPr id="4" name="Rectangle 3"/>
          <p:cNvSpPr/>
          <p:nvPr>
            <p:custDataLst>
              <p:tags r:id="rId3"/>
            </p:custDataLst>
          </p:nvPr>
        </p:nvSpPr>
        <p:spPr>
          <a:xfrm>
            <a:off x="745237" y="811369"/>
            <a:ext cx="4304746" cy="5632311"/>
          </a:xfrm>
          <a:prstGeom prst="rect">
            <a:avLst/>
          </a:prstGeom>
          <a:ln w="19050">
            <a:solidFill>
              <a:schemeClr val="tx1"/>
            </a:solidFill>
          </a:ln>
        </p:spPr>
        <p:txBody>
          <a:bodyPr wrap="square">
            <a:spAutoFit/>
          </a:bodyPr>
          <a:lstStyle/>
          <a:p>
            <a:pPr algn="ctr">
              <a:lnSpc>
                <a:spcPct val="150000"/>
              </a:lnSpc>
            </a:pPr>
            <a:r>
              <a:rPr lang="en-US" sz="2400" b="1" smtClean="0">
                <a:ln w="0"/>
                <a:solidFill>
                  <a:srgbClr val="0070C0"/>
                </a:solidFill>
                <a:effectLst>
                  <a:outerShdw blurRad="38100" dist="25400" dir="5400000" algn="ctr" rotWithShape="0">
                    <a:srgbClr val="6E747A">
                      <a:alpha val="43000"/>
                    </a:srgbClr>
                  </a:outerShdw>
                </a:effectLst>
              </a:rPr>
              <a:t>Mạng điện lắp đặt kiểu nổi</a:t>
            </a:r>
          </a:p>
          <a:p>
            <a:pPr marL="342900" indent="-342900" algn="just">
              <a:lnSpc>
                <a:spcPct val="150000"/>
              </a:lnSpc>
              <a:buAutoNum type="arabicPeriod"/>
            </a:pPr>
            <a:r>
              <a:rPr lang="en-US" sz="2400" b="1" smtClean="0">
                <a:solidFill>
                  <a:schemeClr val="accent6">
                    <a:lumMod val="50000"/>
                  </a:schemeClr>
                </a:solidFill>
              </a:rPr>
              <a:t>Dây dẫn được lắp đặt nổi trên các vật cách điện đặt dọc theo trần nhà, cột, dầm, xà,…</a:t>
            </a:r>
          </a:p>
          <a:p>
            <a:pPr marL="342900" indent="-342900" algn="just">
              <a:lnSpc>
                <a:spcPct val="150000"/>
              </a:lnSpc>
              <a:buAutoNum type="arabicPeriod"/>
            </a:pPr>
            <a:r>
              <a:rPr lang="en-US" sz="2400" b="1" smtClean="0">
                <a:solidFill>
                  <a:schemeClr val="accent6">
                    <a:lumMod val="50000"/>
                  </a:schemeClr>
                </a:solidFill>
              </a:rPr>
              <a:t>Các vật cách điện là: </a:t>
            </a:r>
            <a:r>
              <a:rPr lang="en-US" sz="2400" b="1" err="1" smtClean="0">
                <a:solidFill>
                  <a:schemeClr val="accent6">
                    <a:lumMod val="50000"/>
                  </a:schemeClr>
                </a:solidFill>
              </a:rPr>
              <a:t>puli</a:t>
            </a:r>
            <a:r>
              <a:rPr lang="en-US" sz="2400" b="1" smtClean="0">
                <a:solidFill>
                  <a:schemeClr val="accent6">
                    <a:lumMod val="50000"/>
                  </a:schemeClr>
                </a:solidFill>
              </a:rPr>
              <a:t> sứ, máng gỗ, ống cách điện và các phụ kiện phù hợp</a:t>
            </a:r>
          </a:p>
          <a:p>
            <a:pPr marL="342900" indent="-342900" algn="just">
              <a:lnSpc>
                <a:spcPct val="150000"/>
              </a:lnSpc>
              <a:buAutoNum type="arabicPeriod"/>
            </a:pPr>
            <a:r>
              <a:rPr lang="en-US" sz="2400" b="1" smtClean="0">
                <a:solidFill>
                  <a:schemeClr val="accent6">
                    <a:lumMod val="50000"/>
                  </a:schemeClr>
                </a:solidFill>
              </a:rPr>
              <a:t>Tránh được tác động xấu của môi trường đến dây dẫn điện và dễ sửa chữa</a:t>
            </a:r>
          </a:p>
        </p:txBody>
      </p:sp>
      <p:sp>
        <p:nvSpPr>
          <p:cNvPr id="5" name="Rectangle 4"/>
          <p:cNvSpPr/>
          <p:nvPr>
            <p:custDataLst>
              <p:tags r:id="rId4"/>
            </p:custDataLst>
          </p:nvPr>
        </p:nvSpPr>
        <p:spPr>
          <a:xfrm>
            <a:off x="6045432" y="880518"/>
            <a:ext cx="5498868" cy="5632311"/>
          </a:xfrm>
          <a:prstGeom prst="rect">
            <a:avLst/>
          </a:prstGeom>
          <a:ln w="19050">
            <a:solidFill>
              <a:schemeClr val="tx1"/>
            </a:solidFill>
          </a:ln>
        </p:spPr>
        <p:txBody>
          <a:bodyPr wrap="square">
            <a:spAutoFit/>
          </a:bodyPr>
          <a:lstStyle/>
          <a:p>
            <a:pPr algn="ctr">
              <a:lnSpc>
                <a:spcPct val="150000"/>
              </a:lnSpc>
            </a:pPr>
            <a:r>
              <a:rPr lang="en-US" sz="2400" b="1">
                <a:ln w="0"/>
                <a:solidFill>
                  <a:srgbClr val="0070C0"/>
                </a:solidFill>
                <a:effectLst>
                  <a:outerShdw blurRad="38100" dist="25400" dir="5400000" algn="ctr" rotWithShape="0">
                    <a:srgbClr val="6E747A">
                      <a:alpha val="43000"/>
                    </a:srgbClr>
                  </a:outerShdw>
                </a:effectLst>
              </a:rPr>
              <a:t>Mạng điện lắp đặt kiểu ngầm </a:t>
            </a:r>
          </a:p>
          <a:p>
            <a:pPr marL="342900" indent="-342900" algn="just">
              <a:lnSpc>
                <a:spcPct val="150000"/>
              </a:lnSpc>
              <a:buAutoNum type="arabicPeriod"/>
            </a:pPr>
            <a:r>
              <a:rPr lang="en-US" sz="2400" b="1" smtClean="0">
                <a:solidFill>
                  <a:schemeClr val="accent6">
                    <a:lumMod val="50000"/>
                  </a:schemeClr>
                </a:solidFill>
              </a:rPr>
              <a:t>Dây dẫn được đặt trong rãnh các kết cấu xây dựng và các phần tử kết cấu khác của ngôi nhà </a:t>
            </a:r>
          </a:p>
          <a:p>
            <a:pPr marL="342900" indent="-342900" algn="just">
              <a:lnSpc>
                <a:spcPct val="150000"/>
              </a:lnSpc>
              <a:buAutoNum type="arabicPeriod"/>
            </a:pPr>
            <a:r>
              <a:rPr lang="en-US" sz="2400" b="1" smtClean="0">
                <a:solidFill>
                  <a:schemeClr val="accent6">
                    <a:lumMod val="50000"/>
                  </a:schemeClr>
                </a:solidFill>
              </a:rPr>
              <a:t>Việc lựa chọn các đặt dây phải phù hợp với môi trường, yêu cầu sử dụng phải đảm bảo an toàn điện</a:t>
            </a:r>
          </a:p>
          <a:p>
            <a:pPr marL="342900" indent="-342900" algn="just">
              <a:lnSpc>
                <a:spcPct val="150000"/>
              </a:lnSpc>
              <a:buAutoNum type="arabicPeriod"/>
            </a:pPr>
            <a:r>
              <a:rPr lang="en-US" sz="2400" b="1" smtClean="0">
                <a:solidFill>
                  <a:schemeClr val="accent6">
                    <a:lumMod val="50000"/>
                  </a:schemeClr>
                </a:solidFill>
              </a:rPr>
              <a:t>Đảm bảo được yêu cầu mĩ thuật, tránh được tác động xấu của môi trường đến dây dẫn điện nhưng khó sửa chữa</a:t>
            </a:r>
          </a:p>
        </p:txBody>
      </p:sp>
    </p:spTree>
    <p:custDataLst>
      <p:tags r:id="rId1"/>
    </p:custDataLst>
    <p:extLst>
      <p:ext uri="{BB962C8B-B14F-4D97-AF65-F5344CB8AC3E}">
        <p14:creationId xmlns:p14="http://schemas.microsoft.com/office/powerpoint/2010/main" val="82129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8000"/>
                                        <p:tgtEl>
                                          <p:spTgt spid="4"/>
                                        </p:tgtEl>
                                      </p:cBhvr>
                                    </p:animEffect>
                                  </p:childTnLst>
                                </p:cTn>
                              </p:par>
                            </p:childTnLst>
                          </p:cTn>
                        </p:par>
                        <p:par>
                          <p:cTn id="8" fill="hold">
                            <p:stCondLst>
                              <p:cond delay="80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7000" b="-17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5419D1-57FA-4DED-BAAF-52A4997DCD6B}"/>
              </a:ext>
            </a:extLst>
          </p:cNvPr>
          <p:cNvSpPr/>
          <p:nvPr>
            <p:custDataLst>
              <p:tags r:id="rId3"/>
            </p:custDataLst>
          </p:nvPr>
        </p:nvSpPr>
        <p:spPr>
          <a:xfrm>
            <a:off x="4004319" y="125357"/>
            <a:ext cx="4288536" cy="461665"/>
          </a:xfrm>
          <a:prstGeom prst="rect">
            <a:avLst/>
          </a:prstGeom>
          <a:noFill/>
        </p:spPr>
        <p:txBody>
          <a:bodyPr wrap="square" lIns="91440" tIns="45720" rIns="91440" bIns="45720">
            <a:spAutoFit/>
          </a:bodyPr>
          <a:lstStyle/>
          <a:p>
            <a:r>
              <a:rPr lang="en-US" sz="2400" b="1" smtClean="0">
                <a:ln w="0"/>
                <a:solidFill>
                  <a:srgbClr val="FF0000"/>
                </a:solidFill>
                <a:effectLst>
                  <a:outerShdw blurRad="38100" dist="25400" dir="5400000" algn="ctr" rotWithShape="0">
                    <a:srgbClr val="6E747A">
                      <a:alpha val="43000"/>
                    </a:srgbClr>
                  </a:outerShdw>
                </a:effectLst>
                <a:latin typeface="UTM Helve" panose="02040603050506020204" pitchFamily="18" charset="0"/>
              </a:rPr>
              <a:t>Phần 3. Luyện tập, củng cố</a:t>
            </a:r>
            <a:endParaRPr lang="en-US" sz="2400" b="1" cap="none" spc="0">
              <a:ln w="0"/>
              <a:solidFill>
                <a:srgbClr val="FF0000"/>
              </a:solidFill>
              <a:effectLst>
                <a:outerShdw blurRad="38100" dist="25400" dir="5400000" algn="ctr" rotWithShape="0">
                  <a:srgbClr val="6E747A">
                    <a:alpha val="43000"/>
                  </a:srgbClr>
                </a:outerShdw>
              </a:effectLst>
              <a:latin typeface="UTM Helve" panose="02040603050506020204" pitchFamily="18" charset="0"/>
            </a:endParaRPr>
          </a:p>
        </p:txBody>
      </p:sp>
    </p:spTree>
    <p:custDataLst>
      <p:tags r:id="rId2"/>
    </p:custDataLst>
    <p:controls>
      <mc:AlternateContent xmlns:mc="http://schemas.openxmlformats.org/markup-compatibility/2006">
        <mc:Choice xmlns:v="urn:schemas-microsoft-com:vml" Requires="v">
          <p:control spid="7372" name="ShockwaveFlash1" r:id="rId4" imgW="9144000" imgH="6095880"/>
        </mc:Choice>
        <mc:Fallback>
          <p:control name="ShockwaveFlash1" r:id="rId4" imgW="9144000" imgH="6095880">
            <p:pic>
              <p:nvPicPr>
                <p:cNvPr id="4" name="ShockwaveFlash1"/>
                <p:cNvPicPr>
                  <a:picLocks/>
                </p:cNvPicPr>
                <p:nvPr>
                  <p:custDataLst>
                    <p:tags r:id="rId5"/>
                  </p:custDataLst>
                </p:nvPr>
              </p:nvPicPr>
              <p:blipFill>
                <a:blip r:embed="rId8"/>
                <a:stretch>
                  <a:fillRect/>
                </a:stretch>
              </p:blipFill>
              <p:spPr>
                <a:xfrm>
                  <a:off x="1576587" y="762000"/>
                  <a:ext cx="9144000" cy="6096000"/>
                </a:xfrm>
                <a:prstGeom prst="rect">
                  <a:avLst/>
                </a:prstGeom>
              </p:spPr>
            </p:pic>
          </p:control>
        </mc:Fallback>
      </mc:AlternateContent>
    </p:controls>
    <p:extLst>
      <p:ext uri="{BB962C8B-B14F-4D97-AF65-F5344CB8AC3E}">
        <p14:creationId xmlns:p14="http://schemas.microsoft.com/office/powerpoint/2010/main" val="7772080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7">
            <a:lum/>
          </a:blip>
          <a:srcRect/>
          <a:stretch>
            <a:fillRect t="-9000" b="-9000"/>
          </a:stretch>
        </a:blipFill>
        <a:effectLst/>
      </p:bgPr>
    </p:bg>
    <p:spTree>
      <p:nvGrpSpPr>
        <p:cNvPr id="1" name=""/>
        <p:cNvGrpSpPr/>
        <p:nvPr/>
      </p:nvGrpSpPr>
      <p:grpSpPr>
        <a:xfrm>
          <a:off x="0" y="0"/>
          <a:ext cx="0" cy="0"/>
          <a:chOff x="0" y="0"/>
          <a:chExt cx="0" cy="0"/>
        </a:xfrm>
      </p:grpSpPr>
      <p:sp>
        <p:nvSpPr>
          <p:cNvPr id="2" name="mmprod_title"/>
          <p:cNvSpPr>
            <a:spLocks noGrp="1"/>
          </p:cNvSpPr>
          <p:nvPr>
            <p:ph type="title"/>
            <p:custDataLst>
              <p:tags r:id="rId2"/>
            </p:custDataLst>
          </p:nvPr>
        </p:nvSpPr>
        <p:spPr>
          <a:xfrm>
            <a:off x="838200" y="487171"/>
            <a:ext cx="10515600" cy="1325563"/>
          </a:xfrm>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wrap="square" lIns="0" tIns="0" rIns="0" bIns="0" anchor="ctr">
            <a:noAutofit/>
          </a:bodyPr>
          <a:lstStyle/>
          <a:p>
            <a:r>
              <a:rPr lang="en-US" sz="2800" b="1" smtClean="0">
                <a:ln w="0"/>
                <a:solidFill>
                  <a:srgbClr val="002060"/>
                </a:solidFill>
                <a:effectLst>
                  <a:outerShdw blurRad="38100" dist="19050" dir="2700000" algn="tl" rotWithShape="0">
                    <a:schemeClr val="dk1">
                      <a:alpha val="40000"/>
                    </a:schemeClr>
                  </a:outerShdw>
                </a:effectLst>
                <a:latin typeface="Calibri Light" panose="020F0302020204030204" pitchFamily="34" charset="0"/>
              </a:rPr>
              <a:t>Câu 1: Kết hợp cột A với cột B cho phù hợp</a:t>
            </a:r>
            <a:endParaRPr lang="en-US" sz="2800" b="1">
              <a:ln w="0"/>
              <a:solidFill>
                <a:srgbClr val="002060"/>
              </a:solidFill>
              <a:effectLst>
                <a:outerShdw blurRad="38100" dist="19050" dir="2700000" algn="tl" rotWithShape="0">
                  <a:schemeClr val="dk1">
                    <a:alpha val="40000"/>
                  </a:schemeClr>
                </a:outerShdw>
              </a:effectLst>
              <a:latin typeface="Calibri Light" panose="020F0302020204030204" pitchFamily="34" charset="0"/>
            </a:endParaRPr>
          </a:p>
        </p:txBody>
      </p:sp>
      <p:sp>
        <p:nvSpPr>
          <p:cNvPr id="3" name="mmprod_col_3090"/>
          <p:cNvSpPr txBox="1"/>
          <p:nvPr>
            <p:custDataLst>
              <p:tags r:id="rId3"/>
            </p:custDataLst>
          </p:nvPr>
        </p:nvSpPr>
        <p:spPr>
          <a:xfrm>
            <a:off x="2594265" y="1812734"/>
            <a:ext cx="1083148" cy="3916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lang="en-US" sz="2400" b="1" smtClean="0">
                <a:ln w="0"/>
                <a:solidFill>
                  <a:srgbClr val="FF0000"/>
                </a:solidFill>
                <a:effectLst>
                  <a:outerShdw blurRad="38100" dist="19050" dir="2700000" algn="tl" rotWithShape="0">
                    <a:schemeClr val="dk1">
                      <a:alpha val="40000"/>
                    </a:schemeClr>
                  </a:outerShdw>
                </a:effectLst>
                <a:latin typeface="Calibri Light" panose="020F0302020204030204" pitchFamily="34" charset="0"/>
              </a:rPr>
              <a:t>Cột A</a:t>
            </a:r>
            <a:endParaRPr lang="en-US" sz="2400" b="1">
              <a:ln w="0"/>
              <a:solidFill>
                <a:srgbClr val="FF0000"/>
              </a:solidFill>
              <a:effectLst>
                <a:outerShdw blurRad="38100" dist="19050" dir="2700000" algn="tl" rotWithShape="0">
                  <a:schemeClr val="dk1">
                    <a:alpha val="40000"/>
                  </a:schemeClr>
                </a:outerShdw>
              </a:effectLst>
              <a:latin typeface="Calibri Light" panose="020F0302020204030204" pitchFamily="34" charset="0"/>
            </a:endParaRPr>
          </a:p>
        </p:txBody>
      </p:sp>
      <p:sp>
        <p:nvSpPr>
          <p:cNvPr id="4" name="mmprod_col_30910"/>
          <p:cNvSpPr txBox="1"/>
          <p:nvPr>
            <p:custDataLst>
              <p:tags r:id="rId4"/>
            </p:custDataLst>
          </p:nvPr>
        </p:nvSpPr>
        <p:spPr>
          <a:xfrm>
            <a:off x="6722364" y="1813715"/>
            <a:ext cx="1111550" cy="3916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lang="en-US" sz="2400" b="1" smtClean="0">
                <a:ln w="0"/>
                <a:solidFill>
                  <a:srgbClr val="220CC6"/>
                </a:solidFill>
                <a:effectLst>
                  <a:outerShdw blurRad="38100" dist="19050" dir="2700000" algn="tl" rotWithShape="0">
                    <a:schemeClr val="dk1">
                      <a:alpha val="40000"/>
                    </a:schemeClr>
                  </a:outerShdw>
                </a:effectLst>
                <a:latin typeface="Calibri Light" panose="020F0302020204030204" pitchFamily="34" charset="0"/>
              </a:rPr>
              <a:t>Cột B</a:t>
            </a:r>
            <a:endParaRPr lang="en-US" sz="2400" b="1">
              <a:ln w="0"/>
              <a:solidFill>
                <a:srgbClr val="220CC6"/>
              </a:solidFill>
              <a:effectLst>
                <a:outerShdw blurRad="38100" dist="19050" dir="2700000" algn="tl" rotWithShape="0">
                  <a:schemeClr val="dk1">
                    <a:alpha val="40000"/>
                  </a:schemeClr>
                </a:outerShdw>
              </a:effectLst>
              <a:latin typeface="Calibri Light" panose="020F0302020204030204" pitchFamily="34" charset="0"/>
            </a:endParaRPr>
          </a:p>
        </p:txBody>
      </p:sp>
      <p:grpSp>
        <p:nvGrpSpPr>
          <p:cNvPr id="8" name="mmprod_answer10206"/>
          <p:cNvGrpSpPr/>
          <p:nvPr>
            <p:custDataLst>
              <p:tags r:id="rId5"/>
            </p:custDataLst>
          </p:nvPr>
        </p:nvGrpSpPr>
        <p:grpSpPr>
          <a:xfrm>
            <a:off x="6411469" y="2306479"/>
            <a:ext cx="4867021" cy="259080"/>
            <a:chOff x="6411469" y="2306479"/>
            <a:chExt cx="4867021" cy="259080"/>
          </a:xfrm>
        </p:grpSpPr>
        <p:sp>
          <p:nvSpPr>
            <p:cNvPr id="6" name="mmprod_ansbullet_10206"/>
            <p:cNvSpPr txBox="1"/>
            <p:nvPr>
              <p:custDataLst>
                <p:tags r:id="rId34"/>
              </p:custDataLst>
            </p:nvPr>
          </p:nvSpPr>
          <p:spPr>
            <a:xfrm>
              <a:off x="6411469" y="2306479"/>
              <a:ext cx="275717" cy="25908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lang="en-US" sz="1700" b="1" smtClean="0">
                  <a:latin typeface="Calibri Light" panose="020F0302020204030204" pitchFamily="34" charset="0"/>
                </a:rPr>
                <a:t>A.</a:t>
              </a:r>
              <a:endParaRPr lang="en-US" sz="1700" b="1">
                <a:latin typeface="Calibri Light" panose="020F0302020204030204" pitchFamily="34" charset="0"/>
              </a:endParaRPr>
            </a:p>
          </p:txBody>
        </p:sp>
        <p:sp>
          <p:nvSpPr>
            <p:cNvPr id="7" name="mmprod_anstext_10206"/>
            <p:cNvSpPr txBox="1"/>
            <p:nvPr>
              <p:custDataLst>
                <p:tags r:id="rId35"/>
              </p:custDataLst>
            </p:nvPr>
          </p:nvSpPr>
          <p:spPr>
            <a:xfrm>
              <a:off x="6722365" y="2306479"/>
              <a:ext cx="4556125" cy="25908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lang="en-US" sz="1700" b="1" smtClean="0">
                  <a:solidFill>
                    <a:srgbClr val="00B050"/>
                  </a:solidFill>
                  <a:latin typeface="Calibri Light" panose="020F0302020204030204" pitchFamily="34" charset="0"/>
                </a:rPr>
                <a:t>Lắp đặt nổi</a:t>
              </a:r>
              <a:endParaRPr lang="en-US" sz="1700" b="1">
                <a:solidFill>
                  <a:srgbClr val="00B050"/>
                </a:solidFill>
                <a:latin typeface="Calibri Light" panose="020F0302020204030204" pitchFamily="34" charset="0"/>
              </a:endParaRPr>
            </a:p>
          </p:txBody>
        </p:sp>
      </p:grpSp>
      <p:grpSp>
        <p:nvGrpSpPr>
          <p:cNvPr id="12" name="mmprod_answer10207"/>
          <p:cNvGrpSpPr/>
          <p:nvPr>
            <p:custDataLst>
              <p:tags r:id="rId6"/>
            </p:custDataLst>
          </p:nvPr>
        </p:nvGrpSpPr>
        <p:grpSpPr>
          <a:xfrm>
            <a:off x="6411468" y="2629059"/>
            <a:ext cx="4874450" cy="259080"/>
            <a:chOff x="6411468" y="2844959"/>
            <a:chExt cx="4874450" cy="259080"/>
          </a:xfrm>
        </p:grpSpPr>
        <p:sp>
          <p:nvSpPr>
            <p:cNvPr id="10" name="mmprod_ansbullet_10207"/>
            <p:cNvSpPr txBox="1"/>
            <p:nvPr>
              <p:custDataLst>
                <p:tags r:id="rId32"/>
              </p:custDataLst>
            </p:nvPr>
          </p:nvSpPr>
          <p:spPr>
            <a:xfrm>
              <a:off x="6411468" y="2844959"/>
              <a:ext cx="268288" cy="25908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lang="en-US" sz="1700" b="1" smtClean="0">
                  <a:latin typeface="Calibri Light" panose="020F0302020204030204" pitchFamily="34" charset="0"/>
                </a:rPr>
                <a:t>B.</a:t>
              </a:r>
              <a:endParaRPr lang="en-US" sz="1700" b="1">
                <a:latin typeface="Calibri Light" panose="020F0302020204030204" pitchFamily="34" charset="0"/>
              </a:endParaRPr>
            </a:p>
          </p:txBody>
        </p:sp>
        <p:sp>
          <p:nvSpPr>
            <p:cNvPr id="11" name="mmprod_anstext_10207"/>
            <p:cNvSpPr txBox="1"/>
            <p:nvPr>
              <p:custDataLst>
                <p:tags r:id="rId33"/>
              </p:custDataLst>
            </p:nvPr>
          </p:nvSpPr>
          <p:spPr>
            <a:xfrm>
              <a:off x="6722364" y="2844959"/>
              <a:ext cx="4563554" cy="25908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lang="en-US" sz="1700" b="1" smtClean="0">
                  <a:solidFill>
                    <a:srgbClr val="C00000"/>
                  </a:solidFill>
                  <a:latin typeface="Calibri Light" panose="020F0302020204030204" pitchFamily="34" charset="0"/>
                </a:rPr>
                <a:t>Lắp đặt ngầm</a:t>
              </a:r>
              <a:endParaRPr lang="en-US" sz="1700" b="1">
                <a:solidFill>
                  <a:srgbClr val="C00000"/>
                </a:solidFill>
                <a:latin typeface="Calibri Light" panose="020F0302020204030204" pitchFamily="34" charset="0"/>
              </a:endParaRPr>
            </a:p>
          </p:txBody>
        </p:sp>
      </p:grpSp>
      <p:grpSp>
        <p:nvGrpSpPr>
          <p:cNvPr id="17" name="mmprod_item10208"/>
          <p:cNvGrpSpPr/>
          <p:nvPr>
            <p:custDataLst>
              <p:tags r:id="rId7"/>
            </p:custDataLst>
          </p:nvPr>
        </p:nvGrpSpPr>
        <p:grpSpPr>
          <a:xfrm>
            <a:off x="838200" y="2163085"/>
            <a:ext cx="4942332" cy="518160"/>
            <a:chOff x="838200" y="2097638"/>
            <a:chExt cx="4942332" cy="754663"/>
          </a:xfrm>
        </p:grpSpPr>
        <p:sp>
          <p:nvSpPr>
            <p:cNvPr id="14" name="mmprod_item_input_outertext10208"/>
            <p:cNvSpPr/>
            <p:nvPr>
              <p:custDataLst>
                <p:tags r:id="rId30"/>
              </p:custDataLst>
            </p:nvPr>
          </p:nvSpPr>
          <p:spPr>
            <a:xfrm>
              <a:off x="838200" y="2306478"/>
              <a:ext cx="259080" cy="377333"/>
            </a:xfrm>
            <a:prstGeom prst="rect">
              <a:avLst/>
            </a:prstGeom>
            <a:ln w="19050"/>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ctr"/>
              <a:r>
                <a:rPr lang="en-US" sz="1700" smtClean="0">
                  <a:solidFill>
                    <a:schemeClr val="tx1"/>
                  </a:solidFill>
                  <a:latin typeface="Calibri Light" panose="020F0302020204030204" pitchFamily="34" charset="0"/>
                </a:rPr>
                <a:t>A</a:t>
              </a:r>
              <a:endParaRPr lang="en-US" sz="1700">
                <a:solidFill>
                  <a:schemeClr val="tx1"/>
                </a:solidFill>
                <a:latin typeface="Calibri Light" panose="020F0302020204030204" pitchFamily="34" charset="0"/>
              </a:endParaRPr>
            </a:p>
          </p:txBody>
        </p:sp>
        <p:sp>
          <p:nvSpPr>
            <p:cNvPr id="16" name="mmprod_item_label10208"/>
            <p:cNvSpPr txBox="1"/>
            <p:nvPr>
              <p:custDataLst>
                <p:tags r:id="rId31"/>
              </p:custDataLst>
            </p:nvPr>
          </p:nvSpPr>
          <p:spPr>
            <a:xfrm>
              <a:off x="1175004" y="2097638"/>
              <a:ext cx="4605528" cy="754663"/>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r>
                <a:rPr lang="vi-VN" sz="1700" b="1" smtClean="0">
                  <a:solidFill>
                    <a:srgbClr val="7030A0"/>
                  </a:solidFill>
                  <a:latin typeface="Calibri Light" panose="020F0302020204030204" pitchFamily="34" charset="0"/>
                </a:rPr>
                <a:t>Dây dẫn được đặt dọc theo trần nhà, cột , dầm, xà.</a:t>
              </a:r>
              <a:endParaRPr lang="en-US" sz="1700" b="1">
                <a:solidFill>
                  <a:srgbClr val="7030A0"/>
                </a:solidFill>
                <a:latin typeface="Calibri Light" panose="020F0302020204030204" pitchFamily="34" charset="0"/>
              </a:endParaRPr>
            </a:p>
          </p:txBody>
        </p:sp>
      </p:grpSp>
      <p:grpSp>
        <p:nvGrpSpPr>
          <p:cNvPr id="22" name="mmprod_item10209"/>
          <p:cNvGrpSpPr/>
          <p:nvPr>
            <p:custDataLst>
              <p:tags r:id="rId8"/>
            </p:custDataLst>
          </p:nvPr>
        </p:nvGrpSpPr>
        <p:grpSpPr>
          <a:xfrm>
            <a:off x="838200" y="2740189"/>
            <a:ext cx="4931664" cy="518161"/>
            <a:chOff x="838200" y="3029042"/>
            <a:chExt cx="4931664" cy="754664"/>
          </a:xfrm>
        </p:grpSpPr>
        <p:sp>
          <p:nvSpPr>
            <p:cNvPr id="19" name="mmprod_item_input_outertext10209"/>
            <p:cNvSpPr/>
            <p:nvPr>
              <p:custDataLst>
                <p:tags r:id="rId28"/>
              </p:custDataLst>
            </p:nvPr>
          </p:nvSpPr>
          <p:spPr>
            <a:xfrm>
              <a:off x="838200" y="3210717"/>
              <a:ext cx="259080" cy="377333"/>
            </a:xfrm>
            <a:prstGeom prst="rect">
              <a:avLst/>
            </a:prstGeom>
            <a:ln w="19050"/>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ctr"/>
              <a:r>
                <a:rPr lang="en-US" sz="1700" smtClean="0">
                  <a:solidFill>
                    <a:schemeClr val="tx1"/>
                  </a:solidFill>
                  <a:latin typeface="Calibri Light" panose="020F0302020204030204" pitchFamily="34" charset="0"/>
                </a:rPr>
                <a:t>B</a:t>
              </a:r>
              <a:endParaRPr lang="en-US" sz="1700">
                <a:solidFill>
                  <a:schemeClr val="tx1"/>
                </a:solidFill>
                <a:latin typeface="Calibri Light" panose="020F0302020204030204" pitchFamily="34" charset="0"/>
              </a:endParaRPr>
            </a:p>
          </p:txBody>
        </p:sp>
        <p:sp>
          <p:nvSpPr>
            <p:cNvPr id="21" name="mmprod_item_label10209"/>
            <p:cNvSpPr txBox="1"/>
            <p:nvPr>
              <p:custDataLst>
                <p:tags r:id="rId29"/>
              </p:custDataLst>
            </p:nvPr>
          </p:nvSpPr>
          <p:spPr>
            <a:xfrm>
              <a:off x="1164336" y="3029042"/>
              <a:ext cx="4605528" cy="754664"/>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r>
                <a:rPr lang="vi-VN" sz="1700" b="1" smtClean="0">
                  <a:solidFill>
                    <a:srgbClr val="0070C0"/>
                  </a:solidFill>
                  <a:latin typeface="Calibri Light" panose="020F0302020204030204" pitchFamily="34" charset="0"/>
                </a:rPr>
                <a:t>Lăp đặt đường dây dẫn thường phải tiến hành trước khi đổ bê tông  </a:t>
              </a:r>
              <a:endParaRPr lang="en-US" sz="1700" b="1">
                <a:solidFill>
                  <a:srgbClr val="0070C0"/>
                </a:solidFill>
                <a:latin typeface="Calibri Light" panose="020F0302020204030204" pitchFamily="34" charset="0"/>
              </a:endParaRPr>
            </a:p>
          </p:txBody>
        </p:sp>
      </p:grpSp>
      <p:grpSp>
        <p:nvGrpSpPr>
          <p:cNvPr id="27" name="mmprod_item10210"/>
          <p:cNvGrpSpPr/>
          <p:nvPr>
            <p:custDataLst>
              <p:tags r:id="rId9"/>
            </p:custDataLst>
          </p:nvPr>
        </p:nvGrpSpPr>
        <p:grpSpPr>
          <a:xfrm>
            <a:off x="838200" y="3317294"/>
            <a:ext cx="4942332" cy="518161"/>
            <a:chOff x="838200" y="3960450"/>
            <a:chExt cx="4942332" cy="754664"/>
          </a:xfrm>
        </p:grpSpPr>
        <p:sp>
          <p:nvSpPr>
            <p:cNvPr id="24" name="mmprod_item_input_outertext10210"/>
            <p:cNvSpPr/>
            <p:nvPr>
              <p:custDataLst>
                <p:tags r:id="rId26"/>
              </p:custDataLst>
            </p:nvPr>
          </p:nvSpPr>
          <p:spPr>
            <a:xfrm>
              <a:off x="838200" y="4114957"/>
              <a:ext cx="259080" cy="377333"/>
            </a:xfrm>
            <a:prstGeom prst="rect">
              <a:avLst/>
            </a:prstGeom>
            <a:ln w="19050"/>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ctr"/>
              <a:r>
                <a:rPr lang="en-US" sz="1700" smtClean="0">
                  <a:solidFill>
                    <a:schemeClr val="tx1"/>
                  </a:solidFill>
                  <a:latin typeface="Calibri Light" panose="020F0302020204030204" pitchFamily="34" charset="0"/>
                </a:rPr>
                <a:t>B</a:t>
              </a:r>
              <a:endParaRPr lang="en-US" sz="1700">
                <a:solidFill>
                  <a:schemeClr val="tx1"/>
                </a:solidFill>
                <a:latin typeface="Calibri Light" panose="020F0302020204030204" pitchFamily="34" charset="0"/>
              </a:endParaRPr>
            </a:p>
          </p:txBody>
        </p:sp>
        <p:sp>
          <p:nvSpPr>
            <p:cNvPr id="26" name="mmprod_item_label10210"/>
            <p:cNvSpPr txBox="1"/>
            <p:nvPr>
              <p:custDataLst>
                <p:tags r:id="rId27"/>
              </p:custDataLst>
            </p:nvPr>
          </p:nvSpPr>
          <p:spPr>
            <a:xfrm>
              <a:off x="1175004" y="3960450"/>
              <a:ext cx="4605528" cy="754664"/>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r>
                <a:rPr lang="vi-VN" sz="1700" b="1" smtClean="0">
                  <a:solidFill>
                    <a:srgbClr val="00B050"/>
                  </a:solidFill>
                  <a:latin typeface="Calibri Light" panose="020F0302020204030204" pitchFamily="34" charset="0"/>
                </a:rPr>
                <a:t>Dây dẫn được đặt trực tiếp trên rãnh tường, trần nhà </a:t>
              </a:r>
              <a:endParaRPr lang="en-US" sz="1700" b="1">
                <a:solidFill>
                  <a:srgbClr val="00B050"/>
                </a:solidFill>
                <a:latin typeface="Calibri Light" panose="020F0302020204030204" pitchFamily="34" charset="0"/>
              </a:endParaRPr>
            </a:p>
          </p:txBody>
        </p:sp>
      </p:grpSp>
      <p:grpSp>
        <p:nvGrpSpPr>
          <p:cNvPr id="32" name="mmprod_item10211"/>
          <p:cNvGrpSpPr/>
          <p:nvPr>
            <p:custDataLst>
              <p:tags r:id="rId10"/>
            </p:custDataLst>
          </p:nvPr>
        </p:nvGrpSpPr>
        <p:grpSpPr>
          <a:xfrm>
            <a:off x="838200" y="3981829"/>
            <a:ext cx="4942332" cy="259085"/>
            <a:chOff x="838200" y="5019188"/>
            <a:chExt cx="4942332" cy="377337"/>
          </a:xfrm>
        </p:grpSpPr>
        <p:sp>
          <p:nvSpPr>
            <p:cNvPr id="29" name="mmprod_item_input_outertext10211"/>
            <p:cNvSpPr/>
            <p:nvPr>
              <p:custDataLst>
                <p:tags r:id="rId24"/>
              </p:custDataLst>
            </p:nvPr>
          </p:nvSpPr>
          <p:spPr>
            <a:xfrm>
              <a:off x="838200" y="5019194"/>
              <a:ext cx="259080" cy="377331"/>
            </a:xfrm>
            <a:prstGeom prst="rect">
              <a:avLst/>
            </a:prstGeom>
            <a:ln w="19050"/>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ctr"/>
              <a:r>
                <a:rPr lang="en-US" sz="1700" smtClean="0">
                  <a:solidFill>
                    <a:schemeClr val="tx1"/>
                  </a:solidFill>
                  <a:latin typeface="Calibri Light" panose="020F0302020204030204" pitchFamily="34" charset="0"/>
                </a:rPr>
                <a:t>A</a:t>
              </a:r>
              <a:endParaRPr lang="en-US" sz="1700">
                <a:solidFill>
                  <a:schemeClr val="tx1"/>
                </a:solidFill>
                <a:latin typeface="Calibri Light" panose="020F0302020204030204" pitchFamily="34" charset="0"/>
              </a:endParaRPr>
            </a:p>
          </p:txBody>
        </p:sp>
        <p:sp>
          <p:nvSpPr>
            <p:cNvPr id="31" name="mmprod_item_label10211"/>
            <p:cNvSpPr txBox="1"/>
            <p:nvPr>
              <p:custDataLst>
                <p:tags r:id="rId25"/>
              </p:custDataLst>
            </p:nvPr>
          </p:nvSpPr>
          <p:spPr>
            <a:xfrm>
              <a:off x="1175004" y="5019188"/>
              <a:ext cx="4605528" cy="377333"/>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r>
                <a:rPr lang="vi-VN" sz="1700" b="1" smtClean="0">
                  <a:solidFill>
                    <a:srgbClr val="FF0000"/>
                  </a:solidFill>
                  <a:latin typeface="Calibri Light" panose="020F0302020204030204" pitchFamily="34" charset="0"/>
                </a:rPr>
                <a:t>Dây dẫn được lồng trong các ống nhựa cách điện</a:t>
              </a:r>
              <a:endParaRPr lang="en-US" sz="1700" b="1">
                <a:solidFill>
                  <a:srgbClr val="FF0000"/>
                </a:solidFill>
                <a:latin typeface="Calibri Light" panose="020F0302020204030204" pitchFamily="34" charset="0"/>
              </a:endParaRPr>
            </a:p>
          </p:txBody>
        </p:sp>
      </p:grpSp>
      <p:sp>
        <p:nvSpPr>
          <p:cNvPr id="37" name="mmprod_feedback_7000"/>
          <p:cNvSpPr/>
          <p:nvPr>
            <p:custDataLst>
              <p:tags r:id="rId11"/>
            </p:custDataLst>
          </p:nvPr>
        </p:nvSpPr>
        <p:spPr>
          <a:xfrm>
            <a:off x="1363980" y="4653995"/>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Đúng rồi - Nhấn vào bất cứ đâu để tiếp tục</a:t>
            </a:r>
            <a:endParaRPr lang="en-US">
              <a:latin typeface="Calibri Light" panose="020F0302020204030204" pitchFamily="34" charset="0"/>
            </a:endParaRPr>
          </a:p>
        </p:txBody>
      </p:sp>
      <p:sp>
        <p:nvSpPr>
          <p:cNvPr id="38" name="mmprod_feedback_7002"/>
          <p:cNvSpPr/>
          <p:nvPr>
            <p:custDataLst>
              <p:tags r:id="rId12"/>
            </p:custDataLst>
          </p:nvPr>
        </p:nvSpPr>
        <p:spPr>
          <a:xfrm>
            <a:off x="6621780" y="4653995"/>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Sai rồi - Nhấn vào bất cứ đâu để tiếp tục</a:t>
            </a:r>
            <a:endParaRPr lang="en-US">
              <a:latin typeface="Calibri Light" panose="020F0302020204030204" pitchFamily="34" charset="0"/>
            </a:endParaRPr>
          </a:p>
        </p:txBody>
      </p:sp>
      <p:sp>
        <p:nvSpPr>
          <p:cNvPr id="39" name="mmprod_feedback_7009"/>
          <p:cNvSpPr/>
          <p:nvPr>
            <p:custDataLst>
              <p:tags r:id="rId13"/>
            </p:custDataLst>
          </p:nvPr>
        </p:nvSpPr>
        <p:spPr>
          <a:xfrm>
            <a:off x="3467100" y="5415479"/>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Bạn đã trả lời đúng câu hỏi này!</a:t>
            </a:r>
            <a:endParaRPr lang="en-US">
              <a:latin typeface="Calibri Light" panose="020F0302020204030204" pitchFamily="34" charset="0"/>
            </a:endParaRPr>
          </a:p>
        </p:txBody>
      </p:sp>
      <p:sp>
        <p:nvSpPr>
          <p:cNvPr id="40" name="mmprod_feedback_7006"/>
          <p:cNvSpPr/>
          <p:nvPr>
            <p:custDataLst>
              <p:tags r:id="rId14"/>
            </p:custDataLst>
          </p:nvPr>
        </p:nvSpPr>
        <p:spPr>
          <a:xfrm>
            <a:off x="3467100" y="5089129"/>
            <a:ext cx="841248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en-US" smtClean="0">
                <a:latin typeface="Calibri Light" panose="020F0302020204030204" pitchFamily="34" charset="0"/>
              </a:rPr>
              <a:t>Câu trả lời của bạn:</a:t>
            </a:r>
            <a:endParaRPr lang="en-US">
              <a:latin typeface="Calibri Light" panose="020F0302020204030204" pitchFamily="34" charset="0"/>
            </a:endParaRPr>
          </a:p>
        </p:txBody>
      </p:sp>
      <p:sp>
        <p:nvSpPr>
          <p:cNvPr id="41" name="mmprod_feedback_7010"/>
          <p:cNvSpPr/>
          <p:nvPr>
            <p:custDataLst>
              <p:tags r:id="rId15"/>
            </p:custDataLst>
          </p:nvPr>
        </p:nvSpPr>
        <p:spPr>
          <a:xfrm>
            <a:off x="3467100" y="5741829"/>
            <a:ext cx="841248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en-US" smtClean="0">
                <a:latin typeface="Calibri Light" panose="020F0302020204030204" pitchFamily="34" charset="0"/>
              </a:rPr>
              <a:t>Câu trả lời đúng là:</a:t>
            </a:r>
            <a:endParaRPr lang="en-US">
              <a:latin typeface="Calibri Light" panose="020F0302020204030204" pitchFamily="34" charset="0"/>
            </a:endParaRPr>
          </a:p>
        </p:txBody>
      </p:sp>
      <p:sp>
        <p:nvSpPr>
          <p:cNvPr id="42" name="mmprod_feedback_7011"/>
          <p:cNvSpPr/>
          <p:nvPr>
            <p:custDataLst>
              <p:tags r:id="rId16"/>
            </p:custDataLst>
          </p:nvPr>
        </p:nvSpPr>
        <p:spPr>
          <a:xfrm>
            <a:off x="3467100" y="5415479"/>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Bạn không trả lời hoàn thành câu hỏi này</a:t>
            </a:r>
            <a:endParaRPr lang="en-US">
              <a:latin typeface="Calibri Light" panose="020F0302020204030204" pitchFamily="34" charset="0"/>
            </a:endParaRPr>
          </a:p>
        </p:txBody>
      </p:sp>
      <p:sp>
        <p:nvSpPr>
          <p:cNvPr id="43" name="mmprod_feedback_7007"/>
          <p:cNvSpPr/>
          <p:nvPr>
            <p:custDataLst>
              <p:tags r:id="rId17"/>
            </p:custDataLst>
          </p:nvPr>
        </p:nvSpPr>
        <p:spPr>
          <a:xfrm>
            <a:off x="3677412" y="5836103"/>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vi-VN" smtClean="0">
                <a:latin typeface="Calibri Light" panose="020F0302020204030204" pitchFamily="34" charset="0"/>
              </a:rPr>
              <a:t>Bạn phải trả lời câu hỏi này trước khi tiếp tục nhé</a:t>
            </a:r>
            <a:endParaRPr lang="en-US">
              <a:latin typeface="Calibri Light" panose="020F0302020204030204" pitchFamily="34" charset="0"/>
            </a:endParaRPr>
          </a:p>
        </p:txBody>
      </p:sp>
      <p:grpSp>
        <p:nvGrpSpPr>
          <p:cNvPr id="46" name="mmprod_Button104"/>
          <p:cNvGrpSpPr/>
          <p:nvPr>
            <p:custDataLst>
              <p:tags r:id="rId18"/>
            </p:custDataLst>
          </p:nvPr>
        </p:nvGrpSpPr>
        <p:grpSpPr>
          <a:xfrm>
            <a:off x="8317654" y="5785343"/>
            <a:ext cx="1458807" cy="391620"/>
            <a:chOff x="8317654" y="5785343"/>
            <a:chExt cx="1458807" cy="391620"/>
          </a:xfrm>
          <a:solidFill>
            <a:srgbClr val="FFFF00"/>
          </a:solidFill>
        </p:grpSpPr>
        <p:sp>
          <p:nvSpPr>
            <p:cNvPr id="44" name="mmprod_ButtonShape104"/>
            <p:cNvSpPr/>
            <p:nvPr>
              <p:custDataLst>
                <p:tags r:id="rId22"/>
              </p:custDataLst>
            </p:nvPr>
          </p:nvSpPr>
          <p:spPr>
            <a:xfrm>
              <a:off x="8317654" y="5785343"/>
              <a:ext cx="1458807" cy="3916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45" name="mmprod_ButtonText105"/>
            <p:cNvSpPr/>
            <p:nvPr>
              <p:custDataLst>
                <p:tags r:id="rId23"/>
              </p:custDataLst>
            </p:nvPr>
          </p:nvSpPr>
          <p:spPr>
            <a:xfrm>
              <a:off x="8343054" y="5810743"/>
              <a:ext cx="1408007" cy="3408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smtClean="0">
                  <a:solidFill>
                    <a:srgbClr val="2B333C"/>
                  </a:solidFill>
                  <a:latin typeface="Calibri Light" panose="020F0302020204030204" pitchFamily="34" charset="0"/>
                </a:rPr>
                <a:t>Chấp nhận</a:t>
              </a:r>
              <a:endParaRPr lang="en-US" sz="1400">
                <a:solidFill>
                  <a:srgbClr val="2B333C"/>
                </a:solidFill>
                <a:latin typeface="Calibri Light" panose="020F0302020204030204" pitchFamily="34" charset="0"/>
              </a:endParaRPr>
            </a:p>
          </p:txBody>
        </p:sp>
      </p:grpSp>
      <p:grpSp>
        <p:nvGrpSpPr>
          <p:cNvPr id="49" name="mmprod_Button106"/>
          <p:cNvGrpSpPr/>
          <p:nvPr>
            <p:custDataLst>
              <p:tags r:id="rId19"/>
            </p:custDataLst>
          </p:nvPr>
        </p:nvGrpSpPr>
        <p:grpSpPr>
          <a:xfrm>
            <a:off x="9894994" y="5785343"/>
            <a:ext cx="1458806" cy="391620"/>
            <a:chOff x="9894994" y="5785343"/>
            <a:chExt cx="1458806" cy="391620"/>
          </a:xfrm>
          <a:solidFill>
            <a:srgbClr val="FFFF00"/>
          </a:solidFill>
        </p:grpSpPr>
        <p:sp>
          <p:nvSpPr>
            <p:cNvPr id="47" name="mmprod_ButtonShape106"/>
            <p:cNvSpPr/>
            <p:nvPr>
              <p:custDataLst>
                <p:tags r:id="rId20"/>
              </p:custDataLst>
            </p:nvPr>
          </p:nvSpPr>
          <p:spPr>
            <a:xfrm>
              <a:off x="9894994" y="5785343"/>
              <a:ext cx="1458806" cy="3916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48" name="mmprod_ButtonText107"/>
            <p:cNvSpPr/>
            <p:nvPr>
              <p:custDataLst>
                <p:tags r:id="rId21"/>
              </p:custDataLst>
            </p:nvPr>
          </p:nvSpPr>
          <p:spPr>
            <a:xfrm>
              <a:off x="9920394" y="5810743"/>
              <a:ext cx="1408006" cy="3408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smtClean="0">
                  <a:solidFill>
                    <a:srgbClr val="2B333C"/>
                  </a:solidFill>
                  <a:latin typeface="Calibri Light" panose="020F0302020204030204" pitchFamily="34" charset="0"/>
                </a:rPr>
                <a:t>làm lại </a:t>
              </a:r>
              <a:endParaRPr lang="en-US" sz="1400">
                <a:solidFill>
                  <a:srgbClr val="2B333C"/>
                </a:solidFill>
                <a:latin typeface="Calibri Light" panose="020F0302020204030204" pitchFamily="34" charset="0"/>
              </a:endParaRPr>
            </a:p>
          </p:txBody>
        </p:sp>
      </p:grpSp>
    </p:spTree>
    <p:custDataLst>
      <p:tags r:id="rId1"/>
    </p:custDataLst>
    <p:extLst>
      <p:ext uri="{BB962C8B-B14F-4D97-AF65-F5344CB8AC3E}">
        <p14:creationId xmlns:p14="http://schemas.microsoft.com/office/powerpoint/2010/main" val="241762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autoUpdateAnimBg="0"/>
      <p:bldP spid="38" grpId="0" animBg="1" autoUpdateAnimBg="0"/>
      <p:bldP spid="39" grpId="0" animBg="1" autoUpdateAnimBg="0"/>
      <p:bldP spid="40" grpId="0" animBg="1" autoUpdateAnimBg="0"/>
      <p:bldP spid="41" grpId="0" animBg="1" autoUpdateAnimBg="0"/>
      <p:bldP spid="42" grpId="0" animBg="1" autoUpdateAnimBg="0"/>
      <p:bldP spid="43"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3">
            <a:lum/>
          </a:blip>
          <a:srcRect/>
          <a:stretch>
            <a:fillRect t="-9000" b="-9000"/>
          </a:stretch>
        </a:blipFill>
        <a:effectLst/>
      </p:bgPr>
    </p:bg>
    <p:spTree>
      <p:nvGrpSpPr>
        <p:cNvPr id="1" name=""/>
        <p:cNvGrpSpPr/>
        <p:nvPr/>
      </p:nvGrpSpPr>
      <p:grpSpPr>
        <a:xfrm>
          <a:off x="0" y="0"/>
          <a:ext cx="0" cy="0"/>
          <a:chOff x="0" y="0"/>
          <a:chExt cx="0" cy="0"/>
        </a:xfrm>
      </p:grpSpPr>
      <p:sp>
        <p:nvSpPr>
          <p:cNvPr id="2" name="mmprod_title"/>
          <p:cNvSpPr>
            <a:spLocks noGrp="1"/>
          </p:cNvSpPr>
          <p:nvPr>
            <p:ph type="title"/>
            <p:custDataLst>
              <p:tags r:id="rId2"/>
            </p:custDataLst>
          </p:nvPr>
        </p:nvSpPr>
        <p:spPr>
          <a:xfrm>
            <a:off x="1397000" y="758638"/>
            <a:ext cx="5012853" cy="1325563"/>
          </a:xfrm>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wrap="square" lIns="0" tIns="0" rIns="0" bIns="0" anchor="ctr">
            <a:noAutofit/>
          </a:bodyPr>
          <a:lstStyle/>
          <a:p>
            <a:r>
              <a:rPr lang="vi-VN" sz="2800" b="1" smtClean="0">
                <a:ln w="0"/>
                <a:solidFill>
                  <a:srgbClr val="002060"/>
                </a:solidFill>
                <a:effectLst>
                  <a:outerShdw blurRad="38100" dist="19050" dir="2700000" algn="tl" rotWithShape="0">
                    <a:schemeClr val="dk1">
                      <a:alpha val="40000"/>
                    </a:schemeClr>
                  </a:outerShdw>
                </a:effectLst>
                <a:latin typeface="Calibri Light" panose="020F0302020204030204" pitchFamily="34" charset="0"/>
              </a:rPr>
              <a:t>Câu 2. Ưu điểm của lắp đặt nổi là</a:t>
            </a:r>
            <a:endParaRPr lang="en-US" sz="2800" b="1">
              <a:ln w="0"/>
              <a:solidFill>
                <a:srgbClr val="002060"/>
              </a:solidFill>
              <a:effectLst>
                <a:outerShdw blurRad="38100" dist="19050" dir="2700000" algn="tl" rotWithShape="0">
                  <a:schemeClr val="dk1">
                    <a:alpha val="40000"/>
                  </a:schemeClr>
                </a:outerShdw>
              </a:effectLst>
              <a:latin typeface="Calibri Light" panose="020F0302020204030204" pitchFamily="34" charset="0"/>
            </a:endParaRPr>
          </a:p>
        </p:txBody>
      </p:sp>
      <p:sp>
        <p:nvSpPr>
          <p:cNvPr id="23" name="mmprod_feedback_7000"/>
          <p:cNvSpPr/>
          <p:nvPr>
            <p:custDataLst>
              <p:tags r:id="rId3"/>
            </p:custDataLst>
          </p:nvPr>
        </p:nvSpPr>
        <p:spPr>
          <a:xfrm>
            <a:off x="1363980" y="4653995"/>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Đúng rồi - Nhấn vào bất cứ đâu để tiếp tục</a:t>
            </a:r>
            <a:endParaRPr lang="en-US">
              <a:latin typeface="Calibri Light" panose="020F0302020204030204" pitchFamily="34" charset="0"/>
            </a:endParaRPr>
          </a:p>
        </p:txBody>
      </p:sp>
      <p:sp>
        <p:nvSpPr>
          <p:cNvPr id="24" name="mmprod_feedback_7002"/>
          <p:cNvSpPr/>
          <p:nvPr>
            <p:custDataLst>
              <p:tags r:id="rId4"/>
            </p:custDataLst>
          </p:nvPr>
        </p:nvSpPr>
        <p:spPr>
          <a:xfrm>
            <a:off x="6621780" y="4653995"/>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Sai rồi - Nhấn vào bất cứ đâu để tiếp tục</a:t>
            </a:r>
            <a:endParaRPr lang="en-US">
              <a:latin typeface="Calibri Light" panose="020F0302020204030204" pitchFamily="34" charset="0"/>
            </a:endParaRPr>
          </a:p>
        </p:txBody>
      </p:sp>
      <p:sp>
        <p:nvSpPr>
          <p:cNvPr id="25" name="mmprod_feedback_7009"/>
          <p:cNvSpPr/>
          <p:nvPr>
            <p:custDataLst>
              <p:tags r:id="rId5"/>
            </p:custDataLst>
          </p:nvPr>
        </p:nvSpPr>
        <p:spPr>
          <a:xfrm>
            <a:off x="3467100" y="5415479"/>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Bạn đã trả lời đúng câu hỏi này!</a:t>
            </a:r>
            <a:endParaRPr lang="en-US">
              <a:latin typeface="Calibri Light" panose="020F0302020204030204" pitchFamily="34" charset="0"/>
            </a:endParaRPr>
          </a:p>
        </p:txBody>
      </p:sp>
      <p:sp>
        <p:nvSpPr>
          <p:cNvPr id="26" name="mmprod_feedback_7006"/>
          <p:cNvSpPr/>
          <p:nvPr>
            <p:custDataLst>
              <p:tags r:id="rId6"/>
            </p:custDataLst>
          </p:nvPr>
        </p:nvSpPr>
        <p:spPr>
          <a:xfrm>
            <a:off x="3467100" y="5089129"/>
            <a:ext cx="841248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en-US" smtClean="0">
                <a:latin typeface="Calibri Light" panose="020F0302020204030204" pitchFamily="34" charset="0"/>
              </a:rPr>
              <a:t>Câu trả lời của bạn:</a:t>
            </a:r>
            <a:endParaRPr lang="en-US">
              <a:latin typeface="Calibri Light" panose="020F0302020204030204" pitchFamily="34" charset="0"/>
            </a:endParaRPr>
          </a:p>
        </p:txBody>
      </p:sp>
      <p:sp>
        <p:nvSpPr>
          <p:cNvPr id="27" name="mmprod_feedback_7010"/>
          <p:cNvSpPr/>
          <p:nvPr>
            <p:custDataLst>
              <p:tags r:id="rId7"/>
            </p:custDataLst>
          </p:nvPr>
        </p:nvSpPr>
        <p:spPr>
          <a:xfrm>
            <a:off x="3467100" y="5741829"/>
            <a:ext cx="841248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en-US" smtClean="0">
                <a:latin typeface="Calibri Light" panose="020F0302020204030204" pitchFamily="34" charset="0"/>
              </a:rPr>
              <a:t>Câu trả lời đúng là:</a:t>
            </a:r>
            <a:endParaRPr lang="en-US">
              <a:latin typeface="Calibri Light" panose="020F0302020204030204" pitchFamily="34" charset="0"/>
            </a:endParaRPr>
          </a:p>
        </p:txBody>
      </p:sp>
      <p:sp>
        <p:nvSpPr>
          <p:cNvPr id="28" name="mmprod_feedback_7011"/>
          <p:cNvSpPr/>
          <p:nvPr>
            <p:custDataLst>
              <p:tags r:id="rId8"/>
            </p:custDataLst>
          </p:nvPr>
        </p:nvSpPr>
        <p:spPr>
          <a:xfrm>
            <a:off x="3467100" y="5415479"/>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Bạn không trả lời hoàn thành câu hỏi này</a:t>
            </a:r>
            <a:endParaRPr lang="en-US">
              <a:latin typeface="Calibri Light" panose="020F0302020204030204" pitchFamily="34" charset="0"/>
            </a:endParaRPr>
          </a:p>
        </p:txBody>
      </p:sp>
      <p:sp>
        <p:nvSpPr>
          <p:cNvPr id="29" name="mmprod_feedback_7007"/>
          <p:cNvSpPr/>
          <p:nvPr>
            <p:custDataLst>
              <p:tags r:id="rId9"/>
            </p:custDataLst>
          </p:nvPr>
        </p:nvSpPr>
        <p:spPr>
          <a:xfrm>
            <a:off x="3677412" y="5836103"/>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vi-VN" smtClean="0">
                <a:latin typeface="Calibri Light" panose="020F0302020204030204" pitchFamily="34" charset="0"/>
              </a:rPr>
              <a:t>Bạn phải trả lời câu hỏi này trước khi tiếp tục nhé</a:t>
            </a:r>
            <a:endParaRPr lang="en-US">
              <a:latin typeface="Calibri Light" panose="020F0302020204030204" pitchFamily="34" charset="0"/>
            </a:endParaRPr>
          </a:p>
        </p:txBody>
      </p:sp>
      <p:grpSp>
        <p:nvGrpSpPr>
          <p:cNvPr id="32" name="mmprod_Button104"/>
          <p:cNvGrpSpPr/>
          <p:nvPr>
            <p:custDataLst>
              <p:tags r:id="rId10"/>
            </p:custDataLst>
          </p:nvPr>
        </p:nvGrpSpPr>
        <p:grpSpPr>
          <a:xfrm>
            <a:off x="8317654" y="5785343"/>
            <a:ext cx="1458807" cy="391620"/>
            <a:chOff x="8317654" y="5785343"/>
            <a:chExt cx="1458807" cy="391620"/>
          </a:xfrm>
        </p:grpSpPr>
        <p:sp>
          <p:nvSpPr>
            <p:cNvPr id="30" name="mmprod_ButtonShape104"/>
            <p:cNvSpPr/>
            <p:nvPr>
              <p:custDataLst>
                <p:tags r:id="rId30"/>
              </p:custDataLst>
            </p:nvPr>
          </p:nvSpPr>
          <p:spPr>
            <a:xfrm>
              <a:off x="8317654" y="5785343"/>
              <a:ext cx="1458807" cy="391620"/>
            </a:xfrm>
            <a:prstGeom prst="roundRect">
              <a:avLst/>
            </a:prstGeom>
            <a:solidFill>
              <a:schemeClr val="accent1"/>
            </a:solidFill>
            <a:ln w="21167" cap="flat" cmpd="sng" algn="ctr">
              <a:solidFill>
                <a:schemeClr val="accent1">
                  <a:shade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31" name="mmprod_ButtonText105"/>
            <p:cNvSpPr/>
            <p:nvPr>
              <p:custDataLst>
                <p:tags r:id="rId31"/>
              </p:custDataLst>
            </p:nvPr>
          </p:nvSpPr>
          <p:spPr>
            <a:xfrm>
              <a:off x="8343054" y="5810743"/>
              <a:ext cx="1408007" cy="340820"/>
            </a:xfrm>
            <a:prstGeom prst="roundRect">
              <a:avLst/>
            </a:prstGeom>
            <a:solidFill>
              <a:srgbClr val="FFFF00"/>
            </a:solidFill>
            <a:ln w="21167" cap="flat" cmpd="sng" algn="ctr">
              <a:solidFill>
                <a:schemeClr val="accent1">
                  <a:shade val="50000"/>
                </a:schemeClr>
              </a:solidFill>
              <a:prstDash val="solid"/>
              <a:miter lim="800000"/>
            </a:ln>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smtClean="0">
                  <a:solidFill>
                    <a:srgbClr val="2B333C"/>
                  </a:solidFill>
                  <a:latin typeface="Calibri Light" panose="020F0302020204030204" pitchFamily="34" charset="0"/>
                </a:rPr>
                <a:t>Chấp nhận</a:t>
              </a:r>
              <a:endParaRPr lang="en-US" sz="1400">
                <a:solidFill>
                  <a:srgbClr val="2B333C"/>
                </a:solidFill>
                <a:latin typeface="Calibri Light" panose="020F0302020204030204" pitchFamily="34" charset="0"/>
              </a:endParaRPr>
            </a:p>
          </p:txBody>
        </p:sp>
      </p:grpSp>
      <p:grpSp>
        <p:nvGrpSpPr>
          <p:cNvPr id="35" name="mmprod_Button106"/>
          <p:cNvGrpSpPr/>
          <p:nvPr>
            <p:custDataLst>
              <p:tags r:id="rId11"/>
            </p:custDataLst>
          </p:nvPr>
        </p:nvGrpSpPr>
        <p:grpSpPr>
          <a:xfrm>
            <a:off x="9894994" y="5785343"/>
            <a:ext cx="1458806" cy="391620"/>
            <a:chOff x="9894994" y="5785343"/>
            <a:chExt cx="1458806" cy="391620"/>
          </a:xfrm>
          <a:solidFill>
            <a:srgbClr val="FFFF00"/>
          </a:solidFill>
        </p:grpSpPr>
        <p:sp>
          <p:nvSpPr>
            <p:cNvPr id="33" name="mmprod_ButtonShape106"/>
            <p:cNvSpPr/>
            <p:nvPr>
              <p:custDataLst>
                <p:tags r:id="rId28"/>
              </p:custDataLst>
            </p:nvPr>
          </p:nvSpPr>
          <p:spPr>
            <a:xfrm>
              <a:off x="9894994" y="5785343"/>
              <a:ext cx="1458806" cy="3916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34" name="mmprod_ButtonText107"/>
            <p:cNvSpPr/>
            <p:nvPr>
              <p:custDataLst>
                <p:tags r:id="rId29"/>
              </p:custDataLst>
            </p:nvPr>
          </p:nvSpPr>
          <p:spPr>
            <a:xfrm>
              <a:off x="9920394" y="5810743"/>
              <a:ext cx="1408006" cy="3408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smtClean="0">
                  <a:solidFill>
                    <a:srgbClr val="2B333C"/>
                  </a:solidFill>
                  <a:latin typeface="Calibri Light" panose="020F0302020204030204" pitchFamily="34" charset="0"/>
                </a:rPr>
                <a:t>Làm lại</a:t>
              </a:r>
              <a:endParaRPr lang="en-US" sz="1400">
                <a:solidFill>
                  <a:srgbClr val="2B333C"/>
                </a:solidFill>
                <a:latin typeface="Calibri Light" panose="020F0302020204030204" pitchFamily="34" charset="0"/>
              </a:endParaRPr>
            </a:p>
          </p:txBody>
        </p:sp>
      </p:grpSp>
      <p:grpSp>
        <p:nvGrpSpPr>
          <p:cNvPr id="6" name="mmprod_answer10248"/>
          <p:cNvGrpSpPr/>
          <p:nvPr>
            <p:custDataLst>
              <p:tags r:id="rId12"/>
            </p:custDataLst>
          </p:nvPr>
        </p:nvGrpSpPr>
        <p:grpSpPr>
          <a:xfrm>
            <a:off x="1022350" y="1871345"/>
            <a:ext cx="7209790" cy="365760"/>
            <a:chOff x="1022350" y="1871345"/>
            <a:chExt cx="7209790" cy="365760"/>
          </a:xfrm>
        </p:grpSpPr>
        <p:sp>
          <p:nvSpPr>
            <p:cNvPr id="4" name="mmprod_s2_1041"/>
            <p:cNvSpPr txBox="1"/>
            <p:nvPr>
              <p:custDataLst>
                <p:tags r:id="rId25"/>
              </p:custDataLst>
            </p:nvPr>
          </p:nvSpPr>
          <p:spPr>
            <a:xfrm>
              <a:off x="1397000" y="1871345"/>
              <a:ext cx="398463" cy="36576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en-US" sz="2400" smtClean="0">
                  <a:latin typeface="Calibri Light" panose="020F0302020204030204" pitchFamily="34" charset="0"/>
                </a:rPr>
                <a:t>A) </a:t>
              </a:r>
              <a:endParaRPr lang="en-US" sz="2400">
                <a:latin typeface="Calibri Light" panose="020F0302020204030204" pitchFamily="34" charset="0"/>
              </a:endParaRPr>
            </a:p>
          </p:txBody>
        </p:sp>
        <p:sp>
          <p:nvSpPr>
            <p:cNvPr id="5" name="mmprod_s1_1021"/>
            <p:cNvSpPr txBox="1"/>
            <p:nvPr>
              <p:custDataLst>
                <p:tags r:id="rId26"/>
              </p:custDataLst>
            </p:nvPr>
          </p:nvSpPr>
          <p:spPr>
            <a:xfrm>
              <a:off x="1790700" y="1871345"/>
              <a:ext cx="6441440" cy="36576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vi-VN" sz="2400" smtClean="0">
                  <a:latin typeface="Calibri Light" panose="020F0302020204030204" pitchFamily="34" charset="0"/>
                </a:rPr>
                <a:t>Đảm bảo được yêu cầu mỹ thuật</a:t>
              </a:r>
              <a:endParaRPr lang="en-US" sz="2400">
                <a:latin typeface="Calibri Light" panose="020F0302020204030204" pitchFamily="34" charset="0"/>
              </a:endParaRPr>
            </a:p>
          </p:txBody>
        </p:sp>
        <p:pic>
          <p:nvPicPr>
            <p:cNvPr id="3" name="mmprod_answer_input10248"/>
            <p:cNvPicPr>
              <a:picLocks noChangeAspect="1"/>
            </p:cNvPicPr>
            <p:nvPr>
              <p:custDataLst>
                <p:tags r:id="rId27"/>
              </p:custDataLst>
            </p:nvPr>
          </p:nvPicPr>
          <p:blipFill>
            <a:blip r:embed="rId34" cstate="hqprint">
              <a:extLst>
                <a:ext uri="{28A0092B-C50C-407E-A947-70E740481C1C}">
                  <a14:useLocalDpi xmlns:a14="http://schemas.microsoft.com/office/drawing/2010/main" val="0"/>
                </a:ext>
              </a:extLst>
            </a:blip>
            <a:stretch>
              <a:fillRect/>
            </a:stretch>
          </p:blipFill>
          <p:spPr>
            <a:xfrm>
              <a:off x="1022350" y="1951964"/>
              <a:ext cx="205646" cy="204522"/>
            </a:xfrm>
            <a:prstGeom prst="rect">
              <a:avLst/>
            </a:prstGeom>
          </p:spPr>
        </p:pic>
      </p:grpSp>
      <p:grpSp>
        <p:nvGrpSpPr>
          <p:cNvPr id="8" name="mmprod_answer10250"/>
          <p:cNvGrpSpPr/>
          <p:nvPr>
            <p:custDataLst>
              <p:tags r:id="rId13"/>
            </p:custDataLst>
          </p:nvPr>
        </p:nvGrpSpPr>
        <p:grpSpPr>
          <a:xfrm>
            <a:off x="1022350" y="2409825"/>
            <a:ext cx="7209790" cy="731520"/>
            <a:chOff x="1022350" y="2409825"/>
            <a:chExt cx="7209790" cy="731520"/>
          </a:xfrm>
        </p:grpSpPr>
        <p:sp>
          <p:nvSpPr>
            <p:cNvPr id="9" name="mmprod_s2_1042"/>
            <p:cNvSpPr txBox="1"/>
            <p:nvPr>
              <p:custDataLst>
                <p:tags r:id="rId22"/>
              </p:custDataLst>
            </p:nvPr>
          </p:nvSpPr>
          <p:spPr>
            <a:xfrm>
              <a:off x="1397000" y="2409825"/>
              <a:ext cx="390525" cy="36576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en-US" sz="2400" smtClean="0">
                  <a:latin typeface="Calibri Light" panose="020F0302020204030204" pitchFamily="34" charset="0"/>
                </a:rPr>
                <a:t>B) </a:t>
              </a:r>
              <a:endParaRPr lang="en-US" sz="2400">
                <a:latin typeface="Calibri Light" panose="020F0302020204030204" pitchFamily="34" charset="0"/>
              </a:endParaRPr>
            </a:p>
          </p:txBody>
        </p:sp>
        <p:sp>
          <p:nvSpPr>
            <p:cNvPr id="10" name="mmprod_s1_1022"/>
            <p:cNvSpPr txBox="1"/>
            <p:nvPr>
              <p:custDataLst>
                <p:tags r:id="rId23"/>
              </p:custDataLst>
            </p:nvPr>
          </p:nvSpPr>
          <p:spPr>
            <a:xfrm>
              <a:off x="1790700" y="2409825"/>
              <a:ext cx="6441440" cy="7315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vi-VN" sz="2400" smtClean="0">
                  <a:latin typeface="Calibri Light" panose="020F0302020204030204" pitchFamily="34" charset="0"/>
                </a:rPr>
                <a:t>Tránh được tác động xấu của môi trường đến dây điện</a:t>
              </a:r>
              <a:endParaRPr lang="en-US" sz="2400">
                <a:latin typeface="Calibri Light" panose="020F0302020204030204" pitchFamily="34" charset="0"/>
              </a:endParaRPr>
            </a:p>
          </p:txBody>
        </p:sp>
        <p:pic>
          <p:nvPicPr>
            <p:cNvPr id="7" name="mmprod_answer_input10250"/>
            <p:cNvPicPr>
              <a:picLocks noChangeAspect="1"/>
            </p:cNvPicPr>
            <p:nvPr>
              <p:custDataLst>
                <p:tags r:id="rId24"/>
              </p:custDataLst>
            </p:nvPr>
          </p:nvPicPr>
          <p:blipFill>
            <a:blip r:embed="rId35" cstate="hqprint">
              <a:extLst>
                <a:ext uri="{28A0092B-C50C-407E-A947-70E740481C1C}">
                  <a14:useLocalDpi xmlns:a14="http://schemas.microsoft.com/office/drawing/2010/main" val="0"/>
                </a:ext>
              </a:extLst>
            </a:blip>
            <a:stretch>
              <a:fillRect/>
            </a:stretch>
          </p:blipFill>
          <p:spPr>
            <a:xfrm>
              <a:off x="1022350" y="2490444"/>
              <a:ext cx="205646" cy="204522"/>
            </a:xfrm>
            <a:prstGeom prst="rect">
              <a:avLst/>
            </a:prstGeom>
          </p:spPr>
        </p:pic>
      </p:grpSp>
      <p:grpSp>
        <p:nvGrpSpPr>
          <p:cNvPr id="12" name="mmprod_answer10252"/>
          <p:cNvGrpSpPr/>
          <p:nvPr>
            <p:custDataLst>
              <p:tags r:id="rId14"/>
            </p:custDataLst>
          </p:nvPr>
        </p:nvGrpSpPr>
        <p:grpSpPr>
          <a:xfrm>
            <a:off x="1022350" y="3314065"/>
            <a:ext cx="7209790" cy="365760"/>
            <a:chOff x="1022350" y="3314065"/>
            <a:chExt cx="7209790" cy="365760"/>
          </a:xfrm>
        </p:grpSpPr>
        <p:sp>
          <p:nvSpPr>
            <p:cNvPr id="14" name="mmprod_s2_1043"/>
            <p:cNvSpPr txBox="1"/>
            <p:nvPr>
              <p:custDataLst>
                <p:tags r:id="rId19"/>
              </p:custDataLst>
            </p:nvPr>
          </p:nvSpPr>
          <p:spPr>
            <a:xfrm>
              <a:off x="1397000" y="3314065"/>
              <a:ext cx="390525" cy="36576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en-US" sz="2400" smtClean="0">
                  <a:latin typeface="Calibri Light" panose="020F0302020204030204" pitchFamily="34" charset="0"/>
                </a:rPr>
                <a:t>C) </a:t>
              </a:r>
              <a:endParaRPr lang="en-US" sz="2400">
                <a:latin typeface="Calibri Light" panose="020F0302020204030204" pitchFamily="34" charset="0"/>
              </a:endParaRPr>
            </a:p>
          </p:txBody>
        </p:sp>
        <p:sp>
          <p:nvSpPr>
            <p:cNvPr id="15" name="mmprod_s1_1023"/>
            <p:cNvSpPr txBox="1"/>
            <p:nvPr>
              <p:custDataLst>
                <p:tags r:id="rId20"/>
              </p:custDataLst>
            </p:nvPr>
          </p:nvSpPr>
          <p:spPr>
            <a:xfrm>
              <a:off x="1790700" y="3314065"/>
              <a:ext cx="6441440" cy="36576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en-US" sz="2400" smtClean="0">
                  <a:latin typeface="Calibri Light" panose="020F0302020204030204" pitchFamily="34" charset="0"/>
                </a:rPr>
                <a:t>Dễ lắp đặt, dễ sửa chữa</a:t>
              </a:r>
              <a:endParaRPr lang="en-US" sz="2400">
                <a:latin typeface="Calibri Light" panose="020F0302020204030204" pitchFamily="34" charset="0"/>
              </a:endParaRPr>
            </a:p>
          </p:txBody>
        </p:sp>
        <p:pic>
          <p:nvPicPr>
            <p:cNvPr id="11" name="mmprod_answer_input10252"/>
            <p:cNvPicPr>
              <a:picLocks noChangeAspect="1"/>
            </p:cNvPicPr>
            <p:nvPr>
              <p:custDataLst>
                <p:tags r:id="rId21"/>
              </p:custDataLst>
            </p:nvPr>
          </p:nvPicPr>
          <p:blipFill>
            <a:blip r:embed="rId35" cstate="hqprint">
              <a:extLst>
                <a:ext uri="{28A0092B-C50C-407E-A947-70E740481C1C}">
                  <a14:useLocalDpi xmlns:a14="http://schemas.microsoft.com/office/drawing/2010/main" val="0"/>
                </a:ext>
              </a:extLst>
            </a:blip>
            <a:stretch>
              <a:fillRect/>
            </a:stretch>
          </p:blipFill>
          <p:spPr>
            <a:xfrm>
              <a:off x="1022350" y="3394684"/>
              <a:ext cx="205646" cy="204522"/>
            </a:xfrm>
            <a:prstGeom prst="rect">
              <a:avLst/>
            </a:prstGeom>
          </p:spPr>
        </p:pic>
      </p:grpSp>
      <p:grpSp>
        <p:nvGrpSpPr>
          <p:cNvPr id="16" name="mmprod_answer10254"/>
          <p:cNvGrpSpPr/>
          <p:nvPr>
            <p:custDataLst>
              <p:tags r:id="rId15"/>
            </p:custDataLst>
          </p:nvPr>
        </p:nvGrpSpPr>
        <p:grpSpPr>
          <a:xfrm>
            <a:off x="1022350" y="3852545"/>
            <a:ext cx="7209790" cy="365760"/>
            <a:chOff x="1022350" y="3852545"/>
            <a:chExt cx="7209790" cy="365760"/>
          </a:xfrm>
        </p:grpSpPr>
        <p:sp>
          <p:nvSpPr>
            <p:cNvPr id="19" name="mmprod_s2_1044"/>
            <p:cNvSpPr txBox="1"/>
            <p:nvPr>
              <p:custDataLst>
                <p:tags r:id="rId16"/>
              </p:custDataLst>
            </p:nvPr>
          </p:nvSpPr>
          <p:spPr>
            <a:xfrm>
              <a:off x="1397000" y="3852545"/>
              <a:ext cx="412750" cy="36576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en-US" sz="2400" smtClean="0">
                  <a:latin typeface="Calibri Light" panose="020F0302020204030204" pitchFamily="34" charset="0"/>
                </a:rPr>
                <a:t>D) </a:t>
              </a:r>
              <a:endParaRPr lang="en-US" sz="2400">
                <a:latin typeface="Calibri Light" panose="020F0302020204030204" pitchFamily="34" charset="0"/>
              </a:endParaRPr>
            </a:p>
          </p:txBody>
        </p:sp>
        <p:sp>
          <p:nvSpPr>
            <p:cNvPr id="20" name="mmprod_s1_1024"/>
            <p:cNvSpPr txBox="1"/>
            <p:nvPr>
              <p:custDataLst>
                <p:tags r:id="rId17"/>
              </p:custDataLst>
            </p:nvPr>
          </p:nvSpPr>
          <p:spPr>
            <a:xfrm>
              <a:off x="1803400" y="3852545"/>
              <a:ext cx="6428740" cy="36576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en-US" sz="2400" smtClean="0">
                  <a:latin typeface="Calibri Light" panose="020F0302020204030204" pitchFamily="34" charset="0"/>
                </a:rPr>
                <a:t>Khó lắp đặt và khó sửa chữa</a:t>
              </a:r>
              <a:endParaRPr lang="en-US" sz="2400">
                <a:latin typeface="Calibri Light" panose="020F0302020204030204" pitchFamily="34" charset="0"/>
              </a:endParaRPr>
            </a:p>
          </p:txBody>
        </p:sp>
        <p:pic>
          <p:nvPicPr>
            <p:cNvPr id="13" name="mmprod_answer_input10254"/>
            <p:cNvPicPr>
              <a:picLocks noChangeAspect="1"/>
            </p:cNvPicPr>
            <p:nvPr>
              <p:custDataLst>
                <p:tags r:id="rId18"/>
              </p:custDataLst>
            </p:nvPr>
          </p:nvPicPr>
          <p:blipFill>
            <a:blip r:embed="rId34" cstate="hqprint">
              <a:extLst>
                <a:ext uri="{28A0092B-C50C-407E-A947-70E740481C1C}">
                  <a14:useLocalDpi xmlns:a14="http://schemas.microsoft.com/office/drawing/2010/main" val="0"/>
                </a:ext>
              </a:extLst>
            </a:blip>
            <a:stretch>
              <a:fillRect/>
            </a:stretch>
          </p:blipFill>
          <p:spPr>
            <a:xfrm>
              <a:off x="1022350" y="3933164"/>
              <a:ext cx="205646" cy="204522"/>
            </a:xfrm>
            <a:prstGeom prst="rect">
              <a:avLst/>
            </a:prstGeom>
          </p:spPr>
        </p:pic>
      </p:grpSp>
    </p:spTree>
    <p:custDataLst>
      <p:tags r:id="rId1"/>
    </p:custDataLst>
    <p:extLst>
      <p:ext uri="{BB962C8B-B14F-4D97-AF65-F5344CB8AC3E}">
        <p14:creationId xmlns:p14="http://schemas.microsoft.com/office/powerpoint/2010/main" val="151460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autoUpdateAnimBg="0"/>
      <p:bldP spid="24" grpId="0" animBg="1" autoUpdateAnimBg="0"/>
      <p:bldP spid="25" grpId="0" animBg="1" autoUpdateAnimBg="0"/>
      <p:bldP spid="26" grpId="0" animBg="1" autoUpdateAnimBg="0"/>
      <p:bldP spid="27" grpId="0" animBg="1" autoUpdateAnimBg="0"/>
      <p:bldP spid="28" grpId="0" animBg="1" autoUpdateAnimBg="0"/>
      <p:bldP spid="29"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4">
            <a:lum/>
          </a:blip>
          <a:srcRect/>
          <a:stretch>
            <a:fillRect t="-17000" b="-17000"/>
          </a:stretch>
        </a:blipFill>
        <a:effectLst/>
      </p:bgPr>
    </p:bg>
    <p:spTree>
      <p:nvGrpSpPr>
        <p:cNvPr id="1" name=""/>
        <p:cNvGrpSpPr/>
        <p:nvPr/>
      </p:nvGrpSpPr>
      <p:grpSpPr>
        <a:xfrm>
          <a:off x="0" y="0"/>
          <a:ext cx="0" cy="0"/>
          <a:chOff x="0" y="0"/>
          <a:chExt cx="0" cy="0"/>
        </a:xfrm>
      </p:grpSpPr>
      <p:sp>
        <p:nvSpPr>
          <p:cNvPr id="2" name="mmprod_title">
            <a:extLst>
              <a:ext uri="{FF2B5EF4-FFF2-40B4-BE49-F238E27FC236}">
                <a16:creationId xmlns:a16="http://schemas.microsoft.com/office/drawing/2014/main" id="{3D8F460E-980F-4087-B493-6E5AE13DC693}"/>
              </a:ext>
            </a:extLst>
          </p:cNvPr>
          <p:cNvSpPr>
            <a:spLocks noGrp="1"/>
          </p:cNvSpPr>
          <p:nvPr>
            <p:ph type="title"/>
            <p:custDataLst>
              <p:tags r:id="rId2"/>
            </p:custDataLst>
          </p:nvPr>
        </p:nvSpPr>
        <p:spPr>
          <a:xfrm>
            <a:off x="2174155" y="1388814"/>
            <a:ext cx="10515600" cy="1325563"/>
          </a:xfrm>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wrap="square" lIns="0" tIns="0" rIns="0" bIns="0" anchor="ctr">
            <a:noAutofit/>
          </a:bodyPr>
          <a:lstStyle/>
          <a:p>
            <a:r>
              <a:rPr lang="vi-VN" sz="3600" b="1" smtClean="0">
                <a:solidFill>
                  <a:srgbClr val="00B050"/>
                </a:solidFill>
                <a:latin typeface="Calibri Light" panose="020F0302020204030204" pitchFamily="34" charset="0"/>
              </a:rPr>
              <a:t>Câu 1: Sơ đồ mạch điện sau là gì?</a:t>
            </a:r>
            <a:endParaRPr lang="en-US" sz="3600" b="1">
              <a:solidFill>
                <a:srgbClr val="00B050"/>
              </a:solidFill>
              <a:latin typeface="UTM Helve" panose="02040603050506020204" pitchFamily="18" charset="0"/>
            </a:endParaRPr>
          </a:p>
        </p:txBody>
      </p:sp>
      <p:sp>
        <p:nvSpPr>
          <p:cNvPr id="27" name="mmprod_feedback_7000">
            <a:extLst>
              <a:ext uri="{FF2B5EF4-FFF2-40B4-BE49-F238E27FC236}">
                <a16:creationId xmlns:a16="http://schemas.microsoft.com/office/drawing/2014/main" id="{AC6D41BC-817F-4E8E-B446-23C3D806D762}"/>
              </a:ext>
            </a:extLst>
          </p:cNvPr>
          <p:cNvSpPr/>
          <p:nvPr>
            <p:custDataLst>
              <p:tags r:id="rId3"/>
            </p:custDataLst>
          </p:nvPr>
        </p:nvSpPr>
        <p:spPr>
          <a:xfrm>
            <a:off x="1129105" y="4548530"/>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mtClean="0">
                <a:latin typeface="Calibri Light" panose="020F0302020204030204" pitchFamily="34" charset="0"/>
              </a:rPr>
              <a:t>Đúng rồi - Nhấn vào bất cứ đâu để tiếp tục</a:t>
            </a:r>
            <a:endParaRPr lang="en-US">
              <a:latin typeface="Calibri Light" panose="020F0302020204030204" pitchFamily="34" charset="0"/>
            </a:endParaRPr>
          </a:p>
        </p:txBody>
      </p:sp>
      <p:sp>
        <p:nvSpPr>
          <p:cNvPr id="28" name="mmprod_feedback_7002">
            <a:extLst>
              <a:ext uri="{FF2B5EF4-FFF2-40B4-BE49-F238E27FC236}">
                <a16:creationId xmlns:a16="http://schemas.microsoft.com/office/drawing/2014/main" id="{CFC46F8B-E750-4AC3-837A-21991BB83F12}"/>
              </a:ext>
            </a:extLst>
          </p:cNvPr>
          <p:cNvSpPr/>
          <p:nvPr>
            <p:custDataLst>
              <p:tags r:id="rId4"/>
            </p:custDataLst>
          </p:nvPr>
        </p:nvSpPr>
        <p:spPr>
          <a:xfrm>
            <a:off x="6386905" y="4548530"/>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mtClean="0">
                <a:latin typeface="Calibri Light" panose="020F0302020204030204" pitchFamily="34" charset="0"/>
              </a:rPr>
              <a:t>Sai rồi - Nhấn vào bất cứ đâu để tiếp tục</a:t>
            </a:r>
            <a:endParaRPr lang="en-US">
              <a:latin typeface="Calibri Light" panose="020F0302020204030204" pitchFamily="34" charset="0"/>
            </a:endParaRPr>
          </a:p>
        </p:txBody>
      </p:sp>
      <p:sp>
        <p:nvSpPr>
          <p:cNvPr id="29" name="mmprod_feedback_7009">
            <a:extLst>
              <a:ext uri="{FF2B5EF4-FFF2-40B4-BE49-F238E27FC236}">
                <a16:creationId xmlns:a16="http://schemas.microsoft.com/office/drawing/2014/main" id="{D98B324A-ED52-4743-A254-A1E871C6BD70}"/>
              </a:ext>
            </a:extLst>
          </p:cNvPr>
          <p:cNvSpPr/>
          <p:nvPr>
            <p:custDataLst>
              <p:tags r:id="rId5"/>
            </p:custDataLst>
          </p:nvPr>
        </p:nvSpPr>
        <p:spPr>
          <a:xfrm>
            <a:off x="3416375" y="5673551"/>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mtClean="0">
                <a:latin typeface="Calibri Light" panose="020F0302020204030204" pitchFamily="34" charset="0"/>
              </a:rPr>
              <a:t>Bạn đã trả lời đúng câu hỏi này!</a:t>
            </a:r>
            <a:endParaRPr lang="en-US">
              <a:latin typeface="Calibri Light" panose="020F0302020204030204" pitchFamily="34" charset="0"/>
            </a:endParaRPr>
          </a:p>
        </p:txBody>
      </p:sp>
      <p:sp>
        <p:nvSpPr>
          <p:cNvPr id="30" name="mmprod_feedback_7006">
            <a:extLst>
              <a:ext uri="{FF2B5EF4-FFF2-40B4-BE49-F238E27FC236}">
                <a16:creationId xmlns:a16="http://schemas.microsoft.com/office/drawing/2014/main" id="{57F66FFF-EFE6-40D8-A127-91A2C74E1212}"/>
              </a:ext>
            </a:extLst>
          </p:cNvPr>
          <p:cNvSpPr/>
          <p:nvPr>
            <p:custDataLst>
              <p:tags r:id="rId6"/>
            </p:custDataLst>
          </p:nvPr>
        </p:nvSpPr>
        <p:spPr>
          <a:xfrm>
            <a:off x="3416375" y="5347201"/>
            <a:ext cx="841248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mtClean="0">
                <a:latin typeface="Calibri Light" panose="020F0302020204030204" pitchFamily="34" charset="0"/>
              </a:rPr>
              <a:t>Câu trả lời của bạn:</a:t>
            </a:r>
            <a:endParaRPr lang="en-US">
              <a:latin typeface="Calibri Light" panose="020F0302020204030204" pitchFamily="34" charset="0"/>
            </a:endParaRPr>
          </a:p>
        </p:txBody>
      </p:sp>
      <p:sp>
        <p:nvSpPr>
          <p:cNvPr id="31" name="mmprod_feedback_7010">
            <a:extLst>
              <a:ext uri="{FF2B5EF4-FFF2-40B4-BE49-F238E27FC236}">
                <a16:creationId xmlns:a16="http://schemas.microsoft.com/office/drawing/2014/main" id="{550EC45C-9C73-4204-A85E-68E53ED7373C}"/>
              </a:ext>
            </a:extLst>
          </p:cNvPr>
          <p:cNvSpPr/>
          <p:nvPr>
            <p:custDataLst>
              <p:tags r:id="rId7"/>
            </p:custDataLst>
          </p:nvPr>
        </p:nvSpPr>
        <p:spPr>
          <a:xfrm>
            <a:off x="3416375" y="5999901"/>
            <a:ext cx="841248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mtClean="0">
                <a:latin typeface="Calibri Light" panose="020F0302020204030204" pitchFamily="34" charset="0"/>
              </a:rPr>
              <a:t>Câu trả lời đúng là:</a:t>
            </a:r>
            <a:endParaRPr lang="en-US">
              <a:latin typeface="Calibri Light" panose="020F0302020204030204" pitchFamily="34" charset="0"/>
            </a:endParaRPr>
          </a:p>
        </p:txBody>
      </p:sp>
      <p:sp>
        <p:nvSpPr>
          <p:cNvPr id="32" name="mmprod_feedback_7011">
            <a:extLst>
              <a:ext uri="{FF2B5EF4-FFF2-40B4-BE49-F238E27FC236}">
                <a16:creationId xmlns:a16="http://schemas.microsoft.com/office/drawing/2014/main" id="{FB34AA32-6DC2-4CB0-B5D3-886E77E30996}"/>
              </a:ext>
            </a:extLst>
          </p:cNvPr>
          <p:cNvSpPr/>
          <p:nvPr>
            <p:custDataLst>
              <p:tags r:id="rId8"/>
            </p:custDataLst>
          </p:nvPr>
        </p:nvSpPr>
        <p:spPr>
          <a:xfrm>
            <a:off x="3416375" y="5673551"/>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mtClean="0">
                <a:latin typeface="Calibri Light" panose="020F0302020204030204" pitchFamily="34" charset="0"/>
              </a:rPr>
              <a:t>Bạn đã không hoàn thành câu hỏi này!</a:t>
            </a:r>
            <a:endParaRPr lang="en-US">
              <a:latin typeface="Calibri Light" panose="020F0302020204030204" pitchFamily="34" charset="0"/>
            </a:endParaRPr>
          </a:p>
        </p:txBody>
      </p:sp>
      <p:sp>
        <p:nvSpPr>
          <p:cNvPr id="33" name="mmprod_feedback_7007">
            <a:extLst>
              <a:ext uri="{FF2B5EF4-FFF2-40B4-BE49-F238E27FC236}">
                <a16:creationId xmlns:a16="http://schemas.microsoft.com/office/drawing/2014/main" id="{48A94FB2-57C7-41C7-8ADC-01277809BCB7}"/>
              </a:ext>
            </a:extLst>
          </p:cNvPr>
          <p:cNvSpPr/>
          <p:nvPr>
            <p:custDataLst>
              <p:tags r:id="rId9"/>
            </p:custDataLst>
          </p:nvPr>
        </p:nvSpPr>
        <p:spPr>
          <a:xfrm>
            <a:off x="3626687" y="6094175"/>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vi-VN" smtClean="0">
                <a:latin typeface="Calibri Light" panose="020F0302020204030204" pitchFamily="34" charset="0"/>
              </a:rPr>
              <a:t>Bạn phải trả lời câu hỏi này trước khi tiếp tục nhé</a:t>
            </a:r>
            <a:endParaRPr lang="en-US">
              <a:latin typeface="Calibri Light" panose="020F0302020204030204" pitchFamily="34" charset="0"/>
            </a:endParaRPr>
          </a:p>
        </p:txBody>
      </p:sp>
      <p:grpSp>
        <p:nvGrpSpPr>
          <p:cNvPr id="36" name="mmprod_Button104">
            <a:extLst>
              <a:ext uri="{FF2B5EF4-FFF2-40B4-BE49-F238E27FC236}">
                <a16:creationId xmlns:a16="http://schemas.microsoft.com/office/drawing/2014/main" id="{6A5E3AB8-DB80-4477-AC94-47456C94AADA}"/>
              </a:ext>
            </a:extLst>
          </p:cNvPr>
          <p:cNvGrpSpPr/>
          <p:nvPr>
            <p:custDataLst>
              <p:tags r:id="rId10"/>
            </p:custDataLst>
          </p:nvPr>
        </p:nvGrpSpPr>
        <p:grpSpPr>
          <a:xfrm>
            <a:off x="8266929" y="6043415"/>
            <a:ext cx="1458807" cy="391620"/>
            <a:chOff x="8317654" y="5785343"/>
            <a:chExt cx="1458807" cy="391620"/>
          </a:xfrm>
          <a:solidFill>
            <a:srgbClr val="FFFF00"/>
          </a:solidFill>
        </p:grpSpPr>
        <p:sp>
          <p:nvSpPr>
            <p:cNvPr id="34" name="mmprod_ButtonShape104">
              <a:extLst>
                <a:ext uri="{FF2B5EF4-FFF2-40B4-BE49-F238E27FC236}">
                  <a16:creationId xmlns:a16="http://schemas.microsoft.com/office/drawing/2014/main" id="{EF86B9D4-FED4-4227-8729-0BBF1A37F05F}"/>
                </a:ext>
              </a:extLst>
            </p:cNvPr>
            <p:cNvSpPr/>
            <p:nvPr>
              <p:custDataLst>
                <p:tags r:id="rId31"/>
              </p:custDataLst>
            </p:nvPr>
          </p:nvSpPr>
          <p:spPr>
            <a:xfrm>
              <a:off x="8317654" y="5785343"/>
              <a:ext cx="1458807" cy="3916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35" name="mmprod_ButtonText105">
              <a:extLst>
                <a:ext uri="{FF2B5EF4-FFF2-40B4-BE49-F238E27FC236}">
                  <a16:creationId xmlns:a16="http://schemas.microsoft.com/office/drawing/2014/main" id="{1C8797E2-E4F6-46AC-8B23-86BD1F39B42E}"/>
                </a:ext>
              </a:extLst>
            </p:cNvPr>
            <p:cNvSpPr/>
            <p:nvPr>
              <p:custDataLst>
                <p:tags r:id="rId32"/>
              </p:custDataLst>
            </p:nvPr>
          </p:nvSpPr>
          <p:spPr>
            <a:xfrm>
              <a:off x="8343054" y="5810743"/>
              <a:ext cx="1408007" cy="3408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1400" smtClean="0">
                  <a:solidFill>
                    <a:srgbClr val="2B333C"/>
                  </a:solidFill>
                  <a:latin typeface="Calibri Light" panose="020F0302020204030204" pitchFamily="34" charset="0"/>
                </a:rPr>
                <a:t>Chấp nhận</a:t>
              </a:r>
              <a:endParaRPr lang="en-US" sz="1400">
                <a:solidFill>
                  <a:srgbClr val="2B333C"/>
                </a:solidFill>
                <a:latin typeface="Calibri Light" panose="020F0302020204030204" pitchFamily="34" charset="0"/>
              </a:endParaRPr>
            </a:p>
          </p:txBody>
        </p:sp>
      </p:grpSp>
      <p:grpSp>
        <p:nvGrpSpPr>
          <p:cNvPr id="39" name="mmprod_Button106">
            <a:extLst>
              <a:ext uri="{FF2B5EF4-FFF2-40B4-BE49-F238E27FC236}">
                <a16:creationId xmlns:a16="http://schemas.microsoft.com/office/drawing/2014/main" id="{490585F8-F4E9-4F65-9151-C7BA5F0117F6}"/>
              </a:ext>
            </a:extLst>
          </p:cNvPr>
          <p:cNvGrpSpPr/>
          <p:nvPr>
            <p:custDataLst>
              <p:tags r:id="rId11"/>
            </p:custDataLst>
          </p:nvPr>
        </p:nvGrpSpPr>
        <p:grpSpPr>
          <a:xfrm>
            <a:off x="9844269" y="6043415"/>
            <a:ext cx="1458806" cy="391620"/>
            <a:chOff x="9894994" y="5785343"/>
            <a:chExt cx="1458806" cy="391620"/>
          </a:xfrm>
          <a:solidFill>
            <a:srgbClr val="FFFF00"/>
          </a:solidFill>
        </p:grpSpPr>
        <p:sp>
          <p:nvSpPr>
            <p:cNvPr id="37" name="mmprod_ButtonShape106">
              <a:extLst>
                <a:ext uri="{FF2B5EF4-FFF2-40B4-BE49-F238E27FC236}">
                  <a16:creationId xmlns:a16="http://schemas.microsoft.com/office/drawing/2014/main" id="{7990399C-6ADB-4B4C-84A8-F66195F75DD6}"/>
                </a:ext>
              </a:extLst>
            </p:cNvPr>
            <p:cNvSpPr/>
            <p:nvPr>
              <p:custDataLst>
                <p:tags r:id="rId29"/>
              </p:custDataLst>
            </p:nvPr>
          </p:nvSpPr>
          <p:spPr>
            <a:xfrm>
              <a:off x="9894994" y="5785343"/>
              <a:ext cx="1458806" cy="3916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38" name="mmprod_ButtonText107">
              <a:extLst>
                <a:ext uri="{FF2B5EF4-FFF2-40B4-BE49-F238E27FC236}">
                  <a16:creationId xmlns:a16="http://schemas.microsoft.com/office/drawing/2014/main" id="{80D40333-EFA9-42A8-A8B4-22983828FB53}"/>
                </a:ext>
              </a:extLst>
            </p:cNvPr>
            <p:cNvSpPr/>
            <p:nvPr>
              <p:custDataLst>
                <p:tags r:id="rId30"/>
              </p:custDataLst>
            </p:nvPr>
          </p:nvSpPr>
          <p:spPr>
            <a:xfrm>
              <a:off x="9920394" y="5810743"/>
              <a:ext cx="1408006" cy="3408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1400" smtClean="0">
                  <a:solidFill>
                    <a:srgbClr val="2B333C"/>
                  </a:solidFill>
                  <a:latin typeface="Calibri Light" panose="020F0302020204030204" pitchFamily="34" charset="0"/>
                </a:rPr>
                <a:t>Làm lại</a:t>
              </a:r>
              <a:endParaRPr lang="en-US" sz="1400">
                <a:solidFill>
                  <a:srgbClr val="2B333C"/>
                </a:solidFill>
                <a:latin typeface="Calibri Light" panose="020F0302020204030204" pitchFamily="34" charset="0"/>
              </a:endParaRPr>
            </a:p>
          </p:txBody>
        </p:sp>
      </p:grpSp>
      <p:pic>
        <p:nvPicPr>
          <p:cNvPr id="15" name="Picture 14"/>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663972" y="2297484"/>
            <a:ext cx="4271315" cy="2236207"/>
          </a:xfrm>
          <a:prstGeom prst="rect">
            <a:avLst/>
          </a:prstGeom>
        </p:spPr>
      </p:pic>
      <p:sp>
        <p:nvSpPr>
          <p:cNvPr id="40" name="Rectangle 39">
            <a:extLst>
              <a:ext uri="{FF2B5EF4-FFF2-40B4-BE49-F238E27FC236}">
                <a16:creationId xmlns:a16="http://schemas.microsoft.com/office/drawing/2014/main" id="{7DDA169E-E0D9-4A19-8A94-CD0CC721A1E0}"/>
              </a:ext>
            </a:extLst>
          </p:cNvPr>
          <p:cNvSpPr/>
          <p:nvPr>
            <p:custDataLst>
              <p:tags r:id="rId12"/>
            </p:custDataLst>
          </p:nvPr>
        </p:nvSpPr>
        <p:spPr>
          <a:xfrm>
            <a:off x="4023800" y="631791"/>
            <a:ext cx="4556054" cy="523220"/>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none" lIns="91440" tIns="45720" rIns="91440" bIns="45720">
            <a:spAutoFit/>
          </a:bodyPr>
          <a:lstStyle/>
          <a:p>
            <a:pPr algn="ctr"/>
            <a:r>
              <a:rPr lang="en-US" sz="2800" smtClean="0">
                <a:ln w="0"/>
                <a:solidFill>
                  <a:srgbClr val="F10FB0"/>
                </a:solidFill>
                <a:effectLst>
                  <a:reflection blurRad="6350" stA="53000" endA="300" endPos="35500" dir="5400000" sy="-90000" algn="bl" rotWithShape="0"/>
                </a:effectLst>
                <a:latin typeface="SVN-Servetica Medium" panose="020B0604020202020204" pitchFamily="34" charset="0"/>
                <a:cs typeface="Arial" panose="020B0604020202020204" pitchFamily="34" charset="0"/>
              </a:rPr>
              <a:t>KIỂM </a:t>
            </a:r>
            <a:r>
              <a:rPr lang="en-US" sz="2800">
                <a:ln w="0"/>
                <a:solidFill>
                  <a:srgbClr val="F10FB0"/>
                </a:solidFill>
                <a:effectLst>
                  <a:reflection blurRad="6350" stA="53000" endA="300" endPos="35500" dir="5400000" sy="-90000" algn="bl" rotWithShape="0"/>
                </a:effectLst>
                <a:latin typeface="SVN-Servetica Medium" panose="020B0604020202020204" pitchFamily="34" charset="0"/>
                <a:cs typeface="Arial" panose="020B0604020202020204" pitchFamily="34" charset="0"/>
              </a:rPr>
              <a:t>TRA KIẾN THỨC CŨ</a:t>
            </a:r>
          </a:p>
        </p:txBody>
      </p:sp>
      <p:grpSp>
        <p:nvGrpSpPr>
          <p:cNvPr id="6" name="mmprod_answer10019"/>
          <p:cNvGrpSpPr/>
          <p:nvPr>
            <p:custDataLst>
              <p:tags r:id="rId13"/>
            </p:custDataLst>
          </p:nvPr>
        </p:nvGrpSpPr>
        <p:grpSpPr>
          <a:xfrm>
            <a:off x="856343" y="2508830"/>
            <a:ext cx="7209790" cy="365760"/>
            <a:chOff x="856343" y="2508830"/>
            <a:chExt cx="7209790" cy="365760"/>
          </a:xfrm>
        </p:grpSpPr>
        <p:sp>
          <p:nvSpPr>
            <p:cNvPr id="4" name="mmprod_s2_1041">
              <a:extLst>
                <a:ext uri="{FF2B5EF4-FFF2-40B4-BE49-F238E27FC236}">
                  <a16:creationId xmlns:a16="http://schemas.microsoft.com/office/drawing/2014/main" id="{012C4EEA-A76C-4936-9E74-61D2BC409F52}"/>
                </a:ext>
              </a:extLst>
            </p:cNvPr>
            <p:cNvSpPr txBox="1"/>
            <p:nvPr>
              <p:custDataLst>
                <p:tags r:id="rId26"/>
              </p:custDataLst>
            </p:nvPr>
          </p:nvSpPr>
          <p:spPr>
            <a:xfrm>
              <a:off x="1230993" y="2508830"/>
              <a:ext cx="398463" cy="36576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en-US" sz="2400">
                  <a:latin typeface="Calibri Light" panose="020F0302020204030204" pitchFamily="34" charset="0"/>
                </a:rPr>
                <a:t>A) </a:t>
              </a:r>
            </a:p>
          </p:txBody>
        </p:sp>
        <p:sp>
          <p:nvSpPr>
            <p:cNvPr id="5" name="mmprod_s1_1021">
              <a:extLst>
                <a:ext uri="{FF2B5EF4-FFF2-40B4-BE49-F238E27FC236}">
                  <a16:creationId xmlns:a16="http://schemas.microsoft.com/office/drawing/2014/main" id="{6A7D9C0F-DD5B-4A42-94A1-0F71AEA09F17}"/>
                </a:ext>
              </a:extLst>
            </p:cNvPr>
            <p:cNvSpPr txBox="1"/>
            <p:nvPr>
              <p:custDataLst>
                <p:tags r:id="rId27"/>
              </p:custDataLst>
            </p:nvPr>
          </p:nvSpPr>
          <p:spPr>
            <a:xfrm>
              <a:off x="1624693" y="2508830"/>
              <a:ext cx="6441440" cy="36576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en-US" sz="2400" smtClean="0">
                  <a:latin typeface="Calibri Light" panose="020F0302020204030204" pitchFamily="34" charset="0"/>
                </a:rPr>
                <a:t>Hai công  tắc 2 cực điều khiển hai đèn</a:t>
              </a:r>
              <a:endParaRPr lang="en-US" sz="2400">
                <a:latin typeface="Calibri Light" panose="020F0302020204030204" pitchFamily="34" charset="0"/>
              </a:endParaRPr>
            </a:p>
          </p:txBody>
        </p:sp>
        <p:pic>
          <p:nvPicPr>
            <p:cNvPr id="3" name="mmprod_answer_input10019"/>
            <p:cNvPicPr>
              <a:picLocks noChangeAspect="1"/>
            </p:cNvPicPr>
            <p:nvPr>
              <p:custDataLst>
                <p:tags r:id="rId28"/>
              </p:custDataLst>
            </p:nvPr>
          </p:nvPicPr>
          <p:blipFill>
            <a:blip r:embed="rId36" cstate="hqprint">
              <a:extLst>
                <a:ext uri="{28A0092B-C50C-407E-A947-70E740481C1C}">
                  <a14:useLocalDpi xmlns:a14="http://schemas.microsoft.com/office/drawing/2010/main" val="0"/>
                </a:ext>
              </a:extLst>
            </a:blip>
            <a:stretch>
              <a:fillRect/>
            </a:stretch>
          </p:blipFill>
          <p:spPr>
            <a:xfrm>
              <a:off x="856343" y="2589602"/>
              <a:ext cx="205646" cy="204522"/>
            </a:xfrm>
            <a:prstGeom prst="rect">
              <a:avLst/>
            </a:prstGeom>
          </p:spPr>
        </p:pic>
      </p:grpSp>
      <p:grpSp>
        <p:nvGrpSpPr>
          <p:cNvPr id="8" name="mmprod_answer10021"/>
          <p:cNvGrpSpPr/>
          <p:nvPr>
            <p:custDataLst>
              <p:tags r:id="rId14"/>
            </p:custDataLst>
          </p:nvPr>
        </p:nvGrpSpPr>
        <p:grpSpPr>
          <a:xfrm>
            <a:off x="856343" y="3047310"/>
            <a:ext cx="7209790" cy="365760"/>
            <a:chOff x="856343" y="3047310"/>
            <a:chExt cx="7209790" cy="365760"/>
          </a:xfrm>
        </p:grpSpPr>
        <p:sp>
          <p:nvSpPr>
            <p:cNvPr id="10" name="mmprod_s2_1042">
              <a:extLst>
                <a:ext uri="{FF2B5EF4-FFF2-40B4-BE49-F238E27FC236}">
                  <a16:creationId xmlns:a16="http://schemas.microsoft.com/office/drawing/2014/main" id="{6AE7ACC9-CDFD-458A-AB70-44765091CA92}"/>
                </a:ext>
              </a:extLst>
            </p:cNvPr>
            <p:cNvSpPr txBox="1"/>
            <p:nvPr>
              <p:custDataLst>
                <p:tags r:id="rId23"/>
              </p:custDataLst>
            </p:nvPr>
          </p:nvSpPr>
          <p:spPr>
            <a:xfrm>
              <a:off x="1230993" y="3047310"/>
              <a:ext cx="390525" cy="36576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en-US" sz="2400">
                  <a:latin typeface="Calibri Light" panose="020F0302020204030204" pitchFamily="34" charset="0"/>
                </a:rPr>
                <a:t>B) </a:t>
              </a:r>
            </a:p>
          </p:txBody>
        </p:sp>
        <p:sp>
          <p:nvSpPr>
            <p:cNvPr id="11" name="mmprod_s1_1022">
              <a:extLst>
                <a:ext uri="{FF2B5EF4-FFF2-40B4-BE49-F238E27FC236}">
                  <a16:creationId xmlns:a16="http://schemas.microsoft.com/office/drawing/2014/main" id="{36153559-56B6-4FDF-BF05-F18C1566FBFB}"/>
                </a:ext>
              </a:extLst>
            </p:cNvPr>
            <p:cNvSpPr txBox="1"/>
            <p:nvPr>
              <p:custDataLst>
                <p:tags r:id="rId24"/>
              </p:custDataLst>
            </p:nvPr>
          </p:nvSpPr>
          <p:spPr>
            <a:xfrm>
              <a:off x="1624693" y="3047310"/>
              <a:ext cx="6441440" cy="36576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en-US" sz="2400" smtClean="0">
                  <a:latin typeface="Calibri Light" panose="020F0302020204030204" pitchFamily="34" charset="0"/>
                </a:rPr>
                <a:t>Hai công  tắc 2 cực điều khiển một  đèn</a:t>
              </a:r>
              <a:endParaRPr lang="en-US" sz="2400">
                <a:latin typeface="Calibri Light" panose="020F0302020204030204" pitchFamily="34" charset="0"/>
              </a:endParaRPr>
            </a:p>
          </p:txBody>
        </p:sp>
        <p:pic>
          <p:nvPicPr>
            <p:cNvPr id="7" name="mmprod_answer_input10021"/>
            <p:cNvPicPr>
              <a:picLocks noChangeAspect="1"/>
            </p:cNvPicPr>
            <p:nvPr>
              <p:custDataLst>
                <p:tags r:id="rId25"/>
              </p:custDataLst>
            </p:nvPr>
          </p:nvPicPr>
          <p:blipFill>
            <a:blip r:embed="rId36" cstate="hqprint">
              <a:extLst>
                <a:ext uri="{28A0092B-C50C-407E-A947-70E740481C1C}">
                  <a14:useLocalDpi xmlns:a14="http://schemas.microsoft.com/office/drawing/2010/main" val="0"/>
                </a:ext>
              </a:extLst>
            </a:blip>
            <a:stretch>
              <a:fillRect/>
            </a:stretch>
          </p:blipFill>
          <p:spPr>
            <a:xfrm>
              <a:off x="856343" y="3128082"/>
              <a:ext cx="205646" cy="204522"/>
            </a:xfrm>
            <a:prstGeom prst="rect">
              <a:avLst/>
            </a:prstGeom>
          </p:spPr>
        </p:pic>
      </p:grpSp>
      <p:grpSp>
        <p:nvGrpSpPr>
          <p:cNvPr id="12" name="mmprod_answer10023"/>
          <p:cNvGrpSpPr/>
          <p:nvPr>
            <p:custDataLst>
              <p:tags r:id="rId15"/>
            </p:custDataLst>
          </p:nvPr>
        </p:nvGrpSpPr>
        <p:grpSpPr>
          <a:xfrm>
            <a:off x="856343" y="3585790"/>
            <a:ext cx="7209790" cy="365760"/>
            <a:chOff x="856343" y="3585790"/>
            <a:chExt cx="7209790" cy="365760"/>
          </a:xfrm>
        </p:grpSpPr>
        <p:sp>
          <p:nvSpPr>
            <p:cNvPr id="16" name="mmprod_s2_1043">
              <a:extLst>
                <a:ext uri="{FF2B5EF4-FFF2-40B4-BE49-F238E27FC236}">
                  <a16:creationId xmlns:a16="http://schemas.microsoft.com/office/drawing/2014/main" id="{0907BFC2-2BEA-47B7-91F8-BA853DCF22DA}"/>
                </a:ext>
              </a:extLst>
            </p:cNvPr>
            <p:cNvSpPr txBox="1"/>
            <p:nvPr>
              <p:custDataLst>
                <p:tags r:id="rId20"/>
              </p:custDataLst>
            </p:nvPr>
          </p:nvSpPr>
          <p:spPr>
            <a:xfrm>
              <a:off x="1230993" y="3585790"/>
              <a:ext cx="390525" cy="36576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en-US" sz="2400">
                  <a:latin typeface="Calibri Light" panose="020F0302020204030204" pitchFamily="34" charset="0"/>
                </a:rPr>
                <a:t>C) </a:t>
              </a:r>
            </a:p>
          </p:txBody>
        </p:sp>
        <p:sp>
          <p:nvSpPr>
            <p:cNvPr id="17" name="mmprod_s1_1023">
              <a:extLst>
                <a:ext uri="{FF2B5EF4-FFF2-40B4-BE49-F238E27FC236}">
                  <a16:creationId xmlns:a16="http://schemas.microsoft.com/office/drawing/2014/main" id="{62540A04-FBDE-454E-9800-81E65B29BCD4}"/>
                </a:ext>
              </a:extLst>
            </p:cNvPr>
            <p:cNvSpPr txBox="1"/>
            <p:nvPr>
              <p:custDataLst>
                <p:tags r:id="rId21"/>
              </p:custDataLst>
            </p:nvPr>
          </p:nvSpPr>
          <p:spPr>
            <a:xfrm>
              <a:off x="1624693" y="3585790"/>
              <a:ext cx="6441440" cy="36576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en-US" sz="2400" smtClean="0">
                  <a:latin typeface="Calibri Light" panose="020F0302020204030204" pitchFamily="34" charset="0"/>
                </a:rPr>
                <a:t>Một công  tắc 2 cực điều khiển hai đèn</a:t>
              </a:r>
              <a:endParaRPr lang="en-US" sz="2400">
                <a:latin typeface="Calibri Light" panose="020F0302020204030204" pitchFamily="34" charset="0"/>
              </a:endParaRPr>
            </a:p>
          </p:txBody>
        </p:sp>
        <p:pic>
          <p:nvPicPr>
            <p:cNvPr id="9" name="mmprod_answer_input10023"/>
            <p:cNvPicPr>
              <a:picLocks noChangeAspect="1"/>
            </p:cNvPicPr>
            <p:nvPr>
              <p:custDataLst>
                <p:tags r:id="rId22"/>
              </p:custDataLst>
            </p:nvPr>
          </p:nvPicPr>
          <p:blipFill>
            <a:blip r:embed="rId36" cstate="hqprint">
              <a:extLst>
                <a:ext uri="{28A0092B-C50C-407E-A947-70E740481C1C}">
                  <a14:useLocalDpi xmlns:a14="http://schemas.microsoft.com/office/drawing/2010/main" val="0"/>
                </a:ext>
              </a:extLst>
            </a:blip>
            <a:stretch>
              <a:fillRect/>
            </a:stretch>
          </p:blipFill>
          <p:spPr>
            <a:xfrm>
              <a:off x="856343" y="3666562"/>
              <a:ext cx="205646" cy="204522"/>
            </a:xfrm>
            <a:prstGeom prst="rect">
              <a:avLst/>
            </a:prstGeom>
          </p:spPr>
        </p:pic>
      </p:grpSp>
      <p:grpSp>
        <p:nvGrpSpPr>
          <p:cNvPr id="14" name="mmprod_answer10025"/>
          <p:cNvGrpSpPr/>
          <p:nvPr>
            <p:custDataLst>
              <p:tags r:id="rId16"/>
            </p:custDataLst>
          </p:nvPr>
        </p:nvGrpSpPr>
        <p:grpSpPr>
          <a:xfrm>
            <a:off x="856343" y="4124270"/>
            <a:ext cx="7209790" cy="365760"/>
            <a:chOff x="856343" y="4124270"/>
            <a:chExt cx="7209790" cy="365760"/>
          </a:xfrm>
        </p:grpSpPr>
        <p:sp>
          <p:nvSpPr>
            <p:cNvPr id="22" name="mmprod_s2_1044">
              <a:extLst>
                <a:ext uri="{FF2B5EF4-FFF2-40B4-BE49-F238E27FC236}">
                  <a16:creationId xmlns:a16="http://schemas.microsoft.com/office/drawing/2014/main" id="{43AA864B-2CA9-401B-A067-AC4C423058F5}"/>
                </a:ext>
              </a:extLst>
            </p:cNvPr>
            <p:cNvSpPr txBox="1"/>
            <p:nvPr>
              <p:custDataLst>
                <p:tags r:id="rId17"/>
              </p:custDataLst>
            </p:nvPr>
          </p:nvSpPr>
          <p:spPr>
            <a:xfrm>
              <a:off x="1230993" y="4124270"/>
              <a:ext cx="412750" cy="36576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en-US" sz="2400">
                  <a:latin typeface="Calibri Light" panose="020F0302020204030204" pitchFamily="34" charset="0"/>
                </a:rPr>
                <a:t>D) </a:t>
              </a:r>
            </a:p>
          </p:txBody>
        </p:sp>
        <p:sp>
          <p:nvSpPr>
            <p:cNvPr id="23" name="mmprod_s1_1024">
              <a:extLst>
                <a:ext uri="{FF2B5EF4-FFF2-40B4-BE49-F238E27FC236}">
                  <a16:creationId xmlns:a16="http://schemas.microsoft.com/office/drawing/2014/main" id="{C7940964-141C-4AF7-BB07-1AAC951CF262}"/>
                </a:ext>
              </a:extLst>
            </p:cNvPr>
            <p:cNvSpPr txBox="1"/>
            <p:nvPr>
              <p:custDataLst>
                <p:tags r:id="rId18"/>
              </p:custDataLst>
            </p:nvPr>
          </p:nvSpPr>
          <p:spPr>
            <a:xfrm>
              <a:off x="1637393" y="4124270"/>
              <a:ext cx="6428740" cy="36576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en-US" sz="2400" smtClean="0">
                  <a:latin typeface="Calibri Light" panose="020F0302020204030204" pitchFamily="34" charset="0"/>
                </a:rPr>
                <a:t>Một công  tắc 3 cực điều khiển hai đèn</a:t>
              </a:r>
              <a:endParaRPr lang="en-US" sz="2400">
                <a:latin typeface="Calibri Light" panose="020F0302020204030204" pitchFamily="34" charset="0"/>
              </a:endParaRPr>
            </a:p>
          </p:txBody>
        </p:sp>
        <p:pic>
          <p:nvPicPr>
            <p:cNvPr id="13" name="mmprod_answer_input10025"/>
            <p:cNvPicPr>
              <a:picLocks noChangeAspect="1"/>
            </p:cNvPicPr>
            <p:nvPr>
              <p:custDataLst>
                <p:tags r:id="rId19"/>
              </p:custDataLst>
            </p:nvPr>
          </p:nvPicPr>
          <p:blipFill>
            <a:blip r:embed="rId37" cstate="hqprint">
              <a:extLst>
                <a:ext uri="{28A0092B-C50C-407E-A947-70E740481C1C}">
                  <a14:useLocalDpi xmlns:a14="http://schemas.microsoft.com/office/drawing/2010/main" val="0"/>
                </a:ext>
              </a:extLst>
            </a:blip>
            <a:stretch>
              <a:fillRect/>
            </a:stretch>
          </p:blipFill>
          <p:spPr>
            <a:xfrm>
              <a:off x="856343" y="4205042"/>
              <a:ext cx="205646" cy="204522"/>
            </a:xfrm>
            <a:prstGeom prst="rect">
              <a:avLst/>
            </a:prstGeom>
          </p:spPr>
        </p:pic>
      </p:grpSp>
    </p:spTree>
    <p:custDataLst>
      <p:tags r:id="rId1"/>
    </p:custDataLst>
    <p:extLst>
      <p:ext uri="{BB962C8B-B14F-4D97-AF65-F5344CB8AC3E}">
        <p14:creationId xmlns:p14="http://schemas.microsoft.com/office/powerpoint/2010/main" val="201079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autoUpdateAnimBg="0"/>
      <p:bldP spid="28" grpId="0" animBg="1" autoUpdateAnimBg="0"/>
      <p:bldP spid="29" grpId="0" animBg="1" autoUpdateAnimBg="0"/>
      <p:bldP spid="30" grpId="0" animBg="1" autoUpdateAnimBg="0"/>
      <p:bldP spid="31" grpId="0" animBg="1" autoUpdateAnimBg="0"/>
      <p:bldP spid="32" grpId="0" animBg="1" autoUpdateAnimBg="0"/>
      <p:bldP spid="33"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7">
            <a:lum/>
          </a:blip>
          <a:srcRect/>
          <a:stretch>
            <a:fillRect t="-9000" b="-9000"/>
          </a:stretch>
        </a:blipFill>
        <a:effectLst/>
      </p:bgPr>
    </p:bg>
    <p:spTree>
      <p:nvGrpSpPr>
        <p:cNvPr id="1" name=""/>
        <p:cNvGrpSpPr/>
        <p:nvPr/>
      </p:nvGrpSpPr>
      <p:grpSpPr>
        <a:xfrm>
          <a:off x="0" y="0"/>
          <a:ext cx="0" cy="0"/>
          <a:chOff x="0" y="0"/>
          <a:chExt cx="0" cy="0"/>
        </a:xfrm>
      </p:grpSpPr>
      <p:sp>
        <p:nvSpPr>
          <p:cNvPr id="2" name="mmprod_title"/>
          <p:cNvSpPr>
            <a:spLocks noGrp="1"/>
          </p:cNvSpPr>
          <p:nvPr>
            <p:ph type="title"/>
            <p:custDataLst>
              <p:tags r:id="rId2"/>
            </p:custDataLst>
          </p:nvPr>
        </p:nvSpPr>
        <p:spPr>
          <a:xfrm>
            <a:off x="838200" y="365125"/>
            <a:ext cx="10515600" cy="1325563"/>
          </a:xfrm>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wrap="square" lIns="0" tIns="0" rIns="0" bIns="0" anchor="ctr">
            <a:noAutofit/>
          </a:bodyPr>
          <a:lstStyle/>
          <a:p>
            <a:r>
              <a:rPr lang="vi-VN" sz="2800" b="1" smtClean="0">
                <a:ln w="0"/>
                <a:solidFill>
                  <a:srgbClr val="002060"/>
                </a:solidFill>
                <a:effectLst>
                  <a:outerShdw blurRad="38100" dist="19050" dir="2700000" algn="tl" rotWithShape="0">
                    <a:schemeClr val="dk1">
                      <a:alpha val="40000"/>
                    </a:schemeClr>
                  </a:outerShdw>
                </a:effectLst>
                <a:latin typeface="Calibri Light" panose="020F0302020204030204" pitchFamily="34" charset="0"/>
              </a:rPr>
              <a:t>Câu 3. Ghi tên phụ kiện tương ứng với các hình sau:</a:t>
            </a:r>
            <a:endParaRPr lang="en-US" sz="2800" b="1">
              <a:ln w="0"/>
              <a:solidFill>
                <a:srgbClr val="002060"/>
              </a:solidFill>
              <a:effectLst>
                <a:outerShdw blurRad="38100" dist="19050" dir="2700000" algn="tl" rotWithShape="0">
                  <a:schemeClr val="dk1">
                    <a:alpha val="40000"/>
                  </a:schemeClr>
                </a:outerShdw>
              </a:effectLst>
              <a:latin typeface="Calibri Light" panose="020F0302020204030204" pitchFamily="34" charset="0"/>
            </a:endParaRPr>
          </a:p>
        </p:txBody>
      </p:sp>
      <p:sp>
        <p:nvSpPr>
          <p:cNvPr id="38" name="mmprod_feedback_7000"/>
          <p:cNvSpPr/>
          <p:nvPr>
            <p:custDataLst>
              <p:tags r:id="rId3"/>
            </p:custDataLst>
          </p:nvPr>
        </p:nvSpPr>
        <p:spPr>
          <a:xfrm>
            <a:off x="1363980" y="4653995"/>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Đúng rồi - Nhấn vào bất cứ đâu để tiếp tục</a:t>
            </a:r>
            <a:endParaRPr lang="en-US">
              <a:latin typeface="Calibri Light" panose="020F0302020204030204" pitchFamily="34" charset="0"/>
            </a:endParaRPr>
          </a:p>
        </p:txBody>
      </p:sp>
      <p:sp>
        <p:nvSpPr>
          <p:cNvPr id="39" name="mmprod_feedback_7002"/>
          <p:cNvSpPr/>
          <p:nvPr>
            <p:custDataLst>
              <p:tags r:id="rId4"/>
            </p:custDataLst>
          </p:nvPr>
        </p:nvSpPr>
        <p:spPr>
          <a:xfrm>
            <a:off x="6621780" y="4653995"/>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Sai rồi - Nhấn vào bất cứ đâu để tiếp tục</a:t>
            </a:r>
            <a:endParaRPr lang="en-US">
              <a:latin typeface="Calibri Light" panose="020F0302020204030204" pitchFamily="34" charset="0"/>
            </a:endParaRPr>
          </a:p>
        </p:txBody>
      </p:sp>
      <p:sp>
        <p:nvSpPr>
          <p:cNvPr id="40" name="mmprod_feedback_7009"/>
          <p:cNvSpPr/>
          <p:nvPr>
            <p:custDataLst>
              <p:tags r:id="rId5"/>
            </p:custDataLst>
          </p:nvPr>
        </p:nvSpPr>
        <p:spPr>
          <a:xfrm>
            <a:off x="3467100" y="5415479"/>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Bạn đã trả lời đúng câu hỏi này!</a:t>
            </a:r>
            <a:endParaRPr lang="en-US">
              <a:latin typeface="Calibri Light" panose="020F0302020204030204" pitchFamily="34" charset="0"/>
            </a:endParaRPr>
          </a:p>
        </p:txBody>
      </p:sp>
      <p:sp>
        <p:nvSpPr>
          <p:cNvPr id="41" name="mmprod_feedback_7006"/>
          <p:cNvSpPr/>
          <p:nvPr>
            <p:custDataLst>
              <p:tags r:id="rId6"/>
            </p:custDataLst>
          </p:nvPr>
        </p:nvSpPr>
        <p:spPr>
          <a:xfrm>
            <a:off x="3467100" y="5089129"/>
            <a:ext cx="841248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en-US" smtClean="0">
                <a:latin typeface="Calibri Light" panose="020F0302020204030204" pitchFamily="34" charset="0"/>
              </a:rPr>
              <a:t>Câu trả lời của bạn:</a:t>
            </a:r>
            <a:endParaRPr lang="en-US">
              <a:latin typeface="Calibri Light" panose="020F0302020204030204" pitchFamily="34" charset="0"/>
            </a:endParaRPr>
          </a:p>
        </p:txBody>
      </p:sp>
      <p:sp>
        <p:nvSpPr>
          <p:cNvPr id="42" name="mmprod_feedback_7010"/>
          <p:cNvSpPr/>
          <p:nvPr>
            <p:custDataLst>
              <p:tags r:id="rId7"/>
            </p:custDataLst>
          </p:nvPr>
        </p:nvSpPr>
        <p:spPr>
          <a:xfrm>
            <a:off x="3467100" y="5741829"/>
            <a:ext cx="841248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en-US" smtClean="0">
                <a:latin typeface="Calibri Light" panose="020F0302020204030204" pitchFamily="34" charset="0"/>
              </a:rPr>
              <a:t>Câu trả lời đúng là:</a:t>
            </a:r>
            <a:endParaRPr lang="en-US">
              <a:latin typeface="Calibri Light" panose="020F0302020204030204" pitchFamily="34" charset="0"/>
            </a:endParaRPr>
          </a:p>
        </p:txBody>
      </p:sp>
      <p:sp>
        <p:nvSpPr>
          <p:cNvPr id="43" name="mmprod_feedback_7011"/>
          <p:cNvSpPr/>
          <p:nvPr>
            <p:custDataLst>
              <p:tags r:id="rId8"/>
            </p:custDataLst>
          </p:nvPr>
        </p:nvSpPr>
        <p:spPr>
          <a:xfrm>
            <a:off x="3467100" y="5415479"/>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mtClean="0">
                <a:latin typeface="Calibri Light" panose="020F0302020204030204" pitchFamily="34" charset="0"/>
              </a:rPr>
              <a:t>Bạn không trả lời hoàn thành câu hỏi này</a:t>
            </a:r>
            <a:endParaRPr lang="en-US">
              <a:latin typeface="Calibri Light" panose="020F0302020204030204" pitchFamily="34" charset="0"/>
            </a:endParaRPr>
          </a:p>
        </p:txBody>
      </p:sp>
      <p:sp>
        <p:nvSpPr>
          <p:cNvPr id="44" name="mmprod_feedback_7007"/>
          <p:cNvSpPr/>
          <p:nvPr>
            <p:custDataLst>
              <p:tags r:id="rId9"/>
            </p:custDataLst>
          </p:nvPr>
        </p:nvSpPr>
        <p:spPr>
          <a:xfrm>
            <a:off x="3677412" y="5836103"/>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vi-VN" smtClean="0">
                <a:latin typeface="Calibri Light" panose="020F0302020204030204" pitchFamily="34" charset="0"/>
              </a:rPr>
              <a:t>Bạn phải trả lời câu hỏi này trước khi tiếp tục nhé</a:t>
            </a:r>
            <a:endParaRPr lang="en-US">
              <a:latin typeface="Calibri Light" panose="020F0302020204030204" pitchFamily="34" charset="0"/>
            </a:endParaRPr>
          </a:p>
        </p:txBody>
      </p:sp>
      <p:grpSp>
        <p:nvGrpSpPr>
          <p:cNvPr id="47" name="mmprod_Button104"/>
          <p:cNvGrpSpPr/>
          <p:nvPr>
            <p:custDataLst>
              <p:tags r:id="rId10"/>
            </p:custDataLst>
          </p:nvPr>
        </p:nvGrpSpPr>
        <p:grpSpPr>
          <a:xfrm>
            <a:off x="8317654" y="5785343"/>
            <a:ext cx="1458807" cy="391620"/>
            <a:chOff x="8317654" y="5785343"/>
            <a:chExt cx="1458807" cy="391620"/>
          </a:xfrm>
          <a:solidFill>
            <a:srgbClr val="FFFF00"/>
          </a:solidFill>
        </p:grpSpPr>
        <p:sp>
          <p:nvSpPr>
            <p:cNvPr id="45" name="mmprod_ButtonShape104"/>
            <p:cNvSpPr/>
            <p:nvPr>
              <p:custDataLst>
                <p:tags r:id="rId34"/>
              </p:custDataLst>
            </p:nvPr>
          </p:nvSpPr>
          <p:spPr>
            <a:xfrm>
              <a:off x="8317654" y="5785343"/>
              <a:ext cx="1458807" cy="3916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46" name="mmprod_ButtonText105"/>
            <p:cNvSpPr/>
            <p:nvPr>
              <p:custDataLst>
                <p:tags r:id="rId35"/>
              </p:custDataLst>
            </p:nvPr>
          </p:nvSpPr>
          <p:spPr>
            <a:xfrm>
              <a:off x="8343054" y="5810743"/>
              <a:ext cx="1408007" cy="3408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smtClean="0">
                  <a:solidFill>
                    <a:srgbClr val="2B333C"/>
                  </a:solidFill>
                  <a:latin typeface="Calibri Light" panose="020F0302020204030204" pitchFamily="34" charset="0"/>
                </a:rPr>
                <a:t>Chấp nhận</a:t>
              </a:r>
              <a:endParaRPr lang="en-US" sz="1400">
                <a:solidFill>
                  <a:srgbClr val="2B333C"/>
                </a:solidFill>
                <a:latin typeface="Calibri Light" panose="020F0302020204030204" pitchFamily="34" charset="0"/>
              </a:endParaRPr>
            </a:p>
          </p:txBody>
        </p:sp>
      </p:grpSp>
      <p:grpSp>
        <p:nvGrpSpPr>
          <p:cNvPr id="50" name="mmprod_Button106"/>
          <p:cNvGrpSpPr/>
          <p:nvPr>
            <p:custDataLst>
              <p:tags r:id="rId11"/>
            </p:custDataLst>
          </p:nvPr>
        </p:nvGrpSpPr>
        <p:grpSpPr>
          <a:xfrm>
            <a:off x="9894994" y="5785343"/>
            <a:ext cx="1458806" cy="391620"/>
            <a:chOff x="9894994" y="5785343"/>
            <a:chExt cx="1458806" cy="391620"/>
          </a:xfrm>
          <a:solidFill>
            <a:srgbClr val="FFFF00"/>
          </a:solidFill>
        </p:grpSpPr>
        <p:sp>
          <p:nvSpPr>
            <p:cNvPr id="48" name="mmprod_ButtonShape106"/>
            <p:cNvSpPr/>
            <p:nvPr>
              <p:custDataLst>
                <p:tags r:id="rId32"/>
              </p:custDataLst>
            </p:nvPr>
          </p:nvSpPr>
          <p:spPr>
            <a:xfrm>
              <a:off x="9894994" y="5785343"/>
              <a:ext cx="1458806" cy="3916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49" name="mmprod_ButtonText107"/>
            <p:cNvSpPr/>
            <p:nvPr>
              <p:custDataLst>
                <p:tags r:id="rId33"/>
              </p:custDataLst>
            </p:nvPr>
          </p:nvSpPr>
          <p:spPr>
            <a:xfrm>
              <a:off x="9920394" y="5810743"/>
              <a:ext cx="1408006" cy="3408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smtClean="0">
                  <a:solidFill>
                    <a:srgbClr val="2B333C"/>
                  </a:solidFill>
                  <a:latin typeface="Calibri Light" panose="020F0302020204030204" pitchFamily="34" charset="0"/>
                </a:rPr>
                <a:t>Làm lại</a:t>
              </a:r>
              <a:endParaRPr lang="en-US" sz="1400">
                <a:solidFill>
                  <a:srgbClr val="2B333C"/>
                </a:solidFill>
                <a:latin typeface="Calibri Light" panose="020F0302020204030204" pitchFamily="34" charset="0"/>
              </a:endParaRPr>
            </a:p>
          </p:txBody>
        </p:sp>
      </p:grpSp>
      <p:grpSp>
        <p:nvGrpSpPr>
          <p:cNvPr id="51" name="Group 50"/>
          <p:cNvGrpSpPr/>
          <p:nvPr/>
        </p:nvGrpSpPr>
        <p:grpSpPr>
          <a:xfrm>
            <a:off x="3875574" y="1476402"/>
            <a:ext cx="1808385" cy="1330537"/>
            <a:chOff x="824085" y="482097"/>
            <a:chExt cx="1808385" cy="1197408"/>
          </a:xfrm>
        </p:grpSpPr>
        <p:pic>
          <p:nvPicPr>
            <p:cNvPr id="52" name="Picture 51"/>
            <p:cNvPicPr>
              <a:picLocks noChangeAspect="1"/>
            </p:cNvPicPr>
            <p:nvPr/>
          </p:nvPicPr>
          <p:blipFill>
            <a:blip r:embed="rId38" cstate="hqprint">
              <a:extLst>
                <a:ext uri="{28A0092B-C50C-407E-A947-70E740481C1C}">
                  <a14:useLocalDpi xmlns:a14="http://schemas.microsoft.com/office/drawing/2010/main" val="0"/>
                </a:ext>
              </a:extLst>
            </a:blip>
            <a:stretch>
              <a:fillRect/>
            </a:stretch>
          </p:blipFill>
          <p:spPr>
            <a:xfrm>
              <a:off x="957464" y="482097"/>
              <a:ext cx="1305903" cy="981604"/>
            </a:xfrm>
            <a:prstGeom prst="rect">
              <a:avLst/>
            </a:prstGeom>
          </p:spPr>
        </p:pic>
        <p:sp>
          <p:nvSpPr>
            <p:cNvPr id="53" name="Rectangle 52">
              <a:extLst>
                <a:ext uri="{FF2B5EF4-FFF2-40B4-BE49-F238E27FC236}">
                  <a16:creationId xmlns:a16="http://schemas.microsoft.com/office/drawing/2014/main" id="{ACE55D1F-8188-493A-A017-2F19AB53E3D6}"/>
                </a:ext>
              </a:extLst>
            </p:cNvPr>
            <p:cNvSpPr/>
            <p:nvPr>
              <p:custDataLst>
                <p:tags r:id="rId31"/>
              </p:custDataLst>
            </p:nvPr>
          </p:nvSpPr>
          <p:spPr>
            <a:xfrm>
              <a:off x="824085" y="1347127"/>
              <a:ext cx="1808385" cy="332378"/>
            </a:xfrm>
            <a:prstGeom prst="rect">
              <a:avLst/>
            </a:prstGeom>
            <a:noFill/>
          </p:spPr>
          <p:txBody>
            <a:bodyPr wrap="square" lIns="91440" tIns="45720" rIns="91440" bIns="45720">
              <a:spAutoFit/>
            </a:bodyPr>
            <a:lstStyle/>
            <a:p>
              <a:endParaRPr lang="en-US" b="1">
                <a:ln w="0"/>
                <a:effectLst>
                  <a:outerShdw blurRad="38100" dist="25400" dir="5400000" algn="ctr" rotWithShape="0">
                    <a:srgbClr val="6E747A">
                      <a:alpha val="43000"/>
                    </a:srgbClr>
                  </a:outerShdw>
                </a:effectLst>
                <a:latin typeface="UTM Helve" panose="02040603050506020204" pitchFamily="18" charset="0"/>
              </a:endParaRPr>
            </a:p>
          </p:txBody>
        </p:sp>
      </p:grpSp>
      <p:grpSp>
        <p:nvGrpSpPr>
          <p:cNvPr id="54" name="Group 53"/>
          <p:cNvGrpSpPr/>
          <p:nvPr/>
        </p:nvGrpSpPr>
        <p:grpSpPr>
          <a:xfrm>
            <a:off x="8856627" y="1476403"/>
            <a:ext cx="1839668" cy="1311335"/>
            <a:chOff x="957464" y="2056788"/>
            <a:chExt cx="1839668" cy="1127375"/>
          </a:xfrm>
        </p:grpSpPr>
        <p:pic>
          <p:nvPicPr>
            <p:cNvPr id="55" name="Picture 54"/>
            <p:cNvPicPr>
              <a:picLocks noChangeAspect="1"/>
            </p:cNvPicPr>
            <p:nvPr/>
          </p:nvPicPr>
          <p:blipFill>
            <a:blip r:embed="rId39" cstate="hqprint">
              <a:extLst>
                <a:ext uri="{28A0092B-C50C-407E-A947-70E740481C1C}">
                  <a14:useLocalDpi xmlns:a14="http://schemas.microsoft.com/office/drawing/2010/main" val="0"/>
                </a:ext>
              </a:extLst>
            </a:blip>
            <a:stretch>
              <a:fillRect/>
            </a:stretch>
          </p:blipFill>
          <p:spPr>
            <a:xfrm>
              <a:off x="957464" y="2056788"/>
              <a:ext cx="1325508" cy="994520"/>
            </a:xfrm>
            <a:prstGeom prst="rect">
              <a:avLst/>
            </a:prstGeom>
          </p:spPr>
        </p:pic>
        <p:sp>
          <p:nvSpPr>
            <p:cNvPr id="56" name="Rectangle 55">
              <a:extLst>
                <a:ext uri="{FF2B5EF4-FFF2-40B4-BE49-F238E27FC236}">
                  <a16:creationId xmlns:a16="http://schemas.microsoft.com/office/drawing/2014/main" id="{ACE55D1F-8188-493A-A017-2F19AB53E3D6}"/>
                </a:ext>
              </a:extLst>
            </p:cNvPr>
            <p:cNvSpPr/>
            <p:nvPr>
              <p:custDataLst>
                <p:tags r:id="rId30"/>
              </p:custDataLst>
            </p:nvPr>
          </p:nvSpPr>
          <p:spPr>
            <a:xfrm>
              <a:off x="988747" y="2866642"/>
              <a:ext cx="1808385" cy="317521"/>
            </a:xfrm>
            <a:prstGeom prst="rect">
              <a:avLst/>
            </a:prstGeom>
            <a:noFill/>
          </p:spPr>
          <p:txBody>
            <a:bodyPr wrap="square" lIns="91440" tIns="45720" rIns="91440" bIns="45720">
              <a:spAutoFit/>
            </a:bodyPr>
            <a:lstStyle/>
            <a:p>
              <a:endParaRPr lang="en-US" b="1">
                <a:ln w="0"/>
                <a:effectLst>
                  <a:outerShdw blurRad="38100" dist="25400" dir="5400000" algn="ctr" rotWithShape="0">
                    <a:srgbClr val="6E747A">
                      <a:alpha val="43000"/>
                    </a:srgbClr>
                  </a:outerShdw>
                </a:effectLst>
                <a:latin typeface="UTM Helve" panose="02040603050506020204" pitchFamily="18" charset="0"/>
              </a:endParaRPr>
            </a:p>
          </p:txBody>
        </p:sp>
      </p:grpSp>
      <p:grpSp>
        <p:nvGrpSpPr>
          <p:cNvPr id="57" name="Group 56"/>
          <p:cNvGrpSpPr/>
          <p:nvPr/>
        </p:nvGrpSpPr>
        <p:grpSpPr>
          <a:xfrm>
            <a:off x="6186426" y="1476402"/>
            <a:ext cx="2048705" cy="1354916"/>
            <a:chOff x="812190" y="3455692"/>
            <a:chExt cx="2048705" cy="1296356"/>
          </a:xfrm>
        </p:grpSpPr>
        <p:pic>
          <p:nvPicPr>
            <p:cNvPr id="58" name="Picture 57"/>
            <p:cNvPicPr>
              <a:picLocks noChangeAspect="1"/>
            </p:cNvPicPr>
            <p:nvPr/>
          </p:nvPicPr>
          <p:blipFill>
            <a:blip r:embed="rId40" cstate="hqprint">
              <a:extLst>
                <a:ext uri="{28A0092B-C50C-407E-A947-70E740481C1C}">
                  <a14:useLocalDpi xmlns:a14="http://schemas.microsoft.com/office/drawing/2010/main" val="0"/>
                </a:ext>
              </a:extLst>
            </a:blip>
            <a:stretch>
              <a:fillRect/>
            </a:stretch>
          </p:blipFill>
          <p:spPr>
            <a:xfrm>
              <a:off x="957466" y="3455692"/>
              <a:ext cx="1369662" cy="1029529"/>
            </a:xfrm>
            <a:prstGeom prst="rect">
              <a:avLst/>
            </a:prstGeom>
          </p:spPr>
        </p:pic>
        <p:sp>
          <p:nvSpPr>
            <p:cNvPr id="59" name="Rectangle 58">
              <a:extLst>
                <a:ext uri="{FF2B5EF4-FFF2-40B4-BE49-F238E27FC236}">
                  <a16:creationId xmlns:a16="http://schemas.microsoft.com/office/drawing/2014/main" id="{ACE55D1F-8188-493A-A017-2F19AB53E3D6}"/>
                </a:ext>
              </a:extLst>
            </p:cNvPr>
            <p:cNvSpPr/>
            <p:nvPr>
              <p:custDataLst>
                <p:tags r:id="rId29"/>
              </p:custDataLst>
            </p:nvPr>
          </p:nvSpPr>
          <p:spPr>
            <a:xfrm>
              <a:off x="812190" y="4398679"/>
              <a:ext cx="2048705" cy="353369"/>
            </a:xfrm>
            <a:prstGeom prst="rect">
              <a:avLst/>
            </a:prstGeom>
            <a:noFill/>
          </p:spPr>
          <p:txBody>
            <a:bodyPr wrap="square" lIns="91440" tIns="45720" rIns="91440" bIns="45720">
              <a:spAutoFit/>
            </a:bodyPr>
            <a:lstStyle/>
            <a:p>
              <a:endParaRPr lang="en-US" b="1">
                <a:ln w="0"/>
                <a:effectLst>
                  <a:outerShdw blurRad="38100" dist="25400" dir="5400000" algn="ctr" rotWithShape="0">
                    <a:srgbClr val="6E747A">
                      <a:alpha val="43000"/>
                    </a:srgbClr>
                  </a:outerShdw>
                </a:effectLst>
                <a:latin typeface="UTM Helve" panose="02040603050506020204" pitchFamily="18" charset="0"/>
              </a:endParaRPr>
            </a:p>
          </p:txBody>
        </p:sp>
      </p:grpSp>
      <p:grpSp>
        <p:nvGrpSpPr>
          <p:cNvPr id="60" name="Group 59"/>
          <p:cNvGrpSpPr/>
          <p:nvPr/>
        </p:nvGrpSpPr>
        <p:grpSpPr>
          <a:xfrm>
            <a:off x="1446967" y="1471194"/>
            <a:ext cx="2053563" cy="1325854"/>
            <a:chOff x="957466" y="5131894"/>
            <a:chExt cx="2053563" cy="1179734"/>
          </a:xfrm>
        </p:grpSpPr>
        <p:pic>
          <p:nvPicPr>
            <p:cNvPr id="61" name="Picture 60"/>
            <p:cNvPicPr>
              <a:picLocks noChangeAspect="1"/>
            </p:cNvPicPr>
            <p:nvPr/>
          </p:nvPicPr>
          <p:blipFill>
            <a:blip r:embed="rId41" cstate="hqprint">
              <a:extLst>
                <a:ext uri="{28A0092B-C50C-407E-A947-70E740481C1C}">
                  <a14:useLocalDpi xmlns:a14="http://schemas.microsoft.com/office/drawing/2010/main" val="0"/>
                </a:ext>
              </a:extLst>
            </a:blip>
            <a:stretch>
              <a:fillRect/>
            </a:stretch>
          </p:blipFill>
          <p:spPr>
            <a:xfrm>
              <a:off x="957466" y="5131894"/>
              <a:ext cx="1325508" cy="996340"/>
            </a:xfrm>
            <a:prstGeom prst="rect">
              <a:avLst/>
            </a:prstGeom>
          </p:spPr>
        </p:pic>
        <p:sp>
          <p:nvSpPr>
            <p:cNvPr id="62" name="Rectangle 61">
              <a:extLst>
                <a:ext uri="{FF2B5EF4-FFF2-40B4-BE49-F238E27FC236}">
                  <a16:creationId xmlns:a16="http://schemas.microsoft.com/office/drawing/2014/main" id="{ACE55D1F-8188-493A-A017-2F19AB53E3D6}"/>
                </a:ext>
              </a:extLst>
            </p:cNvPr>
            <p:cNvSpPr/>
            <p:nvPr>
              <p:custDataLst>
                <p:tags r:id="rId28"/>
              </p:custDataLst>
            </p:nvPr>
          </p:nvSpPr>
          <p:spPr>
            <a:xfrm>
              <a:off x="962324" y="5983000"/>
              <a:ext cx="2048705" cy="328628"/>
            </a:xfrm>
            <a:prstGeom prst="rect">
              <a:avLst/>
            </a:prstGeom>
            <a:noFill/>
          </p:spPr>
          <p:txBody>
            <a:bodyPr wrap="square" lIns="91440" tIns="45720" rIns="91440" bIns="45720">
              <a:spAutoFit/>
            </a:bodyPr>
            <a:lstStyle/>
            <a:p>
              <a:endParaRPr lang="en-US" b="1">
                <a:ln w="0"/>
                <a:effectLst>
                  <a:outerShdw blurRad="38100" dist="25400" dir="5400000" algn="ctr" rotWithShape="0">
                    <a:srgbClr val="6E747A">
                      <a:alpha val="43000"/>
                    </a:srgbClr>
                  </a:outerShdw>
                </a:effectLst>
                <a:latin typeface="UTM Helve" panose="02040603050506020204" pitchFamily="18" charset="0"/>
              </a:endParaRPr>
            </a:p>
          </p:txBody>
        </p:sp>
      </p:grpSp>
      <p:sp>
        <p:nvSpPr>
          <p:cNvPr id="75" name="Rectangle 74">
            <a:extLst>
              <a:ext uri="{FF2B5EF4-FFF2-40B4-BE49-F238E27FC236}">
                <a16:creationId xmlns:a16="http://schemas.microsoft.com/office/drawing/2014/main" id="{115419D1-57FA-4DED-BAAF-52A4997DCD6B}"/>
              </a:ext>
            </a:extLst>
          </p:cNvPr>
          <p:cNvSpPr/>
          <p:nvPr>
            <p:custDataLst>
              <p:tags r:id="rId12"/>
            </p:custDataLst>
          </p:nvPr>
        </p:nvSpPr>
        <p:spPr>
          <a:xfrm>
            <a:off x="1552957" y="2557482"/>
            <a:ext cx="1177954" cy="369332"/>
          </a:xfrm>
          <a:prstGeom prst="rect">
            <a:avLst/>
          </a:prstGeom>
          <a:noFill/>
        </p:spPr>
        <p:txBody>
          <a:bodyPr wrap="square" lIns="91440" tIns="45720" rIns="91440" bIns="45720">
            <a:spAutoFit/>
          </a:bodyPr>
          <a:lstStyle/>
          <a:p>
            <a:r>
              <a:rPr lang="en-US" b="1" smtClean="0">
                <a:ln w="0"/>
                <a:solidFill>
                  <a:srgbClr val="FF0000"/>
                </a:solidFill>
                <a:effectLst>
                  <a:outerShdw blurRad="38100" dist="25400" dir="5400000" algn="ctr" rotWithShape="0">
                    <a:srgbClr val="6E747A">
                      <a:alpha val="43000"/>
                    </a:srgbClr>
                  </a:outerShdw>
                </a:effectLst>
                <a:latin typeface="UTM Helve" panose="02040603050506020204" pitchFamily="18" charset="0"/>
              </a:rPr>
              <a:t>Hình 1</a:t>
            </a:r>
            <a:endParaRPr lang="en-US" b="1" cap="none" spc="0">
              <a:ln w="0"/>
              <a:solidFill>
                <a:srgbClr val="FF0000"/>
              </a:solidFill>
              <a:effectLst>
                <a:outerShdw blurRad="38100" dist="25400" dir="5400000" algn="ctr" rotWithShape="0">
                  <a:srgbClr val="6E747A">
                    <a:alpha val="43000"/>
                  </a:srgbClr>
                </a:outerShdw>
              </a:effectLst>
              <a:latin typeface="UTM Helve" panose="02040603050506020204" pitchFamily="18" charset="0"/>
            </a:endParaRPr>
          </a:p>
        </p:txBody>
      </p:sp>
      <p:sp>
        <p:nvSpPr>
          <p:cNvPr id="76" name="Rectangle 75">
            <a:extLst>
              <a:ext uri="{FF2B5EF4-FFF2-40B4-BE49-F238E27FC236}">
                <a16:creationId xmlns:a16="http://schemas.microsoft.com/office/drawing/2014/main" id="{115419D1-57FA-4DED-BAAF-52A4997DCD6B}"/>
              </a:ext>
            </a:extLst>
          </p:cNvPr>
          <p:cNvSpPr/>
          <p:nvPr>
            <p:custDataLst>
              <p:tags r:id="rId13"/>
            </p:custDataLst>
          </p:nvPr>
        </p:nvSpPr>
        <p:spPr>
          <a:xfrm>
            <a:off x="4186212" y="2548073"/>
            <a:ext cx="1177954" cy="369332"/>
          </a:xfrm>
          <a:prstGeom prst="rect">
            <a:avLst/>
          </a:prstGeom>
          <a:noFill/>
        </p:spPr>
        <p:txBody>
          <a:bodyPr wrap="square" lIns="91440" tIns="45720" rIns="91440" bIns="45720">
            <a:spAutoFit/>
          </a:bodyPr>
          <a:lstStyle/>
          <a:p>
            <a:r>
              <a:rPr lang="en-US" b="1" smtClean="0">
                <a:ln w="0"/>
                <a:solidFill>
                  <a:srgbClr val="FF0000"/>
                </a:solidFill>
                <a:effectLst>
                  <a:outerShdw blurRad="38100" dist="25400" dir="5400000" algn="ctr" rotWithShape="0">
                    <a:srgbClr val="6E747A">
                      <a:alpha val="43000"/>
                    </a:srgbClr>
                  </a:outerShdw>
                </a:effectLst>
                <a:latin typeface="UTM Helve" panose="02040603050506020204" pitchFamily="18" charset="0"/>
              </a:rPr>
              <a:t>Hình 2</a:t>
            </a:r>
            <a:endParaRPr lang="en-US" b="1" cap="none" spc="0">
              <a:ln w="0"/>
              <a:solidFill>
                <a:srgbClr val="FF0000"/>
              </a:solidFill>
              <a:effectLst>
                <a:outerShdw blurRad="38100" dist="25400" dir="5400000" algn="ctr" rotWithShape="0">
                  <a:srgbClr val="6E747A">
                    <a:alpha val="43000"/>
                  </a:srgbClr>
                </a:outerShdw>
              </a:effectLst>
              <a:latin typeface="UTM Helve" panose="02040603050506020204" pitchFamily="18" charset="0"/>
            </a:endParaRPr>
          </a:p>
        </p:txBody>
      </p:sp>
      <p:sp>
        <p:nvSpPr>
          <p:cNvPr id="77" name="Rectangle 76">
            <a:extLst>
              <a:ext uri="{FF2B5EF4-FFF2-40B4-BE49-F238E27FC236}">
                <a16:creationId xmlns:a16="http://schemas.microsoft.com/office/drawing/2014/main" id="{115419D1-57FA-4DED-BAAF-52A4997DCD6B}"/>
              </a:ext>
            </a:extLst>
          </p:cNvPr>
          <p:cNvSpPr/>
          <p:nvPr>
            <p:custDataLst>
              <p:tags r:id="rId14"/>
            </p:custDataLst>
          </p:nvPr>
        </p:nvSpPr>
        <p:spPr>
          <a:xfrm>
            <a:off x="6516279" y="2519985"/>
            <a:ext cx="1177954" cy="369332"/>
          </a:xfrm>
          <a:prstGeom prst="rect">
            <a:avLst/>
          </a:prstGeom>
          <a:noFill/>
        </p:spPr>
        <p:txBody>
          <a:bodyPr wrap="square" lIns="91440" tIns="45720" rIns="91440" bIns="45720">
            <a:spAutoFit/>
          </a:bodyPr>
          <a:lstStyle/>
          <a:p>
            <a:r>
              <a:rPr lang="en-US" b="1" smtClean="0">
                <a:ln w="0"/>
                <a:solidFill>
                  <a:srgbClr val="FF0000"/>
                </a:solidFill>
                <a:effectLst>
                  <a:outerShdw blurRad="38100" dist="25400" dir="5400000" algn="ctr" rotWithShape="0">
                    <a:srgbClr val="6E747A">
                      <a:alpha val="43000"/>
                    </a:srgbClr>
                  </a:outerShdw>
                </a:effectLst>
                <a:latin typeface="UTM Helve" panose="02040603050506020204" pitchFamily="18" charset="0"/>
              </a:rPr>
              <a:t>Hình 3</a:t>
            </a:r>
            <a:endParaRPr lang="en-US" b="1" cap="none" spc="0">
              <a:ln w="0"/>
              <a:solidFill>
                <a:srgbClr val="FF0000"/>
              </a:solidFill>
              <a:effectLst>
                <a:outerShdw blurRad="38100" dist="25400" dir="5400000" algn="ctr" rotWithShape="0">
                  <a:srgbClr val="6E747A">
                    <a:alpha val="43000"/>
                  </a:srgbClr>
                </a:outerShdw>
              </a:effectLst>
              <a:latin typeface="UTM Helve" panose="02040603050506020204" pitchFamily="18" charset="0"/>
            </a:endParaRPr>
          </a:p>
        </p:txBody>
      </p:sp>
      <p:sp>
        <p:nvSpPr>
          <p:cNvPr id="78" name="Rectangle 77">
            <a:extLst>
              <a:ext uri="{FF2B5EF4-FFF2-40B4-BE49-F238E27FC236}">
                <a16:creationId xmlns:a16="http://schemas.microsoft.com/office/drawing/2014/main" id="{115419D1-57FA-4DED-BAAF-52A4997DCD6B}"/>
              </a:ext>
            </a:extLst>
          </p:cNvPr>
          <p:cNvSpPr/>
          <p:nvPr>
            <p:custDataLst>
              <p:tags r:id="rId15"/>
            </p:custDataLst>
          </p:nvPr>
        </p:nvSpPr>
        <p:spPr>
          <a:xfrm>
            <a:off x="9101061" y="2538100"/>
            <a:ext cx="1177954" cy="369332"/>
          </a:xfrm>
          <a:prstGeom prst="rect">
            <a:avLst/>
          </a:prstGeom>
          <a:noFill/>
        </p:spPr>
        <p:txBody>
          <a:bodyPr wrap="square" lIns="91440" tIns="45720" rIns="91440" bIns="45720">
            <a:spAutoFit/>
          </a:bodyPr>
          <a:lstStyle/>
          <a:p>
            <a:r>
              <a:rPr lang="en-US" b="1" smtClean="0">
                <a:ln w="0"/>
                <a:solidFill>
                  <a:srgbClr val="FF0000"/>
                </a:solidFill>
                <a:effectLst>
                  <a:outerShdw blurRad="38100" dist="25400" dir="5400000" algn="ctr" rotWithShape="0">
                    <a:srgbClr val="6E747A">
                      <a:alpha val="43000"/>
                    </a:srgbClr>
                  </a:outerShdw>
                </a:effectLst>
                <a:latin typeface="UTM Helve" panose="02040603050506020204" pitchFamily="18" charset="0"/>
              </a:rPr>
              <a:t>Hình 4</a:t>
            </a:r>
            <a:endParaRPr lang="en-US" b="1" cap="none" spc="0">
              <a:ln w="0"/>
              <a:solidFill>
                <a:srgbClr val="FF0000"/>
              </a:solidFill>
              <a:effectLst>
                <a:outerShdw blurRad="38100" dist="25400" dir="5400000" algn="ctr" rotWithShape="0">
                  <a:srgbClr val="6E747A">
                    <a:alpha val="43000"/>
                  </a:srgbClr>
                </a:outerShdw>
              </a:effectLst>
              <a:latin typeface="UTM Helve" panose="02040603050506020204" pitchFamily="18" charset="0"/>
            </a:endParaRPr>
          </a:p>
        </p:txBody>
      </p:sp>
      <p:sp>
        <p:nvSpPr>
          <p:cNvPr id="80" name="Oval Callout 79"/>
          <p:cNvSpPr/>
          <p:nvPr>
            <p:custDataLst>
              <p:tags r:id="rId16"/>
            </p:custDataLst>
          </p:nvPr>
        </p:nvSpPr>
        <p:spPr>
          <a:xfrm>
            <a:off x="9103007" y="4099570"/>
            <a:ext cx="2339766" cy="799781"/>
          </a:xfrm>
          <a:prstGeom prst="wedgeEllipseCallout">
            <a:avLst>
              <a:gd name="adj1" fmla="val -81413"/>
              <a:gd name="adj2" fmla="val -91538"/>
            </a:avLst>
          </a:prstGeom>
          <a:noFill/>
          <a:ln w="12700" cap="flat" cmpd="sng" algn="ctr">
            <a:solidFill>
              <a:schemeClr val="accent1">
                <a:shade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FF0000"/>
                </a:solidFill>
              </a:rPr>
              <a:t>Các em đánh chữ có dấu vào đây nhé</a:t>
            </a:r>
            <a:endParaRPr lang="en-US" b="1">
              <a:solidFill>
                <a:srgbClr val="FF0000"/>
              </a:solidFill>
            </a:endParaRPr>
          </a:p>
        </p:txBody>
      </p:sp>
      <p:grpSp>
        <p:nvGrpSpPr>
          <p:cNvPr id="37" name="mmprod_question"/>
          <p:cNvGrpSpPr/>
          <p:nvPr>
            <p:custDataLst>
              <p:tags r:id="rId17"/>
            </p:custDataLst>
          </p:nvPr>
        </p:nvGrpSpPr>
        <p:grpSpPr>
          <a:xfrm>
            <a:off x="1086677" y="3008057"/>
            <a:ext cx="9348138" cy="853440"/>
            <a:chOff x="838201" y="1825625"/>
            <a:chExt cx="9348138" cy="853440"/>
          </a:xfrm>
        </p:grpSpPr>
        <p:grpSp>
          <p:nvGrpSpPr>
            <p:cNvPr id="23" name="Group 22"/>
            <p:cNvGrpSpPr/>
            <p:nvPr/>
          </p:nvGrpSpPr>
          <p:grpSpPr>
            <a:xfrm>
              <a:off x="838201" y="1825625"/>
              <a:ext cx="8833717" cy="482471"/>
              <a:chOff x="838201" y="1825625"/>
              <a:chExt cx="8833717" cy="482471"/>
            </a:xfrm>
          </p:grpSpPr>
          <p:sp>
            <p:nvSpPr>
              <p:cNvPr id="9" name="TextBox 8"/>
              <p:cNvSpPr txBox="1"/>
              <p:nvPr>
                <p:custDataLst>
                  <p:tags r:id="rId23"/>
                </p:custDataLst>
              </p:nvPr>
            </p:nvSpPr>
            <p:spPr>
              <a:xfrm>
                <a:off x="5952361" y="1881376"/>
                <a:ext cx="574675"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en-US" sz="2400" b="1" smtClean="0">
                    <a:latin typeface="Calibri Light" panose="020F0302020204030204" pitchFamily="34" charset="0"/>
                  </a:rPr>
                  <a:t>H.2</a:t>
                </a:r>
                <a:endParaRPr lang="en-US" sz="2400" b="1">
                  <a:latin typeface="Calibri Light" panose="020F0302020204030204" pitchFamily="34" charset="0"/>
                </a:endParaRPr>
              </a:p>
            </p:txBody>
          </p:sp>
          <p:sp>
            <p:nvSpPr>
              <p:cNvPr id="12" name="TextBox 11"/>
              <p:cNvSpPr txBox="1"/>
              <p:nvPr>
                <p:custDataLst>
                  <p:tags r:id="rId24"/>
                </p:custDataLst>
              </p:nvPr>
            </p:nvSpPr>
            <p:spPr>
              <a:xfrm>
                <a:off x="838201" y="1825625"/>
                <a:ext cx="574675"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en-US" sz="2400" b="1" smtClean="0">
                    <a:latin typeface="Calibri Light" panose="020F0302020204030204" pitchFamily="34" charset="0"/>
                  </a:rPr>
                  <a:t>H.1</a:t>
                </a:r>
                <a:endParaRPr lang="en-US" sz="2400" b="1">
                  <a:latin typeface="Calibri Light" panose="020F0302020204030204" pitchFamily="34" charset="0"/>
                </a:endParaRPr>
              </a:p>
            </p:txBody>
          </p:sp>
          <p:pic>
            <p:nvPicPr>
              <p:cNvPr id="13" name="mmprod_answer10260"/>
              <p:cNvPicPr>
                <a:picLocks noChangeAspect="1"/>
              </p:cNvPicPr>
              <p:nvPr>
                <p:custDataLst>
                  <p:tags r:id="rId25"/>
                </p:custDataLst>
              </p:nvPr>
            </p:nvPicPr>
            <p:blipFill>
              <a:blip r:embed="rId42" cstate="hqprint">
                <a:extLst>
                  <a:ext uri="{28A0092B-C50C-407E-A947-70E740481C1C}">
                    <a14:useLocalDpi xmlns:a14="http://schemas.microsoft.com/office/drawing/2010/main" val="0"/>
                  </a:ext>
                </a:extLst>
              </a:blip>
              <a:stretch>
                <a:fillRect/>
              </a:stretch>
            </p:blipFill>
            <p:spPr>
              <a:xfrm>
                <a:off x="1558454" y="1911985"/>
                <a:ext cx="2755725" cy="291156"/>
              </a:xfrm>
              <a:prstGeom prst="rect">
                <a:avLst/>
              </a:prstGeom>
            </p:spPr>
          </p:pic>
          <p:sp>
            <p:nvSpPr>
              <p:cNvPr id="15" name="TextBox 14"/>
              <p:cNvSpPr txBox="1"/>
              <p:nvPr>
                <p:custDataLst>
                  <p:tags r:id="rId26"/>
                </p:custDataLst>
              </p:nvPr>
            </p:nvSpPr>
            <p:spPr>
              <a:xfrm>
                <a:off x="4459758" y="1825625"/>
                <a:ext cx="161925"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en-US" sz="2400" b="1" smtClean="0">
                    <a:latin typeface="Calibri Light" panose="020F0302020204030204" pitchFamily="34" charset="0"/>
                  </a:rPr>
                  <a:t> </a:t>
                </a:r>
                <a:endParaRPr lang="en-US" sz="2400" b="1">
                  <a:latin typeface="Calibri Light" panose="020F0302020204030204" pitchFamily="34" charset="0"/>
                </a:endParaRPr>
              </a:p>
            </p:txBody>
          </p:sp>
          <p:pic>
            <p:nvPicPr>
              <p:cNvPr id="16" name="mmprod_answer10263"/>
              <p:cNvPicPr>
                <a:picLocks noChangeAspect="1"/>
              </p:cNvPicPr>
              <p:nvPr>
                <p:custDataLst>
                  <p:tags r:id="rId27"/>
                </p:custDataLst>
              </p:nvPr>
            </p:nvPicPr>
            <p:blipFill>
              <a:blip r:embed="rId42" cstate="hqprint">
                <a:extLst>
                  <a:ext uri="{28A0092B-C50C-407E-A947-70E740481C1C}">
                    <a14:useLocalDpi xmlns:a14="http://schemas.microsoft.com/office/drawing/2010/main" val="0"/>
                  </a:ext>
                </a:extLst>
              </a:blip>
              <a:stretch>
                <a:fillRect/>
              </a:stretch>
            </p:blipFill>
            <p:spPr>
              <a:xfrm>
                <a:off x="6916193" y="1923380"/>
                <a:ext cx="2755725" cy="291156"/>
              </a:xfrm>
              <a:prstGeom prst="rect">
                <a:avLst/>
              </a:prstGeom>
            </p:spPr>
          </p:pic>
        </p:grpSp>
        <p:grpSp>
          <p:nvGrpSpPr>
            <p:cNvPr id="36" name="Group 35"/>
            <p:cNvGrpSpPr/>
            <p:nvPr/>
          </p:nvGrpSpPr>
          <p:grpSpPr>
            <a:xfrm>
              <a:off x="838201" y="2252345"/>
              <a:ext cx="9348138" cy="426720"/>
              <a:chOff x="838201" y="2252345"/>
              <a:chExt cx="9348138" cy="426720"/>
            </a:xfrm>
          </p:grpSpPr>
          <p:sp>
            <p:nvSpPr>
              <p:cNvPr id="10" name="TextBox 9"/>
              <p:cNvSpPr txBox="1"/>
              <p:nvPr>
                <p:custDataLst>
                  <p:tags r:id="rId18"/>
                </p:custDataLst>
              </p:nvPr>
            </p:nvSpPr>
            <p:spPr>
              <a:xfrm>
                <a:off x="9862489" y="2252345"/>
                <a:ext cx="32385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en-US" sz="2400" b="1" smtClean="0">
                    <a:latin typeface="Calibri Light" panose="020F0302020204030204" pitchFamily="34" charset="0"/>
                  </a:rPr>
                  <a:t>   </a:t>
                </a:r>
                <a:endParaRPr lang="en-US" sz="2400" b="1">
                  <a:latin typeface="Calibri Light" panose="020F0302020204030204" pitchFamily="34" charset="0"/>
                </a:endParaRPr>
              </a:p>
            </p:txBody>
          </p:sp>
          <p:sp>
            <p:nvSpPr>
              <p:cNvPr id="27" name="TextBox 26"/>
              <p:cNvSpPr txBox="1"/>
              <p:nvPr>
                <p:custDataLst>
                  <p:tags r:id="rId19"/>
                </p:custDataLst>
              </p:nvPr>
            </p:nvSpPr>
            <p:spPr>
              <a:xfrm>
                <a:off x="838201" y="2252345"/>
                <a:ext cx="574675"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en-US" sz="2400" b="1" smtClean="0">
                    <a:latin typeface="Calibri Light" panose="020F0302020204030204" pitchFamily="34" charset="0"/>
                  </a:rPr>
                  <a:t>H.3</a:t>
                </a:r>
                <a:endParaRPr lang="en-US" sz="2400" b="1">
                  <a:latin typeface="Calibri Light" panose="020F0302020204030204" pitchFamily="34" charset="0"/>
                </a:endParaRPr>
              </a:p>
            </p:txBody>
          </p:sp>
          <p:pic>
            <p:nvPicPr>
              <p:cNvPr id="28" name="mmprod_answer10266"/>
              <p:cNvPicPr>
                <a:picLocks noChangeAspect="1"/>
              </p:cNvPicPr>
              <p:nvPr>
                <p:custDataLst>
                  <p:tags r:id="rId20"/>
                </p:custDataLst>
              </p:nvPr>
            </p:nvPicPr>
            <p:blipFill>
              <a:blip r:embed="rId42" cstate="hqprint">
                <a:extLst>
                  <a:ext uri="{28A0092B-C50C-407E-A947-70E740481C1C}">
                    <a14:useLocalDpi xmlns:a14="http://schemas.microsoft.com/office/drawing/2010/main" val="0"/>
                  </a:ext>
                </a:extLst>
              </a:blip>
              <a:stretch>
                <a:fillRect/>
              </a:stretch>
            </p:blipFill>
            <p:spPr>
              <a:xfrm>
                <a:off x="1558454" y="2338705"/>
                <a:ext cx="2755725" cy="291156"/>
              </a:xfrm>
              <a:prstGeom prst="rect">
                <a:avLst/>
              </a:prstGeom>
            </p:spPr>
          </p:pic>
          <p:sp>
            <p:nvSpPr>
              <p:cNvPr id="30" name="TextBox 29"/>
              <p:cNvSpPr txBox="1"/>
              <p:nvPr>
                <p:custDataLst>
                  <p:tags r:id="rId21"/>
                </p:custDataLst>
              </p:nvPr>
            </p:nvSpPr>
            <p:spPr>
              <a:xfrm>
                <a:off x="4459758" y="2252345"/>
                <a:ext cx="235585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en-US" sz="2400" b="1" smtClean="0">
                    <a:latin typeface="Calibri Light" panose="020F0302020204030204" pitchFamily="34" charset="0"/>
                  </a:rPr>
                  <a:t>                      H.4</a:t>
                </a:r>
                <a:endParaRPr lang="en-US" sz="2400" b="1">
                  <a:latin typeface="Calibri Light" panose="020F0302020204030204" pitchFamily="34" charset="0"/>
                </a:endParaRPr>
              </a:p>
            </p:txBody>
          </p:sp>
          <p:pic>
            <p:nvPicPr>
              <p:cNvPr id="31" name="mmprod_answer10269"/>
              <p:cNvPicPr>
                <a:picLocks noChangeAspect="1"/>
              </p:cNvPicPr>
              <p:nvPr>
                <p:custDataLst>
                  <p:tags r:id="rId22"/>
                </p:custDataLst>
              </p:nvPr>
            </p:nvPicPr>
            <p:blipFill>
              <a:blip r:embed="rId42" cstate="hqprint">
                <a:extLst>
                  <a:ext uri="{28A0092B-C50C-407E-A947-70E740481C1C}">
                    <a14:useLocalDpi xmlns:a14="http://schemas.microsoft.com/office/drawing/2010/main" val="0"/>
                  </a:ext>
                </a:extLst>
              </a:blip>
              <a:stretch>
                <a:fillRect/>
              </a:stretch>
            </p:blipFill>
            <p:spPr>
              <a:xfrm>
                <a:off x="6961186" y="2338705"/>
                <a:ext cx="2755725" cy="291156"/>
              </a:xfrm>
              <a:prstGeom prst="rect">
                <a:avLst/>
              </a:prstGeom>
            </p:spPr>
          </p:pic>
        </p:grpSp>
      </p:grpSp>
    </p:spTree>
    <p:custDataLst>
      <p:tags r:id="rId1"/>
    </p:custDataLst>
    <p:extLst>
      <p:ext uri="{BB962C8B-B14F-4D97-AF65-F5344CB8AC3E}">
        <p14:creationId xmlns:p14="http://schemas.microsoft.com/office/powerpoint/2010/main" val="245620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autoUpdateAnimBg="0"/>
      <p:bldP spid="39" grpId="0" animBg="1" autoUpdateAnimBg="0"/>
      <p:bldP spid="40" grpId="0" animBg="1" autoUpdateAnimBg="0"/>
      <p:bldP spid="41" grpId="0" animBg="1" autoUpdateAnimBg="0"/>
      <p:bldP spid="42" grpId="0" animBg="1" autoUpdateAnimBg="0"/>
      <p:bldP spid="43" grpId="0" animBg="1" autoUpdateAnimBg="0"/>
      <p:bldP spid="44"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t="-9000" b="-9000"/>
          </a:stretch>
        </a:blipFill>
        <a:effectLst/>
      </p:bgPr>
    </p:bg>
    <p:spTree>
      <p:nvGrpSpPr>
        <p:cNvPr id="1" name=""/>
        <p:cNvGrpSpPr/>
        <p:nvPr/>
      </p:nvGrpSpPr>
      <p:grpSpPr>
        <a:xfrm>
          <a:off x="0" y="0"/>
          <a:ext cx="0" cy="0"/>
          <a:chOff x="0" y="0"/>
          <a:chExt cx="0" cy="0"/>
        </a:xfrm>
      </p:grpSpPr>
      <p:graphicFrame>
        <p:nvGraphicFramePr>
          <p:cNvPr id="3" name="mmprod_scoring_101"/>
          <p:cNvGraphicFramePr>
            <a:graphicFrameLocks noGrp="1"/>
          </p:cNvGraphicFramePr>
          <p:nvPr>
            <p:custDataLst>
              <p:tags r:id="rId2"/>
            </p:custDataLst>
            <p:extLst>
              <p:ext uri="{D42A27DB-BD31-4B8C-83A1-F6EECF244321}">
                <p14:modId xmlns:p14="http://schemas.microsoft.com/office/powerpoint/2010/main" val="2114547289"/>
              </p:ext>
            </p:extLst>
          </p:nvPr>
        </p:nvGraphicFramePr>
        <p:xfrm>
          <a:off x="838200" y="1825625"/>
          <a:ext cx="10515600" cy="2598102"/>
        </p:xfrm>
        <a:graphic>
          <a:graphicData uri="http://schemas.openxmlformats.org/drawingml/2006/table">
            <a:tbl>
              <a:tblPr firstRow="1" bandRow="1">
                <a:tableStyleId>{5C22544A-7EE6-4342-B048-85BDC9FD1C3A}</a:tableStyleId>
              </a:tblPr>
              <a:tblGrid>
                <a:gridCol w="3154680">
                  <a:extLst>
                    <a:ext uri="{9D8B030D-6E8A-4147-A177-3AD203B41FA5}">
                      <a16:colId xmlns:a16="http://schemas.microsoft.com/office/drawing/2014/main" val="2316396199"/>
                    </a:ext>
                  </a:extLst>
                </a:gridCol>
                <a:gridCol w="7360920">
                  <a:extLst>
                    <a:ext uri="{9D8B030D-6E8A-4147-A177-3AD203B41FA5}">
                      <a16:colId xmlns:a16="http://schemas.microsoft.com/office/drawing/2014/main" val="4238640349"/>
                    </a:ext>
                  </a:extLst>
                </a:gridCol>
              </a:tblGrid>
              <a:tr h="866034">
                <a:tc>
                  <a:txBody>
                    <a:bodyPr/>
                    <a:lstStyle/>
                    <a:p>
                      <a:pPr algn="r"/>
                      <a:r>
                        <a:rPr lang="en-US" sz="1900" b="1" smtClean="0">
                          <a:latin typeface="Calibri" panose="020F0502020204030204" pitchFamily="34" charset="0"/>
                        </a:rPr>
                        <a:t>Điểm</a:t>
                      </a:r>
                      <a:r>
                        <a:rPr lang="en-US" sz="1900" b="1" baseline="0" smtClean="0">
                          <a:latin typeface="Calibri" panose="020F0502020204030204" pitchFamily="34" charset="0"/>
                        </a:rPr>
                        <a:t> của em</a:t>
                      </a:r>
                      <a:endParaRPr lang="en-US" sz="1900" b="1">
                        <a:latin typeface="Calibri" panose="020F0502020204030204" pitchFamily="34" charset="0"/>
                      </a:endParaRPr>
                    </a:p>
                  </a:txBody>
                  <a:tcPr/>
                </a:tc>
                <a:tc>
                  <a:txBody>
                    <a:bodyPr/>
                    <a:lstStyle/>
                    <a:p>
                      <a:pPr algn="l"/>
                      <a:r>
                        <a:rPr lang="en-US" sz="1900" b="0" smtClean="0">
                          <a:latin typeface="Calibri" panose="020F0502020204030204" pitchFamily="34" charset="0"/>
                        </a:rPr>
                        <a:t>{score}</a:t>
                      </a:r>
                      <a:endParaRPr lang="en-US" sz="1900" b="0">
                        <a:latin typeface="Calibri" panose="020F0502020204030204" pitchFamily="34" charset="0"/>
                      </a:endParaRPr>
                    </a:p>
                  </a:txBody>
                  <a:tcPr/>
                </a:tc>
                <a:extLst>
                  <a:ext uri="{0D108BD9-81ED-4DB2-BD59-A6C34878D82A}">
                    <a16:rowId xmlns:a16="http://schemas.microsoft.com/office/drawing/2014/main" val="260343149"/>
                  </a:ext>
                </a:extLst>
              </a:tr>
              <a:tr h="866034">
                <a:tc>
                  <a:txBody>
                    <a:bodyPr/>
                    <a:lstStyle/>
                    <a:p>
                      <a:pPr algn="r"/>
                      <a:r>
                        <a:rPr lang="en-US" sz="1900" b="1" smtClean="0">
                          <a:latin typeface="Calibri" panose="020F0502020204030204" pitchFamily="34" charset="0"/>
                        </a:rPr>
                        <a:t>Số</a:t>
                      </a:r>
                      <a:r>
                        <a:rPr lang="en-US" sz="1900" b="1" baseline="0" smtClean="0">
                          <a:latin typeface="Calibri" panose="020F0502020204030204" pitchFamily="34" charset="0"/>
                        </a:rPr>
                        <a:t> điểm lớn nhất</a:t>
                      </a:r>
                      <a:endParaRPr lang="en-US" sz="1900" b="1">
                        <a:latin typeface="Calibri" panose="020F0502020204030204" pitchFamily="34" charset="0"/>
                      </a:endParaRPr>
                    </a:p>
                  </a:txBody>
                  <a:tcPr/>
                </a:tc>
                <a:tc>
                  <a:txBody>
                    <a:bodyPr/>
                    <a:lstStyle/>
                    <a:p>
                      <a:pPr algn="l"/>
                      <a:r>
                        <a:rPr lang="en-US" sz="1900" b="0" smtClean="0">
                          <a:latin typeface="Calibri" panose="020F0502020204030204" pitchFamily="34" charset="0"/>
                        </a:rPr>
                        <a:t>{max-score}</a:t>
                      </a:r>
                      <a:endParaRPr lang="en-US" sz="1900" b="0">
                        <a:latin typeface="Calibri" panose="020F0502020204030204" pitchFamily="34" charset="0"/>
                      </a:endParaRPr>
                    </a:p>
                  </a:txBody>
                  <a:tcPr/>
                </a:tc>
                <a:extLst>
                  <a:ext uri="{0D108BD9-81ED-4DB2-BD59-A6C34878D82A}">
                    <a16:rowId xmlns:a16="http://schemas.microsoft.com/office/drawing/2014/main" val="3460551801"/>
                  </a:ext>
                </a:extLst>
              </a:tr>
              <a:tr h="866034">
                <a:tc>
                  <a:txBody>
                    <a:bodyPr/>
                    <a:lstStyle/>
                    <a:p>
                      <a:pPr algn="r"/>
                      <a:r>
                        <a:rPr lang="en-US" sz="1900" b="1" smtClean="0">
                          <a:latin typeface="Calibri" panose="020F0502020204030204" pitchFamily="34" charset="0"/>
                        </a:rPr>
                        <a:t>Số</a:t>
                      </a:r>
                      <a:r>
                        <a:rPr lang="en-US" sz="1900" b="1" baseline="0" smtClean="0">
                          <a:latin typeface="Calibri" panose="020F0502020204030204" pitchFamily="34" charset="0"/>
                        </a:rPr>
                        <a:t> lần thực hiện của rm</a:t>
                      </a:r>
                      <a:endParaRPr lang="en-US" sz="1900" b="1">
                        <a:latin typeface="Calibri" panose="020F0502020204030204" pitchFamily="34" charset="0"/>
                      </a:endParaRPr>
                    </a:p>
                  </a:txBody>
                  <a:tcPr/>
                </a:tc>
                <a:tc>
                  <a:txBody>
                    <a:bodyPr/>
                    <a:lstStyle/>
                    <a:p>
                      <a:pPr algn="l"/>
                      <a:r>
                        <a:rPr lang="en-US" sz="1900" b="0" smtClean="0">
                          <a:latin typeface="Calibri" panose="020F0502020204030204" pitchFamily="34" charset="0"/>
                        </a:rPr>
                        <a:t>{total-attempts}</a:t>
                      </a:r>
                      <a:endParaRPr lang="en-US" sz="1900" b="0">
                        <a:latin typeface="Calibri" panose="020F0502020204030204" pitchFamily="34" charset="0"/>
                      </a:endParaRPr>
                    </a:p>
                  </a:txBody>
                  <a:tcPr/>
                </a:tc>
                <a:extLst>
                  <a:ext uri="{0D108BD9-81ED-4DB2-BD59-A6C34878D82A}">
                    <a16:rowId xmlns:a16="http://schemas.microsoft.com/office/drawing/2014/main" val="1006677946"/>
                  </a:ext>
                </a:extLst>
              </a:tr>
            </a:tbl>
          </a:graphicData>
        </a:graphic>
      </p:graphicFrame>
      <p:sp>
        <p:nvSpPr>
          <p:cNvPr id="4" name="mmprod_feedback_7006"/>
          <p:cNvSpPr/>
          <p:nvPr>
            <p:custDataLst>
              <p:tags r:id="rId3"/>
            </p:custDataLst>
          </p:nvPr>
        </p:nvSpPr>
        <p:spPr>
          <a:xfrm>
            <a:off x="2415540" y="4653995"/>
            <a:ext cx="6309360" cy="97905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mtClean="0">
                <a:latin typeface="Calibri Light" panose="020F0302020204030204" pitchFamily="34" charset="0"/>
              </a:rPr>
              <a:t>Question Feedback/Review Information Will Appear Here</a:t>
            </a:r>
            <a:endParaRPr lang="en-US">
              <a:latin typeface="Calibri Light" panose="020F0302020204030204" pitchFamily="34" charset="0"/>
            </a:endParaRPr>
          </a:p>
        </p:txBody>
      </p:sp>
      <p:grpSp>
        <p:nvGrpSpPr>
          <p:cNvPr id="7" name="mmprod_Button9007"/>
          <p:cNvGrpSpPr/>
          <p:nvPr>
            <p:custDataLst>
              <p:tags r:id="rId4"/>
            </p:custDataLst>
          </p:nvPr>
        </p:nvGrpSpPr>
        <p:grpSpPr>
          <a:xfrm>
            <a:off x="9776460" y="5785343"/>
            <a:ext cx="1577340" cy="391620"/>
            <a:chOff x="9776460" y="5785343"/>
            <a:chExt cx="1577340" cy="391620"/>
          </a:xfrm>
        </p:grpSpPr>
        <p:sp>
          <p:nvSpPr>
            <p:cNvPr id="5" name="mmprod_ButtonShape9007"/>
            <p:cNvSpPr/>
            <p:nvPr>
              <p:custDataLst>
                <p:tags r:id="rId8"/>
              </p:custDataLst>
            </p:nvPr>
          </p:nvSpPr>
          <p:spPr>
            <a:xfrm>
              <a:off x="9776460" y="5785343"/>
              <a:ext cx="1577340" cy="391620"/>
            </a:xfrm>
            <a:prstGeom prst="roundRect">
              <a:avLst/>
            </a:prstGeom>
            <a:solidFill>
              <a:schemeClr val="accent1"/>
            </a:solidFill>
            <a:ln w="21167" cap="flat" cmpd="sng" algn="ctr">
              <a:solidFill>
                <a:schemeClr val="accent1">
                  <a:shade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6" name="mmprod_ButtonText9008"/>
            <p:cNvSpPr/>
            <p:nvPr>
              <p:custDataLst>
                <p:tags r:id="rId9"/>
              </p:custDataLst>
            </p:nvPr>
          </p:nvSpPr>
          <p:spPr>
            <a:xfrm>
              <a:off x="9801860" y="5810743"/>
              <a:ext cx="1526540" cy="340820"/>
            </a:xfrm>
            <a:prstGeom prst="roundRect">
              <a:avLst/>
            </a:prstGeom>
            <a:solidFill>
              <a:srgbClr val="FFFF00"/>
            </a:solidFill>
            <a:ln w="21167" cap="flat" cmpd="sng" algn="ctr">
              <a:solidFill>
                <a:schemeClr val="accent1">
                  <a:shade val="50000"/>
                </a:schemeClr>
              </a:solidFill>
              <a:prstDash val="solid"/>
              <a:miter lim="800000"/>
            </a:ln>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smtClean="0">
                  <a:solidFill>
                    <a:srgbClr val="2B333C"/>
                  </a:solidFill>
                  <a:latin typeface="Calibri Light" panose="020F0302020204030204" pitchFamily="34" charset="0"/>
                </a:rPr>
                <a:t>Xem lại Trắc nghiệm</a:t>
              </a:r>
              <a:endParaRPr lang="en-US" sz="1400">
                <a:solidFill>
                  <a:srgbClr val="2B333C"/>
                </a:solidFill>
                <a:latin typeface="Calibri Light" panose="020F0302020204030204" pitchFamily="34" charset="0"/>
              </a:endParaRPr>
            </a:p>
          </p:txBody>
        </p:sp>
      </p:grpSp>
      <p:grpSp>
        <p:nvGrpSpPr>
          <p:cNvPr id="10" name="mmprod_Button9009"/>
          <p:cNvGrpSpPr/>
          <p:nvPr>
            <p:custDataLst>
              <p:tags r:id="rId5"/>
            </p:custDataLst>
          </p:nvPr>
        </p:nvGrpSpPr>
        <p:grpSpPr>
          <a:xfrm>
            <a:off x="8080587" y="5785343"/>
            <a:ext cx="1577340" cy="391620"/>
            <a:chOff x="8080587" y="5785343"/>
            <a:chExt cx="1577340" cy="391620"/>
          </a:xfrm>
        </p:grpSpPr>
        <p:sp>
          <p:nvSpPr>
            <p:cNvPr id="8" name="mmprod_ButtonShape9009"/>
            <p:cNvSpPr/>
            <p:nvPr>
              <p:custDataLst>
                <p:tags r:id="rId6"/>
              </p:custDataLst>
            </p:nvPr>
          </p:nvSpPr>
          <p:spPr>
            <a:xfrm>
              <a:off x="8080587" y="5785343"/>
              <a:ext cx="1577340" cy="391620"/>
            </a:xfrm>
            <a:prstGeom prst="roundRect">
              <a:avLst/>
            </a:prstGeom>
            <a:solidFill>
              <a:schemeClr val="accent1"/>
            </a:solidFill>
            <a:ln w="21167" cap="flat" cmpd="sng" algn="ctr">
              <a:solidFill>
                <a:schemeClr val="accent1">
                  <a:shade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9" name="mmprod_ButtonText9010"/>
            <p:cNvSpPr/>
            <p:nvPr>
              <p:custDataLst>
                <p:tags r:id="rId7"/>
              </p:custDataLst>
            </p:nvPr>
          </p:nvSpPr>
          <p:spPr>
            <a:xfrm>
              <a:off x="8105987" y="5810743"/>
              <a:ext cx="1526540" cy="340820"/>
            </a:xfrm>
            <a:prstGeom prst="roundRect">
              <a:avLst/>
            </a:prstGeom>
            <a:solidFill>
              <a:srgbClr val="FFFF00"/>
            </a:solidFill>
            <a:ln w="21167" cap="flat" cmpd="sng" algn="ctr">
              <a:solidFill>
                <a:schemeClr val="accent1">
                  <a:shade val="50000"/>
                </a:schemeClr>
              </a:solidFill>
              <a:prstDash val="solid"/>
              <a:miter lim="800000"/>
            </a:ln>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smtClean="0">
                  <a:solidFill>
                    <a:srgbClr val="2B333C"/>
                  </a:solidFill>
                  <a:latin typeface="Calibri Light" panose="020F0302020204030204" pitchFamily="34" charset="0"/>
                </a:rPr>
                <a:t>Tiếp tục</a:t>
              </a:r>
              <a:endParaRPr lang="en-US" sz="1400">
                <a:solidFill>
                  <a:srgbClr val="2B333C"/>
                </a:solidFill>
                <a:latin typeface="Calibri Light" panose="020F0302020204030204" pitchFamily="34" charset="0"/>
              </a:endParaRPr>
            </a:p>
          </p:txBody>
        </p:sp>
      </p:grpSp>
    </p:spTree>
    <p:custDataLst>
      <p:tags r:id="rId1"/>
    </p:custDataLst>
    <p:extLst>
      <p:ext uri="{BB962C8B-B14F-4D97-AF65-F5344CB8AC3E}">
        <p14:creationId xmlns:p14="http://schemas.microsoft.com/office/powerpoint/2010/main" val="283061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5419D1-57FA-4DED-BAAF-52A4997DCD6B}"/>
              </a:ext>
            </a:extLst>
          </p:cNvPr>
          <p:cNvSpPr/>
          <p:nvPr>
            <p:custDataLst>
              <p:tags r:id="rId2"/>
            </p:custDataLst>
          </p:nvPr>
        </p:nvSpPr>
        <p:spPr>
          <a:xfrm>
            <a:off x="3237794" y="976211"/>
            <a:ext cx="5439156" cy="523220"/>
          </a:xfrm>
          <a:prstGeom prst="rect">
            <a:avLst/>
          </a:prstGeom>
          <a:noFill/>
        </p:spPr>
        <p:txBody>
          <a:bodyPr wrap="square" lIns="91440" tIns="45720" rIns="91440" bIns="45720">
            <a:spAutoFit/>
          </a:bodyPr>
          <a:lstStyle/>
          <a:p>
            <a:r>
              <a:rPr lang="en-US" sz="2800" smtClean="0">
                <a:ln w="0"/>
                <a:solidFill>
                  <a:schemeClr val="bg1"/>
                </a:solidFill>
                <a:effectLst>
                  <a:reflection blurRad="6350" stA="53000" endA="300" endPos="35500" dir="5400000" sy="-90000" algn="bl" rotWithShape="0"/>
                </a:effectLst>
                <a:latin typeface="UTM Helve" panose="02040603050506020204" pitchFamily="18" charset="0"/>
              </a:rPr>
              <a:t>Phần 4. Tìm tòi, mở rộng</a:t>
            </a:r>
            <a:endParaRPr lang="en-US" sz="2800">
              <a:ln w="0"/>
              <a:solidFill>
                <a:schemeClr val="bg1"/>
              </a:solidFill>
              <a:effectLst>
                <a:reflection blurRad="6350" stA="53000" endA="300" endPos="35500" dir="5400000" sy="-90000" algn="bl" rotWithShape="0"/>
              </a:effectLst>
              <a:latin typeface="UTM Helve" panose="02040603050506020204" pitchFamily="18" charset="0"/>
            </a:endParaRPr>
          </a:p>
        </p:txBody>
      </p:sp>
      <p:sp>
        <p:nvSpPr>
          <p:cNvPr id="4" name="Rectangle 3"/>
          <p:cNvSpPr/>
          <p:nvPr>
            <p:custDataLst>
              <p:tags r:id="rId3"/>
            </p:custDataLst>
          </p:nvPr>
        </p:nvSpPr>
        <p:spPr>
          <a:xfrm>
            <a:off x="1292469" y="1646187"/>
            <a:ext cx="8289035" cy="3970318"/>
          </a:xfrm>
          <a:prstGeom prst="rect">
            <a:avLst/>
          </a:prstGeom>
          <a:ln w="19050">
            <a:noFill/>
          </a:ln>
        </p:spPr>
        <p:txBody>
          <a:bodyPr wrap="square">
            <a:spAutoFit/>
          </a:bodyPr>
          <a:lstStyle/>
          <a:p>
            <a:pPr marL="342900" indent="-342900">
              <a:lnSpc>
                <a:spcPct val="150000"/>
              </a:lnSpc>
              <a:buFont typeface="Wingdings" panose="05000000000000000000" pitchFamily="2" charset="2"/>
              <a:buChar char="q"/>
            </a:pPr>
            <a:r>
              <a:rPr lang="en-US" sz="2400" b="1" smtClean="0">
                <a:solidFill>
                  <a:schemeClr val="bg1"/>
                </a:solidFill>
              </a:rPr>
              <a:t>Học kỹ phần ghi nhớ trong SGK trang 50</a:t>
            </a:r>
          </a:p>
          <a:p>
            <a:pPr marL="342900" indent="-342900">
              <a:lnSpc>
                <a:spcPct val="150000"/>
              </a:lnSpc>
              <a:buFont typeface="Wingdings" panose="05000000000000000000" pitchFamily="2" charset="2"/>
              <a:buChar char="q"/>
            </a:pPr>
            <a:r>
              <a:rPr lang="en-US" sz="2400" b="1" smtClean="0">
                <a:solidFill>
                  <a:schemeClr val="bg1"/>
                </a:solidFill>
              </a:rPr>
              <a:t>Trả lời các câu hỏi sau bài học  trang 50</a:t>
            </a:r>
          </a:p>
          <a:p>
            <a:pPr marL="342900" indent="-342900">
              <a:lnSpc>
                <a:spcPct val="150000"/>
              </a:lnSpc>
              <a:buFont typeface="Wingdings" panose="05000000000000000000" pitchFamily="2" charset="2"/>
              <a:buChar char="q"/>
            </a:pPr>
            <a:r>
              <a:rPr lang="en-US" sz="2400" b="1" smtClean="0">
                <a:solidFill>
                  <a:schemeClr val="bg1"/>
                </a:solidFill>
              </a:rPr>
              <a:t>Quan sát cách lắp đặt mạng điện ở trường và ở nhà em xem thuộc loại lắp đặt kiểu nổi hay kiểu ngầm?</a:t>
            </a:r>
          </a:p>
          <a:p>
            <a:pPr marL="342900" indent="-342900">
              <a:lnSpc>
                <a:spcPct val="150000"/>
              </a:lnSpc>
              <a:buFont typeface="Wingdings" panose="05000000000000000000" pitchFamily="2" charset="2"/>
              <a:buChar char="q"/>
            </a:pPr>
            <a:r>
              <a:rPr lang="en-US" sz="2400" b="1" smtClean="0">
                <a:solidFill>
                  <a:schemeClr val="bg1"/>
                </a:solidFill>
              </a:rPr>
              <a:t>Chuẩn bị bài mới: Bài 12 Kiểm tra an toàn điện của mạng điện trong nhà. (lưu ý chúng ta cần kiểm tra những phần tử nào của mạng điện</a:t>
            </a:r>
            <a:r>
              <a:rPr lang="vi-VN" sz="2400" b="1" smtClean="0">
                <a:solidFill>
                  <a:schemeClr val="bg1"/>
                </a:solidFill>
              </a:rPr>
              <a:t>)</a:t>
            </a:r>
            <a:endParaRPr lang="en-US" sz="2400" b="1" smtClean="0">
              <a:solidFill>
                <a:schemeClr val="bg1"/>
              </a:solidFill>
            </a:endParaRPr>
          </a:p>
        </p:txBody>
      </p:sp>
    </p:spTree>
    <p:custDataLst>
      <p:tags r:id="rId1"/>
    </p:custDataLst>
    <p:extLst>
      <p:ext uri="{BB962C8B-B14F-4D97-AF65-F5344CB8AC3E}">
        <p14:creationId xmlns:p14="http://schemas.microsoft.com/office/powerpoint/2010/main" val="420709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5419D1-57FA-4DED-BAAF-52A4997DCD6B}"/>
              </a:ext>
            </a:extLst>
          </p:cNvPr>
          <p:cNvSpPr/>
          <p:nvPr>
            <p:custDataLst>
              <p:tags r:id="rId2"/>
            </p:custDataLst>
          </p:nvPr>
        </p:nvSpPr>
        <p:spPr>
          <a:xfrm>
            <a:off x="3478944" y="976211"/>
            <a:ext cx="5563456" cy="584775"/>
          </a:xfrm>
          <a:prstGeom prst="rect">
            <a:avLst/>
          </a:prstGeom>
          <a:noFill/>
        </p:spPr>
        <p:txBody>
          <a:bodyPr wrap="square" lIns="91440" tIns="45720" rIns="91440" bIns="45720">
            <a:spAutoFit/>
          </a:bodyPr>
          <a:lstStyle/>
          <a:p>
            <a:r>
              <a:rPr lang="en-US" sz="3200" smtClean="0">
                <a:ln w="0"/>
                <a:solidFill>
                  <a:schemeClr val="bg1"/>
                </a:solidFill>
                <a:effectLst>
                  <a:reflection blurRad="6350" stA="53000" endA="300" endPos="35500" dir="5400000" sy="-90000" algn="bl" rotWithShape="0"/>
                </a:effectLst>
                <a:latin typeface="UTM Helve" panose="02040603050506020204" pitchFamily="18" charset="0"/>
              </a:rPr>
              <a:t>Phần </a:t>
            </a:r>
            <a:r>
              <a:rPr lang="vi-VN" sz="3200" smtClean="0">
                <a:ln w="0"/>
                <a:solidFill>
                  <a:schemeClr val="bg1"/>
                </a:solidFill>
                <a:effectLst>
                  <a:reflection blurRad="6350" stA="53000" endA="300" endPos="35500" dir="5400000" sy="-90000" algn="bl" rotWithShape="0"/>
                </a:effectLst>
                <a:latin typeface="UTM Helve" panose="02040603050506020204" pitchFamily="18" charset="0"/>
              </a:rPr>
              <a:t>5</a:t>
            </a:r>
            <a:r>
              <a:rPr lang="en-US" sz="3200" smtClean="0">
                <a:ln w="0"/>
                <a:solidFill>
                  <a:schemeClr val="bg1"/>
                </a:solidFill>
                <a:effectLst>
                  <a:reflection blurRad="6350" stA="53000" endA="300" endPos="35500" dir="5400000" sy="-90000" algn="bl" rotWithShape="0"/>
                </a:effectLst>
                <a:latin typeface="UTM Helve" panose="02040603050506020204" pitchFamily="18" charset="0"/>
              </a:rPr>
              <a:t>. </a:t>
            </a:r>
            <a:r>
              <a:rPr lang="vi-VN" sz="3200" smtClean="0">
                <a:ln w="0"/>
                <a:solidFill>
                  <a:schemeClr val="bg1"/>
                </a:solidFill>
                <a:effectLst>
                  <a:reflection blurRad="6350" stA="53000" endA="300" endPos="35500" dir="5400000" sy="-90000" algn="bl" rotWithShape="0"/>
                </a:effectLst>
                <a:latin typeface="UTM Helve" panose="02040603050506020204" pitchFamily="18" charset="0"/>
              </a:rPr>
              <a:t>Tài liệu tham khảo</a:t>
            </a:r>
            <a:endParaRPr lang="en-US" sz="3200">
              <a:ln w="0"/>
              <a:solidFill>
                <a:schemeClr val="bg1"/>
              </a:solidFill>
              <a:effectLst>
                <a:reflection blurRad="6350" stA="53000" endA="300" endPos="35500" dir="5400000" sy="-90000" algn="bl" rotWithShape="0"/>
              </a:effectLst>
              <a:latin typeface="UTM Helve" panose="02040603050506020204" pitchFamily="18" charset="0"/>
            </a:endParaRPr>
          </a:p>
        </p:txBody>
      </p:sp>
      <p:sp>
        <p:nvSpPr>
          <p:cNvPr id="4" name="Rectangle 3"/>
          <p:cNvSpPr/>
          <p:nvPr>
            <p:custDataLst>
              <p:tags r:id="rId3"/>
            </p:custDataLst>
          </p:nvPr>
        </p:nvSpPr>
        <p:spPr>
          <a:xfrm>
            <a:off x="1055401" y="1747787"/>
            <a:ext cx="10218509" cy="3785652"/>
          </a:xfrm>
          <a:prstGeom prst="rect">
            <a:avLst/>
          </a:prstGeom>
          <a:ln w="19050">
            <a:noFill/>
          </a:ln>
        </p:spPr>
        <p:txBody>
          <a:bodyPr wrap="square">
            <a:spAutoFit/>
          </a:bodyPr>
          <a:lstStyle/>
          <a:p>
            <a:pPr marL="342900" indent="-342900">
              <a:lnSpc>
                <a:spcPct val="150000"/>
              </a:lnSpc>
              <a:buFont typeface="Arial" panose="020B0604020202020204" pitchFamily="34" charset="0"/>
              <a:buChar char="•"/>
            </a:pPr>
            <a:r>
              <a:rPr lang="vi-VN" sz="2000" b="1" smtClean="0">
                <a:solidFill>
                  <a:schemeClr val="bg1"/>
                </a:solidFill>
              </a:rPr>
              <a:t>Sách giáo khoa Công nghệ 9</a:t>
            </a:r>
          </a:p>
          <a:p>
            <a:pPr marL="342900" indent="-342900">
              <a:lnSpc>
                <a:spcPct val="150000"/>
              </a:lnSpc>
              <a:buFont typeface="Arial" panose="020B0604020202020204" pitchFamily="34" charset="0"/>
              <a:buChar char="•"/>
            </a:pPr>
            <a:r>
              <a:rPr lang="vi-VN" sz="2000" b="1" smtClean="0">
                <a:solidFill>
                  <a:schemeClr val="bg1"/>
                </a:solidFill>
              </a:rPr>
              <a:t>Sách giáo viên Công nghệ 9</a:t>
            </a:r>
          </a:p>
          <a:p>
            <a:pPr marL="342900" indent="-342900">
              <a:lnSpc>
                <a:spcPct val="150000"/>
              </a:lnSpc>
              <a:buFont typeface="Arial" panose="020B0604020202020204" pitchFamily="34" charset="0"/>
              <a:buChar char="•"/>
            </a:pPr>
            <a:r>
              <a:rPr lang="vi-VN" sz="2000" b="1" smtClean="0">
                <a:solidFill>
                  <a:schemeClr val="bg1"/>
                </a:solidFill>
              </a:rPr>
              <a:t>Sách học và thực hành theo chuẩn kiến thức, kỹ năng Công nghệ 9</a:t>
            </a:r>
          </a:p>
          <a:p>
            <a:pPr marL="342900" indent="-342900">
              <a:lnSpc>
                <a:spcPct val="150000"/>
              </a:lnSpc>
              <a:buFont typeface="Arial" panose="020B0604020202020204" pitchFamily="34" charset="0"/>
              <a:buChar char="•"/>
            </a:pPr>
            <a:r>
              <a:rPr lang="vi-VN" sz="2000" b="1" smtClean="0">
                <a:solidFill>
                  <a:schemeClr val="bg1"/>
                </a:solidFill>
              </a:rPr>
              <a:t>Sách đề kiểm tra theo chuẩn kiến thức, kỹ năng môn Công nghệ 9</a:t>
            </a:r>
          </a:p>
          <a:p>
            <a:pPr marL="342900" indent="-342900">
              <a:lnSpc>
                <a:spcPct val="150000"/>
              </a:lnSpc>
              <a:buFont typeface="Arial" panose="020B0604020202020204" pitchFamily="34" charset="0"/>
              <a:buChar char="•"/>
            </a:pPr>
            <a:r>
              <a:rPr lang="vi-VN" sz="2000" b="1" smtClean="0">
                <a:solidFill>
                  <a:schemeClr val="bg1"/>
                </a:solidFill>
              </a:rPr>
              <a:t>Sách giáo khoa nghề điện dân dụng</a:t>
            </a:r>
          </a:p>
          <a:p>
            <a:pPr marL="342900" indent="-342900">
              <a:lnSpc>
                <a:spcPct val="150000"/>
              </a:lnSpc>
              <a:buFont typeface="Arial" panose="020B0604020202020204" pitchFamily="34" charset="0"/>
              <a:buChar char="•"/>
            </a:pPr>
            <a:r>
              <a:rPr lang="vi-VN" sz="2000" b="1" smtClean="0">
                <a:solidFill>
                  <a:schemeClr val="bg1"/>
                </a:solidFill>
              </a:rPr>
              <a:t>Một số địa chỉ trang Web</a:t>
            </a:r>
          </a:p>
          <a:p>
            <a:pPr>
              <a:lnSpc>
                <a:spcPct val="150000"/>
              </a:lnSpc>
            </a:pPr>
            <a:r>
              <a:rPr lang="vi-VN" sz="2000" b="1" smtClean="0">
                <a:solidFill>
                  <a:schemeClr val="bg1"/>
                </a:solidFill>
              </a:rPr>
              <a:t>+ Thư viện Violet</a:t>
            </a:r>
            <a:endParaRPr lang="en-US" sz="2000" b="1">
              <a:solidFill>
                <a:schemeClr val="bg1"/>
              </a:solidFill>
            </a:endParaRPr>
          </a:p>
          <a:p>
            <a:pPr>
              <a:lnSpc>
                <a:spcPct val="150000"/>
              </a:lnSpc>
            </a:pPr>
            <a:r>
              <a:rPr lang="en-US" sz="2000" b="1" smtClean="0">
                <a:solidFill>
                  <a:schemeClr val="bg1"/>
                </a:solidFill>
              </a:rPr>
              <a:t>+ Youtube, Google…</a:t>
            </a:r>
          </a:p>
        </p:txBody>
      </p:sp>
    </p:spTree>
    <p:custDataLst>
      <p:tags r:id="rId1"/>
    </p:custDataLst>
    <p:extLst>
      <p:ext uri="{BB962C8B-B14F-4D97-AF65-F5344CB8AC3E}">
        <p14:creationId xmlns:p14="http://schemas.microsoft.com/office/powerpoint/2010/main" val="40932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5419D1-57FA-4DED-BAAF-52A4997DCD6B}"/>
              </a:ext>
            </a:extLst>
          </p:cNvPr>
          <p:cNvSpPr/>
          <p:nvPr>
            <p:custDataLst>
              <p:tags r:id="rId2"/>
            </p:custDataLst>
          </p:nvPr>
        </p:nvSpPr>
        <p:spPr>
          <a:xfrm>
            <a:off x="2743421" y="2484426"/>
            <a:ext cx="5439156" cy="954107"/>
          </a:xfrm>
          <a:prstGeom prst="rect">
            <a:avLst/>
          </a:prstGeom>
          <a:noFill/>
        </p:spPr>
        <p:txBody>
          <a:bodyPr wrap="square" lIns="91440" tIns="45720" rIns="91440" bIns="45720">
            <a:spAutoFit/>
          </a:bodyPr>
          <a:lstStyle/>
          <a:p>
            <a:pPr algn="ctr"/>
            <a:r>
              <a:rPr lang="vi-VN" sz="2800" b="1" smtClean="0">
                <a:ln w="0"/>
                <a:solidFill>
                  <a:srgbClr val="FF0000"/>
                </a:solidFill>
                <a:effectLst>
                  <a:outerShdw blurRad="38100" dist="25400" dir="5400000" algn="ctr" rotWithShape="0">
                    <a:srgbClr val="6E747A">
                      <a:alpha val="43000"/>
                    </a:srgbClr>
                  </a:outerShdw>
                </a:effectLst>
                <a:latin typeface="UTM Helve" panose="02040603050506020204" pitchFamily="18" charset="0"/>
              </a:rPr>
              <a:t>BÀI HỌC KẾT THÚC</a:t>
            </a:r>
          </a:p>
          <a:p>
            <a:pPr algn="ctr"/>
            <a:r>
              <a:rPr lang="vi-VN" sz="2800" b="1" cap="none" spc="0" smtClean="0">
                <a:ln w="0"/>
                <a:solidFill>
                  <a:srgbClr val="FF0000"/>
                </a:solidFill>
                <a:effectLst>
                  <a:outerShdw blurRad="38100" dist="25400" dir="5400000" algn="ctr" rotWithShape="0">
                    <a:srgbClr val="6E747A">
                      <a:alpha val="43000"/>
                    </a:srgbClr>
                  </a:outerShdw>
                </a:effectLst>
                <a:latin typeface="UTM Helve" panose="02040603050506020204" pitchFamily="18" charset="0"/>
              </a:rPr>
              <a:t>- HẸN GẶP LẠI</a:t>
            </a:r>
            <a:r>
              <a:rPr lang="en-US" sz="2800" b="1" smtClean="0">
                <a:ln w="0"/>
                <a:solidFill>
                  <a:srgbClr val="FF0000"/>
                </a:solidFill>
                <a:effectLst>
                  <a:outerShdw blurRad="38100" dist="25400" dir="5400000" algn="ctr" rotWithShape="0">
                    <a:srgbClr val="6E747A">
                      <a:alpha val="43000"/>
                    </a:srgbClr>
                  </a:outerShdw>
                </a:effectLst>
                <a:latin typeface="UTM Helve" panose="02040603050506020204" pitchFamily="18" charset="0"/>
              </a:rPr>
              <a:t> -</a:t>
            </a:r>
            <a:endParaRPr lang="en-US" sz="2800" b="1" cap="none" spc="0">
              <a:ln w="0"/>
              <a:solidFill>
                <a:srgbClr val="FF0000"/>
              </a:solidFill>
              <a:effectLst>
                <a:outerShdw blurRad="38100" dist="25400" dir="5400000" algn="ctr" rotWithShape="0">
                  <a:srgbClr val="6E747A">
                    <a:alpha val="43000"/>
                  </a:srgbClr>
                </a:outerShdw>
              </a:effectLst>
              <a:latin typeface="UTM Helve" panose="02040603050506020204" pitchFamily="18" charset="0"/>
            </a:endParaRPr>
          </a:p>
        </p:txBody>
      </p:sp>
    </p:spTree>
    <p:custDataLst>
      <p:tags r:id="rId1"/>
    </p:custDataLst>
    <p:extLst>
      <p:ext uri="{BB962C8B-B14F-4D97-AF65-F5344CB8AC3E}">
        <p14:creationId xmlns:p14="http://schemas.microsoft.com/office/powerpoint/2010/main" val="10608368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3">
            <a:lum/>
          </a:blip>
          <a:srcRect/>
          <a:stretch>
            <a:fillRect t="-17000" b="-17000"/>
          </a:stretch>
        </a:blipFill>
        <a:effectLst/>
      </p:bgPr>
    </p:bg>
    <p:spTree>
      <p:nvGrpSpPr>
        <p:cNvPr id="1" name=""/>
        <p:cNvGrpSpPr/>
        <p:nvPr/>
      </p:nvGrpSpPr>
      <p:grpSpPr>
        <a:xfrm>
          <a:off x="0" y="0"/>
          <a:ext cx="0" cy="0"/>
          <a:chOff x="0" y="0"/>
          <a:chExt cx="0" cy="0"/>
        </a:xfrm>
      </p:grpSpPr>
      <p:sp>
        <p:nvSpPr>
          <p:cNvPr id="2" name="mmprod_title">
            <a:extLst>
              <a:ext uri="{FF2B5EF4-FFF2-40B4-BE49-F238E27FC236}">
                <a16:creationId xmlns:a16="http://schemas.microsoft.com/office/drawing/2014/main" id="{F95B5B95-AD1E-42F2-A3F5-79605C24E65A}"/>
              </a:ext>
            </a:extLst>
          </p:cNvPr>
          <p:cNvSpPr>
            <a:spLocks noGrp="1"/>
          </p:cNvSpPr>
          <p:nvPr>
            <p:ph type="title"/>
            <p:custDataLst>
              <p:tags r:id="rId2"/>
            </p:custDataLst>
          </p:nvPr>
        </p:nvSpPr>
        <p:spPr>
          <a:xfrm>
            <a:off x="707571" y="1481296"/>
            <a:ext cx="10776858" cy="1325563"/>
          </a:xfrm>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wrap="square" lIns="0" tIns="0" rIns="0" bIns="0" anchor="ctr">
            <a:noAutofit/>
          </a:bodyPr>
          <a:lstStyle/>
          <a:p>
            <a:r>
              <a:rPr lang="en-US" sz="3600" b="1" smtClean="0">
                <a:solidFill>
                  <a:srgbClr val="00B050"/>
                </a:solidFill>
                <a:latin typeface="Calibri Light" panose="020F0302020204030204" pitchFamily="34" charset="0"/>
              </a:rPr>
              <a:t>Câu 2: Sắp xếp quy trình lắp đặt mạch điện cho đúng thứ tự</a:t>
            </a:r>
            <a:endParaRPr lang="en-US" sz="3600" b="1">
              <a:solidFill>
                <a:srgbClr val="00B050"/>
              </a:solidFill>
              <a:latin typeface="Calibri Light" panose="020F0302020204030204" pitchFamily="34" charset="0"/>
            </a:endParaRPr>
          </a:p>
        </p:txBody>
      </p:sp>
      <p:sp>
        <p:nvSpPr>
          <p:cNvPr id="23" name="mmprod_feedback_7000">
            <a:extLst>
              <a:ext uri="{FF2B5EF4-FFF2-40B4-BE49-F238E27FC236}">
                <a16:creationId xmlns:a16="http://schemas.microsoft.com/office/drawing/2014/main" id="{D04DDBB8-7153-4B6D-A5DB-44F08A77810F}"/>
              </a:ext>
            </a:extLst>
          </p:cNvPr>
          <p:cNvSpPr/>
          <p:nvPr>
            <p:custDataLst>
              <p:tags r:id="rId3"/>
            </p:custDataLst>
          </p:nvPr>
        </p:nvSpPr>
        <p:spPr>
          <a:xfrm>
            <a:off x="1363980" y="5223749"/>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mtClean="0">
                <a:latin typeface="Calibri Light" panose="020F0302020204030204" pitchFamily="34" charset="0"/>
              </a:rPr>
              <a:t>Đúng rồi - Nhấn vào bất cứ đâu để tiếp tục</a:t>
            </a:r>
            <a:endParaRPr lang="en-US">
              <a:latin typeface="Calibri Light" panose="020F0302020204030204" pitchFamily="34" charset="0"/>
            </a:endParaRPr>
          </a:p>
        </p:txBody>
      </p:sp>
      <p:sp>
        <p:nvSpPr>
          <p:cNvPr id="24" name="mmprod_feedback_7002">
            <a:extLst>
              <a:ext uri="{FF2B5EF4-FFF2-40B4-BE49-F238E27FC236}">
                <a16:creationId xmlns:a16="http://schemas.microsoft.com/office/drawing/2014/main" id="{24A7AF26-C1D4-41DF-8E83-11F8AC81977C}"/>
              </a:ext>
            </a:extLst>
          </p:cNvPr>
          <p:cNvSpPr/>
          <p:nvPr>
            <p:custDataLst>
              <p:tags r:id="rId4"/>
            </p:custDataLst>
          </p:nvPr>
        </p:nvSpPr>
        <p:spPr>
          <a:xfrm>
            <a:off x="6621780" y="5223749"/>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mtClean="0">
                <a:latin typeface="Calibri Light" panose="020F0302020204030204" pitchFamily="34" charset="0"/>
              </a:rPr>
              <a:t>Sai rồi - Nhấn vào bất cứ đâu để tiếp tục</a:t>
            </a:r>
            <a:endParaRPr lang="en-US">
              <a:latin typeface="Calibri Light" panose="020F0302020204030204" pitchFamily="34" charset="0"/>
            </a:endParaRPr>
          </a:p>
        </p:txBody>
      </p:sp>
      <p:sp>
        <p:nvSpPr>
          <p:cNvPr id="25" name="mmprod_feedback_7009">
            <a:extLst>
              <a:ext uri="{FF2B5EF4-FFF2-40B4-BE49-F238E27FC236}">
                <a16:creationId xmlns:a16="http://schemas.microsoft.com/office/drawing/2014/main" id="{12849399-6BD4-4431-A93B-8876976FC958}"/>
              </a:ext>
            </a:extLst>
          </p:cNvPr>
          <p:cNvSpPr/>
          <p:nvPr>
            <p:custDataLst>
              <p:tags r:id="rId5"/>
            </p:custDataLst>
          </p:nvPr>
        </p:nvSpPr>
        <p:spPr>
          <a:xfrm>
            <a:off x="3597729" y="4869062"/>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mtClean="0">
                <a:latin typeface="Calibri Light" panose="020F0302020204030204" pitchFamily="34" charset="0"/>
              </a:rPr>
              <a:t>Bạn đã trả lời đúng câu hỏi này!</a:t>
            </a:r>
            <a:endParaRPr lang="en-US">
              <a:latin typeface="Calibri Light" panose="020F0302020204030204" pitchFamily="34" charset="0"/>
            </a:endParaRPr>
          </a:p>
        </p:txBody>
      </p:sp>
      <p:sp>
        <p:nvSpPr>
          <p:cNvPr id="26" name="mmprod_feedback_7006">
            <a:extLst>
              <a:ext uri="{FF2B5EF4-FFF2-40B4-BE49-F238E27FC236}">
                <a16:creationId xmlns:a16="http://schemas.microsoft.com/office/drawing/2014/main" id="{3E1B150D-C284-4BF7-B8EF-B56B79A85B31}"/>
              </a:ext>
            </a:extLst>
          </p:cNvPr>
          <p:cNvSpPr/>
          <p:nvPr>
            <p:custDataLst>
              <p:tags r:id="rId6"/>
            </p:custDataLst>
          </p:nvPr>
        </p:nvSpPr>
        <p:spPr>
          <a:xfrm>
            <a:off x="3467100" y="5658883"/>
            <a:ext cx="841248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mtClean="0">
                <a:latin typeface="Calibri Light" panose="020F0302020204030204" pitchFamily="34" charset="0"/>
              </a:rPr>
              <a:t>Câu trả lời của bạn:</a:t>
            </a:r>
            <a:endParaRPr lang="en-US">
              <a:latin typeface="Calibri Light" panose="020F0302020204030204" pitchFamily="34" charset="0"/>
            </a:endParaRPr>
          </a:p>
        </p:txBody>
      </p:sp>
      <p:sp>
        <p:nvSpPr>
          <p:cNvPr id="27" name="mmprod_feedback_7010">
            <a:extLst>
              <a:ext uri="{FF2B5EF4-FFF2-40B4-BE49-F238E27FC236}">
                <a16:creationId xmlns:a16="http://schemas.microsoft.com/office/drawing/2014/main" id="{76F06725-D0BC-4403-937D-18377F516D85}"/>
              </a:ext>
            </a:extLst>
          </p:cNvPr>
          <p:cNvSpPr/>
          <p:nvPr>
            <p:custDataLst>
              <p:tags r:id="rId7"/>
            </p:custDataLst>
          </p:nvPr>
        </p:nvSpPr>
        <p:spPr>
          <a:xfrm>
            <a:off x="3597729" y="5195412"/>
            <a:ext cx="841248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mtClean="0">
                <a:latin typeface="Calibri Light" panose="020F0302020204030204" pitchFamily="34" charset="0"/>
              </a:rPr>
              <a:t>Câu trả lời đúng là:</a:t>
            </a:r>
            <a:endParaRPr lang="en-US">
              <a:latin typeface="Calibri Light" panose="020F0302020204030204" pitchFamily="34" charset="0"/>
            </a:endParaRPr>
          </a:p>
        </p:txBody>
      </p:sp>
      <p:sp>
        <p:nvSpPr>
          <p:cNvPr id="28" name="mmprod_feedback_7011">
            <a:extLst>
              <a:ext uri="{FF2B5EF4-FFF2-40B4-BE49-F238E27FC236}">
                <a16:creationId xmlns:a16="http://schemas.microsoft.com/office/drawing/2014/main" id="{9F30ABE8-1398-4FB1-B96A-65EA003D54E9}"/>
              </a:ext>
            </a:extLst>
          </p:cNvPr>
          <p:cNvSpPr/>
          <p:nvPr>
            <p:custDataLst>
              <p:tags r:id="rId8"/>
            </p:custDataLst>
          </p:nvPr>
        </p:nvSpPr>
        <p:spPr>
          <a:xfrm>
            <a:off x="3597729" y="4869062"/>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mtClean="0">
                <a:latin typeface="Calibri Light" panose="020F0302020204030204" pitchFamily="34" charset="0"/>
              </a:rPr>
              <a:t>Bạn đã không hoàn thành câu hỏi này!</a:t>
            </a:r>
            <a:endParaRPr lang="en-US">
              <a:latin typeface="Calibri Light" panose="020F0302020204030204" pitchFamily="34" charset="0"/>
            </a:endParaRPr>
          </a:p>
        </p:txBody>
      </p:sp>
      <p:grpSp>
        <p:nvGrpSpPr>
          <p:cNvPr id="31" name="mmprod_Button104">
            <a:extLst>
              <a:ext uri="{FF2B5EF4-FFF2-40B4-BE49-F238E27FC236}">
                <a16:creationId xmlns:a16="http://schemas.microsoft.com/office/drawing/2014/main" id="{293B403D-CD53-48A8-9FE9-B1114E6B6D71}"/>
              </a:ext>
            </a:extLst>
          </p:cNvPr>
          <p:cNvGrpSpPr/>
          <p:nvPr>
            <p:custDataLst>
              <p:tags r:id="rId9"/>
            </p:custDataLst>
          </p:nvPr>
        </p:nvGrpSpPr>
        <p:grpSpPr>
          <a:xfrm>
            <a:off x="8448283" y="5238926"/>
            <a:ext cx="1458807" cy="391620"/>
            <a:chOff x="8317654" y="5785343"/>
            <a:chExt cx="1458807" cy="391620"/>
          </a:xfrm>
          <a:solidFill>
            <a:srgbClr val="FFFF00"/>
          </a:solidFill>
        </p:grpSpPr>
        <p:sp>
          <p:nvSpPr>
            <p:cNvPr id="29" name="mmprod_ButtonShape104">
              <a:extLst>
                <a:ext uri="{FF2B5EF4-FFF2-40B4-BE49-F238E27FC236}">
                  <a16:creationId xmlns:a16="http://schemas.microsoft.com/office/drawing/2014/main" id="{99EEE4AC-DD98-4188-9EB0-2557B32D41A1}"/>
                </a:ext>
              </a:extLst>
            </p:cNvPr>
            <p:cNvSpPr/>
            <p:nvPr>
              <p:custDataLst>
                <p:tags r:id="rId30"/>
              </p:custDataLst>
            </p:nvPr>
          </p:nvSpPr>
          <p:spPr>
            <a:xfrm>
              <a:off x="8317654" y="5785343"/>
              <a:ext cx="1458807" cy="3916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30" name="mmprod_ButtonText105">
              <a:extLst>
                <a:ext uri="{FF2B5EF4-FFF2-40B4-BE49-F238E27FC236}">
                  <a16:creationId xmlns:a16="http://schemas.microsoft.com/office/drawing/2014/main" id="{C3512D2B-9E74-4A57-BF13-2571F2F266D0}"/>
                </a:ext>
              </a:extLst>
            </p:cNvPr>
            <p:cNvSpPr/>
            <p:nvPr>
              <p:custDataLst>
                <p:tags r:id="rId31"/>
              </p:custDataLst>
            </p:nvPr>
          </p:nvSpPr>
          <p:spPr>
            <a:xfrm>
              <a:off x="8343054" y="5810743"/>
              <a:ext cx="1408007" cy="3408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1400" smtClean="0">
                  <a:solidFill>
                    <a:srgbClr val="2B333C"/>
                  </a:solidFill>
                  <a:latin typeface="Calibri Light" panose="020F0302020204030204" pitchFamily="34" charset="0"/>
                </a:rPr>
                <a:t>Chấp nhận</a:t>
              </a:r>
              <a:endParaRPr lang="en-US" sz="1400">
                <a:solidFill>
                  <a:srgbClr val="2B333C"/>
                </a:solidFill>
                <a:latin typeface="Calibri Light" panose="020F0302020204030204" pitchFamily="34" charset="0"/>
              </a:endParaRPr>
            </a:p>
          </p:txBody>
        </p:sp>
      </p:grpSp>
      <p:grpSp>
        <p:nvGrpSpPr>
          <p:cNvPr id="34" name="mmprod_Button106">
            <a:extLst>
              <a:ext uri="{FF2B5EF4-FFF2-40B4-BE49-F238E27FC236}">
                <a16:creationId xmlns:a16="http://schemas.microsoft.com/office/drawing/2014/main" id="{3E4ABF1F-BBEE-4E36-8BBE-1EFA0ADFCD9D}"/>
              </a:ext>
            </a:extLst>
          </p:cNvPr>
          <p:cNvGrpSpPr/>
          <p:nvPr>
            <p:custDataLst>
              <p:tags r:id="rId10"/>
            </p:custDataLst>
          </p:nvPr>
        </p:nvGrpSpPr>
        <p:grpSpPr>
          <a:xfrm>
            <a:off x="10025623" y="5238926"/>
            <a:ext cx="1458806" cy="391620"/>
            <a:chOff x="9894994" y="5785343"/>
            <a:chExt cx="1458806" cy="391620"/>
          </a:xfrm>
          <a:solidFill>
            <a:srgbClr val="FFFF00"/>
          </a:solidFill>
        </p:grpSpPr>
        <p:sp>
          <p:nvSpPr>
            <p:cNvPr id="32" name="mmprod_ButtonShape106">
              <a:extLst>
                <a:ext uri="{FF2B5EF4-FFF2-40B4-BE49-F238E27FC236}">
                  <a16:creationId xmlns:a16="http://schemas.microsoft.com/office/drawing/2014/main" id="{C7990371-FB78-47C1-B7F9-0E65A5FA0C77}"/>
                </a:ext>
              </a:extLst>
            </p:cNvPr>
            <p:cNvSpPr/>
            <p:nvPr>
              <p:custDataLst>
                <p:tags r:id="rId28"/>
              </p:custDataLst>
            </p:nvPr>
          </p:nvSpPr>
          <p:spPr>
            <a:xfrm>
              <a:off x="9894994" y="5785343"/>
              <a:ext cx="1458806" cy="3916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33" name="mmprod_ButtonText107">
              <a:extLst>
                <a:ext uri="{FF2B5EF4-FFF2-40B4-BE49-F238E27FC236}">
                  <a16:creationId xmlns:a16="http://schemas.microsoft.com/office/drawing/2014/main" id="{9F777963-6E51-4876-BB22-2995DD02ACD7}"/>
                </a:ext>
              </a:extLst>
            </p:cNvPr>
            <p:cNvSpPr/>
            <p:nvPr>
              <p:custDataLst>
                <p:tags r:id="rId29"/>
              </p:custDataLst>
            </p:nvPr>
          </p:nvSpPr>
          <p:spPr>
            <a:xfrm>
              <a:off x="9920394" y="5810743"/>
              <a:ext cx="1408006" cy="3408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1400" smtClean="0">
                  <a:solidFill>
                    <a:srgbClr val="2B333C"/>
                  </a:solidFill>
                  <a:latin typeface="Calibri Light" panose="020F0302020204030204" pitchFamily="34" charset="0"/>
                </a:rPr>
                <a:t>Làm lại</a:t>
              </a:r>
              <a:endParaRPr lang="en-US" sz="1400">
                <a:solidFill>
                  <a:srgbClr val="2B333C"/>
                </a:solidFill>
                <a:latin typeface="Calibri Light" panose="020F0302020204030204" pitchFamily="34" charset="0"/>
              </a:endParaRPr>
            </a:p>
          </p:txBody>
        </p:sp>
      </p:grpSp>
      <p:sp>
        <p:nvSpPr>
          <p:cNvPr id="35" name="Rectangle 34">
            <a:extLst>
              <a:ext uri="{FF2B5EF4-FFF2-40B4-BE49-F238E27FC236}">
                <a16:creationId xmlns:a16="http://schemas.microsoft.com/office/drawing/2014/main" id="{7DDA169E-E0D9-4A19-8A94-CD0CC721A1E0}"/>
              </a:ext>
            </a:extLst>
          </p:cNvPr>
          <p:cNvSpPr/>
          <p:nvPr>
            <p:custDataLst>
              <p:tags r:id="rId11"/>
            </p:custDataLst>
          </p:nvPr>
        </p:nvSpPr>
        <p:spPr>
          <a:xfrm>
            <a:off x="4073285" y="627906"/>
            <a:ext cx="4556054" cy="523220"/>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none" lIns="91440" tIns="45720" rIns="91440" bIns="45720">
            <a:spAutoFit/>
          </a:bodyPr>
          <a:lstStyle/>
          <a:p>
            <a:pPr algn="ctr"/>
            <a:r>
              <a:rPr lang="en-US" sz="2800" smtClean="0">
                <a:ln w="0"/>
                <a:solidFill>
                  <a:srgbClr val="F10FB0"/>
                </a:solidFill>
                <a:effectLst>
                  <a:reflection blurRad="6350" stA="53000" endA="300" endPos="35500" dir="5400000" sy="-90000" algn="bl" rotWithShape="0"/>
                </a:effectLst>
                <a:latin typeface="SVN-Servetica Medium" panose="020B0604020202020204" pitchFamily="34" charset="0"/>
                <a:cs typeface="Arial" panose="020B0604020202020204" pitchFamily="34" charset="0"/>
              </a:rPr>
              <a:t>KIỂM </a:t>
            </a:r>
            <a:r>
              <a:rPr lang="en-US" sz="2800">
                <a:ln w="0"/>
                <a:solidFill>
                  <a:srgbClr val="F10FB0"/>
                </a:solidFill>
                <a:effectLst>
                  <a:reflection blurRad="6350" stA="53000" endA="300" endPos="35500" dir="5400000" sy="-90000" algn="bl" rotWithShape="0"/>
                </a:effectLst>
                <a:latin typeface="SVN-Servetica Medium" panose="020B0604020202020204" pitchFamily="34" charset="0"/>
                <a:cs typeface="Arial" panose="020B0604020202020204" pitchFamily="34" charset="0"/>
              </a:rPr>
              <a:t>TRA KIẾN THỨC CŨ</a:t>
            </a:r>
          </a:p>
        </p:txBody>
      </p:sp>
      <p:grpSp>
        <p:nvGrpSpPr>
          <p:cNvPr id="15" name="mmprod_answer10031"/>
          <p:cNvGrpSpPr/>
          <p:nvPr>
            <p:custDataLst>
              <p:tags r:id="rId12"/>
            </p:custDataLst>
          </p:nvPr>
        </p:nvGrpSpPr>
        <p:grpSpPr>
          <a:xfrm>
            <a:off x="1576109" y="2424292"/>
            <a:ext cx="3149425" cy="365760"/>
            <a:chOff x="1397000" y="1871345"/>
            <a:chExt cx="3149425" cy="365760"/>
          </a:xfrm>
        </p:grpSpPr>
        <p:sp>
          <p:nvSpPr>
            <p:cNvPr id="7" name="mmprod_s2_10031"/>
            <p:cNvSpPr txBox="1"/>
            <p:nvPr>
              <p:custDataLst>
                <p:tags r:id="rId26"/>
              </p:custDataLst>
            </p:nvPr>
          </p:nvSpPr>
          <p:spPr>
            <a:xfrm>
              <a:off x="1397000" y="1871345"/>
              <a:ext cx="398463" cy="36576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en-US" sz="2400" smtClean="0">
                  <a:latin typeface="Calibri Light" panose="020F0302020204030204" pitchFamily="34" charset="0"/>
                </a:rPr>
                <a:t>A) </a:t>
              </a:r>
              <a:endParaRPr lang="en-US" sz="2400">
                <a:latin typeface="Calibri Light" panose="020F0302020204030204" pitchFamily="34" charset="0"/>
              </a:endParaRPr>
            </a:p>
          </p:txBody>
        </p:sp>
        <p:pic>
          <p:nvPicPr>
            <p:cNvPr id="11" name="mmprod_s1_10031"/>
            <p:cNvPicPr>
              <a:picLocks noChangeAspect="1"/>
            </p:cNvPicPr>
            <p:nvPr>
              <p:custDataLst>
                <p:tags r:id="rId27"/>
              </p:custDataLst>
            </p:nvPr>
          </p:nvPicPr>
          <p:blipFill>
            <a:blip r:embed="rId34" cstate="hqprint">
              <a:extLst>
                <a:ext uri="{28A0092B-C50C-407E-A947-70E740481C1C}">
                  <a14:useLocalDpi xmlns:a14="http://schemas.microsoft.com/office/drawing/2010/main" val="0"/>
                </a:ext>
              </a:extLst>
            </a:blip>
            <a:stretch>
              <a:fillRect/>
            </a:stretch>
          </p:blipFill>
          <p:spPr>
            <a:xfrm>
              <a:off x="1790700" y="1871345"/>
              <a:ext cx="2755725" cy="291156"/>
            </a:xfrm>
            <a:prstGeom prst="rect">
              <a:avLst/>
            </a:prstGeom>
          </p:spPr>
        </p:pic>
      </p:grpSp>
      <p:grpSp>
        <p:nvGrpSpPr>
          <p:cNvPr id="38" name="mmprod_answer10032"/>
          <p:cNvGrpSpPr/>
          <p:nvPr>
            <p:custDataLst>
              <p:tags r:id="rId13"/>
            </p:custDataLst>
          </p:nvPr>
        </p:nvGrpSpPr>
        <p:grpSpPr>
          <a:xfrm>
            <a:off x="1576109" y="2962772"/>
            <a:ext cx="3149425" cy="365760"/>
            <a:chOff x="1397000" y="2409825"/>
            <a:chExt cx="3149425" cy="365760"/>
          </a:xfrm>
        </p:grpSpPr>
        <p:sp>
          <p:nvSpPr>
            <p:cNvPr id="36" name="mmprod_s2_10032"/>
            <p:cNvSpPr txBox="1"/>
            <p:nvPr>
              <p:custDataLst>
                <p:tags r:id="rId24"/>
              </p:custDataLst>
            </p:nvPr>
          </p:nvSpPr>
          <p:spPr>
            <a:xfrm>
              <a:off x="1397000" y="2409825"/>
              <a:ext cx="390525" cy="36576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en-US" sz="2400" smtClean="0">
                  <a:latin typeface="Calibri Light" panose="020F0302020204030204" pitchFamily="34" charset="0"/>
                </a:rPr>
                <a:t>B) </a:t>
              </a:r>
              <a:endParaRPr lang="en-US" sz="2400">
                <a:latin typeface="Calibri Light" panose="020F0302020204030204" pitchFamily="34" charset="0"/>
              </a:endParaRPr>
            </a:p>
          </p:txBody>
        </p:sp>
        <p:pic>
          <p:nvPicPr>
            <p:cNvPr id="37" name="mmprod_s1_10032"/>
            <p:cNvPicPr>
              <a:picLocks noChangeAspect="1"/>
            </p:cNvPicPr>
            <p:nvPr>
              <p:custDataLst>
                <p:tags r:id="rId25"/>
              </p:custDataLst>
            </p:nvPr>
          </p:nvPicPr>
          <p:blipFill>
            <a:blip r:embed="rId34" cstate="hqprint">
              <a:extLst>
                <a:ext uri="{28A0092B-C50C-407E-A947-70E740481C1C}">
                  <a14:useLocalDpi xmlns:a14="http://schemas.microsoft.com/office/drawing/2010/main" val="0"/>
                </a:ext>
              </a:extLst>
            </a:blip>
            <a:stretch>
              <a:fillRect/>
            </a:stretch>
          </p:blipFill>
          <p:spPr>
            <a:xfrm>
              <a:off x="1790700" y="2409825"/>
              <a:ext cx="2755725" cy="291156"/>
            </a:xfrm>
            <a:prstGeom prst="rect">
              <a:avLst/>
            </a:prstGeom>
          </p:spPr>
        </p:pic>
      </p:grpSp>
      <p:grpSp>
        <p:nvGrpSpPr>
          <p:cNvPr id="42" name="mmprod_answer10033"/>
          <p:cNvGrpSpPr/>
          <p:nvPr>
            <p:custDataLst>
              <p:tags r:id="rId14"/>
            </p:custDataLst>
          </p:nvPr>
        </p:nvGrpSpPr>
        <p:grpSpPr>
          <a:xfrm>
            <a:off x="1576109" y="3501252"/>
            <a:ext cx="3149425" cy="365760"/>
            <a:chOff x="1397000" y="2948305"/>
            <a:chExt cx="3149425" cy="365760"/>
          </a:xfrm>
        </p:grpSpPr>
        <p:sp>
          <p:nvSpPr>
            <p:cNvPr id="40" name="mmprod_s2_10033"/>
            <p:cNvSpPr txBox="1"/>
            <p:nvPr>
              <p:custDataLst>
                <p:tags r:id="rId22"/>
              </p:custDataLst>
            </p:nvPr>
          </p:nvSpPr>
          <p:spPr>
            <a:xfrm>
              <a:off x="1397000" y="2948305"/>
              <a:ext cx="390525" cy="36576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en-US" sz="2400" smtClean="0">
                  <a:latin typeface="Calibri Light" panose="020F0302020204030204" pitchFamily="34" charset="0"/>
                </a:rPr>
                <a:t>C) </a:t>
              </a:r>
              <a:endParaRPr lang="en-US" sz="2400">
                <a:latin typeface="Calibri Light" panose="020F0302020204030204" pitchFamily="34" charset="0"/>
              </a:endParaRPr>
            </a:p>
          </p:txBody>
        </p:sp>
        <p:pic>
          <p:nvPicPr>
            <p:cNvPr id="41" name="mmprod_s1_10033"/>
            <p:cNvPicPr>
              <a:picLocks noChangeAspect="1"/>
            </p:cNvPicPr>
            <p:nvPr>
              <p:custDataLst>
                <p:tags r:id="rId23"/>
              </p:custDataLst>
            </p:nvPr>
          </p:nvPicPr>
          <p:blipFill>
            <a:blip r:embed="rId34" cstate="hqprint">
              <a:extLst>
                <a:ext uri="{28A0092B-C50C-407E-A947-70E740481C1C}">
                  <a14:useLocalDpi xmlns:a14="http://schemas.microsoft.com/office/drawing/2010/main" val="0"/>
                </a:ext>
              </a:extLst>
            </a:blip>
            <a:stretch>
              <a:fillRect/>
            </a:stretch>
          </p:blipFill>
          <p:spPr>
            <a:xfrm>
              <a:off x="1790700" y="2948305"/>
              <a:ext cx="2755725" cy="291156"/>
            </a:xfrm>
            <a:prstGeom prst="rect">
              <a:avLst/>
            </a:prstGeom>
          </p:spPr>
        </p:pic>
      </p:grpSp>
      <p:grpSp>
        <p:nvGrpSpPr>
          <p:cNvPr id="46" name="mmprod_answer10034"/>
          <p:cNvGrpSpPr/>
          <p:nvPr>
            <p:custDataLst>
              <p:tags r:id="rId15"/>
            </p:custDataLst>
          </p:nvPr>
        </p:nvGrpSpPr>
        <p:grpSpPr>
          <a:xfrm>
            <a:off x="1576109" y="4039732"/>
            <a:ext cx="3162125" cy="365760"/>
            <a:chOff x="1397000" y="3486785"/>
            <a:chExt cx="3162125" cy="365760"/>
          </a:xfrm>
        </p:grpSpPr>
        <p:sp>
          <p:nvSpPr>
            <p:cNvPr id="44" name="mmprod_s2_10034"/>
            <p:cNvSpPr txBox="1"/>
            <p:nvPr>
              <p:custDataLst>
                <p:tags r:id="rId20"/>
              </p:custDataLst>
            </p:nvPr>
          </p:nvSpPr>
          <p:spPr>
            <a:xfrm>
              <a:off x="1397000" y="3486785"/>
              <a:ext cx="412750" cy="36576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en-US" sz="2400" smtClean="0">
                  <a:latin typeface="Calibri Light" panose="020F0302020204030204" pitchFamily="34" charset="0"/>
                </a:rPr>
                <a:t>D) </a:t>
              </a:r>
              <a:endParaRPr lang="en-US" sz="2400">
                <a:latin typeface="Calibri Light" panose="020F0302020204030204" pitchFamily="34" charset="0"/>
              </a:endParaRPr>
            </a:p>
          </p:txBody>
        </p:sp>
        <p:pic>
          <p:nvPicPr>
            <p:cNvPr id="45" name="mmprod_s1_10034"/>
            <p:cNvPicPr>
              <a:picLocks noChangeAspect="1"/>
            </p:cNvPicPr>
            <p:nvPr>
              <p:custDataLst>
                <p:tags r:id="rId21"/>
              </p:custDataLst>
            </p:nvPr>
          </p:nvPicPr>
          <p:blipFill>
            <a:blip r:embed="rId34" cstate="hqprint">
              <a:extLst>
                <a:ext uri="{28A0092B-C50C-407E-A947-70E740481C1C}">
                  <a14:useLocalDpi xmlns:a14="http://schemas.microsoft.com/office/drawing/2010/main" val="0"/>
                </a:ext>
              </a:extLst>
            </a:blip>
            <a:stretch>
              <a:fillRect/>
            </a:stretch>
          </p:blipFill>
          <p:spPr>
            <a:xfrm>
              <a:off x="1803400" y="3486785"/>
              <a:ext cx="2755725" cy="291156"/>
            </a:xfrm>
            <a:prstGeom prst="rect">
              <a:avLst/>
            </a:prstGeom>
          </p:spPr>
        </p:pic>
      </p:grpSp>
      <p:grpSp>
        <p:nvGrpSpPr>
          <p:cNvPr id="50" name="mmprod_answer10035"/>
          <p:cNvGrpSpPr/>
          <p:nvPr>
            <p:custDataLst>
              <p:tags r:id="rId16"/>
            </p:custDataLst>
          </p:nvPr>
        </p:nvGrpSpPr>
        <p:grpSpPr>
          <a:xfrm>
            <a:off x="1576109" y="4578212"/>
            <a:ext cx="3136725" cy="365760"/>
            <a:chOff x="1397000" y="4025265"/>
            <a:chExt cx="3136725" cy="365760"/>
          </a:xfrm>
        </p:grpSpPr>
        <p:sp>
          <p:nvSpPr>
            <p:cNvPr id="48" name="mmprod_s2_10035"/>
            <p:cNvSpPr txBox="1"/>
            <p:nvPr>
              <p:custDataLst>
                <p:tags r:id="rId18"/>
              </p:custDataLst>
            </p:nvPr>
          </p:nvSpPr>
          <p:spPr>
            <a:xfrm>
              <a:off x="1397000" y="4025265"/>
              <a:ext cx="376238" cy="36576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en-US" sz="2400" smtClean="0">
                  <a:latin typeface="Calibri Light" panose="020F0302020204030204" pitchFamily="34" charset="0"/>
                </a:rPr>
                <a:t>E) </a:t>
              </a:r>
              <a:endParaRPr lang="en-US" sz="2400">
                <a:latin typeface="Calibri Light" panose="020F0302020204030204" pitchFamily="34" charset="0"/>
              </a:endParaRPr>
            </a:p>
          </p:txBody>
        </p:sp>
        <p:pic>
          <p:nvPicPr>
            <p:cNvPr id="49" name="mmprod_s1_10035"/>
            <p:cNvPicPr>
              <a:picLocks noChangeAspect="1"/>
            </p:cNvPicPr>
            <p:nvPr>
              <p:custDataLst>
                <p:tags r:id="rId19"/>
              </p:custDataLst>
            </p:nvPr>
          </p:nvPicPr>
          <p:blipFill>
            <a:blip r:embed="rId34" cstate="hqprint">
              <a:extLst>
                <a:ext uri="{28A0092B-C50C-407E-A947-70E740481C1C}">
                  <a14:useLocalDpi xmlns:a14="http://schemas.microsoft.com/office/drawing/2010/main" val="0"/>
                </a:ext>
              </a:extLst>
            </a:blip>
            <a:stretch>
              <a:fillRect/>
            </a:stretch>
          </p:blipFill>
          <p:spPr>
            <a:xfrm>
              <a:off x="1778000" y="4025265"/>
              <a:ext cx="2755725" cy="291156"/>
            </a:xfrm>
            <a:prstGeom prst="rect">
              <a:avLst/>
            </a:prstGeom>
          </p:spPr>
        </p:pic>
      </p:grpSp>
      <p:sp>
        <p:nvSpPr>
          <p:cNvPr id="51" name="mmprod_feedback_7007"/>
          <p:cNvSpPr/>
          <p:nvPr>
            <p:custDataLst>
              <p:tags r:id="rId17"/>
            </p:custDataLst>
          </p:nvPr>
        </p:nvSpPr>
        <p:spPr>
          <a:xfrm>
            <a:off x="3677412" y="5836103"/>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vi-VN" smtClean="0">
                <a:latin typeface="Calibri Light" panose="020F0302020204030204" pitchFamily="34" charset="0"/>
              </a:rPr>
              <a:t>Bạn phải trả lời câu hỏi này trước khi tiếp tục nhé</a:t>
            </a:r>
            <a:endParaRPr lang="en-US">
              <a:latin typeface="Calibri Light" panose="020F0302020204030204" pitchFamily="34" charset="0"/>
            </a:endParaRPr>
          </a:p>
        </p:txBody>
      </p:sp>
    </p:spTree>
    <p:custDataLst>
      <p:tags r:id="rId1"/>
    </p:custDataLst>
    <p:extLst>
      <p:ext uri="{BB962C8B-B14F-4D97-AF65-F5344CB8AC3E}">
        <p14:creationId xmlns:p14="http://schemas.microsoft.com/office/powerpoint/2010/main" val="258232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autoUpdateAnimBg="0"/>
      <p:bldP spid="24" grpId="0" animBg="1" autoUpdateAnimBg="0"/>
      <p:bldP spid="25" grpId="0" animBg="1" autoUpdateAnimBg="0"/>
      <p:bldP spid="26" grpId="0" animBg="1" autoUpdateAnimBg="0"/>
      <p:bldP spid="27" grpId="0" animBg="1" autoUpdateAnimBg="0"/>
      <p:bldP spid="28" grpId="0" animBg="1" autoUpdateAnimBg="0"/>
      <p:bldP spid="51"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8">
            <a:lum/>
          </a:blip>
          <a:srcRect/>
          <a:stretch>
            <a:fillRect t="-17000" b="-17000"/>
          </a:stretch>
        </a:blipFill>
        <a:effectLst/>
      </p:bgPr>
    </p:bg>
    <p:spTree>
      <p:nvGrpSpPr>
        <p:cNvPr id="1" name=""/>
        <p:cNvGrpSpPr/>
        <p:nvPr/>
      </p:nvGrpSpPr>
      <p:grpSpPr>
        <a:xfrm>
          <a:off x="0" y="0"/>
          <a:ext cx="0" cy="0"/>
          <a:chOff x="0" y="0"/>
          <a:chExt cx="0" cy="0"/>
        </a:xfrm>
      </p:grpSpPr>
      <p:sp>
        <p:nvSpPr>
          <p:cNvPr id="2" name="mmprod_title">
            <a:extLst>
              <a:ext uri="{FF2B5EF4-FFF2-40B4-BE49-F238E27FC236}">
                <a16:creationId xmlns:a16="http://schemas.microsoft.com/office/drawing/2014/main" id="{0F244675-3A49-4F03-B1E5-5947CEBE6F8E}"/>
              </a:ext>
            </a:extLst>
          </p:cNvPr>
          <p:cNvSpPr>
            <a:spLocks noGrp="1"/>
          </p:cNvSpPr>
          <p:nvPr>
            <p:ph type="title"/>
            <p:custDataLst>
              <p:tags r:id="rId2"/>
            </p:custDataLst>
          </p:nvPr>
        </p:nvSpPr>
        <p:spPr>
          <a:xfrm>
            <a:off x="938768" y="1817777"/>
            <a:ext cx="5940092" cy="981308"/>
          </a:xfrm>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wrap="square" lIns="0" tIns="0" rIns="0" bIns="0" anchor="ctr">
            <a:noAutofit/>
          </a:bodyPr>
          <a:lstStyle/>
          <a:p>
            <a:r>
              <a:rPr lang="vi-VN" sz="3200" smtClean="0">
                <a:ln w="0"/>
                <a:solidFill>
                  <a:srgbClr val="00B050"/>
                </a:solidFill>
                <a:effectLst>
                  <a:outerShdw blurRad="38100" dist="19050" dir="2700000" algn="tl" rotWithShape="0">
                    <a:schemeClr val="dk1">
                      <a:alpha val="40000"/>
                    </a:schemeClr>
                  </a:outerShdw>
                </a:effectLst>
                <a:latin typeface="Calibri Light" panose="020F0302020204030204" pitchFamily="34" charset="0"/>
              </a:rPr>
              <a:t>Câu 3: Theo sơ đồ mạch điện bên, chọn các câu đúng</a:t>
            </a:r>
            <a:endParaRPr lang="en-US" sz="3200">
              <a:ln w="0"/>
              <a:solidFill>
                <a:srgbClr val="00B050"/>
              </a:solidFill>
              <a:effectLst>
                <a:outerShdw blurRad="38100" dist="19050" dir="2700000" algn="tl" rotWithShape="0">
                  <a:schemeClr val="dk1">
                    <a:alpha val="40000"/>
                  </a:schemeClr>
                </a:outerShdw>
              </a:effectLst>
              <a:latin typeface="Calibri Light" panose="020F0302020204030204" pitchFamily="34" charset="0"/>
            </a:endParaRPr>
          </a:p>
        </p:txBody>
      </p:sp>
      <p:sp>
        <p:nvSpPr>
          <p:cNvPr id="39" name="mmprod_feedback_7000">
            <a:extLst>
              <a:ext uri="{FF2B5EF4-FFF2-40B4-BE49-F238E27FC236}">
                <a16:creationId xmlns:a16="http://schemas.microsoft.com/office/drawing/2014/main" id="{94D85A1B-BB8B-4ADC-A83B-EC246A375B50}"/>
              </a:ext>
            </a:extLst>
          </p:cNvPr>
          <p:cNvSpPr/>
          <p:nvPr>
            <p:custDataLst>
              <p:tags r:id="rId3"/>
            </p:custDataLst>
          </p:nvPr>
        </p:nvSpPr>
        <p:spPr>
          <a:xfrm>
            <a:off x="1280398" y="6052156"/>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mtClean="0">
                <a:latin typeface="Calibri Light" panose="020F0302020204030204" pitchFamily="34" charset="0"/>
              </a:rPr>
              <a:t>Đúng rồi - Nhấn vào bất cứ đâu để tiếp tục</a:t>
            </a:r>
            <a:endParaRPr lang="en-US">
              <a:latin typeface="Calibri Light" panose="020F0302020204030204" pitchFamily="34" charset="0"/>
            </a:endParaRPr>
          </a:p>
        </p:txBody>
      </p:sp>
      <p:sp>
        <p:nvSpPr>
          <p:cNvPr id="40" name="mmprod_feedback_7002">
            <a:extLst>
              <a:ext uri="{FF2B5EF4-FFF2-40B4-BE49-F238E27FC236}">
                <a16:creationId xmlns:a16="http://schemas.microsoft.com/office/drawing/2014/main" id="{E362EAA7-6C77-4469-A545-222AE0913B37}"/>
              </a:ext>
            </a:extLst>
          </p:cNvPr>
          <p:cNvSpPr/>
          <p:nvPr>
            <p:custDataLst>
              <p:tags r:id="rId4"/>
            </p:custDataLst>
          </p:nvPr>
        </p:nvSpPr>
        <p:spPr>
          <a:xfrm>
            <a:off x="7515285" y="4058617"/>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mtClean="0">
                <a:latin typeface="Calibri Light" panose="020F0302020204030204" pitchFamily="34" charset="0"/>
              </a:rPr>
              <a:t>Sai rồi - Nhấn vào bất cứ đâu để tiếp tục</a:t>
            </a:r>
            <a:endParaRPr lang="en-US">
              <a:latin typeface="Calibri Light" panose="020F0302020204030204" pitchFamily="34" charset="0"/>
            </a:endParaRPr>
          </a:p>
        </p:txBody>
      </p:sp>
      <p:sp>
        <p:nvSpPr>
          <p:cNvPr id="41" name="mmprod_feedback_7009">
            <a:extLst>
              <a:ext uri="{FF2B5EF4-FFF2-40B4-BE49-F238E27FC236}">
                <a16:creationId xmlns:a16="http://schemas.microsoft.com/office/drawing/2014/main" id="{4C50A833-C9AD-4512-894E-E3B5092B9043}"/>
              </a:ext>
            </a:extLst>
          </p:cNvPr>
          <p:cNvSpPr/>
          <p:nvPr>
            <p:custDataLst>
              <p:tags r:id="rId5"/>
            </p:custDataLst>
          </p:nvPr>
        </p:nvSpPr>
        <p:spPr>
          <a:xfrm>
            <a:off x="3455021" y="5890579"/>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mtClean="0">
                <a:latin typeface="Calibri Light" panose="020F0302020204030204" pitchFamily="34" charset="0"/>
              </a:rPr>
              <a:t>Bạn đã trả lời đúng câu hỏi này!</a:t>
            </a:r>
            <a:endParaRPr lang="en-US">
              <a:latin typeface="Calibri Light" panose="020F0302020204030204" pitchFamily="34" charset="0"/>
            </a:endParaRPr>
          </a:p>
        </p:txBody>
      </p:sp>
      <p:sp>
        <p:nvSpPr>
          <p:cNvPr id="42" name="mmprod_feedback_7006">
            <a:extLst>
              <a:ext uri="{FF2B5EF4-FFF2-40B4-BE49-F238E27FC236}">
                <a16:creationId xmlns:a16="http://schemas.microsoft.com/office/drawing/2014/main" id="{6BB6B9F5-F23E-444D-90D1-CA488D665913}"/>
              </a:ext>
            </a:extLst>
          </p:cNvPr>
          <p:cNvSpPr/>
          <p:nvPr>
            <p:custDataLst>
              <p:tags r:id="rId6"/>
            </p:custDataLst>
          </p:nvPr>
        </p:nvSpPr>
        <p:spPr>
          <a:xfrm>
            <a:off x="3467100" y="5089129"/>
            <a:ext cx="841248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mtClean="0">
                <a:latin typeface="Calibri Light" panose="020F0302020204030204" pitchFamily="34" charset="0"/>
              </a:rPr>
              <a:t>Câu trả lời của bạn:</a:t>
            </a:r>
            <a:endParaRPr lang="en-US">
              <a:latin typeface="Calibri Light" panose="020F0302020204030204" pitchFamily="34" charset="0"/>
            </a:endParaRPr>
          </a:p>
        </p:txBody>
      </p:sp>
      <p:sp>
        <p:nvSpPr>
          <p:cNvPr id="43" name="mmprod_feedback_7010">
            <a:extLst>
              <a:ext uri="{FF2B5EF4-FFF2-40B4-BE49-F238E27FC236}">
                <a16:creationId xmlns:a16="http://schemas.microsoft.com/office/drawing/2014/main" id="{C0BD64F9-D319-4973-9066-0A37A581A99E}"/>
              </a:ext>
            </a:extLst>
          </p:cNvPr>
          <p:cNvSpPr/>
          <p:nvPr>
            <p:custDataLst>
              <p:tags r:id="rId7"/>
            </p:custDataLst>
          </p:nvPr>
        </p:nvSpPr>
        <p:spPr>
          <a:xfrm>
            <a:off x="3467100" y="5741829"/>
            <a:ext cx="841248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r>
              <a:rPr lang="en-US" smtClean="0">
                <a:latin typeface="Calibri Light" panose="020F0302020204030204" pitchFamily="34" charset="0"/>
              </a:rPr>
              <a:t>Câu trả lời đúng là:</a:t>
            </a:r>
            <a:endParaRPr lang="en-US">
              <a:latin typeface="Calibri Light" panose="020F0302020204030204" pitchFamily="34" charset="0"/>
            </a:endParaRPr>
          </a:p>
        </p:txBody>
      </p:sp>
      <p:sp>
        <p:nvSpPr>
          <p:cNvPr id="44" name="mmprod_feedback_7011">
            <a:extLst>
              <a:ext uri="{FF2B5EF4-FFF2-40B4-BE49-F238E27FC236}">
                <a16:creationId xmlns:a16="http://schemas.microsoft.com/office/drawing/2014/main" id="{AB9EDB23-F9C4-4ACD-80BD-BD7267A6DA55}"/>
              </a:ext>
            </a:extLst>
          </p:cNvPr>
          <p:cNvSpPr/>
          <p:nvPr>
            <p:custDataLst>
              <p:tags r:id="rId8"/>
            </p:custDataLst>
          </p:nvPr>
        </p:nvSpPr>
        <p:spPr>
          <a:xfrm>
            <a:off x="3583584" y="5540771"/>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mtClean="0">
                <a:latin typeface="Calibri Light" panose="020F0302020204030204" pitchFamily="34" charset="0"/>
              </a:rPr>
              <a:t>Bạn đã không hoàn thành câu hỏi này!</a:t>
            </a:r>
            <a:endParaRPr lang="en-US">
              <a:latin typeface="Calibri Light" panose="020F0302020204030204" pitchFamily="34" charset="0"/>
            </a:endParaRPr>
          </a:p>
        </p:txBody>
      </p:sp>
      <p:sp>
        <p:nvSpPr>
          <p:cNvPr id="45" name="mmprod_feedback_7007">
            <a:extLst>
              <a:ext uri="{FF2B5EF4-FFF2-40B4-BE49-F238E27FC236}">
                <a16:creationId xmlns:a16="http://schemas.microsoft.com/office/drawing/2014/main" id="{7C6B409D-3DDB-486C-9D30-770804A71B4C}"/>
              </a:ext>
            </a:extLst>
          </p:cNvPr>
          <p:cNvSpPr/>
          <p:nvPr>
            <p:custDataLst>
              <p:tags r:id="rId9"/>
            </p:custDataLst>
          </p:nvPr>
        </p:nvSpPr>
        <p:spPr>
          <a:xfrm>
            <a:off x="3793896" y="5961395"/>
            <a:ext cx="4206240" cy="65270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vi-VN" smtClean="0">
                <a:latin typeface="Calibri Light" panose="020F0302020204030204" pitchFamily="34" charset="0"/>
              </a:rPr>
              <a:t>Bạn phải trả lời câu hỏi này trước khi tiếp tục nhé</a:t>
            </a:r>
            <a:endParaRPr lang="en-US">
              <a:latin typeface="Calibri Light" panose="020F0302020204030204" pitchFamily="34" charset="0"/>
            </a:endParaRPr>
          </a:p>
        </p:txBody>
      </p:sp>
      <p:grpSp>
        <p:nvGrpSpPr>
          <p:cNvPr id="48" name="mmprod_Button104">
            <a:extLst>
              <a:ext uri="{FF2B5EF4-FFF2-40B4-BE49-F238E27FC236}">
                <a16:creationId xmlns:a16="http://schemas.microsoft.com/office/drawing/2014/main" id="{C4C7C7E7-1EF6-466B-9FA0-F399484B053E}"/>
              </a:ext>
            </a:extLst>
          </p:cNvPr>
          <p:cNvGrpSpPr/>
          <p:nvPr>
            <p:custDataLst>
              <p:tags r:id="rId10"/>
            </p:custDataLst>
          </p:nvPr>
        </p:nvGrpSpPr>
        <p:grpSpPr>
          <a:xfrm>
            <a:off x="8276403" y="5843574"/>
            <a:ext cx="1458807" cy="391620"/>
            <a:chOff x="8317654" y="5785343"/>
            <a:chExt cx="1458807" cy="391620"/>
          </a:xfrm>
          <a:solidFill>
            <a:srgbClr val="FFFF00"/>
          </a:solidFill>
        </p:grpSpPr>
        <p:sp>
          <p:nvSpPr>
            <p:cNvPr id="46" name="mmprod_ButtonShape104">
              <a:extLst>
                <a:ext uri="{FF2B5EF4-FFF2-40B4-BE49-F238E27FC236}">
                  <a16:creationId xmlns:a16="http://schemas.microsoft.com/office/drawing/2014/main" id="{75F39213-6FD7-43C8-9F56-20E9446EA5FD}"/>
                </a:ext>
              </a:extLst>
            </p:cNvPr>
            <p:cNvSpPr/>
            <p:nvPr>
              <p:custDataLst>
                <p:tags r:id="rId45"/>
              </p:custDataLst>
            </p:nvPr>
          </p:nvSpPr>
          <p:spPr>
            <a:xfrm>
              <a:off x="8317654" y="5785343"/>
              <a:ext cx="1458807" cy="3916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47" name="mmprod_ButtonText105">
              <a:extLst>
                <a:ext uri="{FF2B5EF4-FFF2-40B4-BE49-F238E27FC236}">
                  <a16:creationId xmlns:a16="http://schemas.microsoft.com/office/drawing/2014/main" id="{01235C00-F951-40F8-BB9A-2C39D008BA6C}"/>
                </a:ext>
              </a:extLst>
            </p:cNvPr>
            <p:cNvSpPr/>
            <p:nvPr>
              <p:custDataLst>
                <p:tags r:id="rId46"/>
              </p:custDataLst>
            </p:nvPr>
          </p:nvSpPr>
          <p:spPr>
            <a:xfrm>
              <a:off x="8343054" y="5810743"/>
              <a:ext cx="1408007" cy="3408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1400" smtClean="0">
                  <a:solidFill>
                    <a:srgbClr val="2B333C"/>
                  </a:solidFill>
                  <a:latin typeface="Calibri Light" panose="020F0302020204030204" pitchFamily="34" charset="0"/>
                </a:rPr>
                <a:t>Chấp nhận</a:t>
              </a:r>
              <a:endParaRPr lang="en-US" sz="1400">
                <a:solidFill>
                  <a:srgbClr val="2B333C"/>
                </a:solidFill>
                <a:latin typeface="Calibri Light" panose="020F0302020204030204" pitchFamily="34" charset="0"/>
              </a:endParaRPr>
            </a:p>
          </p:txBody>
        </p:sp>
      </p:grpSp>
      <p:grpSp>
        <p:nvGrpSpPr>
          <p:cNvPr id="51" name="mmprod_Button106">
            <a:extLst>
              <a:ext uri="{FF2B5EF4-FFF2-40B4-BE49-F238E27FC236}">
                <a16:creationId xmlns:a16="http://schemas.microsoft.com/office/drawing/2014/main" id="{26EB43C2-191D-424E-B7F1-94C0A1B8DCDA}"/>
              </a:ext>
            </a:extLst>
          </p:cNvPr>
          <p:cNvGrpSpPr/>
          <p:nvPr>
            <p:custDataLst>
              <p:tags r:id="rId11"/>
            </p:custDataLst>
          </p:nvPr>
        </p:nvGrpSpPr>
        <p:grpSpPr>
          <a:xfrm>
            <a:off x="9921240" y="5849046"/>
            <a:ext cx="1458806" cy="391620"/>
            <a:chOff x="9894994" y="5785343"/>
            <a:chExt cx="1458806" cy="391620"/>
          </a:xfrm>
          <a:solidFill>
            <a:srgbClr val="FFFF00"/>
          </a:solidFill>
        </p:grpSpPr>
        <p:sp>
          <p:nvSpPr>
            <p:cNvPr id="49" name="mmprod_ButtonShape106">
              <a:extLst>
                <a:ext uri="{FF2B5EF4-FFF2-40B4-BE49-F238E27FC236}">
                  <a16:creationId xmlns:a16="http://schemas.microsoft.com/office/drawing/2014/main" id="{ABB929CB-5322-4477-960D-193423EF1717}"/>
                </a:ext>
              </a:extLst>
            </p:cNvPr>
            <p:cNvSpPr/>
            <p:nvPr>
              <p:custDataLst>
                <p:tags r:id="rId43"/>
              </p:custDataLst>
            </p:nvPr>
          </p:nvSpPr>
          <p:spPr>
            <a:xfrm>
              <a:off x="9894994" y="5785343"/>
              <a:ext cx="1458806" cy="3916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50" name="mmprod_ButtonText107">
              <a:extLst>
                <a:ext uri="{FF2B5EF4-FFF2-40B4-BE49-F238E27FC236}">
                  <a16:creationId xmlns:a16="http://schemas.microsoft.com/office/drawing/2014/main" id="{08B530B5-5FF7-4642-9767-9F4E7B103FB1}"/>
                </a:ext>
              </a:extLst>
            </p:cNvPr>
            <p:cNvSpPr/>
            <p:nvPr>
              <p:custDataLst>
                <p:tags r:id="rId44"/>
              </p:custDataLst>
            </p:nvPr>
          </p:nvSpPr>
          <p:spPr>
            <a:xfrm>
              <a:off x="9920394" y="5810743"/>
              <a:ext cx="1408006" cy="3408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1400" smtClean="0">
                  <a:solidFill>
                    <a:srgbClr val="2B333C"/>
                  </a:solidFill>
                  <a:latin typeface="Calibri Light" panose="020F0302020204030204" pitchFamily="34" charset="0"/>
                </a:rPr>
                <a:t>Làm lại</a:t>
              </a:r>
              <a:endParaRPr lang="en-US" sz="1400">
                <a:solidFill>
                  <a:srgbClr val="2B333C"/>
                </a:solidFill>
                <a:latin typeface="Calibri Light" panose="020F0302020204030204" pitchFamily="34" charset="0"/>
              </a:endParaRPr>
            </a:p>
          </p:txBody>
        </p:sp>
      </p:grpSp>
      <p:grpSp>
        <p:nvGrpSpPr>
          <p:cNvPr id="25" name="Group 24"/>
          <p:cNvGrpSpPr/>
          <p:nvPr>
            <p:custDataLst>
              <p:tags r:id="rId12"/>
            </p:custDataLst>
          </p:nvPr>
        </p:nvGrpSpPr>
        <p:grpSpPr>
          <a:xfrm>
            <a:off x="6709162" y="787765"/>
            <a:ext cx="4932909" cy="2668191"/>
            <a:chOff x="1767418" y="570197"/>
            <a:chExt cx="4932909" cy="2668191"/>
          </a:xfrm>
        </p:grpSpPr>
        <p:pic>
          <p:nvPicPr>
            <p:cNvPr id="21" name="Picture 20"/>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1767418" y="570197"/>
              <a:ext cx="4932909" cy="2582578"/>
            </a:xfrm>
            <a:prstGeom prst="rect">
              <a:avLst/>
            </a:prstGeom>
          </p:spPr>
        </p:pic>
        <p:sp>
          <p:nvSpPr>
            <p:cNvPr id="24" name="Rectangle 23"/>
            <p:cNvSpPr/>
            <p:nvPr>
              <p:custDataLst>
                <p:tags r:id="rId38"/>
              </p:custDataLst>
            </p:nvPr>
          </p:nvSpPr>
          <p:spPr>
            <a:xfrm>
              <a:off x="2772904" y="2388940"/>
              <a:ext cx="333151" cy="461665"/>
            </a:xfrm>
            <a:prstGeom prst="rect">
              <a:avLst/>
            </a:prstGeom>
            <a:noFill/>
          </p:spPr>
          <p:txBody>
            <a:bodyPr wrap="square" lIns="91440" tIns="45720" rIns="91440" bIns="45720">
              <a:spAutoFit/>
            </a:bodyPr>
            <a:lstStyle/>
            <a:p>
              <a:pPr algn="ctr"/>
              <a:r>
                <a:rPr lang="en-US" sz="2400" b="0" cap="none" spc="0" smtClean="0">
                  <a:ln w="0"/>
                  <a:effectLst>
                    <a:outerShdw blurRad="38100" dist="19050" dir="2700000" algn="tl" rotWithShape="0">
                      <a:schemeClr val="dk1">
                        <a:alpha val="40000"/>
                      </a:schemeClr>
                    </a:outerShdw>
                  </a:effectLst>
                </a:rPr>
                <a:t>1</a:t>
              </a:r>
              <a:endParaRPr lang="en-US" sz="2400" b="0" cap="none" spc="0">
                <a:ln w="0"/>
                <a:effectLst>
                  <a:outerShdw blurRad="38100" dist="19050" dir="2700000" algn="tl" rotWithShape="0">
                    <a:schemeClr val="dk1">
                      <a:alpha val="40000"/>
                    </a:schemeClr>
                  </a:outerShdw>
                </a:effectLst>
              </a:endParaRPr>
            </a:p>
          </p:txBody>
        </p:sp>
        <p:sp>
          <p:nvSpPr>
            <p:cNvPr id="52" name="Rectangle 51"/>
            <p:cNvSpPr/>
            <p:nvPr>
              <p:custDataLst>
                <p:tags r:id="rId39"/>
              </p:custDataLst>
            </p:nvPr>
          </p:nvSpPr>
          <p:spPr>
            <a:xfrm>
              <a:off x="3374500" y="2388940"/>
              <a:ext cx="333151" cy="461665"/>
            </a:xfrm>
            <a:prstGeom prst="rect">
              <a:avLst/>
            </a:prstGeom>
            <a:noFill/>
          </p:spPr>
          <p:txBody>
            <a:bodyPr wrap="square" lIns="91440" tIns="45720" rIns="91440" bIns="45720">
              <a:spAutoFit/>
            </a:bodyPr>
            <a:lstStyle/>
            <a:p>
              <a:pPr algn="ctr"/>
              <a:r>
                <a:rPr lang="en-US" sz="2400" b="0" cap="none" spc="0" smtClean="0">
                  <a:ln w="0"/>
                  <a:effectLst>
                    <a:outerShdw blurRad="38100" dist="19050" dir="2700000" algn="tl" rotWithShape="0">
                      <a:schemeClr val="dk1">
                        <a:alpha val="40000"/>
                      </a:schemeClr>
                    </a:outerShdw>
                  </a:effectLst>
                </a:rPr>
                <a:t>2</a:t>
              </a:r>
              <a:endParaRPr lang="en-US" sz="2400" b="0" cap="none" spc="0">
                <a:ln w="0"/>
                <a:effectLst>
                  <a:outerShdw blurRad="38100" dist="19050" dir="2700000" algn="tl" rotWithShape="0">
                    <a:schemeClr val="dk1">
                      <a:alpha val="40000"/>
                    </a:schemeClr>
                  </a:outerShdw>
                </a:effectLst>
              </a:endParaRPr>
            </a:p>
          </p:txBody>
        </p:sp>
        <p:sp>
          <p:nvSpPr>
            <p:cNvPr id="53" name="Rectangle 52"/>
            <p:cNvSpPr/>
            <p:nvPr>
              <p:custDataLst>
                <p:tags r:id="rId40"/>
              </p:custDataLst>
            </p:nvPr>
          </p:nvSpPr>
          <p:spPr>
            <a:xfrm>
              <a:off x="3725606" y="2679094"/>
              <a:ext cx="333151" cy="461665"/>
            </a:xfrm>
            <a:prstGeom prst="rect">
              <a:avLst/>
            </a:prstGeom>
            <a:noFill/>
          </p:spPr>
          <p:txBody>
            <a:bodyPr wrap="square" lIns="91440" tIns="45720" rIns="91440" bIns="45720">
              <a:spAutoFit/>
            </a:bodyPr>
            <a:lstStyle/>
            <a:p>
              <a:pPr algn="ctr"/>
              <a:r>
                <a:rPr lang="en-US" sz="2400" b="0" cap="none" spc="0" smtClean="0">
                  <a:ln w="0"/>
                  <a:effectLst>
                    <a:outerShdw blurRad="38100" dist="19050" dir="2700000" algn="tl" rotWithShape="0">
                      <a:schemeClr val="dk1">
                        <a:alpha val="40000"/>
                      </a:schemeClr>
                    </a:outerShdw>
                  </a:effectLst>
                </a:rPr>
                <a:t>3</a:t>
              </a:r>
              <a:endParaRPr lang="en-US" sz="2400" b="0" cap="none" spc="0">
                <a:ln w="0"/>
                <a:effectLst>
                  <a:outerShdw blurRad="38100" dist="19050" dir="2700000" algn="tl" rotWithShape="0">
                    <a:schemeClr val="dk1">
                      <a:alpha val="40000"/>
                    </a:schemeClr>
                  </a:outerShdw>
                </a:effectLst>
              </a:endParaRPr>
            </a:p>
          </p:txBody>
        </p:sp>
        <p:sp>
          <p:nvSpPr>
            <p:cNvPr id="54" name="Rectangle 53"/>
            <p:cNvSpPr/>
            <p:nvPr>
              <p:custDataLst>
                <p:tags r:id="rId41"/>
              </p:custDataLst>
            </p:nvPr>
          </p:nvSpPr>
          <p:spPr>
            <a:xfrm>
              <a:off x="4283082" y="2213341"/>
              <a:ext cx="333151" cy="461665"/>
            </a:xfrm>
            <a:prstGeom prst="rect">
              <a:avLst/>
            </a:prstGeom>
            <a:noFill/>
          </p:spPr>
          <p:txBody>
            <a:bodyPr wrap="square" lIns="91440" tIns="45720" rIns="91440" bIns="45720">
              <a:spAutoFit/>
            </a:bodyPr>
            <a:lstStyle/>
            <a:p>
              <a:pPr algn="ctr"/>
              <a:r>
                <a:rPr lang="en-US" sz="2400" b="0" cap="none" spc="0" smtClean="0">
                  <a:ln w="0"/>
                  <a:effectLst>
                    <a:outerShdw blurRad="38100" dist="19050" dir="2700000" algn="tl" rotWithShape="0">
                      <a:schemeClr val="dk1">
                        <a:alpha val="40000"/>
                      </a:schemeClr>
                    </a:outerShdw>
                  </a:effectLst>
                </a:rPr>
                <a:t>4</a:t>
              </a:r>
              <a:endParaRPr lang="en-US" sz="2400" b="0" cap="none" spc="0">
                <a:ln w="0"/>
                <a:effectLst>
                  <a:outerShdw blurRad="38100" dist="19050" dir="2700000" algn="tl" rotWithShape="0">
                    <a:schemeClr val="dk1">
                      <a:alpha val="40000"/>
                    </a:schemeClr>
                  </a:outerShdw>
                </a:effectLst>
              </a:endParaRPr>
            </a:p>
          </p:txBody>
        </p:sp>
        <p:sp>
          <p:nvSpPr>
            <p:cNvPr id="55" name="Rectangle 54"/>
            <p:cNvSpPr/>
            <p:nvPr>
              <p:custDataLst>
                <p:tags r:id="rId42"/>
              </p:custDataLst>
            </p:nvPr>
          </p:nvSpPr>
          <p:spPr>
            <a:xfrm>
              <a:off x="4343510" y="2776723"/>
              <a:ext cx="333151" cy="461665"/>
            </a:xfrm>
            <a:prstGeom prst="rect">
              <a:avLst/>
            </a:prstGeom>
            <a:noFill/>
          </p:spPr>
          <p:txBody>
            <a:bodyPr wrap="square" lIns="91440" tIns="45720" rIns="91440" bIns="45720">
              <a:spAutoFit/>
            </a:bodyPr>
            <a:lstStyle/>
            <a:p>
              <a:pPr algn="ctr"/>
              <a:r>
                <a:rPr lang="en-US" sz="2400" b="0" cap="none" spc="0" smtClean="0">
                  <a:ln w="0"/>
                  <a:effectLst>
                    <a:outerShdw blurRad="38100" dist="19050" dir="2700000" algn="tl" rotWithShape="0">
                      <a:schemeClr val="dk1">
                        <a:alpha val="40000"/>
                      </a:schemeClr>
                    </a:outerShdw>
                  </a:effectLst>
                </a:rPr>
                <a:t>5</a:t>
              </a:r>
              <a:endParaRPr lang="en-US" sz="2400" b="0" cap="none" spc="0">
                <a:ln w="0"/>
                <a:effectLst>
                  <a:outerShdw blurRad="38100" dist="19050" dir="2700000" algn="tl" rotWithShape="0">
                    <a:schemeClr val="dk1">
                      <a:alpha val="40000"/>
                    </a:schemeClr>
                  </a:outerShdw>
                </a:effectLst>
              </a:endParaRPr>
            </a:p>
          </p:txBody>
        </p:sp>
      </p:grpSp>
      <p:sp>
        <p:nvSpPr>
          <p:cNvPr id="57" name="Rectangle 56">
            <a:extLst>
              <a:ext uri="{FF2B5EF4-FFF2-40B4-BE49-F238E27FC236}">
                <a16:creationId xmlns:a16="http://schemas.microsoft.com/office/drawing/2014/main" id="{7DDA169E-E0D9-4A19-8A94-CD0CC721A1E0}"/>
              </a:ext>
            </a:extLst>
          </p:cNvPr>
          <p:cNvSpPr/>
          <p:nvPr>
            <p:custDataLst>
              <p:tags r:id="rId13"/>
            </p:custDataLst>
          </p:nvPr>
        </p:nvSpPr>
        <p:spPr>
          <a:xfrm>
            <a:off x="3997982" y="205946"/>
            <a:ext cx="4556054" cy="523220"/>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none" lIns="91440" tIns="45720" rIns="91440" bIns="45720">
            <a:spAutoFit/>
          </a:bodyPr>
          <a:lstStyle/>
          <a:p>
            <a:pPr algn="ctr"/>
            <a:r>
              <a:rPr lang="en-US" sz="2800" smtClean="0">
                <a:ln w="0"/>
                <a:solidFill>
                  <a:srgbClr val="F10FB0"/>
                </a:solidFill>
                <a:effectLst>
                  <a:reflection blurRad="6350" stA="53000" endA="300" endPos="35500" dir="5400000" sy="-90000" algn="bl" rotWithShape="0"/>
                </a:effectLst>
                <a:latin typeface="SVN-Servetica Medium" panose="020B0604020202020204" pitchFamily="34" charset="0"/>
                <a:cs typeface="Arial" panose="020B0604020202020204" pitchFamily="34" charset="0"/>
              </a:rPr>
              <a:t>KIỂM </a:t>
            </a:r>
            <a:r>
              <a:rPr lang="en-US" sz="2800">
                <a:ln w="0"/>
                <a:solidFill>
                  <a:srgbClr val="F10FB0"/>
                </a:solidFill>
                <a:effectLst>
                  <a:reflection blurRad="6350" stA="53000" endA="300" endPos="35500" dir="5400000" sy="-90000" algn="bl" rotWithShape="0"/>
                </a:effectLst>
                <a:latin typeface="SVN-Servetica Medium" panose="020B0604020202020204" pitchFamily="34" charset="0"/>
                <a:cs typeface="Arial" panose="020B0604020202020204" pitchFamily="34" charset="0"/>
              </a:rPr>
              <a:t>TRA KIẾN THỨC CŨ</a:t>
            </a:r>
          </a:p>
        </p:txBody>
      </p:sp>
      <p:grpSp>
        <p:nvGrpSpPr>
          <p:cNvPr id="6" name="mmprod_answer10042"/>
          <p:cNvGrpSpPr/>
          <p:nvPr>
            <p:custDataLst>
              <p:tags r:id="rId14"/>
            </p:custDataLst>
          </p:nvPr>
        </p:nvGrpSpPr>
        <p:grpSpPr>
          <a:xfrm>
            <a:off x="938768" y="3269506"/>
            <a:ext cx="7209790" cy="365760"/>
            <a:chOff x="938768" y="3269506"/>
            <a:chExt cx="7209790" cy="365760"/>
          </a:xfrm>
        </p:grpSpPr>
        <p:sp>
          <p:nvSpPr>
            <p:cNvPr id="4" name="mmprod_s2_1041">
              <a:extLst>
                <a:ext uri="{FF2B5EF4-FFF2-40B4-BE49-F238E27FC236}">
                  <a16:creationId xmlns:a16="http://schemas.microsoft.com/office/drawing/2014/main" id="{26DCAB49-52E3-496A-A7BC-DCF3CEB218BF}"/>
                </a:ext>
              </a:extLst>
            </p:cNvPr>
            <p:cNvSpPr txBox="1"/>
            <p:nvPr>
              <p:custDataLst>
                <p:tags r:id="rId35"/>
              </p:custDataLst>
            </p:nvPr>
          </p:nvSpPr>
          <p:spPr>
            <a:xfrm>
              <a:off x="1313418" y="3269506"/>
              <a:ext cx="398463" cy="36576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en-US" sz="2400">
                  <a:latin typeface="Calibri Light" panose="020F0302020204030204" pitchFamily="34" charset="0"/>
                </a:rPr>
                <a:t>A) </a:t>
              </a:r>
            </a:p>
          </p:txBody>
        </p:sp>
        <p:sp>
          <p:nvSpPr>
            <p:cNvPr id="5" name="mmprod_s1_1021">
              <a:extLst>
                <a:ext uri="{FF2B5EF4-FFF2-40B4-BE49-F238E27FC236}">
                  <a16:creationId xmlns:a16="http://schemas.microsoft.com/office/drawing/2014/main" id="{F1F3775F-1DF8-4523-85C8-F5BD5872EE11}"/>
                </a:ext>
              </a:extLst>
            </p:cNvPr>
            <p:cNvSpPr txBox="1"/>
            <p:nvPr>
              <p:custDataLst>
                <p:tags r:id="rId36"/>
              </p:custDataLst>
            </p:nvPr>
          </p:nvSpPr>
          <p:spPr>
            <a:xfrm>
              <a:off x="1707118" y="3269506"/>
              <a:ext cx="6441440" cy="36576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en-US" sz="2400" smtClean="0">
                  <a:latin typeface="Calibri Light" panose="020F0302020204030204" pitchFamily="34" charset="0"/>
                </a:rPr>
                <a:t>1 nối với 2 và 3 nối với 4 thì Đ1 sáng Đ2 không sáng </a:t>
              </a:r>
              <a:endParaRPr lang="en-US" sz="2400">
                <a:latin typeface="Calibri Light" panose="020F0302020204030204" pitchFamily="34" charset="0"/>
              </a:endParaRPr>
            </a:p>
          </p:txBody>
        </p:sp>
        <p:pic>
          <p:nvPicPr>
            <p:cNvPr id="3" name="mmprod_answer_input10042"/>
            <p:cNvPicPr>
              <a:picLocks noChangeAspect="1"/>
            </p:cNvPicPr>
            <p:nvPr>
              <p:custDataLst>
                <p:tags r:id="rId37"/>
              </p:custDataLst>
            </p:nvPr>
          </p:nvPicPr>
          <p:blipFill>
            <a:blip r:embed="rId50" cstate="hqprint">
              <a:extLst>
                <a:ext uri="{28A0092B-C50C-407E-A947-70E740481C1C}">
                  <a14:useLocalDpi xmlns:a14="http://schemas.microsoft.com/office/drawing/2010/main" val="0"/>
                </a:ext>
              </a:extLst>
            </a:blip>
            <a:stretch>
              <a:fillRect/>
            </a:stretch>
          </p:blipFill>
          <p:spPr>
            <a:xfrm>
              <a:off x="938768" y="3350278"/>
              <a:ext cx="205646" cy="204522"/>
            </a:xfrm>
            <a:prstGeom prst="rect">
              <a:avLst/>
            </a:prstGeom>
          </p:spPr>
        </p:pic>
      </p:grpSp>
      <p:grpSp>
        <p:nvGrpSpPr>
          <p:cNvPr id="8" name="mmprod_answer10044"/>
          <p:cNvGrpSpPr/>
          <p:nvPr>
            <p:custDataLst>
              <p:tags r:id="rId15"/>
            </p:custDataLst>
          </p:nvPr>
        </p:nvGrpSpPr>
        <p:grpSpPr>
          <a:xfrm>
            <a:off x="938768" y="3807986"/>
            <a:ext cx="7209790" cy="365760"/>
            <a:chOff x="938768" y="3807986"/>
            <a:chExt cx="7209790" cy="365760"/>
          </a:xfrm>
        </p:grpSpPr>
        <p:sp>
          <p:nvSpPr>
            <p:cNvPr id="10" name="mmprod_s2_1042">
              <a:extLst>
                <a:ext uri="{FF2B5EF4-FFF2-40B4-BE49-F238E27FC236}">
                  <a16:creationId xmlns:a16="http://schemas.microsoft.com/office/drawing/2014/main" id="{58A4805F-BF02-4109-A44F-61DAA4FBC57C}"/>
                </a:ext>
              </a:extLst>
            </p:cNvPr>
            <p:cNvSpPr txBox="1"/>
            <p:nvPr>
              <p:custDataLst>
                <p:tags r:id="rId32"/>
              </p:custDataLst>
            </p:nvPr>
          </p:nvSpPr>
          <p:spPr>
            <a:xfrm>
              <a:off x="1313418" y="3807986"/>
              <a:ext cx="390525" cy="36576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en-US" sz="2400">
                  <a:latin typeface="Calibri Light" panose="020F0302020204030204" pitchFamily="34" charset="0"/>
                </a:rPr>
                <a:t>B) </a:t>
              </a:r>
            </a:p>
          </p:txBody>
        </p:sp>
        <p:sp>
          <p:nvSpPr>
            <p:cNvPr id="11" name="mmprod_s1_1022">
              <a:extLst>
                <a:ext uri="{FF2B5EF4-FFF2-40B4-BE49-F238E27FC236}">
                  <a16:creationId xmlns:a16="http://schemas.microsoft.com/office/drawing/2014/main" id="{46E279FC-EF22-4004-BB69-21C3E9295BC6}"/>
                </a:ext>
              </a:extLst>
            </p:cNvPr>
            <p:cNvSpPr txBox="1"/>
            <p:nvPr>
              <p:custDataLst>
                <p:tags r:id="rId33"/>
              </p:custDataLst>
            </p:nvPr>
          </p:nvSpPr>
          <p:spPr>
            <a:xfrm>
              <a:off x="1707118" y="3807986"/>
              <a:ext cx="6441440" cy="36576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en-US" sz="2400" smtClean="0">
                  <a:latin typeface="Calibri Light" panose="020F0302020204030204" pitchFamily="34" charset="0"/>
                </a:rPr>
                <a:t>1 nối với 2 và 3 nối với 5 thì Đ1 sáng Đ2 không sáng </a:t>
              </a:r>
              <a:endParaRPr lang="en-US" sz="2400">
                <a:latin typeface="Calibri Light" panose="020F0302020204030204" pitchFamily="34" charset="0"/>
              </a:endParaRPr>
            </a:p>
          </p:txBody>
        </p:sp>
        <p:pic>
          <p:nvPicPr>
            <p:cNvPr id="7" name="mmprod_answer_input10044"/>
            <p:cNvPicPr>
              <a:picLocks noChangeAspect="1"/>
            </p:cNvPicPr>
            <p:nvPr>
              <p:custDataLst>
                <p:tags r:id="rId34"/>
              </p:custDataLst>
            </p:nvPr>
          </p:nvPicPr>
          <p:blipFill>
            <a:blip r:embed="rId51" cstate="hqprint">
              <a:extLst>
                <a:ext uri="{28A0092B-C50C-407E-A947-70E740481C1C}">
                  <a14:useLocalDpi xmlns:a14="http://schemas.microsoft.com/office/drawing/2010/main" val="0"/>
                </a:ext>
              </a:extLst>
            </a:blip>
            <a:stretch>
              <a:fillRect/>
            </a:stretch>
          </p:blipFill>
          <p:spPr>
            <a:xfrm>
              <a:off x="938768" y="3888758"/>
              <a:ext cx="205646" cy="204522"/>
            </a:xfrm>
            <a:prstGeom prst="rect">
              <a:avLst/>
            </a:prstGeom>
          </p:spPr>
        </p:pic>
      </p:grpSp>
      <p:grpSp>
        <p:nvGrpSpPr>
          <p:cNvPr id="12" name="mmprod_answer10046"/>
          <p:cNvGrpSpPr/>
          <p:nvPr>
            <p:custDataLst>
              <p:tags r:id="rId16"/>
            </p:custDataLst>
          </p:nvPr>
        </p:nvGrpSpPr>
        <p:grpSpPr>
          <a:xfrm>
            <a:off x="938768" y="4346466"/>
            <a:ext cx="7209790" cy="365760"/>
            <a:chOff x="938768" y="4346466"/>
            <a:chExt cx="7209790" cy="365760"/>
          </a:xfrm>
        </p:grpSpPr>
        <p:sp>
          <p:nvSpPr>
            <p:cNvPr id="16" name="mmprod_s2_1043">
              <a:extLst>
                <a:ext uri="{FF2B5EF4-FFF2-40B4-BE49-F238E27FC236}">
                  <a16:creationId xmlns:a16="http://schemas.microsoft.com/office/drawing/2014/main" id="{DA9B1C87-261E-4C6C-8266-EB86AF6DBE06}"/>
                </a:ext>
              </a:extLst>
            </p:cNvPr>
            <p:cNvSpPr txBox="1"/>
            <p:nvPr>
              <p:custDataLst>
                <p:tags r:id="rId29"/>
              </p:custDataLst>
            </p:nvPr>
          </p:nvSpPr>
          <p:spPr>
            <a:xfrm>
              <a:off x="1313418" y="4346466"/>
              <a:ext cx="390525" cy="36576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en-US" sz="2400">
                  <a:latin typeface="Calibri Light" panose="020F0302020204030204" pitchFamily="34" charset="0"/>
                </a:rPr>
                <a:t>C) </a:t>
              </a:r>
            </a:p>
          </p:txBody>
        </p:sp>
        <p:sp>
          <p:nvSpPr>
            <p:cNvPr id="17" name="mmprod_s1_1023">
              <a:extLst>
                <a:ext uri="{FF2B5EF4-FFF2-40B4-BE49-F238E27FC236}">
                  <a16:creationId xmlns:a16="http://schemas.microsoft.com/office/drawing/2014/main" id="{D607A529-7B66-4C1A-AA70-1588E326A364}"/>
                </a:ext>
              </a:extLst>
            </p:cNvPr>
            <p:cNvSpPr txBox="1"/>
            <p:nvPr>
              <p:custDataLst>
                <p:tags r:id="rId30"/>
              </p:custDataLst>
            </p:nvPr>
          </p:nvSpPr>
          <p:spPr>
            <a:xfrm>
              <a:off x="1707118" y="4346466"/>
              <a:ext cx="6441440" cy="36576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en-US" sz="2400" smtClean="0">
                  <a:latin typeface="Calibri Light" panose="020F0302020204030204" pitchFamily="34" charset="0"/>
                </a:rPr>
                <a:t>1 nối với 2 và 3 nối với 4 thì Đ1 không sáng Đ2 sáng </a:t>
              </a:r>
              <a:endParaRPr lang="en-US" sz="2400">
                <a:latin typeface="Calibri Light" panose="020F0302020204030204" pitchFamily="34" charset="0"/>
              </a:endParaRPr>
            </a:p>
          </p:txBody>
        </p:sp>
        <p:pic>
          <p:nvPicPr>
            <p:cNvPr id="9" name="mmprod_answer_input10046"/>
            <p:cNvPicPr>
              <a:picLocks noChangeAspect="1"/>
            </p:cNvPicPr>
            <p:nvPr>
              <p:custDataLst>
                <p:tags r:id="rId31"/>
              </p:custDataLst>
            </p:nvPr>
          </p:nvPicPr>
          <p:blipFill>
            <a:blip r:embed="rId51" cstate="hqprint">
              <a:extLst>
                <a:ext uri="{28A0092B-C50C-407E-A947-70E740481C1C}">
                  <a14:useLocalDpi xmlns:a14="http://schemas.microsoft.com/office/drawing/2010/main" val="0"/>
                </a:ext>
              </a:extLst>
            </a:blip>
            <a:stretch>
              <a:fillRect/>
            </a:stretch>
          </p:blipFill>
          <p:spPr>
            <a:xfrm>
              <a:off x="938768" y="4427238"/>
              <a:ext cx="205646" cy="204522"/>
            </a:xfrm>
            <a:prstGeom prst="rect">
              <a:avLst/>
            </a:prstGeom>
          </p:spPr>
        </p:pic>
      </p:grpSp>
      <p:grpSp>
        <p:nvGrpSpPr>
          <p:cNvPr id="14" name="mmprod_answer10048"/>
          <p:cNvGrpSpPr/>
          <p:nvPr>
            <p:custDataLst>
              <p:tags r:id="rId17"/>
            </p:custDataLst>
          </p:nvPr>
        </p:nvGrpSpPr>
        <p:grpSpPr>
          <a:xfrm>
            <a:off x="938768" y="4884946"/>
            <a:ext cx="7209790" cy="365760"/>
            <a:chOff x="938768" y="4884946"/>
            <a:chExt cx="7209790" cy="365760"/>
          </a:xfrm>
        </p:grpSpPr>
        <p:sp>
          <p:nvSpPr>
            <p:cNvPr id="22" name="mmprod_s2_1044">
              <a:extLst>
                <a:ext uri="{FF2B5EF4-FFF2-40B4-BE49-F238E27FC236}">
                  <a16:creationId xmlns:a16="http://schemas.microsoft.com/office/drawing/2014/main" id="{395A66DA-221A-41EB-9E56-2FB3DCB2461E}"/>
                </a:ext>
              </a:extLst>
            </p:cNvPr>
            <p:cNvSpPr txBox="1"/>
            <p:nvPr>
              <p:custDataLst>
                <p:tags r:id="rId26"/>
              </p:custDataLst>
            </p:nvPr>
          </p:nvSpPr>
          <p:spPr>
            <a:xfrm>
              <a:off x="1313418" y="4884946"/>
              <a:ext cx="412750" cy="36576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en-US" sz="2400">
                  <a:latin typeface="Calibri Light" panose="020F0302020204030204" pitchFamily="34" charset="0"/>
                </a:rPr>
                <a:t>D) </a:t>
              </a:r>
            </a:p>
          </p:txBody>
        </p:sp>
        <p:sp>
          <p:nvSpPr>
            <p:cNvPr id="23" name="mmprod_s1_1024">
              <a:extLst>
                <a:ext uri="{FF2B5EF4-FFF2-40B4-BE49-F238E27FC236}">
                  <a16:creationId xmlns:a16="http://schemas.microsoft.com/office/drawing/2014/main" id="{1D935BBF-7550-495B-9925-68B10DC9E94B}"/>
                </a:ext>
              </a:extLst>
            </p:cNvPr>
            <p:cNvSpPr txBox="1"/>
            <p:nvPr>
              <p:custDataLst>
                <p:tags r:id="rId27"/>
              </p:custDataLst>
            </p:nvPr>
          </p:nvSpPr>
          <p:spPr>
            <a:xfrm>
              <a:off x="1719818" y="4884946"/>
              <a:ext cx="6428740" cy="36576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en-US" sz="2400" smtClean="0">
                  <a:latin typeface="Calibri Light" panose="020F0302020204030204" pitchFamily="34" charset="0"/>
                </a:rPr>
                <a:t>1 nối với 2 và 3 nối với 5 thì Đ1 không sáng Đ2 sáng</a:t>
              </a:r>
              <a:endParaRPr lang="en-US" sz="2400">
                <a:latin typeface="Calibri Light" panose="020F0302020204030204" pitchFamily="34" charset="0"/>
              </a:endParaRPr>
            </a:p>
          </p:txBody>
        </p:sp>
        <p:pic>
          <p:nvPicPr>
            <p:cNvPr id="13" name="mmprod_answer_input10048"/>
            <p:cNvPicPr>
              <a:picLocks noChangeAspect="1"/>
            </p:cNvPicPr>
            <p:nvPr>
              <p:custDataLst>
                <p:tags r:id="rId28"/>
              </p:custDataLst>
            </p:nvPr>
          </p:nvPicPr>
          <p:blipFill>
            <a:blip r:embed="rId50" cstate="hqprint">
              <a:extLst>
                <a:ext uri="{28A0092B-C50C-407E-A947-70E740481C1C}">
                  <a14:useLocalDpi xmlns:a14="http://schemas.microsoft.com/office/drawing/2010/main" val="0"/>
                </a:ext>
              </a:extLst>
            </a:blip>
            <a:stretch>
              <a:fillRect/>
            </a:stretch>
          </p:blipFill>
          <p:spPr>
            <a:xfrm>
              <a:off x="938768" y="4965718"/>
              <a:ext cx="205646" cy="204522"/>
            </a:xfrm>
            <a:prstGeom prst="rect">
              <a:avLst/>
            </a:prstGeom>
          </p:spPr>
        </p:pic>
      </p:grpSp>
      <p:grpSp>
        <p:nvGrpSpPr>
          <p:cNvPr id="18" name="mmprod_answer10050"/>
          <p:cNvGrpSpPr/>
          <p:nvPr>
            <p:custDataLst>
              <p:tags r:id="rId18"/>
            </p:custDataLst>
          </p:nvPr>
        </p:nvGrpSpPr>
        <p:grpSpPr>
          <a:xfrm>
            <a:off x="938768" y="5423426"/>
            <a:ext cx="7209790" cy="365760"/>
            <a:chOff x="938768" y="5423426"/>
            <a:chExt cx="7209790" cy="365760"/>
          </a:xfrm>
        </p:grpSpPr>
        <p:sp>
          <p:nvSpPr>
            <p:cNvPr id="28" name="mmprod_s2_1045">
              <a:extLst>
                <a:ext uri="{FF2B5EF4-FFF2-40B4-BE49-F238E27FC236}">
                  <a16:creationId xmlns:a16="http://schemas.microsoft.com/office/drawing/2014/main" id="{DAEC5B53-D641-41B1-8076-5F75C5209303}"/>
                </a:ext>
              </a:extLst>
            </p:cNvPr>
            <p:cNvSpPr txBox="1"/>
            <p:nvPr>
              <p:custDataLst>
                <p:tags r:id="rId23"/>
              </p:custDataLst>
            </p:nvPr>
          </p:nvSpPr>
          <p:spPr>
            <a:xfrm>
              <a:off x="1313418" y="5423426"/>
              <a:ext cx="376238" cy="36576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en-US" sz="2400">
                  <a:latin typeface="Calibri Light" panose="020F0302020204030204" pitchFamily="34" charset="0"/>
                </a:rPr>
                <a:t>E) </a:t>
              </a:r>
            </a:p>
          </p:txBody>
        </p:sp>
        <p:sp>
          <p:nvSpPr>
            <p:cNvPr id="29" name="mmprod_s1_1025">
              <a:extLst>
                <a:ext uri="{FF2B5EF4-FFF2-40B4-BE49-F238E27FC236}">
                  <a16:creationId xmlns:a16="http://schemas.microsoft.com/office/drawing/2014/main" id="{C1C954A1-F6AC-49E2-8C48-7FA1F2BE3B6F}"/>
                </a:ext>
              </a:extLst>
            </p:cNvPr>
            <p:cNvSpPr txBox="1"/>
            <p:nvPr>
              <p:custDataLst>
                <p:tags r:id="rId24"/>
              </p:custDataLst>
            </p:nvPr>
          </p:nvSpPr>
          <p:spPr>
            <a:xfrm>
              <a:off x="1694418" y="5423426"/>
              <a:ext cx="6454140" cy="36576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en-US" sz="2400" smtClean="0">
                  <a:latin typeface="Calibri Light" panose="020F0302020204030204" pitchFamily="34" charset="0"/>
                </a:rPr>
                <a:t>1 ngắt 2 thì cả 2 đèn sáng</a:t>
              </a:r>
              <a:endParaRPr lang="en-US" sz="2400">
                <a:latin typeface="Calibri Light" panose="020F0302020204030204" pitchFamily="34" charset="0"/>
              </a:endParaRPr>
            </a:p>
          </p:txBody>
        </p:sp>
        <p:pic>
          <p:nvPicPr>
            <p:cNvPr id="15" name="mmprod_answer_input10050"/>
            <p:cNvPicPr>
              <a:picLocks noChangeAspect="1"/>
            </p:cNvPicPr>
            <p:nvPr>
              <p:custDataLst>
                <p:tags r:id="rId25"/>
              </p:custDataLst>
            </p:nvPr>
          </p:nvPicPr>
          <p:blipFill>
            <a:blip r:embed="rId51" cstate="hqprint">
              <a:extLst>
                <a:ext uri="{28A0092B-C50C-407E-A947-70E740481C1C}">
                  <a14:useLocalDpi xmlns:a14="http://schemas.microsoft.com/office/drawing/2010/main" val="0"/>
                </a:ext>
              </a:extLst>
            </a:blip>
            <a:stretch>
              <a:fillRect/>
            </a:stretch>
          </p:blipFill>
          <p:spPr>
            <a:xfrm>
              <a:off x="938768" y="5504198"/>
              <a:ext cx="205646" cy="204522"/>
            </a:xfrm>
            <a:prstGeom prst="rect">
              <a:avLst/>
            </a:prstGeom>
          </p:spPr>
        </p:pic>
      </p:grpSp>
      <p:grpSp>
        <p:nvGrpSpPr>
          <p:cNvPr id="20" name="mmprod_answer10052"/>
          <p:cNvGrpSpPr/>
          <p:nvPr>
            <p:custDataLst>
              <p:tags r:id="rId19"/>
            </p:custDataLst>
          </p:nvPr>
        </p:nvGrpSpPr>
        <p:grpSpPr>
          <a:xfrm>
            <a:off x="938768" y="5961906"/>
            <a:ext cx="7209790" cy="365760"/>
            <a:chOff x="938768" y="5961906"/>
            <a:chExt cx="7209790" cy="365760"/>
          </a:xfrm>
        </p:grpSpPr>
        <p:sp>
          <p:nvSpPr>
            <p:cNvPr id="34" name="mmprod_s2_1046">
              <a:extLst>
                <a:ext uri="{FF2B5EF4-FFF2-40B4-BE49-F238E27FC236}">
                  <a16:creationId xmlns:a16="http://schemas.microsoft.com/office/drawing/2014/main" id="{5B01F26A-4F82-41F6-8FAE-1FADCCBCCB98}"/>
                </a:ext>
              </a:extLst>
            </p:cNvPr>
            <p:cNvSpPr txBox="1"/>
            <p:nvPr>
              <p:custDataLst>
                <p:tags r:id="rId20"/>
              </p:custDataLst>
            </p:nvPr>
          </p:nvSpPr>
          <p:spPr>
            <a:xfrm>
              <a:off x="1313418" y="5961906"/>
              <a:ext cx="366713" cy="36576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en-US" sz="2400">
                  <a:latin typeface="Calibri Light" panose="020F0302020204030204" pitchFamily="34" charset="0"/>
                </a:rPr>
                <a:t>F) </a:t>
              </a:r>
            </a:p>
          </p:txBody>
        </p:sp>
        <p:sp>
          <p:nvSpPr>
            <p:cNvPr id="35" name="mmprod_s1_1026">
              <a:extLst>
                <a:ext uri="{FF2B5EF4-FFF2-40B4-BE49-F238E27FC236}">
                  <a16:creationId xmlns:a16="http://schemas.microsoft.com/office/drawing/2014/main" id="{EF043DA7-5CB8-416C-8193-F883E0862E05}"/>
                </a:ext>
              </a:extLst>
            </p:cNvPr>
            <p:cNvSpPr txBox="1"/>
            <p:nvPr>
              <p:custDataLst>
                <p:tags r:id="rId21"/>
              </p:custDataLst>
            </p:nvPr>
          </p:nvSpPr>
          <p:spPr>
            <a:xfrm>
              <a:off x="1681718" y="5961906"/>
              <a:ext cx="6466840" cy="36576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en-US" sz="2400" smtClean="0">
                  <a:latin typeface="Calibri Light" panose="020F0302020204030204" pitchFamily="34" charset="0"/>
                </a:rPr>
                <a:t>1 ngắt 2 thì cả 2 đèn không sáng</a:t>
              </a:r>
              <a:endParaRPr lang="en-US" sz="2400">
                <a:latin typeface="Calibri Light" panose="020F0302020204030204" pitchFamily="34" charset="0"/>
              </a:endParaRPr>
            </a:p>
          </p:txBody>
        </p:sp>
        <p:pic>
          <p:nvPicPr>
            <p:cNvPr id="19" name="mmprod_answer_input10052"/>
            <p:cNvPicPr>
              <a:picLocks noChangeAspect="1"/>
            </p:cNvPicPr>
            <p:nvPr>
              <p:custDataLst>
                <p:tags r:id="rId22"/>
              </p:custDataLst>
            </p:nvPr>
          </p:nvPicPr>
          <p:blipFill>
            <a:blip r:embed="rId50" cstate="hqprint">
              <a:extLst>
                <a:ext uri="{28A0092B-C50C-407E-A947-70E740481C1C}">
                  <a14:useLocalDpi xmlns:a14="http://schemas.microsoft.com/office/drawing/2010/main" val="0"/>
                </a:ext>
              </a:extLst>
            </a:blip>
            <a:stretch>
              <a:fillRect/>
            </a:stretch>
          </p:blipFill>
          <p:spPr>
            <a:xfrm>
              <a:off x="938768" y="6042678"/>
              <a:ext cx="205646" cy="204522"/>
            </a:xfrm>
            <a:prstGeom prst="rect">
              <a:avLst/>
            </a:prstGeom>
          </p:spPr>
        </p:pic>
      </p:grpSp>
    </p:spTree>
    <p:custDataLst>
      <p:tags r:id="rId1"/>
    </p:custDataLst>
    <p:extLst>
      <p:ext uri="{BB962C8B-B14F-4D97-AF65-F5344CB8AC3E}">
        <p14:creationId xmlns:p14="http://schemas.microsoft.com/office/powerpoint/2010/main" val="167005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autoUpdateAnimBg="0"/>
      <p:bldP spid="40" grpId="0" animBg="1" autoUpdateAnimBg="0"/>
      <p:bldP spid="41" grpId="0" animBg="1" autoUpdateAnimBg="0"/>
      <p:bldP spid="42" grpId="0" animBg="1" autoUpdateAnimBg="0"/>
      <p:bldP spid="43" grpId="0" animBg="1" autoUpdateAnimBg="0"/>
      <p:bldP spid="44" grpId="0" animBg="1" autoUpdateAnimBg="0"/>
      <p:bldP spid="45"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
        <p:nvSpPr>
          <p:cNvPr id="2" name="mmprod_title">
            <a:extLst>
              <a:ext uri="{FF2B5EF4-FFF2-40B4-BE49-F238E27FC236}">
                <a16:creationId xmlns:a16="http://schemas.microsoft.com/office/drawing/2014/main" id="{D25B0CE3-0129-41D8-8FE7-F288F5D734DA}"/>
              </a:ext>
            </a:extLst>
          </p:cNvPr>
          <p:cNvSpPr>
            <a:spLocks noGrp="1"/>
          </p:cNvSpPr>
          <p:nvPr>
            <p:ph type="title"/>
            <p:custDataLst>
              <p:tags r:id="rId2"/>
            </p:custDataLst>
          </p:nvPr>
        </p:nvSpPr>
        <p:spPr>
          <a:xfrm>
            <a:off x="3189675" y="940695"/>
            <a:ext cx="4761089" cy="884930"/>
          </a:xfrm>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wrap="square" lIns="0" tIns="0" rIns="0" bIns="0" anchor="ctr">
            <a:noAutofit/>
          </a:bodyPr>
          <a:lstStyle/>
          <a:p>
            <a:r>
              <a:rPr lang="en-US" sz="3200" smtClean="0">
                <a:ln w="0"/>
                <a:solidFill>
                  <a:schemeClr val="bg1"/>
                </a:solidFill>
                <a:effectLst>
                  <a:reflection blurRad="6350" stA="53000" endA="300" endPos="35500" dir="5400000" sy="-90000" algn="bl" rotWithShape="0"/>
                </a:effectLst>
                <a:latin typeface="SVN-Servetica Medium" panose="020B0604020202020204" pitchFamily="34" charset="0"/>
              </a:rPr>
              <a:t>Kiểm tra kiến thức cũ</a:t>
            </a:r>
            <a:endParaRPr lang="en-US" sz="3200">
              <a:ln w="0"/>
              <a:solidFill>
                <a:schemeClr val="bg1"/>
              </a:solidFill>
              <a:effectLst>
                <a:reflection blurRad="6350" stA="53000" endA="300" endPos="35500" dir="5400000" sy="-90000" algn="bl" rotWithShape="0"/>
              </a:effectLst>
              <a:latin typeface="SVN-Servetica Medium" panose="020B0604020202020204" pitchFamily="34" charset="0"/>
            </a:endParaRPr>
          </a:p>
        </p:txBody>
      </p:sp>
      <p:graphicFrame>
        <p:nvGraphicFramePr>
          <p:cNvPr id="3" name="mmprod_scoring_101">
            <a:extLst>
              <a:ext uri="{FF2B5EF4-FFF2-40B4-BE49-F238E27FC236}">
                <a16:creationId xmlns:a16="http://schemas.microsoft.com/office/drawing/2014/main" id="{4B8560F1-01AE-4568-BC4C-6E9FF63D6D97}"/>
              </a:ext>
            </a:extLst>
          </p:cNvPr>
          <p:cNvGraphicFramePr>
            <a:graphicFrameLocks noGrp="1"/>
          </p:cNvGraphicFramePr>
          <p:nvPr>
            <p:custDataLst>
              <p:tags r:id="rId3"/>
            </p:custDataLst>
            <p:extLst>
              <p:ext uri="{D42A27DB-BD31-4B8C-83A1-F6EECF244321}">
                <p14:modId xmlns:p14="http://schemas.microsoft.com/office/powerpoint/2010/main" val="3415846460"/>
              </p:ext>
            </p:extLst>
          </p:nvPr>
        </p:nvGraphicFramePr>
        <p:xfrm>
          <a:off x="838200" y="1825625"/>
          <a:ext cx="10515600" cy="2598102"/>
        </p:xfrm>
        <a:graphic>
          <a:graphicData uri="http://schemas.openxmlformats.org/drawingml/2006/table">
            <a:tbl>
              <a:tblPr firstRow="1" bandRow="1">
                <a:tableStyleId>{5C22544A-7EE6-4342-B048-85BDC9FD1C3A}</a:tableStyleId>
              </a:tblPr>
              <a:tblGrid>
                <a:gridCol w="3154680">
                  <a:extLst>
                    <a:ext uri="{9D8B030D-6E8A-4147-A177-3AD203B41FA5}">
                      <a16:colId xmlns:a16="http://schemas.microsoft.com/office/drawing/2014/main" val="4254471902"/>
                    </a:ext>
                  </a:extLst>
                </a:gridCol>
                <a:gridCol w="7360920">
                  <a:extLst>
                    <a:ext uri="{9D8B030D-6E8A-4147-A177-3AD203B41FA5}">
                      <a16:colId xmlns:a16="http://schemas.microsoft.com/office/drawing/2014/main" val="4019242648"/>
                    </a:ext>
                  </a:extLst>
                </a:gridCol>
              </a:tblGrid>
              <a:tr h="866034">
                <a:tc>
                  <a:txBody>
                    <a:bodyPr/>
                    <a:lstStyle/>
                    <a:p>
                      <a:pPr algn="r"/>
                      <a:r>
                        <a:rPr lang="en-US" sz="1900" b="1" smtClean="0">
                          <a:latin typeface="Calibri" panose="020F0502020204030204" pitchFamily="34" charset="0"/>
                        </a:rPr>
                        <a:t>Điểm</a:t>
                      </a:r>
                      <a:r>
                        <a:rPr lang="en-US" sz="1900" b="1" baseline="0" smtClean="0">
                          <a:latin typeface="Calibri" panose="020F0502020204030204" pitchFamily="34" charset="0"/>
                        </a:rPr>
                        <a:t> của bạn</a:t>
                      </a:r>
                      <a:endParaRPr lang="en-US" sz="1900" b="1">
                        <a:latin typeface="Calibri" panose="020F0502020204030204" pitchFamily="34" charset="0"/>
                      </a:endParaRPr>
                    </a:p>
                  </a:txBody>
                  <a:tcPr>
                    <a:lnR w="12700" cap="flat" cmpd="sng" algn="ctr">
                      <a:solidFill>
                        <a:schemeClr val="tx1"/>
                      </a:solidFill>
                      <a:prstDash val="solid"/>
                      <a:round/>
                      <a:headEnd type="none" w="med" len="med"/>
                      <a:tailEnd type="none" w="med" len="med"/>
                    </a:lnR>
                  </a:tcPr>
                </a:tc>
                <a:tc>
                  <a:txBody>
                    <a:bodyPr/>
                    <a:lstStyle/>
                    <a:p>
                      <a:pPr algn="l"/>
                      <a:r>
                        <a:rPr lang="en-US" sz="1900" b="0">
                          <a:latin typeface="Calibri" panose="020F0502020204030204" pitchFamily="34" charset="0"/>
                        </a:rPr>
                        <a:t>{score}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75240721"/>
                  </a:ext>
                </a:extLst>
              </a:tr>
              <a:tr h="866034">
                <a:tc>
                  <a:txBody>
                    <a:bodyPr/>
                    <a:lstStyle/>
                    <a:p>
                      <a:pPr algn="r"/>
                      <a:r>
                        <a:rPr lang="en-US" sz="1900" b="1" smtClean="0">
                          <a:latin typeface="Calibri" panose="020F0502020204030204" pitchFamily="34" charset="0"/>
                        </a:rPr>
                        <a:t>Tổng</a:t>
                      </a:r>
                      <a:r>
                        <a:rPr lang="en-US" sz="1900" b="1" baseline="0" smtClean="0">
                          <a:latin typeface="Calibri" panose="020F0502020204030204" pitchFamily="34" charset="0"/>
                        </a:rPr>
                        <a:t> điểm </a:t>
                      </a:r>
                      <a:endParaRPr lang="en-US" sz="1900" b="1">
                        <a:latin typeface="Calibri" panose="020F0502020204030204" pitchFamily="34" charset="0"/>
                      </a:endParaRPr>
                    </a:p>
                  </a:txBody>
                  <a:tcPr>
                    <a:lnR w="12700" cap="flat" cmpd="sng" algn="ctr">
                      <a:solidFill>
                        <a:schemeClr val="tx1"/>
                      </a:solidFill>
                      <a:prstDash val="solid"/>
                      <a:round/>
                      <a:headEnd type="none" w="med" len="med"/>
                      <a:tailEnd type="none" w="med" len="med"/>
                    </a:lnR>
                  </a:tcPr>
                </a:tc>
                <a:tc>
                  <a:txBody>
                    <a:bodyPr/>
                    <a:lstStyle/>
                    <a:p>
                      <a:pPr algn="l"/>
                      <a:r>
                        <a:rPr lang="en-US" sz="1900" b="0">
                          <a:latin typeface="Calibri" panose="020F0502020204030204" pitchFamily="34" charset="0"/>
                        </a:rPr>
                        <a:t>{max-score}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7569432"/>
                  </a:ext>
                </a:extLst>
              </a:tr>
              <a:tr h="866034">
                <a:tc>
                  <a:txBody>
                    <a:bodyPr/>
                    <a:lstStyle/>
                    <a:p>
                      <a:pPr algn="r"/>
                      <a:r>
                        <a:rPr lang="en-US" sz="1900" b="1" smtClean="0">
                          <a:latin typeface="Calibri" panose="020F0502020204030204" pitchFamily="34" charset="0"/>
                        </a:rPr>
                        <a:t>Số</a:t>
                      </a:r>
                      <a:r>
                        <a:rPr lang="en-US" sz="1900" b="1" baseline="0" smtClean="0">
                          <a:latin typeface="Calibri" panose="020F0502020204030204" pitchFamily="34" charset="0"/>
                        </a:rPr>
                        <a:t> lần thực hiện</a:t>
                      </a:r>
                      <a:endParaRPr lang="en-US" sz="1900" b="1">
                        <a:latin typeface="Calibri" panose="020F0502020204030204" pitchFamily="34" charset="0"/>
                      </a:endParaRPr>
                    </a:p>
                  </a:txBody>
                  <a:tcPr>
                    <a:lnR w="12700" cap="flat" cmpd="sng" algn="ctr">
                      <a:solidFill>
                        <a:schemeClr val="tx1"/>
                      </a:solidFill>
                      <a:prstDash val="solid"/>
                      <a:round/>
                      <a:headEnd type="none" w="med" len="med"/>
                      <a:tailEnd type="none" w="med" len="med"/>
                    </a:lnR>
                  </a:tcPr>
                </a:tc>
                <a:tc>
                  <a:txBody>
                    <a:bodyPr/>
                    <a:lstStyle/>
                    <a:p>
                      <a:pPr algn="l"/>
                      <a:r>
                        <a:rPr lang="en-US" sz="1900" b="0">
                          <a:latin typeface="Calibri" panose="020F0502020204030204" pitchFamily="34" charset="0"/>
                        </a:rPr>
                        <a:t>{total-attempts}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5100251"/>
                  </a:ext>
                </a:extLst>
              </a:tr>
            </a:tbl>
          </a:graphicData>
        </a:graphic>
      </p:graphicFrame>
      <p:sp>
        <p:nvSpPr>
          <p:cNvPr id="4" name="mmprod_feedback_7006">
            <a:extLst>
              <a:ext uri="{FF2B5EF4-FFF2-40B4-BE49-F238E27FC236}">
                <a16:creationId xmlns:a16="http://schemas.microsoft.com/office/drawing/2014/main" id="{E1889BF9-2537-4313-A2EF-4F8C4B7B5EDE}"/>
              </a:ext>
            </a:extLst>
          </p:cNvPr>
          <p:cNvSpPr/>
          <p:nvPr>
            <p:custDataLst>
              <p:tags r:id="rId4"/>
            </p:custDataLst>
          </p:nvPr>
        </p:nvSpPr>
        <p:spPr>
          <a:xfrm>
            <a:off x="2415540" y="4653995"/>
            <a:ext cx="6309360" cy="979050"/>
          </a:xfrm>
          <a:prstGeom prst="rect">
            <a:avLst/>
          </a:prstGeom>
          <a:ln w="16933"/>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atin typeface="Calibri Light" panose="020F0302020204030204" pitchFamily="34" charset="0"/>
              </a:rPr>
              <a:t>Question Feedback/Review Information Will Appear Here</a:t>
            </a:r>
          </a:p>
        </p:txBody>
      </p:sp>
      <p:grpSp>
        <p:nvGrpSpPr>
          <p:cNvPr id="7" name="mmprod_Button9007">
            <a:extLst>
              <a:ext uri="{FF2B5EF4-FFF2-40B4-BE49-F238E27FC236}">
                <a16:creationId xmlns:a16="http://schemas.microsoft.com/office/drawing/2014/main" id="{FC586694-9E3D-4F06-887A-007E6C247959}"/>
              </a:ext>
            </a:extLst>
          </p:cNvPr>
          <p:cNvGrpSpPr/>
          <p:nvPr>
            <p:custDataLst>
              <p:tags r:id="rId5"/>
            </p:custDataLst>
          </p:nvPr>
        </p:nvGrpSpPr>
        <p:grpSpPr>
          <a:xfrm>
            <a:off x="9776460" y="5785343"/>
            <a:ext cx="1577340" cy="391620"/>
            <a:chOff x="9776460" y="5785343"/>
            <a:chExt cx="1577340" cy="391620"/>
          </a:xfrm>
          <a:solidFill>
            <a:srgbClr val="FFFF00"/>
          </a:solidFill>
        </p:grpSpPr>
        <p:sp>
          <p:nvSpPr>
            <p:cNvPr id="5" name="mmprod_ButtonShape9007">
              <a:extLst>
                <a:ext uri="{FF2B5EF4-FFF2-40B4-BE49-F238E27FC236}">
                  <a16:creationId xmlns:a16="http://schemas.microsoft.com/office/drawing/2014/main" id="{918CB741-528C-486C-8D1A-EE975EC0CBF2}"/>
                </a:ext>
              </a:extLst>
            </p:cNvPr>
            <p:cNvSpPr/>
            <p:nvPr>
              <p:custDataLst>
                <p:tags r:id="rId9"/>
              </p:custDataLst>
            </p:nvPr>
          </p:nvSpPr>
          <p:spPr>
            <a:xfrm>
              <a:off x="9776460" y="5785343"/>
              <a:ext cx="1577340" cy="3916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6" name="mmprod_ButtonText9008">
              <a:extLst>
                <a:ext uri="{FF2B5EF4-FFF2-40B4-BE49-F238E27FC236}">
                  <a16:creationId xmlns:a16="http://schemas.microsoft.com/office/drawing/2014/main" id="{E90022B1-88D5-4687-A882-837024017ED4}"/>
                </a:ext>
              </a:extLst>
            </p:cNvPr>
            <p:cNvSpPr/>
            <p:nvPr>
              <p:custDataLst>
                <p:tags r:id="rId10"/>
              </p:custDataLst>
            </p:nvPr>
          </p:nvSpPr>
          <p:spPr>
            <a:xfrm>
              <a:off x="9801860" y="5810743"/>
              <a:ext cx="1526540" cy="3408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1400" smtClean="0">
                  <a:solidFill>
                    <a:srgbClr val="2B333C"/>
                  </a:solidFill>
                  <a:latin typeface="Calibri Light" panose="020F0302020204030204" pitchFamily="34" charset="0"/>
                </a:rPr>
                <a:t>Xem lại trắc nghiệm</a:t>
              </a:r>
              <a:endParaRPr lang="en-US" sz="1400">
                <a:solidFill>
                  <a:srgbClr val="2B333C"/>
                </a:solidFill>
                <a:latin typeface="Calibri Light" panose="020F0302020204030204" pitchFamily="34" charset="0"/>
              </a:endParaRPr>
            </a:p>
          </p:txBody>
        </p:sp>
      </p:grpSp>
      <p:grpSp>
        <p:nvGrpSpPr>
          <p:cNvPr id="10" name="mmprod_Button9009">
            <a:extLst>
              <a:ext uri="{FF2B5EF4-FFF2-40B4-BE49-F238E27FC236}">
                <a16:creationId xmlns:a16="http://schemas.microsoft.com/office/drawing/2014/main" id="{19512FD7-DE1D-493E-9AEE-920103C47F12}"/>
              </a:ext>
            </a:extLst>
          </p:cNvPr>
          <p:cNvGrpSpPr/>
          <p:nvPr>
            <p:custDataLst>
              <p:tags r:id="rId6"/>
            </p:custDataLst>
          </p:nvPr>
        </p:nvGrpSpPr>
        <p:grpSpPr>
          <a:xfrm>
            <a:off x="8080587" y="5785343"/>
            <a:ext cx="1577340" cy="391620"/>
            <a:chOff x="8080587" y="5785343"/>
            <a:chExt cx="1577340" cy="391620"/>
          </a:xfrm>
          <a:solidFill>
            <a:srgbClr val="FFFF00"/>
          </a:solidFill>
        </p:grpSpPr>
        <p:sp>
          <p:nvSpPr>
            <p:cNvPr id="8" name="mmprod_ButtonShape9009">
              <a:extLst>
                <a:ext uri="{FF2B5EF4-FFF2-40B4-BE49-F238E27FC236}">
                  <a16:creationId xmlns:a16="http://schemas.microsoft.com/office/drawing/2014/main" id="{3F5DC0CA-93EF-4B81-A8E8-E7A5D7D1A3BF}"/>
                </a:ext>
              </a:extLst>
            </p:cNvPr>
            <p:cNvSpPr/>
            <p:nvPr>
              <p:custDataLst>
                <p:tags r:id="rId7"/>
              </p:custDataLst>
            </p:nvPr>
          </p:nvSpPr>
          <p:spPr>
            <a:xfrm>
              <a:off x="8080587" y="5785343"/>
              <a:ext cx="1577340" cy="3916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Light" panose="020F0302020204030204" pitchFamily="34" charset="0"/>
              </a:endParaRPr>
            </a:p>
          </p:txBody>
        </p:sp>
        <p:sp>
          <p:nvSpPr>
            <p:cNvPr id="9" name="mmprod_ButtonText9010">
              <a:extLst>
                <a:ext uri="{FF2B5EF4-FFF2-40B4-BE49-F238E27FC236}">
                  <a16:creationId xmlns:a16="http://schemas.microsoft.com/office/drawing/2014/main" id="{53047842-CCB0-411A-9223-A16F6FE2FF24}"/>
                </a:ext>
              </a:extLst>
            </p:cNvPr>
            <p:cNvSpPr/>
            <p:nvPr>
              <p:custDataLst>
                <p:tags r:id="rId8"/>
              </p:custDataLst>
            </p:nvPr>
          </p:nvSpPr>
          <p:spPr>
            <a:xfrm>
              <a:off x="8105987" y="5810743"/>
              <a:ext cx="1526540" cy="340820"/>
            </a:xfrm>
            <a:prstGeom prst="roundRect">
              <a:avLst/>
            </a:prstGeom>
            <a:noFill/>
            <a:ln w="21167" cap="flat" cmpd="sng" algn="ctr">
              <a:solidFill>
                <a:schemeClr val="accent1">
                  <a:shade val="50000"/>
                </a:schemeClr>
              </a:solidFill>
              <a:prstDash val="solid"/>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1400" smtClean="0">
                  <a:solidFill>
                    <a:srgbClr val="2B333C"/>
                  </a:solidFill>
                  <a:latin typeface="Calibri Light" panose="020F0302020204030204" pitchFamily="34" charset="0"/>
                </a:rPr>
                <a:t>Tiếp tục</a:t>
              </a:r>
              <a:endParaRPr lang="en-US" sz="1400">
                <a:solidFill>
                  <a:srgbClr val="2B333C"/>
                </a:solidFill>
                <a:latin typeface="Calibri Light" panose="020F0302020204030204" pitchFamily="34" charset="0"/>
              </a:endParaRPr>
            </a:p>
          </p:txBody>
        </p:sp>
      </p:grpSp>
    </p:spTree>
    <p:custDataLst>
      <p:tags r:id="rId1"/>
    </p:custDataLst>
    <p:extLst>
      <p:ext uri="{BB962C8B-B14F-4D97-AF65-F5344CB8AC3E}">
        <p14:creationId xmlns:p14="http://schemas.microsoft.com/office/powerpoint/2010/main" val="204752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7000" b="-17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F717D2-8728-477B-AF35-428D538BC969}"/>
              </a:ext>
            </a:extLst>
          </p:cNvPr>
          <p:cNvSpPr/>
          <p:nvPr>
            <p:custDataLst>
              <p:tags r:id="rId3"/>
            </p:custDataLst>
          </p:nvPr>
        </p:nvSpPr>
        <p:spPr>
          <a:xfrm>
            <a:off x="3494368" y="282935"/>
            <a:ext cx="5628464" cy="584775"/>
          </a:xfrm>
          <a:prstGeom prst="rect">
            <a:avLst/>
          </a:prstGeom>
          <a:noFill/>
        </p:spPr>
        <p:txBody>
          <a:bodyPr wrap="none" lIns="91440" tIns="45720" rIns="91440" bIns="45720">
            <a:spAutoFit/>
          </a:bodyPr>
          <a:lstStyle/>
          <a:p>
            <a:pPr algn="ctr"/>
            <a:r>
              <a:rPr lang="en-US" sz="3200">
                <a:ln w="0"/>
                <a:solidFill>
                  <a:srgbClr val="F10FB0"/>
                </a:solidFill>
                <a:effectLst>
                  <a:reflection blurRad="6350" stA="53000" endA="300" endPos="35500" dir="5400000" sy="-90000" algn="bl" rotWithShape="0"/>
                </a:effectLst>
                <a:latin typeface="SVN-Servetica Medium" panose="020B0604020202020204" pitchFamily="34" charset="0"/>
                <a:cs typeface="Arial" panose="020B0604020202020204" pitchFamily="34" charset="0"/>
              </a:rPr>
              <a:t>PHẦN II: NỘI DUNG BÀI MỚI</a:t>
            </a:r>
          </a:p>
        </p:txBody>
      </p:sp>
    </p:spTree>
    <p:custDataLst>
      <p:tags r:id="rId2"/>
    </p:custDataLst>
    <p:controls>
      <mc:AlternateContent xmlns:mc="http://schemas.openxmlformats.org/markup-compatibility/2006">
        <mc:Choice xmlns:v="urn:schemas-microsoft-com:vml" Requires="v">
          <p:control spid="6364" name="ShockwaveFlash1" r:id="rId4" imgW="9144000" imgH="5130720"/>
        </mc:Choice>
        <mc:Fallback>
          <p:control name="ShockwaveFlash1" r:id="rId4" imgW="9144000" imgH="5130720">
            <p:pic>
              <p:nvPicPr>
                <p:cNvPr id="4" name="ShockwaveFlash1"/>
                <p:cNvPicPr>
                  <a:picLocks/>
                </p:cNvPicPr>
                <p:nvPr>
                  <p:custDataLst>
                    <p:tags r:id="rId5"/>
                  </p:custDataLst>
                </p:nvPr>
              </p:nvPicPr>
              <p:blipFill>
                <a:blip r:embed="rId8"/>
                <a:stretch>
                  <a:fillRect/>
                </a:stretch>
              </p:blipFill>
              <p:spPr>
                <a:xfrm>
                  <a:off x="1552280" y="1202965"/>
                  <a:ext cx="9144000" cy="5130800"/>
                </a:xfrm>
                <a:prstGeom prst="rect">
                  <a:avLst/>
                </a:prstGeom>
              </p:spPr>
            </p:pic>
          </p:control>
        </mc:Fallback>
      </mc:AlternateContent>
    </p:controls>
    <p:extLst>
      <p:ext uri="{BB962C8B-B14F-4D97-AF65-F5344CB8AC3E}">
        <p14:creationId xmlns:p14="http://schemas.microsoft.com/office/powerpoint/2010/main" val="179154774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PERSISTENCEDATA" val="MMPROD_UIPERSISTENCEDATA"/>
  <p:tag name="MMPROD_NEXTUNIQUEID" val="10468"/>
  <p:tag name="MMPROD_UIDATA" val="&lt;database version=&quot;11.0&quot;&gt;&lt;object type=&quot;1&quot; unique_id=&quot;10001&quot;&gt;&lt;property id=&quot;20141&quot; value=&quot;Công nghệ 9 - Bài 11: Lắp đặt dây dẫn của mạng điện trong nhà&quot;/&gt;&lt;property id=&quot;20142&quot; value=&quot;Bài dự thi Elearning&quot;/&gt;&lt;property id=&quot;20144&quot; value=&quot;1&quot;/&gt;&lt;property id=&quot;20146&quot; value=&quot;0&quot;/&gt;&lt;property id=&quot;20147&quot; value=&quot;0&quot;/&gt;&lt;property id=&quot;20148&quot; value=&quot;5&quot;/&gt;&lt;property id=&quot;20180&quot; value=&quot;0&quot;/&gt;&lt;property id=&quot;20181&quot; value=&quot;1&quot;/&gt;&lt;property id=&quot;20183&quot; value=&quot;1&quot;/&gt;&lt;property id=&quot;20184&quot; value=&quot;7&quot;/&gt;&lt;property id=&quot;20193&quot; value=&quot;-1&quot;/&gt;&lt;property id=&quot;20221&quot; value=&quot;E:\E learning\20-21\picture\&quot;/&gt;&lt;property id=&quot;20224&quot; value=&quot;E:\E learning\20-21\CN9-thi&quot;/&gt;&lt;property id=&quot;20226&quot; value=&quot;E:\E learning\20-21\Lap dat day dan cua mang dien trong nha.pptx&quot;/&gt;&lt;property id=&quot;20250&quot; value=&quot;0&quot;/&gt;&lt;property id=&quot;20251&quot; value=&quot;1&quot;/&gt;&lt;property id=&quot;20259&quot; value=&quot;0&quot;/&gt;&lt;property id=&quot;20263&quot; value=&quot;3&quot;/&gt;&lt;property id=&quot;20264&quot; value=&quot;1&quot;/&gt;&lt;property id=&quot;20519&quot; value=&quot;0&quot;/&gt;&lt;property id=&quot;20600&quot; value=&quot;1&quot;/&gt;&lt;property id=&quot;20700&quot; value=&quot;0&quot;/&gt;&lt;object type=&quot;8&quot; unique_id=&quot;10002&quot;&gt;&lt;/object&gt;&lt;object type=&quot;2&quot; unique_id=&quot;10003&quot;&gt;&lt;object type=&quot;3&quot; unique_id=&quot;10004&quot;&gt;&lt;property id=&quot;20148&quot; value=&quot;5&quot;/&gt;&lt;property id=&quot;20300&quot; value=&quot;Slide 2&quot;/&gt;&lt;property id=&quot;20302&quot; value=&quot;0&quot;/&gt;&lt;property id=&quot;20303&quot; value=&quot;Vũ Duy Hưng&quot;/&gt;&lt;property id=&quot;20307&quot; value=&quot;256&quot;/&gt;&lt;property id=&quot;20309&quot; value=&quot;24549&quot;/&gt;&lt;property id=&quot;20312&quot; value=&quot;0&quot;/&gt;&lt;property id=&quot;20601&quot; value=&quot;0&quot;/&gt;&lt;/object&gt;&lt;object type=&quot;3&quot; unique_id=&quot;10026&quot;&gt;&lt;property id=&quot;20148&quot; value=&quot;5&quot;/&gt;&lt;property id=&quot;20300&quot; value=&quot;Slide 3 - &amp;quot;GIỚI THIỆU NỘI DUNG BÀI&amp;quot;&quot;/&gt;&lt;property id=&quot;20302&quot; value=&quot;0&quot;/&gt;&lt;property id=&quot;20303&quot; value=&quot;Vũ Duy Hưng&quot;/&gt;&lt;property id=&quot;20307&quot; value=&quot;257&quot;/&gt;&lt;property id=&quot;20309&quot; value=&quot;24549&quot;/&gt;&lt;property id=&quot;20312&quot; value=&quot;0&quot;/&gt;&lt;property id=&quot;20601&quot; value=&quot;0&quot;/&gt;&lt;/object&gt;&lt;object type=&quot;3&quot; unique_id=&quot;10039&quot;&gt;&lt;property id=&quot;20148&quot; value=&quot;5&quot;/&gt;&lt;property id=&quot;20300&quot; value=&quot;Slide 4&quot;/&gt;&lt;property id=&quot;20302&quot; value=&quot;0&quot;/&gt;&lt;property id=&quot;20303&quot; value=&quot;Vũ Duy Hưng&quot;/&gt;&lt;property id=&quot;20307&quot; value=&quot;258&quot;/&gt;&lt;property id=&quot;20309&quot; value=&quot;24549&quot;/&gt;&lt;property id=&quot;20312&quot; value=&quot;0&quot;/&gt;&lt;property id=&quot;20601&quot; value=&quot;0&quot;/&gt;&lt;/object&gt;&lt;object type=&quot;3&quot; unique_id=&quot;10065&quot;&gt;&lt;property id=&quot;20148&quot; value=&quot;5&quot;/&gt;&lt;property id=&quot;20300&quot; value=&quot;Slide 5 - &amp;quot;Câu 1: Sơ đồ mạch điện sau là gì?&amp;quot;&quot;/&gt;&lt;property id=&quot;20302&quot; value=&quot;0&quot;/&gt;&lt;property id=&quot;20303&quot; value=&quot;Vũ Duy Hưng&quot;/&gt;&lt;property id=&quot;20307&quot; value=&quot;259&quot;/&gt;&lt;property id=&quot;20309&quot; value=&quot;24549&quot;/&gt;&lt;property id=&quot;20312&quot; value=&quot;0&quot;/&gt;&lt;property id=&quot;20601&quot; value=&quot;0&quot;/&gt;&lt;/object&gt;&lt;object type=&quot;3&quot; unique_id=&quot;10066&quot;&gt;&lt;property id=&quot;20148&quot; value=&quot;5&quot;/&gt;&lt;property id=&quot;20300&quot; value=&quot;Slide 6 - &amp;quot;Câu 2: Sắp xếp quy trình lắp đặt mạch điện cho đúng thứ tự&amp;quot;&quot;/&gt;&lt;property id=&quot;20302&quot; value=&quot;0&quot;/&gt;&lt;property id=&quot;20303&quot; value=&quot;Vũ Duy Hưng&quot;/&gt;&lt;property id=&quot;20307&quot; value=&quot;260&quot;/&gt;&lt;property id=&quot;20309&quot; value=&quot;24549&quot;/&gt;&lt;property id=&quot;20312&quot; value=&quot;0&quot;/&gt;&lt;property id=&quot;20601&quot; value=&quot;0&quot;/&gt;&lt;/object&gt;&lt;object type=&quot;3&quot; unique_id=&quot;10067&quot;&gt;&lt;property id=&quot;20148&quot; value=&quot;5&quot;/&gt;&lt;property id=&quot;20300&quot; value=&quot;Slide 8 - &amp;quot;Kiểm tra kiến thức cũ&amp;quot;&quot;/&gt;&lt;property id=&quot;20302&quot; value=&quot;0&quot;/&gt;&lt;property id=&quot;20303&quot; value=&quot;Vũ Duy Hưng&quot;/&gt;&lt;property id=&quot;20307&quot; value=&quot;261&quot;/&gt;&lt;property id=&quot;20309&quot; value=&quot;24549&quot;/&gt;&lt;property id=&quot;20312&quot; value=&quot;0&quot;/&gt;&lt;property id=&quot;20601&quot; value=&quot;0&quot;/&gt;&lt;/object&gt;&lt;object type=&quot;3&quot; unique_id=&quot;10092&quot;&gt;&lt;property id=&quot;20148&quot; value=&quot;5&quot;/&gt;&lt;property id=&quot;20300&quot; value=&quot;Slide 7 - &amp;quot;Câu 3: Theo sơ đồ mạch điện bên, chọn các câu đúng&amp;quot;&quot;/&gt;&lt;property id=&quot;20302&quot; value=&quot;0&quot;/&gt;&lt;property id=&quot;20303&quot; value=&quot;Vũ Duy Hưng&quot;/&gt;&lt;property id=&quot;20307&quot; value=&quot;262&quot;/&gt;&lt;property id=&quot;20309&quot; value=&quot;24549&quot;/&gt;&lt;property id=&quot;20312&quot; value=&quot;0&quot;/&gt;&lt;property id=&quot;20601&quot; value=&quot;0&quot;/&gt;&lt;/object&gt;&lt;object type=&quot;3&quot; unique_id=&quot;10138&quot;&gt;&lt;property id=&quot;20148&quot; value=&quot;5&quot;/&gt;&lt;property id=&quot;20300&quot; value=&quot;Slide 10&quot;/&gt;&lt;property id=&quot;20302&quot; value=&quot;0&quot;/&gt;&lt;property id=&quot;20303&quot; value=&quot;Vũ Duy Hưng&quot;/&gt;&lt;property id=&quot;20307&quot; value=&quot;263&quot;/&gt;&lt;property id=&quot;20309&quot; value=&quot;24549&quot;/&gt;&lt;property id=&quot;20312&quot; value=&quot;0&quot;/&gt;&lt;property id=&quot;20601&quot; value=&quot;0&quot;/&gt;&lt;/object&gt;&lt;object type=&quot;3&quot; unique_id=&quot;10139&quot;&gt;&lt;property id=&quot;20148&quot; value=&quot;5&quot;/&gt;&lt;property id=&quot;20300&quot; value=&quot;Slide 11&quot;/&gt;&lt;property id=&quot;20302&quot; value=&quot;0&quot;/&gt;&lt;property id=&quot;20303&quot; value=&quot;Vũ Duy Hưng&quot;/&gt;&lt;property id=&quot;20307&quot; value=&quot;264&quot;/&gt;&lt;property id=&quot;20309&quot; value=&quot;24549&quot;/&gt;&lt;property id=&quot;20312&quot; value=&quot;0&quot;/&gt;&lt;property id=&quot;20601&quot; value=&quot;0&quot;/&gt;&lt;/object&gt;&lt;object type=&quot;3&quot; unique_id=&quot;10217&quot;&gt;&lt;property id=&quot;20148&quot; value=&quot;5&quot;/&gt;&lt;property id=&quot;20300&quot; value=&quot;Slide 12&quot;/&gt;&lt;property id=&quot;20302&quot; value=&quot;0&quot;/&gt;&lt;property id=&quot;20303&quot; value=&quot;Vũ Duy Hưng&quot;/&gt;&lt;property id=&quot;20307&quot; value=&quot;265&quot;/&gt;&lt;property id=&quot;20309&quot; value=&quot;24549&quot;/&gt;&lt;property id=&quot;20312&quot; value=&quot;0&quot;/&gt;&lt;property id=&quot;20601&quot; value=&quot;0&quot;/&gt;&lt;/object&gt;&lt;object type=&quot;3&quot; unique_id=&quot;10290&quot;&gt;&lt;property id=&quot;20148&quot; value=&quot;5&quot;/&gt;&lt;property id=&quot;20300&quot; value=&quot;Slide 13&quot;/&gt;&lt;property id=&quot;20302&quot; value=&quot;0&quot;/&gt;&lt;property id=&quot;20303&quot; value=&quot;Vũ Duy Hưng&quot;/&gt;&lt;property id=&quot;20307&quot; value=&quot;266&quot;/&gt;&lt;property id=&quot;20309&quot; value=&quot;24549&quot;/&gt;&lt;property id=&quot;20312&quot; value=&quot;0&quot;/&gt;&lt;property id=&quot;20601&quot; value=&quot;0&quot;/&gt;&lt;/object&gt;&lt;object type=&quot;3&quot; unique_id=&quot;10292&quot;&gt;&lt;property id=&quot;20148&quot; value=&quot;5&quot;/&gt;&lt;property id=&quot;20300&quot; value=&quot;Slide 14 - &amp;quot;Chọn các cụm từ thích hợp vào ô trống.&amp;quot;&quot;/&gt;&lt;property id=&quot;20302&quot; value=&quot;0&quot;/&gt;&lt;property id=&quot;20303&quot; value=&quot;Vũ Duy Hưng&quot;/&gt;&lt;property id=&quot;20307&quot; value=&quot;268&quot;/&gt;&lt;property id=&quot;20309&quot; value=&quot;24549&quot;/&gt;&lt;property id=&quot;20312&quot; value=&quot;0&quot;/&gt;&lt;property id=&quot;20601&quot; value=&quot;0&quot;/&gt;&lt;/object&gt;&lt;object type=&quot;3&quot; unique_id=&quot;13412&quot;&gt;&lt;property id=&quot;20148&quot; value=&quot;5&quot;/&gt;&lt;property id=&quot;20300&quot; value=&quot;Slide 15&quot;/&gt;&lt;property id=&quot;20302&quot; value=&quot;0&quot;/&gt;&lt;property id=&quot;20303&quot; value=&quot;Vũ Duy Hưng&quot;/&gt;&lt;property id=&quot;20307&quot; value=&quot;271&quot;/&gt;&lt;property id=&quot;20309&quot; value=&quot;24549&quot;/&gt;&lt;property id=&quot;20312&quot; value=&quot;0&quot;/&gt;&lt;property id=&quot;20601&quot; value=&quot;0&quot;/&gt;&lt;/object&gt;&lt;object type=&quot;3&quot; unique_id=&quot;13414&quot;&gt;&lt;property id=&quot;20148&quot; value=&quot;5&quot;/&gt;&lt;property id=&quot;20300&quot; value=&quot;Slide 16&quot;/&gt;&lt;property id=&quot;20302&quot; value=&quot;0&quot;/&gt;&lt;property id=&quot;20303&quot; value=&quot;Vũ Duy Hưng&quot;/&gt;&lt;property id=&quot;20307&quot; value=&quot;272&quot;/&gt;&lt;property id=&quot;20309&quot; value=&quot;24549&quot;/&gt;&lt;property id=&quot;20312&quot; value=&quot;0&quot;/&gt;&lt;property id=&quot;20601&quot; value=&quot;0&quot;/&gt;&lt;/object&gt;&lt;object type=&quot;3&quot; unique_id=&quot;13415&quot;&gt;&lt;property id=&quot;20148&quot; value=&quot;5&quot;/&gt;&lt;property id=&quot;20300&quot; value=&quot;Slide 17&quot;/&gt;&lt;property id=&quot;20302&quot; value=&quot;0&quot;/&gt;&lt;property id=&quot;20303&quot; value=&quot;Vũ Duy Hưng&quot;/&gt;&lt;property id=&quot;20307&quot; value=&quot;273&quot;/&gt;&lt;property id=&quot;20309&quot; value=&quot;24549&quot;/&gt;&lt;property id=&quot;20312&quot; value=&quot;0&quot;/&gt;&lt;property id=&quot;20601&quot; value=&quot;0&quot;/&gt;&lt;/object&gt;&lt;object type=&quot;3&quot; unique_id=&quot;13536&quot;&gt;&lt;property id=&quot;20148&quot; value=&quot;5&quot;/&gt;&lt;property id=&quot;20300&quot; value=&quot;Slide 18&quot;/&gt;&lt;property id=&quot;20302&quot; value=&quot;0&quot;/&gt;&lt;property id=&quot;20303&quot; value=&quot;Vũ Duy Hưng&quot;/&gt;&lt;property id=&quot;20307&quot; value=&quot;274&quot;/&gt;&lt;property id=&quot;20309&quot; value=&quot;24549&quot;/&gt;&lt;property id=&quot;20312&quot; value=&quot;0&quot;/&gt;&lt;property id=&quot;20601&quot; value=&quot;0&quot;/&gt;&lt;/object&gt;&lt;object type=&quot;3&quot; unique_id=&quot;13537&quot;&gt;&lt;property id=&quot;20148&quot; value=&quot;5&quot;/&gt;&lt;property id=&quot;20300&quot; value=&quot;Slide 19&quot;/&gt;&lt;property id=&quot;20302&quot; value=&quot;0&quot;/&gt;&lt;property id=&quot;20303&quot; value=&quot;Vũ Duy Hưng&quot;/&gt;&lt;property id=&quot;20307&quot; value=&quot;275&quot;/&gt;&lt;property id=&quot;20309&quot; value=&quot;24549&quot;/&gt;&lt;property id=&quot;20312&quot; value=&quot;0&quot;/&gt;&lt;property id=&quot;20601&quot; value=&quot;0&quot;/&gt;&lt;/object&gt;&lt;object type=&quot;3&quot; unique_id=&quot;13538&quot;&gt;&lt;property id=&quot;20148&quot; value=&quot;5&quot;/&gt;&lt;property id=&quot;20300&quot; value=&quot;Slide 20&quot;/&gt;&lt;property id=&quot;20302&quot; value=&quot;0&quot;/&gt;&lt;property id=&quot;20303&quot; value=&quot;Vũ Duy Hưng&quot;/&gt;&lt;property id=&quot;20307&quot; value=&quot;276&quot;/&gt;&lt;property id=&quot;20309&quot; value=&quot;24549&quot;/&gt;&lt;property id=&quot;20312&quot; value=&quot;0&quot;/&gt;&lt;property id=&quot;20601&quot; value=&quot;0&quot;/&gt;&lt;/object&gt;&lt;object type=&quot;3&quot; unique_id=&quot;13723&quot;&gt;&lt;property id=&quot;20148&quot; value=&quot;5&quot;/&gt;&lt;property id=&quot;20300&quot; value=&quot;Slide 21&quot;/&gt;&lt;property id=&quot;20302&quot; value=&quot;0&quot;/&gt;&lt;property id=&quot;20303&quot; value=&quot;Vũ Duy Hưng&quot;/&gt;&lt;property id=&quot;20307&quot; value=&quot;277&quot;/&gt;&lt;property id=&quot;20309&quot; value=&quot;24549&quot;/&gt;&lt;property id=&quot;20312&quot; value=&quot;0&quot;/&gt;&lt;property id=&quot;20601&quot; value=&quot;0&quot;/&gt;&lt;/object&gt;&lt;object type=&quot;3&quot; unique_id=&quot;13724&quot;&gt;&lt;property id=&quot;20148&quot; value=&quot;5&quot;/&gt;&lt;property id=&quot;20300&quot; value=&quot;Slide 22&quot;/&gt;&lt;property id=&quot;20302&quot; value=&quot;0&quot;/&gt;&lt;property id=&quot;20303&quot; value=&quot;Vũ Duy Hưng&quot;/&gt;&lt;property id=&quot;20307&quot; value=&quot;278&quot;/&gt;&lt;property id=&quot;20309&quot; value=&quot;24549&quot;/&gt;&lt;property id=&quot;20312&quot; value=&quot;0&quot;/&gt;&lt;property id=&quot;20601&quot; value=&quot;0&quot;/&gt;&lt;/object&gt;&lt;object type=&quot;3&quot; unique_id=&quot;13725&quot;&gt;&lt;property id=&quot;20148&quot; value=&quot;5&quot;/&gt;&lt;property id=&quot;20300&quot; value=&quot;Slide 23&quot;/&gt;&lt;property id=&quot;20302&quot; value=&quot;0&quot;/&gt;&lt;property id=&quot;20303&quot; value=&quot;Vũ Duy Hưng&quot;/&gt;&lt;property id=&quot;20307&quot; value=&quot;279&quot;/&gt;&lt;property id=&quot;20309&quot; value=&quot;24549&quot;/&gt;&lt;property id=&quot;20312&quot; value=&quot;0&quot;/&gt;&lt;property id=&quot;20601&quot; value=&quot;0&quot;/&gt;&lt;/object&gt;&lt;object type=&quot;3&quot; unique_id=&quot;14072&quot;&gt;&lt;property id=&quot;20148&quot; value=&quot;5&quot;/&gt;&lt;property id=&quot;20300&quot; value=&quot;Slide 24 - &amp;quot;Drag Drop&amp;quot;&quot;/&gt;&lt;property id=&quot;20302&quot; value=&quot;0&quot;/&gt;&lt;property id=&quot;20303&quot; value=&quot;Vũ Duy Hưng&quot;/&gt;&lt;property id=&quot;20307&quot; value=&quot;282&quot;/&gt;&lt;property id=&quot;20309&quot; value=&quot;24549&quot;/&gt;&lt;property id=&quot;20312&quot; value=&quot;0&quot;/&gt;&lt;property id=&quot;20601&quot; value=&quot;0&quot;/&gt;&lt;/object&gt;&lt;object type=&quot;3&quot; unique_id=&quot;14073&quot;&gt;&lt;property id=&quot;20148&quot; value=&quot;5&quot;/&gt;&lt;property id=&quot;20300&quot; value=&quot;Slide 25 - &amp;quot;Kết hợp cột A và cột B cho phù hợp&amp;quot;&quot;/&gt;&lt;property id=&quot;20302&quot; value=&quot;0&quot;/&gt;&lt;property id=&quot;20303&quot; value=&quot;Vũ Duy Hưng&quot;/&gt;&lt;property id=&quot;20307&quot; value=&quot;283&quot;/&gt;&lt;property id=&quot;20309&quot; value=&quot;24549&quot;/&gt;&lt;property id=&quot;20312&quot; value=&quot;0&quot;/&gt;&lt;property id=&quot;20601&quot; value=&quot;0&quot;/&gt;&lt;/object&gt;&lt;object type=&quot;3&quot; unique_id=&quot;14075&quot;&gt;&lt;property id=&quot;20148&quot; value=&quot;5&quot;/&gt;&lt;property id=&quot;20300&quot; value=&quot;Slide 26&quot;/&gt;&lt;property id=&quot;20302&quot; value=&quot;0&quot;/&gt;&lt;property id=&quot;20303&quot; value=&quot;Vũ Duy Hưng&quot;/&gt;&lt;property id=&quot;20307&quot; value=&quot;281&quot;/&gt;&lt;property id=&quot;20309&quot; value=&quot;24549&quot;/&gt;&lt;property id=&quot;20312&quot; value=&quot;0&quot;/&gt;&lt;property id=&quot;20601&quot; value=&quot;0&quot;/&gt;&lt;/object&gt;&lt;object type=&quot;3&quot; unique_id=&quot;14414&quot;&gt;&lt;property id=&quot;20148&quot; value=&quot;5&quot;/&gt;&lt;property id=&quot;20300&quot; value=&quot;Slide 28 - &amp;quot;Cách lắp  đặt dây dẫn mạng điện bằng ống luồn dây dạng hộp&amp;quot;&quot;/&gt;&lt;property id=&quot;20302&quot; value=&quot;0&quot;/&gt;&lt;property id=&quot;20303&quot; value=&quot;Vũ Duy Hưng&quot;/&gt;&lt;property id=&quot;20307&quot; value=&quot;286&quot;/&gt;&lt;property id=&quot;20309&quot; value=&quot;24549&quot;/&gt;&lt;property id=&quot;20312&quot; value=&quot;0&quot;/&gt;&lt;property id=&quot;20601&quot; value=&quot;0&quot;/&gt;&lt;/object&gt;&lt;object type=&quot;3&quot; unique_id=&quot;14563&quot;&gt;&lt;property id=&quot;20148&quot; value=&quot;5&quot;/&gt;&lt;property id=&quot;20300&quot; value=&quot;Slide 29&quot;/&gt;&lt;property id=&quot;20302&quot; value=&quot;0&quot;/&gt;&lt;property id=&quot;20303&quot; value=&quot;Vũ Duy Hưng&quot;/&gt;&lt;property id=&quot;20307&quot; value=&quot;288&quot;/&gt;&lt;property id=&quot;20309&quot; value=&quot;24549&quot;/&gt;&lt;property id=&quot;20312&quot; value=&quot;0&quot;/&gt;&lt;property id=&quot;20601&quot; value=&quot;0&quot;/&gt;&lt;/object&gt;&lt;object type=&quot;3&quot; unique_id=&quot;14869&quot;&gt;&lt;property id=&quot;20148&quot; value=&quot;5&quot;/&gt;&lt;property id=&quot;20300&quot; value=&quot;Slide 30&quot;/&gt;&lt;property id=&quot;20302&quot; value=&quot;0&quot;/&gt;&lt;property id=&quot;20303&quot; value=&quot;Vũ Duy Hưng&quot;/&gt;&lt;property id=&quot;20307&quot; value=&quot;290&quot;/&gt;&lt;property id=&quot;20309&quot; value=&quot;24549&quot;/&gt;&lt;property id=&quot;20312&quot; value=&quot;0&quot;/&gt;&lt;property id=&quot;20601&quot; value=&quot;0&quot;/&gt;&lt;/object&gt;&lt;object type=&quot;3&quot; unique_id=&quot;14870&quot;&gt;&lt;property id=&quot;20148&quot; value=&quot;5&quot;/&gt;&lt;property id=&quot;20300&quot; value=&quot;Slide 31&quot;/&gt;&lt;property id=&quot;20302&quot; value=&quot;0&quot;/&gt;&lt;property id=&quot;20303&quot; value=&quot;Vũ Duy Hưng&quot;/&gt;&lt;property id=&quot;20307&quot; value=&quot;291&quot;/&gt;&lt;property id=&quot;20309&quot; value=&quot;24549&quot;/&gt;&lt;property id=&quot;20312&quot; value=&quot;0&quot;/&gt;&lt;property id=&quot;20601&quot; value=&quot;0&quot;/&gt;&lt;/object&gt;&lt;object type=&quot;3&quot; unique_id=&quot;14871&quot;&gt;&lt;property id=&quot;20148&quot; value=&quot;5&quot;/&gt;&lt;property id=&quot;20300&quot; value=&quot;Slide 32&quot;/&gt;&lt;property id=&quot;20302&quot; value=&quot;0&quot;/&gt;&lt;property id=&quot;20303&quot; value=&quot;Vũ Duy Hưng&quot;/&gt;&lt;property id=&quot;20307&quot; value=&quot;292&quot;/&gt;&lt;property id=&quot;20309&quot; value=&quot;24549&quot;/&gt;&lt;property id=&quot;20312&quot; value=&quot;0&quot;/&gt;&lt;property id=&quot;20601&quot; value=&quot;0&quot;/&gt;&lt;/object&gt;&lt;object type=&quot;3&quot; unique_id=&quot;14872&quot;&gt;&lt;property id=&quot;20148&quot; value=&quot;5&quot;/&gt;&lt;property id=&quot;20300&quot; value=&quot;Slide 33&quot;/&gt;&lt;property id=&quot;20302&quot; value=&quot;0&quot;/&gt;&lt;property id=&quot;20303&quot; value=&quot;Vũ Duy Hưng&quot;/&gt;&lt;property id=&quot;20307&quot; value=&quot;293&quot;/&gt;&lt;property id=&quot;20309&quot; value=&quot;24549&quot;/&gt;&lt;property id=&quot;20312&quot; value=&quot;0&quot;/&gt;&lt;property id=&quot;20601&quot; value=&quot;0&quot;/&gt;&lt;/object&gt;&lt;object type=&quot;3&quot; unique_id=&quot;14873&quot;&gt;&lt;property id=&quot;20148&quot; value=&quot;5&quot;/&gt;&lt;property id=&quot;20300&quot; value=&quot;Slide 34&quot;/&gt;&lt;property id=&quot;20302&quot; value=&quot;0&quot;/&gt;&lt;property id=&quot;20303&quot; value=&quot;Vũ Duy Hưng&quot;/&gt;&lt;property id=&quot;20307&quot; value=&quot;294&quot;/&gt;&lt;property id=&quot;20309&quot; value=&quot;24549&quot;/&gt;&lt;property id=&quot;20312&quot; value=&quot;0&quot;/&gt;&lt;property id=&quot;20601&quot; value=&quot;0&quot;/&gt;&lt;/object&gt;&lt;object type=&quot;3&quot; unique_id=&quot;15006&quot;&gt;&lt;property id=&quot;20148&quot; value=&quot;5&quot;/&gt;&lt;property id=&quot;20300&quot; value=&quot;Slide 35&quot;/&gt;&lt;property id=&quot;20302&quot; value=&quot;0&quot;/&gt;&lt;property id=&quot;20303&quot; value=&quot;Vũ Duy Hưng&quot;/&gt;&lt;property id=&quot;20307&quot; value=&quot;295&quot;/&gt;&lt;property id=&quot;20309&quot; value=&quot;24549&quot;/&gt;&lt;property id=&quot;20312&quot; value=&quot;0&quot;/&gt;&lt;property id=&quot;20601&quot; value=&quot;0&quot;/&gt;&lt;/object&gt;&lt;object type=&quot;3&quot; unique_id=&quot;15183&quot;&gt;&lt;property id=&quot;20148&quot; value=&quot;5&quot;/&gt;&lt;property id=&quot;20300&quot; value=&quot;Slide 36&quot;/&gt;&lt;property id=&quot;20302&quot; value=&quot;0&quot;/&gt;&lt;property id=&quot;20303&quot; value=&quot;Vũ Duy Hưng&quot;/&gt;&lt;property id=&quot;20307&quot; value=&quot;296&quot;/&gt;&lt;property id=&quot;20309&quot; value=&quot;24549&quot;/&gt;&lt;property id=&quot;20312&quot; value=&quot;0&quot;/&gt;&lt;property id=&quot;20601&quot; value=&quot;0&quot;/&gt;&lt;/object&gt;&lt;object type=&quot;3&quot; unique_id=&quot;15502&quot;&gt;&lt;property id=&quot;20148&quot; value=&quot;5&quot;/&gt;&lt;property id=&quot;20300&quot; value=&quot;Slide 37&quot;/&gt;&lt;property id=&quot;20302&quot; value=&quot;0&quot;/&gt;&lt;property id=&quot;20303&quot; value=&quot;Vũ Duy Hưng&quot;/&gt;&lt;property id=&quot;20307&quot; value=&quot;297&quot;/&gt;&lt;property id=&quot;20309&quot; value=&quot;24549&quot;/&gt;&lt;property id=&quot;20312&quot; value=&quot;0&quot;/&gt;&lt;property id=&quot;20601&quot; value=&quot;0&quot;/&gt;&lt;/object&gt;&lt;object type=&quot;3&quot; unique_id=&quot;15503&quot;&gt;&lt;property id=&quot;20148&quot; value=&quot;5&quot;/&gt;&lt;property id=&quot;20300&quot; value=&quot;Slide 38&quot;/&gt;&lt;property id=&quot;20302&quot; value=&quot;0&quot;/&gt;&lt;property id=&quot;20303&quot; value=&quot;Vũ Duy Hưng&quot;/&gt;&lt;property id=&quot;20307&quot; value=&quot;298&quot;/&gt;&lt;property id=&quot;20309&quot; value=&quot;24549&quot;/&gt;&lt;property id=&quot;20312&quot; value=&quot;0&quot;/&gt;&lt;property id=&quot;20601&quot; value=&quot;0&quot;/&gt;&lt;/object&gt;&lt;object type=&quot;3&quot; unique_id=&quot;15739&quot;&gt;&lt;property id=&quot;20148&quot; value=&quot;5&quot;/&gt;&lt;property id=&quot;20300&quot; value=&quot;Slide 39&quot;/&gt;&lt;property id=&quot;20302&quot; value=&quot;0&quot;/&gt;&lt;property id=&quot;20303&quot; value=&quot;Vũ Duy Hưng&quot;/&gt;&lt;property id=&quot;20307&quot; value=&quot;299&quot;/&gt;&lt;property id=&quot;20309&quot; value=&quot;24549&quot;/&gt;&lt;property id=&quot;20312&quot; value=&quot;0&quot;/&gt;&lt;property id=&quot;20601&quot; value=&quot;0&quot;/&gt;&lt;/object&gt;&lt;object type=&quot;3&quot; unique_id=&quot;16172&quot;&gt;&lt;property id=&quot;20148&quot; value=&quot;5&quot;/&gt;&lt;property id=&quot;20300&quot; value=&quot;Slide 40&quot;/&gt;&lt;property id=&quot;20302&quot; value=&quot;0&quot;/&gt;&lt;property id=&quot;20303&quot; value=&quot;Vũ Duy Hưng&quot;/&gt;&lt;property id=&quot;20307&quot; value=&quot;300&quot;/&gt;&lt;property id=&quot;20309&quot; value=&quot;24549&quot;/&gt;&lt;property id=&quot;20312&quot; value=&quot;0&quot;/&gt;&lt;property id=&quot;20601&quot; value=&quot;0&quot;/&gt;&lt;/object&gt;&lt;object type=&quot;3&quot; unique_id=&quot;16174&quot;&gt;&lt;property id=&quot;20148&quot; value=&quot;5&quot;/&gt;&lt;property id=&quot;20300&quot; value=&quot;Slide 41&quot;/&gt;&lt;property id=&quot;20302&quot; value=&quot;0&quot;/&gt;&lt;property id=&quot;20303&quot; value=&quot;Vũ Duy Hưng&quot;/&gt;&lt;property id=&quot;20307&quot; value=&quot;302&quot;/&gt;&lt;property id=&quot;20309&quot; value=&quot;24549&quot;/&gt;&lt;property id=&quot;20312&quot; value=&quot;0&quot;/&gt;&lt;property id=&quot;20601&quot; value=&quot;0&quot;/&gt;&lt;/object&gt;&lt;object type=&quot;3&quot; unique_id=&quot;16430&quot;&gt;&lt;property id=&quot;20148&quot; value=&quot;5&quot;/&gt;&lt;property id=&quot;20300&quot; value=&quot;Slide 42&quot;/&gt;&lt;property id=&quot;20302&quot; value=&quot;0&quot;/&gt;&lt;property id=&quot;20303&quot; value=&quot;Vũ Duy Hưng&quot;/&gt;&lt;property id=&quot;20307&quot; value=&quot;303&quot;/&gt;&lt;property id=&quot;20309&quot; value=&quot;24549&quot;/&gt;&lt;property id=&quot;20312&quot; value=&quot;0&quot;/&gt;&lt;property id=&quot;20601&quot; value=&quot;0&quot;/&gt;&lt;/object&gt;&lt;object type=&quot;3&quot; unique_id=&quot;16691&quot;&gt;&lt;property id=&quot;20148&quot; value=&quot;5&quot;/&gt;&lt;property id=&quot;20300&quot; value=&quot;Slide 43&quot;/&gt;&lt;property id=&quot;20302&quot; value=&quot;0&quot;/&gt;&lt;property id=&quot;20303&quot; value=&quot;Vũ Duy Hưng&quot;/&gt;&lt;property id=&quot;20307&quot; value=&quot;304&quot;/&gt;&lt;property id=&quot;20309&quot; value=&quot;24549&quot;/&gt;&lt;property id=&quot;20312&quot; value=&quot;0&quot;/&gt;&lt;property id=&quot;20601&quot; value=&quot;0&quot;/&gt;&lt;/object&gt;&lt;object type=&quot;3&quot; unique_id=&quot;17241&quot;&gt;&lt;property id=&quot;20148&quot; value=&quot;5&quot;/&gt;&lt;property id=&quot;20300&quot; value=&quot;Slide 45&quot;/&gt;&lt;property id=&quot;20302&quot; value=&quot;0&quot;/&gt;&lt;property id=&quot;20303&quot; value=&quot;Vũ Duy Hưng&quot;/&gt;&lt;property id=&quot;20307&quot; value=&quot;307&quot;/&gt;&lt;property id=&quot;20309&quot; value=&quot;24549&quot;/&gt;&lt;property id=&quot;20312&quot; value=&quot;0&quot;/&gt;&lt;property id=&quot;20601&quot; value=&quot;0&quot;/&gt;&lt;/object&gt;&lt;object type=&quot;3&quot; unique_id=&quot;17928&quot;&gt;&lt;property id=&quot;20148&quot; value=&quot;5&quot;/&gt;&lt;property id=&quot;20300&quot; value=&quot;Slide 44&quot;/&gt;&lt;property id=&quot;20302&quot; value=&quot;0&quot;/&gt;&lt;property id=&quot;20303&quot; value=&quot;Vũ Duy Hưng&quot;/&gt;&lt;property id=&quot;20307&quot; value=&quot;309&quot;/&gt;&lt;property id=&quot;20309&quot; value=&quot;24549&quot;/&gt;&lt;property id=&quot;20312&quot; value=&quot;0&quot;/&gt;&lt;property id=&quot;20601&quot; value=&quot;0&quot;/&gt;&lt;/object&gt;&lt;object type=&quot;3&quot; unique_id=&quot;17929&quot;&gt;&lt;property id=&quot;20148&quot; value=&quot;5&quot;/&gt;&lt;property id=&quot;20300&quot; value=&quot;Slide 46&quot;/&gt;&lt;property id=&quot;20302&quot; value=&quot;0&quot;/&gt;&lt;property id=&quot;20303&quot; value=&quot;Vũ Duy Hưng&quot;/&gt;&lt;property id=&quot;20307&quot; value=&quot;310&quot;/&gt;&lt;property id=&quot;20309&quot; value=&quot;24549&quot;/&gt;&lt;property id=&quot;20312&quot; value=&quot;0&quot;/&gt;&lt;property id=&quot;20601&quot; value=&quot;0&quot;/&gt;&lt;/object&gt;&lt;object type=&quot;3&quot; unique_id=&quot;18225&quot;&gt;&lt;property id=&quot;20148&quot; value=&quot;5&quot;/&gt;&lt;property id=&quot;20300&quot; value=&quot;Slide 47&quot;/&gt;&lt;property id=&quot;20302&quot; value=&quot;0&quot;/&gt;&lt;property id=&quot;20303&quot; value=&quot;Vũ Duy Hưng&quot;/&gt;&lt;property id=&quot;20307&quot; value=&quot;311&quot;/&gt;&lt;property id=&quot;20309&quot; value=&quot;24549&quot;/&gt;&lt;property id=&quot;20312&quot; value=&quot;0&quot;/&gt;&lt;property id=&quot;20601&quot; value=&quot;0&quot;/&gt;&lt;/object&gt;&lt;object type=&quot;3&quot; unique_id=&quot;18226&quot;&gt;&lt;property id=&quot;20148&quot; value=&quot;5&quot;/&gt;&lt;property id=&quot;20300&quot; value=&quot;Slide 48 - &amp;quot;Câu 1: Kết hợp cột A với cột B cho phù hợp&amp;quot;&quot;/&gt;&lt;property id=&quot;20302&quot; value=&quot;0&quot;/&gt;&lt;property id=&quot;20303&quot; value=&quot;Vũ Duy Hưng&quot;/&gt;&lt;property id=&quot;20307&quot; value=&quot;312&quot;/&gt;&lt;property id=&quot;20309&quot; value=&quot;24549&quot;/&gt;&lt;property id=&quot;20312&quot; value=&quot;0&quot;/&gt;&lt;property id=&quot;20601&quot; value=&quot;0&quot;/&gt;&lt;/object&gt;&lt;object type=&quot;3&quot; unique_id=&quot;18727&quot;&gt;&lt;property id=&quot;20148&quot; value=&quot;5&quot;/&gt;&lt;property id=&quot;20300&quot; value=&quot;Slide 9&quot;/&gt;&lt;property id=&quot;20302&quot; value=&quot;0&quot;/&gt;&lt;property id=&quot;20303&quot; value=&quot;Vũ Duy Hưng&quot;/&gt;&lt;property id=&quot;20307&quot; value=&quot;314&quot;/&gt;&lt;property id=&quot;20309&quot; value=&quot;24549&quot;/&gt;&lt;property id=&quot;20312&quot; value=&quot;0&quot;/&gt;&lt;property id=&quot;20601&quot; value=&quot;0&quot;/&gt;&lt;/object&gt;&lt;object type=&quot;3&quot; unique_id=&quot;18920&quot;&gt;&lt;property id=&quot;20148&quot; value=&quot;5&quot;/&gt;&lt;property id=&quot;20300&quot; value=&quot;Slide 1&quot;/&gt;&lt;property id=&quot;20302&quot; value=&quot;0&quot;/&gt;&lt;property id=&quot;20303&quot; value=&quot;Vũ Duy Hưng&quot;/&gt;&lt;property id=&quot;20307&quot; value=&quot;315&quot;/&gt;&lt;property id=&quot;20309&quot; value=&quot;24549&quot;/&gt;&lt;property id=&quot;20312&quot; value=&quot;0&quot;/&gt;&lt;property id=&quot;20601&quot; value=&quot;0&quot;/&gt;&lt;/object&gt;&lt;object type=&quot;3&quot; unique_id=&quot;22428&quot;&gt;&lt;property id=&quot;20148&quot; value=&quot;5&quot;/&gt;&lt;property id=&quot;20300&quot; value=&quot;Slide 49 - &amp;quot;Câu 2. Ưu điểm của lắp đặt nổi là&amp;quot;&quot;/&gt;&lt;property id=&quot;20302&quot; value=&quot;0&quot;/&gt;&lt;property id=&quot;20303&quot; value=&quot;Vũ Duy Hưng&quot;/&gt;&lt;property id=&quot;20307&quot; value=&quot;321&quot;/&gt;&lt;property id=&quot;20309&quot; value=&quot;24549&quot;/&gt;&lt;property id=&quot;20312&quot; value=&quot;0&quot;/&gt;&lt;property id=&quot;20601&quot; value=&quot;0&quot;/&gt;&lt;/object&gt;&lt;object type=&quot;3&quot; unique_id=&quot;22429&quot;&gt;&lt;property id=&quot;20148&quot; value=&quot;5&quot;/&gt;&lt;property id=&quot;20300&quot; value=&quot;Slide 50 - &amp;quot;Câu 3. Ghi tên phụ kiện tương ứng với các hình sau:&amp;quot;&quot;/&gt;&lt;property id=&quot;20302&quot; value=&quot;0&quot;/&gt;&lt;property id=&quot;20303&quot; value=&quot;Vũ Duy Hưng&quot;/&gt;&lt;property id=&quot;20307&quot; value=&quot;322&quot;/&gt;&lt;property id=&quot;20309&quot; value=&quot;24549&quot;/&gt;&lt;property id=&quot;20312&quot; value=&quot;0&quot;/&gt;&lt;property id=&quot;20601&quot; value=&quot;0&quot;/&gt;&lt;/object&gt;&lt;object type=&quot;3&quot; unique_id=&quot;23352&quot;&gt;&lt;property id=&quot;20148&quot; value=&quot;5&quot;/&gt;&lt;property id=&quot;20300&quot; value=&quot;Slide 52&quot;/&gt;&lt;property id=&quot;20302&quot; value=&quot;0&quot;/&gt;&lt;property id=&quot;20303&quot; value=&quot;Vũ Duy Hưng&quot;/&gt;&lt;property id=&quot;20307&quot; value=&quot;326&quot;/&gt;&lt;property id=&quot;20309&quot; value=&quot;24549&quot;/&gt;&lt;property id=&quot;20312&quot; value=&quot;0&quot;/&gt;&lt;property id=&quot;20601&quot; value=&quot;0&quot;/&gt;&lt;/object&gt;&lt;object type=&quot;3&quot; unique_id=&quot;23353&quot;&gt;&lt;property id=&quot;20148&quot; value=&quot;5&quot;/&gt;&lt;property id=&quot;20300&quot; value=&quot;Slide 53&quot;/&gt;&lt;property id=&quot;20302&quot; value=&quot;0&quot;/&gt;&lt;property id=&quot;20303&quot; value=&quot;Vũ Duy Hưng&quot;/&gt;&lt;property id=&quot;20307&quot; value=&quot;327&quot;/&gt;&lt;property id=&quot;20309&quot; value=&quot;24549&quot;/&gt;&lt;property id=&quot;20312&quot; value=&quot;0&quot;/&gt;&lt;property id=&quot;20601&quot; value=&quot;0&quot;/&gt;&lt;/object&gt;&lt;object type=&quot;3&quot; unique_id=&quot;23354&quot;&gt;&lt;property id=&quot;20148&quot; value=&quot;5&quot;/&gt;&lt;property id=&quot;20300&quot; value=&quot;Slide 54&quot;/&gt;&lt;property id=&quot;20302&quot; value=&quot;0&quot;/&gt;&lt;property id=&quot;20303&quot; value=&quot;Vũ Duy Hưng&quot;/&gt;&lt;property id=&quot;20307&quot; value=&quot;328&quot;/&gt;&lt;property id=&quot;20309&quot; value=&quot;24549&quot;/&gt;&lt;property id=&quot;20312&quot; value=&quot;0&quot;/&gt;&lt;property id=&quot;20601&quot; value=&quot;0&quot;/&gt;&lt;/object&gt;&lt;object type=&quot;3&quot; unique_id=&quot;24748&quot;&gt;&lt;property id=&quot;20148&quot; value=&quot;5&quot;/&gt;&lt;property id=&quot;20300&quot; value=&quot;Slide 27 - &amp;quot;Phụ kiện và cách lắp đặt phụ kiện ống PVC&amp;quot;&quot;/&gt;&lt;property id=&quot;20302&quot; value=&quot;0&quot;/&gt;&lt;property id=&quot;20303&quot; value=&quot;Vũ Duy Hưng&quot;/&gt;&lt;property id=&quot;20307&quot; value=&quot;329&quot;/&gt;&lt;property id=&quot;20309&quot; value=&quot;24549&quot;/&gt;&lt;property id=&quot;20312&quot; value=&quot;0&quot;/&gt;&lt;property id=&quot;20601&quot; value=&quot;0&quot;/&gt;&lt;/object&gt;&lt;object type=&quot;3&quot; unique_id=&quot;25407&quot;&gt;&lt;property id=&quot;20148&quot; value=&quot;5&quot;/&gt;&lt;property id=&quot;20300&quot; value=&quot;Slide 51&quot;/&gt;&lt;property id=&quot;20302&quot; value=&quot;0&quot;/&gt;&lt;property id=&quot;20303&quot; value=&quot;Vũ Duy Hưng&quot;/&gt;&lt;property id=&quot;20307&quot; value=&quot;330&quot;/&gt;&lt;property id=&quot;20309&quot; value=&quot;24549&quot;/&gt;&lt;property id=&quot;20312&quot; value=&quot;0&quot;/&gt;&lt;property id=&quot;20601&quot; value=&quot;0&quot;/&gt;&lt;/object&gt;&lt;/object&gt;&lt;object type=&quot;4&quot; unique_id=&quot;13889&quot;&gt;&lt;object type=&quot;5&quot; unique_id=&quot;24549&quot;&gt;&lt;property id=&quot;20000&quot; value=&quot;0&quot;/&gt;&lt;property id=&quot;20149&quot; value=&quot;Vũ Duy Hưng&quot;/&gt;&lt;property id=&quot;20150&quot; value=&quot;Giáo viên trường THCS Ngũ Đoan&quot;/&gt;&lt;property id=&quot;20151&quot; value=&quot;chân dung.jpg&quot;/&gt;&lt;property id=&quot;20153&quot; value=&quot;vuduyhungvnn1269@gmail.com&quot;/&gt;&lt;property id=&quot;20159&quot; value=&quot;logo.png&quot;/&gt;&lt;/object&gt;&lt;/object&gt;&lt;object type=&quot;10&quot; unique_id=&quot;13890&quot;&gt;&lt;object type=&quot;11&quot; unique_id=&quot;13891&quot;&gt;&lt;property id=&quot;20180&quot; value=&quot;0&quot;/&gt;&lt;property id=&quot;20181&quot; value=&quot;1&quot;/&gt;&lt;property id=&quot;20183&quot; value=&quot;1&quot;/&gt;&lt;/object&gt;&lt;object type=&quot;12&quot; unique_id=&quot;24550&quot;&gt;&lt;/object&gt;&lt;/object&gt;&lt;/object&gt;&lt;/database&gt;"/>
  <p:tag name="MMPROD_DATA" val="&lt;object type=&quot;10002&quot; unique_id=&quot;901&quot;&gt;&lt;property id=&quot;10007&quot; value=&quot;Next&quot;/&gt;&lt;property id=&quot;10008&quot; value=&quot;Back&quot;/&gt;&lt;property id=&quot;10009&quot; value=&quot;Chấp nhận&quot;/&gt;&lt;property id=&quot;10012&quot; value=&quot;0&quot;/&gt;&lt;property id=&quot;10022&quot; value=&quot;Làm lại&quot;/&gt;&lt;property id=&quot;10068&quot; value=&quot;Đúng rồi - Nhấn vào bất cứ đâu để tiếp tục&quot;/&gt;&lt;property id=&quot;10069&quot; value=&quot;Sai rồi - Nhấn vào bất cứ đâu để tiếp tục&quot;/&gt;&lt;property id=&quot;10124&quot; value=&quot;Click to continue&quot;/&gt;&lt;property id=&quot;10125&quot; value=&quot;Click to submit answer&quot;/&gt;&lt;property id=&quot;10126&quot; value=&quot;Click to go back&quot;/&gt;&lt;property id=&quot;10127&quot; value=&quot;Làm lại&quot;/&gt;&lt;property id=&quot;10128&quot; value=&quot;Click to clear&quot;/&gt;&lt;property id=&quot;10133&quot; value=&quot;0&quot;/&gt;&lt;property id=&quot;10134&quot; value=&quot;0&quot;/&gt;&lt;property id=&quot;10135&quot; value=&quot;,&quot;/&gt;&lt;property id=&quot;10136&quot; value=&quot;2&quot;/&gt;&lt;property id=&quot;10156&quot; value=&quot;1&quot;/&gt;&lt;property id=&quot;10157&quot; value=&quot;1&quot;/&gt;&lt;property id=&quot;10158&quot; value=&quot;1&quot;/&gt;&lt;property id=&quot;10177&quot; value=&quot;1&quot;/&gt;&lt;property id=&quot;10183&quot; value=&quot;Bạn phải trả lời câu hỏi này trước khi tiếp tục nhé&quot;/&gt;&lt;property id=&quot;10185&quot; value=&quot;1&quot;/&gt;&lt;property id=&quot;10188&quot; value=&quot;The time to answer this question has expired.&quot;/&gt;&lt;property id=&quot;10189&quot; value=&quot;1&quot;/&gt;&lt;property id=&quot;10194&quot; value=&quot;0&quot;/&gt;&lt;property id=&quot;10195&quot; value=&quot;1&quot;/&gt;&lt;property id=&quot;10196&quot; value=&quot;0&quot;/&gt;&lt;property id=&quot;10198&quot; value=&quot;100&quot;/&gt;&lt;property id=&quot;10200&quot; value=&quot;1&quot;/&gt;&lt;property id=&quot;10212&quot; value=&quot;1&quot;/&gt;&lt;property id=&quot;10213&quot; value=&quot;1&quot;/&gt;&lt;property id=&quot;10214&quot; value=&quot;0&quot;/&gt;&lt;property id=&quot;10215&quot; value=&quot;0&quot;/&gt;&lt;property id=&quot;10216&quot; value=&quot;0&quot;/&gt;&lt;property id=&quot;10217&quot; value=&quot;1&quot;/&gt;&lt;property id=&quot;10218&quot; value=&quot;0&quot;/&gt;&lt;property id=&quot;10219&quot; value=&quot;0&quot;/&gt;&lt;property id=&quot;10221&quot; value=&quot;&amp;lt;Format Name=&amp;quot;Presentation Default&amp;quot;&amp;gt;&amp;lt;Question FontName=&amp;quot;Calibri Light&amp;quot; IsBold=&amp;quot;0&amp;quot; IsItalic=&amp;quot;0&amp;quot; IsUnderline=&amp;quot;0&amp;quot; FontSize=&amp;quot;44&amp;quot;/&amp;gt;&amp;lt;Answer FontName=&amp;quot;Calibri&amp;quot; IsBold=&amp;quot;0&amp;quot; IsItalic=&amp;quot;0&amp;quot; IsUnderline=&amp;quot;0&amp;quot; FontSize=&amp;quot;24&amp;quot;/&amp;gt;&amp;lt;Button FontName=&amp;quot;Calibri Light&amp;quot; IsBold=&amp;quot;0&amp;quot; IsItalic=&amp;quot;0&amp;quot; IsUnderline=&amp;quot;0&amp;quot; FontSize=&amp;quot;14&amp;quot;/&amp;gt;&amp;lt;Message FontName=&amp;quot;Calibri Light&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property id=&quot;10235&quot; value=&quot;0&quot;/&gt;&lt;property id=&quot;10236&quot; value=&quot;0&quot;/&gt;&lt;property id=&quot;10237&quot; value=&quot;0&quot;/&gt;&lt;property id=&quot;10238&quot; value=&quot;-1&quot;/&gt;&lt;property id=&quot;10239&quot; value=&quot;-1&quot;/&gt;&lt;property id=&quot;10240&quot; value=&quot;-1&quot;/&gt;&lt;property id=&quot;10241&quot; value=&quot;-1&quot;/&gt;&lt;property id=&quot;10242&quot; value=&quot;-1&quot;/&gt;&lt;property id=&quot;10243&quot; value=&quot;-1&quot;/&gt;&lt;property id=&quot;10244&quot; value=&quot;1&quot;/&gt;&lt;property id=&quot;10245&quot; value=&quot;0&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004&quot;&gt;&lt;property id=&quot;10002&quot; value=&quot;Kiểm tra kiến thức&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1&quot;/&gt;&lt;property id=&quot;10029&quot; value=&quot;2&quot;/&gt;&lt;property id=&quot;10072&quot; value=&quot;Quiz10004&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Em đã vượt qua, chúc mừng em!&quot;/&gt;&lt;property id=&quot;10166&quot; value=&quot;Em chưa thành công, lần sau cố gằng hơn em nhé!&quot;/&gt;&lt;property id=&quot;10167&quot; value=&quot;FFFFFFFF&quot;/&gt;&lt;property id=&quot;10169&quot; value=&quot;Question %d of %d&quot;/&gt;&lt;property id=&quot;10170&quot; value=&quot;Send E-mail&quot;/&gt;&lt;property id=&quot;10171&quot; value=&quot;Bạn đã trả lời đúng câu hỏi này!&quot;/&gt;&lt;property id=&quot;10172&quot; value=&quot;Bạn đã không hoàn thành câu hỏi này!&quot;/&gt;&lt;property id=&quot;10173&quot; value=&quot;Câu trả lời của bạn:&quot;/&gt;&lt;property id=&quot;10174&quot; value=&quot;Câu trả lời đúng là:&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10&quot;/&gt;&lt;object type=&quot;10062&quot; unique_id=&quot;10006&quot;&gt;&lt;object type=&quot;10050&quot; unique_id=&quot;10007&quot;&gt;&lt;property id=&quot;10020&quot; value=&quot;2&quot;/&gt;&lt;property id=&quot;10102&quot; value=&quot;1&quot;/&gt;&lt;property id=&quot;10191&quot; value=&quot;-1&quot;/&gt;&lt;/object&gt;&lt;object type=&quot;10051&quot; unique_id=&quot;10008&quot;&gt;&lt;property id=&quot;10020&quot; value=&quot;2&quot;/&gt;&lt;property id=&quot;10102&quot; value=&quot;1&quot;/&gt;&lt;property id=&quot;10191&quot; value=&quot;-1&quot;/&gt;&lt;/object&gt;&lt;/object&gt;&lt;object type=&quot;10061&quot; unique_id=&quot;20000&quot;/&gt;&lt;/object&gt;&lt;object type=&quot;10003&quot; unique_id=&quot;10056&quot;&gt;&lt;property id=&quot;10002&quot; value=&quot;Quiz2&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0&quot;/&gt;&lt;property id=&quot;10029&quot; value=&quot;2&quot;/&gt;&lt;property id=&quot;10072&quot; value=&quot;Quiz10056&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Bạn đã vượt qua&quot;/&gt;&lt;property id=&quot;10166&quot; value=&quot;Bạn đã không vượt qua&quot;/&gt;&lt;property id=&quot;10167&quot; value=&quot;FFFFFFFF&quot;/&gt;&lt;property id=&quot;10169&quot; value=&quot;Question %d of %d&quot;/&gt;&lt;property id=&quot;10170&quot; value=&quot;Send E-mail&quot;/&gt;&lt;property id=&quot;10171&quot; value=&quot;Bạn đã trả lời đúng câu hỏi này!&quot;/&gt;&lt;property id=&quot;10172&quot; value=&quot;Bạn đã không hoàn thành câu trả lời này!&quot;/&gt;&lt;property id=&quot;10173&quot; value=&quot;Câu trả lời của bạn:&quot;/&gt;&lt;property id=&quot;10174&quot; value=&quot;Câu trả lời đúng là:&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10&quot;/&gt;&lt;object type=&quot;10062&quot; unique_id=&quot;10058&quot;&gt;&lt;object type=&quot;10050&quot; unique_id=&quot;10059&quot;&gt;&lt;property id=&quot;10020&quot; value=&quot;2&quot;/&gt;&lt;property id=&quot;10102&quot; value=&quot;1&quot;/&gt;&lt;property id=&quot;10191&quot; value=&quot;-1&quot;/&gt;&lt;/object&gt;&lt;object type=&quot;10051&quot; unique_id=&quot;10060&quot;&gt;&lt;property id=&quot;10020&quot; value=&quot;2&quot;/&gt;&lt;property id=&quot;10102&quot; value=&quot;1&quot;/&gt;&lt;property id=&quot;10191&quot; value=&quot;-1&quot;/&gt;&lt;/object&gt;&lt;/object&gt;&lt;object type=&quot;10061&quot; unique_id=&quot;20000&quot;/&gt;&lt;/object&gt;&lt;object type=&quot;10003&quot; unique_id=&quot;10083&quot;&gt;&lt;property id=&quot;10002&quot; value=&quot;Quiz3&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0&quot;/&gt;&lt;property id=&quot;10029&quot; value=&quot;2&quot;/&gt;&lt;property id=&quot;10072&quot; value=&quot;Quiz10083&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Bạn đã trả lời đúng câu hỏi này&quot;/&gt;&lt;property id=&quot;10172&quot; value=&quot;Bạn đã không trả lời hoàn thành câu hỏi này&quot;/&gt;&lt;property id=&quot;10173&quot; value=&quot;Câu trả lời của bạn:&quot;/&gt;&lt;property id=&quot;10174&quot; value=&quot;Câu trả lời đúng là:&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20&quot;/&gt;&lt;object type=&quot;10062&quot; unique_id=&quot;10085&quot;&gt;&lt;object type=&quot;10050&quot; unique_id=&quot;10086&quot;&gt;&lt;property id=&quot;10020&quot; value=&quot;2&quot;/&gt;&lt;property id=&quot;10102&quot; value=&quot;1&quot;/&gt;&lt;property id=&quot;10191&quot; value=&quot;-1&quot;/&gt;&lt;/object&gt;&lt;object type=&quot;10051&quot; unique_id=&quot;10087&quot;&gt;&lt;property id=&quot;10020&quot; value=&quot;2&quot;/&gt;&lt;property id=&quot;10102&quot; value=&quot;1&quot;/&gt;&lt;property id=&quot;10191&quot; value=&quot;-1&quot;/&gt;&lt;/object&gt;&lt;/object&gt;&lt;object type=&quot;10061&quot; unique_id=&quot;20000&quot;/&gt;&lt;/object&gt;&lt;object type=&quot;10003&quot; unique_id=&quot;10122&quot;&gt;&lt;property id=&quot;10002&quot; value=&quot;Quiz4&quot;/&gt;&lt;property id=&quot;10003&quot; value=&quot;0&quot;/&gt;&lt;property id=&quot;10004&quot; value=&quot;0&quot;/&gt;&lt;property id=&quot;10005&quot; value=&quot;0&quot;/&gt;&lt;property id=&quot;10006&quot; value=&quot;0&quot;/&gt;&lt;property id=&quot;10010&quot; value=&quot;1&quot;/&gt;&lt;property id=&quot;10014&quot; value=&quot;2&quot;/&gt;&lt;property id=&quot;10015&quot; value=&quot;1&quot;/&gt;&lt;property id=&quot;10016&quot; value=&quot;1&quot;/&gt;&lt;property id=&quot;10017&quot; value=&quot;1&quot;/&gt;&lt;property id=&quot;10018&quot; value=&quot;0&quot;/&gt;&lt;property id=&quot;10029&quot; value=&quot;2&quot;/&gt;&lt;property id=&quot;10072&quot; value=&quot;Quiz10122&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Bạn đã vượt qua&quot;/&gt;&lt;property id=&quot;10166&quot; value=&quot;Bạn đã không vượt qua &quot;/&gt;&lt;property id=&quot;10167&quot; value=&quot;FFFFFFFF&quot;/&gt;&lt;property id=&quot;10169&quot; value=&quot;Question %d of %d&quot;/&gt;&lt;property id=&quot;10170&quot; value=&quot;Send E-mail&quot;/&gt;&lt;property id=&quot;10171&quot; value=&quot;Bạn đã trả lời đúng câu hỏi này!&quot;/&gt;&lt;property id=&quot;10172&quot; value=&quot;Bạn không trả lời hoàn thành câu hỏi này&quot;/&gt;&lt;property id=&quot;10173&quot; value=&quot;Câu trả lời của bạn&quot;/&gt;&lt;property id=&quot;10174&quot; value=&quot;Câu trả lời đúng là&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60&quot;/&gt;&lt;object type=&quot;10062&quot; unique_id=&quot;10124&quot;&gt;&lt;object type=&quot;10050&quot; unique_id=&quot;10125&quot;&gt;&lt;property id=&quot;10020&quot; value=&quot;2&quot;/&gt;&lt;property id=&quot;10102&quot; value=&quot;1&quot;/&gt;&lt;property id=&quot;10191&quot; value=&quot;-1&quot;/&gt;&lt;/object&gt;&lt;object type=&quot;10051&quot; unique_id=&quot;10126&quot;&gt;&lt;property id=&quot;10020&quot; value=&quot;2&quot;/&gt;&lt;property id=&quot;10102&quot; value=&quot;1&quot;/&gt;&lt;property id=&quot;10191&quot; value=&quot;-1&quot;/&gt;&lt;/object&gt;&lt;/object&gt;&lt;object type=&quot;10061&quot; unique_id=&quot;20000&quot;/&gt;&lt;/object&gt;&lt;object type=&quot;10003&quot; unique_id=&quot;10192&quot;&gt;&lt;property id=&quot;10002&quot; value=&quot;Kiểm tra đánh giá&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1&quot;/&gt;&lt;property id=&quot;10029&quot; value=&quot;2&quot;/&gt;&lt;property id=&quot;10072&quot; value=&quot;Quiz10192&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Bạn đã vượt qua&quot;/&gt;&lt;property id=&quot;10166&quot; value=&quot;Bạn đã không vượt qua&quot;/&gt;&lt;property id=&quot;10167&quot; value=&quot;FFFFFFFF&quot;/&gt;&lt;property id=&quot;10169&quot; value=&quot;Question %d of %d&quot;/&gt;&lt;property id=&quot;10170&quot; value=&quot;Send E-mail&quot;/&gt;&lt;property id=&quot;10171&quot; value=&quot;Bạn đã trả lời đúng câu hỏi này!&quot;/&gt;&lt;property id=&quot;10172&quot; value=&quot;Bạn không trả lời hoàn thành câu hỏi này&quot;/&gt;&lt;property id=&quot;10173&quot; value=&quot;Câu trả lời của bạn:&quot;/&gt;&lt;property id=&quot;10174&quot; value=&quot;Câu trả lời đúng là:&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30&quot;/&gt;&lt;object type=&quot;10062&quot; unique_id=&quot;10194&quot;&gt;&lt;object type=&quot;10050&quot; unique_id=&quot;10195&quot;&gt;&lt;property id=&quot;10020&quot; value=&quot;2&quot;/&gt;&lt;property id=&quot;10102&quot; value=&quot;1&quot;/&gt;&lt;property id=&quot;10191&quot; value=&quot;-1&quot;/&gt;&lt;/object&gt;&lt;object type=&quot;10051&quot; unique_id=&quot;10196&quot;&gt;&lt;property id=&quot;10020&quot; value=&quot;2&quot;/&gt;&lt;property id=&quot;10102&quot; value=&quot;1&quot;/&gt;&lt;property id=&quot;10191&quot; value=&quot;-1&quot;/&gt;&lt;/object&gt;&lt;/object&gt;&lt;object type=&quot;10061&quot; unique_id=&quot;20000&quot;/&gt;&lt;/object&gt;&lt;/object&gt;&lt;/object&gt;&#10;"/>
  <p:tag name="MMPROD_THEME_BG_IMAGE" val=""/>
  <p:tag name="MMPROD_24549PHOTO" val="/9j/4AAQSkZJRgABAQAAAQABAAD/2wBDAAMCAgMCAgMDAwMEAwMEBQgFBQQEBQoHBwYIDAoMDAsKCwsNDhIQDQ4RDgsLEBYQERMUFRUVDA8XGBYUGBIUFRT/2wBDAQMEBAUEBQkFBQkUDQsNFBQUFBQUFBQUFBQUFBQUFBQUFBQUFBQUFBQUFBQUFBQUFBQUFBQUFBQUFBQUFBQUFBT/wAARCAaQBG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nfOl/56N+dHnS/wDPRvzplFf0/ZH8U3Y/zpf+ejfnR50v/PRvzplFFkF2P86X/no350edL/z0b86ZRRZBdj/Ol/56N+dHnS/89G/OmUUWQXY/zpf+ejfnR50v/PRvzplFFkF2P86X/no350edL/z0b86ZRRZBdj/Ol/56N+dHnS/89G/OmUUWQXY/zpf+ejfnR50v/PRvzplFFkF2P86X/no350edL/z0b86ZRRZBdj/Ol/56N+dHnS/89G/OmUUWQXY/zpf+ejfnR50v/PRvzplFFkF2P86X/no350edL/z0b86ZRRZBdj/Ol/56N+dHnS/89G/OmUUWQXY/zpf+ejfnR50v/PRvzplFFkF2P86X/no350edL/z0b86ZRRZBdj/Ol/56N+dHnS/89G/OmUUWQXY/zpf+ejfnR50v/PRvzplFFkF2P86X/no350edL/z0b86ZRRZBdj/Ol/56N+dHnS/89G/OmUUWQXY/zpf+ejfnR50v/PRvzplFFkF2P86X/no350edL/z0b86ZRRZBdj/Ol/56N+dHnS/89G/OmUUWQXY/zpf+ejfnR50v/PRvzplFFkF2P86X/no350edL/z0b86ZRRZBdj/Ol/56N+dHnS/89G/OmUUWQXY/zpf+ejfnR50v/PRvzplFFkF2P86X/no350edL/z0b86ZRRZBdj/Ol/56N+dHnS/89G/OmUUWQXY/zpf+ejfnR50v/PRvzplFFkF2P86X/no350edL/z0b86ZRRZBdj/Ol/56N+dHnS/89G/OmUUWQXY/zpf+ejfnR50v/PRvzplFFkF2P86X/no350edL/z0b86ZRRZBdj/Ol/56N+dHnS/89G/OmUUWQXY/zpf+ejfnR50v/PRvzplFFkF2P86X/no350edL/z0b86ZRRZBdj/Ol/56N+dHnS/89G/OmUUWQXY/zpf+ejfnR50v/PRvzplFFkF2P86X/no350edL/z0b86ZRRZBdj/Ol/56N+dHnS/89G/OmUUWQXY/zpf+ejfnR50v/PRvzplFFkF2P86X/no350edL/z0b86ZRRZBdj/Ol/56N+dHnS/89G/OmUUWQXY/zpf+ejfnR50v/PRvzplFFkF2P86X/no350edL/z0b86ZRRZBdj/Ol/56N+dHnS/89G/OmUUWQXY/zpf+ejfnR50v/PRvzplFFkF2P86X/no350edL/z0b86ZRRZBdj/Ol/56N+dHnS/89G/OmUUWQXY/zpf+ejfnR50v/PRvzplFFkF2P86X/no350edL/z0b86ZRRZBdj/Ol/56N+dHnS/89G/OmUUWQXY/zpf+ejfnR50v/PRvzplFFkF2P86X/no350edL/z0b86ZRRZBdj/Ol/56N+dHnS/89G/OmUUWQXY/zpf+ejfnR50v/PRvzplFFkF2P86X/no350edL/z0b86ZRRZBdj/Ol/56N+dHnS/89G/OmUUWQXY/zpf+ejfnR50v/PRvzplFFkF2P86X/no350edL/z0b86ZRRZBdj/Ol/56N+dHnS/89G/OmUUWQXY/zpf+ejfnR50v/PRvzplFFkF2P86X/no350edL/z0b86ZRRZBdj/Ol/56N+dHnS/89G/OmUUWQXY/zpf+ejfnR50v/PRvzplFFkF2P86X/no350edL/z0b86ZRRZBdj/Ol/56N+dHnS/89G/OmUUWQXY/zpf+ejfnR50v/PRvzplFFkF2P86X/no350edL/z0b86ZRRZBdj/Ol/56N+dHnS/89G/OmUUWQXYUUUUy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Ck9jQAUU5Y2bJA49abRcdmgoooAGeTQ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ee9J0pTubpUV3eW+nwGa7mS2hHV3PSs51IU4uU3ZI2p0qlaShTV2+iJRg8k0nXpVC38WaE/mA3qZTuejfSsy5+ImkoxS2Jmm/2umK8mecYOEeZzR9BS4dzOrLlVJr10SOjHPSnCJmIGME9M8ZrznV/i09tM0cMESpjgkfNmss/Ea4vHSae4ZlTlI16Z968WtxPhYtxppt/cfSYbgjGTSlWkory1Z681o6EBtqk9ieajmmtLZgJrlYyfXivCdY8eai9zJfy3LCWIZSMNxtrMvfHs+qBJZ52lJHzRA8AV5NXiv+SNj6ChwHDR1JNn0G1/ppHyX0Rx1wwNVLnxJoto4SXUY1f0HNfOcesWouXSNpIQ/IdW4NVTJAzzE3JYj35rhlxbXtaMUenHgPBXvOTPoS5+Iuh2sUwE6eav8Aq9x4c1l2Pxr0eNfLvNoufROAa8Fvo7e5MLDJKLyCf1qlL5O7zmhDY4yO9ePV4jxlSV+b/I96hwjllOHKofPr959D3fxh0y2jDG1chjwFk7VTT43aK5fbZStgcAN1NfPc9zGybApBJyMnpUsM/JEabGxzjqaP9ZsdfSZr/qflVtaX4s+h7P4tWszA3GlTW8J6SF84rU0n4iaRq7XPyvbQwcmZuQR9K+cItZ1VItqsskA4+bqamtvEd1ZW7qW2+afnT1FbU+KMZBrmldehxVuDMsqJ2hZ+Tf8AVz6LtviJ4cvLxLaLUN0knCHYcE10kW2fd5Tq+OSFPIr5WsvFcUV7CzWwhMPKso4NdB4e+KV54d1iS6jxMk4xtc5ANeth+LKvNaqk13tseFjOAsPKN8M5JpbNrV+tj6NW2fGcYHrSNEFOC4ryi4+N+pXFurQ2kWf4tveoLL403ljc79W08S6c3SS3HzqfevoKfE2ElJRqNrztofJ1uCMfGLlTSb7X1/yPWsGkxXK6H8U/DeuSLGLg2bucKs/FdfC9nMm6OdJx6o4r6GlmWErq9OomfI4jJsfhXatSa+X+RFRUzeS3C8n2INRMCOxH1r0IzUldHkThKm7SEoooqz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dHGZGAH50m7aspJt2Q3FOCEkAdamNuI4pJHbaqDPPANee+JPinZWTNAnLKMkRnO70Ga8LHZxh8DpN3Z9RlXDuMzN3pq0e53U5S1QvcSJAg/ic4FZN74v0LTgTLqULY6hGya8L8QeMNS8TXwvLqV44ivlraqeAvv71hXE0f2cIFDAnLKRz+dfDYjjCrzNUYpI/T8J4f4ZRTxE232Vkexal8Vrq7Dro1qkUAJAuLjhjj2rhtVvL7xTdedrWob1Ufu4EOErlZdRnltXhiyseMZJ6VlyyTgA+axVRwuelfIYnNMRi3erNu/Tp9x9zg8jwmASWHgk11tr952EjxpEZPNETr8oHrWfe3HlqTFLid+3rXMO11MUMj7ivQZqwHutpmkYMgGFA615rq3PZVJrqas2pG4cKy7nC4aqr3EiQmNCQpP3hVJr0kIw/h4NOhnLZCn/aIPpWXPcahYcbZZ5WeedslcYBqVNIiIBSUxBl5LdxU8UayFWVVlQjqD92rEbQSxyR3EgjjAxjv+FFkXd9DDmsGVQscmY1NRS2s0S5VCPUDmtOTybUCONsp/DnqaIZImL/6UofHKGoNkyjFBctGXxyBz9KaQ4RVCkDOSa0SSBkNx04PUVG6eWTt+YdQuagspymMsqbMnsT2p8duRJw+H7n1qSTU4Ujzc25V+gOOnvUUer6ekXyqXlP3X7VYFq3SQuNvCr+tTXCK78pl2OT9Kz/7VDEFM5HXHQmm3F/LDEGVuW9qtSM+S7uWZ4EuAY2TavRSO1UU09yrwo7ZXnFTRatI8Yjki2up4I71rR31kbfCOPOxyO5oBXWhnW3mW7rmVo2Hvwa04NScBlaTy0PPPIY1m3RUxZU85/Ko2bYuZGDjFNStsTKHNuT3lkl85mkfEp+6i8Cp7XUrq02rBdTxFODGXPIrO84EDY2O/NCzsJNzYd/X2rSFaUH7rIlTUlZnWWnxC1TTJknt7mS3YLsxncB7812Wj/F7WdMCy6msep2rjJlHBQe1eQC4EgEeRuJ5zVqzu5bFTErBo242NyDXpUMzxWHfNCo18/0PHxWT4PFxtVpRfqtfv6H0fp3xT8OaiYlFw8JkGd0gwororLU7HU2Is7yG5Yc7UbJxXys8y3cZSNRGo4ZKS01W90e6hOn3LW9whyH3cH2NfVYfi3Ewa9rFSX3M+GxfAmCqxboScZfej6zPB4pB+teH6d8f9ThWGK/sUnIYI7qcZ969b8P+MtC8SbVt7sRTMoykhxz6D1r7bB8QYPF+7flfZn5rmPCmY5f7zjzR7rX7zVziipHjKEgfMB6VGa+jhOM1zRd0fIVKUqcuWaswoooqzIKKKKACiiigAooooAKKKKACiiigAooooAKKKKACiiigAooooAKKKKACiiigAooooAKKKKACiiigAooooAKKKKACiiigAooooAKKKKACiiigAooooAKKKKACiiigAooooAKKKKACiiigAooooAKKKKACiiigAooooAKKKKACiiigAooooAKKKKACiiigAooooAKKKKACiiigAooooAKKKKACiiigAooooAKKKKACiiigAooooAKKKKACiiigAooooAKKKKACiiigAoGKswW4eFmb6LWNrPinRvD9m8l1dCSVDgwxnLZrhxGNoYWLlWlZHqYTLsTjpqFCDk32NNIyw6YGeWPArG1vxdBoL3FtFNF9pjj3nceK818XfFWbU4JIIM2doOTs+81ec3mszalM01wGJcYBJ5avzfNuKFUTpYdad+p+w5HwT7BqtjHeXbodb4r+MGreJtHm01B9iQyAmRPvOB2HoK40zAQABvnzuJNQECNAMbWbjce1Ewgt9oMm9vUV+e18TVxMuepK7P1fDYOhhIezoxUVe+hO0uX3BsPjlajVfMYk5VeufWmqf+Wvlb/f1p7Sy3G3YAV/uDtXIdhAhPnneDjsO1V3uCrE7Rkn7pqzcz3O9VlRVKdh6VTl3SZymG/hxRcTIfNZZCT1prXsijK8qP4feqxluRJ5ZhyfYdqmG9eVQg9WBFNXCxVj1O5tX3SWe+B2+YjrT7g+Y7zRyMEI+76VNIhdFkibB7qarqTHPmVNyZ5AqgsVrW5ubFl8osVfqAetWv7TaVhJty46g0y4SMysYGIx0zUQwjAOM5OSRQFi0NQSRg7HDdOafJdW28sE3MOrCqsnlSqQydehHSoRBGGwpKj1NAzXjvN5CqQM9jUjySRlS2eeBjtWLJZyHASQMc53A1Yju545RuIkjxgg9qTA0rueWYqJkDhBxjuKW1021u1ZvLMbheIx0qGCQsw2Hco5YGpWuZEmDw/KR+VLcCWDTYI/MkEhUKMlCKYUVlA3qR1walGprcMyNGFyPmbFQTxeYxIAJ9qaAe8BCFgQWPYVQWNoyxI2sTwamG5RtyVJ6e1H2iaWJY3KtEh/E0wCJdrlmfIbv6VHNMNxCtnHUVJPNBuVAu0H1qq1tGWI37SecnvQAkrJIV2koPT0pjTeW+AGx/eHSoZg0Hy53DqadBdCPGwiRG4ZT2qAJPNEnLcP2YUEyIFYOWB+6Peom8uT5kbazHFAeSJgGQ46ZoAkFw6SZ8wlj1xU6XwkUqRlweWNVvISRGcPhx0X1qu4dSN3DDpitE7CsmbMd4isEGWXuT2rQTUpJZI2WcQJHyjJwQa5pGcNwenWmCd7f5kUyK3UelaKo0ZOkpHsPhT4wal4Qgzeyf2jHKwALHJAr1rwf8SdK8ZXM0EURtGRd26Vxhvxr5FEgZSclmH8Bq9b6hM1qLa3naANw5Bwc+1fRZfn2JwTUU7x7f8ABPk804YwWZJylG0+66fLY+2ZYNuCrq4Pccj86hIK183+DPiTr/hVHUznVkVf9RKc/lXvHhfxhp3imzt2R/Lu3TLw9Np7iv0zLeIMNjEoT92fZ/5n4vnHCeLy9upStOHdfqjXowaf5JIyvIpgOK+sTTPg2mgooopkhRRRQAUUUUAFFFFABRRRQAUUUUAFFFFABRRRQAUUUUAFFFFABRRRQAUUUUAFFFFABRRRQAUUUUAFFFFABRRRQAUUUUAFFFFABRRRQAUUUUAFFFFABRRRQAUUUUAFFFFABRRRQAUUUUAFFFFABRRRQAUUUUAFFFFABRRRQAUUUUAFFFFABRRRQAUUUUAFFFFABRRRQAUUUUAFFFFABRRRQAUUUUAFFFFABRRRQAUUUUAFFFFABRRQOtAC8Y96fHC0hOBkDnNLFA077V/E1k+JfGln4WQwsFuJD/yzVuffmvOxeNpYSDnUklY9jAZbXzCooUot3/rfsahjOT7DOaybrxfodjayzzagjrG20iM5IPpXnevfEK71+OWC2nNrYseDja6j0zXHRm3t7Z7YspUncxYfePrXwGP4taly4Vad2fqmWcCwUebGyu9NF073Z13iz4mal4gtvs+iAWVnnEk4OWYVwU4ZVc+czy93c53VNPqgtlZrTDDG0r2rCmnvItplALZ3Ko71+d4vG18bNzqybZ+r4DLsNl9NU6EFFeX6igFpWyv/AH10qSSB87mwABxVN7y5dlUxbc8sfSnT6lcKnC7th5z3rgPVFOjS3T7nugLc/eBOKjFtbw3DJ5gkiQYBBzmqN1rBuZzHIhA64U4ApnnJEf3Y3M3alsBo/awIDtB2qcbaqGRlb5ZNoAyMGojczEYjQSKfve1N3R5HykMxq7AH2piPmO5u5JpTqE0GJFwewU0ksCcjGFPemDTjPh1l8thxhulGwFq11sxybZIwG6mTFWL3U4ryRXi2lgMEAYqK5siLeG2d0Yj5gy9TWbfRyxlQsWzt8vehW3Am3DzSSQoA6VXa4DSK2QMHGKpySSxsN6MXzwuOtTKVdwzIQT+FMCxJJtlO6MFj1xTZI/NwBx602NmTLg7geMGpMunOQYyPyoFYhFu8eSnfj5u1JGfLyJ03L2Yd6sKoKDDFwe1QyrIi7gcxDgKeoNAyER4PmQk47ikknKgOFwvQimtciKZTtwD6U6Jg7lsBkbg0ASw6hDEpCZGeue9Wo75HiJjYZ6FfSoYpIrNgWhDjPGattZW12xls5Fik6vGwwKAGrOHiVFUbup+lWMW1xGBGzRSL94nvVNYGBIRST3I7U77O5cHGR7UAXY4xIR5vzxj061UulidpBGWjVegYYzVlMxjOP/rVPuFwPLZQ/GR60AY0cwzhwGx0z2qLEcknUgCr89gqrgqVYnhh0qhcW0lq4wQ6nqaAEkLRZLAOvb3qCSJCVMXyE/eA709ZyOnbsaQxedIXBC45xmlYCHYA2V+Vh0FSxXjnd5g3+ppN2HJOM9ATTJU2DawwOu4UWAezHO5CPYU3zGxu6uaiZ2Qh8bl7Uvnq/wArfKD0IpgPL5cdVqWMK4KhthPrTWXfGP4gOlQGTcCGGGFK4Fh7c8tu2svAPaoFkZAQy7WNN3sRtZiD1ApS7yEI6/KB1qQNHR9Xlspo5o5P30bZQN0Psa7jwX4rVtRaaXNrdNJlwp469RXmAIWQY++Kt2t88MobOM9a66VZwkmjkrYeNWLi+p9n6P4p017W23ajE8z8Ascbj6VqyHLk4xnmvl7wD4us7bUIf7RiEkKtwp6/Ue9fR2g+ILXV43RXVI1G5S55C+5r9ZyTPVVSp1vRPr8z8K4k4YeHbrYZPu1pb5W6miRiinOPm4IYdmHQ00jFffJqSuj8pcXB2e4UUUUyQooooAKKKKACiiigAooooAKKKKACiiigAooooAKKKKACiiigAooooAKKKKACiiigAooooAKKKKACiiigAooooAKKKKACiiigAooooAKKKKACiiigAooooAKKKKACiiigAooooAKKKKACiiigAooooAKKKKACiiigAooooAKKKKACiiigAooooAKKKKACiiigAooooAKKKKACiiigAooooAKKKKACiiigAooooAKKKKAF5zU9vaNOcjgetNtnKyEkbhg5HrWfceKFi8PXF+kUtsYFY+XKMOSD0ry8XjYYZ8snZ2b+S3PZwWAniveirq6Tt3exj+LdfuLK5ktbJvJ+z4aSQ/xV5xdNa6ndG6feQW3N5hzzWz4xugn2BmuQlxcr5s0Z64PIrg9Z8Sw2bvDbATSAZAPSvxLM8dUr1pc7vc/o/J8BTw1CMKSskrafj+JLq2o287TIQvy8KQOtYU7My5x8xHGarQX73Y82SNUYnp2qjeyzCcvJJ846Y6Yr51tykfWRioqxrGRLeEOSCBxt75qA3iABXU/Mcg9xWSrKWMjSHB7VYTYzbmlzkfKKqxoXftkUm5CT65FRNbi5UR7/AJzz161FLbxxxqySgs/8J7VWuLeV0Bjc7ehZTyKNAK0tuFlYsPmBxio2khgALHZIeM1Ols6Y3Esc9TVg28SjE8Kyt2z0FSBmpM0fEZ3Ked1Ot9WjVJYZISWP3ZPSrosYNpjYCKNumO1Qz2EIUqJAXXoy96NgG297BOwQyKrDuanMZmmKhgSOmDwaq29hp0xY3IfftIUr2NVotOngUIsjMezjrVXA0YtOmy0nJcHnnOKMMs+x85I4J6VBZyz2oZUlfJ5YN61Ze/Z4gBFux1amAi3MeCpwX6EkcikZYyFOAQD6Uz7RHKdrRgH+8Kli1AwRlVhV1bgseopWAiuEhVwpBVj2HpUT24KFV+6T92r769G8XlNZKJQOH9ajN7ZvGvkIyzfx5pgZxjaAYjYHb29Kel6NuHjDA9atXdzam1VIYS0+ctIf5U0R292o6wvjDEUAZtxDFMWdOvcCmWyxq+Q20D+E1dk0d4l32774h19TWdNNEG2SqYZR2bvQBrSWf2lUlVl2dl75p0WiyXJLJIodOdufvVlRzPZus6vvgXqtXJLhki+1QEsjckA9DQBpxQ3NhHunhKlum30qZGR0J3rGffvWTY+JnPMhMir/AHqtPe6dqP8ArGMLHlQPWnYCe6S4iUZjDr1G3vUe8EBmBjbv7VIk72+395v7D3pJrjzFYFRuPJNIBZVuVx5RSaF/4SfmFVy8BOLhCuOmKiNt85kBKseODVJklhLbz5y+3agexYm0+O5TfG4UE9T2rPltprTAKHBPDnowq3FdRF1jDAA/pVx5nlTyywdV4A9KnVCMR3DfK6/jQjsBs+9nuavXNqsi4RsDuD61UdDFwwwPWmncCFmO/BG1R+tQFtpOBjJq0WAGGGR1DVA6EDcVzTAcsjBPlbp1WpTIjoN3P061UG0fdB+opQ+PmHUcY9aVgJZFEjcMAOzU1GZyV3ZApjBW+4cqOq+lRvwwZfxxRYCeSMYYjlulR7sOA3zcURsOTnp2pXUM27GKNgLME2wqc4I5A7iup0vxReqB5l3LGu3a67vvj0rjkYhueSauRTblBz1/StIVJQ+FkThGoveR9BeAPi3DpuhyvqsoltFcIh/jQe9ewWEttrFjHeWU6zQyKGXac8V8URSozhJM7P4U7Ma7T4f/ABH1L4e6jIMfadOuOSpORGBX22U8R1sM1TrO8PyPzfPeEKGOjKrh1yz38mfUZGOD1ptYnhXx1o/jaBZbOcRysMmKQ8/hW6yFeo49a/WsNjKGLhz0pJn4LjMvxOAqOniIOL8xtFFFdp5gUUUUAFFFFABRRRQAUUUUAFFFFABRRRQAUUUUAFFFFABRRRQAUUUUAFFFFABRRRQAUUUUAFFFFABRRRQAUUUUAFFFFABRRRQAUUUUAFFFFABRRRQAUUUUAFFFFABRRRQAUUUUAFFFFABRRRQAUUUUAFFFFABRRRQAUUUUAFFFFABRRRQAUUUUAFFFFABRRRQAUUUUAFFFFABRRRQAUUUUAFFFFABRRRQAdDU0EazEqThuxqHpTlOGGKmSbVk7FxaTTauWo7doXIYhSRwa4X4j67/pumaRtCeafOJ6BwO1dzcyPCtuhw5ZsEZ5Arz74j2VpdahbSXM4M0X+qVeq/jX5ln2Jk4zh1ulfy6r5n67wxhIqdOf2bN2636P5HD/ABJv7bX7rTbyyiNtLbAxShuN30rz+ewImlmAKk9c966/W7+3nO8SKxQ4x6Vzc8pkn+/uj/vDoa/Las5Tm5M/bsNSVKnGMehnC+jMe3Z5ZHXNULqQNyDkH1rczbCQ+btdP4SB92qL2VtLNnzP3efwqUzqMyW5gjiGRsbuaT7db+XuALAdMdqu3GjWn2ljvLRHtUkWi2MRDxzbX6bCOMVVwM/+0LRUCsWOe4HSp1lDx7YnITt71pjQLeVcpgCTplehpq6UtuvlDDnpxUJ3HYzGeUw5z04z6VHJLdDaVTfEeDnrWu2k3EcwjjiynUs5xT5rZrCNZbmaJVzhVUg0xGSbZpAWZtuBkg1HaWLYeRWAGeVPeteKFLx2K4yoy2TwabIkixebFEAqn86fkBQe2icHLbD2zVbzDaPh2KyDkHtV2e+tlAlvYiYh1CVLJdadqAV7aZQgHCtyaeo0RJcrc/MSCemcdat26xXEYQx+WO9ZN48Vnj5GK9Tt7VJbajG+CrELjo1SIt7bCKcQqjCTPzMemKln0mCJhJDcKYpT93PSo57WR4BcRbXDcBc81Vls3gBWSN07kelVdATXektDJv8AMy2OFPpVM2SOASyo5OOtWEvJAqlzvXphutRT2tncW7s7PHcE4GOgHrTHYgksJ4G2cEnpg9adPZXFoyEjIIzgf1p0Wi3K24WG8FyD0bPIqhc/2hpzmKbfIpOcjmgRctppJ2IG5NvOB0qW4ltrxQNQthO44R14Iqil07jhhG+OO1QM8i/JKTnrv9aAHCALIwQ4jB+6e4qWzT7LcCaEHy1OWjboRTCxZdueCPxFDXDxqqg57YoAfr1hbxzxyW0qmOYbiv8AdNZTEqSuM1ZuZILw4VSoTrUIATBR8nsrUASW93J8pydq1qxXa3BVlzkcEetYpuDv27AG9ulS29xtYkDa/wClAGuQWJO489KaG8mInOWHb1pkD+co2Ph+vNJuRpSJW8uT1PSgBjR2dx/D5DkctUSxPbjht6g53Z61JPbAckb/AENUxO0Wc5bn8qALwcT4J+Udwac9o7lmjAkiXqD1qmlyk44O73FS27NFkiQj2zQBGYcSd1U9jUTIF3DBwelaLzAxjKh07nuKhkZFK7flJPBNJAZqgEEkbW9ahli8lsdT1zWlepvAIAGOuKpK7LkSLuwO9MCvG2OTw1O3AknHzelREhQd2Tn0p6NtGM844NAD4039PvDqDTkb5jnIU9/SoFkbIy30NOJYndn5e60ASSJtXAOc9DSpmM7m5C+lNDFQM42nt6UgYr347ZqALkcjcMOSOQatJdiY7ejNwynpis4SkZKduoqThwHX73c1SdhNXNLTNdu/C179rsXZUzgxg9R7V9I/Cv4vWXiSyW1uikIQY3O3P418vQuXkIJzIPujtQhkim3W8jQTE5YKcA16mBzGrganPB6djxcyyqhmdJ06i17n3TKi4V42EkTcqynIIqMYr5v8A/GrUNDENrPJ9qtlGDG/9DX0Poup2viLSYr+ykDowG5AclTX7JlWfUMxShtPt/kfzznvDGJyhup8UO66epYooor6k+ICiiigAooooAKKKKACiiigAooooAKKKKACiiigAooooAKKKKACiiigAooooAKKKKACiiigAooooAKKKKACiiigAooooAKKKKACiiigAooooAKKKKACiiigAooooAKKKKACiiigAooooAKKKKACiiigAooooAKKKKACiiigAooooAKKKKACiiigAooooAKKKKACiiigAooooAKKKKACiiigAooooAOpqwkMbgASAP71ABmnRld2W+73rKpe172NaT96zVzK8Z6ktjBH5Tj7bF84UHkivHfHOoXDX0YkVopZ13IW7jvXqviDSrfV9RN/5u+zEXk70PMbep9q8p8S6m+vCa0uIlkutHBUXC/3e1fh2czcq03fR7efmf0bw5GMKNNW1XxeT7HEX94lqS0qtKehVe9UEfUtTBMFv9lhxlS44p91rka/vI0DSe/Sqd34puirJ5nXqq9K+RV2foqHCOSPc8kucfe21Xk12xjZcbxExwd/XNH/AAk4jmUxRguRja3SmT6vpmoSbbu12SngMo4U+taWY9x/9oCT5EY465PpTn1KZI9qRecO7L1Aq0dEieJXhlSWADJweaqFjZOzQ5RD+dQBa/4SWZoxbyr5cZHzMOoFRjXbQuv2WR2VBnLdzVC7AnUt/F/eFUNiBWB+TH61aSHct3Oq3dwWke7eTJ+6pwFFY8sm+T5ZHfd2JqZ4mIBXkdsd6ryEo52gA46UCLEWsXNttiVyQPve9a8HjF4WTKnylPMZ6GucwGI3cn1obLKc9c0Adm+q295IzCNTbSD5kqjqvhq1VIrnTJTHI3WMntXNGNuArH8DVyxvZ4GwHJI/vd6T7jRdtb250uUxXMTPGOrN0Nay3VlfIWRBhh90dRUVrrUaOr3Vr9rhQfNEaJdL06/n8/SZzbyyHIhk7e1Tcdia0KCQESNCffpWrDFfSuZYnW7wPuHrXNSzXSuY7mDaUOM1b0zUJIQzwyvG5PNBSiaroZ5G+1QG3lPbHFQvaqs/QshGDVh9VmvNqzASgcA+lPDrvCbuD1HpQPlMVrZrB2kiYiHsB1FWYLyR7aSFWyrc5brVy7tmiXeRvjJ6CqLwLHcZVs5H3R2ouTaxn/aUhmJnt96p1x1NOmktr5leDKxj+FuoqS8haTJB+fsaotOVba8YVh1xVXJsLcpNDIMKdp6N2qLzgzBHGG6BqsNNII+W82PqVqtMqkb0+ZT27imIY4UnDjDDow71BcJuGQPn/nUzL02tkdwaacTE4HI4oAznd4x1OPWlhugzAOeexqzc2/lsp5Yf3aqSQEcqODQOxp2t4rRdQpB/GrPmGSPDjd6VgopZ+PvDtTlnnSTzEkIwfuGgRtJePDGUfmPPB7im5EhynIParMMkWoWIlij+c8Ovce9VGtZIATE24r6UAI8QYF4htdeuKFlE0o3cHHUVJBJuXjiQ9QaSSNA24KV+nrQAjkxDgnk0gZrj5eAccg00YfO5s+ntTWVo8McAjpigBfN2thjtHTmpZIjKuOPrVaRhMCRg+x9aiSd0+V8gN2oAc1pIpyyfKOh9aiMR3AFT68VZa5mjUIx3RdvamyhpFLRvkjtQBUBVweNpHSnRrlT82W9KHbbhipH9aOAQw4P8qAJoQCjKRnNMYZP+12B7URyckg/L609YVfgvg9QfWkwEjfDBRw+Oc1LnYA44U9agnDZHAVvWpYWBLBuAfWpAknTgPH8rjtUEly0wxj94B0qcFkcfxcVXuF3srIPnHcUAWNOdZPlkOwg/KD616X8N/iXJ4Rme1kk8thzzyjj0rysgsB7feAqx5qvEVyfMUcCurD150JqpTdmjkxOGp4qm6VVXiz7U8KeIE8W6QL+GBoFzghj19xWpwD7V8peA/iDq/hq6sM3zCzjfEsA+7tr6tsbiDWdOhv7ORZIZV3fLX7LkGdrHU/ZVn7669z+eOKOG5ZZV9vQXuS6LoJRQRiivtD85CiiigAooooAKKKKACiiigAooooAKKKKACiiigAooooAKKKKACiiigAooooAKKKKACiiigAooooAKKKKACiiigAooooAKKKKACiiigAooooAKKKKACiiigAooooAKKKKACiiigAooooAKKKKACiiigAooooAKKKKACiiigAooooAKKKKACiiigAooooAKKKKACiiigAooooAKKKKACiiigByrkgDqaBgMQeQeDSZo6n3qZK+j2Li7O63Od04HRb3WNMmjJt5IXuoG6gnBwufXPavDb7T0vfAFl4js7lk1pbh49TtQ3JXccEj6V9I6jpR1eCKPf5LIchvU184fEDSNV8G+ItSVLTZY35yUHU+9fiue4d4SaptXgr2fa7vb5PQ/oHhbFRxi50+Wbs2u9lb8UcJq7SXVu+p2yqLb7rdsVhhWl4Geec1rtZlbJ2jZ2t93MXbNVTaXCquEHPQdxXxVz9UK0NrHA265O1AM571PpcE2sz+XY25mUHG9h8v51eg02ys4hcXcjXNwDkw9q0rnxK09g1vaRpZRjoIl2k0X7AZ01q3htnVrlXvG/wCWatwtWrC7+1QqZkAcdc1jzvDG4lcGWY9C3JzTi7iQM0mDjP0p2uUkat/apIgS2YZ6gnvWFKkkSkSL8w4OavxzOgBGdmeSaftF6csu4DvU6oTMXzGBAGVXtUe9XJDqSR3rSe2Z7gInzAHluwrTtdDfziRGH3cBcdaOZDSuYCWTOAVG4nkL60C1kkcqkb5XqMV21j4WndHdgBIDjA/hrXsvDM1uyKQJt3JIFY+1Xc2VKR5//YMska7lIU8nbVm200SzKfIKoBtH+Neg2vhiaCWUSDMTnIA/hq9J4VXylMZwmfm9azdVFqizzj+x7i0y6jzE9qvWugOhM8q+WSPkC16AugiG3You4+mOlJFp4aIM0ZCD1FZ+17GqpWOKGmyRxbXJlB67hyKjfTVKnau1l9BXcRaLJdMdq4Tu3rUc2hh28tfkkB6460KqX7I4hbaRGUxrg9SKsBT8yyptbsa6WTRZDJs289d1QPpUkvyFMqOM1aqoh0zItryW3UowEkOchTVW/jguZnuIl8mRhhlrRksDby4IJA6D0pn2Hdg7Du61opIzcDBI8oBpOOeTTLrS7W/ty6ykP1yK2pLA8lY/Mzwc9qzJrZrORPJjJkJ5XHGKpSMXGxgGCS1cLICD2z3FNyInJHA7iupktF1aP7OyhJyPlJ7VizaW0P7o/MwP61tchoynJJbFMDgEckH2q1JAUB3cnPOO1QyLlBtXp3ouiB28A5++KhztdiRwR0pDvyGxtJ6gU6MxrkPkE9KYFcJtfK+tP8tGYuvPrTypjbgbge9BAXDx/eHUUAFjM9jO08ZyG4K+lX5pPI2XEJ3xnlx6VnK6NMeCoPU1Yt5fszbW5Q/lQBbZku0EyDy5O2KY0j8bxSqvlZZcFG6Gl3eYPLfhqAIpYmX50AJ/nTPlmUFWJcfeSnPIYDySQOlNlh2Ik8bA59KAK+NhwAQPU9qilyzAMcgdKur/AKREynhxyRVKVc552uOmaSYE0bb1KHoehpmxomxz/jUCnK5Gd3eplkMvDcyL0pgOf5WG7589KZG0YDAg8npTRhshiQ1IxywxwaAEKeWxxx7VOuCNp79CO1QkE5OeRRG5OF6kd6AJOZM7u1RhiuR970qcLkhu3Q1FMMyHHGOQRSYEqTZUBuD60pIiHBznvVdSBJz82etSDK8Dlu2akBJFKtuXofvU5V3jcG+73pPP+YgDnvQI9vKnA7igCaG5Dnacl8cAV6P8M/i1qPgmVbWXdd6W5xImeY/pXmYAA3IcOpz9algvSJQ5BA/iVa7MNiKuGqKrSlZo48VhaOMoyo1o80X0Pt/Sdas/EOnx3tjMs8LjOVOcexq179K+Z/hV45n0LWILWC4SGwmYeaJOg96+oFSK5RWjcMGUMrjow9q/bcozqOYU7SjaS3tsfzbxDw5LKa14SvCW19/QrGildChwwwaSvqU76o+Haa0YUUUUyQooooAKKKKACiiigAooooAKKKKACiiigAooooAKKKKACiiigAooooAKKKKACiiigAooooAKKKKACiiigAooooAKKKKACiiigAooooAKKKKACiiigAooooAKKKKACiiigAooooAKKKKACiiigAooooAKKKKACiiigAooooAKKKKACiiigAooooAKKKKACiiigAopV+Y4HNWYNPeTBb5QfzqJTjBXkzWEJVHaKK2PanKjMcAc+/FW5litfMyoCIm4yMe1eEeNvi1/attcWNhdNA0EvE/QOPavmsdntHCRva+9umx9llnDGIzCdrpJWv8AM9qju7AXxs2uUNwoyyBulF74h0TTo2+0ahbxc7chgcV8uS+Lms7uO4WR7iWVNskhbkVy11fuZncFpAzZYO5OfpXxNXiitK7av5f8MfpNDgnDwSXM152V7/PY+q9c8b6HDp5s7PWFa8f5oznmud19bHx/b29vpl6L7xDt8swt2Xvivna7VIrRJorgmZj68oKr2Ov6toep2upWF20F5bHMcidfxr5nFZi8S2pRSTVv+D6n1uCySGFs6c25Jt3dtfJ6bHS66E0jUJ9PcrDPA2ySIj+KsVvNlmLLg4HbpVO+1S61m9uL+8xNdTtud+5NTwXBQBdg9x614NrH1avbUdGss5Z2tSI88k96juDPkRxWbOo6svYVoS3j/KFfZxyvakF1cxEpHIUDDqB1FNFIoWMtraXHmXEO4MMHI+7WdcwqxkMZLruJX1IrekihLbPMFwwGSFq3pPhifVpxLbqVj6bcc1LmkUk3sY2j6ZdXCnzVIB+6h710ukeHJiclQM8eWepruNJ8ByXNvChys8bZwRzXoml+C7VlWcqHkjIH0NcNTEpbHbTwspbnkKeCmlAAt9nsRXVaZ8NZbiNZFIVoxnI7V6s3haNGWaFfOPpipotJk+1eTGh3ryT0GPSuJ15M7oYVROAsvBqRBkZGDNyXP8Rq9D4WYDJXy/8AZA616X9gX5Pk2j3Henw6fiU+VFuZu7dq5nWZ3KgrbHnTeGlsxllDrIOlU18PGJdzqAM9D6V6e+lKJclCW/iz0FA8Owgu74eNxgp3qPb2H7KPY8t/4RiRJ3kV8A/wnuKfBorWqmN41mJO4AjivSLnQ49ihFJC9B/Ssu40uSLBCEZPAHWmq1xexOOfR4hAcAxsxyQO1Z76WFjKlN4z8kgHNehnRS8gXPGMscdKY+hCCQlVDRN0AFNVV3H7Bs87bQpAzBRuDCqj6K4xEIiODnHavSW8OvEhK/cfv6VRl0WWCR1D7lfqD2rRVLkPDnmE+g7v3YQrLnJZu4qk/h94534+UdD/AEr0u88PSTEySNl1+6B3qk2ku6MduCGwVNbqpbqc0qKPPZ9EfymGdjjv2FZE2mzAsCBkc7yOtel3mlGKQABmiA5yOprJm06OVXVhlX9O1dEKqZzTo2PNZ7QyylnHlsOhXvVO42qNzD5geGFdrqehNCoeBC69MGsOS2CgoU3E8FT2rrU7o5ZQOcvdMt5UWRTsl6tjo1Ys8JBwBtPb0rpZIWt1ZZBuBOPpVGS2VFYAb4m6nuKtM55ROeliZRzgkdxTJI1kI2/eHUGtCe1eFwqjKnvVV4wxwvBB5PrWqfczsV1yCeASe1MI+YEcetWcAAhh83rUbJ1yead7ksrHhj3Han7/ADRtxz6Ubdq9MnNRuDu+XIHei4jQsZA6tC5GB0HvSXCbQDyHFVFYAA5IPrWkjJPAHPTofXNFwIQY5rdjn5h2qtG4hYd4z2p7p5U3JI+lK6qDhhlD2FFrgPkty7ebA+f9k0yREnjbgLIO1Id1uM7vkPTHamZy57n19aS3AqBGR8EfLSMWifp07irLZbkdv4TUUkZePcPyPaqAGy654BpAcjGQD3NMRhgHnI604kHleD60AIWIQDbn+tNBCSbe38qUcn1pGIfoKAJo8SKy5weuaeB8gYcsOCKgjlAYY5I7VMpwWIOA1J6gQTY8zIGDT1fzvuDaVHU0ky7VU988UitknnaPaiwA53LkKB6/WnF22DPT0FDpu4HKjqKbGQR1475osA4fMd2PpQkhSQ89utNZShIJyO1IVGOckUwL1hKkL5lyfp0Ir6N+BPxCk1u3n0vUp44/swX7KxPLD0r5ljYxsDnJ9/St3Qb42UwkgZo5hyHB6GvXy3MKmArKpTfr5nh5vllHNMNKhVW+z7PyPtyaVmPJDDsRUXGPevPPhj8SbXWNLtdP1CY/2oW2ID/H716LJH5Zwa/cstx1LHUVOm1fqux/MecZXWyvESp1U7X0fdDKKKK9c+fCiiigAooooAKKKKACiiigAooooAKKKKACiiigAooooAKKKKACiiigAooooAKKKKACiiigAooooAKKKKACiiigAooooAKKKKACiiigAooooAKKKKACiiigAooooAKKKKACiiigAooooAKKKKACiiigAooooAKKKKACiiigAooooAKKKKACiiigAooooAOlOjjMh44A6mkAJxU9yDY2gkdlVjwoY965cRXhh4Oc3Y7cLhqmKqKnTV2x+1LV1ZlyOpPYD3rzrxN8WYYdTk063Pksh+ZlOc1z/wASPihK039i6XP8y8yzg8E+leZec0EUss5826lOS1fk2aZ/UqzcKUtP60P3bJeGKNCnGrXheXT/ADN7xP4v1XU5pRPdyxxMdoVGwCtcDfTomVZQSPu1Lq+r+WI443LyN97P8IrDmmZmYlt2K+Nq15VXds/RqGGhSjaKsiV71sPtGM9qr+ZuAJYhugqDziOccd6RmIYHsa5b3OuxP5jQvtPzA8tTElwT1GeBmmq+5tuf+BVO0MhYFY96gdRSGImUYbjtPrVpZwG2p8xPeqgjZsEqSf0qWGSW3JPlHcfbpSuWaMUPkgtKSrH+96Vbt7ae9nWC0G5mH5Umk6HqXiVlt44HmlY4QY5NfRvw0+EMWgaYsl9amW4kHzHHKGuarWjTV3udFOnKo7I888GfC6aULL5PH/LRnGK9HsPAq6ZMr2iK/fA7V6JH4QmvbfazC2hXAUpwTW7a6ClnbbXTnGN3rXj1cTzbM92jg11PP7TSBbSs+P3nVwB1rY+ymfaVUREjnFdA2mJkKiAAdTRHYBX2gZX1ri5+bU7lSUdCrpdi6MqITjrmto6WnlEbcuDuLDrUtlbeV0FaSRlfmPfqKiUmWkZ0FszsCYgR0ORVw2axqFMYwx+8OorRgj8ofL0PrTJo3GecZrG7NkjEngwSuAw9QKqyw4PC5BGK23i8sHAyT1qubbbz1DU7lWMhrY/Js+6OvvTJLR3JOAFPtW0LbvxRLGX+6Bx1p3ZSSMP7IsIcbdxbrUXkgKBt4HatfycHdncarSW55fFSBiTQBmO7oT2qpLbg53DJ7cVuy2u5T2z61Wa3x1/OtYuwnG5ivZIWDcqQOM1nzWCx72XktXSSwBhtJqlLaEZx9K05jN00zlprByAvATHJrDn0ob22LtHQV211aALhcnJyazJ7cbyccDgVtGXY55Ujh7u0a3bnLBR6cVyl/YDe+0fvXOdw6V6teIskTQeUrBhzxyK5jWdBFpYiWBDI2cbBXVCq1ozzqtB7o83utK3oFIzITzWDd2jq7oI9oX0716Be2oaM8eXOPvLWDewI+7yzgx/fyK7oT7nnygcZPC0aglc465rJurVSd+CBnNdnPY+ZmbG4H0rJudPMhZW+Vj92ulSOeUDl3HzZXkU1lO4kjntVya08sup+VwcDPeqjs24KOVHU1omYtNDGiMi4HFQMDGpHUd6uKC4zj8aHjWSMRjG7+9SEUl2BTz+FTWspjIJ5Vu1I8ahs4yV4NRom1WPUHpVpgXr1dwUg5+lV5DhEIPQ8+9TWdyJrRoduZezH0qEMd5XA9KogaWUtjkr3FQoRGxKnIJ6+lP3bAY+3Y1EQ0Y4wc9RUAOC7nwDz1FMwWDFSQwPIp67Qy4J+lSOA7fIBhh0qwKoG3mk2rIcDO4c0ju0ZKkcZ6Uu3OCp69RQAwjY/ynI71KNpyFGPQU1lQt15X9aVWGdoGQaAGLhT0571Og82MKvUdqhCnB2n6571KpC7WAOe+KAHT8AZ6jtVdSFPqTVoYBLYyT0qvJgHA+91FAEiEng8Go5iVbOOBT48LjPJbr7UrqCDx07GgCNgHjyck9eKYjbjjoBUkDANt7mmzpsw2CB6etADfMZSA3XPBrT0+TyfmYBmJ6dqyzhunJH6VYtXycBsZ9aL2JaudVp2rzaNeWuoI3lyxSBlI5r6n8F+PdP8aWStazhrpUBkibg59q+RrSYMm0rkDs1bOgeJrnwjr9vqtm+x4yA0WeHHpX0mT5rUy2rzLWL3R8fn2R085ocstJxvyv8AT0PsA8k5pM8VS8JeJ7Lxxo0V/bDy5WHzx+hq+yEEg9RX7hhsVSxdNVKbuj+asbgq2BqulWVmhtFFFdh5wUUUUAFFFFABRRRQAUUUUAFFFFABRRRQAUUUUAFFFFABRRRQAUUUUAFFFFABRRRQAUUUUAFFFFABRRRQAUUUUAFFFFABRRRQAUUUUAFFFFABRRRQAUUUUAFFFFABRRRQAUUUUAFFFFABRRRQAUUUUAFFFFABRRRQAUUUUAFFFFABRRR1NAAKcqGRsAZppGKkh3BhjgE4pN2RcY3ZYzFZWsl3KwSOME7m6Y9a+d/iH8RrvxfrGLS5kstNtsrGqnBlP9411Hxm+JqGU+HdOy0Ef/H1Kn/oNeNzu7OdhGM8D2r8a4gzh15uhSfup6+f/AR/QnCnD6wlNYqtH3pLRdr9fVkiMJZQRk5PzM3rTdfumsbeOIHdO56+1RyyqgVMgbvvLWVqM+6dg7blXhT6V8Grt6n6co2Kd2x8xi2M45NU85Q4HT9aW4kyMknk9faoyxJx0AHaqKY1myoJ+76DtSI7EHA6dCaEYqflGVPUGnIuwnng9aCQRfM+9x71ctLtrT5Rkg9KpNjOATgVOobjI57UFI0kcybgoBUc59K3/Cuiz+KNQggtI2lZjgkDisXw/olxqdysIVhG5wV9a+w/hB8MLfwvpMF7JDvlkAJ2j7orhxOIVGPmduHoSrSt0H/D74Yp4UsEnMInvf4uPu/SvSrXTZ40jiiBkJOXFbFhYC8RQP3UJ+6K3bXSvIHy8Bema+anWc3dn0lOjGCskcyNHnnJXIi29u1NXTnhUrI5lGePautlsy4yow3VqoTWpyWxx3rHmZ2RVtjm3sTkjGR/Omx2mFIA49a6Q2Pyg4+gqJrEBhuXj0FVcLGVDbFMYGatLCVOWwVq+lqVXjqexpwi39BgDvUtgkVkj25Pb0p5iDjheDVpLbBAHzDrTvlXIIxntUXNDKktSMheo9ag8jB6HHcmtx4QevT2qs1uQ2M8elMe5li3zz1z2qOSMpkKPrWk8DP0XafWo2tTt54PrQOxltAB05B7VHJbjH9K0/s5XJxgUotV49T1Bqkx2MNrXfzmq8liFJ+Xiuge03DaF49artYuAeck1Vwsc7JbqQOntVWSDDY/Wt2503kk8GqkkHyYxx607hYwJbcqzH145rJ1C1G3avynuRXTzRbeMZ96zrqBnUgge1XF2JsmctPblDsP3COW9KplHjcGIZA7npXQXNqGVlbk1lTW5U98dMdq6U7nNOBxev6QrXnnxRkt95mHSuavrZJEJ8sCQ9FHevQdUhKR8/KF6+9crdWJkcyYIY8rj0rrpydtTy6sFc4p1MBKbMA9U96pyW5lkwEAI7102oQblIYKpB7dazpLJZICCSko/iFdkZ9ThcLHN32jw3COTyM5AXqDXP31gsLiNRgt1FdxHYy245w57k96x760jV8SRlWkP3/SuiMuxlKF0cU8Lw5Xqc9qiyudoBUjqa6mXTI5Y5CMDHDGsS90mW2iaZD5lun3j3rRSORxsVGJYfMv096pyry23IPpVtpPMA/u44NMlUb1IPAHNUQUo5ikg25UjtVqTBKtmqssTF96c+tTQMDlGGfTFVe5NgmBOPSosbl9DVqSMCNVDZPrVZ+XwOf6VSEQg7W4OecGpBJzuB2kGmOhUMMj601RuQFuSKL3ASYB5t2SPUU3OSSDtzUwKyoRjB/nURXg46D1pgC/cIPr0pWGyQAc8VKAzgdOR1phJUcdR1oAX5fLwQSe1CMApBPX0piSFwVPBHSnKOw5NAEzfMgA4btUbRsRkDkfrTo+cA8kdaCWLMCx/wAKAGJjB7Me3pS/e4xkjvTT+7xk8GlYhSSCfm7UARHIkPHSrLsJYwMfie1V2U4DfxdxUscm1CGGAec0AQABJNh6+3elAbO4DketK2SN3AI/WkDeYmefrQBesbgkgOenQetaLomW3oSpHX0rFhPzBl5Hp6Vqwzu1s2TndxTT6Gcl1R2Pwu8f6p4I1dViP2iwY/vEbsPb3r6k0vV7fxBp8d9auHikGcd1Poa+JWMkGDHKUYj8694/Z58Y2VvpdxZ3tx/psjYUE8V9vw5m08NXWHqP3H36eh+bcYZFTxuGeKpx9+Pbr6ntNFK4wxyMZ5pCK/Z0+ZXP52ceV2YUUUUyQooooAKKKKACiiigAooooAKKKKACiiigAooooAKKKKACiiigAooooAKKKKACiiigAooooAKKKKACiiigAooooAKKKKACiiigAooooAKKKKACiiigAooooAKKKKACiiigAooooAKKKKACiiigAooooAKKKKACiiigAooooAKKB1pUQucDmgdrj44Xm+6OPWuT+KvjIeF9EFjZuDq10uyNRyUB6k10Wt69HoWkz3swPlRKcRr1c+lfM+sarPq+sT6pcXDpczk7Y5Dny17Cvg+JM3eFp/V6T9+W/kv82fp/CGQrHVfrdaPuR2v1f+SM+6lNjbNEW8+bOXZ/vE+9ZKhncOeG65p125eZmPLs1PkiZIi3XPavxtvmZ/QsI8iK0soSMu4y2cZrLupFDYUH5/WrV2f3YXkjPPtWTPLyy5JXsaSLGSvltoOSO1MClpDjrSnAAHT3oO7OAOtU2QORih5HHelChgxBx7VE0hQLkHAqdUweASG7Ci5YRR7znqe9adnp5uSjA55xtqvaxRyPtxgjqor1L4T/AA9n1nUFleMumcgHpWNSagrs2pwc5KKPQPgH8NpNQvVvr5ALRMYDDljX1vo2giBYlRhHCBjy8dRXO+AfC1rY2ENuF24HLAdDXoNrA0EeG5jX7rd6+SxNV1ql+h9VRpKlDlQ0adGHT5AoXoBVkQ9cj5x2o8xdwPOTUqxNJ1HHY1y6I6kirLH5hCoCPWq0toVbJGK2Ftwo78daQ2/nBieMdqhtM1iYyRFuo4/lR5AaQIOprRW12544pTADhscjjIqk9CmkUlsAWww+Yd6bJaqgIONtaYi2t6cVDJbiRSD35zTuTYzTanbjG3Peo5LbYM4yfWtBwcBeuOlQOCW68e1ItFRU9PxzTY4vvB1znoauPHlSBz3yaRADECc76oZRkiJUAU0wjA/ixV6TaE6fjVeTOMheDSuNIpeQA3rS/ZWf73A9qtQqUDKRnP6VIqkjA4ouVYqi3CAgduxqGaEHBIx9K0EjPJY5x6VC8BU5zx6UNhYy7m3BHTNZF1aqGwwP0rpXTPUcetUprfzH2LgtVoRy9xbFUPc+lZcgEhIC/ia6u5sQSSR8wrIurcLuAAq0yTmLyDBJ6elY95FwR39q6e7tCww3X2rIu7cKMkfQ1qmZM5K5tZZy2R+7HrWFeQGAbi2GPGOwFdtcfLuC4rCvUDht8YOT0reM7HLOFzirvTluMuRsKnr61kXMP70Sfdx2PeuyuLFTuYnbjotY19ZJKjSdVXqMV1QmebOBz8oE6ttOCOlRx232gCJlDexHIrQhgWXgLjB/Oi6t5oZkuIgB2YV0KRhy9zjtX0tLDUEl2MtsxxIvai6soW27cGJhwF5Brr9Rt47iwlSRfMSVdu7+7XOaTZJAv9ls2JIfmQt1YVupXRjKFmcRrGiDScmPLQk5yOdprN8pbldudp7n1r07U9GE0LZwnHMZH3q881ayNhcGNmCsTlff2ranUUlZnLOHK7mYoEDNGec9CfSqiqY5mYZC1rND58ZbGG9KrSqJAOMKvGa2T7GLViN33AMvQelNlQI6kjII4pYeJDGvAbgk1NIhxtPIHQ07kWKK7RuI5J7GmBTuB+6ewqWQBG7bjULn58H5gf0ppkjS+xzkEEd6c3GGweaQjB6//Wp8QL5XvVgAygw1K6Apu6f7NLMgjbDHdTlTzF3fp60AV87Tlgc4609drHaAfpTnUgZX7voaExu9DigB2Dg7TgUsn3gx9O3SmL154/rSqWZck8Z6UANVt4KlRkU2QFiBjjqKfKE3Blz702TJw2celACEmRCSBmo0POeTxj6VJGWYMxXBHOKQqU+YfdPagBQFU/MfvCmbSp54A/WldgAoYZzzSyDLA9sdKAFiO0HH4+9Wbd9i/e/A1Uicj5QOD1qYJ8gAOST0qXuBoSH7Xbc4UqOtN8Pa1J4V1m31HYZXt23LHnhvrUUT4TaT8p4OOtRXMYTAUkJjkmtIycWpLdGUoKUXCWzPt3wp4ih8W+F7HVoijmVB5ioc7D6VeOOQOlfJPwr+INx8PNdtVuLl30W5O2WIHhc98V9ZwXEV7bxXNu4lglUMjjoQa/cOH80hjqHI378d138z+a+LMjqZXinVir056p9n2Y6iiivrj4AKKKKACiiigAooooAKKKKACiiigAooooAKKKKACiiigAooooAKKKKACiiigAooooAKKKKACiiigAooooAKKKKACiiigAooooAKKKKACiiigAooooAKKKKACiiigAooooAKKKKACiiigAooooAKKKKACiiigAooooAKKKKACpowxTC8E9cVEAWAA6mqvi7VovDXhm4uvNCzYwpz0auDGYmGEoyqy2R6mX4Opj8RGhT3k7HmHxV8XSX+ry6RbxtFBZYLSD+I15Pezrcs2eo6E1s6vqN1eCS5nl3zTHJJGMiuZupv3fHBzX8/Y7EzxVaVWbu2z+qcswUMDh4UYKyirf5lcSnzC3A2+veo3uGaQIeYurEdaR2YbRkHd3qBpW34X73Q4715h7ZDLMwY8den0rLncLISOlXrlm8svztBxWc4zyfwqkAm0sQOee9SA5PHPbNJHlehz60Ec4HAHOKYA2d2GG7+lTwlo1IOOeRUaoS2V5PrVmGASTIrAsCetA9zd8H6SdVuAsSFmZsFj2NfXXwf8CzW6W0gfaQMOB0NePfB/wAFo0ouCN0fUr719jeBtFS002OYKAXH3K+ex1fXkR9BgKCXvs6LS7JoVRQq7kGMitiC3OwFz+FFvCpjCqMMKtrEOA2TjvXiXPbUREiBGNoJzVnytzLgZUdBRGpQnI47Yqwg2EZOOKzepaRC1vtU85buKhaPHA5z61Zk6kjn2qJFGCW6dqSNCqVbp09aRguNgH41ZYY69O1MK7mxgACqQFWQHAA/OkjUkHPUcGp5o1I+X7tQBipAH60uoboZJF8pPUDvUPlqeQNo71akcKuT1FJ5WUDE5U9qvQChIpLYAznpih48A8/U1ckCx4x+VMcrsySMHtRuBREIzwcjqc1G+0ZBBBPar/kEryNoPcU1oFQAkAkUFFBYgeikE96c37sDuB2q1GvmgspxjrR5AwcDGaAK6sAN2MnHSmFeN3UNU/kbQQvJ60zBBxjPr7U7gVniVV69e1VnhDHcBhumRWiYd/OePSoZISpA6UtQMm5g4JHX0NY11b5GWA4rp7mFhG2FzjvWdPbLs3D73cVpck4+7tnYnaOD61j3to2COors7qELjaATWFqMG0sMcmqTJaOLmgVSQoyR+lZc0Izvfk+ldHd25UtgYz3rGuYCHBP3R1+tapkuNzAv4kDHbHnPpWTLAZNzcK390966e6hCL+7PzZ5BrKuYFmcqvDjv61vFnFOByV7bmKT7QOCOoXtU8SJNCHVuCOc9K1bm2dAZVVQpG0qe9Z1rbeSJlYcddtdMZ6HC42epRwoZkx8mcAVzvjPSZNNuLfVbceZPCQSF/u+hrqpbfkFBtB7ntVS9s1kicT5MrDCAdDW0J2ZjKN0Z+4arYQXisMyjhfQ1zniTQYb6Jgsa/a4xuUnvWjoEjRX9zpUxxt+dfYe1alyiBdwGSOOeta/C7ox5eZHjbnyp/LIKvnkGq94WjfaV2qeR6Guz8W6AsqNPZxb7hRubFcxp8kOq2U9s/NyASrHsa7oS5lc4pR5XYozwblRoxyOac3Kjqp7inWCyBPKk++pxmnXMJSVdvzZ61oZNdjPulAkHy1XMeMkdB1q3ejB9cd6r7Tls8A00ZMgYDZ656VJASDtHFSRqFG78gKI1+dlbjPRhV3EEjKxzinQDIyefrRL8hBYZPTjvQqATEe3QULUdiMncTtOcdVpCFc7hxjtUsgAbdtx2qJQwJ3detMQpJ3ZpAODt4pScgNjK0pViOBj2oASRQEBzyetRrgxEMcnPAqXaCnyj61CwVQwUHNACFzuGeD7Um4rlTyPWjJVQTyaR/mYA8A8UrgISSoBGeetPYc5BzjvUe85KenSnjGRu/KmA35icg4FTKxZhg9OuahHzZ447VIBtxk4JoAmJEbAg5NT484Asc56Cqinap7ipLdyueePWgTLcCRLu83aw7j0r3b4GeP8AYI9FvZwts3ELSH9K8HaLe3Yccn1rS0ORoJV+fasbiReeQa9DBYqphK0alN2aPIzLBUsww0qNVXTPteaFoSQeh6H1qKs7wP4oTxN4etnkGJI0COP5EVqSxiNsA7h2Ir+gMFio4ujGoup/KuZYKeAxE6MujGUUUV6B5IUUUUAFFFFABRRRQAUUUUAFFFFABRRRQAUUUUAFFFFABRRRQAUUUUAFFFFABRRRQAUUUUAFFFFABRRRQAUUUUAFFFFABRRRQAUUUUAFFFFABRRRQAUUUUAFFFFABRRRQAUUUUAFFFFABRRRQAUUUUAFFFFABRRRQBZgXGFUb5W/QV5B8ZdRcavDpk8gaDy92EP3T716drrXdvoN21lIsd4UO3ceQPWvnK9uzOZrmWV7i4cnzJJDn8q/MOKcxX+6R9W/0P2ngjKbP69N9LJevUx9Wn3FI433RrwDWVdMVG0LlQM1LLMA/Tqe9QXkxMZHQHuK/L276n7bFWRWQEQu55B6exqsshRlI+9nk1dvF26QIxlXZs8Vng4cluijn3qUUJOVEEiINxzk+grNRGc5JwavvhVDLyrdaqNH842njtTAaQcgNwT6UBB1By3rT9o7/nSKgEh28p6UATRRn+E8966HRLSO5uYVEZY5AwOxrHtLRsFlG5D0r2b4K+Dv7YvYNwVmVt7LjtXPXmqcHJnTSpuckke5fC7wm+n6bbLhd0gByR39K9+0W2eGGKFxgqOMdq5Pwpom7b5uIoFAwoHQ131smFCjoBwa+OqTc22z7OnD2cFA0IeBsBBPqKsQrhgMVXhj2r8vBq3G4wvHTue5rn5mbWJo0xkE9TTyvK4PA9aRV3LuPDdxT3wVHT6UxiSYYYAH1qs4IHIz9KkGQ4zyD6dqcy88dT61K1FsQKcLg/NntTDGR7g9KdICDkcY/WpAAVGfwprV2GVAdueMDvUckW8ggZqzKuCCRmoyQO+0noDTAqucHBGQetP2bI/SkO5mIwMd6lDKRg/hQtwZTlBJ3g8Ux1EgKkfjVqVdhA4x6UxohnIppDuRKSygZzjoKT5i3NO3dc8e1JvUAdeKoYzbtbIHBpm/5yB1p5O0Emo5FIBIqWNEhUFfb1qMod3BG00kb4GR19DT4XzKwkHHar6E7DGTdwAQR0NII9ikueavooKk/lmq02GQjg88mmFyo21lyvzDH61lzxkMRnrWsU8lti52MO1Zt0hTdgVm2MxL23BIIypWsC/QsxyMn1rprkEj5ufSsSdBMX52la0ugscpfJtB2847YrHlgaQNvO2uou4QFJxg/wA6w7pVGT6VaY7HPSqwYh0yvZhWfcqgZTgqw74raukkLAAblPIIrOuEkfJYAseCOwreLOaaMqWEzR5fAXvVC6gL/vE4KcEeorWuIWGEJwDyKqSRsnJwoH61umcc43MlkHksB8wJzg1X8sSfO2OO3cVpsD5hbaCuOgFV7aACVwykA8kmrucricP4r06XT7hdXQGPyjksO61rRypf2MdymPLmUFPrV3xDaSTQiJpA8UnyGNuw9a5fwvFPYvcaXcPvWBt0R7kGuqD5o6nM1aVie8tvLBDjZ647ivNPEmiLo+tF4iY4ZV3o46Z9K9duI/MRsjIx1rn9W06HVbFrWTDGLLKT1FdFOXKzGrC6PMAcusi5xnnFWLlQY9ynp0p8dt5OYzkFSeD3p0sBjTH3kb9K7VocFjMuFRkBHBbqKrCIh1yck8Cr95ah4cA9KqGIbUHRgfvelWZNWInUo2RwfSkVW3KxHJ7VYnRtpPVzUSHdtB+/QIJo9rhsfnQoUSArngcmpJFIYBslRTxEcHaQAfXvTuBUdWWb5sEGkKDJ+Y4q3LCU2kDIPXNROoLfKOKLgV2HycfKg6+9PZwF9u1OkgwH3ce1MxutxkcjpmncgQ8MVU8MOarHg5BII6ipXk+ZTjFQsS78UAMDAEYOMnv2qRwfPXB49D3qM5wQcHPSpSSCAw4xwaAGt99jjBFHI2MSCc9KQ9Sc596UjCqccelNMCVjhiTx7Umxdu7r7GmthiBzj09KUtuYnOMDrVAJKuHBH3vShWMhUj5QOoNNaTeVPr1qOJiZNpzs9aAL45iJBIGelW1hXyQSGGemDzVOIbx1+Zegqzay/PucnI7elJESR7L8BPFsl34gGj3lyLeRV/d7ujD0+tfQlxEYpMV8baBew2urWt4GKyiVcSA4wM19iQXEd3p9rIJBJuiUhwc54r9X4SxUpxlRfTU/DuPcHCEoYiK3027eYhGKKKK/Sj8bCiiigAooooAKKKKACiiigAooooAKKKKACiiigAooooAKKKKACiiigAooooAKKKKACiiigAooooAKKKKACiiigAooooAKKKKACiiigAooooAKKKKACiiigAooooAKKKKACiiigAooooAKKKKACiiigAooooAKcOTzwBySewpP4RUrPBb6VeSzqfLEbbiO4xXNia3sKUqnZHbg6H1mvCl3djz/AMe+J/sMNzIyFopYfJt5lPBbua8WZWFsS7YQnNa/iXWpdduI45S0VhbMTbxe3vWHcyb0ZBkIeor+fMfiZYqq6kn/AEz+qsrwUcHQjSgtrfctjDnb/SvmOSOmKbMu6dRyM9RUKvH9rYnICcZPerAn33A7P2+leUj6EZqR/cptfO2sguPmbGT3Fal8yn5UGCeuax5wVQhTgnr70wJraNZrK4y+AnK+pqoh8pC7A7iOKWMiJ8rlsdRSvkyfKOD0oAZs3D5uN1TW8bK6qPm96URFkAA+bHOa3NEsjcqisdrNwTipbsrlJXLvh3RTdX0SRyeZvOCo6Cvrj4QeBLXRLCI5IkcZd/T6V5d8JfAlrDNHcTKWz044r6l8MWFvaWccyxZwMBTXzWPrOfuxeh9Hl+H5f3kkdDpEUccEaRAmEdC3U10NnDjlhj2rM02B2hBP1wO1b9tHuUA8jHUV4snbY9xaseMCThccdKsxqcgsKbFENwC8j3q1tWM8nJPT2qUi2RjajYJ3DvQ7ruA25olGxByMnqaru3mODu2qOPrV+ghZJNjHAwacspIG7p2qspLSHcMoKkDDHyj6UWsUNJErHA5XtSpMxz6dxUTthicdOvvUiIuC2eTQtwEklBdUGRupHUB8H5j60kpxjI57VEHJXoQaBWHeYrOUHzD+VIFK56EVEH8qbOMoeuKmWQFjjgelCYNDHUblYHkevekkf5hnGT+lK5yDz83rURbjP3jViBl4yecd6iKgHrjNKYyT1wvpUgVcdiPegCIJzwdwHrTJJlClcck9KnaIlQDlfpVaWMBunJ7igBJFCqMHcSM1HE4ZwAenWnRFiGQjgnqe1OWPK4QAAdaCiaKYNleKTYDIWPJPQdqaigLwacz7VAx+NBI12AQo3TqDWPOWTcM5X1NabyADcxyfSsy6BYF15Hp6VLCJmTYcHbxWTeRYycDP8613IyWIwfSqVyAwJHze9EdTU5e7ibk44PYVj3MSqSOnrXSXUIBOM+2aw762Lg7+PpWyAxJ/ljYgkx9Kz3gBH3Ttx1rZljWONyfu9hWbMWVG+U4btWsSXFMxJ1ydhG7bVSeJZAQuQ/fPpWpcwgASJ0/lVOSMl8sRg9xW1zlnGxVEaKqjAI/Ws64zbXe3PEo4NbTw/KG27Svr3qpfWgaWF925s8ZqkzjkrmRd2v2i2cFckH71ctqtisF1BqMRMTRfK3+0K79UOCv3cdQe9ZWo6asoBEe4E4KD+dbwnY55wvqYcjA25faAGG5RWJIqTKzZCPnp61vwWxuhd2TLiaMZQHjisEafLbIHkG8bsZrpizmaOF8WW8ml6nFKY96j7xFJdWwQK4GYpxlG9DXXazYrcOttINzSpyx6AVzdtBI9nJYS53QsfLPtXbGempwyhZmBc22w7XXAbjPvWXNC0cgXjA7V2GqwB7WJ3UApwcetc+1us91naR6A1tF3OeUSmYVifkliR1qARsDwAVNaksbI+GWoBFslbaMr3FVchxIZE2ohA3DHIqcWquqk9xwPSpIowqOpXhuM+lWLbT3ij3RtvIONp7UXHylGW2YAYHy+tQtCFcDqh/StmaxJkRVycjJA71TFq32gAqVAPINJMOUzJIm3lDwT69KjZBtZN2SO9a80G+6wnKn1qnNatH5ny/MDgrVXE42MudN8SFRwOD71DIfIfjjIq80BKhevrioZIQzkDt0qrmdioxygIGT1zSIchj1I7U942QFQc+tIoKlioz6mmmSJGA0ZOcHutAy0TZHOetOjXIO0ZJ6mhhtUgcr3IqkA3cQwJHHSmSup3AZGR0oDlmwOOOKjmOdxzjHGKYCjkKe/pTn+Vsg4PcVCG5Utx6Yp+7bIVPI60AXLZ2BPFTiXa+cf/XqnC4fgHHrUjExOM4I9KTA1DsFlLklFx0HUntX1t8Lp0uPAOmBM70jAbJyelfIlrKWkVWAC9TX0p+z+UbRL9jcmWQ4/d5+4O1fY8M1nSx8UvtaH57xph1Wyubf2Wmen0UUV+4H80hRRRQAUUUUAFFFFABRRRQAUUUUAFFFFABRRRQAUUUUAFFFFABRRRQAUUUUAFFFFABRRRQAUUUUAFFFFABRRRQAUUUUAFFFFABRRRQAUUUUAFFFFABRRRQAUUUUAFFFFABRRRQAUUUUAFFFFABRRRQAUUUUAPiXc6AjgmsL4seKYfC3hOZAQtzcDy4wffqcV0VqQk24jcAMn2ryD412rS61a308hkt5F2QxnoD3Ir4viXGPD4Zwhu/w8z9D4Py+OLxanU+GLv6tapHmIVmiBZ/MI++c9aoX1wTG7KcY+6PWpLyZY5GWBsBOGFVb1vPiRwNm0civxOW5/R8I9TGWZs5YZOeTU1uf327JJ9KrFsksozz0q75LR7SRtcjOKWxsJcBpHORknrjtWTcr8wUdPWtnkgAHB6E1k3SE3HlAYK96YECqVQ/3ieDUsZYgrjcx/i9Ka67mCqenepo4TjGSAPvNQBJbW5nO0ZPrXpfgPwt/ackZlXaicsa4/Q9NFzdRB8rEW6jvX0r4B8HtZxW6LCJPOwdvt615uLrKnE9HC0faSO48DaAzQxfuBBFgBB6gd69b062LsiMvyrwAO/vWZ4e0L7FGgMgYlcFD2rrbCxCFAucjk/Svk5zcndn2MIKEbGlbwhEAyB2AHatCBflGOuelQRRDhwPwq/DERtbv3qLdWUiaGPk4+U0hcjdkY9KWTaG4bPoBSlvlwR83YVSQiJYhtJzuPeq8wTspPv6VPIwRiRwTxntUSkoCM5NGiKI1BOASABSsdx+UcChl5yOnpUZJTJ6evvSAUgNz1qMuUOMcfypSxbG04pjjGTyfaoAa8wLhM8n1pWU4O49KYyjeA3XsR2pjnaRuOT60XuOwx1PXovrTcNnrkGnvJkgHhaaH2nHYVXULiSeZtAJwKkI5GBg96Y0ikDJ4oEo78gdKZA92YDIAzTGj3Yb9BT0cPyeF9acHGSOnoatIBGmZlxUMmWXp+NPLbe9RSzDHXmnsJDJE2jOcg9qb5hCjb0/nTBMHY/rSNjHPHoaV+pZLvAGVPB601psjAPy1BuI56D0FQl/nyDz3qbisSydxnPeqM0mBjgH0q47Aj+tUJtrnbj8abWg0UZImLcHPfNV7iPAI+7xVuT90cDp61XmJ2tuG40o6GjMmVGSNkIz71iXikj5Oa6F0EsZfOD6Gs+eNFGcYPoKu4WOauNPm3ZAzx0qtdaVLiPac8c+1dA8fmNncQF7VA8ali5bA9K0iyXc5S/wBMaJ8BhsPpVSLTnkYhsInYmuiv7faRtHytz9KrC0UJsJLE1pcwkro5qe1eMnJyV6VBNb+YFOcHH5Vty27GVlb7o6epqF7UBSMZFXc53AxpINwAX5jVCdP3bLv2yHuK6G4sgqZBIOOorNez82NgUw3aqUifZ3OY1axlW4g1KI7ZEHlykfxLVK7iBjfj3Axwa6eWyZ7MxuP3ZNVZ7QNEE2jf0B9q6IzOSdKxwmq2InhiLkgrzkHrWPqlqfNimGFwMcV2WoaYFmOdwEYzjtWPdafIWHmr8rdCPSuynURwygc3Lax3VnPFIOHGQa5+2sf9WzA7V4yetdRc2v2S6ZDlVJ+XPQVA9gWRlGSSeo711qXY5ZQ7mJPpJEUsm4lQNw4zmsOM+Z8x+VfT3r02G3SOEh0B4x0rj5dE+zeI0hdN1rNkgU41LmcqdtUZ8Fs8lo5Kbh1XHrWva2jeQjvgMwwEFXY7VbOV4kO3achDWtZaTmITHlhyVqZTGoGHDZ/PuxkDjHfNR32jlplLMCD0x2rqdP0yNJJWYYZ+R7VNNovnRjyxySM1l7Wz0NVTujzqwiVtbmtmQ/IuQx7mrl1pccs2WOx2Xn3rek0WQ686qoO1fvii+0ppJ7KNspKrc8dq19omZchwt1pnk3SKc7G4yKju9M8oO0QztHINd1F4cN9c3Lu/7qM4Tb61Rk0vyS1vOpV26E96aqIn2bPPJrdUyO/XFVWXaCTnBFdZr+mrbqrsgj2nGcVhT2zBtyqD7GumMkznlAywT8pDADNOZjtO0fUU6WAbSQPlB60+EBsqTn39K0RiVNwUZAO6myL3I6frT7hCGIBynelKhY+TxVICpuJcnj/CpHbbjPemKArNlTg+tOZcjIOQOlMCVSvy4BBHapd3nDLDGKrQMQ/JyR0qyrng4HHUetAFmCQgAZwTxmvoz9muVWsr5Hj8tux7yCvm5CWcY6Z/Kvon9m6dk+3pMQcAGNieT7CvfyJtY2nZXdz5XiZKWWVebax7W+Nx29KbTpGDOSBgelNr+gFsfym9wooopkhRRRQAUUUUAFFFFABRRRQAUUUUAFFFFABRRRQAUUUUAFFFFABRRRQAUUUUAFFFFABRRRQAUUUUAFFFFABRRRQAUUUUAFFFFABRRRQAUUUUAFFFFABRRRQAUUUUAFFFFABRRRQAUUUUAFFFFABRRRQBYthIWZYsbyO9eI/GvW59U16Gwli+ztpi7+Oku6vb7VxC28njBz7CvmXx/rsuteLNSvrhNsKt5MYz94A8GvzTi+SjGKvq+nkv+CfsPANNzqTk1pHr5vSy+RyUszBmfb8x+9nvUUkryADHy06YFWYv/GcgVDHMJLgljtVR90V+VWP3ZbFIxM1yMKQpOCBWiSY7tkL79i8U5F332EAUBdxNMlCRW7XDZBdsBfWl1GRJkM/OOM89qyp1+fBJJz1FXZJdjbgOOhqJ498hYDCUx2IYYMvgnNbFlasZFUDkcsD0IqrpkAnnAx8i8k+tdXp9lucyBcRZx7ispuxpGNztvhV4SbWNUiLxYjXlcjge9fV3gvw/HZIZHXe4GAR2ryH4Q+HZreKGTc370cAjtX0foOjizso1cESHk+lfK42bqVLdj6rA0lCHMy7Z2qxoJAm+U9M1txRsIxuwJD1AqC0iDkMDhR2rQiiJf5uQehrzrWPV3JIcqdqjPrVlXUJ3Lk4qJFVXAVsj2qxAmHY4z6UbjALs5A+b0pG3OCAeev0q2IVUAsTu9arMhUMUOAO3rTs0G5B5bgn5sr1pjjeA2celTyEhC38R/hquV7gde1K2gEij5ORUMoIwRgn+VKGbJycGoppsMoIwrdafTUkY7Bc54J9KgZnzyflH61PIVVsA5FV2w+7nAFZbjuNe6AHHTvTQ4deOahl3A5CjApI3CDk4z+lStxtj5PXv/dqMseh6GldwwPv3qszkZxnd71vYm9ycyKAQDwKTzRgD+L1qnIc4LEj6VALhg2P4T0pDsaYnJBB4p/nDaFySaoLOD9/9KQ3G0gryP5U0+wrGjJKEUHOT6VXlZQMg8Gqf2nDE5ye4prT8HnNNsaJxMN+4/hjvT/OBHHOPWs5pTwOlO8zA9gOcUo6FNFhnAbIzUTlgC3X3qvFMYwwzkH1pRMGXGcUXuOw9Zzjg59qiaQyOwb5fSmd8HilPGOelV0GNKbgQRzVeZSh4+77VbZ9vPt3qt88uTj5KCkUnQBiMdqqPagBi38XatdbYFSi/e681HHH5uBIuMVAzAe1Al8xASAPmB71Ue22lyoyjcYPat+dI2yoUrVO4hRHWI8E9D61aYGDLCs0bCTI28CqrWrQqvGSvIPrWy8SrLswN2ehpfsqzqzDt1Bq0zJo564sRINwPLcnPaq50/ACp82e9dB9nVlbA3L096cbBQuQcHHanzEcpzM2nEAqvzYHeqCae6Zdsbe4rsY7Isysw284/CobvTlRmkGD6AUc7BJLc4uSxUMwx8uMgGs6fTTkOR97sK7CWxV4y33cnmqLWe2Rdw+YdD61qpmc4JnI3ul7jkAN/sms1tLVyYzEBjrnt9K7t7NIWZzhvUVRv9PjZFwMZ5OK0VQ45U02ec6hoUc0E0Zj3uQdrN2rmLCwdbKRGy00T4Jr164sd5GYx06Vz134eS1unkiBMcg+dcdDW9Os1ozkqUUcnHYMUOMdMkGsvVNNkGoW10ilkiPIFdlLYPbTYZPlb+MVZbSVBVwN2eq+ldHtuXUwcDir7SvPnS4WLDN1PoK1dN0+YWhHlFWLYDHuK6RdORRsI696tx2flDaBuXHT0qJVuZWBUlcwYtEWOZZFXLAYYGrIs237kjCp0IraNucgngdiKe9tvOSMAelYuTNFA5qTQYhO0qfIT39aS4sEuYMOo354kA5FdHJZZPA3DGeelRSWm3aQveqUhOCMOz0KGwUCIEswyc+tZmqaQjROJE8xz0f0rrHtSGJ6E9QO1VZbdpQcDjpjFJTadwcVax5Lrth/oskch3H39a5U6ejRjvIvBPrXqmr6cYpH8xNwJwB61yF/pyW1wFEZJk6Y6CvSpVE0efUhZnC3NjtLbj8p7DsazTD5Um1eRXZatpUcMbSvJsHQ+lc5fwhduxSOPveorujK5xziZM8ZkY5+Xtiq5GYsdlNalxGGiDZGe1UJI9hLAbsnvWqZhYrseQOo9aj4U4J49KlbGQO3tTWBbnAwK0EIhH+76GrCxHhucGqu4Bsryp6e1Wrc7mAkbt2oEyUZQcdAc5r1r4G6tJZ+LLaaSF57ZvkjROiHuTXk0cZDdcqOlegfB7XLm28W2lrHB5kUjjkfw13YGbp4iEk+p5mY01VwtSLV7pn1tMFWT5eh5xUfWrVzCoG8NyccVV61/RdGXNBO9z+RMRHkqtWsFFFFbnMFFFFABRRRQAUUUUAFFFFABRRRQAUUUUAFFFFABRRRQAUUUUAFFFFABRRRQAUUUUAFFFFABRRRQAUUUUAFFFFABRRRQAUUUUAFFFFABRRRQAUUUUAFFFFABRRRQAUUUUAFFFFABRRRQAUUUUAFFFFADbyYW+l3cnltI4QgAfSvlrxK8lxdTM44Mh24/lX0f41N4fCGopYkrOynJHUL3NfOF8iS2keWLFPvMf73evxziypzYzkXRI/oHgOny4F1H1bOf1B2jIBIIxyPSqNop80Hdkn1qa5LTSMQPl9fWoVwWJQbQo7+tfBH6sjWtiPJdlGWBwSaivlYIgP5UmnTZiCn5iTzipNWtybq3WPPl9TmlewzNxtLB+Qe3pTAMnyu3fNW5IN0rE4B9Kgto/tdyIlQv2YjtU7F+Rr6NbNAjKoDAcjvXbeGrOW6vYrVIzI82MjH3aw7K0OnwQ20KiWdunrXsvwl0USahFE6fv8gtJj9K4a1XkTZ34elzySPoT4d+D003RLKSZlZwo4HX6V6THvnC/u9sfTA61leH9JENpHF0ZQDXW2NsAVYnnGCa+Vb5m5dz6yEVFJIbaaePL65xUzQ7I8jPoRV0KsSfu+vc1GQN2ep71ny9zW5DCi5+ZdoHQ+tWQQuGAxnvSRqSxO3dikbKxvweOR71aVh7ivNhgvQnsaGYKPVh2qjBO12pYKeDgsR0qxLII1AHzN296V7jasMmjLEM5x2yKjd2bCjGOxFNNxJIpyOO+aIYi6HDYPUUAK6nI3dagnTa20mrEo2LyQ2Oc1nTXQdvmb5T+dTYi6RHNxgdc8U1l2DH8Q/WmySqYT82APWoPNkdgEGRjuaXJdkOZNMwKbxyccqKqOpVQ4GVPrQZWQkqvJODjtSSgZOXOzHJFNQI5iCWTcpUHBPQUxpj5QU9u9RSriQ+UwYAd6jZSy4U7n747Vdi00JcSFxgHB9KqtKVOcmpHBztYc47VWlkQRHJO7pSaNoscbph061NFc+Yuc4rGmlK/wARz60kd9jgc1C3La0Nt5+M9O2aaswz8p4HrWa1+oUHPXtSmbKgMcA9CKtog0PtILYIyxqTzURsMePQVnrcBMHIokk3np1qCyaSVS5yeD0xSxgg9Miq5P7vJGCO1KkpLYJxUpNMroWnBbGDyDUu/gHGAewqo8zfKcA881bR1ONnQ9a1JGsjuST93sKQhgoG3HsKmB+8VxgUsB3MGA3Y60BcrzQSuqSp8pXqPWlltjKATwcdqvLC0ExZjlCOFFVZAZHYZ2+mKXKUncyblSybl52Hkd6r3ao8Ss3Hv3FXbpSrb1OT0OO9UpFeTHAO3qp70+o+hRmhDfMeMfxetT24Hlq+ODwB60OgCDLYL9BSfOIwidu3pVWJsOWyAuCcBR1xRgBiAMgHrU0e7HIIK9z3qX7Nn5yNqddvrU27GbdtzOntipyM8dfcVDJafIcZw3JPpW9HEsincvHpVW6j8uDbGAynOVPUU7GTlcwZLZGQqqZPT61RubDkYG5lHXtWtIEikQs23PUd6gmuIwj7QTFnkHrVJWIcjnpbXzsMwwe+B1qmIB5RYjkHjNat3dK3ygkHrtFZMrOGKnI5zg1qkZNkNxAdhdvv+oHAFZ7wqC27n0B71pTz+WMAnyyOKqG5hn3FTnyx82a1ijCUlsZEtiokyF356j0pi2siFxjCnp7VqSyqQrqhGahkkDseoBHDVVmYOzM/7OUUZG4g9aAnzErkYq6qnyypAGelN8lYlJJ+b+dTfuSRLHuAb14xSvEQM9uhqWNRE3PUinN94N/D396DSxVKFUH9wU5dzMMDGO1TFWcnauVPakKGFlIO5T+YoCxFcW+IyAAWPJNMFvuTOBkjH0q4/HbKnrSElQTxn0p3CyOd1bRxJFgoGX+8K43V9LYkYQLg4JA7V6lKmyI5AIbqPSuZ1fTg5EecA87uwrSlNpnPUgmeTazZB4HR4/lJ6EVzGoaejhZEyNowVPSvStbsWaN8H5V43GuPu7XYrKRuBHavXpT0PMnGxwk8LI5DDBJ6jpVS4UlCAMN61sapH5DBGGGPIFZlyNwGevSuxM4nuZUgwcDqOuKjGMg87e9T3C/N8vAHX3qEHcpBOPrW6MxrKUzwCDT92Cu3g4700LjIzupQozzzjvTAvwv5iDHXvV/S57qx1C3uLGZoZ4ZA4KnGSD0NY8TsOOhq/al2U5OwEYDe9VFuLTRE4qUeVn2J8OPG1z48015bnT3srmFQHJ5WQ46iunw3PavLv2e/GkOqaA2gySeXqFl3JA8xfWvU5CSxBO7HGa/fckxEsTg4zlPmf3W8j+V+JcJHB5hUpwp8q6dU13QyiiivoT5IKKKKACiiigAooooAKKKKACiiigAooooAKKKKACiiigAooooAKKKKACiiigAooooAKKKKACiiigAooooAKKKKACiiigAooooAKKKKACiiigAooooAKKKKACiiigAooooAKKKKACiiigAooooAKKKKAK3iOdz4V1OGIHe9s6/KOhPevma/s/sOlPAHLSxqGbHcmvqiNwlpdkqHAiY4PevmXWJ0gi1FCobzZWOe456V+R8Ww5cTGXRo/eeAqjlhZxts1+Rwbxt5YZiRnoKheJ/JJBzuPBqxO0hyBzjtUcw3wr1D+lfnSP18LOc2t1Bhc7T8wPert3IZb1pFJ2t0X0qlaIA4L5Zz0xVwDy90gGWHapbKQ149pO45PWr2ixRB5dhCuPvVmxqZpcA7ieSfSuj0aD7SwtreINcMcn3rOWxcdzpNLs1jlt0RGaViCGHUCvpT4PeH4lvI2DF5MfdYdD61434W0MWw8113z8Bj6ewr6m+EfhgWOnJdED5hkA9a+dxlXTl7nv4KlrdnpOjWotojG3zygcua14gEABU57AVStQIx3JPUVqxRsyq2OD2ryV2PoFsKEOA2MD0pUV3fDLjirCQbecZz2qwqnPAx61qk2RcihGxeOfUUTW+drAZqeKIFiM475qadwU2qNtaqOhF7GcUEcZjUfKeTx3qk8LOegBHer9zGqnCv259ay3kaSQJnywDyxqbX0LuMOASTjA6gVCJm+bysJx371ieJfHel+GYXjWYX2oMdohh+bH1rznX/ABTf3ayJcXbWUbL92Pk//Wq40urMalSyPSp9Us4gz3l6FC9oznJ9KxL/AFqwjXz7m4+zwn7i/wATV5/p/jFLSGOHTbRbmQcM8x3D65NaE/iGDStkzQJrN0x3EAZRCe1aOkonG6l9zpodfWRUFrazXUDnDPj7tXBqESYDSiD1Eh5x7VxGqTeKvEFu81jGmnWoOf3fG6uJum1y3leW7v1uJwcKqnIH1rRUrozdWx7ZLcl2LWrGYL1+lULrxPZ6ajLPqEESuOY3Ybs15PdQeIJrWO5n8Ttp8A5aBI+W9q5C/l8NXbv/AGjrc63obKlhVKjd2E6ml7nuUPjfSyr/AGZlfb6nrTYPE0LHckybm42Kc14u3iuLQojf6a0F7b42PGSMn3rQ0XxRo1y4nT/RJj8xl37lB9K0eHstEONe2h64+t2icSyETdgOlR/2kJ1bbhs9PWuNfUbC8iQx38MrnnO4Zq3pus2skRU3SpKhwVPA+ua5Z0rdDshW7s6CWZSFAOcj9aoNIUfOSD2qosiFhicGPP388ZqaY/Mq/wCrmHIz0audRsdKqJk0021Rv6HvUqTuwA3c9s1nS3DbgpHHcn1q2E/cgR8t1INTJG8dS9ExLhmJJ9KuJIu7Lct2rNjlIIbGAOxqcSedxngc5qbFWNBJ0/4FnpTDOu09N9NMfmxADgeveq93HwB0xWbZSSZOlyMAg8ngiriyDbwxz7d6xrf5JOTwe/ar43xkKenrTuU0a1qcgFjgnqtX7eBWDcAEc4FZ9u/7oFhtI6e9ati4BUlfnq0YS0A8w/u8sfU9qzpo8sVH3xySK6CW2aJSyr8r9fas+7tVSAunDd6d7BGRizquCvf0FUHjMYO9cNngVozDPLDawHWovLyVcnLelLqVzW3Mu1i84lJAQAeG96vPZrHbn+F+zVMqRbyCCWPYVFd3X2eIKw3yN0TuB61ql3MZSvsMYoVWN/v/AM6kLGJRniIcZPc1nNcxzJJKx+4OvoK5uXxMl9PuE5a3j4Vff1q403PZGE5qKOrmvxa5ZV5HJJ7VlPfJJMXafajc57VzGp+M7eys3W7kRpGPyktjNcfqfjG2tY1/fF/MPCA9K6Y4eXVHJOuloeh6rrdnayI8bJOnRmU5K1zF/wCKLdWkne7zGvKovc1xV74otLIKu1o2f5mZjwK5i58W2NwcopkcHjHQiumGGS1OOWI7s75vGTSOnlqv71v9Y/XFUNS8WXulTvC6RXEZ+YEHmvNbjxLeXZLeQLcKfkyelZkms3aySFnLOf4s5reOHW7OV4h9GejzeOZpGWVYh1xsFUbvxj590rQiW22Hc2Rwx9K4PzWnKOWfzT3B4q7Hf3HCMy+UvByOTV+ziuhn7ST6ndReJ5budZpj5UY7CrL+KV8gGCMzsW5U9MV57NfTuGCMNo+9j0qFr+9jRRbymJe2RS9nFle1Z6VbeMbd2YSQNFH0Oev4VqW+sWN6pEUgyT8oY815Nc319KiGJQ0gHXtVO3lvyQJJjAytuLqKzdCL8ilWaZ7eVMuQDkYqaMbk29x/Ea4vR/EKNEjSzGLauOud5rrbHUFvYkKjaPfvXDKDgdsKikWCWUAxHNRSJubB+Vz2qyISqFUPyjnJqMgSHA/1gPJNZs2Ioo2BBblR3NSrGN59Ov1p0ZDOQTwBjNL5Y2lSdx/hIqdQIZV3D5htHrWZex+dEQQSP7vetSUAIA5yRzkdDVeRQwJxyaaZElc4bWLZU3wlSR2zXG6tpgij3KcEfw16frUJK+Y67scDAritXsj88pGUUfNnvXfRndnFUh1PLtdsd8omZtpH3VrnLxRyw+93967/AFfS0lDlgQ+3Kn+lcJcDG4H1x9K9aGx5s1ZmNcjBD9agwSTnBJq5cpiMkjJzVULub0PvXQmcrGbSOnUUpHzdgT0FBUnJJ2gdPehTuPAqriHZEjBQCMdfetC1lETI5+ZFIynrWauU3ccVat08yMgHax/SmTJXPe/hB4RtFu010FoNScgQWzHC4/vV9ATKCqngPj5gOma+avg/8UjpluuhanZfbLbPyXKD94vsK+jrW5j1G1jmtwfLxwG4YfUV+t8LzpqDjGW/Tz9D8E42o1/aKdSN1fR76evQKKVkZeoxSYzX6ItT8mtbcKKKKZIUUUUAFFFFABRRRQAUUUUAFFFFABRRRQAUUUUAFFFFABRRRQAUUUUAFFFFABRRRQAUUUUAFFFFABRRRQAUUUUAFFFFABRRRQAUUUUAFFFFABRRRQAUUUUAFFFFABRRRQAUqNsdWHY5xSUUAXdU1I6rc+e0UcLFQpWJcLx7VSHWlzSdKmMVGKjHZFzm5tt7sKKKKogqeItRt9N8M3k9w7RjaUDL1ye1fMOqXwv0lCLtTcck9frX0h8Q5JLTwHqDxwrNJIpUBui+9fLokKaescw/egklvXNfi/FdXmxvInokf0TwJR5Muc2tXIzJU8p87iB2z3pjebuzxz0FTztkKhOSOlV5QTKqocHvXwh+nkmn3LC4aIoF4zuNWdjyDaOMnk1TtkLysMfKvc9avRBl/d5Jz1pMpC29tl1jiPyE/O1dd4ait7S/VxuUR8vJ6j0Fc1CVjkEOMMemOpr0LwDoS63eRxO22OA5bPRj71jUfLFtnTSjeSsep+C9KlvpLe4hj/0csCA/Vq+pvB9m9pYwxiMKSMn0FeM+CtEe41m0ijdfLjXhEHAr6F0W3EduExlh1avkq1Tnlc+toQUEaVhaAElvmHetcICgCjGO9VrFe/AX+dW4wGJIGB61nFLc6W2SLEODnGPWngHZtXr3pc4AXqamjjwmRW6MxsMYWIk1SupGHAPB7VduJdiDaC2eOKx9Rn+yRtISAw5wTTd+gvNle4yHzHkv6ntXI6w6XEsqxXhUKM3E+flUegqbWtemvJ0s7cOLiQZOzgAe9eW+K5brU7k6Ppcwjswd13Lnkn0oUTOdSyK+p3Wnm5uF0+IwQdWu5T88rex9KzdAu5NWuLtTbPdQ7SrlhwD/AL1PtdLs7eWa81J5721iXZFDH0B+ld5plrcS6G0l1Cmh+HmXe54Ejj3rXnWyOOc7nDadp8enwmIRNNubOI14X2JqzO2pi2eS3trbS7lvkiEpAjx6mm6z8TbbWGTTvBFsLjT4TsZgPnlYepryXx0PEniyW6XVZntXtvu2VsSFA9zXVTpqWsjlnJ30NzxPcnQruJb7xoJZQMy2drLtX8K5W88T+XOsml6pFFaFv3qzHc31rAj8PaGYo5ry2aS9X5S0jE4FaFx8OPDuoQSNbXRtp8AuGPyn2rvUoQ0ZzXcncl1n4peJrF1vLAWmq6fEQqjy9xzWJffGnUvEN0Y5/D+nJPHy+6EKxHtWx/wiepeC7aCaCBEtZPuykho2+oqvrVk/iO2E9xpttDeRfcuLUYDD3q4uK6BqzF0/xTZeIL8wtZDTbiQ8c7Yyap614Z1HQTczpHKsDOCFjk3offio9f8ADculxW+oRR/bYywEtqR8wHqK1NJWXS0aaO4uHsrsbRZXByUJ9KbmuhnaT3MDRtWt7qWS01SefTb1iBbyox2fjW9B401/wdqXkymHUtL2gNKRk/nT38LCRZrO8iH2qUbredvut/s59azdOguo3bTJbQyNGCJLd/vFe5FZualuNcyPRbTx89raxEKTbyMHj3chj6ZruLXxW2oNHczKJYSAHCHBjPbFeHab5vhy+jiRzqOiSj5LaYfPE3pXonh25tbiMCFzFGynIPWM+hrlq04taHbRqtPU9C/tK3I2FxIX5Uf3R71bgv8A5AuR5nb6V5Do+syQ6zdaXqUhjmBLxXA6FewNdA+tul5bTGUPGvAI7/WuF0bHrU66sekwXoeIgsC44J9KdbXO0sFI2d2Ncnp2sMZplIA8452VuWz7OQvyKRk+p9K5pRsdqlc6/TnEkAkAOMYwaint9yHLZBOCw7UtmxkijUsASM4FXJBlAFUKD1rnsaJmXDBsOz7w7e9aVvztD8gdqqunl5IIBFSwSKV6/NUlvU0oFXeCxyew9K17FR998+2KyLdxvyeeOvrWhGxDLsOB3zVxRjJXN5nP2Q87s9Kxp7oRwycb8jBH901bjuhEpU5OemayJ28+Rk3YG7LYrSxMY2TKRHyfO3yjkk9aotO9uzsxwG+6O9ad+iRSEE/IR+dcpqmqSrf2f7gBC2zJ71UVqRJ6G3b30EVnJdSHYignd3rhW8Xb7Vrtgz3t7IYrfHQKDgmn6tqfkafqxdzun/drGOiiuCm1F9P0tI4s740Oxm/5Z+9dsYrqcU5l/wAV+O5LK/j0SybzrmVds2w/dHeuG8R+Nk8PQPZ2YM8x4d89PaqOjWlwEnvZWJuZHJM56kVzWpOs182xT5YOSW6k+tddNK551ao7FmG8uNWAuL6Rg4HyRselQ6l4ncWwgtYFVwcNLIMke4qhcX/mZ8o8Dgk9qyGnZ5irv8x9fSvQXvas85touXuoG6AjklecY+Yk8VElyIYlSJdsQ6HvUaQ7lkkHEQ6Z7moBNO0mxExH3c1Ri/MmuJ2llGHL/jUKysil2ILA/wCrHeqjyzeYY1hMak8Oe/0ouGMTqikxH+8epNUBblv5I4HGQmBkY7VVj8RTSQ4kjCsn3T/eqjcGTzMIG+bgk96QJDbL+/bp2HeiyEjSTWRM7mPKlhgnsKs2mp3CgRuhnQn7/pUdlcWCxos6iNB6Dk/WtWSWHOYIwI8DDCs5FJFNPEK20s6vG8Oz+M9DXSW2o293apJHseEjkEc1iubedlWRdy45yOtK1jNZYvbKPfj5fLJ4ArJ2ZaujfljtLhIvJkKun3c+tbGm+LLnQbhFvoBdWTcM0fVPeuQQm6U+WQk3Ug9jTn1aeB0hKnaR+8z0NZuCejNFNo9q027tdTRJrSUyRNzjPQVZaNWY4+VhXj/h7VpLS8P2G6EbfeMTHgCvRdC8WW2vK6EBLhBg5/jPtXDUotbHZSrp6M3Au044xjmmHOCQMCkjmkYFSoz2BpcnyyT2+9XG9DsuNnkULtCgKe9V2P3Sy5K+neppCPLDLkr3HpUakIuepb9Kq3YhlK6QOrKy53fpXGazbAmQEHavQ9q7mTKZbAYnisPVbIyQuEG7n5hW0HZmU43PNtRtjLASvGBnJ9K861S1iWeRoxy55z2r17ULERCVJUKKoyAeprzLX7aWNZGMf7vPD161GR5lWNji72PaxQnis/qeTyP1rYugcEFeCODWQQFyCMHPFd8TgluRuuSeuB69qN+eQOAaezA9Rx396aOOhGD2rUgV3U4Zc++akiZgRz17jvVfO/KH9angbHBBGOlK4HeeCo76W6tJdORTcRyYYd6+t9Hkd9KiZ0MNzgecuMc18jeBNK1W5RLzSQRPHIPnJ+Un0r628OXV7c6Hb/b4tl2igSj1PqK/Q+FHatr+O3y8z8j44V8Ora+j1Xr3RbLFupzSUHrx0or9dR+CMKKKKYgooooAKKKKACiiigAooooAKKKKACiiigAooooAKKKKACiiigAooooAKKKKACiiigAooooAKKKKACiiigAooooAKKKKACiiigAooooAKKKKACiiigAooooAKKKKACiiigAooooAKKKKAFJpYwCw3HC96bRQxrQwPijdy/8ACE3vlLlWIQBe3vXzXqR8qRIWQnCDD+pr6w8UNDbeC9RluFUqsLEBu57V8nPeTTK008f3s7Ae1fiXFNvrl1ta33H9G8D3WX2fe/39vQxZ8ISgG/JyMVAg+cZ4IOTinBGUt3OetKkQU/MeAeT3r4k/Si5Aodi4OM1aOMFznI4FMtLUPyvB/mKuzQosW39ahspC6QFmvYpCgLx8hjXt/wAMtOsoY5bpW824fmSLtmvIPDMESz5ZcT5wM9MV774H0e3juLJIkK7sM7j+I1w4qXuNHo4WN5Kx7j8KNLe4L3E8fky44QenavYtOjCRBWIFcB4MQWUmxfnwOTXokB3wAgAqfzr5aUVe59ZFcqL0JAQnB/wqzEDxzwe1V7dsDB49sVOqlnG3oacdC2WMb+fSpzIUVRnP0qB3VY+u1V6mqN1qb4aOAc4+/itkzOzH6jfmJHZHWFQOrda4zxBqEOk6bLe38jTO3+ogz8zn6Ve1zz9Ms2uZXVS/O6X/AArgINJuvFd7Nc3M8gb7qNjjH+yK0bsYzdjmLvxdqfiYS2Hh6KT+1pTtmdxjy19BWpbeD5vBuguhRtQ1ub/WAn5UB712s8FnoKx2dhHHaai68yKPn+rVWOj6hebEjucKvzSyycGQ+lXa61OJu71OV0uxtdGRLy9lWOOEb9r9C/pis/xbb6z49VbS4lNnpMqEyTk7VVfQV2+oaUbYJe3UcUjRcpbuMqT6+9ea+LdWvZXIv51USddOtznavvjpW1KKRPUxLHS9P0GFtM0dhZ2SnEl8eGb3FN1vQrnWI1t7K9hhskGXuZm+d6z/ALHHpnlIl1G6zHJhL7igNaVj4Jt9z3kuqySuTxEPun2xWjmoagoXOUj+H9vo12ZVmfUyRyhHyfnTY/D8pHm29tHJNnD23qK9HtrNrZV2TohPBQr1FW44Irh0EkaRMvKyJwTXPKrLuP2ETzY+E5Ht3hs3mt/OOZbaUkqv0zWRdeB73Spw0czTWTcGMdUNeu3FsJX3hx52etGsyWSRwsEIuOhx0NJV5paM0WGTZ5pZaYtzB9kukEkfX7Qo+ZaqXHhA/ads7gxp/qJv8a9Bi06MoyqAik7mI705LVFfiITRnjYaz9vLqa/VTzm106RY5tM1a3MkTndDOP4G7EGn6l4Wa+snulDR6tagD7Qo4da9TTTLOSPaYtwHUHtTxoEYgZEybR+GU/eFNV2yXhux4tq2krd6NHPCm3yWDSsB9/1IqTSbeSQFUAVcBo2IwXr1Oz8HW1ubmwJP2CU5jJHT2qCXwRJbqqRRq8aH9046r7Vp9Y0sZfVrHBappEd/NbaiEVbiHh17NVLXbNI76ARbgZl3bf4VNej634eWC0EqqVBx5ikY+tc5qWiHzELAmN1/duB09qlVfM6IQaMzSb7YUjkfdKvG7vXdaHOzztbtFmBhkOOxrjbXw+9vEnmfK5G7d7V02kxXF0BDFuQjkt3rOUkztgtDv9IjSGIhjhl6A9a0SSsZK4Yv0NZ+iWwddrku8ajOe9asyiKAKQAx6EdqyN+pkODG+Hznrz1qVTyMj5jSS4kkyckqcb/Wi44C84f2rI6DQtnUgL0PpVtZ2BG87RnnFY+GYIVPTr7VPLN84VvmPfFUjNo0Wvn3N0C/w5qA3HmKSMCQHv3qFPLlkYOxCgdqzZLn7O0m4koDlcVpYSjdFu9nWNx5oIVh0ri9Wu5GguQqmS5jffBj0967aSeHVNNVVQO3XPpXHXUkbXbqw8s9AB3NUlZmMleJh3Li/lnZvlVo+R/tVy93aFbGe3kbe7/KW74rr9St1s2icMDI3DelchfzGS9cKCpQ/N710xlc89wdzntelEGmQadCqrHCMtIvVvauAljnub7lCXbt2Ar0PVbA3IZl+V24wPSsi50JyqQQqwkbq3t9a6YT5Tz6lKUnojj5LLZBJIoGfuqo9arW3h/iOa5OZXOPKHWu2n8PrLcq0ZMVvGPTOTWzHodqESdoszN0PWtPbpIzWGk+h57Jos0si2caFS38ZHCimT+HpYoxDCCWBwX/AL1eoJo0UhLnlyMADtRHoccOWySc+lT9ZaF9W7nm6eGJ0iEpT9wvLEj7tVptGiZxuQyRtwHA5FepT6O0gPJKvwY+xFUpvD6rjyf3NuDyWHOapYnuJ4do81fw+qx7UhKRqfvHrVSTRFV1SFEZj1MnavVJ9AdnATDR+/esm/8AByfaGlZjkjgjgVosQupDoM87l0mS1O11Rj3xSfZ2cY2lR2Va6O80fzC0S7hIP4qzU0iZHKyOYweC3tWymmYODT0IIE8uMxuBtPOfSpUiuIYx5R3hj93PWmx6Zb2uUFw0w3Z+ap44WbLRuVC8bfWp5ieUZBdwXN2Ub/R7rGNjcA/Sp2iEqSRcBzx83WnSrDfQGGa02SKfknHUGo3jubCaJLtTNC4wsyjkUcyHYzzY/Zp4yUdJU6TDofrW7p8ksEsU8ah9vLBetSwbgoikxJGx4aiWA292vlEwyL2/hNK9wSR6LoWv2+skOr+XPjCq/Ga12wDk5VxwRXntrcr9ogaZRGgP+sT+E+tdnDczImZT5kTfdl9RXn1aet0dtOpfcs7trkKfm71GEKs205Ddj2NK4DKhXKjux707YcqGOT2I71kdF7kU0YwN55A4x3qnMCyZQY9c1fdAxPOVHeqrRbMgAsDzQDOX1q28755AVbsRXmPiizdklY4VW+6n9a9h1dVMZdhnjGPSuA8S6dFcafIkoO7rGRXbQnY4ayutDxzU42hCg9v4awJeZmOODXVa1DJGg3r++HGD3FczOGExLfWvZg7nkSKpAzgHI7CmISgO4ZBPX0qWVdm1j94+lQSKSxK9K2RmKpBYqeQO9WQhmhJ54PGPSq0IHQjINXrSRbZoZJBkROH2jvjtUiZ6V8NrqTWNQitNML20ESZeNuA7+tfTHhaHUU0SN9TuDNcPztxwg7CvDvB+lG817R/EbwtHo1yRG8FqvKt6tjoK+jJJomjHlEMjD5cdMV+mcKUnz+07dL9+tj8W44rrlVFLfW9uq6XK1FFFfq5+IhRRRQAUUUUAFFFFABRRRQAUUUUAFFFFABRRRQAUUUUAFFFFABRRRQAUUUUAFFFFABRRRQAUUUUAFFFFABRRRQAUUUUAFFFFABRRRQAUUUUAFFFFABRRRQAUUUUAFFFFABRRRQAUUUUAFFFFAATmpraDz5NuQPc1DTlYocg4NRJNrQuNk1fY87+NEWtal9ktLWOWLToTmVlP368Xv9Ovik819A1ls4hjYY3j1xX14zQXMYWcCVV+cjGcYr5s+Jeq3fivUr671CH7GYHMUAjGEKDofqa/EeIsFKhXdWpJty20+8/ozhPMY4mjGhSgoxitXf7vVs8ylTBYE4PoKYFGVU/fNW/I/d7lBLdmqKG3Ekql32heS1fGn6SXoc28eAcyN0FW1jdyDIwXjgCqDHLq6nvwT3rQtUZm81hz0Cms2ikbPh51k1CJXT5icbvavqL4PaQP7QXf+8ymVjPYV8v6Ja/a5SUfbKGzj0FfYnwYjjuktLgJtYxbS3vXl4+6hoezgI3mer+G7VILqVQMt2HpXYWqbIQO47Vz2hRiMyuRyWxXTRghQp5r5tt7H09iwgLcnjNTKGVjg/L601CAvQ08EAkgE+tNCuK5DLtPzA9qz9U1mLRLVmSLz7z+CEVYurhdOtJLlmBcfdWsCxsJNREt2rGME7pJpOw9BW0F3M5N2Of1BrnVJVudUlDFukJ+6v4VPZ6k9uuy0CRyqMCRx8qCm60FnmUQI32cd26k+orS0Pwn5kAn1iQQ2qfOkKnG7610Lc4ppszvD+nJN9ougkk9xI/769mHUei+1aN480zhLRBJHHzuPAAq9qfiFzHLO0Qt9MhXaluo/wBZXHIviLxcoRLdtK0dG3F0GGlH92u2NlG7ZztO5i+IIr/V3nlsbjeytt+Y/KnviuKfwZYWUk07ao13qUpzKc/pXp2oaY8brHFbPbRAbXd+49aw77wmk86m1j3svIf1+tcUptN2OunFSWpxX9haIs4kW22SEYMjnvU8ekokoktWyF6xhs/jXaP4ZhubSSGa3RZW4Oe/0qtF4Yh06PZbq0MmMMSeKwc9dTp5EYAhjBJnHyjv3rOvmuIZF8sb7YnO4dVrVvYmDnIIUcHPesm5jllVlDkJ2qeY1jS1AXkcW4bjuYcE1Wn1NTD5RXzH/iJ6iqF2rwMm7kDrVB/McuycN6+1CdzbkSNVtRG8LG2AvWrNhrkUiNsG6RerdK5JhIBuLYPT602O9WNgzk7R0C96pJXJO7stXbzAsi/u+u4V01u8cwU7tz9gOleU/wBu+awCN5YxW7pPikwRxmUhHT07iiStqV7p6ELcSLtUASZ6VaSBoiqcH19AaxNH1qC9kX96I0cZ+bqK6OGRZ4sxcqp6nvWa0IcUMvNNi1S0mimj3sRjI7VxkmjuEaPZugiz8xFegvkqFHykjtVG+tgkXlgZVvvUNijFI87+xGSJX2ZZmwAR2rRsbRmu4go2yqRnHpWzdWCwENknb29qtadYRRS+c2cMM8d6e5so2NyxtYUx5abZGH51Df2z2q5bnccbfStjRLcSxtIV2BB8pPU0/ULZyA23kiqkna5Cetjl5IecDHl9s02SEOAO471fmgDyk8qg7epqrOQvDDAPesLG9yKO3RI38yTl+hHSqMp8ocE5B/OrzspUxgcAZ5rFlm2Ft5z7mrWg0rll7wRuGyQB+tU76+S8V3XEcoGNnY1UluOhJ+XP5VQvbsQPtAy3XNaJlKJopqR/s8h08m5HCmM4BFULiaCWJZQp81DyD61mnUZI95I3xk9fSlkvUYKXO0DuO9amE1roVdWmWRDE6nLcg+lYzpGjmT7z9CDVzU7sOcj589Pasp5i2cLyO5osYOFyN4AWZzhF/u1HtKrnqDQZmIy+N1BclcDg+laJ9BqCRHHCHG44x6elW48cbFBNVoyZJNoG0DnHrWraaa9y6YGzPei6Rpy2EtoI1Y4A3kZIqXyVcfd+bsK2LLw+/wAxZCWHf1q6vh+eVo08sKzc/SsHUVyXBM5w2rMATjI5xTYrdbmbEiYA6A9DW/PojPK8TJJGF4LdqcukzWiKgAlGOpo50ZukzCe0AkKBBjHNY+o2fm5yfm/hXsK62ezj8pi5KPntWNeWBLFnJC44PrTjMwnS0OIu7dQDHEuZAfmfHWsO8tWByULjsa7+XTgg3k5x1rB1Oxa7jMUf7jnJb2rpjUsefOi9zjHs4pgW8rnuBVZIZDu8peE52munu7FYYQ8alO2W7+9Z8tu6AcYYjOR3rqU76nHKBl2s07xHzbcnnP0q/CwI3Z3A8bW7UzzpoGL+WWPQhamhu7eVzDJGyN16VV7kcohtAVfy22c5Oehp8jSFQsiBkx1PX8KsxqjASnLRZwyH0rTksS0YlRQ8JHyD0p81ibGbBbmOIMkfmxY5WtvR4bgYuI590PQ2snb6VSbQNQieO60++iOBlrST+KrqLLOvnRL/AKQv+sjH8NRN3VikrHQRzqV2gEr6HtUq/KMKMj1NQWZM0MbuQT6irLkqGVhg9q5DriMkh2xhR9cVAVBPXHapwjK/L72I4okUlgu3DY5qbobOc1aJR5oLHA5z71xOvuzw4jbnHOa7/VoNieXJ8yn0rz7WUeGTbtymflrrpbnNUPOfHWnNBFZSnl2Bw3rXC3kRZiD19q9J8d3EktlGrriJON3oa85mjGCc9Oh9a9ilseVVtcpqgYkHkfyqrKDkqfu9jVliVQr0JqAjIOeMd66Ec7GR4x1wAeK0bNl83ewDL3qhGuDhhz2rQ01T5xwPm7j2q0tSJbHvn7O+t3mkTXdlPH5+l3Q3xu38DHtivdl2xoI1QKnYAYxXkvwTtYdY0qO5kQxNZPhCnR/rXrsjiQ5/i/Sv2fhinKOGTkk1fR9V/wAA/nXjOrB42UYtp21XR9vmRUUUV90fmYUUUUAFFFFABRRRQAUUUUAFFFFABRRRQAUUUUAFFFFABRRRQAUUUUAFFFFABRRRQAUUUUAFFFFABRRRQAUUUUAFFFFABRRRQAUUUUAFFFFABRRRQAUUUUAFFFFABRRRQAUUUUAFFFFABRRRQAUUUUAW7SYQRyOQAg6t6CvIfidI+vaBPLFpos9ME215phtlYg9VHoa9etWVsp5e5T1J6Yryb4zTXt1dJbSyCO0iGYrVO/uf8K/OOK4fuuaW3S3V+b6WP1ngebdfljvu7vZeS63PGbyGMwzBSVxwpHaspV3xhRg9jWhdFox+84OelUwApJAwB6V+Rn7+Dtu8uKLnnFbsEKxyxr1GOc+tYunl7vU9iYCBcsTXQ2kfm30cfRT3Paky47mx4aVbjWoYkXYu7DGvsb4V6eIIbcI4EQGQK+PvCkDvr4kY/Ij7do719pfC9Ea3RCvyKmQteDmDdkj38Ands9O0aFucD5c10SDGM96zdOtlFuoGVJ5Fau3gc814dro94lR+x5bsabjbIcknPJFPjTlfSnKOSo79K0S0JvYqT6bFdMHkl47R9qpXyz3kJt0C2lhGPnnPG72rYlt44ELvnOOcdqquwvIMyri3X7sTd/etIxe5m3c5+wsVuXEpDi2TgSEda0r3TZ9QeFZZNumLyVz8xp0kU1/cRJHKI4U5ESjg1onTGUAySttPBUVtFozknuQPBZJtjjiD26DjcMkmpw08kYwxjgHAjAxitG3gTCBI1VR61LPH5isWGe2BW9kzmMSaxZYMeWJAx6mudu/DptUZ7Z/mY5I9K7bygYgqhgg9ay7uzlidiRhD0ArGpTVtDam9Th5gEBUfMydWNZ1386HBJB65611F/arOxCrsA68dayJoApYY6dBjrXnyud8bdDlb+08xc+i/nXOXmnOGUrx3IrtZ4N0p7EdfSsfUYsgkYCisrtHTF9DjLi13qQwzk96yr6DZ/qwB610F/HtxkHDGsbUYSvLA+X2rSL1N2ro5y7jaU/Ln3rNlQxthjz7elbFyxZ2AGB7d6yrqTAwuF5rojqcslYoykpxGOp6ntQbryiG3FmpsuzPGfeqzs2Wz90fdrdGLaOm0zXmIDPg/w4B6V6V4X8TxkIjPvbHAHQV4ZHKV6navp61s6RrrWwWHdtIOd9Jxui4u+jPpi3Zp4lmXbt+vSholmVx1Yda4Xwr4nlu1SNTlQMnJ613NpP51qZIwGRj8xHWueUbF2sUJLDzH3M25QOg71ftLZZAitHsUdBVtLPdEG2gEnI9qvwwb1URESP8A3yOlEbA2TabCskQUgogPAqe/gkZQFP3uNvtVu2sjHEDM4MnZVqWSMsFUfe/iJ9K2ck1Yw63OSu9MCMXdiqDoKx7yJWj2Y3ZPX0rrNVCLnzDwfuqKwniWNt5BAJxtIrlfY6It2Ocu2aIjB3Y4rH1AoTnBC+nrW9q20PIQMKO3cmubuGcrhuGzkA+lC1OmK0uZV1N+82gZX0qhcylgSvBHrV+5jN02wYRh/FWHeynd5fIIOCfWrjuX0InvCpO7CnpxVZ79ioG3vxmomj2u7SHcFqKaRX+6dmRwTXUjmmQzSNKxx8r5qs0+1SHODjBIpszSnceGxwapSP5q8cPmrSMG7FlCWIwdyjoK0bSyM8wDZGBnjtVaztC+FjBLdeBmvRvD3h8XEUYRQZAMnI61jJ8oJ3MjQ/Dj3DSP5ayHH7sdzXa6L4ULtGrR5l6ley10mi+HVtQu+Lynx/DXQx6ZFCAVyCOc5xmsnd7idRbI5o+HCsowNqj72al/sFDGdwO7+EiugkBBAxgnqetQ3Kv5ZAPBrJoSkzCnsiqFcKynggism60xGQoF5I6Gt24bZCwB5HX2rFmnmfheR2JrJ7m0bs5zVdJWOFBHwQcOD3rAu7L5XU5ZR09q6bU5Zo0O8bjnqKxLzEYWQZMZ4NawvYpo5u5UBsn5FAwB61jSRBt2/wBeta9+QC/dfSsuXYAuQcntXTHY5pooPbqWJlG4dFz2qhLaxxM7feLfdz2raIUjnn+lRSwKTg8r7VtGVjzqlPqjDNgpBZZAGbrnvTH05Z2EuNrLxyK3zYQlfu/SpTbLk707YC1opHK42MC10+M3RMuTFjoOhrSfTiVVrclCgwEPQ1bTTiEJAwncVNEyqd2SqJxg1fNfYjlKA0iTT5fO80NkZ/H0q5Z4lbPEVw3HPerCRMD9zfCxzz2ou7KO7VQmUlTlG6EGouLl6gkElrK4IBTqQKt20ZlRnLZx2PeobeSZoyLiP9+PT+IVYRwjgFSG9ulZtlIaY08wSfMCOlJNgoRj5j1apw2FKnnHemYAyG64zUosxr2IGIkKcjg1wXiSFklJjBcdvY16JcjYpbt1xXI+IgWtZdygFujCumm7Mymro8q8aWry6OZJDtTPIHSvMZtu3GTt/hr1zxZubSHhIyuORXj5QxynceMnFe5Qd4nj1tyGZcMD/CetRBC4z2HQetPuDu7dKjJJUZ4/pXQjlYsh3ADhWq7paE3cSKGYsecCqHfpkDua09Mvhp1ykxG4EhDj0PWtIb6mc72dj6U+DOrywzro9va7rbb5slyOgPpXrDgqxHoa4/4a6Rp9t4JSLTpCyTEM0v8AED6ZrrgNkajJYgYzX7nw9Rq0cOufWMldPt5H8y8VYijiMXLl0lF2a7+YUUUV9afCBRRRQAUUUUAFFFFABRRRQAUUUUAFFFFABRRRQAUUUUAFFFFABRRRQAUUUUAFFFFABRRRQAUUUUAFFFFABRRRQAUUUUAFFFFABRRRQAUUUUAFFFFABRRRQAUUUUAFFFFABRRRQAUUUUAFFFFABRRRQBoWquINiRkBvvMa8y+Jvh+3s5rnxJqF8FZVEMVpnG70I9a9IgvWhUvK5EKjmvHfjRp41Z7fULtnIiOLKxU+vViK/POJnTVFxlrLdLpfu/0P1Pg6FWWIU4Pljs3bVrey9erPFtRd5LlyG3KTk+1RJkcDpjJzV/UrVoJzEy+WTySOhqheqY4Bt5duFr8fb1sf0JF6E2ggR3crE7lbgH0rfYtbzID948A1h6UpDx7QBz8xralkAvo05OOhNQzVbnS+EpPs2v2bvhl3/N6V9r/DW3PloWXaSoI+lfE/gxopvFdtC5yu8ErX3X8PoCLeJj9wqAuO1eBmD1SPocu1Uj0q2PmRKw4AGOKtBS6qFGMdqhtkAQY+76Vft0H3gK8tHuPREsUfygmpY403liOnSnIvAPepkj5G4cdsVrYxZTkhMxKlsd8Un2NXUZUt9a0vKVj0x702ciFCwzgdQKr1IK1vaR253+WATxUwwzHjikhkEiA7SoPc1IqEZ5yp9KFZA0IFRSf506FnBJIAHam7tjbcZFOJ4GDx71qpGbgPZScr1XHWs+5TOATlfWrrSgoQDtA7VCQZUK4yT+lVzXElY5vVIVlJA+QDvWLJb+aDhfmHQV1d5BAiHz+G7YNcZ4h8baR4dil8yVBJ0CjljXHUi27nZDXYy7zTpV+YDYufmFZGoWCbAWbA61zeofEDWdWLxaTpsz7uVldeK5m/0XxnqYVrq/W0J/gQ8iudx6tnUlyv3mdTfyW0K7GZWHueaw79YGQl54yO3zDNcjqPg/UoifP1WSaTuVbpXMX2iMpZDfSmQdGLcVcaUX1NXO2x2GoQRhcpImD2U8iufu7XOVZTg8gjvXKXdjdQbvJu5EJ7setZ1vrGuabMyyXAnUD5Qa640uzOSdaz1OknheF25JUDoagO50wRWdF4yE5Ed9AY27yJWqhS8jUwuJEPPynkVbi0tTNTUtiszZ28fKeMelRq5SXY3JHNTP8AfZT26YqHdkl84kHFJMpHQ6J4juNOuAckxcDrXtvg3xBHeW64fapH6187Wsp3EMMtnpXe+ENVlt5VRXULnjNRLyOmOuh9E2DBxtQEnux6VoWylXwpCjPQVy2g3zXUaiM748cgdjXV2SJFKrbSxArns7kmxCQmDGu5jxg1K0JwxyAQOc96WJS6bkXDds1NNGRGuQCe+KbRBzuowMDlBvYjPPasG6gkjLGRst1GK6nUISsTMA+D0xWRNGNjBkIOMnd3rFq7NY6HCakpkmaQ/LjtWBfndl1HynqTXa6lYeapAGO+K5PVrco2zr6Ckk0zpUtDmLtzsyGJA/iFY8vO7ccnqCa3NUKWyGOMfhXNXs/ljy2OWP6V0JEuRCrb4mJO054z3qjOfLXLc4PC1IX8gbWbJ7A1UuLr5hnp3reKOSchs284Zfut94DtSLbjAYDj2qJrhPNChiB/dHetO0USlArAZPSttUc7dzqvCekNJPGeBER1xya9e8MaHtcbkEYHJbviuJ8HRGJhwNuBXpFpchRvDBEA/iOM1zct5ahKTSsjXggXeQmSB1JqC7KT4SIFsdh61Un1y4uUW30qEOz8STP0T6Vk694lsfBNoXv79ZJT1WM5JNNq+hMItu50MNjxlnAYdVY1S1LUdPs1Kz3kUbDqNw4rzu98S+IPFUBbToRp+nHn7TcHBYe1ZFj4Khubk3N3cT385OSuTspShFGtktZM6zVvHmhWuIvM8znkgferIvPiBoqQqybsd8Cqd9LpemGQXFlDGIxwO7/SuQ1PxppIk82LT1igTIaI4y1JYdy1SF7aMTqLrx9oFxGQrMA3Yjmst/EGi3iqsNwCwPKHjFcDqnjjTIsyQWic/wAJH3a5TUvF1pMCxjEKOeGj6k1vHCtq9jGWKS6nqtzZLJJJJBiVT3DdBWLPagAjBHoTXnsWuvC8RtNRkSTrsB7e9bcPjlhn7UFmU/LuHUU/YTWwliIyNt0MKHnJJ5pU5jI6H19abB4h03UgiJIInUYIbvVkRAnOdyEcEdKhxa3RLab0BYA4BY8CrJhMhEhXnHSltlC5L+nSrybZSoHTsRUtmFioI8LkZyeMelJ9nRlYsMBevvV82+XP931pmwqGyeBwKaZPKrlWOzDIH3sjdQvtTzbO7Aq+4j+KidvmVQ5BHX2qcMrKACUweSvequHKhjROPLwMSdye9G0hiGU5HarWAMfMXBGQR2ock8Y+TuazM2imd0QOADk5OaRypYccY5p9wpkJJ+UAcD1poQlRtA2Ac571SRkU5wE4YblI61y3iO1Q25eLJ29UPf6V1s6jdnGFI5rn9X2CFgxK45B9a0Tsxvax5Hru6SKUOMAKc14xKGFzOWBHzHC17R4lEkrTwMQH5ZW/vCvGdQ8xr2UN8uw/L717uH2PFrbleQnbuIGM9KaXIUNjK+lJG+4sGGQetL93gcr2rsRxkbZIJ7HnHpV+wiMicHDDkk9KouBkMehrb8O3cFhrFpd3qebYxk+ZAf4xWsNXqzOo2oux79+z1rK2+mS6VJceZ5zebGG5bd/hXshHOK89+DnhmxtLG51lbYK1y5e3H/PKPsK9CPOTX7rw57RYGMaj0W3ofzFxc6M8xlOkrN7+olFFFfVHxAUUUUAFFFFABRRRQAUUUUAFFFFABRRRQAUUUUAFFFFABRRRQAUUUUAFFFFABRRRQAUUUUAFFAOO2aKACiiigAooooAKKKKACiiigAooooAKKKKACiiigAooooAKKKKACiiigAooooAKKKKACiiigAoHWiigC9CtrNb/AOkJlVYFVB6mvMvi/quneFtMmvZd93q94wjgeQYSFf6V6TawCYNlxGSMKT615h48udOk8Uw6bqunz3GlWi7vO2kieVugz6Zr864lUKcbRVnJ7vbtt6dT9W4QdSpU5m24xWy3fXc8TlJlZg8nmfxFvWs+U+cwIHCngV1HiXTptH1ueB4liZh5qIvIRT0WsLasjHHBJr8inHlk0z9+pNTipLZhYoTKuDtI5xV52LSb34xwKr2se2UtkHHrVhg0oJbCr1ArJnTHc634bpGdfhkMRZ9+BnqK+9PhwSumQuV3NjG30r4V+FDxHXo2dvufdz3r7v8Ahx8+mRMBksMkCvn8eryR7+Xvc9DskXbu/hP6VpW6HbnoKp2w+UADGRzmtGBNsfPNcEEe02Ko+cY6VNuCrweaQDONo4FOCgDBHvWmxmyRJFI9zQzhhwuaa20jJ4A9KVRuAboKoViNiMZxTuqnsDSMQef5U7IB571BRXbImUEE+lB+Vie1SykAjnPv6VVlnWAlpG4TnB71Fx7km4BsPx3rnvGHxJ03wxYEGRVZR68n6Vw/j74oMuof2bpANzqDcCNO31rmNL8Nw6dK+r+JZ/td83ziCQ/JH7Yq4VNbI19iklKf3F2C98S/Em7ae2V9H0Xqbuf5WYewrStPBWhaQRfTA6g4PM1wf5CuY1344WFrbKijf82Et1O1Rj2ryf4i/GyW9nhNtI1zdqPlsrc4RR74rq9i5swqVHtflR7x4k8daLZyTtbPHbWkUfJQDJPoK8V1f4zNdOyxbVAY7dx5x6188618SNU1ea5ijaWSZSWNrENxFcnB4t1PVdUstKDi2N/MIHuHHMQPU4rsjgIvc8546ENIq59Aat47uZVnnjmXDD5zurmR43S7g+eRSoOAc815X8R9Bu/A/iy68OJrUmpWdvEsq3YG3eWHIrj31S4lAjSZgR0wa2jgoLS5g8xnc+gZNYe6IkUllHAWopr8SfK64x1xXhNr4i1e1OFuXO3pmuh0P4iXs0n2e+i2k/x+tQ8K1sxrGqfxHpTyoxZR91vXtVdJJLOQtbztC3p2as221u3uPLByJJOFFX1dZDwQ2Pve1YODWjR1Rqp7G5Ya8Lpkt7vbby9pM8NVydTA+OWLdMciuWkiEyYI49e4rY0PV7nT02gCbHAeQZwKylBdDqhUezNOOQZzn8O9bOmaiI542BKFehrnt4Vi+fmY7qv21yQytgZzWHLc7VKx774H1U3iLtm2xMPnxXrOkrIIkCMCnbJ618++Cr3YuxF2OcZIr3zwxEJ7aAMWJA7VzWs7FSfU62C1lkC7HxxyPWtWHRQto0jN+8POOtUoEMQR0BR+gVq2rYyAkYwO5966FBPc55SfQ524tnQ7/vt/dxwKw9TiM0ZZiFPQqO9dldwKnmMfve1cpfwBGL5/CsnDlNIyucleQ4VlJ2qOee9cnqbKCSBuYDGfSu21Q7cApnNcbrm1C20YUdcd6yNuY4XUUIRy3c8E1xl7mK6JJ34/iNdbrE5Ifecjso9K4u+d5JCGGIx0IqoasmUivNc7sL1c9Cazrq+Klv4j3pbiRkbkbvcGsrUXYRtjge1daSOGdQn/ALQAcsfvDoRW9okwMqSSMQOnFcJBPKzDjcBxXYaMjRxocFs81bRzxm2z1bQ9cj0/Ywy7AY56V1trcDVLmC7v5GSGPogOFA96868NWv8AaMqRNyy/OzHgKtYvxU+J0l850HQSI4IxskmHGT35rFU+Z2R2xkrXZ6V4s+MkFrdf2J4WgN5dSfI06DhawtN8PSWd2bvV5VvtRfkQ3DcJnv8AhXnGleK9L8F6VFb2Eyz6q4zNN12n61y/iH4uvKkkULSz3LMEMmcnJ7CulUW9LGTrRjoj6A1Xxdo2lpGby6F5FbjdJGjYQewryvxz+1BFAJbcTw6dpwBESpje4rN0/wCCfjTxu8ENxDLpVvcxCTzXzkKe5Feix/s8fCb4VeHEh8SWlx4v8U60htrVycCCTHBCV0UoUnK0jyMTjPZr3dT5c8RfHvVNaMCWcEjq77Ic/eZu2KwvFPiXxjpuppb6xbS6bfsgcQTDaSp6HFQXGnr4N+I1vBcBnk0i+Ehg242jORkfStz4+fEG38b/ABHl16B2uTJbJEQ4xswOgr04xS+FHlzxFSWrZyB8Yat5uXcZHXnrUo8cXR/10AZT0ArlhOGLEueTnB7e1X4pEPzsMHHy+lW9CIzk+p0+neMFtmzPmFnPDH0rfOumO4hkSQyIeQ3Y1wUKvquoWtksImMpxu/u16bpXw4a9Z7GCdpokXc7j+A+lYyUd2aqpJdS7b+J4by5SG4URb+Ay9c+tdfpuu32jOirIL6yQbiv8X0rz7WPh1qAs2ntJPMkg5BXuBXPw+MbzRnil+YS52zRselYOlGovdOqFeS1Z9K+HvFdj4hYDaLaXHKPxgVuR2qgHyydvZu1eEaN4nsNchUeZ5E/XehwSa73wn47awu103UCWDf6tj3FeZUw7T0PSp1eZHoMTGOP5z14200oGGPvN1B9KepSaMTRneh/SkB8uUqOp6ntXHbuaPcrShJF2N97vx1qWK1I2qCNp7elDAHOB85PBqaI+QfnI+br60Nu4NiQKokZccY70OxjQDqM8qaSVRKQ+du3sO9Eu75JOuO1CJKcm6SQ44UDgGo3ChAecd8dqnnRi24cj0FQFAGIBOO60GbIjukyvAjxwfWsTVY95AHT7uTW42AOflHr6Vk6qpNo5j5YHCk1pHcl7Hi/jaFrcyOz8xsSMV4vqVw81zK+DuY5/CvZ/ifH5CHk7mGWA9a8Zum34Pp1Ne9h/hPEr/EVyqugYceg9adtDLk53DtURbfjAwynvU8RJU5wX7mu44xkSmQMnReoPvXU/D2PTbrxNaWuu2/nWcrBUwcYauZDYycbc9PetHTbZ3uoZFZmlRg4jXqcc8V0U3aUXa5zV1eEle1z7V8P2q6VaGzTaFi5jUf3O1XzWV4RvIdQ8MWF4iESTQgvuOSp9DWoOhr+g8qi44WF/l6dD+T87mp46pbvr69Qooor2DwAooooAKKKKACiiigAooooAKKKKACiiigAooooAKKKKACiiigAooooAKKKKACiiigAooooAKKKKACiiigAooooAKKKKACiiigAooooAKKKKACiiigAooooAKKKKACiiigAooooAKKKKACiiigAooooAngdRkOC3GAB2rlviVpmr6ppktnb7YLABSs2Muz9hXTRtscOexzV1r1LaFnchifmbf8AdUV81nOXrG0mm7Pv+j7I+syHNJ5fWTS5lfbz7ruzxDVfhprUWntqOpyxq1rDvkDDPH1ryc3MV+4mT5FXP3a9p+KfiXWfFOkTm036d4agfFxcS8Ndey/7NeOSwLBKEiQCM8lvavxPMaVOlU5aV2u76+a8j+kMmr18RQ9piEk30XTyfmLaLuVmJ5PQGpiD5JJOO2KhtclJJO+cKKt6j5LGNLcnhRvJ9a8g+gW5u+AJ8+I7YY2YOMjoa/QD4Uuo0pPmycDmvzz8OyeXrVoYuPLwzY719+fCCVbnw5bk8NIAx9q8XMFpFnu5e9Wj2CLIQc5HtWnEv7vI54rJs1OwZPOPzrWjI8kcYrzYHtsfHk9sA09sjgjpTI+D1yPSpTyCN3NMQxG2qcj8KU4GOcj0FRElGJJ4HWgj5cg8etFwHhl529+o9KYX2jDfhTGk2gY6monbbkHnPU1EpWKsJPdLGjc8qMnNeJ/F/wCLb6cv9m6cPOv5vkRE6r7mun+JviySys2hsjunxjA6mvn27vIdBebU7+VZtRlzh2OfLHpWKlz6I9KhSjBe0ma6+J4Ph9pb31zIj6nMMz3D8lM+leTeLPj0+pyqBM11Dnlk6Vw/xA13U/GuqNaae7yW6n97J2+grpPgL8NLDVPF9ta6u/kpGwdYm6Sn0r2qNGnShzS1Z4eKr1Kkmqa+Zt+Dfg94t+J8jatF5lvYZy4k4yn+yK9BsvgF5FzHaWqlZJBhn6sfxr6z8PaZa2IVHjWCIReXHGowAMVm2OjJp1xctJEc79w9cZ7VnebfNeyPJc200z88fhLpTaB+1fJ4GvrZUl1WQ2ltNIMAMeh5rD+OHwk1z4W/GvWdCuoEaXTpRPDOi4WQHnIr1j9qvwFeaR8etA8dWLPZxgrJbXEYwElB/iNdt8b/AB3a/Fnw7pnii4W3OsRRi3vtv3mwMbq9eDcoKUehx296zPiDxt4hu9S1xbm7/eSOoXKdsVzis083yHY+eAK9Q8QafYPeyPBECCeHP8IrkI9DSHUHmT7ueGNbKXVmTptsox+YYxGwww/iqXSbWeTWI0LboQPmY/0rbWxjYfdDZ6mtz4f6Aup67kYeC35de+azlO0WzVQ1L1loE8N1CXBMbj5fUCnfYJtPe4/eHZ/Cc969LltkuWVhHhxwgA7Vh6zptoFkWRtqkZweu6vNVRyep2crictY+I1wI7lNmON/rXR6deWk0y5kwOML6iuAvMTPICQcHAxVdby5sJIxbNm4JwgNbSpxkb06zjue4nRHuot1uhYYzxWYI5LW8WJwR3P1qv4I8d3Phi9tRq4DW1xiNwOSM8V3fivSohdLJbri2cb1Y9cV5c+anLXY9ynKNWOh0vw6d5Z42lXDDjFfQXha6VIlk3EEHgeleB/DTMyqoBVkONxr2/R7x7NkWSMOD0CCsE7yuKpfRHoiXfnbS3Ldq19OYMG3Md+ORXOafqHmwu4hwDxz2rSsNQaLc2zLHjca250mS4tqxPqakRkqwC9DXK36sG37uB2NdDcs7uXJ+WsXUWCsARyaznUUioKxympMUPBwD2riNZlwZCRjHX3rs9akMLNg/KOua4HVrkMZM8eue9c97HQlc4zWrhHUnGB6etcZc3HmGRCoCDp711muOssbbRgD9a5SZFjRsKAxp03qOcdDCu12IScjB4xWXeMXK/Meeta16JFXjgViTuM5XJJ613wdzx62jsVEZ7cs64Y9NprtfC0E4s41di0jnIrhJJVe5SM5RGYZPevW9Hig06zSSM7tseQx7GqqPlVzOmrsi8deM18FeGTaRMq3lwPmkHUV8/3ni+WWWWOJ8E8u9T/Ey91PX/Ezxnc1sOhHrXMWemNZX1vMyMywSBnjb/loPSu3DU48vM9zPEVWnyrY1tOu5JpPMR22/wAR9a9Y+FXhNYte0/WJ7FLy2S4SUwsM5wetc7cxaZrFpc+JdMeHT49yxDRj98ccsBXu/wABbOx1Xw5JcLcRxzQkblkODWs29kZRemp9sXEvh59AtdZtwt09xCvmjgLbjH3a+Rvjj8ZtI+BPx68JeMNX0Q694YdAkqJgiBj/ABD3r0O112WSNdMhl8uzPLgHh68e/aT8LR+OPB89jCo863yylucY9K5VVhTqxdjidHRpHn/7QV38LviZ8SNQ8beCdRTzdXRZZLMrt2Pjpivm7xT4MurjUJdQEoXyR/qR/FWRZ2cujXE0cwMN7C3BXgHFdYdek1PSvOyBKvysPWvZ03iYNJx1OBt7BriXBTavV89q0fsW7EcSGQL2q6EWJ3I5LHJFWrcJCvmKwTvn0qNyFGy0PR/gp8G9Q8apqWpWrRpqajyrSxY4Z2PQ19IeDf2f/EHgzRJLTVrNkvJk3XMm3pnsK+UPhfe+Kn8c2eo6DfvDDYSLJK4OOhr78uP2oIdf1rRZvEVwmnadYRKLooBm445/Gsa0HKPuvUuEHJnjDeBH8HeG9Wu7m3ljtLlvKhaYdWHcV80fEnwzHb3Tz52SOeEFfTn7Q/7SifFjxIsWiWaweFdPA+yxbQGkf1OK+etaW78Q6k13OgQ44HYVzUnKGsnqauHkeYWs0umXURQFFTlgO9eoeHddh8QW6Rl9sij5JG6g1k3fhd54XKxKQDy3vVa20yewkjdPvqfur0rebjURpT5qb8j2nwf4nljZbeaTaV+Uhv4hXctcxyANGSI2HAPWvEtF1D7S4juWCSD7rjp9K9F0bU2uAtvO22eMYQ9mFeVUp3PTjO6OoWZAfmPIHFSqyBDJJyx6Gs2OTzM4HI6g96WSVX+TO1fftXG0Unc0hLGV69fSnSykJ0IC8fWs2KVY/lHT++anDvLJgtlaWwElw6rsIJUHrUfl8kK2Aecmp02uGyNxXkVEoyvzDDHpmrRLVyC5gbZljnPQDtWbfAFMEgRj73vWpLkAMxJJ4IqjPEksbBo8qD0prch6HiXxjjEFvFJFxuPFeGyrvaTafmzz719EfF6COG2BPzAD5favn6THnsQNrE5OK93CO8DxMTG0rmczHdkHIHUVMCNuegPT3pJUIYtwIz6UKCpCZz3Br0EcQ5QWfEmc/wAIFdZ4IlRNVtTwbkSqI+O2ec1y9uqmYZYqe5r1L4b+FpNd07+1tHSN7+ylAmhk+6Uz1+tdmFhKdRKKuzzsbVjSpNydl/mfTWm6dFp9oot1CQyKHKj+9ip+pxUFhOz2UA5wEAyehqbHNf0Ll0VHDR5dj+UM1lKWLm57/wBahRRRXpHjhRRRQAUUUUAFFFFABRRRQAUUUUAFFFFABRRRQAUUUUAFFFFABRRRQAUUUUAFFFFABRRRQAUUUUAFFFFABRRRQAUUUUAFFFFABRRRQAUUUUAFFFFABRRRQAUUUUAFFFFABRRRQAUUUUAFFFFABRRRQAHrVtIILi0MLx+aXIz/AEqpVzTz++K5xuGBXJiYqdKSauu3fyO3CTlCtFxdn37eZ4n8W/EEev3gsIHeGw019jwY2p5g6n3rzu8s3tLeO7kdXguTtVV6ivU/HXhK2vtW1TUjcG20GxQtdSkcyTf3f/r15JZz/bTvIKxc7UboB2r+eMx9o68p1Orf4aaeR/WGTOisJCFB6JK/e7V9fNktrF5ZwSNq02eYB242g9PeplfYzZxz2rOu5nedEVcxk8n0ryT3jb0BTa6lA+d29vyr7u+BF/Fd6JGM5Kjk18I2heKCNkIDhuGNfaf7LsyP4c8sne56mvKx6/d3PZwDtUsfR1j+9QZGB2rWUZiGeorMsIyo5Py44rTAKqMmvHhsfQPcEB3ZY/hUnTjGfWmxpyWbk9qVmCPknr2qhDTtkHr71FO/l4AOB/OpG5zg4HpVdhkkNyO/tSY0QTFlO4Hdnt6VlazqZtrRiud/StOUYBCdPU1j6hamduSCvoK5pG0bdTyfxNZXl9M0Vs+64fl5j0jU1X0/4D2OqadI2qS+ZE/ILHljXqh0632FIoQN/wB4Y6/jTVsMggbgo42notaU3GO5pUqzlHljoeZad+ztoSAxWkJtpAMiXHH41w/ir4W6hoOoNJDGyGNgYrpBjBr6e0q7S0hPmjzEU4Ze5FVdX10ajBc282moNKUbl/vZ9c12xUWubm1PPjKpCe2hwPgv452tzo1rpHiCye31O1G036/dlA6Zr0vSvElrr1oLm3eOQfdwrZavFda8OadflriPMSHsR0rKk0LU9BhWaxvJIkfkNGePyrWOIW00FXCU6msPdbPVPiZ8O7X4keGp9Gn2qSCyN3Q+or88fGNhrnw+1m90PUUlj8pysTtkJItfYtp4z8SaVbPOZTehODxg4rmvHj6Z8VdPEGsacI7phtE2MFPetoV4U3dfcedUwVSJ8aTTGRCOhPPFVwNw+cBSOtem6v8AAI2t3PBpuotIseTubnFYUXwRuklzPqDSZ646V2PE0n1OT6vV/lOGecuz28KmR+5XtXonhf7L4esY5UIWdh+8K9639H+FVnpcTBW3yt95jzurTtfDtjaME8oFf4t1ctTEKekdjqp4We7MSTxBMY82/V/uuR0rCv7a8u5y0pJHtXdyaZDLKVjg4H3QBgClGkjZ0Ck8cisFVSR1/VWzzAeBzPJ5rTMOchVFb+k/D8PIZXf94F4JHSuzGmwwumB939a0YfmAO3G6plXlayOmnhIp3kjM0b4cQXCpcMPNmi+bDmuguJRdskQYkKNgBq1FE7QeZCxXAwcVf8O+HJ7qZJXhyFbJz6Vxzk3rJnoRjGC93Q7zwJpBttNVioD9dy16PoodcElRJ6msDQ7RbaMGL/VkcrXUWEaRDPdvXtXO5anMk5O7NuGUrjDEg9RWjAzhQx4X0qnZQlgPl49a1YY9wx1x3rNy5nZHQkkhrXYiix6+tZN/MyZPBX1PWtC+hXd8vzHv7Vh6hKEjJbJatSbXOY1aUOJCenfNcFrnlvnHC12etSGaNlAwD09a4bWEyrBs4H6moZrHQ428nDTPGoyvTHvWHdrtLNjcV6j0revoMZfGw+grFlQyIzquAOOe9VFlTd0c/qCttPGQawbpZEmw0Yxjgiupuo2ZDgjisW8jC7WQEqBzmuymzya8b6nPTRqshYruP8q73SLvdpcMZ+YsACc9a5OWNsFwAAexrR0C9C5hyTuPT0Nby95HHDRnRTeGLKdCTConPSs+48GWZbb5IZ8cHFdNakSxKd2GUYyaeQWlJwc/1rNNx0R2WUtzgLPwnb2V8GnjCHPLY6Cuu0/wrBFE89ldtGgOWRG2lvwqS4gjlm2Tr3zmpI4tj7hld3y5X0rZTb3ZSppapE1tqep2koCXLjb0UnqKtw+I9RaWRb9A8EnDY5OKqmCW0lUZ82Prk9avmZ1QgxBg351Dl3E6Se6PG/iJ8NLXXLi4u9NBRxyFI6149qGiaro0yRyWcuSedq8H3r6wkUrMR5WG7LjPFUNRWylgZvIXeOu8cn6V1QxLgrHDPB82q0PlIyzyylUs5fl+98vWrOmeH9S1i5KXMLWtiT3HJr3q5h0y3uAy2iqh/hC85qSaG3eBdkShuo46Vv8AWuyOL6s09Wcv4ekPhqyNvpUIVWG137mpp9LnvDuupTIj8lSc1v8AnRQFUMKrnuBxUiafJPJuRNxH8PbFYSrtnTGlZaIxLbRY7eMBFG09OelWRo8cm1D16mthNNZ8EfLjr6U5bFlZmxlv6Vg536lezM27sY9o8tQoxggdDWLPoaSuWQFGxjNdTLakkZyIxzxUdnAJpGxnGehqlKxnyWOcg0fy1RPKLep/rXRaTbnAZiwEZ4f1rRitFSTk/NjkdsVaW3EYCgAJ6ColUuVFWLFrcPs27++eauCV5pCzoAcYB9azUgDzFg2F9BVkSElRklugrnbRqjQDb0BIGR0FSEleCMM1VY0ETDJLMecelXgGDk4DEjnNQ2a2HI/BCnGOpqWYfu1wevQ1Cqgpheg5anwtvyc/uh0BpIljW3ySKAQAO9V7tNpO5vl7mrbAHLE4Q1TnjCIA/wA6nkYpmTPKfioY7jRZ5WG3ZlQK+c1VvmCtuOfyFfTXxds4x4XmdenXHcV8yQSAbmzk54Ne9gtYOx42J+JEDnZxnd/SkbOABwBzT50DSkjg9cjuajllLxqDwwPWvSRwF3TgLm4WORcE/d9TXq/wIunsvFU9tDKYoBy9uf4jXktqW+0RO7bdpzuHavo/4KabpniaykuHgXfbEFZ4jh2Pv7V7mU0Z18TCMNz5rPsRDDYOpOp8Nrelz2ENwuFEZI+4O1JUrkAn+IEY+lREV+/0E4wSfQ/lfESjKo5Lr/W4UUUV0HIFFFFABRRRQAUUUUAFFFFABRRRQAUUUUAFFFFABRRRQAUUUUAFFFFABRRRQAUUUUAFFFFABRRRQAUUUUAFFFFABRRRQAUUUUAFFFFABRRRQAUUUUAFFFFABRRRQAUUUUAFFFFABRRRQAUUUUAFFFFABU9qQJ1z06VBjinI3zVMlzRcX1NITcZKS6HJfGrWrLTvCb+HbeAXeq6uQsUK9eDks1eG3NiukRx2hcPMF/eEdj6V794h8PodZPiRLdru9jhEG08rGvdh715J8RIdNS8iGnAlpzl2x/F3r8Ez6jUp4mSmrW0Xp0+8/pjhbEUqmFh7Jt82sn59V5W6HFuSOc5z+lRxp50m1DyvOfWnXQVG8styvBxT9OjwjnGcmvlD7/cthP8ARVjUneSMj0r7Q/ZVKPpMkKHhFxn1NfF8YxKgLYGetfYP7JkixxyxFsyEbiK83HK9Jnq4F2qn1ZY5UICeg71qBdy8Z+lZlkrTEFhjHar7liAoOCK8OOx9I9x/meWox1NIcu49aawOAo5x3po3noRkVYiVxzk96rybh7n2qwobbk1BL7HGOuaGroEV5B5h64xUD2wfI6Z6mrEh4xjcD1NRxDy3yxyewrFou42OzTyyoHOevepL2BJ4kijUIV6nualBZJhkYzVlY42OV5bqTWsYX2MZSsYf9lHzco+0H7wNQzWzRbopBlGGMetdG1uGRm4471Qu3UqRKoAA4YetV7OyEpuTPNNe0xI7jIUoB/B2Nc3dG7hztBa3U8qa9L1fybhQxAaToT7VzF/ZbkxHjb3J71wybTO+D01OPmuDI7bCI4yOVrKuNLi1G2ZnJWUZCbe5ro77Tbd1by5CrIfmz3rPNj5Kbg3GeQaamzoUU0edX3hvVvM/0ZlTB/eFu4qO+0C7W1CRrGN33jXoFzuCbVXKN3NZ8kQU8ruPQZ6VXtZE+xiefQ+E7uACR5x5PbFR3GkQRktI3Pqa66+T95tJ3If4BXO6nbK0+HJwR27e1aKba1NVSj2MqU/u9qAccAr1qq8LOcAbm61sQ2J2gqmMetTpaxgAIMN3Y96fMN00YKWLI6+Zknr9KtxW+6fYRle2O1aQt3lfGME8CtfS9KE6GAcbTlmFDnYnktqRaBo0k8zKFLMew6GvS/DGgiIEzLsUdTSeFtA2woXBi2878c12VokaxgEb8dfesXJtnLN3dkU4bAxtmFeBz9a3LK1kESyTAb2P3B2p0doBCCo2KTxV6FPLHyjOOpNRqCVzQsy2zYVw3YCtO2ZUVhgAr29ayrSQOjbeW9TUrAKisW3P6iqi7Dcb6CXwVMsvAbk5rnb6U72LAbcda0NQuG+6ASPU96wdQc7HKk49+lU9wSsc5qMuHdzjnvXL38aTISTx610V+6lCrjMnYVgXEeScjPtRoxnI6rbAtheh71h6nGwjO0AKOM11epoqkAnP0rmb1CC5c9ei+lUtBPU5q5URnaBkdSazpIBIxOc/7Nbr2rSkscGLtj1rNlQLIVVc/wC0K3i7HNNXMU25/ebhkg8GktI/sxLYG4HORWhLC7K+znFVtnyc53966E7nI4WZ0mhyEkb3ByM81uqHLE4GG6/SuP06QIuBnJ7jtXV2kzTRqidQPvetS9WUiKQeYxIQ4Hc0G1kZl2nip2TypMOevY1MwGPv4Uc5FGqO2KuVvMIjO/gg4zV61aGaLaxJlHQiqzRCZScjcOSPWi2tysbEEhv4QKybLsayXcSr88IZ1GFYDn8axNXsYb9wNoRlORjvVoXLp8uzbJ3b1qN3Eh4ADHq3pUINjEfR4W3boQH6cikbw/b4XcuAOSB3rWZysgb7xFMlBdw46DqKu7J5I72KH9l2scm0xBwRxntTDDHCTHGn4irk5Z+entVYuztiP5SetSS4pbFWaLIAA+U9VFNZFbb6LxU4ibkKTu7k0eScAMcHuPWqTMZIqSQBjgDOOvoKbHAkTb1UN/SrhiMZxu7UCIbcHjNVcwcEQNbkIWGCTT1Trkds1IkbMpQNkjrS7XdsA7lFDMXAgCbo8hSJP51LHGTgk4bt7VLGruCpG3aetTtbAoCWIPcipugSsQRNif5uvc1pIpCZB3A1WEagDbh89c9akjwWCAlU/nUXuyieP942ANuOo9aliG5W4A29BUQOyUFfudx6VOYxKGVm2Z5wKZDGlhJGu1QcHBPpVSeIoylc5PHtV7ywY2/u9DioJFY7VbChfu1adzJnmfxTVZ9BvYeRxya+WJY2hkaM9jxjvX1h8UI4zoV8qnc4Qs/tXyfJhsuxwxPBr3MD8DPJxO6Ek5UFeo601TuBLEc96UgoQcjn1pm3zAAqnBPX0r00eaaWiTJYX0d5PF9qijPz2394V9cfCvQNLj0ddc0+0l077ag3Wx+7jsa+U/DOlS61qdnYWpRrmVsKJDhfxr6j+GVvq2mG703Urvzfs6gfZ248se3tX2fDkE8VHmjdPZ9n/wAMfnnGLawUuWVmldq+62tb1O5ooIxRX7gfzUFFFFABRRRQAUUUUAFFFFABRRRQAUUUUAFFFFABRRRQAUUUUAFFFFABRRRQAUUUUAFFFFABRRRQAUUUUAFFFFABRRRQAUUUUAFFFFABRRRQAUUUUAFFFFABRRRQAUUUUAFFFFABRRRQAUUUUAFFFFABRRRQAUA4oooA0LFGFvIXUtER931ryT4i6fP9lGq6jbQ2TSy/Z7WGMAbB/eNepxXLohjyTnp7VynjnwHe+ONQt4ZLjybWCHdsHVnz1r864mwc6kHVSu9kl+b8kj9T4QzCFCtGlKXLHdt/kvNs+edQtGhZ5mQiIttEn980QHymKLxjqa6nx/a29hqa6RET5GnqOf7zn1rmY7dixYnrzivx+a5JNM/oalLngp9waUwypMeVU9K+rP2SJidfa1+8Xj8xj/d9q+Vlh8y5iWQjy85NfUX7H7CTxlcjGMwna3rXm4zWkz1MI7VUfaVjHtG7NWiRxu4PrVe3JMYB6jPSp84xu5FeCtj6XqK2RwDzQTgYHB703adxYn5af8iruHOe9UMFBEZycD3qvM3RsgqO1OkYyN8547AVTkUhjnOOwrOTsUlck3YPoO1GAGDY+Y9KjXccZ5HanKec/wCRS3GydT3k4p5nWPC8qT6VXLY55Y0kjAqC3T1FbRlYxaLMt1+525Gf51k3UolUq3boKlnII9MVUnk4xjJH8VE5XCMbGbcRlGYkA57elZN3EsmY/wCEelad2VKn5jz3FZUiBHIU4OK4p6nYjHns0XcMfN71lXUAQDjc3cV0ci5UhjnPfuKx71VRdg6evc1n6G0WYcpJQgr93pVGa3kuX+UcgZwOla6wtEx8w7gx4pt3hQDHwvcChM6OY5g6eZdzMdu30rJu7eKdXCr84PWuoupUXewGDjA9K50KyB5G+/2FWnc3jruZ0sLxKqAbjjk0otNqH++egq2N0hIyN568VctLLzQE6uDTu0DsilbaRJeFIsFBnkiu+8MeEXlukMce2ED5h13U7RPDFxJKZAAmRznoRXo3hyxjgOULZGNwxTUXJnJVqaWQsegbIf3w2IBjYPSpDphtY1SCMMO2etdKoRmDEcdgec1Y8qMKSUwxHat3RstDjUzlLexkDF7nKADiMd6t/Zztwx2961LiNkXLAE9s1SmKTcucY61zyjY6U7kEY8vLJ0HemSXBKNyKgecAkchfSqF7IXTCk5Fc7lqVYJ7sz53/AMPArKviXUorip3kIHzfeHSs64lT52Aw2O/SmpMLGHcRh5juOdvVqxr5WKsV5LcZ9BWrdhgpZRnPUjpWaxYrjGX9fSt0Jo5u+UxIVwR/Osa7tRDA3mNuJ5z3FdLfRq7BnPA/WufulM5cnt2q42RnIwZIXZcAbc9KzpYCqEDGf51rT+aJwCu3jp61QuGWPJY5c9q1TMWZzIeWHQjmoZINxCrjNaKWzySBifkxkqKilhIkIUYz19q0TsZNXKNpE9s5LDP+zWzbXvksCOM9vSqXkFcEHLdyaVSUB3DIHSnd3uLlNdZFuRhpD83JNPWRYDjBZOlUIZsdF+gqcyKqqXbB7Cqvc0joaMDRofMbOG6AVcRkCkgdffpWIZyrAdVbpVy0u9rAOuSPSoaN7l1kJULt5PQmq8luVVsDb61J9pzuH4inh/M2tJ+VSSVPKIjyehocADlevTFWpGU5weKjRQD149KCkrlYx5XEg4/vCqctu2f3Z4H8q05hwqse1Vzl4ymNoB60CaK0EQA28kZ60j22WwRgdjUxJAwWwB0Iozv5Y4NGxg0VvJBYnPHek8oE5bOB0Iq28bIpJwQe9NZckHPyY5xTuQ4lND5rkRA/71Wo41Tg/KD696RY/Kj+Tg5zUifOcEbwRnJ7UmzNxHxhUQ5wwHcVEr+dJ+7B29/enBU8vvu/u0YaGMBeD3oIsOaJc4zsB6UIgB2jkA5zTl/eEqRuGM7qljRMKV+//dqDNoekfysQM57Gp1j8tQCBv9TTADEwJ+bd1FOyy8n5ueB6UXZkx4GG4GB3qrOqhfnBPORirsaFgzHg9lqC5iA+RAWk647U0zN6HnXxHjRdCvjsxI8Z/lXySYijMWO5gx+X0r68+JZB8OXQT720g+1fI0pVbmVeg3Hn1r3sA7xZ5OL3RWIIz3BPftSIxSQDnBp8gIbIHy+lOMW0DHL16yPNOi8IW8MsVxeJM0OrW7B7WFf+WhFfVPw7uF1XRRrE8xuNQmjWO4wOUYdjXyzofhzU7vVLSz07adTYebb+mB1FfYHhfTTouh2iGBYLp4lNyFH/AC07197wvSqTxDcVay/Hv6n5XxtXpU8Oozd3J7Lt2fZNmhRQTmiv2Y/nsKKKKACiiigAooooAKKKKACiiigAooooAKKKKACiiigAooooAKKKKACiiigAooooAKKKKACiiigAooooAKKKKACiiigAooooAKKKKACiiigAooooAKKKKACiiigAooooAKKKKACiiigAooooAKKKKACiiigAooooAVCF5/iq4bi4e2la1TdcqhwW7nFU+B1rSscSRHD+WEXnHXPrXnY2N6Ml1t03PTy+XLXjfa6eu2h8yavoVzbx6hPdXH2u/FwTKo52gnv9Kw2jMWZXbjoFFexfGOPTfCegiz0yz8q/1STzJbhuQV75rx5fMRQpXeBxk+lfzxjKDw9V05PVb+p/WmU4r67hlWirRe19LrvbsJA/mvjGCDx7ivpP9kG7ebx/5CHAEW7FfNdqxS637dwBwAK+mf2ObdG+K0pPEwtThR0rw8Xb2TR9Jhv4iPuC0XeGboCTxU+MckVDaqVVl/iBNTMN2ME5FfPLY+mE69eKGBZdo+XH605MEjIz6iqlpJcSGbz1C4bEeO4oKRIEIb5hxTJVXedwOe1Tr8+RtJ96SeLCgseB3p2uh31IfL24BOM02ReBkVKltucOpJ44BpXXC5z14zRYdyt93kcDtUBm5KEVYnXZgN8w7YqrKcdxiiwrEEzevBqlM59c57Cp5JMg4H1zVCZwucZqJFpEM8iKSOnHeqEjKvzAdf4qddNuGWOcelZ81wHI9vyrB7mqRHOSM4PBrLn/AHjYf8x2qzPJjOG69M1nzTEZB5PoKho3iiCV9oIHze9Zt5NICQMBatzOWOQeB2rNvASp2nGepqbM6IozL+43IAPlA5rPCSSsTnODV14mL4+/WhaaexjVQuG9fWrSZveyINM0g3UgLLtA5OO9dbpulRmcNbQgnHO7tUGn6b88bBzxw1dTpFosTPtyAfXvWqRyVJ3LumWeEEbnrzn0rq9O08rGrLKCD129qxrJR5oU9AOfeuiswkcAwpQHoorrgkzjkXIo0K7cbSO5p5Ukg8gdjTY8Oc/dI65pZAzqQDhfWtJGaRTv37Dj1NY165fCqMr61o3QyCuTnsarm3wmentXlVG2zsirIyJlYYPeqUrK+7bnjrWxLbbvmU1ReJEY4XnuPWuUtGDcuSCe/QVnTSl2CMMZFbt1GoRjj5TWTNHHKmCD5g6VoijCuwyHYPufxCs6cqg4O2tHUSFbYevese9fYcOu5R0PpTi2Va5m30YjbG7eT+grCuZQQ6qMAH73rWtdXQldxnPase6RcbQc1tqYtGf5ySSuCcuBy1Z9zaLc/dGGzyauNAY2LY3belV9+6QEk8dAO9bx3MJLsQNEtpDtyW/nVSYsPmI3P6VZwZd7HqDxVYRSvc7XPTqBWxlsxCpMQduCf4fSmKTKucZXsKkmX5gi/MCenpRny3Poo60D3EU7sFRyKmVhKD5h+gqJG3AOo2fWng+aDInOOCTVp9h2Gu+Tnd909BUsMpMjbSRnqaWNF2EHG896aFwh7AdMd6d7jLm4yAENz0xUiP5Y3EkmqKMUBAI3mpULEBOc9x61O5SLhn8xeR8x7Uu/ZgF+fWqpLRDCjIHUik+YqylcmpehY6V2XcGfOeaRJ2li2oM44JNS/YmeLLDB9KtWtizxhchY+wqQsURE7qy9QvcVLFEXUYy3ua0UsjnA/EVZitUUheQf0qeZA4FBbbOVI+Qd+1RXMAhgYcFT0IraZVSJlwCB+tZxgA5Y/uf7vcVNyHEqxxholUDcvXd3pksLHAXoOfc1ZIxhcYTsaiAZZC4PtmhMxcSJkXzAVzv/ALoqXaHAGMgd6jG4OxPAHQ+tSAHIBG1e1GzM5RGtGxZdvQc8d6cVUSblzu/ujtTkUq5YHrwTQiuWYn5ewI70WujFoliYSEbuoPBq21uSvBCnqR61HagJwwBB6YqZ23sQRtIqTme4QxgNwCW6+1V7xW2tjgf3xVpQkiDY23IxioJ4h5YXacCrVzJnnvxEU/8ACP3JB6KSSa+RbhALuYsDksSK+vPiE4Ph68U9lPFfKF9Gs1wzR5IDdK93L3eMjzMXq0UHXPI+ZgOBUpWNrFGjDNfBssewFKIJHb5Vw3p6V1vgPQbbxDdzaTcSrAbkHy5m4KGvdpQc5KK6njVpqlBzlsj0P4F+FRc2thrOqSFF3H7LLH1BB5Br6AnkJY85B7V5v8H/AAxqvgrT7jRdXSOS3Vt1o6nIx616EBn61+18NYVUsNzNWfW+9z+beMMc8RjXFSultba3QSiiivsz8+CiiigAooooAKKKKACiiigAooooAKKKKACiiigAooooAKKKKACiiigAooooAKKKKACiiigAooooAKKKKACiiigAooooAKKKKACiiigAooooAKKKKACiiigAooooAKKKKACiiigAooooAKKKKACiiigAooooAKKKKACpIMF8M21OpxUdAOCKTV0VF2dzL8Z2rak1w1xZCe1iiKQbh1YjrXg19pk1lI8ZUsy5LAD7tfVEN7DLaHzo/MRFztxnIryLxX4TvtIl+2OVJ1B2ZFVeRH2yK/COIcDPDYhzls23+PX9D+k+EszjisOqUd0kvmt7HltnZlZVkDbW65YcYr6S/YqBl+Jt18odjbn956mvCTZrqzOYvkKNsKkYDfSvp39jbwpJovji7vvv7rchl7JX59i6iUH5n6rhb86ufWjqyysDwc804EAEKfrTA+6Vz97k4Jp6gEfd+p9a8M+mQ7gdOvrRsLlRT413dBxTmGMY/OqQBLEVGc4HoOtNWFZ9oGWUdqtQqXYlhlsVMsf2dMqRuzycV0xjclysRTbHUb1IxwCB0qtJCjho0cSL12itEKy5ZhuB/hqA2sQ3CMbXbkMO1W4XM1KxiXdoYZA8bEx45U9RVKZQFIx83atOZ0WRxkiUcMD3qlcD5SD0rBxSOpNmNMxUHgk1nzngjPArUugQSVPB4rHvGGCoHToa5ZaGyM68JKYDbR61jzTBjjOBWjcsyqxPLelY9xnB469TWDN4ohe4HQEH3qrLKc5U8dOaSZdg+UYI6mqrucktyvtRc3SGzyDBX15yKp9WO88noKkaXJ4GQO1SraBsOFLFu3pRY1WhXtLbyGLOA27gEdq14LIgr8+AOabZ2Xmj92uTnnNbUECIAWTPYAVRMncsafbq7DcMN6DvXQ2ZCr8oG7pis+0VYlAYA+9aFu208AEnvVp2ZztGpbxhCrD73c1uWi+dFuU1gxIfMUs2CeMCunsrRLeJYxkE812U/I55tIsJHvAJ5NMkwFIBxV1IwkZKnJHWs66fDnPAxmibsiIaszX+aRvbpUbZPDdqfLdRP8wOB9agMqu+B17GvOludaAjtjv09Kp3qJA+SuW9R3q+EL9TgUj2wc5IJx0rJx0Hc5nUWQDAGN/8Nc5O+Lsgk4FdJrNq0wODtCHrWDqEeyaM8AEcnFQr3NkZl6scm/IG71NczqmJE2twB0966G7ygYghyT2rndZcJGF28H9KopHL337suRkoefesua4bcCDhRW1eTIVaNgDgZ3elYUoXeNvze1dEexnLYQzEsA3yr2HrUEsawthc88tmntLsbkBgOcntVc3Imdxn65rWJyyITIWQg/KoPHqaqtc/MVAIOfvHvVxkR0yp4HU1Sdo02s2dueB3rSPcxGvJ5BOQSx71Oq+dGucA9cjpVeWYAMHIVD3qSBg/3sqg6Ad6paogWSIhwqnOelTyOI02IAD3x602OXLfKMkd/SiOPYrseh6ZqtjRajVQcJuG49zT3PlttPYcGoxbhZty5ZQM5NPAB4IJB9aDRIRYvk+UlmPWrqx7FVvvNjgCokRuqelWYG2Mox8xoLSJFtxId2cMeoq3FbqoBAyR1zTIVyMuQCemO1XYVIwFIZe9Ys0RGLUsd/6VeVYlVRtyVqIMFbaVOR69KdxgsxHPYVDGxSqkM3RqbgtEG6YPB9asIQDvcAqR8o9aiZRkI3QnIA7VFgKs4ZWG45U8jFVFUlWLHBzwvrWhMp3ZHJqlIgTo2855NMlq5WdsSEMC2OgpmwyKCW6dhUpXDEtyT3pqRpGrYY9c4qzFoj5Eftn0p0Y3csCR/DUkf7wbwvzAY20qqN2SeB2oM2hPJLgEnB9KXlVC9al/1p9MU8Dd9aDmkOhKg7Fb5j69qkbj5T83+1UKQhGLYyfangyBlYDI9KTOSW5KFIXGMOOcDuKhupcRsVB+nepNrNIyoxDDncaiaNSWLuQ2M7vU1S2MGcR49jR9DuhgCTaTn+lfMeo6OcyXsCFGzh4ccfWvqDx7lvDt0VTcSDwOteOaNplzqttOEjU3UC7nhPV0r1sI+RM4a0W2eXR25jcsWwjc5r174TeF9M8SwCyvIttwD50cwO0kDtmuD1fw3FDKl0jkWc7Y8rvE3vXoPgm3uNEubFpSWt5cBJI+xr6LCV4RqRclddT57HUKlWlKMXZ9D3aCzSCBIYy22JQqhzkijoajtLr7VbB9xMq8P/SpCcmv6Ky2cKmGhOm/da/4c/kvN6VShjKlOqveTd/0Eooor1TxAooooAKKKKACiiigAooooAKKKKACiiigAooooAKKKKACiiigAooooAKKKKACiiigAooooAKKKKACiiigAooooAKKKKACiiigAooooAKKKKACiiigAooooAKKKKACiiigAooooAKKKKACiiigAooooAKKKKACiiigAooooA3PDEbXV+I9mff0rS+J+gQ2HhW81JR/xMpE8mJW/hHciuk+F+jxpYveOodnPGe1XfiMmm3VvFDfTJFGw2sSfug96/C+M8Z7at7KHwxf49/kf0v4eZb7GgqsleUk38u3zPnj4Z+Ak1qJrm6z/Ztif9aRjzpfSvpP4I266Z4pmsYkEZMBeUjoPQVzGhR29xoqWunxqdFspdkUyD/j4l/rXrnhHw0nhS8jSU79Uuk3yjuo7CvyivU53dn7PQp8l0dunDtzkVNDgqRnAqGMHOTxU8fyg5/SuU9GOxLFnJK8D3pyqc5H5UyJcc5yKmX5ScVpEZYtvvH1qZfmI3jA6cVVQ4lX1qcSEMSRzXZB2RjJXZKy+VwSD3qCVlUZIwe2KVnJA2ck96rXMjDk9KbZKiVL5vOfcwGexrMuF/MVbmcckHJPUVnvODnua5m9TrSM26O2Rg4yKx7w7Q3PHpW3cDe20HFYt4gDN/eFcszeJjTHzAxxtFY8oILA8j0rddDIGJ4FY15a7clScn1rnZ0xM2YHoec1Tl6EJwPerzpgfe+f3qKRMcFcj1FSjZFWCFXBI+XPU1bgTjYD+NIq9A3OfugdquRRsuCQoI64qrlWJYI41Q5BXHBI71pW7bI1HUHoaohV288Rmp418vAyWA+7imhWuadtMQxDYbFXbf72c4BrIQrkj+E9x61qWRV1I5wBVIiSsb2nN5gwR09a6awuGuLgFugXGK42G+SLauOeuR3rd0+6WG3cuTufke1dlOXKc1Snc6C4lCAqp57iue1u6SBNjybT1IqrqfiVrdPLt4y8nQua5i4lnuHcylndu57VjVqK9iqVNrVlv7SJ5chwEXp6Gtqwi3MnmAsD93FcskAdAkgOVPGK7HRIxIEw33eMVzrVo3lojVSyLkHGQB3qO7lgiULGS8qH5h6V0Vrp22IM6llPp2rO1/7LaqkUIUSsPmb1rudCyuebGrzSscN4kBWQvH0PJFczdyFozxkn0rqLl2acoRuOcZPYVy+txLp5bqMnk15jWrZ6ceiMW5iUnanygda5vWEEkZO75VPHvXRzSeXC0rcJjr61zWo4dTIPuHkrUJG0VqcreAiRiq44xj1rFlBRyd2D2Fb97GWd3Tn2rnLxtpbcOvT2rpgTNWIrnIQjOSO4rOMhi5PQ9a08ZVQvzepqndW6SEcZz1NbI42hI5EMOEOcnvUMyBjuzgAd+1OitjGCuzK1FJbPOpyTjNaK2xjKMuhWceYfm+YenrV2F2AUKAeenpWfOptlBXLEHA9qIrkB8BiCOTjvVqPYx1vqbUhBIAx8vOBTE3Eszc56DsKrQXBZzu6dferySb48sNo9KUkaQIlZg24n90eABUiH5sY+X371IkZZcfeXqaTywxzu+ToPWhKx0EkQd24+UDoamCsrhj8zeoqrghCnbtVtCeDu+UDGKZZOmxfn5OauQttVV+6OoNUoQy/L95W/SrYcQghTz3J7ViykTzNJLKMkbfUdKmt7cljnkdhVW3wzY5Pt61ba7KIQAAPSklcBZG8oE49lHvTI2MzKZG+YdQKRZFZRvHHXFRyAkFkGCf5UmtQJJiZAxXr2+lUpVMC7QMd/erEJdfl6t2PpRKm9c53Edc0midiqkIijPO4vzj0qBInDnPT0q4AFyeppqjd8x4YetG5k2Rk7TgfKfWnbAcNzmmyIAxDDn2qzEMKBwT701uZS2IQhU+p7YqRV34BO2nlOmDjHWlGQOm7PWnaxzSYvlgc9DSqFRSGJOelR7GU5z06KKX5nHzkD1FI5mh4+bJJwQOlNuUHyhvmUDip0bCnIyw6Z9KglZZivUY79qFoYPc5bxW4g0C5l6L0XPY15Smmul/bapav5V3HzJGv3XHvXrfitEGlzGWMsnQKO9edqV0+6W7AzGq4K9hXbh3oznqblCY6TJPqQvIY447iLcE7q3tUPw88SWWnTyaU0ZltycxtJyQfauP1Eyz69cTmTzEPT2HpUtqWS4jaIbHByK9WEvZ+8ZSoKqrM+h9LuRIZEAC78EDvgVe6gCuZ8F+ZJNA8p3Hyjk10o9a/feEMT9Yy638rZ/LXH+DWEza6+0k/mFFFFfcn5iFFFFABRRRQAUUUUAFFFFABRRRQAUUUUAFFFFABRRRQAUUUUAFFFFABRRRQAUUUUAFFFFABRRRQAUUUUAFFFFABRRRQAUUUUAFFFFABRRRQAUUUUAFFFFABRRRQAUUUUAFFFFABRRRQAUUUUAFFFFABRRRQAUUUUAFFFFAHuHw6RV8KJx0BP1ry74gs90LoTsWLsVUH0r0/4cXKv4VBIwqgivKvHrM2uyAnCdQK/k7iupKObTg31f5n98+G9KE8khK26Sv8AIl+DfiSLRPEul2F1+90O1k814j2f1r6P0C8j13xZe60HLW8w2W6nqFr5II+y20ssCN5jkY2+ua+pPhTGs2kWl27AlIgoQetfOSqOdrn1ONwkaLc49T0BRsJA71IM8HODTEYtluKkySCcfL6Gix5sRVz07VOOg4/GoEHI549KtLg4ycVaKZLCvyDB5zzmpTg5J5xUcbgZDcHtTQUUbmbjOAa6ovQwe5IMEk4K+lU7iMkHnIq4waRMdMVUuHkfqNq1q1cSuY12jbi4yGHBFZirtc5JIrZuozk4NUZYFxno/pXHJHVF6GfIvmZAOAO9Zs0QLHj5h3rVmHyY+6KozJuGO471zyNkzFuISTycD0rMvUSRtu7GK3p1BJGMkVlXMAAyVwSa5mjZGFNb5kX5dw9R2qJrSR7gBBujPetkRtGxKLvHdRU0kAQKwG0DoPeixopWMqO18rKnDN6mllVQoBUrjt61dVC7FXUFTzuHaoLqUx4JTOOAaLGqYzyNq7z8xI+7npUZnWFsAk9uO1RGV1LsGyx7dhUSsWfEZBY9aL2NEu5qROojIBOOp+tX7O8HlHAIHesQO21RvC7T81WTd8/ux8vtVJjcbmqsrPKpBAUdAe9dHYWc1xErSMVz0WsXwjZ/2rqC703Rw8/U16lpOkia4ChM7umP4a0Sc5WiYVpqC1OYbSvKi3+UWf0xVWazZlwYwD7Cu41e4tdDUr5gMh4Bb1rkbnUTI5PAUnqvenUo8rtc5qdR1FexQTRvOPy8OTzmuo0nS0tjGZQBIncdDWTFdIF3KwYnqfSrlvqBePbu/GnThBO7Co5yVkdUl9FbnaGLkjkDoa4rXr957o5C4HQjqK0Y70IdufoapajElwjMqbJDyT6iuitVbjZGNKmoSuznbiYbJFZssemOtcr4jmDxpFu3MPvE1tzS4ld1QnDY5rndYjLTOQAGbnNeW3dHpRj71zGvgTCqq3yj1rIuovPj+Y4RfSta5TzSFzhu47Gse65OCwUA8rVaHVE53UJljchVwD0Y1zt3HuLMW5Hb1rc1Q+bIxY/J0UVkPAAwbkkHHNbRVkZ1SjEgVCACpapktwQF9KfJvRwdvB4Aq7a221sYz71ZzWM8ReWcE9etONsqgkDJ7VpXdmSp2jj271WWJhJ8wyOnFK5qo9jGudOVlbaMseornbu1e1YtgiP+L1Fd1Lb4bKrgjuaz76xjuIZQVOO59a0hJo5qlM5eC4L4ZWzt6e9atrcBlyW3g9R6VzTRmyvGiZipHP4Vp2M4mTJO3nqO9dWj1RxxfK7M6SKRWCqDhR6U5F3yNnBTHBFZ9owUEM2T2FaFsNw+XgD+GsnodCZIuZEyq5I4571Jg7gpGXHPsaesZb5cEEc5pHUqOuPesjQsIVKAn5falAZxuKbe201CsgyFYc9vrThcsG+bnHc00rlE6N5XGcAdTT1lMihm+SooGWZTk8d80+SPcVCA88VLQXJI2MwLKCu3171KDuiJYjf6Uyabyoti9uM+9Qq64MZ5frSbsJtsBIx27Tj1Jp3m8gdO/wBaUDeCOAwqEjDbSOfWs2xExQEk460wgpz1x3qZWBGM0yRQf8Ku2hg2MUeZ0PPrT0QhsNn2ogABJ6A9qsYz704oyk+hG2/KHqM81LuXd8vyj0pqp1Gcn+dL5TEAtximzmkO3A5JHtTHjEi4/OkwQeB9acoB+bPPoakxkIV2gFj+7HApvzbj8wMfbjpUjIeQMH2PSmqjRoWAyD2qDnZg+J5nTTjggLnG89K4pbJIbO8lkUGKZCMnoD610vjy4+zafaw43JJJllHauc8UTJF4VcqQm7gc120XaJKVzxw5iuHUngMQD61q6Opa8RHXcD/EO1U/swJjbO5cc5rX0JD9sUqMoeGPYV6behpCOp6/4PhJEYzysZrfPSsfwrE8KSSDhEUL9c1r9a/fOC6MqeXOcvtP8tD+VfEevCrmypxfwpX9WFFFFffn5OFFFFABRRRQAUUUUAFFFFABRRRQAUUUUAFFFFABRRRQAUUUUAFFFFABRRRQAUUUUAFFFFABRRRQAUUUUAFFFFABRRRQAUUUUAFFFFABRRRQAUUUUAFFFFABRRRQAUUUUAFFFFABRRRQAUUUUAFFFFABRRRQAUUUUAFFFFAHsHwnuY7vw7cWrfejbpXE/EmwaLVnlRR05z2rf+DlyqXV1ETycGn/ABVtiCXC/eI5r+WeO8OsPm7qL7Wp/c/hJjHiMojSk/huvxPPNJTEilh+67ivefghdLJY3NvuyytlQewrw6y2ryecfdA717B8E1YalcO4whX5j6V8KpWd0fquZQvBs9piOc4xipXfge1QxIPMLA/KelThADk12nycRVKjHGCe4qdFwm3OT61AhGcY+Wnh+Qv5ULQssYGcH60HDA4GUHakEmOvWnbjGuTgegroi7GTFSXcu6M5xUUo3pznnnNO4hwQMA8kCmO6NlkY7ewNbJ9CbFGdTjIPFUXzuwQeeh9a1ZV3DnrVCQbW+Yg1lNGsSlcReoyD2rNniGeT06Ctlzu9j61QlTex2jcR1rCSNYsyJk2qMj8RVR41cs3b1NaksOSSTn1FU5guwqB07CuZo3RnoiW25o/mZ+oqpcDyyTGwZmH3fSrEvyPnGM8VWe32nKdD3NZ6o1SK6nMO3uPvGqE8gRHDSfMegNXpTt3EAfT1rLu33FUKjzeuPQVJvDcoSHY6sScDqtOEwCNKgwuePanABt7SDbjgVBPMsUWV+70AqHudKVx6OvL785+9UgvEVSyEqcYrPkkGzA4FFsrXBUMN3zDGKpGvLpc9w+HunrF4fhnKhXc5Y9zXYNP9htpJVYoMdutZOgBYtDs0Rfl2A4qt4k1VrZCBzheV9q7YP2aueJNOrOxg63qMV5N5jv5qrnIz0rjdQ8Vm3dl3BEBwATWd4n1+K1aRoiyq3JTuDXzD8c/jTNoVq8Fi/m6jJlY0B6e9c0eetU5Ybs9HljSpuc9Ej6bufjB4W8Lr5es69bWKZ+6z85rq/DPjzQvFqD+wNastT4z5ccgDfqa/HfV5r3V72W71K8lvJnOWDscKfan+G7nV9I160l0TVbnTb7O5HjkIXI9RXvLLVypuWp81UzRc94x0P2tWZgo3xmOTptakuLp4beRMje3ANfEv7PH7ek8dxD4T+KirJbI/lQ6/GPmU/wC17V9mXr2mo6Zb6pp15FqGl3Ch4bqFsqwry8RRqUG1LY9KhXp11dGLcTHPHykeveuc1RQzbSx654rdmclHLdO1YV2xL4wM9ia8xO6PSjuY88ZjfIOcetYOpxB98nc+naumukHlE7cnua5XUZVJYocAcbfWqj5nRBnPXKsxbPT1rOd43ABbBBq7eStkgnk8jFecfEH4weHPANjILqZb2/PC20Byc+9d9OnKbtFXOOvWjTTlJncmUzyDaoYjjd0Aqx/bul2LMt5qdtBKOAu8Zr4w8WfHjxP4qWS2s5Dpmnufup94CuAme8mk8ybUbi4yeHaQ5FerTy5yXvux89PNop2hG5+kVs0d7bLPBIs8HTfGc81bbRgYt4BJxkgV8FfDT4veJvhbrtvdW97Jf6YWAuLOY5DL7Zr9EPBPiCx8beGLTWdPT93dICVP8B9K4MXg5Ydc17o9bA4+GITVrNHFahaSRcFep49aqz2+9PK6KR1rqfFFi1qCyqWbPzEdq5rplgCRjvXBTldHqVFdXR554uiaK+i6KnQkdTVe3cqqgcjtitDxmqBVaPOd2Tu7ViWE3zYHI9a9Cn8KPDqu1RnSW0o3K2fmXqa1rQEBsH527Vg2pUrkD861bac+YAeo4zRJXLizcjkdgpZsY6ipGcHoQwPOD1qnGShAJyT3q1HHv3EY3L1FYbHQHzSx5AAaq5mVyVZeegFTkeapIbaw6rUZRWI3YL9gKNti0ya2TbgsuR6CrCyNk8FR6moYQ2MKw3A85qzK24hd3AFF7iY1yrMMAdPxqMwmNS2eT+oqIDZKSDuI79qnZ1XgtnI5pSQrkAm4wTxnipjl0461XmkG7ATaPSpo5VUBc1lZXBsI8r1HI6Gn7iswbO5e4pGIIH6Yp6puA29utbGLYjnLjHftUwB2kA7QaiKeVuYAlqmiKtGG/i9KNjGRJE5WPay/MO9SGQFMDkVDKQE460xDgA9D70kznkh7DDfewPSggscEYHY0xJCkrbxuU9Kk38H17Ck9TCQ1R5akNkg0i/IuwEnB6ik34OScgcY96mjBO1cYJOSKRhI4nxtltUij4b5elch8RrYRaBYFMgFsOtdV4vDP4g3hsbRgr61zvxEYweG7VWUCR3yPpXVTVuU0pq6PMZoirEA4zzxW/wCEbVZZSXk2rn7o71hzBjIB03Y5rrPD1jsmVFXBC8ntXpLWSRfwxbPV9DiaHSoyT/rP6Va6YNNt7c2tpDETuwoNPNf1Fk2HWHwFKml9lfjqfw9xFi3jM1r1W73k18lohKKKK9o+aCiiigAooooAKKKKACiiigAooooAKKKKACiiigAooooAKKKKACiiigAooooAKKKKACiiigAooooAKKKKACiiigAooooAKKKKACiiigAooooAKKKKACiiigAooooAKKKKACiiigAooooAKKKKACiiigAooooAKKKKACiiigDofA+oNp2vwENtVztNemfEHTzqGknyxncuSfSvFreUwTxyL1Rga940t/7d8NxOmHPl8j8K/D/EnLnVowxUFqtz+kvB7NvY4ueDk99UeLWZS2wuOU4ya9p+Alub6TUud0SjO71ryTVbNIdQmTaVyx4r1X9nK6aLVdQswcCSMkCvwilLnsmf1rmUb0ZTR7FEgBAJ6dKsDJFVYhh2U84PWrOcYH6V6aPiFuOCjAB/OkVgznnbjtSPzkjjHSokl/eE5G7+dM1SLi5Jz61Jv8sDI3etV1JzweT1FOY7e+RWqZDRMHBB/u+9VZihmGcg47dKkJUL6lvTtUTMVGBhh6mruJIcSWQhOnvVSdPl+7z61KJizZPygcGm3Myx5VSChqr3Q0ioyfL1yPaqckYjkLKSN3WrRIUZBGKQo+CSuc1k1dGi0MiaNzuHQHvVGSPbGQDz3Na0+UbbjmqVxDkZHXuK5pRNUZLRBVJPIPY1l3RlKkRkBhWvd7hWbNHgFgcA9QawaOiJmMm/O5jvHeqsg3TbV5IGTIau3L/KSF6dqz/OZuCAo70tDdGbeXHkAq/ze9Y11dyEqP4SeBV7UpszEghlHb1rKkmxgnr79qR301pctRzbnUnkenrXX+F9LSQl5Rt3Hj2rlPD1g+q3+08oCMY7mvWtJ0dAggciN1GcmqgtdTDET5fdR2WgT7NOUOcleBisDxhcAMWJ+Zh2rQ03baRlY8kn1NYvixfMTd0Y0VW4o46UffueI/EDUcpPtHlygdfavjD4n6fPqniKS5VjuUbRX2X4+tnlMgA3MOw714R4j8LCe/MwiHP3hiqwVT2c+ZnoYuh7ahyo+YrzQb8n91bnI68dah0Tw9qz65auLGXylcB2xjAr6n0P4aNqUqCKMea3K5FdxpXwm8rIeEoVPz5Fe88wstEfLf2Qm/elY+YtM+A97q/iDNxKJNLlbeIFHOTX2j+zz4X8QfDPTv7NknmuvDswwtvMSfJ/3ap+HfCltpN+ZJEVQo+Ugd69K0zxRGbVbeb5XU4AHSuGpiZV1aWx108LDDXUFc6DUi0WQgHldj7VztxNtYd8+tbV1qMF1ZGNOJsdSeK4u61QCVkZtzLyfYV5Lp2dj06TutSfUNQNvCyj7xrkNVuBboZZeABkk9hTtT8TxIrsmTzhc9K858XeKnn3xs+UcYKg9a1hScmaTmqUWzi/il8QNSnVrDSCYIyDvnHUj2r5m1rwtdLePfO8lzPIxz5hya+gLtHuGIKAgnA9qpP4ZhmlCspz3Ne9QnGgrI+TxUZYh+8fPQsL2Mnbbvg9SRTI9F1K5kMMNs5YnrjgV9JJ4NtmbGzNuB1xyTVzSvBKQ3LPwEYcrjoK6vritojhjgnJ2ueP+EPhdPfuPtG4yDoSOK+6P2d9COg+ExYytujAz7Zrzbw74Ut0MbowMbdBXr/h2+tdF0vyUlBb+L2rysVWlWXKz6LB4ONGN1uWfFK/aJ9qttQDk+tcRO4hLIDyetdLq2uW02XV9wUH8TXBaxq6IjyEhZGGQR2rzaVNpntSlaFmch4yuDdzRpnaAeTWNZSbX2EfL2xU2o3o1O4cuhVlNJbRgRq2Op4zXpJcqsfN1JqU20atrnePQ9q3LEgH5+W71gWgZORyfet6zg8xQ3cenaoeh0U3c0wAqCTOSe3pUgkNsoIbO7vUe3y9uQfah1Cj5TnBzisGdw8TYkXd82R2pQmxyzHDN09qNoGCRw3QiiTOQW4UdqQEkMi7PnzuHT3qTeZMkthD61WUqSM5K9aV1aQ4xwOaAJ4JMcD5sfrU6srRFinI4GaoxsXYfwgdPanPcnCg/Pz2oIY6X5iFPUd6iRijHjI9am85d23G5sdfSozndg421m1qCY5XJZSDyvWtBJd2GOBxVFVWTGODVhODg8nGOKpIylYnGZDuHSkdzGeADmlgBiBQNwe1JJknpihmDHoVIO771OYEDB5qFF2t0yPWnMGbbhuQelCMZAVY4K9RTl+WTOct2p8jZwcbeKiDhZM/xGhnPIeFYkZIHckVLHuZsqfxqsoBlIH5mp1DrFI+MqgOcdqnoYSPPtXn8/xC8ocMQdu3PSsT4nru0yyAbLhskegp7qi6xcTIxbfJgnNQfFRhbW2nR55YfnXdBaxR0UlZXPP2/eTqMZQfnXoXhW1Mz26vhBIdg964rTIPMm3KuWH8J7ivUPB+nxyTxmRT+7TzUz/C1e3l1B4rG0qMd20eZnGLjgctr4iXSLf4HWnK4U9VG2mjk0rHcxJ6mk6V/VkIKEVFdD+EKk3Um5vdhRRRWhkFFFFABRRRQAUUUUAFFFFABRRRQAUUUUAFFFFABRRRQAUUUUAFFFFABRRRQAUUUUAFFFFABRRRQAUUUUAFFFFABRRRQAUUUUAFFFFABRRRQAUUUUAFFFFABRRRQAUUUUAFFFFABRRRQAUUUUAFFFFABRRRQAUUUUAFFFFAB1r134NayJra4sC371QSoPevIulbfg/Xn8N69a3q8oGw49q+c4gy7+08uq4dbtXXqtj67hXNv7Gzajin8Kdn6Pc63xjpX+lSgqA2SQe+aufAzUW0r4hW0Uw2LcL5ag+tdj4v0WHU7CHVbRfMSVA3y9jXmqW11pl1HfRZW6tn8xSOvWv44jCeHqunUVmmf6K0sRTx2D5oO6ktPnsfTdyn2fWJo5D1JOKnDhxkduMVladq0PiXRtN1pW/fSoFkU+o61pLJsOAOTXrWPjpJxdnuSqcrjHPvTBEvmFuuOlLArMGbqfSpBETgggf0plpiqAR0xQTkfMv5UhVupOV9qUHBznjoBVIAO1cDOPUVHMm9dq/Kp6GpMB2+UZao3jMiZ5wOCKq4EAAi3K3zNjr61VZPXrVuRFYfdIA71BLHnpSAprGrMUbODU3myRRlV5GMCpEiGzDD6Gq0rkNjJ9AKL21Re5TnlfYqkAtnLP61WmIZMA4b1qzIgIPOaqsmwk8496xbbNFYz7oE9sj+VZVwc5zyRWpdlpFZUIDdqzJRnhu3U1k9TeJlXSttOfzrFvJWiYsfujt3rcvVbcdhzmsTU4iFGDzWR1wMO+dW+XO3uBWRJG9xJ8x57Ad60r8GNlXcCTyzHt7VqeDvDp1jVImlRjEDmla7sdjmqceZnX/D7w2Le0juHGccjPXNdhdQhRvz87dxV/T9NitUwvCAYHtS3MYAyFyK6nHlPFVRzlzMpCaRANvOKoazIbuIcjA61cMcwGUHyjrWbdWvnM2x9shHAPSspe8rHTGydzznxRpUd3nZIyNzkiuHm8MJEhVv3hZu/U165faT5sJEgxLnG4dKp2mhW6TLJOokkQ/KazhC253fWFGNjK8HeBPscYmlh8guMozVpXQuIsr5PmbTgMB1rdu57q9RRNLgRj5ABgAVQNzKUKO2R0JFdF0lZHkTnKcryOA112hml2q8bN1z0FYkt1cKF5OF/i9a9E1e1SSEo4DwNwQRzXJXOmiIpFn7v3SfSufmaZvCd0Mi12by0Rifu4PtVSVmvtxL7VXgOKs3dgYYHZVyezDvUGm2hkh8qUgr3NaKVy7pK6Oc1XSp4I2T+CTOz0Jrj7rwNfLayzyqZW747V7nPZRf2bHHIm5U5XPWsHVrQ/ZWUEru7D0rWFRp6HNOpzLU8Ql0cx/K4AAHUVWEWwheSF7mu81XRSz/AHflXkYrnLzS2mk2D5O+RXQp3Z504mELnErAvhc/nU63/lsdz7fp3o1LTwSFUfNVGS02phyS/QVqmYp2Z1NhryQRqvm9shAeRVw+J2YAeaB+NcLLokkiK6OySDrioJNGmklV2d1YcDB61TjF7nfTxMoqyR3N14zihVi0gYYwa5S78SnUXZVBKg8Gq48PSyLjBYHkg1o2ekCOMEpxjaeKSUI7GdWtUqqwtvGsm1lGSRy3ar0dq6gAjHoan0+xWJfL2++a00t1zsJxjuahzOdQKMEXkjkZ+lb+nqEj3DG5uDms0RR5bkkd/ar9o6/LnnI6Vm3c1hozS3EjawyzdD6UwxmIFQA2eppPvxkKTkVEpkkfGcL61kdqHsVHO4qelEkmY1VmwfWkLhkK4GM/e9KYgESsD8xPTNBVyZ9o2kHaf507ft2uGOwH7tRJlAMjL9qfnkMendaBDpGSWbccgH0pGdGYkDDdhTZCzNsAAzyKUoMLvOygB4VsgxkBu5PpSkKyZJOR0HrUWS/31xzgAU/YAwbJ3L2pp2JuTW6kDB4qdRiQSIeR2pImIC/LuyasS43YAACjJxS0Zi2R+fh8nkmn7lZctxiq7DdyTjPIxS+YD15B4zUozZahUkbxyppHQNjBwR+tNiXYhGePSpGRiMk8UPQxY2SQswDY39hUTEI5JXJPH0o8rMmSPmH3TS7CHGWzjk0XsYy2JCP3ajgbe9E7mLTrh1kwAh3Z/ipgO9m2cg9ar+KMRaJcENtwnTvUo5ZM838N2q6hqsluuXVnLBm7Vz/xI1Qar4rS0hP7i0UISPWuz8IpHa6dd6hIQTFGxU9MGvOLNWvbm4uXGWkkLEmvQja9zqguhq6FZjdt+7KTwxr0/wAOafJp2nnzW3vKdwz1Uelc14Z0A3jQycfZ0OZM9fwruGO4+w4FfrfBGUSqVpZhVWkdI+b6v5H4Z4mcQRpUY5TQfvS1l5LovmNooor9uP5qCiiigAooooAKKKKACiiigAooooAKKKKACiiigAooooAKKKKACiiigAooooAKKKKACiiigAooooAKKKKACiiigAooooAKKKKACiiigAooooAKKKKACiiigAooooAKKKKACiiigAooooAKKKKACiiigAooooAKKKKACiiigAooooAKKKKAPWvhH4/SIHRNSO6CT5YnY9D6V0/ifww2nyl0w8L/ADDArwGORonV0JV1OQR2r374Y+NIfGelf2TfMBqUK/Ix/jFfgnHXC/K3mmEj/iS/M/qHwz41ty5Pjpa/Yb6+T/Q0PhgZTp99ZSZHlvuRfSu+iuCAueeOa4qxtZtB1aVFz84+Y10VrO/D5y3pX45Sm3FJn9BYiHPNzWzN5SrY3MVXrkdqmeRQpBxz93BrLil3NhicHlhUqLIzuWAEf8B9q6FI4+UsxSFyVzkDp71PtBAyPrVdAqOGUHb0Vf61aUEdB05OatDYoU9U4z0anEGM7WOTjkjpUZm7qBt7iq8zlHWH5nU/MWHQe1XexFrgZSG2HkN0qN0yOMjHQ0jRHcDnk8tnsKsMAyBs/KeAKaGym6EL15qrLEyEk8n1q86lOMcHpUMinPqD2qWUmZ8keV4GCap3CsK0mXeCPumqs8ZI459ahlpmTLCNu7O09/es27ViDwBj9a2ZVJ6jOO9ULi23AgnOfSsGbRZzF0Zl9Bmse/QgZ6k1019ZsxJzjHQVgXlpLLJsAJTu3pWDujqizASwOpXiW6KWz94+leu+GdGj0zTo9nLgdcVi+GdEihjjEajHd26mu1UFFG0cDjFbwVveOetUc3y9C/Gw+zqTg+uKrytubgDaKaswdSoG1u4FNkOVBHC+tbt3MIqzGyPu+Tpj9aozpGHChMt61bcg8vk47iomCxruzuPasbXNOaxRuLGN0O9segqpJpka7fLQnPUmtUBplOQM5701gsbHJyR27Voqd0YupqYtzAIywPUDJPYVkXChxujXC+9dDcw+cpAwM88VjX8Bj+Uc56VlJW0EtTEuVEwJU7gOvtWJd6es7DJIkByK6i6VLeMqq4Y9fc1ntCOM8ueayaNoOxzGoQHGxCyD0NRrH5MakrkgdPWtm/jBkLEcAYAqmIsgGTkjsO1Rsb9DVs5Y7zTcsm5m4B/u1g6pZurYxhR0z3rYst/lncNmOg9aSWIXIJb5iDge1bQaRyyVjiL+zJXO3CfzrlNSshArleXJ59hXo+oWavuUOQBXIanCiBvlyo6f7VbqXUwaOKn09gAyruY9jUNppaspaQZ59OldBcr/ABH5ePuj0qsh8xcKuIzTU2YNNGV9iQsSOB/eFOjs1YtuwV/vVc2+XuTbx1pitufCpgdxW3qRF2YC2XysgbR6+tNe2AI/ujkCrcTBlHGVBwfahmWaQqnAXue9ZnQmQRw5YkDa1SCMOeeSOtPxtOSMJj9acqYCE8n+dBSVyCRAzAou3Pb1qa2VhLkr0HNSD5jnGQOxp3OcDgDqKTY0rEok8oDYdwPb0p2xxHuGNpPI70wDaADyfapkG3lm2g9qRsmRSLtXaOFH60hwCCRn6U8ght2d+B3piliwzwDQXca2CQQxLelOOPMVFBz3PrTWbY5O0q3b3oLKoxnGe/pQSSmQfL19M+lKVRiQ2Xc9DUauyoCcMDxzQreWw5z70ATL+7nVHPJHelAInYls46kdqbISxG45I/iFTBOrLjngg96CWyVGMZBUnB7+tTRSgu27gDvUEQMY2klkx0FPTbGmNuSf0oMXqTM6yggAADpjvUe3YwAA6flUaBUdSGyPSph++3e/pTSsQxElDncnUcHPQ05ZdxOw7j3HpUcsfkqACPwqUbbeH7uHIycVO5m9Bsko46imKyuxyrAfzpjcLuY/e7VMrkKhI46ZFJnPN6FqEKpBHyg1i+MWVdElO4bieM9/atYA7GAHHvWXr9tHqMENuR1bJI7Ulucy+JHD+IWOmeEUiX9094Rx6isjw9pTTnMaK0agKR6mrvje7OoalDYhd0FqAFYV0HhHT4xItyqNGIF+UHo5PWvo8rwMswxVPDwXxP8A4d/I8/N8xjlWAqYuo/hTfq+iNzS9PGmWKwfxE7nPvVjpSnrSV/VODwtPBUIUKStGKsj+I8fjauY4meKru8pO7Ciiiuw84KKKKACiiigAooooAKKKKACiiigAooooAKKKKACiiigAooooAKKKKACiiigAooooAKKKKACiiigAooooAKKKKACiiigAooooAKKKKACiiigAooooAKKKKACiiigAooooAKKKKACiiigAooooAKKKKACiiigAooooAKKKKACiiigAooooAOnFaGg6xPoWqW99AxV4mDcdxWf6GlIxj3rKrSjWpunNXT0Z0Ua06FSNWm7STun5o+rLe+XxVpNrqkDLtdRvI9e9XoowNmG6dq8v+AutNc2l5pEkmcENGh9O9eqCyeFiMe2a/kfPcr/srMamGXwp3Xo9Uf3ZwxnX9tZTRxUvias/VaP79yzAyb27nvipN5vGVEyFB5NEUAAVh90damiTZGdg2sTmvF2PpOYtoAGDP9Kssh8s4OT61ViY8A856k9qc25V5bIHYd6uLAVwDIuTtI6e9R3E6xRlUbLnp9ajckjf1bPT0pojXzWfqQK0Cw5VZolB4fPze9SupGMHgdKjSUuuWHHQgdaCM42vgZo3BiuDt3DkelRlQw9atSFV4U9uarPlfcUWtqQVZlII757+lRSx+vH0qdiJDjBAqGVjEQAdwPAqNCzOmiODnBx2rPnhLEkfLnrmt24EccJZs7wM8VnToXjV14B5OazktLmsWY9yqrEQozjk1mWcP2piUGCTjBrXvFYyBIlyG6mr2l6auVBBAHt3rBRuzVySRZ0vS47K3VHy4HIA6g1YLMMuF+X09Kv+QEA2DBHc1BcRuAWJAx1HrXRy2WhzKVyv56FSVADn071HIzEblyzDsaSQDcH/ANWex7GkRG3bmOGXp6GnysHJDWeR2BixkdVapHXeowNpPX3p7BIwGJBLVIwWVSY/vAdauMbbmUp3RWX7pXPKnqagudsqsd23Hb1qwQ+wfJk/xAVDJaYcMCfUCtXojJblFY8DaSVXrzWfcMobgbiO3pW5MhVR8u7ms3UYgowqgY5OK5JO51xRzMykGR25HrWRMfJmzuLgc5PatLUJSCxYnb2Wudlv8ylONp6fWubm1OyNNstiRJASwwPSopIfNdQq4B6j0pISVIb73bmlJdfvfIufzo3L5LD2mLjy05C8U6G4UusaDPr7VAjLGX5y57CnpIiyCRgF2j7o61N9TNwM/WJkiEhxtP8Aerjb90mGSwwO9dD4suA8JdG2x9B/tGuFkndtue38NbU3dETpWRHdIDJgEhT0NVXYhGBGSOgp11c7pSc7lPVR1FVyyyAsGOOmTW6OCcSvIzNyDkdx6UiSHaSw+UHg01lPzFWxg9KiN0WYqD8tbK5xt2LjSbyu0DDdRUyYmyFG3HBrJExjC784zxtqeOTLHaxw3OaHqWp2LwOF+b5h2FPiO1c9j2PaqokZApbnsPaphJiQFuOKTN4zuTNuCkBsAc0FWzuzt9/WhZN/Qhh/dpWOFyeU/rWb8zW4Ru3XGGqVXz97k9hUAYsyjOD2qTdtP+0aNikyVZQG2EZz+hpuTG3C5J4I9Kbk5ww+b1qVXOQrHGP1oNLkbEhw2MjPftQFAVjwwJ70pGdzZ2qOtPUKVyOfanYLgAFXao5PJzUSna3C/UGppGZF4GSOlRAbRudst7UeRNyeMEfKw4PSrIPIUqN+MBqgRWYAOfmP3cdqliZQyiUFdv60jNkj4aMeW2Cv3s0pQFAVYfN1z2pyIsh83gDuKYXymG+YA9R6U0ZNiLECrKW2471Japt4yVB6k0rRq0YO7gfdHepFJCk7c57d6d7CF3JuwBuIPSo9paZ3blfWrMiDYoChWPJI61UZiWJzhOmB61nJmbIJbcmRCG355wegq1DjBwciqquzTBVwEPWrg2A4HB7Y71CZhIkAKpu3fMf4a53xNqiaLZO8oDXEgxGBXRcqFxyx4Oegrzvxtavf6uoBZjEOPStYRTZhFXnYy/DtlLfTPNcyBGZsJn+I+leiQWwsrWOBeNvLD371z3hzSVl2PcciLkBegbtXSMxJ3Hkmv3XgTLFGMsfNb6R/Vn4D4n5zzTp5ZSe2svXohtFFFfsB/P4UUUUAFFFFABRRRQAUUUUAFFFFABRRRQAUUUUAFFFFABRRRQAUUUUAFFFFABRRRQAUUUUAFFFFABRRRQAUUUUAFFFFABRRRQAUUUUAFFFFABRRRQAUUUUAFFFFABRRRQAUUUUAFFFFABRRRQAUUUUAFFFFABRRRQAUUUUAFFFFABRRRQAUUUUAFFFFAHq/7Pth53iOa6zjyht/OvfNW2QbOdqE5J7mvIPgnbmz0oy+XsLHLN613uqX0s53seh4Sv5l43xEamaSd9UkvuP7H8OcJOlk0E1ZNt+rZ1KkNbI4Hyml2hFBA+X3qppUjSaem45arhO5cHqOgr4TfU/S1poNLZx2zUqc5P61CDj/AOvQDgkhsj0po1toDADLAc9xUUJUbuC2e3pUyk7sEUmNrbzxTGR+W2/j7o5JqRGGRtXJ7imu2SCpwfSkNygLHO3FXawCmTcTkfMOg9aiklUJljtP92lB3Esg4PRqYkRILbdx7k0tbjsIyllJPRvSoSNrBAMntVhmKqD/AB9AKaseH9ZD1I7U7XEQzTtEpTyg5YcE1nSwhbd4zIDM/JI7CtK5CoCUc5Axk1nxJHJI3BDnkn1qHuXHRGfbRNJcqVyw+6OOh9a6S0sngiCEhsdXqCysxG+cgE9hWi5KxYQ8jtShGxnUlfYrTLsyW5Hc5rHnjSS6SdJndF4KZ4rQvjm3ZixGPzrO8vy0LFgyN2XrWrRjz2JkDTSZXD8/dPQUkisGZXBJH3QKiW5NmVJIjz0DdcVaknjmG5G2tjg+tNK5i5kaw7VXcQ+Oc+lWorVvs7mP7x6VDBAWtyw6g8+9X7MFkLdFHG2rFqzNit5Y5tzNlsYx2qcsEXkbm9PSrrBcMcYHqarCJipYDAPc1zzudMNTNeRS52nHrVS4h8xmJHB6Gr9xFbWbl7qYIO6A8mudn8XrAZVgQFM4UP1FYqDZ3RjzbHPeIcJIYyuwZ61yGoQG13yhf3Y6vXcXkyX3zzIGkbrWfLpkcwjhLfu27Gs5UX0PQhJRWpzdu+9F+YqfU96mmmBbHOAMCtHUNMFsjlVBCdMVy97cPbSbmBwwyAay5XF2ZtyqexoKxTJPU9feo72aOytvtMjgSZ27c8muTv8AxjHaylIzvbGfpXP6n4kW5Rpy5ZpBgrnpWsaTZDjbc6PX9UjktAksib3OQi/w1yDyM7bV6D+LNYU87z3IkLliOOtOF0652sSa6FSUdjlm+Zmm25JPMXg9DSmYBfmGVJ7VSjnKKFY5LdafHIQ3X5TwBTtY4KkbkrZDkYGwCq8kO85VeD0FW9pDANwOxHejaWVu2Oh7iruebOOpTUMmFAyTw2R90U9ozDG23r/CKmKFQNp3Z6movJPmth8qex7UzOxJGXaDL8Niq8W+RuX3Edh3qUEkBTkDofSmRHy3IAyR3FA07E3mMv3QATwcdqljO4YY5bsKrkkEsBx7Uqy+W2VGSep9KVjdTRZVcvg/w96lQhct1HbNMjA2DZ87E81Nny+VG5h1HpUWuzZSHN9xWJ3MD2p65aUOGBOOahYEEkHnvU1qigk/w9/aiyRaY7dvLKo6c0jY8sFQcjqRT2XPQ4XPOOtN3ndkfIOhX1FIdwViFyDlT0Hc0bVckfdOOlCsEO4pu/ugVIIju3A7ievtQK4RuyxE52v05qRAWAVzkmoyfNY7l2gcKBUrSeRGo/5adPm9KCWSKQZ/LPyqB17GnROqEsB3wBUBYRJ1yx5Ip0UjTLwNnuKozHeU4dmUH1J7VMJSCGyVz39aYvmKu7O5B2qTHnSgJwOtAEwctLtP50TEEFVAyaidtkgByVHemfKMhmOSeDWcjN2EVAD2yPSpogQQFGW6hj0FMhGzjGFzyaeEVw6ox21KOWQBmZJTvCYBOT0Fcms0WoeZuJwWOW75rotRnMFhOg6suMGuOsG8pxg8D+GtodyIK7udPpln9i05ecmQktj9Km7VFo1wHiYMMRt1B7VZlQxOR27H2r+l+EMww+JwEKFLSUVqv1P5P49yrF4TM54qrrGbun+hHRRRX3h+YBRRRQAUUUUAFFFFABRRRQAUUUUAFFFFABRRRQAUUUUAFFFFABRRRQAUUUUAFFFFABRRRQAUUUUAFFFFABRRRQAUUUUAFFFFABRRRQAUUUUAFFFFABRRRQAUUUUAFFFFABRRRQAUUUUAFFFFABRRRQAUUUUAFFFFABRRRQAUUUUAFFFFABRRRQAAVa0yxbUtQt7ZAS0rheKq9K774N6ct34pErpvSJc9O9ebmOJ+qYWpX/lTZ7GU4T6/jqOH/mkl8up7t4e0OHStDt7WJMFVG4juac1puZgV6Vs2siFgvTNS3lsNyMvC9zX8i49Va9aVao7uTuf3tlio0MPDD0lZRVkl0KukoYkKPwT0rSQc9MGsyzuN92yFgMVoDnknpXKnZG8labHKpB+am4IOe1KrDk80hB24zwaZSAFmbGOKevucgUhG3r1A/OnJwmeoPX2qhjSFAI45/Sq4QbyGX5T+tWWRWAxQg2rgYOe5qwuMWLZ3GMcCkdUlAQPgdTincEHjce9NCJkL0/pSTAQ4jzuXfxjA6im52REBTk8j1qRpAh4+8Oh9aqTzktggLKR83PandAlcoXMhkyE7nkU+2h2OGbGe1MCt56kjBbgfSrKsqtgLj0J71klrcuTsrIs2x3yEng9KkkcRZ3MA3b1piuFVT61XuN+xm/iH8Z7VtHTc5Z7EGqXNsIgm1pJJOqjrWdE8UA+ZtjAYAPaoLy8dMFMFm4JPU1nvcBGJLb275qZzXQxjG+5dWD7TdmS4fzj/AAj0q+E3qAoHB5Nc/ZX6yXOwxsQTwwrqbDL5QAHislJ9DdwVizYA7w7/AHMYCntWiFyxwQFPesO+vPsqlkZePvZPSsu88bw2dmzGQHttFbRkuo40pStY6O91SCxIExBx29a5XxL442Hy4WURjpt7VxWr+MmuJdwBZj91s9q56aZ5WfBPz9jSbvsepSwyWsjQuNYuNRuJfNmZxng5q5ZwbwHeQlj0FZsNmI4UdWyRyRWgknlqvOAeahHTKSWiLsTZVi3BBx9amQYZedx9KpRkXBZ0bIHardrAZgrZOQatMzuX0tsQyPIF2KMndXmPjucRyGXYQrAhVFei3DSSFkL/ACnjb615z8TN9s0aMdwA+U9qmavqb4f4zxXVbwm6fZwgP61Uhl8w4APFXdXiDTlwAD39Kzo+pUDBHT3raOxjiJNTZKsyxv7mrEEw8sjgD1PXNVyuQPk5PU+lMAZpNqA8VpY4OZl9D3XJcdjTzdhHG489zVMSSQjB+8e9DvngDI9aTimLmNOO8UdTk9h6VMLv5WCjd71heaqg7Thh1qRLsLhwx57VLh2OSaT2NsSYQBDyeop0o+UKvBxyaqWlwJV7fWrkaiRsfx+tZ7aHK1qQAncFzwOpPem+aiszD5W9KllyHJIwFHI9agRQ7Z2FSfWgmxEt15i55O3070kc4lXa+Y3J4HarM9sIE2oQC3Q+9UPs80EuZ3Ein0HStFYyd07mpbmRAhQ7cdferlsBbFgCSX5zWdDMAFDDj+EitCJVVBJjIb3qGjWMncslPlAY4pEQo+4HA6mnAALjdk+lVo3UZBbv0qFodcWWZJAvIHy+1PD5IGOT3qAFs8DdjuKcWPmBWHHYila5otSwoIyoO0jvQrbAQiZJ+8x7UkTDYemB1p4RtgwevekwHJGWkOenqe1IWDFg0e5f73pSsPqMccd6eNzAIMLjrmhENlf7u1P4D/FVhdsTEp1AwB60SptfGNxxxihYyyguMHsR2pkXDdu+Xft55HrVhslshSOwNRIsbEAgkL/EKlcGJVJO5c5wKklseRtIYjcAMbaiKHk4A7inNId3yJjiiUmOIEfMSecetS9TKTBd5G3GGPXNKfu7Bx6EetRlyCgzuPf2pVkJfGMLn86LGEjH8V332OyVNmWJ5Y1z1tnIbaNzdRWl40lSW8it9xbYNwNVdOhDsqjOT1PpW60RtSjoa9hOoAGeM4Nb00fnW+4Jt2Dr61h29mI2GcEA1s2twzyYdhtwQEr6vhvHzy/HU5LZtJ+jPi+MMrhmeW1IPdJteq1RUopWGGIpK/qRan8WtWdgooopiCiiigAooooAKKKKACiiigAooooAKKKKACiiigAooooAKKKKACiiigAooooAKKKKACiiigAooooAKKKKACiiigAooooAKKKKACiiigAooooAKKKKACiiigAooooAKKKKACiiigAooooAKKKKACiiigAooooAKKKKACiiigAooooAKKKKACvVPgTcwLq9zA7BZGXIz3rysDJq9pGrXGi6lFd2zbJIzn6+xrys0wjx+DqYeLs5LQ97JMfHLMwpYuSuou7XkfXcSDzAR2qzdyjbjPSvO/CvxY0jVbKM3UwtbkD50b1rZl8daLKhIv4wB71/MuYZTj6U3SlSldeTf5H9nZTn2VV6SrxrxSeurS/B6lh2MetQSBiFPDYrp+CAAePWvP4/Gej6jfRW9vqELzZ4Xua7qydpIgcDArwamDxGF/3im432umvzPbjmWEx0r4WrGdt+Vp/kWGJQ4HenIBuBxTdwJJPWnJ8vI/Gufqd6JAA2c0RgAkLyO+aUDnrgnvQuVb1FUIV0BHPHpio9pBzn8KnB9OPrUYwDkDj1qmuw0xpIjIyMe9I+NmccH86dsG35juHUUjzYAG3GB1prcorsp3BVGVHOfeq12qRbpnUmQ8VO8rBg33VPAHrVVo2eVjIxKr0pMsY2XVSOSw/IUkhPyg9F4BqViG4jP0zUMjOwPyflUMllnfkDplR1qldXKiI7j87Hhalkla3tWdUzIBwDXO3t4z2fmSrtmf06LU8xDjcqalLIHYkhW6isie82wlsjnq3pVDWNTVF3zM3y8Lg9TXBav4iu5bSS3WUCVXyGHTbWGrNadLqegxeKILVl2vx02nrXV6f4mi+zIyEF3HPNfM+peOIrSVJlm81x8pX+da1n8RIf7NaRJiJjwEz0rWMJX0On2Ka0PSPFfioxSSxrL8p6gHkVw8uuhjseVmJ6DPauC1jxPJPKztMQcZ3ZqjY68s8gfzd+R/DziuqNOy1O2EY01Y9Lg1AKR8xAB43VpQ3yibJYNkc15xB4lgYFJWZwOm1TxVeLxzbQlo5RKwDccHOKh0mbaM9k028RrNxuHrk9qrX98REuMsR0xXmkHxAgtpS0UEzRPwUYH86m/wCFnQxB/MtpR2Hy9qFTkyeSzPSvD2pMNQKBg6lfueldb9oSLT0X/VOGySe9fP1j8UbPTbh5EjkMr9WI6V0ul/GzTLiMx6orKoPyMBWsaUmZ1Kd3dHpM1+j3Gd2SvYVxnxAmj1CEK3bpjrWZP8QNLti11b3kcyHkIT0FQ3XjvQdZhDiRY5ehXPFTKnPaxrTtBpnnGpwObhgcEDoBVLyAxZsfKB24rodSk00zNJDdR/MeRurm9W17TbEuqXUcigZfB6VrGErWsctdxb5ri2zKzY/P3qzGME7Vx/OuG/4T+xjuX5byz0K1GfiXb5KgsoPAbFbqjNnlSqwTOuuZliLZ5JqCWXdDx8pzXE3PjdLjb5bbdvPPU1IPGkSWqtLL8zHt2NV7GRyyrrodOZ9zcnaBTGvVEgVjj0rl38TRTpvDbpB0Ud6zpPETFCGYBick+ntTjRZg6yPQbHV2ilZEAyR3rds75ZIuH+794HrXjv8Ab0u37+R2Yda19O8V/ZlBlfKsOWHWpnh29hKvHZnqRull6Hika4UOAT9MVwkXi9WhAA2E/db1rTtNfW4g6jzu2K53Sa3GpxfU6RZ2kmKn7o6ZpJCX+6cLWImpM3BYKT1xU/8AaagpExJbPBHT8am1ijQtJClxtBDN2WtCGWT7WFI57L2rN0+5jlu2YRgOo+961sK6llb7rZ61MmSoamkybxhhtJHOKzyPLdiVx2A9avbjtDHv3NVpHBkIxnvg1judS0FSRY1A5GemO1SKRv5bKHt3qBSMtu4J9O1SwoY5Rn5h2J6EUW6mqLKxrvUfdXt71YMgKFMcDotRFcFRj5evFSqxc71yMDGT3qRMSNCrYGfUZqclNhD8M3GRUUYycBuR608nOSoOB1qkZskdFEIAP3euOtQs3kq2CSaliTexJXYSOPehmEQG7BPakyGJE5RF6cn7tLK4RTtJJJ79KYSN43cZ7etCjOWJwoPyrSJJYFzJzk8cc0juSMAYAPFKAQODg9SBUbybhhBg9we9StDN7i/fbdjBHU1LEhkzjGB61EqEDaGByOasQ7XheMHdKVIVa3p03UlZHBWqqmryOI1o+fqUjdQDgH1NaFkMwo2wLIByBT00K+gkYSxecd2Qc9K0I9KuY2Mixjb356V6H1DFW/gy+5/5Cp5vl8Uk68fvX+Y+IKqDj5iOaktFiF0WY5cLyQenpTTbThGzLGCfug9vrSJGtuCF5kYYd/73/wBavsOHcgxmMxkHUpuEINNtpr5K+7Z8DxXxVl+CwNSFGqp1JppKLT36u21hzHJNNoor+j1pofyO3d3CiiimIKKKKACiiigAooooAKKKKACiiigAooooAKKKKACiiigAooooAKKKKACiiigAooooAKKKKACiiigAooooAKKKKACiiigAooooAKKKKACiiigAooooAKKKKACiiigAooooAKKKKACiiigAooooAKKKKACiiigAooooAKKKKACiiigAooooAKKKKAAcdOKXc/8AeP50lFKyHdkkEz200csbFXQhgRX1Z8N/EaeJfDVrd/Ks23bIgPQivlAcGvY/2fdaEc19phBLsfOVj0AHavzvjbALFZa6yXvQd/l1P1Xw7zN4PN44eT92orfPdHuksY6jrToiD0U01n3BWAzmpIskjjFfzbbW5/XsXoSgYHzDg9KUR/8A6qUqTkZpQxG1QK3KGsuPemhdpwPumn8ZOetMJBBwcUAgVRjBzTJlwm3GakRhtPUAU7IdcEdaSHezKPlkghiOORUUaebG5PB9+9WpJP4HXDdFI71CkRjG2Q5IOQKGXcpyoI48twF7UqOFQyAHLdBT7p+Mbck+vaqjXAZ1Xv7VG4iveXTElV4GPmaua1JznYqlge/pXS3MSMGAHzdTWLNCYUZ2GGfgCsmm2WjznxPp8srBd5Chs5rivF81ro9kyYKtKmPMHrXrd/Yq5YyDr0BrD1TwpZ6tZtDJbeY0hyM9qm1jaNRLc+T9Ut7+dmNpE7hSclh1rEhn19b+O2az2xucbvSvraT4cWNrZ5jG8qPmQDkGuCvPA0k08jJGYyDkZFdVPEOOli1SjVd07EXhH4Ni7tLe71u5Lo65WJD+hr0TSfhz4e0C3WOOzRpHOSetY3hvV7mGFbGdTmM7VJ712VunA3Md4G7mtHNzFyyg7SZlT6TpNrcPHBaw7VHzAjvUbaNpEsg/0CIykZzt6Vfu9Jku7iF0/dhmyzf3hVi309v9JkCH5TtAIoszpVRJGLLo1pDG3+ixeWejbRWXeaRY3BEbWsYJ/iAGSK7WWwMtzBa4ym3ew9KxLjRjb6xJ5j7yB8qjoBTaaV0bwqJnH33hfS0yiWqY/vEd6z5vBemQW2XhErt/Djiux1Wy2n5fu9WrMkO5wBwqjms033Ohaq553ffDayvdUisI/wB0ZV8wBT0rOuPhdZlmTzHj2HacGvSLQE6qsnAkAO1vaq9/aeaJZVPzBsnFbKbRnKKbseZ3fwvtkhYJNIzY/vHNYtj8NrOYSEhigPO49a9ZCFgu75JDxz3FUntxArx4ALHgjpV+0l3OWpSTPMY/AljGWRoAozjp0FZlz4R063kkwmVXpkV6JdQG3uZFLbkI71g6pAr4I6DpVRqSvueZVoqxxB8M2y/v5Ig5JwDSSeHbMTljEGBHKHtXQTSbYtpHTrjpVSWVMgDgnoT3rdTkzypwSZmRaRBZyhlhXJ7EVRutDtHuDMY8Bzhl7VtSyFUY87qqpLjKn5lI4zV3aMJK5Rm8NRyxiWErHbrwcnmuV1TRbiNHMVxjByA3Q11+9j8qsSQcle1UprY3bshGB61cZtbmDVzjdNk1JLpRIMhTznpXaaVcvFwq9Tyalh0V1YdGVv4gK17TSTCo8tdwHOazqzUhxi0TxxyLImMqp/irRZSF2Z+T+KooAAnJOT1U9qspBhh/tdPeuJu51xRdsphGFG3A710FuqsB3B6D0rloo2V9rH5ieB6V0NoSF5YBxxgVlM6Yu5sBhsGADt61WuZWDKwXI/nSKxUbMfKaJABHkk4BwKysaoQf7PJqxbF84GCG6Z7VFtI2leD3qzGfQZHtQy0WAXxtLAsOuKkjzynIA5quroSzjJbuPSrMLkoucZ7+4qRNj2QDC/dJ5zQp2Mcn8ac0oOflxTguFCEAt1AqjO4oJ2biSwHT2pHjU4OMt2zTyhHBO0nrUbjCj5s44471DIeozaXJO7AHenQj5Rkd+9N8ol2I79qlJwNp6/yqepDY7nJ+XB71E6Muzjg9TUjMcBSfl9ajG7DBjnHQelOxEn1DDA/LyPamKU+0TOFIlQDDZ6561LFsBDHiPHzUx18qEKzB2LFtw9D0r73hDBfW8yp3V1HV/Lb8T8y44zH6llNXldpSsl89/wACIuxP3j+dLvbGNx/Om0V/THKux/JPO+4ZPqaKKKom4UUUUCCiiigAooooAKKKKACiiigAooooAKKKKACiiigAooooAKKKKACiiigAooooAKKKKACiiigAooooAKKKKACiiigAooooAKKKKACiiigAooooAKKKKACiiigAooooAKKKKACiiigAooooAKKKKACiiigAooooAKKKKACiiigAooooAKKKKACiiigAooooAKKKKADtXefBjWY9H8YIshULcIYgW9TXBjoasafcLbXsEz5KI4Y7etefmGGjjMJUw8tpJo9bK8XLAY2liY7xkmfZsPOFyPw6VMmQ3BrI8PX0V/pdrNA+6IxKQe/TpWyn3c4wfWv5BrU3RqOEt07fcf3fhK8cRSjUi9Gk/vJwdxx0PelxnjNRRk555NODYJHesUzuHHB4zg0xsDA60SYxnNMGFbqfaruUiRRlTnjHekwQCCacuOBj/wCtSugx05qQIGPljBAOehqGQbgMjdJ2qyyhcEjJqFim7aWxJ2z0oKTKNy2Dz264qoYxI26MAKelWiT5rpt4Pf1qMIEOfuqewqG7DK86NhQsZOOtZ91bebjc3APJ9K2RlI2JbOemKpy23mkDGV6n61O+o+pj3FmsxK7QT/CcUtnpQlcRt+7CfMH960JrdnGOR9KliGw7epPY0khFC60xILn7UsKiQjBXs/vWbeaAl4yK0Sb26hR0rpni3su9cN6VBBCftMpOQqj5feqStqUjib/wNFO5SIbMfx9Kzn0eXStqtuljHHmHmvR57cnC9ieazZ4sMYmAKjnmqjNI6E3Y5O2uFbHHyL0B610FpGjwKpAwTk46ipY9FtLljI6bJf4CvSrFnoNzHtYSKADlge4rshURnNXI72FYtRadYBsSHaCO9YU2heZcrcBS3nDkeldsdMlYSEMpXtmki0g7naNgQo7+taS98iEnHY8m8Rae1pMq7cZOCK5XVLKWyW4lJBVhgAV674h0gPdIrlUYnLN6iuS1S2toGnjUCVDwAa4ZaM9mjUvFHmXh/bLrCPcMyRqhAU9zWk1q8E9wpGUc5VfStIeH0inE5fGOQR/Kku1MbYBC76j2t2bS1ldHNalbPHGp4Zu+O1Y1xcFYvK6gHIJ612UpWCNtyq/FcvqMSFwVGAapTBwvqc1qBLYbPB9a5+6kMuUxhTXT3cC3EbKxK4PFY09oY8iTgDofWuiMkefWhdHPXKlVby+QODms+4jw8b7cqRx7Gt5rVWcnBx6ionsPOVvl6d63U0tzx6lJvY5pXabzEyS6nmpPsh+ViM1vLpZ4ZY8uemBVi30lcZkyrA9/WqdRHJ7J7M56PTCxHybQ3ercelIchUyVro20sQ8btzdQR0qFLVVJIbDntWTqB7JGdaWCwptUcDnmri2XeLgY+arfkgHPU96lWNR8gON3WsnJj5EjKMCEkKPmHr3pybGALZV+g9qvsiHKnJI6GmCEMqsRznvTuNIijhJAzy461p2gA2seo6g1W8kowY8d6t26hhuA+b3qJM1SsXUJ35PzL2olOAWAIHbPSmw7eWbr6UsrmWLB4z0ArMtE0R3bSwwW7VLETEWBb5h2FVrdhgBvvdAfSrqDyl/vE9WFHmzVWsEEeFYg53HmrsIEYzjcPQVAAGVivHH3e9WIyUVduKkzkPwJR8vBHPNOXnnO1x0zTZMfwDBJ5zSb2bAbtTZkWTgp833jUJg2uR1z2pC7bQcg5pzSbIc5/ed/WkZt2EmKlAgOHB6DrQir92Q5Y9/SokcAbip8w9qU4JBbv+dKwh5ODsJz6UzDZ+6cd8mkV1ZmC8svXNO4aMZY/N2qkrs5qkrIRSksTJg7JDsPtmkmAUhB0QbR9BT8yrNGvlj7OEO5z2btULHkGv3bgDAKnSqYuS1dkvTd2+Z/N/iTmLqVqWCi9Fdteeyv8hKKKK/Xj8QCiiigAooooAKKKKACiiigAooooAKKKKACiiigAooooAKKKKACiiigAooooAKKKKACiiigAooooAKKKKACiiigAooooAKKKKACiiigAooooAKKKKACiiigAooooAKKKKACiiigAooooAKKKKACiiigAooooAKKKKACiiigAooooAKKKKACiiigAooooAKKKKACiiigAooooAKKKKAPpH4I6yuoeEIrcnM1sxDH2zxXpMbBkGTz6V89/ATxD9j1a70goD9rXzBIT93b2r3+InylIr+X+LcH9TzSorWUtV8/+Cf2VwNmCx2TUZN3cPdfy2/AsI3zFcc+tIMqxOcg03OQMH60BvaviNj9KjqSKeTnNLuA7dO9MByuWP4CgtyD0HpVcwxykiQgng9Km3cYJz9KgUh8bj06VKDt+X9a0uA1ySOe1QyxpKvzHC+o6ipHIXIHOagkX5MA1m2WivJjbtU8qPvetVHkDLwee5p9x+7jHJyTiopPnYA8ADoKgshkkyNqHHNL5jrjPyjufWoGBEwUDaPX0qQI6P8AP8y9qaaE0WJGDoFzgnke9NeAsgGdjjqakiTqX5J6H0oTIyZOUJxVEoYYwwGHOR0Jp9uwVyT8zfzp62u3OMMO1R42MQvy/WlsWNZd7N2PvVC4jLK3Q54OKsfaXLFW4/2qWQgKXXkiud6s1jdEFtHtUDqvvVghiD83GMVFDkruY/Ke1PlZUVsN8392puxvVlCa/e2JG5m9hVG58TG3YKVZwR/D2q3cyAqxIA/nXOXrmMgquXPX6U1UlHqbQSe6INQ1qWR2dxvx90nsPSublla8mYH5UY5Ga0NQYKDnL5PQVneWY5QWbAPrU8zk9Tsi1HYS8sfLjUs5z0ArA1FA0WzO6RDxjtXQ3L+axx9Aax7q2MSkkDJ60tjSMjnTFJlsuTnt3qvJZnOeoB79q3UtEjUzNw54xVX7PvcueF6AetbXKdQ5y5sUSTcRkHnArJudL81yRkk+vpXV3lqASNp29Tmqc0ZZcKuVHfFNTMZSujlJNMC5JUDBxgd6STT8DO3aMcexroHhCnGMjtVOaIjO88A9K0UmzinHUyVhVDuIwQMHFR+WZBl0452j1rSdA8u4cE9jURiLEhjjHQ1adjlnAoeVkHIOagltVMg7VfdGViGIHFVGfcQgb5j1PtWl7nM4jGUAAJzjrT/K8w/OuF7EetKIecpyo6ipVC71Abg9QaFuRYhjhIzuHTvSyRtgEqD7VZdNj7QMqelOZCoUnkegpXQuUqKrmTJHAHQ9KfCPKkJc4PpUhjLgkHoeaY7EcMh9qbuMsbQ7Y7HndQ/BBBx7HvSpkqCBjnlaJUBUkcntUFirkYx8zZ6VoIwCKoGH61RiUYBY4q9CGLHod3Q+lJj6Fn92V3c7umamG0JlfvVGqpGV3Ell6D1pzfvDgnBBzgUjNjGZmf2PXNIXKA7Rz3z3pSASWPI7AVDMdqbhkkdqaMpE7SYjUkc5qQMrE7RjI61RhVgMs2c881Y80Z3I2exosQxwYxKWf5s8cUzdnG44PbFLnMgGcN3pqKoYk8ntTUSG7CndnGAD6DvU/liSEqy4xyW9KZCSckD6mpZGV4xExOHbbkDpXbQo+1mox1b0S8zycTiPZQcpOyWrfZLciDN5bMWP7w52ntioqkmYljntxUdf1bk2BWXYGlh+qWvq9WfxfnuYvNMwq4p7N6ei0QUUUV7J4AUUUUAFFFFABRRRQAUUUUAFFFFABRRRQAUUUUAFFFFABRRRQAUUUUAFFFFABRRRQAUUUUAFFFFABRRRQAUUUUAFFFFABRRRQAUUUUAFFFFABRRRQAUUUUAFFFFABRRRQAUUUUAFFFFABRRRQAUUUUAFFFFABRRRQAUUUUAFFFFABRRRQAUUUUAFFFFABRRRQAUUUUAFFFFABRRRQBf0TVJdG1W2vIWKvE4PB6jPIr640PUTqWmWt04C+dGHAHavjnqa+kvg1rb6r4RgWUgvCxj+gHSvyXxAwKq4Wni4rWLs/R/8E/cvC/MnSxlXAyek1dLzX/APRhgjqBTedw5/+tTIzuBH608IMA1+BtWP6ehLoIThjg8Ub+Bu6+tIy9ccqabv2KVbBHYmpOglRiDzyB0p/mAZ5zn9KgSQu454FBfkjkD1qrlWJXfaBjnNV5JGIO1sH1qXho8P1PcVXkTGVycY6is2ykV5N158jDay8lvWkGMYHLDrUknmYAIwvY1EzbixGE2jn3oWo7EYILNuGfQVHEQzE8t257Gns7HGBx1yacqBk9D3q1sA9WAYBiW+lTyRbxjp3FQwxFZAQPl6EmrKZQjqQe9aGRWJELAAk560x3RlOeferDx7vvcDNVphnjgY9KTLKEvzSh1/KlDfNnO3PapApR927I96gkxNLlfyNcjWp0IsOy7gB0FVJQ0YLkcnqaI9ySHJyemBT7jOCHbt+VJxFsZxAcmZiQRwM96xrrEkjEcL0JrVu2yURAQlY2oq6odpwnT3qGlsWmZskeyRpG4Ray5gZ5DjAPbNbFyjPCEJ7dKybyEjaqtz3Io2N07lOMMrHnJPHPSm3Ma8qxyO9WRgISRkAflTJo0KBwp3HgGne5XMZU0ZlnAAwmOnpVa4tZOCp+QnAUdavyOQ+FwB/E1RpLtcBRkE9T2ovqDbZl3bSNlGiwF4ZjVOSzwrY5UV0N4oYZZgwHasi6kCLtxn2FUtxdDn7mNo+F4fOc+gqhcgjlRvf3710c0at1G5v5VlTQCJ2lYfKvQ1qr3M2ZU8flJvPXuPSqzZZN2ME9jVq6fcRI/3BVLzxKXIUkDgGrOdkUpAiKZ3Z6motihUG0ccin9OT/8ArqNn2gDacn9K2WhjJA4wygfiKfFEjkADnPX0pGVlAXJPcsadDc7M/LgdjTvdmDViw7BQT1C9Pc0xpC4DEBOPu0+NVmjBJ+Uc5pskBaRVXPzc0ne4iOMeYnmKMDpzSCPeW+bOe/pVmaTPyJxjjIqAMqMEXknnHrQ7kEigFskEgDANOMYbqfmPpT/mY7cYHoaOSwXAH0pFjo1QsGK8DoKvJGpkD5wXGAtVI0JYIQCB0PpV5FGBuOHTuO1DEx5ISUAjc44AHaghY95XIJ7n1pFly5RBz1LGnMHaNguDzyT/AEqTIjaICLIypHJz3qFW3guB7GrDuzR9MgeneqkyEsuxti9xTTIkMZsMdrcUijbzzjOSO9A4bPH+NTIPLBbgN3zTJAYVg5B3npUsZIypUY60iRZkXJxxnFTbQhHcnpW0Y3OKrO2jEjJHCLgep71I26Le24FSNmP60MnljfIevAUVE/yosedwUYB9a/ReDsr+u45Vpr3Kevz6L9T8o47zlZfl7oU379XT5dX+hHRRRX9EH8thRRRQAUUUUAFFFFABRRRQAUUUUAFFFFABRRRQAUUUUAFFFFABRRRQAUUUUAFFFFABRRRQAUUUUAFFFFABRRRQAUUUUAFFFFABRRRQAUUUUAFFFFABRRRQAUUUUAFFFFABRRRQAUUUUAFFFFABRRRQAUUUUAFFFFABRRRQAUUUUAFFFFABRRRQAUUUUAFFFFABRRRQAUUUUAFFFFABRRRQAZr0/wCBGvmx1+fTSpf7YmEyeFI5zXmHWtDQtWm0PVra9gYo8Tg5Hp3ryM3wSzHA1cM+qdvXp+J7+RZg8rzGji19mSv6dfwPsKNjtGDyPSpVwRWVoGpR6vpVtfQnCTIHGa0kfII645Jr+R61OVKo6c1ZrR+qP7noVo16casHeMkmvR7EiqO/XtUDqCcZySamDjO49KRRnJxx6Vys9CLIwgHUYHrT2xkccjtTSSwGR8ueBTwBknPQdaLmojPwePbFVPNKk7uB2qwrFVYtzWXdFmuNqg4NQyl2LJl8zvkehqNwDksduOg9aXA2jt61HlidpOB2NCdi7COGJBJwMdKf5gRMuMDrmo5CEPzfnTMjkEkqfuirizNotQyNLyM7P51Mny8FsHsDVYO0aoF4HQ1IGEisCMgfxGtbk2sSZLMBnj1qJ0KvtAyPWlIVh8pO7uPSmmKRGXc+QaY0V5k5KnnFVGQ8qDtftWrKgSTJGcioktllO9vvDpWLjdlKVijGgVfmGcdcVHLFG8fmckjpV+WPZzkbv7tUruUKqqRt9hU2Y+YyLuVkYAAbu59KxryXY3AMmT09K27woCc/ePpWBNIA7Yzu6CsramsSvdqWTjJLdTWVOCgCAYxx71qeY5Xp83du1Z9ymN0jZ46e9JrU2RVkbY2AeRxz0qvPc5ZQf0ps7sqlyMr2Aqgsks7sOg9aj0K3LEzIARjk9+1VBA7iQr25NTLGrEHPQ9PWnRjyVneQkDtitbAnYzy7qBI2GA4+lQzSC4OANuOp9akuJw0XTaG6UlykVnbRMJA7t1UdqSTRo2U5Y2CFVUEnmsq7jYgqxw2OR2Fau9S+8Nxj7tZt6hlU46nk/StVsYyMi4KIqhRvUVkvtjLYPJ7joK07yMr8i9ugFZU1sIWCqcgnJqomMkRZOPlHHpSGQjk9u9TMm185wccVCXCDLrlfStl5nNLVjoJBLI39elOMaEYx83YUQxEnPGOuKsPEWfeEwR0qr2MmFsgQfMDgdAPWpVdiDgY7EnvTowx2hcEZ59qlm+Zjjnb0FJO5myqkYjRi38R6VEYVicuoOztUoQoCxBLNzk0xTjJbv+lJaiJVLEAODjsamQAr2Hue9V1Z5JMA/J3FWUTe+wHAHWgBVBHDKTVlTt2jhl96ZGDKcA42+tKyqMljjHTFD1FclLAZ4ppkGz5Tlz0qPcpOVOcjqaaqhABnHfFSSTSfKQq8sfTtVd1LbhnJ70ocL8wODTeZBjBHqfWqS6iewqMpVTnnpinRxmRcsec96au1ei7lH6VYjbeMEAD+dMxZMihlyww3Y07YsaBvU80iqQu1uVPQ+lMuSVRI4iGkY9D6d69DD05VpKnCN29F5s8PFVo0k5zlZLVvoktxo+d3mEhMYOFU+vrTB0zUkzgthcBRwMCo+p9q/p7IMrjlOCjS+09Zer/yP5B4lziWdY+db7C0j6L/ADEooor6Q+TCiiigAooooAKKKKACiiigAooooAKKKKACiiigAooooAKKKKACiiigAooooAKKKKACiiigAooooAKKKKACiiigAooooAKKKKACiiigAooooAKKKKACiiigAooooAKKKKACiiigAooooAKKKKACiiigAooooAKKKKACiiigAooooAKKKKACiiigAooooAKKKKACiiigAooooAKKKKACiiigApCMilooA+jvgnr66x4SW1kZRNaN5YjHUr616EpCnGMCvmj4ReJf+Ee8VJG5xDdjymJPC+9fSu4YB6hulfzJxjlrwGZzlFe5P3l+q+8/sLgHN1meURpyd50/dfp0f3EvQVIOmahBJT+tPU9M/lXwbR+nwYpIQ5HzE00EqcAde1Kx+cgjgdDTS2Mnqp6UjpRFNIWZ1xtJqIgEDjGO/rU7g9e2O9RZDnnoOhFQWQMMHrgHvSkAkY5z3pQN4bJwB+tOLjy8nC56H0pWHcrzhSwBYbfWoZvkRFbjnqKmmhEqcDeD1pIoPL/1jBl/hHpVoRYHzqMjhRw3rQUYyg9VHYUigg4bC46YpU3LuweG6+9UibCbV8wlOSevtUqx4O5myQOKjh3HlvlJOMdjViNFYt2x2p7MGQvGzIXY4PYUqKFOHGB6VK6MZNg+YH+L0qf7Pvi5bDDv61aVzJsypYQZGc9ulZs4Gx3Y7iTx7VrXLYJjwd2OprLni+UJ94DriplE0TM26iWNN2MuRk1jTWmG3scMa6GWLd8iZAHc96zZLTzZscsRyQegrFrXQ2izOe1YoUTHPNZtza43Bj8wHJ7V0YhTzC3OfTtVC6s/NXAHJ5qGtDRM5icKFUxr8o9ay5YCEZomHqSa37+3VQcnCr19qx7iMJnaMIR1NYbGqKNsGCEA4Zj/ABU+ZwS0RUsCMcUz5o2yuGHY9qbJuU7Fb5mH5VsimZs8i26MGG7HCj0qg5BQ4Od36VfvkG0IOW9aqeSqKc/eI+Y1RVyB8pgdOOTVK4mwhCk/WrlyhCKnRDyGrOvZRtIBAIGKtbEPYyZbg7iCDkd6gLeYg3DaufzqV8OwLc1GVKZ9atHPJ3IJidmzGRng00DaMSDcxp6vvDKRg9qj27eXP3e9WjmZMiBPlJwexHQVaPEaqWLHuRVKMMFAPzA8/SpC5aVAv3adjGTJVjYOW7DpinRysHO4ZB6YpIxI7v0UJ29ad0IkIH0pJWI3HyAsocsMenpURxjB5z1qRiGbK4IbkimnG/eBt7YNMCJMM3yjGO9W1QrgqNy/3h3qGKMlvMf5j2FWUG3jdjPIUVVibjlXLL1Vu49alO1zjGBioCzEkH8xTXznIPH86VrCHqgQHBGF55qJ8XTbvugdTTZpzMV8vgDrntSvICoAACnrTQAqhjuKkIOPrUxJ3q3UDoopiEBF3Ase1PGMvkEMKZEhrERqcLgv2qWJCkeGIPf6UiJvO5+vtU8UO6X5CCvcU4xbehzVJKKuyTKIPMdisSjP1qAptZ5SPml5A9B2p00jTKEUbVifLN6+1Rs24lu9fsfBeSqrU+v1V7sfh831fyPwLj/iB0af9m0H70vi8l0XzG0UUV+2H89hRRRQAUUUUAFFFFABRRRQAUUUUAFFFFABRRRQAUUUUAFFFFABRRRQAUUUUAFFFFABRRRQAUUUUAFFFFABRRRQAUUUUAFFFFABRRRQAUUUUAFFFFABRRRQAUUUUAFFFFABRRRQAUUUUAFFFFABRRRQAUUUUAFFFFABRRRQAUUUUAFFFFABRRRQAUUUUAFFFFABRRRQAUUUUAFFFFABRRRQAUUUUAFFFFADo5GidWUkMpBBFfVfw/15vEXhOxu5XEk5TDqP4ccV8p4Ofl5J4Ar7E+H/AMK5fDHwf03VSskd/MRJcxN2Hb9K/MePKFKtgYSfxqWnp1P2fwyxFalmU4R/huPvet9PmWk5yM8fyqXaCDk/jVdxgKVyFbnNSpLuHPHvX89tH9TrQcDuBXODTXI24H4UHn7vQVFIWDZB59K53odcXcVlbjJ59qhP3+BilMhBxnFCqN5YnBA+761BoJtLMTjgdqichpCNuV7D0qbO45HA7io1XJI6CqAagC/KTj6U8RjqOB6UkXBPH407+Lj8vWqVkA4RkqWK5bsajdQHGWOT+VPkmJXK8etRrnOSAfaquJDwexzVmJdygjnFVypDbu5qzH8qgA4PXNUJkqHe6jG3ufanyT9GA4HAzUXmLK3JwR6U95l2YZQR0FaRMWtSjNtUsx5Jqi8b+UdqbWc9K0/KwckBgO1VrgOGJxsX+9UyNEZNzkDykAJHU1S8xISF5JJw2OtabxqjsxPzEcCqUsSyMrY27evqayvqaIpTHzHdVXaB7VWYhInBxntWhKoMRb+LrWTegugbIUHsKh6s0TMu9tvOwB07g1hXkBd/LIzngj2ro3BZDk4A7dzWddQ7RvC/O3APpWbjqaxdjBu4vLTy4lJA/SswjyVcg5kI61r3TMXwDtUfe96yp9xkxGuQfvZpdTZbFJkYqGUZf0NV4cMsxkznHA7VNeT/AGdgAeOlUmu0lQ4BWqQyOaQvAEOSAOD6GsO4kRkcEbm6VpTTny25+UdayLhxndt2oeD9a2WhEitLHlsbug59qib5BuJyOxqSS4XYRjnoPeoJXI2gj5SOlUonLJhI3mBW4U9qZtyrIx/GlyCmP4h+lIWEgwo6etWczYkCMmMnGD3qSbGcA4XtjvSFFKhXY5HSiQFPLbbjHFBix0ZlCl2bIHGKsAAHG7Oe/aobYHa7E/VTVlV2bVxnPI4oENEaW8hAPbNCksrbhup7DzQCVz6inoVVlYtx0+lACBuFQjAH8VSpKgcKBtI7nuKbO4GCBwehqORyyq23KdzVkD5G3FiDz/eqB3YkAnntilLDPTik25PJwtADT95SeD0wKAxLuGXLLz9aUqik5JppIHLNgDpjrRZgTgsVDk9egHapcsUBB/PvUFuMqWyT7VaRWKgcBaT0MpMkijdieMv61IyeZlEzG5GCR296fuEADE7Qe59abIzQRtvXbNLyT6D0r6TIMqnm2MhQjtvJ9l1PieJs7p5LgZ4iWstoru+nyW5DKwAEa/cXj61HnjFKOuaCciv6lw9CnhaUaNJWjFWSP44xWJq4ytKvVd5Sd2/USiiiug5AooooAKKKKACiiigAooooAKKKKACiiigAooooAKKKKACiiigAooooAKKKKACiiigAooooAKKKKACiiigAooooAKKKKACiiigAooooAKKKKACiiigAooooAKKKKACiiigAooooAKKKKACiiigAooooAKKKKACiiigAooooAKKKKACiiigAooooAKKKKACiiigAooooAKKKKACiiigAooooAKKKKACiiigDrvhR4RPjj4g6NpGdsc0wLt6Ac1+kL2UUlj9gkAMAiEB9MAYzXyP+xV4UN34h1XXpoN0EEXlRSEcCSvr1xlSa/GuLMV7fGKitor8Xqz+jOAsD9Wy94lr3pv8ABbfieB6vpL6DqV1p8pJQOTGx6kVUIOQMZUdDXpnxH0L7faC/jXM8PDAdStea7fkXB496/IMXRdKo7bM/dsLXVWmr7ofuOcY696jf5EOBk96cuFOAeaGBXPORXA43O+ErMqORGw4yD+lIXBO/t0zUjAnLdAe1VnIAOPxBrnasdqdyUuM9z34p6kOoY/KfSqvm4xgU9pQe+DQJkxYRknHHYUzzCwJ61C0meuSe3vQ0hVwMfWgLEnDYAP1HrSnA6feqEEKSexpYhnjkA87qLllpSWx1xUkRDZA7VBHLhiT16A04sIw3OeM8VVzNiSzi3c4zk1ctm82I5+YnoTWY8QmkjY9D1Wrcd0qjAX7vBrRMixPLkZXdtYd+1QXThwqk7gByabM3mEANvHaqZZ0lO45x/CKodiCaJlZpCOemapqgdzKxI28c9DWlcE4wx6j8qyrtwBGkf3e/vWWxaKd1L5khxwoPzVm3L4lJxhT0FWNR3ojbD8vf1rOG4gAknjv1rO5okR3MgGBjDetZs9yZJADzjv6VclDxxjcQfYVRc/aDuHy9sCkvM2SKtyFZWwM+rVi3A+yoWPDvwPpW3crIygKo4rEvgpU724B5JpbFJmDft5bFn6npWYZnMXpnpWzfMHDDA2sMBj2rJmQW6kBhtqolop3LuIS2M5rGkLtGfTuK0Z5m2seSp4rPeJsl92M9vatomMyGNSVMgwSvFK4JUMeVPpSBAnTkGnhecY4IyR2FWc7ImCxgtjk9qF4fb0J7U5NpLc9Ogp0SKo+YEH1NBg0SYQtlxlcdqRd3T7y54qVgREdoGcfnSCLaqvtOe/tVmBH5W4nJ49quIpAVmbCg8DuaYYzCxbG7cOAPShVDnyyDxyTUAKysZHBygPIx2pV2cBjhAefem+ewYqOT/Dmo2ZVG455PPtQQPmfLkKMp2piMM8EgDtTQQGLDr14qB3WYHJKgmrFfsTruDFicrnp6U6OIAMWbryBTE/d54+XGcUcvswev6UAncCcd8j3pBCGOMZY9T6U9/lZQPmY9aejBGx0Y9hTuSyW2iCyAcsvtV1InR8lcg/dHpUMY+T5Op9O1XLO3uL+VbeEbi52sW7fSpS5mcs5WNnwh4XPi3VzbsrCGMbiG6E1a8VfDvVNIkln4uohyWj7CvUvBXh1fDukxoyjzsfe7ita4txOGDdCMc19zkGbTyao5U0mpWvfql59D804lyaln0OWo2nG/K13fl1PmfJU0gHet3xhoEvh/Wp4WU+U7Fo3I4Ye1YXav6Pw1eGJpRrU3eMldH8q4rDVMJWnQqK0ouzCiiiuk5AooooAKKKKACiiigAooooAKKKKACiiigAooooAKKKKACiiigAooooAKKKKACiiigAooooAKKKKACiiigAooooAKKKKACiiigAooooAKKKKACiiigAooooAKKKKACiiigAooooAKKKKACiiigAooooAKKKKACiiigAooooAKKKKACiiigAooooAKKKKACiiigAooooAKKKKACiiigAooooAKKKKADHFDHAJo6V0Pw/8ADFz4y8Y6TpFpH50s06koe6g5b9Kyq1Y0qbqTdklc6aFGVerGlFXcmkvmfbn7Lfhc+GfhNZOy7H1FvtX1Br1mTp9KisdPg0qxtrG2jEVvbxrGiDovFWGG8V/O2LxDxWInWf2m2f19l2FWCwlLDx+ykv8AP8TKvVXy3DDcG4IPpXkPiTSP7I1CTH+pkOUr2e6hDA+uK5DxLpS3cBjYDI5U15OIo+1hbqe9hqvsp3PMcEnBG004A4wefepbuJ7a5aNh86/rUQbd9BXzTjyuzPpYu6uiGWM4J64qm+WPAx/WtE8/KKq3EO3OOc9cdq55Q6nRCp0ZmyOUIIHHenE7gDnp3p0sZUf3qiEoAC965ep17kpf5R0FOV1AOe9V2cFcNUfmYwByvrVWAsiJ1IKnINPzk7TwB1NRRThWCg5qwQGz7UcvVApdxTjGemO3rTSvz7hnb3FGTgY+961G0kkbkj5l7pRYp6ksZBuGB+4O/pUhUAls/L6iqyIFbzjkBv4amaU7cgYz0pkdRpZpUOPlK/dFRocD5hkjriiaVfKHVexYetR7iF44I/WiV0UloEgjkjLkk7fSsy5mKEYAL/yFW57kLGFI289BVScoW+b7xHAqHewluZV9LsycF8n7oqmSEYhyMsM59KtXTiGXuWHYdKpzJkAn5txzikjdFO8fywSMcjAzWcZFI3Zz2wO1XLpTKhOeE6e1Y1077wsY2t+hqJamqRYbARtrFiePpWNqEBJ6Davb1rT3FgAAFI6+9U79tzHHO3oKEtBX1OcuEKqzSHjPC+lZjoZmYPxH/DWtcoU3M3JPPPSs/wAg4aRmzGeg9KcRuVjGuCFLDGQOpFVSASMDKkVduGwTtUFc9fWoZkKgyIOnauhGLdymQVUtjgcYpGAK8dR94VMX3cdCfWlMeImI4cdq2M2QhQwGAOegpyoDJyNwI79BSIShD4wf5UqOSHOOp5FBgxFj2lsNn2qUSAg5JBxwvrUZdVO5ep7GkZgrcgsx/SgzYsU+xiWB24xikdgVG0kA/nSvJvTK4PY57VGfmB/iPtSRmNLkkAkDFNkPB3HKDrSsQygY/eetRmXcrLgbu4rQgcSXIVPlAGfwoC/8CH93vTYgI1LAkkdqVCNhbo5+6aVhWRIhKqVb5iTzUsSmMHHKn1piEhFLABh1IqaL/W5Y5BHBpMQeWwwwA2nseualWMluBlvU1ImGj5znPWpUjGwFpAEXketIzlMkUKqKSNrHhR6mvRfh/wCGvtbx3V2Qqx8gAdTXGaHpT6tew+bG+zcNv0r2rSrRbeKKJUCxoMcd67KMU2ePiatvdRro5n5J+boBUhyVGRzTEUDGOGp5GScnp3r0EjyDmPH3hn/hIdFdY1BuYvnRu+PSvCZYmhkaN1KupwQexr6bR8N83FeT/EvwK9k8usWQ32zN+9Tuh9a/UeEM6VGX1GvKyfw+vb5n4/xxkEq8FmOHjeUV71u3R/Lqec0UUV+xn4OFFFFABRRRQAUUUUAFFFFABRRRQAUUUUAFFFFABRRRQAUUUUAFFFFABRRRQAUUUUAFFFFABRRRQAUUUUAFFFFABRRRQAUUUUAFFFFABRRRQAUUUUAFFFFABRRRQAUUUUAFFFFABRRRQAUUUUAFFFFABRRRQAUUUUAFFFFABRRRQAUUUUAFFFFABRRRQAUUUUAFFFFABRRRQAUUUUAFFFFABRRRQADmvpf9i/wAdQ8QXnim5idYrJdlrJ/Czn7wr5pCszBUGWJwAO5r9Hvgh4St/Bnwx0SzgUqZ4hcy5HO9hzXxnFONeFwXso7z0+XX/I/RuB8tWNzH20/hpq/z6HdHJOTSkUdKK/Fz+khkibhzzWPqloGBPWtzBqGeESL0oGnZnjfiy2a1mFwIyyD7xA6Vgxssvzocoelez3+hRThwyBlI6GvJfGPh6+8MT/bbOA3NgT+9hXqg9RXmYnD8/vRPbwuJXwMqMBj2qNgV/wB3tTra6hvYVltzvhYc+o9jT2GBjqleM4NOzPWTTKM1uJM7azZ4dj5bAx1xW06+jYzVW5tyy9ACa5507nRTnbQxXbnJTj1FNdOCyHr2q7PbsM85XvVfgSBSMY6VzOLR1qVyBGcuCwx61oKVZPlORVMxYfPOSe9SoTFlk+50xVRdtyZLsWlUgjrk9DT5F8t8jrjrUcc4ZcZ+oqfHAXOf9qtuRNaGfO09SqZtpLMMnpil3FcDO4nkAdqLiICTjk+1NZhglcjA61LjZamnMmJuZuGAwTyPSkkCkH1NRIxwAeMnNRvJtZiDwentUWuJsrSrl+Mk9gelRS7Iyc8v3Y9qkkkG4ADGD1qjeyDp0xyR61PKCZEy+Y+TgK3rVKZtpfPHYE1YaZThz8v90VVlk5YuDtxzUyVkaqVyldhR8oBKnrWRdqoixn5t3DVo3M5CFV79BWdcEPEN4yw/hXqKztc3TKEz/MWQNx29aqecxJ3jJ7AVLeSvGcr1P6VWGByDg9aa7FEF4plGGO05/Ksm6G+Tyl4UDg+tat0mBvL7h/d9azZXVZSoGWI6+lVsZ3MO9VlwmzC54Y96aYSAOvzHgelaMu1iFY7iOQKYUVWA+8WGQ3YVojMzHjUSbiQCO1MaHdOSGx3q/JFy2VGfWq+wNgEnp19a13IbsVDEwTLcoTx60jpufC/KMdamZVd/mySOwqPZvIAbgnGKZjcjaMSce/3qVSfLIxllP3qstBhiGGyowVOOeR29adjNsryJskww6jORUKygMV2nH94VLcsGfg4FV2YPhD8mT1FUZsHlHzY4A9aTaD869SOlIUyWx8yr1qXyQMNj5j29KCSMKx25x9DUuwFcEYNKqbQu8Dr1pxBLcn5R3oASJSw5YkL1BqxHGM7iDsHpUahZjzlAOnvV6OPgyKOfTtUsybsNIBQMCSAeBUtvbedcI2xncNkRj+KhyrHrhscntXW+CtEmY/aJh+9YZj3elXBOWhw1aqhG7Om8I6bJbMjkhi3OCOntXe2sOzO08nrWdptsdqB1AKjnHrW1EMLz37V6sKaitDwpycncemR/Dz6018NwDkU8thcZ69qhd/lHHT0rQyG8Drk0ssMV1C8Uyh4nGGQ+lNOGGc1InJ+lOMnBqUdyJwU04yV0zxn4keBk8NXSXVgkjabL/E3O1u4riOhr6c1Gxj1bSLmyuEEkMy4wex7Yr5u1bTZNJ1G5s5RiSJypr934Wzl5lQdCs7zh17rufzhxjkMcqxKxFBWpz6dn2KdFFFfdn5yFFFFABRRRQAUUUUAFFFFABRRRQAUUUUAFFFFABRRRQAUUUUAFFFFABRRRQAUUUUAFFFFABRRRQAUUUUAFFFFABRRRQAUUUUAFFFFABRRRQAUUUUAFFFFABRRRQAUUUUAFFFFABRRRQAUUUUAFFFFABRRRQAUUUUAFFFFABRRRQAUUUUAFFFFABRRRQAUUUUAFFFFABRRRQAUUUUAFFFAG5sDknsOtF7DSvsdn8HvD8vib4k6FaRR+btuFmdSMgqpyc1+k7KqfKihUUAKqjAAr4w/Y58D6jP4+k1+a1kisbSFkLyLtyzdMZr7OGa/G+K8Sq2MjCLuoL8Wf0VwHgpYfL5VZqzk+vZbDlFJRRXxB+mXClPWko6inYYyRA4xWRqVgJVbgHIwQehrax+NRyRhqQ07Hh/ivwLdaRcy6pog5+9LZn7r/AErH0jU7bXI2FvlLmPia2fhkP0r3O+sRICV61534t+G8OrXH2/T3/s3Vk6TR8K/sw71xVsOp6rc9XD4u3uzOVeMDOetRuNy4PBHSpUeaKRrfUI/Iu04Lfwt7inNED05x+tePOk4uzPZjNS1RnTIew6dT61UkjD8kYI6VqSpv4ztPpVSeLafl/GuaULnVGRnvnd7jtSDKDjp3FWXQ9wM+vpULruXIH5VzuNtjdO5Cdytkd+4qZL0Rkb+ntUPlOMnOfaoJTjgDr60oy5WDipGpFIkjBgcg0XDoFwMEetZdsskZ3A9abc3LgNnj1xXRzJowcGnoyWWQlvlPAqrJOiq27gdc1TN9wGHHPQ1XublZcgkfSs1YrUsPdB2DA5Q9M1TupVUyPn/69UbifY20PgGqVxetJDtGcg8GpaRrZ9DTbYVVw29QPyqjJdBgQxLLWYb5oVZd3P8AWqo1KVl5ADDqB0rKSXQ2ii9NOCMjjsB6Vlm6WMtjAc/eNVrnU1DEknd0A7VnXF8rkquFbqTU2N42HXN2v2jDEoD3FRSTKoIwSh/OqE9ydu9xxnioVuS4+Y7SOQfWlyjckaUs6nao6AcCqVwgUMd3J5xVWTUlLZ2kEVEbouWZiORx71VjC445XJUg570E4HTGR0qk10QAGyoHpUL6gWJDE/7OKpRsLmuWppA3Q8+lQZ39+R+tVprkAj+frTTcgMWHDdhWmljJ3ZdbDKSV2kdahJ3JnGMGoxdbkJfJPqKjeX7208d80EOJYkuPMA5B9KoGXBLY+opAdwORjHpSkZAbj2pqxHLYqlnkyVGB2zQVIG0fePUGpgpH9RTWBKsR/rM9KolobGpAwOB6+tTMrIQx59xTYkIGGHP6VYYblBGRxyD0FBD0IUUysfX0NTCIgjkfQUBGBAXAJ71YjjVSQrZYdQaDFyGeQHBYseD0FSTXJ2qqjAHXFQzy7DtXjnr6Ve0fRzqUnlpnBOS/Y1ai2c05qKuy74e0VtXuhGVJhQ7g3972r2HRtPSCFU2AEcAelYXhXRksfLi6D1x1rt7S32Akj5q7qVO2p4VWo5yLEEQRQOh7VOzEc4yRxTR23cgd6MhcnOa6TBsc79CPxNQkkN/ShnKDHrTScEk0MgcSNxIBHrUi5GCOnpTVGRntTxyenFAE6MeG6Y7V5j8W/CMZT+2rYESE4mQDr/tV6agz1pZrVLmN45FWWNgQVYZFevlWYVMsxUa8Om67rqjws5yunm2Dnh59dn2fRny1nmlxxWl4h0ufRtYu7SePy2VyQB0wTxWYOeK/pajUjXpxqQd01dH8m16M8PVlSmrOLs/kFFFFbHMFFFFABRRRQAUUUUAFFFFABRRRQAUUUUAFFFFABRRRQAUUUUAFFFFABRRRQAUUUUAFFFFABRRRQAUUUUAFFFFABRRRQAUUUUAFFFFABRRRQAUUUUAFFFFABRRRQAUUUUAFFFFABRRRQAUUUUAFFFFABRRRQAUUUUAFFFFABRRRQAUUUUAFFFFABRRRQAdKOtAGansLK51G5WC0ge4nb7sca5JpOSirs0hCU3aKuyDHvR+Neq+DP2c/FfitxJNbDSrcH5jc/KxHsK9Ptv2P9MjYGfXLlxt5AQda8DE57l+FlyTnd+Wv5H1eD4VzXGw56dJpeen5ny6itIwVFLseAqjJNei6R8AvGOsWMV0unNBHKAyCTgkHvX0t4W+CfhTwesDxaet1fRci6m5J/Cu3N444DbQOAB0FfJ43i2V+XBw07v8ARH6Blfh+uVyzCevRR6erf6Hzx4f/AGTC1ssmtapsdgDsg6r9a9S8OfBvwh4ZtI7eLSY764BwLi4GXJrsHmaRwoyWPpW34e0dmuvtM3RBwvvXyOKznG4lfvKjt2Wn5H6DguG8rwFnSpJvu9X+JueHtMj0nT1hjjWIYB2oAK0umKig5Un3qUfSvCvfWR9JFKKtEVaUdKTdS0hhQelFFJlh6U09cU/oab6cUWAhlXjNZ91bBgfU1qsuaryx/KfWpA47WvD9rqaGOePI7MOtcRqeiXGjSEnM1ofusOq16zNCM5xms66sUlRgV3Keq9qznSjPRnXSryps8lZFlyc8djUEieWM966nWvCD27vPZj6xH+lc5gqpSVCkv9w9a8eth3BnvUa8ai0KEkQxz3qrIu1sdB61oSxcENwKrTD5duMAdK4JRudsZFUrtzuHJ7iq8sIxu/ICrAJXhgCKaw/u1zuBupEIJAw3OelVbhARyOavNkH5hjPeqc77+BzSsWZU9urKeOfasq5si2CpKv8A0roXQ4JGM9yaz7uJck5wazs0BzF7DJDkbty+vpVQPKFLFeegroZYg4IZNqH171SuIv3XyLk+tS7o2Rztws2Tlf3fXPcGqE9xsTDZGeK6XbuRdwyc1VvrSNjukiHr9Kz5jRI5SRPPj2kHk4BHWq32JgcDJHvXTSWwVtyqNp6iq11EioQuMHtS530NEjlmSQOQ6+YU7dqrygSKu4FCe47V0bWgIDAc4qjdWqpu3cj0qucOU5x0MbNjJ9z6U3ZszwZM8j2rTaMSEKePSoZIiA6j7o7ihSFyoyp5GJ65PcelQspZFwuR71faFI8Fjuz3qHbh8clRW62MrWKigMTvGfejGw9cmp5Y+eevY1G0TAE7gaZLIyTkR9D1z606VCy4xz3Ap42gbW5B6H0oCBWzuzmgiQ3YQyhQenGaa65XaVI55qbAkKnd7YpDtUtnPPenYybImXKgEbVPehBjKjnNPabzExtzjigR+WpI79DVGTYLzkEbQOhqRAZAVYjb7UYHlBl5z1FBYFcBQF9qaRhJjyoChVwPeopZlQ8Yz3NMMqmJgeAP4jUmj6W2v3CgApGp+92NaJdEctSSirsm0fT21a72Jlh1Y9sV6r4e0OO0VF2YwOmKj8PeHY7K2ACAAkbiOprsLO22IMj5exPauyFNM8StVc2S2NmsSg7QP6Vpxg4GOPc1HEoLA+nHNS4K5z07V0nKPzj3IqFycDAwT1p/3TzyKjyQT6elACEnPXmnIuTnPtSBQTkU9Ru9xQQSL9wj8xTlH1ApjsQBjjFOQj3+poAmRs89AO9PU8Ag4+tMz6CldsKcCgTPJ/jTpyR3dneLndIpDV5n3r6B8eaNHrnhy5Qj5ol8xMdcjtXz8QVJBGCO1fvXCONWJwCo396Dt8uh/NvG+XvCZk6yXu1FdevUSiiivuT86CiiigAooooAKKKKACiiigAooooAKKKKACiiigAooooAKKKKACiiigAooooAKKKKACiiigAooooAKKKKACiiigAooooAKKKKACiiigAooooAKKKKACiiigAooooAKKKKACiiigAooooAKKKKACiiigAooooAKKKKACiiigAooooAKKKKAF780fKPekPJrY8NeEtW8X38dnpFlJdSucZUfKPqazqVI04uU3ZI3pUp15KFNNt9EY/61e0nRL/X7kW+n2st3Ke0SE4+tfTfg39krTLGzE/im8kubhlDCC2O3yz6H1r1fQ/DGj+EbaODSbGG02rtMqqN7D3NfFY3irDUbxw65pd9l/wT9MyzgPG4lqeLkoR7bv7jwjw3+yd59lZXWr6x5ErYeWzRM4HpmvcvDPgfw/4SgSLTNOhjZQB5rqC/51oPOSeTThKc4NfnWMzbF452q1HbstF+B+x5dw9l+Vq9Cmubu9X+OxqxztKcMc4q+keV9ayLI75B3Fb4ixFx9415B9A2YGoEeYfbsKqwWE982EUqo6k10A0lAxd/mbrUkr+WmFAUe1HXQdygltDp8JRBuf8Avn1re0eFotNVpPvsc1zl2+SB3Y4xXXpH5dvDGOyjiiROpNEMJT6ag4FOqADpSg00elLS2AcPrRTadUlhQetJn1pasBBz1prKGGDTz60hGaVgKjxAZwM1Wmi44FaDrjj9ahdAeKYGJdwA9ufWud1vw3BqcZyNkw6OOtdnNBnJ/Ks26gIzkZz6VLSkrM1hNxd0ePatZXmiSKlxGZoSceao7VULiaMlGDr2Ir1m909LqJldQ6kYwRXl/jHwbf6UrX2hnJU5ktG6OPavOrYXrA9iji76T3MmVGDFsgVFIBkFWwe9YumeOdP1K9+w3TfYL8HDW9wdvPsTWvOojPzDGenvXkThy6M9mEr7EpHHXJPc1UmhV8kfLipg6NGAvOO1VriYE4b8MVg4myZWuGPyrj8aqXCh2HbHU1ddgTtxk1UuSOg5IrMtMzpk3sy7sDqBVVAN+3t6Vanz5m5Tx0xVaVlA3Yw1ZyN0U5Y1Qt8uT2qvKhZdp+8Knkcsfb1qlPcCFiHO4eorCSNLFSRfKkYdR2NZtxHy2Bhu1XpLrzY2JXBzwPSqEkg3jGSw9elZNG0SItsi8sHP+1VbywEDSEE1PLcRknC7fX3rOmnaSTaBsJppMshmiBYsQAM8YrPkyd0aDHOWqzM+1SC+VJ/I1RmnWP5UO5u7VaRLILlk347LVfeVztxz6058LES/rVcnbzjKHr7VtFWMJCsxCHgdc1GDhS55B/hpzuA5A6dj61Wa5UOdqnPTFWZNkgYjGRuamAgqzDg1EZsSgE4z3pBLgkAcf3qpRMZSJ2cFArKQfX0pCSUG09PWoVkLnjr704HaCvr1NXbuYtk8bBDk9R1HrQ8irzzk9qryMGHBwR3pok2sMkH3qrGMmyfc5HoB2FIsyqC2Qq9yT0qpdXkenQtcXT+Wi9FPG6s3QLK+8ZX2TE0Gnlvl7FquMXLU5qk1Dc2rLT5/EdysMHywZ+Zh3r2bwx4cj0+ySNIlGBj8ap+E/CsGnWoG3GOBt6121pahVHYj9a6owtoeJWrObC0tfLUcYPpWjFEvGRxTY4jkN6frUw/MHsK6UrHGSJ124/GlY5Jz0FMzhtvQ96GdmX5QM9KAEdypyD8tIrY4JyD3ppPOBzinKCeP4T+lArD0GASetSIueTjHamAg9RjFSKAFOPwoEwyMc8+1OXkY7CmDODwM9qeuCdp60CJAML7DvQZNuT1+lMyPwprEdFP/ANegAkw30PX0ryX4geCorTWI7qD9xZ3OSzAZCtXrDZA/mKravpMGv6VcWk4KoVLgjrkV72T5lUy3Ec9OVk1Z/wCdvU+czzKaObYX2c43lF3Xy3V/NHz1qOlTaY6+ZtKvyrKc5FURjvVvUWkF1LE7EhGKgHtiqvua/oXASrzw1OeItzNXdtj+X8yhh6eKnDDXUE7K++glFLjPSkr0Dy7BRRRQIKKKKACiiigAooooAKKKKACiiigAooooAKKKKACiiigAooooAKKKKACiiigAooooAKKKKACiiigAooooAKKKKACiiigAooooAKKKKACiiigAooooAKKKKACiiigAooooAKKKKACiiigAooooAKKKKACiiigApcZ70KMsFAJJ6AV3XhT4JeLvFt3DDBpctpFKNwnuV2pj1zXNWxNLDx5qslFebO3DYPEYyfJQg5PyVzhCQK3vDXgXX/GDkaPpk96qnDOi8D8a+nfBX7J2g6NH5/iC4bU5mUZg+6iH2PevYtNtNP8ADunx2emW0dpbxDaixjBx7nvXxGO4spU7xwkeZ93ov+CfpuVcBYiu1PHS5I9lq/8AgHzb4L/ZJnmKz+J9RFvAy5ENqf3gPvmvf/BfhbSvh/oyaZpECpGp+aZlG9z6k1Zkvy8mc5Gec1ZSRZfu8mvgsbmuLx+lad49loj9ay3h/AZTrh6fvfzPViXd07E96zpWJPIzWlLbkis+dSprxz6RFZm5HFODevekYEmkwQeOaLFs2dJUlh3rpoUB21z+kKEAIFdBbOGJxVGMh04wCcVmyMrEjnNaV2SyEL1rDnv7eFthJml/upSSBALUyXUGORu5rrJANw9MVyPn3Mt1bNIRbRb+EHU12EnBxj0pS6AKOlBOKF6UtQUhu6lByaRumaQHigGPopoalz+dKwx2eaWmg5NL70wD71GeaWk/WgBG+6KjI7VK1NYUAQPHxz+VVJ4cnIrQIBFRMoxyKAMOeEZOBjHasy8tRIDng10U0PynH51nTw5GSvWgtM8U+K/wb0f4hWLJcxtaXq8xX1v8ro3Y182az478Z/s/6pDp3juBtY8JE7YNchBZoh231903lsHUhunpXEeNfBlj4k0i50/UbVL7T51KvDKMgg1yVaKkenh8U6ej2PGtD8eaN4ls47/SL+O9s5OVeNs1trqEU4B3DNfI/wAXvgj4u/Zm1KfxL4DefU/BzvvuNNGWa255wPStP4bftQ6X4gtopL2QoTw/YqfQivGqYea+E92nXpydrn1BLcKRwckdxVOa44Ow4Nc7p3jCy1S2RreZWRhkMDVpr0MVAbdn0rzG7aM7lEsTzbMYO5z1NVJbwpngtnt60yScbyFAZapm6AXaDgnvWZrFD5Ljk4OCf4az7jcATuAB5wadLcANwwz61QuZy4LEg49KlrU2Q2S5OVTBJ7mqksjRk7jkUy5uAkitkFj3FVZZyzsGPHYetSolXC4laQ4UjB6KKoy3RQYYA9ue1Olu0iicFcMPu1kNdkjbIuHq+UfMWLiUxgjO8N0FVJGWVTtOEH6mmvP2z97uaryJsYqHHl9RVqJDkLuZup+pPao1YhMAjH86iMyct/D3FMa6+UKF+U9CO1acphKQ6QbRgn3HtVd5BtOOT2psrkud3B7H1qF3YEFcYHUGqUbHPKY/+EbsBj3pCx9fqKjaTJ5HJPT0qKSVc46VZi2WfOxkA5AponLHbn5OuapGdcEA4U9MVXlu1jjkJO0r2PemkZN3NNrjDYbhT0rJ8ReMNO8MWhuLqTcf+WcS/eY+grlPE3j5dGEVnZL/AGhq90QsMKchfc1d8JfDS713WobrWn+03CHe6HlUPoK6YUtOaZx1a6jpHc0vCfh/VviBeRajrG9LMNm3tOmB2zX0J4Y8N/Yo4wIVjixgDHNR+GPDSWlrG5UAr91a7WwtgRuOM/3fStEr+h5FSq5k9nbqqgBANvU1pRR8Djn2ptvEUH9KnB2tjPNbJHG3cdyuD1x0pVxzjvSA/LTe57UwHZ4JGPrSE9dv5UgUrgZyKcuQ/QH09qAGZB4HXuakBJO3gGkCcnPeniM55P09qAHAZGDS9R7UoGPfPekAwSMZoIFIPbp60u75gcYNNGeeeDQPu8dRQA5mAYY69MUhA5HQn9KbnOSBzRn9e9ADmXMXJqWzAMgUnAYbcn3qDblfX1rF8T6LfavAjaffNaSxcqo6MfeujDU4VaqjOSin1d7L7jkxVWdKjKcIOTXRWTf3ni3iy0ax8SajB/cmIB9ayepr0DWvAGs3djNe3jrLqMfLRr1ZPX615+y7WIIIwcEGv6NynHUcXQUKc1KUbJ22uuq8mfyvneX18HiHUqQcYzvJXXRvZ+aEpQ3rzSUV7trnzadh20EcH86QjB9aMUnQ0WaKumFKDQwzzSAZoTJaCiiimIKKKKACiiigAooooAKKKKACiiigAooooAKKKKACiiigAooooAKKKKACiiigAooooAKKKKACiiigAooooAKKKKACiiigAooooAKKKKACiiigAooooAKKKKACiiigAooooAXB7c0hqWztJ7+dYbWJ7iVuiRjca9O8H/s4+LvE88JntP7LspBn7TP0/KuPEYzD4SPNWmorzZ6eDy7FY6XLhqbk/Jfm9jyzj0pNwzjvX09p/wCyBbwXURv9ZE9uD+8WEYZvpXrXh74NeDNBtVt49Fgu8dJbpdz/AJ18xieKsFRX7q835afmfbYLgXMsQ37a0F5u7+5HxHoPgvW/E9wkWnadPOWOA+whfzr2Hwr+yXrN8S2uXqaao5CIN+favrLTNJstIg8mxtIrWI87Y1AFWxbjnivlMZxXiq3u0Eor72feZfwHgcOlLFSc5dtkeW+DfgZ4Q8HSJPb6f9quwuGkufnUn1ANejpJ5MSoOEUYVR0FWZYQi9KzblyhIBr4+viK2Jnz1puT82fomFwOHwcOTDwUV5KxFfXpxyRj2rOkuN4yDTb9s8jOO4qnBIS2T901gegoj5WCnjmpLO42yLk8VHNjHGMUy3XDe3Y0kXbQ6aNvMT2rN1BQrccVPDdqkQBzkVUuHedztQk/SmZoqHhvUVLaRl5F9DSraSOM7QuOpJqxby2tl80twikdcc0IbZrRxi3jAX7xFaFk4hjMkzbF7sa5e68RT3LBdMtiyDrJJ3q5YWtzfkSX8pZV6RJwKq2hOppzXD6gGCkxW3r3aqe1ID8qBcd+9W7hsKFHAHQDtWVdynnnPvQCM/UNVZNQtgTkeYMZr0x/mCn1Ufyrx66HmzITyyOCPzr12B/NtIH7lBUz6A1YkU8UoxikBz2pagka3Wmn0p56Uw8GkikHSlz+dMopjJFPHFOziogeadSsBJn8qSm7qXIpgO/ipp/OlHPXrRQA0jIqMjNSEYpDz25oArunUY61SuYjnArSdaryD5Tx+NAGFdxZBAGfesq7tgVOR8p610M0YGSB1rLuI+vHFJlJ2OA17SI5oZo3iWaFwQ8brlWB9RXxR8fv2L7Wea48QeCG/sq9ZjLLaqP3bn2Havv+7tN6HA+U9a5jV9KXy8MoaPoQRWM4X1W52U6jR+VGn/EHxF8KNSjsvEVtPa87VlwTGfx6CvafBvxwh1KMFpk2E9Qc1738T/hrpGol3u9Mg1K2fIa1kQEkf7PvXzf4l/ZVkJn1T4fXbW86ZZtGuz8yn0WvMnTjUdprU9WliJ09Yu6PXLbxXZ3gUwScHk4PWrEuoKRv3AL6DvXyuniTxJ4DuvsniXT7jTrlfvOFO3Fdv4c+JSXke/7WsqHkLnkV588K/snqU8XF/Ee0tNsPThueaqXF3GThMgY5rj4fFk0yRbnVkf0/hFX21aJOd4biuN0mjr9qmXpphuGT0qrLeKDyxwe/pVSW8Vyezjk59KqT3qrwRwecVSgae0RZuJzI/J4HQmqZkZyxPze9VZr4NgbxnNV5b1EBG7FVZkuZeaRR8pbPcVDJIob5+nbFUTqShDuIRscZqo2pK5wx+XuapQ7GTqouyTAMe6H0qFp8Dlhjris6XUFGQgxnvVZ7xXHzHBHcd6vlZzyqmi12p+YknHQVCbvJ5O0t+lY7Xexj84JbgD0qF74bWUn5h6nrWigYOobz3kfTPz1SnvQvzA8DjFYM+tRpGxkJU9FIrD1XxEbGL984jP8ACSfvVpGi2zKVVLc6m912O3jZiwAH6Vwmo+J77xNdvpekgyP1ecdFFWfDfgnXPiZdMzCTTtOTqzcGT6V798Pvg5pWnQrti8i0t8Gac9ZW9K6IwjS1erPPqV76LY8/+F/wni8P/wDE91MG61GUbYA45B9RXvXg/wALx20JOwi5PzMXHetPRvCiT3322dM26DEEIHCjsa7GG03RL+7AZRjiqacndnDKVlYo2mnyO4Y4AHFa1vabT0+tPhgDYJBBFWQcEqetKxzXaEVOM9xwKf04Ay3qafjgDvSEE/nTERAAE459acF+Y55FSMu7oMDNOCADGMCgCHYT0NOVCTkcGpDGCOOPSlAHfOaqwrjNpHsDT0UAEZpwQZ55pwQZ57VViRhG1PY0hJ4xn608jGe+e1J6DPSpYDcbenJ70csT6etKRyDj8qUkEcdakCM8EZ/AUhGFzkk5qUgE56nvSAZIA6e/agAC5AxwaVUwM9PalCZB5+WhELA5OKAMvWGaC8idWxLjoe4rivFfg2z1bzL22TyJsZkVRxn6V2nidSjWrr16EmqULhlJyCehrow2MxGCq+0w83FrsefjMDh8fTdLEwUk+/6djwy/sZtPnMMylfTPcVVz+Ve06podnroMFzGqS9Q3Q/hXmnivwtJ4duQATJA/3Xx+lfuOQ8TUcz5aFb3an4P0P584i4Sr5TzYij71K/zV+5g0UUV90fnQocgEdqAxHSkopWRV2LkH2o2+lJRRYVwIxRQTmimIKKKKACiiigAooooAKKKKACiiigAooooAKKKKACiiigAooooAKKKKACiiigAooooAKKKKACiiigAooooAKKKKACiiigAooooAKKKKACiiigAooqSCCS5lWKGNpZG6KgyTRfl3KjFydokdGcV6r8Pf2ePEnjaQy3ED6VZrgmSddrMPYV7P4e/ZX8M+H7wz6heS6wmBtiddgU185jOIMDg24ufNJdFr+Ox9hl/CeZ5jFTjDli+r0/Dc+ZvCXw+13xvdCLSbCWZM4abbhU9ya+hPhn+yzDpV8154skg1BcYitIjlT/vV7Zp1paaLbpbWNvHawqMARKBke9ads4ZuevrX59j+J8Vibwoe7F/f9/Q/W8q4IwOBcauIftJrvt93X5mD4a+F3hfwlcm50rRoLa4PBlAyf1rqjnbgcewoQbh7VP5dfJ1K1StLmqSbfm7n6BRw9LDw5aMFFdkkl+BmyRFTxzUW8q+O9Xbg7TyPwqoYd7dcCsjqsWba5LcDoOtXY7gGqQVYItzERp/ebpVOfWYY8raxtdSH0+7+dLcLGvdzgp8vJ9Kw7ljES0zLGD0yaruuq3ThpJltouypyaPsMKEtIzXD+rGmNGdc39qspBlaT/dqkmrWas20Sn2xVy5KDOxFXB9KoSNtOcL+AqDVLQVtcTYSLWQj0NM/t2coBDYYHq9RyMWxk06FypwTxSuBONb1Ex7YraOMf3mppu9UnwHnWID+5TizMMZprNwM9a0CwwWkko/fXkrAnkZq3Y6ZAjZCGQg9WOarQkscHv0re0yzO0Cgll63ty4UAbQOwFaaDylwPxqKNRGB60kkmASaoy3I7qTk5rMnbKtn0qy7GQk1QuZPmNKxaM54i+cAZBzXqGmyeZpdo3fZzXndrDvYnGRXf6HzpcYzytKWwnuXh60tJjJ96WoICmkYp+R6U0jNBZE3Bo/lSv1+lNOMUAKOaduptGeKAHbvSjdTaKAH04HPPrTN2KXd3oAcRmk20nbrS9aAG7agkHap26571BNwuaAKMwAJFZ80YUnsK0pOuT3qpOmRigDNkgDKQKwNWgMRCkZDnGK6QD58DkVWu7dWyQNx9TSauWnY83vNFhtZGFwv2iQnMbn+CvPvE/hdpL0XsKtDeIcxzRcZPoa9p1GxGHYjd/SvOPiH448PfDTR5NR8Q6hFZW0alkjdhvkPoo71yygt2dUJanCa1pdh4/sZdO8T6bbxanGv7u7ZQFlHoxr5X+LXwEuLK+a58KWz2OrJy1mM+TMP9msD4lftU+IviL4sa70iyNj4atX/AHcJOHnAPU+le0+BP20fDmpWVpZeIfDklrNEoXzo13Hj3pKnKWqKdZJ2R8zaf461vw1cmz1fRL+xljOJWkjPlg+ufSuz0Pxza6grO0wlDfcK9jX1n/wtX4WeNbUR3E0NuJPleK6hUFh9a81+IH7I3h/x1G+qfDvxFZaXqq8pb+aPLf6+lZ1KF+htDFNaNnlD+JRMFV3ZZwclh0K+lVbzxRMrgN9wjCkdareIvgh8XPB12sV34eTUoEX57qzO8H3ridR8S3GjS/ZNX0u8025LY3XERVfzrmdDl3Ov6xpozsrvXjLEvkOVI5bPc1CdfkkjEhbc56n0rlI9Xt78b7edX29dpqX7ShU8n3FT7NC9szem16a5Qq5wPXvSNqkhdcElQMVlxr9oTzEI3L2zVe81+xsyY2fzpR96O3G5/wABT9muiBVGzbbUioKqxbPc9qrPfuCSTyelaWgfDX4g+PPLPhvwTqd0jgbJbmAopHY5r0fRv2GvjLrbINRfSvDyEZLSzcgVrGg+xLxEVuzxyS9dyzBsOvSoTeMx3M4APYtzX0uP2A1sbZP7W+JEEFwB+8WPBBPtU8H7G3wt0qFW1DxTf392D/rACFJqlRaMHiYnyjqusxWixxf666mbbDbJyzmvV/hf+zjqHiCWPVfFqBVbDQWueE9M17Z4c/Z9+FXgzVDqlmLjUNQbhJZwSIz7A136f2XaAEzyRkD5Q3Q1ajYwnWcvhMPRvg7BDaxRpIq47LxgVraf4Rk1KFlhiP8AZtu+MKOXYVyHi745aT4OZxHC95dIMF84SvHrP9s/xb4Z1ia/gsLU6Cr5e3ZvvDvj3qfYqcroxuz6n+zG2kCGPbgYAxUvkLyTkfSsP4OftGfD/wDaWs5k0S4TR9dth++sL1gjSH/Y9a7C+0a402YpKhXHY1EqbiRe5mhSuQT8lSKuM7h+PrTwuc+nb3pDlck849KzZA1RnORz60qjI6Ec04ZYAil2nOAefTFCFcMHPPP0pfofm9TQFAwO/rQwwOmaEtSQ2nd0+tLwB60HK4zyKXaMkgZpgAODRJywOKOeoAz3Ap3sKAGHPpn29KXGR8vJ9fSnZGOTz7UnQ8cZodgG/wAIByKXpnAx7UuNuT1owSAT17GoATZt+bP1oJwT796cBwOMnvQMDp070ANAx78dqVRhc9fWlUBWPOM05AGBUn6UAZHisA2Ub5wVNYFvPsZQMc9RXTeJIvM0o9iDkE1xySBZVHX39TQ9wNDUtOXUIAysUlj5V161z+t213qOlS2twVnB/wBW38SkV09nIWUhu3pVbVLRo4muI+WUZOK3w9eeGrRrU/ii018jlxGHhiqM6FVXjJNP5nnlr8Ory5hDm4iViMlO4qPUfh5f2Fm9wGWVUGSq9a7a2ukuEUnKN3atSKd0jyMSxEYKtX2dLi/MlUUpSTV9rdOx8PU4FyiVJxhFqVt7vfvY8Lxz0ox+Ndl4u8HzR3j3NjCWgk52L1BrlZtPubXmaCSMerLiv2PA5nhsfSjUpzWvS+q8rH4NmOT4vLa86VWD062dmu9ytRRg+ho7+lerdHicrXQKKKKZIZNFFFABRR39KKACiiigAooooAKKKKACiiigAooooAKKKKACiiigAooooAKKKKACiiigAooooAKKKKACiiigAooooAKKKKACiiigAHJpce1ISK7Lw18IPF3i61N1pmjzTW//AD0b5QfzrCrWpUI89WSivN2Ouhha+KnyUIOT7JN/kcaefaremaVd6zdLb2NtLdTtxtiUtj619GeBP2SRJEtx4pvGTcMi2tjhkPua908JfDvQfBFssWkWMcThdrXBUb3+pr5DHcU4XD3jQXNL7l95+hZXwNjsVyzxT9nB/N/cfK3hv9l3xdqs9udQij060kILSFtxC/SvpjwR8IPC/gO1EdjYR3E5A3z3A3sT6j0rsGjYc5qJzt74Nfn2OzzGY/3ZytHstF8+5+uZXwvl2VPmpw5pd5WbXppoTySfIq9AvAA7VUnBkU1Gbk7selSCTcM9a8E+u0WxnupRveprS62thjj3omG5uP0pYrZvvFQF9WOKgZqwzDgE8VfjmUKQevpiual1aysyd0xnlHSOOo49X1S+ytrbC1U/8tZecVdhWNrUporVd9xKsC9QD94/hWM/iCaQbdOtC/pLLwPyqWHS4IX8+5dr66/vyHKj6VBc3LM5UcD0HajQY+20Wa9mEuo3TS9/ITha10t0hULCqxoOgAxUGmHdGM8n0rQKetBBQliKk/1qhP8AdOPzrVuB1rLn70FoyLnPOBkniqDpxj9a1J16+lU2TtnjrUGyZTEeadswfSpdgXOelJjn2oEMUY7/AI0jE4xnj1p23j2oHPH6UrgWNPhzICecV1NmAkQrmrNvLfA71uQy/J1xWiM5F/f1NRO27mkVsrxSMfmxVEJEJGEOOBWZOMua1Js7TxxVBo9zjuKCkWtLhG4H1rsNIIWExjqDnFc1pyYI45rotNYeafQilJaEt6ml/FS0nbmlrMQZ5xRQOKKVikMI5pjLUjYph60xjKKcRmkwQKAE9aAcUUg6mgB2cml75NNooAeDn6UvP0FMDcUueKAFJ4qCQ8e1SEmopTQBUl5PHGKgYE4IGQetSvuMgAGVPU+lAQRblXJB7mgCq0Cxg7B71QkGR7k9K1GBY4HevAv2p/2oNG/Z30LyYQmp+MLtStnpyHJUkcMw7U0m9gH/ALSf7Rfhn9nfw413qkn27XZ1K2WjwfNLK3bIHOK+Bz8D/jB+1lr7+LvGOoL4b0uY77K0nOVjTqPl9a7r4I/D/Vfir47n8e+PGbV9VlbzVaY5ith2RAa+qrmCK+RFYGOOJdqIOABXXRoJe9Pc5amId+WB8pp/wTze30eS+t/HS3F0nGAmFH4V5Z41+DvxC+D8h1G5s4fEmmRrmKazUMy/VRX3XHAtuZFRmQNwy54Ip1vf2Nnoj2stosUkOWWcjIl9mq3Rj0RnGq+p+bZ+LF/qEMbnTLYyMcPEyBXT6+lLB8W9Y0+8kFqJbUquf3UuBX0l8XP2UbX4i203ivT4joE8xYlrbiN2Hqo9a+UPF/grXvh3fR2+u2BjgkGEvI+Yz9fSuaUWtDqjJPU7jRv2qviJoqZTU5Xtc48qV93FdTD+2PDrjmDxd4UtdWt0XhzENx/GvnsDzYXkVtwBxweKjfmWPa2BjnPeuaUYvc2TaPe7jxN8DvGwF3FHd+FLx+qJlkDfSsTUtKtLK7tk0nWLfX1uXEVsowhLHpu9PrXi7qi5CqNpbnI5NSJCUl823Zrd8cMh5H0rN0ovU1jWlHQ+/Phv/wAE85dSsYvEPxS8cWOkadHiV9M0+dSdnXBYH0r0W08ffAf4QXK6T8P/AAKvijURwLy7i835h3yetfmXbeJfE8EHkP4n1We2JwIHnJXHoa9C+GH7Snir4QamtxaafZaxAvPlXCbmraKhHYylOUt2fokPix8VvGERFhYw+HLXG2OO2UJhfTAoHgrxbqMRfXNdnkzy2ZDXzEP+Cksup2pMnhc6XfgYO0fKD6iqtt+0X4n+KTCC21uGyR+sYba1W2t0jNJ9z6ZXwPp1rLm4u/O2/wDPWaqGoXmh2D4DxyBeAu7NfPUlzcwrnVtfmbP92Sud1LxVY6azypqbzRpyAzZJrnaua3sfTUevaazDb5a+gHavNPi38Y9O0GyeIzxeYBhY0OWNfPWs/GvU5Flh09fJVvlEj9a87nme+nknuWlurmQ8tK2cfSs+VFcyOj8Q+PL7xFNI1w3lRnmOMdx715r4k16W9Y2gYi3H3setX/EF3JYKYGYfaWGAB/CK5WR88nLP3JrSKuZt3GWU11pd9DfaXeTadfQMHiuYHKtkdM4r71/Zl/4KAW/iKS38I/F51gvSFhsdaRcKx6AP/ia+B5CRjbgZ/WopbZLtdkqhhnIPQg+1O3cR+3mq+HJIYIrq0eO5s5VDxzQtuRge4NYBG4nqCOvtX5+fsuftt+IPgDdrovinzfE/gq6ITbI26Wz7ZUnsK/SDSpdB+JOgW/iHwjqcGrafcRiTdAwLR5/hYdQRXPUpdYlX7mAy46fhSgnA9e9SNGyTNG42spwAe9BQDDdG6VyCYzHbtQExxmnEc4zzShOcn71Ag4xzSY5z/Kl+8w4xigj+6KAE+4Dxye9OAwpycn1FLnDfh1oXA9j60ANA+QAYPrRkE5HT+VL90ZA4PagISP50AMXOOefSnA4PAOBR3HalCY6flS8gGqccd6dtA7d+tGNvTk0p6dakBuQ3bnsafF0wR9c0m3HXn0oUHqeg7UAVNejEmjXajrjr6V5/wgjC5IHQ16NqUZk0y5x8w25rzhnaRR8uwA8ikwNmwkLYcjHtWiOYz3DfeBrHsZFMYwSf9r0rWhccD9fWmgMfVbD7NIromYW647Uy2kKjBOSBwBXQuglyrAFfQ9KxZbJopC2ACTxjtQtGNEgZ9gxkd6bMiXC4liSb1DCnRZ5Gd2OtSrCpGetbQnKDvF2FKEZq01dFZNOsiQRZwn22Cor7wtpepsGltljx/cGK0cLnj5cdxT/Tv7V3U8biKUuaNSSfqziqZfhKseWdKLXayMCX4eaTPEQiNGx+6Qa56/8AhVcR5NtcLIeyGvR4+uOhFSIFHzc16+G4hzLDO8arfk9fzPBxnC2U4xWnRUX3Wn5Hh2o+F9S01iJrZz7qM1lPG8Zw6Mp9CMV9CsgkPIH4iqNx4f06/wB3nWqMT7V9fhuN5KyxNK/mn+jPhMZ4dwd3hK1vJr9UeDU5VZzhVLH2r1i9+GOnTNmNnjY9lPStnw94X0Pw+rI1s00jjDvLzj6V7dTjLAez5oJuXa1vxPnKXAOZyq8lRxUe97/hueG9KTrxXY+JPB2o3Gt3T2WnlbVn/dgdxXLXVnNYXLwzRskifeBHSvrcJj6GMgpU5ptpOyabXrY+Ix2V4rAzlGrTaSbSbTSduxXooor0TxwooooAKKKKACiiigAooooAKKKKACiiigAooooAKKKKACiiigAooooAKKKKACiiigA680ZrQ0PQdQ8S3os9LtJb25POyJc4Hqfavc/A/wCydrU+s2z+JnittLZN58ltzH/ZPpXmYzMsLgletNJ9ur9Ee5gMmx2ZySw9NtXtfovVngllYXWpXKwWkD3EznASNSSa9L8H/s5eMfFc7rcWf9kRIN2+8+XcPavrjwv8NvDXgjcdJ0yKOVlCs7jcTjuM9K35pmYAFiR7npXwGM4uqSvHCxsu73+7Y/Wct8P6ULTx8+Z9lovvPG/B/wCzF4V8PRrLqYbWbgjLJNwqn2r1+3K2ltHBbosEMahFRBgADoKrvOoJyaYbtR1OQegFfEYnHYjGS5q82/X9Efp2CyvCZfDlwtNRXlu/V7ssNdMD83PvUsV2HOG4rPJkc4CYz0LcVWuL+1sRm5u4oiOytk1w3PUsdAZAF5PPvVOWcM2FBJ9K59/Fdsci2iluz6kYFQXGp6xqQVYhHYwjqRy1Fx2N+eLapkkdIU7lzVCTX9Pt+I3kunJwBEOKz4tFjuP+P2eW7YcgkkCtCKCO1XEUSR47AVQEbXup3pzFDHZRer/eNRDTJbmTdd3ssqf3F6Vaactyx/OiN85oAsQ29tariCFY27nqTVmNuvJqqp596sA7ffNABLJ8hBNUthds4yat7d2R3qW2t956dKALOmpjB6CtEgY5qCBAg6VKxoIKtw2M1mSqOT2FaNy2c5rPn6H1oLM+YfNz0qu8eTnqO2KuyKearsnas2WmUnUZyeaif3qdxyahPJ56ipNRp4xmg96UDd7UVYD4QR+PetO2mOAOuKyUJwTzmrcT4waa0M2jcikBXHrUwORjGcVm282TgmrqttHXmq3Mwm5zzUCRfkanbn6U6NcH61SAs2abQABxWvbv5cqE8c1n2qcVYnfy03DkimzPrc6E/wA6B70y3fzraKT1FPrEYUUuOKQjIoAaRimtT/wppHPrQWN696QZPtS9qQigVxpGelJgU+kIoGNHSlApMClHWgBSOKSnHjNNI45oAQ9KgkOB0zUjv5eCBke1NWIRBsNu3HPPagCEJ5IKjoeTmo27d89vWpZXxxjmvD/2rP2odD/Zi8DSX1w8d54nukKadpoYF2c9GI9KcYuTshN2Mv8Aa6/ax0T9mDwg5DJqHjG+QrYaapBKkjh2HYCvzX+EvjHSPiJ8VJPEPxb1SdtR1GXzBdMcxxZPCD0FeY+JvEHiH4l+NbjxT4tv21DXtQcuFkbIhU9FUdq3bHSo47MbwJSjZIZc4rojNLSJi4uW5+qPhrT/AAu3hFY9BaK7iiG4XlmwK7ewbvmo5dFvv7JXVcA2DOYwy/eH1Ffm14G8ceKPhlrM2peFdak0/jd9gncvFIfoeOa+l/ht+3bpWr28Vp4+059Dv5j5TXNsd0BPTcw6Ct1UXQydKyPdpXR1f5gw7MOtY96vAUgsp6qfSuwtbjStb8Lw3GmQxXkQG+LU7Z94ZevzCubutE1A6dFqEsJMExIWROc49fStbmMVY59tUvdPJitJituQQ8LcoRXL6v4Z8IeKNAvNJ1EMt3JmRo7ofu3HoprpNQghCElyNp5xXO63p0GpRAMm2XGFf2qJR0NEz5L8f/s+S6Rbzap4UinlsCTvtZxwuP7leO3AljCpcQPZXcbbXhkGGFfoBaatf6Jo9xodzsvtIcloFZcPE/rnqa8a8ffApPHelz+ITIg1GNvLK2/319Cy+nvXnyhY6YzvufLxQiV0bjIyPemJOdqn7rA4IrQ8S+H9R8K6qttqMbBh8qTKMqw+tZjK/wA4xxUvRaGpJ5hUsD97rxTnAYK3QY7etVQ+SGB2npg0pmJGB2qAHjG/djPrUcErWN2Z7eV45RyCjYxRJOyrkY2/zqCRmLAgbCe1AHSaR4/v7e8EepzyXljJwxJ5X3ruptFWew+22Q+2Wm3cxQ5IryAfu3yVzxzmun8C+O5fCd4Le6YnT5ztz1C5pNXDYfc3ZvZSsI2FDgKwxWlNDFoekHUbqQKw4VT/ABH2rudS8DxajaR6vF5ctlJz5kR5U+4ryzx5oetxSm4uozeadDxF5POwepFTYnmuzlbm9lvbiW8uOZXOcZ6CqVxdIjAMSSeiKMlqsaba3PiC8WDTomndjjpwv1r2HwZ8NtM8GBbrUCl9q8g3AvykdXFXBySOA8K/C/xB4she78hbGyj582bg1uWvw102KZo7y+ZXUZ39q9A1PUWlfYrtGmOVQ4VvwrnLyYzFiV3MOOlXZGfM2c5ceE9LjIiifeJG2l26YrrfhJ8VfF37L3i99V8H3n22wmwLzSpGLQyp3wPWsJoRyT3qApkBRx6Giw+Y/VP4afETwx+0J4Oh1vw3KqamsQa800sBLbv349KsTWz2zbZR83evyu8J+J/Evw58SR+IPB+rS6Tq0ZBdUb93Oo/hYe9fo/8As8ftGeGv2lND+yzNDofjWzTF7p1wwUTEdXjPfNYVKPMuaJopXOueHPA6HvTCAOOuO9aN/psunzPFJzz19Kq+TnJxkiuFpjIAuTnOF9KXGDweKUIFHTg07A7dKgACDB7e1IFyCR29acF+TOeaMZ47nvQAjLk8cn+VN2McEcD1qTZhcE4I60mMrmgCMqRgkcGnbcnjqKftPc8dqTJI5GGHpQA0kEDqvrQU5GBj2p2CCBxQvU/y9qAG9eOoPf0oh+Vzzn604DGTnA7UY+YZ69aVgG3kfnWdwn3dy15lOrJuLdQSBmvUFw5O7+IEV5legw311G/JVyB9KmW4FjTcqODkN1HpWzExIHbFYWmyAHC55rdi+6MdKqOwFwMpT+VVriNZBgnB9qnRhtwOMd6bJGCDjoe9DAzVjMbfN+Y71OgG309KSROF6nFPUAnd36UIsAQeDxmlAx14J6CgoHGM5GefUU9Ux05XoM1oA9Dv4Ix71IsZBO0/N3NMHz/h3qZCACAMA07iYrqTjApMcnjBHWpcA89h3pvPPf2NS3ckaRuGRwajdS3Rc+9Sldo4+96UuDt/nSvYCJeT82c+vpVa90SwvY2aa3STdwzY5NXiARjgA00MVXJGR/drenVnTfNTk0/LQyqUqdaPLUipLzV/zOS1L4c6ZqAzCn2XA42Vy+p/C+7tVLW86yL6N1NeqSN6cY7VCTuAJPOeBX0WF4izLC2UanMuz1/4J8tjeFMpxt3Kkot9Vp+Wh4hd+E9WskZ5LOTy1GS4HFZRUqcEEH3r6IYb49knKHjaehrKvPDOnXzgz2yZHA2jFfXYXjaW2JpfNP8ARnw2N8O4PXB1vk1+qPCutBxXrF78L9PurhmgkMCH+HrzWLqHwmu40zaTrOe4fjFfVYfinLa9k58r81b8dj4rFcF5xhrtU+ZLs0/w3OBwRS9e1ad/4Y1LTXYTWsm1erKMis1w0bYIKn0NfTUsRRrrmpSUl5O58fXwlfDStWg4vzTQ2iiiug4wooooAKKKKACiiigAooooAKKKKACiiigBQM9KOD7VoaD4f1LxPqEdjpVnJd3LnCpGP617t8O/2SdV1CaK78TyiwtlOWsx/rDXl4zMsNgY3rTSfbr9x7mXZNjc0ny4am2u/RerPEPDHhLVvGWpRWOk2cl1NIcAqPlH1PQV9G+AP2RrW3/0nxddNPuTiztztKN6k96948M+D9G8EWH2TR7GK1jP3mVRub6mtFpC5G3k1+ZZjxRiMQ3DDe7Hv1f+R+15NwRhMIlUxvvz7dF8upjeFPBGheCIhHo1hHauBtM20eYR6E1utIFUsTWddX8NoC086Qr3JNUE8RC4kWPTrZ7zP/LRh8g96+OnUnVk5zd2+rP0ilQp0IKnSioxXRaI1XlJ+6PxPSsy71KC2DGa4A/2E5NNfSby53Pe3mxDz5UPGBVKVbDTCWiiDv8A35OTWbaOhIin10JH5sFo83pu4rNfW9au/mit4rZOhzzUeo6y10cK20DsKpw3bGUcnFZORqolo2d7e8XV+5HpGcVZt9BsgR+7Mx/vSnNLbgsQDyTWrEoRMdhVIVyGZktYcIixr6KKqpceY2D0o1OcgbRjnqD2qlYkPLzT2BI6O2XcBjnvT5+ck0lmMRjilnOBxxVXJ6lCRufcUqSZxTJSTnHQURnkY60rlGnE2SO9WtuSKqQ9q04oxkHtVGbCC23EEdquxxBBwKVAFHH40+gkDjHpUch9+KlIO3moJPl7UFlaU5z/ADqrJzU8nBNVpZABxQBXdefeq0oxn3qyTuBqF1B7YqCkUJByQOR3qEjnirskeDjH41CYwAT2qDRFfHOaMAg4GaftzzRjavFVYobxgdqlU4b+lMIyAcfjTSxoRO5dhbLDnFacL7gDnmsa3bGAeTWlEw/GtEZyLi8nNWIly2OtVFOSK0bNQSMiqIZcjTaKZeNhB6elTKMcVXuz8poJNfw/P9o08jP3DitDv1rnvCtz/pctvnAIyK6HnNZPcBfpQ1LSH1oATqKaxAzTqQnFLcsYR6Uh607HNBGKYDOvSkalJpvWgBcc0AY+tAOKDwBQApHGKY7bUJPSlZtqknpQvzAN1U9KAE27Tkcg1DI20ZqZ+nFcR8W/ix4c+DHgi+8U+KL1LSwtlJjjJ+aZ8cKoppNuyE3Y579or9oPw5+zb8PLjxLr06teyKV06wB+eeXtgema/Fv4j/EjxH8bvHd5408W3LS6hcOfs1oTlLaPPAA9a2/j58cvEf7SnxEuPFevs8WmQsV0nTifkgjzw2PU1w8Y8x1PVj1PvWjslyoSV9WbOi2zm8WfgmPnL8kV0qBZd+xyPM5/GsfRlMA3yBV3/KS3WtRnQKGcvlWwCnAprRC3ZLKySCEvGF2cEk9T61WniW4tbi3nRJIGOQpXrVg4FvJE0QK8N5h6imMfNmjYMDEy4O0d/SlJAa/gH4jeLvhd4gsLvwxr0/2Pbsk0u4YtDIPQL0FfV/wp/bF0f4jXU+hayn/CJ64FKbLhs2xPqD0FfF7RkKrjIMbYB7iq95bJfXl3Z3EO6No8rIDgg/WqVRolwUj9Nk0rQ5vDUTRyE6vG7SSzht8FwvselcDrCSQh7ySCW2tpTthLg7WPsa+Pfht+0D41+EOkW1hbuuu+H9+2WyvDulVf9g19deAv2jfBfxb0qDSrW9Vb8R5bSL3hoXx/AT71uqi2RjKLTOfv2zCWP32HIPauc3SabPJJaymN5htk54YfSvSJ/hdd3mhy6iuoxy6v5hDacOCietebyMiXckTEPNGcbfT1qJeQbaGI3gfw54x8L6jYXYaPxGrFlaYfIyH+6exr5p8b/Cq78Fh5LKZ7+1LHegGWSvqO8XzE4PGfoRVWDXLaO2n0nUNPiktZjn7YF/eRn6+lcjjdmsZdz4wBFxEGUYC8MDwRTT8oyOp4r2nx/wDCN9eN3feHoMxW5xNNGP3f4ivGZoZ7W7azuozBcpxsPRh6ioNVqQ56A8qOtIz/ADbsZ7U5lzu3/wAPYd6jY4AK85oGNOcndyPWgqJEYMAynqDSkEg4PB6ik2jqx57H1oA7v4ZeMjpV2ukX1w/9my8Ak8A+leo3dk1iVVkH2O5GU3chhXzrJHlF2nEincGFe5fDTWrnx9oi6cxM2o2n3IT3A7inHUxmraiW+hw6c8g0iyit7iU5B4AJrO0vxPYW+q3NprsJluR8pi37cH1HrXW3ELRuYGUebHwy91Ncx8V/AMWp+Co9dt2RruNv9ZH99cdjWj0JWoq2dreXKRzStFp7t/rUO5kFO1LwvFb6ktppd4L+BxmOdhtz7GvFdP1jUbCFfKv5Pm+8CelbFl8RNV08gZjuF7E9RUXRfIzv9W8Oahol6LW8t1Fy3KrGdwIrMltnil2tC4cfeXbyK5xvizqbuJWi8ydDlXbnFULj4ia1fXL3G9IZn+8cfep3DlOtltzzsU7uucVXaGe2vbXULC6m07UrchkurZyjqR2JHUVh6V48Z/3V+PKBPMnaunGpWupiOKwXzj/G6DhqadgSaPt39mb9sKL4i+V4M+IjQaVr0SiOw1I4CXY6Dd719D6lo81kzDbxjII6MPUHvX5baZ8O5NTeOaYSrcKQ0LIcFD65r6p+CH7UN14KEXh34iXbX+lDbDbaivLxHoAx9KxqRjU+Hc2SaWp9G+WSAMY9ajGFzgZWti5tYb63t7yxmS4t7hBJFLEcqyn+VZzwlHIYbT3FcMotblEOzAzjn0FKFDDgHbSsNvCjJpw+7nJyOtZEDcDPXP1ppG3OPxqQKGB4+U88UgUEYA60AJt6ZORRjbleD7mnIm1eemetAXcSKAIyvy5zmlC9zxmnhOwFBA/iGGFADMHAA6D1o2MCR69M9qftIxzTGI9z70AOiUB1yOeleba8gh1y8Q9A2c+tekhCSh65NefeMA0evSIE6jO6oAz7PIuM/dA7e1dBCOBj5c9BXPWLkzgsAwHHFb9uCSB09zWsFoWWV+99OtS43KSelRgbSff0qVcYAzz6UNEtFSSNgwI5/pSL8oyBz3q1JGCeDxVYrsYgfNmo6ghwHVxwfWnAbsKTyOppBgLznilHIHFaFD12o2OhNSg5wcfSokBRucMT3qVAWYgnB61QEn3WwfypSmcg8GkjGepxmnEkHkdO9ZEDFHGemOhNOx/D3PU0HnqMg01ieB/kUAK5QnGMEVCxJJ56UrOCeeo4qNxkYBqkAOOM5yfakXDDnqKTJHCjjvUgUKARzmqWgAq4PJye2acjfLjHPfNBQEADkinYORxgUMscI+OuaeE2/e5FNTnBHA9PWplAPQcUwGNEkqbZUDL3U1i6r4M0vVeZIFQeqDBreX5s/wBaCMpzjjvXRRxFbDy56UnF+TscmIwlDFQ5a8FJdmrnmmpfCDDSPaXe1MZWNhkn2ridQ8Kapp0hWa1k47qMivoADLA5qQKMFXUMDxyK+vwfF2Pw3u1rTXno/vR8DmHAuW4v3qF6b8tV9z/Q+ZipBwQQfQ0nSvbPGXgi1vtKlNjZr9tzlWUYNcHc/DLV7awW4KB5D1gH3hX6NgOJsDi6SnVkoNu1m/60PyfM+EcwwNZwoxdSKV7pP7vU4847UvTtmrF7p8+ny+VcRNC/owquD+NfVQqRqRU4O6fVHxdSlOlJwqJprdPRiUUUVoYhRRRQAUUUUAFFFFAH6JeCPh5oPw708W2k2SRyH79wRl3Pr7V0r3QRd0rbR3ZjWRcatPJxbR7c/wAb1Wt7DzHaW9naduoj6AV/NlWpOrNzqtuT6s/tChh6WGgqdGKjFbJaIfqPiWCNT5EUlwyn+EcGs5rnVdYU5ddOhI6J9403VLgLIqx7UUdlpbCZpTgnP1rO5026lcaDbGRUl33Rz96Q109lAsFsERBGoGMKMVDa23zbv51amkEKljwKRLMzVLpYIzzkiuI1XUi8nse4rY8QXzFyDyOorj7mYuScd+BUzfLobQj3EaYlvUetX7IFmXjmstMl+OvpW3YRnK/rWK1LehuWsWwDPWrM0wijJxzUa48tcHt1qrdz7A1bIxRSvZTISc5z29KLNGdxziq7sC316Vds15GeKN2WdFbSYjUdxROd/uKhifamO9DP74qiSu/f0pF4P8qcwz7mpI1yRkUAXLYHC8VrQAcVmW4PHpWpH2FWZstR1Mq1DEOcVZXFBJG4xVWZiF46irknA61mXLcHHBoKRUnlCgj86zrifGecH0qS8kzk9vWsyeTd978KlmiRehk3kZ/KrCx56DrWdZtkg9a2YlBUUIT0KzwZ/wAapzR4P9K2Xi44qtJAOeKLAmY7Kc56UwfKT3FWbiILnqD2qrnBOfypFgT27GmkYPoPWlwG46Zo2gjB/CgsdEdp4q9DJkjmqAPX+dTQSYOashmxG241q2fHXvWNaEcds1t2o4HeqRhIuoOKq3R2g1aTke1V7sfLmgSM2xuTZ6rbv0UtgkV3Un3iex5Fed3b8em05Fd9ZzfaLC2lHdAM1nIslpCKOxFGeKRAh6U3HNOJ5ooKQ0jFIeKVvbk0lAXGUm2nH9aToKBhRgUo6ZpP1FACY3OM8pSN8vHYU4EYI6VU1XUrbSdPnvbyZLe2gQvLLIcKoFK13YDM8XeL9M8E+H7zWdXuUtbG2QuzucZ9hX5G/tr/ABT8QfHXX7LWI3kfwXYuVg0xe7dnYV67+0p+0e3xp8Sy6RYTMvhWwkIUIeLph3PtXhrXRW4ZCg+yuu0wkcAV0pcit1EouWp4VI/mID1z6dFHpTo+GBxjPQD1rp/GPgqTTHk1GwQy25OTEO1cvbS+Zh1OT3XutZNWDqdNp5CxqCg39dzVqRSLh97vJGw4KDjNZFnIBCuACWPLMegrRWRVPlxzmZU6Ii9KrmJLCnaygYKsuCGphZcKUYKUOAFoSNg3mQqpkQgkSNjilmIM7qGDs43EoOFPpVJgQyqMTLKrEn5lPYfWoGGyWKYBSxUrgmrxBjeJ5B5quMZJxzVO6QwQpMoDeW/bmoYGS0BSzuAr7pVk3BT1OabeRqNTsLyFzDdxrxcQ/KUP4da1pyv26QKNzToDkL0NZk0JkswS2xo3+YgdqRZ6l8OP2o/EfgmZ7HxVPLrFgrcXcY/fqnpXv/w98ceCPHmhXn2IJcQzt5kN6D/pMTd1YV8RXDD7Tvb5wRyuKo20uo6XI15pF9JYTI4fZDwpx2IpuelmZuCbuj691vSr+4S7vI7Wb+z7dtrXCDj2rn5PM8ne7gHGRn+Kuc+Hv7Tct39m07X2+y3bKEzj9zKPVu2a7yPwtc+J4dQv7a7gt3iHmxWjtjz19E9ai4rdjD03X7vw+8v2Z8WU4/0i1I+WX61zGs/DOL4mJeLbW0cF9Ahlj2nDqPQetaU4kLOjI0LIfmjfqtUDd3Ec6S200ltcR/dkRsZHoaUhXPnvVtHvfD2qNZ6hCYcEgSkcPVMqA57d8Cvoy98KJ8TLLULOaSJbyJPMET8Mx7lTXz5rei3Xhm/+xXYI5xHKf4h6Vns7GilcqZ7gZJ7elIueDgZ6UE9x1pcFup/ChO5QZ5yo5710vwz8UXPhLxxZXsEpiEh2Mx7Zrm8BFGDyfWmXS+SEmDY2MGB9OapbiavofTepQPHeSTy5Lz/vPMP8WaxtXaRvDeqCJgkQQlgx61ZXWpNQ8OaO0r7lEI2SEYrl9cm/tHTp7JXKJMcFlPI9aqTMYrU8ThtZdQeRYFJwxzgVaXwzqjY2WbsOxAr1TS4bDQ7Vba2slJQfNI/VjUq6jcEZjQIuew6VhzHRY8oHhHXjGdmmyv74q7Z/DvxLfbRHZpGp4JkONpr1Cyi1fUWBVmVWPPbA9a3YNIngiC+bI2ejZ6mi9wSOD0P4BwzTrJr+uIFx/wAetscn8a9X0jQfD/he0htdNsgUUcu3Un3qC30NowsjABj1bqa0o4QPkAJzRe5cbIjurueTeF/coRxs7VjTwhwUMYlVgchxn8a6FbMlMvwmfzqUaeH6Jx0qkrBzI6L4KfHPxD8HLr7JOH1zw1MQHtpCWaD3Wvs3Qtf0jx9o8WqaPciaORdzLn54z6EV8SadpqwkAKBxxkZrqfCviHV/AepDUdFuDHu/1lt/A4+lW4qasxH1jLG0L8jHofWoyCM461leBfiTpHxEswgYW2qov722c4OfVfWuguLN4QXAJX19K8+dNxZBSAIyQeDUiqBjNGN3GPpQcoctwaxANuOQePSlxn0ApRnAz+dLgqO2DQBGQFbGfxo25I708jnrlvSkCkk89KAGEkcAc0w8DPf2qRlLex9aQrls56UAA+Vck8ivP/iAhj1eBg2A68j1r0AgupPTFcP8RIS17YOODt5zWUgMOzRRcZDFf9mt+JcRjdn1xWBbMTKny4XPLeldJCNyjn6GtqT0NOhNGBgdeaeCBjPB/vUnIYN/CeOKenAOfmWrZLFcZ9gOp9aruAR8vAqbGAT1A6UknQ9DnoPSsySAI20DPI7VIgyp9aiYbQAfvGp0HPBw3pVIsNhJKsOnIFSISGGaftBBO7n1oAAUYHy+oqwFA/EenpQAcHI3ZpxTofWkKleSfpUMBuAeAcH3qOSQcL09TTmHXuPSopCD8i9euakga4BORkAGm9TkjHrij+E7uM9vejJPHp29aAFAGAB361LGuE24xjuaYuSwIH1qVcYA6Z5qykO2ZbkCgrkgt93pilBGD1PvT1HTv6iqGKqndxwO1OzjgDHfFJhh7j0p/Uev9KAEGXOD8o7igAYxjI7U/nOP1pRkgZoAaq+3NLtBHPDU4DIJHGKUgnjtUtMliHdwOlOyGxzk/wA6YPm4BJPenr6EAY7+tKwjF8U6HZ6jpkrmyW5uFHyL715Df+FnJjjiieHUZD/x5uMEj2r3tQDhh0qpqWl2+rQuHHlzYws4Hzr9DX1eUZ7Vy5ezd+W/fb5dvQ+Kz3hujmr9qrc1uy1+ffsfN91bS2UzwzoYpUOGVuoNRY2mvQtc0OTwz5lvqtm2pWcjb0v1zvUe9cRcWUZJa2cyKWwqkfN+VftWBzGGMimlp0a2f6r5n8+ZjlU8DNxb11unuvXo/kUyc0UrIVYqw2sOCD2pAM17O54GwUUUUCCiiigD9EJ52DEE8+lQyX4jiJY8DrUN4zK55z6VlXE5OfftX8yNn9tpCzzedKX/ACrU0WMmTd1JrDiI3AE8eldRpEfC/LweQalO7G9EbkK4UZqjq1yFQnIwBVx22ocelcvr94BCRnC9K2vbUzS1OZ1a63zsQeD1FYkreh69BVu4kPPOeetUm5Pp7muWTuzqWxPZqCc4x/WuhskzjjFYenj5gMc10lmmCD3pwIkXyBsArNun5Iz7Gr8p2r05NZlx8uR61qSip/Fg9q07Djg8mswnuRk1dsW+Y5/OhMGjbDjb6UhbdyKi35X8KEccBasB68D3qzEOAarRkjjvVuPIxgU0Sy1DxjP5VpRDHXrWfGCCoxnNaUa9BVGbLUQ4yeasAY+tRQjAqQnFBJFOwVTWRdyYBxzWncthcnpWLdOQT6YoLRl3bhgRnisuVyWx2HerV1JlufyFZ8rFm9h+tZM1sX7EndkHj0robZsrwK5mwOJBg4NdFaNwM85q4kyRoBQU571DLF8vPT1q3EnGeops6jb7+lUQYV4mSe1ZzqBnOetbl1EMdKzp4ueMVLLTKPXkCgEYxSyHIwOPaos7SR3pGo7cS3HUU6Jstx61GXI61LCVDc9TQmJ7GvZkMVGOlbtr0FYdl0GetblsQVwOR6itTnZeQZGaqXvPX8Kux/dFZ2oPtLA8A1IIx7sgll9a6/wldfatCVepiYg1xd0/r+Yrd+Hl5vF7a5JI+YUnsM6zv60h4pTwaOgqQEpOgpx/nSUAMopw6UhGKBWGn3pvWnjvTT0zQMAcdqdt4wBzSAY57mhmAUknAHJNAEE0qwqXdgij7zN0HvXwP+2j+0LceNbuXwP4buJINMt2xfTxMf3/ADyoNeu/tM/G+4Vm8L+HLlUncEXNwh+4PSvkLW9HEds23mV/vyNyXbua1j7mvUai2eVwQxacqxxJtVeI/anF2O7cwLnnNaGqaZLb7lZCAvIasoxk45xt7ClfsbLQnjkDr5TDLH16Viap8LD4wvDL4dAs76NcyW7HiQ+orTyzsr5yBWnZT3SMbi0doLtR8rj0pp30ZnLU8olju9Evf7N1DTZLK8U4Z5+Ef3U96vW8otomJkAdjjYi819iaR4f8H/tIeANL8M6pZ+T4gtm2vfoArp7g181fFv4LeLvgfqzjV7KS88Nwvti1S2Ut8vbfjvW0qLtzR2OX2ivys5dYI3CDa3msPvM1TxpsKJjbxj5R1/Gq1rcRTp9oUhlcgqSecHvirskhRfLWTeVO4bR1rFJmhHCjmIPsw6P91jwadKin7T8yq2N2wD7xqR0WR38sHDLkBu1MLqoSR9oXGCR2qX5AZbH5Yp3VxEeGIHI9hVSYIs0saKxUjcFJrQnlkaNlDlo1OVTsB61SuBmVHQNtdcHPUmgpGTIPlWQA9cH3qq/yO6YMasOBWjcQboSUDCRG59KpTIfMjbk5+9nvWbQylPCJoNjsCwPXHSuz8B/FrUvCd9DbarI17pgwsM2cPB7g1x0mAzq+RjkLUMjblCuFkGM49KS03Dc+qNP0zw/46ju7+fXit/JHmymj+47ejiuS1GKexnNrKyPOvDFD1+leHeHPE994TuxJaFnss5ktieD9K9/8JS+GPGehXNy11LHfSrutplPEbDqrVa1MZK2xlxtJvSWMmG5XKrIvBApmo/D+28feGr4SXCrfWeZArfePuDUjMUzbtzKnDN6+9SQMV8x1bZKBjcvcVLVyLnzveWsun6lLYzgxzxnuMbh61EwPUn5h1r2r4v+AGn8G2viO1iE0ynAmTqR3BrxeBhLErE7Tj5h71FrHQndCrzyRx2ptyMxncu4EdKcHKqfl+UckntWl4d0K48U6pFDArGJSC7AcAU07DPTtDuLu+8L6TpSpk43BiOgq/eeGjDc+Wj5CDLZ9a7zwn4S8tYGkTIiTA44FJqempHJIy/OS3Q1lObtoFtbnmV5YBmJGVxWzoPhx7ySMAFkPJOK2rfw499qGEXCMfuetd5pWgR6PAxRsuRhkPT8KxbLMew0KOALkAbRjPrVh7KPiQoAFP3QOK0LtQkgzkA9ajbcc7cFMYNK4GfPDu2lE+WljtMMOAU6n1q6IflVeuOTU0NoW6rtJ7VtG4FdbRAACMjqD6VKlqHdUAwBVvyyUClcY6VaiiJhVmXDelacwvMhhtTztOUHerUUJ6jj2qxBb/LkjC+lW4IN2CBkHt3NUtyRmlQT2d1De2UrQXUbZWReD9D7V7z4G+Kf9qhLDV9sN2Rjcfuua8ktLXai5XAPTFXzaL5fyglu7dx9K15VLcaPoSS3BjMiDI9BVRl+bkZHoa818JfEW40HyrTU5DPaNwlx3T616vG1vq1qlxBIrBhkOh4auKpRSd0UZwG1STyPSnDG0Hk571LJC0R2sMZqIq4PH5Vx2sQHQ5zz2oYEZHTPU0u7IK8Y703PXPPvSAUkMpwMUxjnjHNO4Iz/AA+lL25PI70agMwQv972rjPiNG0stjn5Ux2rtT97g1yXxDWRRY8gD1NZyV0NbnL6ajJLnrH3BrordTjAOc9vSsG2U+YD79BXQWyn5eOfUdq1pbGhZEYUYIwO+acc8DHHankHvk+1JyBzjn9K0aIZAc4IHTuKRyAQ2MrUjD5cYqJhkE56dAKyJG5XcOw9TT0XjP8AFmoypLAH6/WpooycnqOw9KCycoNvAz7U8DGOwNOjTcOD09acIz0xgVpYBrDOADgGmMMk98dKnxlScYFRsO+evcU3sJlaXtg8nqahYdecAdKmmIJ9CPSq0gLA5H4VkSLjfhs5PpSkZIBOD60Ku5c5x9akA5GOtNAATJDKcVMgznHP1ojjyePxFOC4GQST2WqSLHfwngY9KTOcUA8ZPbtT4xkk9zVAKnfnJNPQAr6AU1RlsHj3qRVyeefSkgFOQBx2pQuByPengb1PY04RY781dgI9isfm6dsU3nbxyc1M0YVsH9KYMc9RiiwEZz/DwR1pytng80DPfrShQDzjP61JAoHHp71IvTDU0AHgnHrT8c/Sk0Axo45o2imjWSJuqMMiuL8R/C+01i7+12c39nzt2UfKPoK7cfOScduBQFIbJ5B6+1d2Dx2JwM+ehOz/AA+a2PMxuW4TMYezxNNNfivR7o8H1jwLd6FdO2pki0bO27XkZ9xXNXNm9sRuUmNuVcjAYV9L3dvDfQtbzwrNE3VX6Gqlz4e0y6gFtNZRPGBhVA+7X3uE40nTS+sw5n1tZK3dLufmOO4Bp1JS+qz5Vur3bv2b7HzZwPekr0bxT8I7u0P2jSc3MLNjyv4lrgr6wudLumt7uBopl6qwr9LwOaYXMYKWHmn5dV6o/JMxyfG5XNxxMGvPo/mVqKKK9Y8M/QvXbRrc4A461zcxYk9s/pXoviexAiLAcYrzu7TaxIr+ZJrqf25F6BagvKAeg611uk/LGD1FcjZglx25rr7BfLhAPORmpjuE0Wb65VYyCcLXBa3fFpHBO5en1rotd1JUiYZAbGBXDXUpdsuc5qpOyHCPUrzZbnOB/KoAxdyNuVp00gYHGTimwZLqcYHeuc2NbTYyJMEce9dHZx7Rn/IrI09Tjmtu36Z/ya0iYsJjgEDj1rMuDuPtWjO2Cc96yp32kkCtGCIZFAOBViyfa2M49aovJl8Z4qxaZzjt1zUlM2lkyMfpQrYYAnrUUPfnkinBsMK1uSX4EOMg5+tW0BBGKrW/T2NW0+UCmjNlm3Pr09K1IgeorLtz69K1rbA+lUSy3GABxQTgelOUcCklHFBJn3pypxWFeykA9a2bx8A9q527k2s2TzSZpEzJ359vWqZY85qW4f5iRyKrbtxx2rI3Ltq20jFdDYnKgg1zVswYqtdBYsCV7Y7VpEzkdDbHI9DTmG7NRRHKA9anVdy1RmUp4+vHFZdynBx2rekQHANZV2nLdv60twRz8o+Y4qFjgHirN2dr4xzVVsknmpN0Ab15zVy2i3HHbsaopyQB+INa9ony5IxQhPQuwKVUAHpWzZHcoxWRGc49vStjTl6Ht6VqYM0OiVj6i5yccj3rXkOB1rCv2y7dgO9SJIyLp8/Sp/A1+bPxiiE/u502nNUrhl+YdxWTBqJ07xBptx1AlAOPQ0b6G1tD21wVJBpBz7VJcnMpYfdYAj8qirEzCjvxSnFJ71YCHpR060tJgUANPegDnPP0pevShgccdaAFyK8M/aR+N0Pw+0NtN091l1m7GyNAfuD1Nd98U/iPYfDTwrd6tezIrIpCRk8s2OMV+dniLxTe+N9euta1CV3uLpyYkP8AyzXsK1hFJczBassWsrySTTXMxnu52LyyMecmrBgR1yVDr0Ge1ZttMoGHXB/v+9bFmfM2qcAZ5qW9bnSmcj4i8NiVd8alkHU9s155qmiyWs8gJwOpIr6EuNMSe1MHSKTk46g1xfiTwc7ANApdeh4qbkM8ZaIZABOQe9XrLejkAkd61NW8PyWswCqd44PHFVrK3xIWI3beMU7iR3vws1Eadr0KRuInl580HG019ceEdc027tLq08QwrrVnNH+8WdQwduwwelfGeh28SBHQHz88EHpXu/gXXHuf3GMGNfmUty3vXoYeamvZyPNxMGvfiY/xK/YN0vxVaX3inwFcDR9TkJYafK3+jHP8PtXx/wCMvD+t/DPWBovji0k0DVhxFhD5U69ipr9KfDfiC4EDwxSPIiHc0OeOOlbfjTwv4P8AjRpVvpviDQotWLIVeWYfvITjjY3WrqUm2ZUqtlY/LZSSschjcY/vfxVGVMULsAuA2QvU17T8eP2Q/FXwQt59a0p7jxb4cZz/AKHEh+0Wa+69SBXjEO65gSX92hdf9Tu/eJ/vDsa4JQcXY7VJSV0QXUaNMGZmxIucKOprMlG5VdgxVTg47VryEv5bbxlOOnSqE4zHKBuJBzjFQUZckDxXM+3cUdciP0rLnJEK8MuDjca25kXfE4D8jB9TWTckhZVPzAHIHpUFIpSx/PlmIUjrVSRvLjxkAZ6+tXZU2rHIzHDcGqbEZkA5UevepkMil5yTxnoBVzw54kuPCWpx3EGTEx/fRfwkev1qnIxIUD8qZIu7jt0pBufSHh2fQPFfh+4u4rs22oKN8TH7snqpqpbMWXOAjEYx6V4t4J8UP4X1QIyebZSn5kPRT619HXmk2D6DputWNwkhu/llg/u+4rRO5zSTRX0bT7rxBcpo8RDxTAsIGPy/hXzf4u0WXw74q1TTp08rypTsFfSenSNaSwyRlopkbCsvUfjXjHxb0651z4pfZ0X946AufT3pS7lU+xy/hXwpdeKrk9Y7JeHkPf2r6J8AeCoNItEjs7Ybf4mxyay/Bnh6Ozs7eBEBCAA7R1Pqa9f8M6S1rGRv/dY+73rCTtqbk1tZC2jO1dqqOmK5O70/7RczHIGTkV6FqUQt7bGeSOB61z0NsJd0joMp0rkctRpFbTNMjgjR9g47nrTNRnXDIMcevert5KygZIVe4FYt9IXZdoDIfzpJ3ZRUZhIWRm49fenJCOM5GOpHenxW4xlVOPQ1dtbXliQee3pWiAjS2JZTWjDApLBwSQOvrTre2MhAAIYd6vJAQ5XIZa0TIKf2Vdyt1x2qbyWTDbQwPb0q0LcmQnvUiRYHzHkdMVaAiWE4GOc/pWnptqZFyT8w61Xjtt5BztbPFb9nZmIYxktyTWq0AfbQAIAynBP3qsbDkhuCPSp0h2Rr161JLCUB7lv1q+YDOlhUwGMrlW65qz4e8TX/AIVuhJDIZrJfvwk9PpUUqkN0IPpVORcYDcAnketK6LPedA17TfFGmrcW1wHGMkZ+ZT6GppIWgbkdejetfPdhrFx4ZumvNNfy5h/yxP3W+tex+BviVYeNbYW1xttdTQAPGxwD/u1zzpJ6xG1Y22i3c9D1pp4xuH0xVu4gMJKnkDkGoWw2OOPWuNpmZHkFemKQr+Ipd2GIxketBfv0qADGRnOK5L4iMRJp3p711w+7jt3rlPiLhraxAG4BqUtVYqO5zOngGVhghs/nXQW/IC/yrBtGLXKEjFdBaD5yC3HrWlJWGXwrOvv3prqM5zU8QDKSTxjrSPGQAcDd2rZoTKbEKcgVC3JPGPerEowDxzUR5wM9KysSNSPIBxyD3qyiZwex7elNRA+DzVlE3/7P0ppFioAuMdT6VKU45NOSPGQOKlMeQCMVYFVgQcdx0qIjgirTrnPGPeq7Dn5elZyAo3GRgAAt61Ew3bfTvntUtznf61ENvUVmQPVdzYHIHanjpjoT+lKgzggbamVT3H0NaIBIlKoBmnYHKkfMehpVB38H5qcy4GPXvTKQ0jBx+tKql1wTg9sU7HGDzikGQMniiwx4+YfTvUqgqAT830qNVIHJ49qsoMn5elWkA6OMKxJB9akEZzyOvSpoYyoOefenMu3tQBVkTavTJ9Krnocjmrd1wgOaqck5A4oAOgwfmHrQEGc44PSlQsDnjrUscTMx7d8UrEDQoXOeT3pTk4yMD1qTyj3HWgx9RngdKYBgdf1pjR+jZqUoThR060MmDjbg0rAV+5GOaQAAYqUpk9cN2qPBLDjgVDQDo3POSQDxiuS+IXgj/hKbNJrbC3cIO3I+8PSutACt/eJqxtKYyMk966cJiq2BrRr0HZxPOx2BoZjQlhq6upf1deZ8s3tjPp1y8FxGY5UOCCKgGM+or6U1Xw3Y6i7zTQRy7uJEK8sPY14b458PL4b1x4oVK28nzxg9h6Zr9tyTiWlms/YTjy1LX8n3sfz1xDwnWyaH1iEuam3bzXa5+j+uRebZkgZyK8vv4GSVwfWvVZGFzYMemBXner2+6dh2zxX42/hP6ZgzMsYS06/Lwa35JtkJOcADrWZBiEg+lU9W1EvuQEgfzqFoU/eMvWrv7TJ0+RevvWLPIADjkVcuAW6nnrg1k3Ux3YHHtUt3NkrKw3cZHwvWr9lDhuTn1qraR5XceeetaltGc4GKz3ZMn0NW0wQpAwK1ocbDyMelZdmeP6VoKQI+vJraJkyKdsg5rKu37DvV67fCkk49Kx55NxK96plIjZhuHPA7VoWaE4yetZkQ3SgEfjWxp6cAn1xiojuNmmifKQBgHoaiBKtz1FWAAwIHT0qBs5BPb9a2JNC0bpzwavJlhweKzLZ/mHpWpE35UIzZbgAwBWtbL0J4rKt8ZGPzrYtV+U1ZLLQ6VHNypFSrwBUU5wp9aCTEv24bJrnLp9xx0rc1B8sc8A+tc7dsAxHaoZtEz5mwxFQcHgHmnTHn1qNjjknFZs1LVs6hvf1robHcCprm7fBccdea3bSbaAM1pAzkdFA/HWr0QAQd6ybSTPBrUgJ2D0qzJkjrzVC9i3j5hn0IrTC5FV7qPdGe3vQM43UkCzHPU9KpkcEVs6lBhfWsp1HTHNQbR1RGi7mFbMAwB6VlQrucZrXt1qloxSLtrFkjuK3LRQq4rNtIzwTmtaFcCmzG4lxgqc1gam209eDW1duAvA5rnNRfOQOT6+lA1uZF1L8xrnNZZ1XfGcMrBvyNbkp5OOcVk3S+azqRlmBApWsdB7no92NQ0LTrkHJeEZPvVjoa5X4V3zXPhM2shJktZSufauqOMg1Jzink0lL/AA0fxUAJQefqaX+KgDnNACEYFVtRv4tNsZbqZwkcSlySccCrLMBk18pftd/GpbWxbwno1yTfy/8AHy0Z5jX0NVFczA8R+P3xQuPit41lzIRotm5SGJT8rkdzXn6HBUjB7DHalVBHDFGoHA5J601htYjGF9quTNUrFlNyyKgORnJJ6GtzT8sM7eCfyrBQbgMn7vStmzckLtz+HepbLOv0+IPGGJyR2rZXRPtcWAPvDnIrG0Pc0yk87Rx6V3ekwNIoL8Z/hrLYTPL/ABZ4BC2LPs9eAK8dv9FbS5gFznJ+U96+x59KjuLdonUMrDivGfH/AIKFu7yLHg84bHFUjM8o0mcKdgBRwc4Fdhp1/NHNFJbTtDcx8qwPBPoa4y8spbC4BP7tvetXSr0CMJuxKTyTVp9ROJ9DeCPFMHiKAPbIYtVjG26th1fH8QFd7p92U8uSNygB3YHUGvl21vdU0a9tdc0CbZrVkd6Rn7s690Ye9e8fDzxvYfE/wtd+JdLlWPUbWXZquiniS2fuQvpXqUqqmrPc8qtR5HzR2PUdD8RwLe3EurSNI045nYblPGNrCvnn42fsdaR4+ku/FfgmH+xPF7ZZbdh/otyPp0BNeqRX5aM7WBRuxroNL1y6i082JmL2BO90/iH0NXOCZlGbvqflz4j0bWPB99PpfirTn8P63DJhoZl/dyjP3lbpWdcwlrhlUFtybhj+IV+q3xH8A+Cviro9tYeJNNj16N0KpKFAntT2Oa+JPjL+xp4v+F7y614Ylk8XeGBkm3j5uoF9CPQVwTo2V0d8Kiloz5slZZrdZUZvlfB+vpWeQUvJo2hIUrnr3q+k8V7bXUYje2kgk+eGVdrofoapzs0eqRMVLxsnIHU1ys6EZM8Z8kyKzFlPfoKrSgOVZT9c+tXZlbbKWyoJ4SqM2GVCT8o60rXGV8GMkLyc8tSqBuyefWkLZ3Feh70gBUYDbjUAAUEHtngmvbv2f9Si8URT6FqNwYZbbLROx4xXiiKOMt9RXSfDfVG0Px1p8wPyzN5TL259aaJauj3bVL7+zp5/KIIiOMnvjvXKaLoT67rM99I5e6mIAdh0FdH4nsGttb/s5G8+QkOzp0IPOK7Pwn4a2fPJGFAA247GlUkkTBWL/hnQUgeFFQfKMMR0JrvLO1WMAbNrD9abp1hHa26qqDd1bHc1bllCqcDtXHJ3NDP1keYyKCMqMn2rAu5VhB28N3rQ1a42RnB2t1JNc5dytIcs4ye3rWK1LGSzbyG3deKptDiYnnAqXABVT83b6VOsKn5QxyvaqALeANgbiT7VoRw7MKDx3Jot7cEDj3q9DAzsdxBFWJiW8BdgQSOxHrVyKDDbSPmHTHpU8EShuBg4wpqyiGMnK4b3rRMViqsYjcnqaEjRCzMCd36VeaAZ+ZTk8gVPb2ZbGeQeMVaY7EdpY+aF2ge1dBbW+Mc5x1qG0tdsZjxhv5VsWsQ8gADaehJ707klVVJ3ZAB9KHjwBkY96u+V8xAHzetMaEhGGc+5oAyJ1JycYAqjdoSF4+Y1tTwbpFVv/wBdZ11DgsFA+XigtaGHPD97IBbp9axLqCaC5jnt5Wt5ojlZUOCPaulkiO4he3esrUIQMYy5J6VV2jU9Q+HPxfi1gxaTrxEF4PlhuDwsnsa9InhaNsjkNz8vpXyxJaxz4BO45+8Oqn2r07wF8R7vSDFYakTdWg4juDyVHvSdP2iutzJ2PU8AA+npVebdEF4yp7VfMaXMKXEDiWNxkFahYEgq3GK5HG2hBFHgoM9q5jx/E8tvZeWNp3c56V04QqOv0rn/AB0C2nwR9y3b0rPdlLc5O2H+kAHnntW/bDaw4z/SsmzhJmXsBW5CCG9/QVslYpmhAOcHlfSnvHkAfeA9O1FsBswep71KRgbR1NaMRmyqS3+zUWzJHTNW542B64qLaQ3Iz61i0QOji3Hnge1Woo93GOBUcUR6duxq9DH8hPUVSVixIouSe9KVVc84FSYwBk8e3emypxnGfrVgVJMscDpUDbdpHSrLE4J6D0qufmOcAH0rGQGbegs4I4AqCP5nI/I1PectkZwO1QR/M3bn07VkBai5AycsOBVgZPPYdRUUK5YY6VZVAOBwe1akDMDGRxTnXBU9aUcMM9e1DA5yDnNVYBcc57+lJtH4d80oUkDnp6U5RkAnrTSLFj54PAq/bQ5GR09KrRxl8enoa1LaMD7ox61okBJFANpHamTqEBOMVexgAY96pXjEAjG6hgZt0284YYPaq8YJbPUCnTkt0JBHrTLcfPkZOe1RYC1DCSxJHHap9nA49qfHESvXNSbR06mrsBFswAO49e9NYbh8o71O6Z5J6d6YQSoxwD1NFiWQDge2eaXAJ55zTv4sZ4HWk7HjAHSpaEI0Rl+7zjtVZkIYnpjtV+1+fINE9uBzg59KTV0BVtlL4XpnvWkLYGPJ5wKp2kWJM963I4QYsMpUY5ojEDnZAAD9a5Xxz4Vj8SaS6ombmPmNhXV3hCuxHABxioQx25TB9RRQxFTCVo1qLtKLujjxeFpY2jKhWV4yVn/Xc+mdNm86J06jHSuQ1yIfaSCMDPWuj0WTF1jPUVh+Io8XD54Ga9Brc7Y7nNzSEE4P4VlXkpbntV+46msy4yW47etYnQjPu2wnHX1rKILNxznqau3zZ3DNVoFz8pOcd6zZV7Fq0Tsp/A1pQKQORj+tVLVcIBV5BkkdqEZsu2/GMdPSrTSYTniqcDYUAfnTppgowf1rQkhvZgqetZTuS2TVi4lLuScH0quDu5xSYElspeULyM1v2MeCPSsewjzMmT7iugjAGexNOIMkkwAe+KrSEkrUrvhSBxUXXHoOorUC3bE/nWpCeBWVAxFaNsxY4/WmiJGpbZB4rYtx8oHYelZdkpxiteBNowKohkwGRVW+fYPQ1bxx1rO1Bic880EmBqTZfnnNc7dfeYCtu/YlieAexrAuHKtz+NZM3jsVJDzntUZ5zmpJG3EHAxUbYJ57elQaE9qfnBrWtpMH0+tY8BAOOmKvW8haQZ4FWtCWjpbGTccjg1s2zZA/lWDYPlMjt+tbNkdx5PXtWpizSU8ZqOddy1IlLIoI570CRzmowbicjHvWLNHjjGfeupvIQc57Vi3EQGcD8KC4uxnRqBIM9K0bTll9qp+Vk+/ertsuCKlO5UjZtTjHWtROE61l2mDj1NaRbanpVGTKV7KBkd65rUJNzEqfrW1fS/Meetc7eyAuwBpMuJQmbIODWe4/ef0q5KapOCrc0rmx3HwnvDb3d7ZMc+aN6ivQiOMeleP+E706b4gs588M2wn2r2KVcSHHOeaV+pjLcaDxSYyaPWlXpS3JFo7Yox61De3UdpaSzynakalifSmBwXxp+JVr8NvCF3fvIBdBSsCE/eY9K/PHUr2517VrzXL1jJf3rlnJ5AGelerftA/EdviN4sktoX36bZMVU5+ViK8nLtJnC7EBwTW1uVWLgr6kagOCMcmlMJAyR8x6Adqnjgz8w5Wp1TDHHK45rN7mpUgiZRzyetatoNhXqWPamWUAUkAFiema3LCwBdQRhvWodxbG1ojFDGjA5b7wxXeaSQUBLEEGuS0628uQn7zHrXUWEnl4B6inYm9zqbIbsEdar654bTULV1KCTcPyp+mTBnAzz2966nT4zIm7HTgigTPl3xx4HkhDbUyQTjIrzRYGtZGAG4occjkV9p+MPB0eoW7usfzEZ4HWvnfxp4KazmdhGUYHOVHWmgucppOoERpgkTqchx0qt4lvNd+GusQfFLwWm690/aNc0tfuXtvnkle5xmkggks5TGfuk5z6V2Phi8jW4VHAlgceXPG3IYHjmtINp3RDimrM9d8H+LNH+NXh0+OvCPlrps0Qe508N89u/wDFkduc10mhyR3FqhjYlXOM+lfA7eI/EP7HvxuvbvRvNufCernz3sDxFJGTyF7Z5r7y+HXjLwv8ZtAsNf8AAbKWZM3lgXw0T9xtr04VVNHl1KTg7rY7C3gNqi7MIQQcjqa0Z9WudRu4pDILe7wI96j92V/2h0rNS6Rwy9JE+V17qfSnygCLB5DdCKtq5km0eNftLfsheF/iukl3Z3Nv4d8UbP3epWfEEx9HA4r89PiX4D8T/B/WLbSfGGkNYkkpBqMALQ3A7Nu96/WZYtslu0irc2kL72tm6P7VzfxP0bQfGeiXelanpseq6XqgMIspF3y2zHoY27fhXJUpHTCq4vU/JG8RzI4OSAM4XvWVNIXxxnB6dq9x+NH7Leu/B0XGqaTNLqvh+JyJLB1/0i3XtkdSK8ON1b38Be2UqoPIPXPvXBJOOh2KSkQtzJnj6CkUYJPc96UjZz0zQqg8HPPSs1Yseh24B7d/Wp1mMM8Eoby3EgIb05qOJNoPf2PetzwR4efxh470bRkXekkoeUDso5p7agfTvhPw+5gtLi6TzZ5I1ZWPXpXpen6esbKZEwQO3So9P0qK2d4gP9GiUJD68DFaQJjXbg7mHeuacrsa0Q4TCMEj8TVCefzmCqduDmkuLgx5Unn0FVHYGB2DYAHOOtc0uwjG1W8N1dvuAUdBzWXGRlhjP9KW5ffPvOWH5UkEZGSPmJ6e1CVkVYmQE8jBXuTVu3gUfMR1PFRLEcIu3IPcdq0bWPau49RwKa1YyzBBuDY+6OtXoE3fKqgD09aZbQlsED5O9aMUWeg2gdGFWtQHQwjZlhtA9KtKm+RSRvP8qcsYYBsnPpViNAx2oMMO9X0AjjgIJ53KTyD1FXbeFJAW6AcADrSQ24bcevHNX7S2HHBX3qAJ4IvLX58EdvWrqKGI3c56AURwhlGRgY6mp0iITjBq1oTYhCk7gRlqY0YI5GT6+lWTwMnlv6U1k2JkcZp3KKE8Y35B/GqVxahg21uOta0iHg4GO4qnJCrnIyO2Kq9wMGaIKhJGfpWRdRMi7fXvXUyxxhCG+9n5ayb21BlDZJOOlOL7gYUFt8waMBvVfWtuztikbKqjD9c9qLe0YtlVCnqDWrb2oLLk59cV0R0Ezb8H+ILjw3MtvPMZrGQgKT/Aa9LYJLGJYMMrDOfWvJvIBUqRj2rrPBWqSpcfYixZSPlDdqicecZ0znrkYArmvFp3/ZgCQc11Uw2ZxyveuS8WSky24PpxiuC1pJCWjM20i3SAD7o6mtKM7myO3Q1Qs2B/2SK1LddxwPxrYe5ctn2KAVJ96n2HacHLU2ENgr1qcR9hxjv60AUZV8zJPWolj6Ec47VfliHBHJNQpHtJP51LRNh0C7uf0q6qkdBkelVoQdwxx3xV6JSAc4ApooZgDgDiopDxn8qsNjDY61VmPPH/AOqn0ArSAEn+9VU9ckVZkY9zknqagYfxA/nWchMz7/g54PFVIAd2OBnvVy+zg46HrVSA7V3HnsKwBGhFtUhe1WEBGR1qrEe2M47VdiGCQDW6Cw0KGGccjpSMMA54Y9qkc+xB9KaQc4HU+tVYYwdMj8qmiTcCFGT3qEIcnvVuKPcBtyGHU1aAngj6HPNa0KDaDj8KqW0JAGRwe9asEeEA9e1aJAIwwuenHWsfUJDlgD0rdnz5R9OwrmL9wZCR2/hrOfYClJg99tWbNPnHb0NU9vHXrWhYrztzk9c0o6sC/EoA5HNP28HjIqRFyQc8Y60ZwCAMk1qBFxwM5BqFxg8fp0qfYQuOuD1qMjDYHSgViIod+ccnqaYRuHOR/WrG35ht6+9Qnlz2YdagViO3b97zwM9K24Y/MX5hliOtYqgFzjp6mtvSkODuPWtIIRUezZHG1flz2rbhXfBkgZAxzS/ZRyTUhhAjK8jihxtsBwevkxXIjXoTUNu/G0nFReKJWGpFM/KPSiBswKcfnXB1YH0ppBIvk9+tZPihv9Lce9amktm/T6c1i6+/mXcpPqRXrsqO5zVyPvHtWbOAqHJxmtOdScg1l3Z4Y9QKyZ0Iw7sjzCBznpilgjBUKT8wpsp+ct71LAu0EnjPPHesXuDLluuOv3atI23I6mq0JUcngGpNx6jrTRDLauAOuPaoJ59wwenaoy7Me3H60wszn1x2q7kjXALVJHH2PGaQKS3Aq7DCB27daNwJbCFUbPetJWBGe1VIcDjGDU/OMVaAJDgbm4HamKQ3ekcl2+bkDoKRV5/pTuBfh+7kjNadiuT7HtWfbL8wOOK2rCEk59e1WiGaVpGVK4FayLgVTtVwMVeXgVRIyQjGKydSf92efxrTuD8h5xisHU5h5ZOfwoEjEvnAOD0rDuH/AHlaV9NgAsOayJWyS3YVizdEbDk/3fSkznpTep5GDQBjqOfapKJE5P8AWrdtJ8wqluHIqza4B5+aqQnsdJZsNqgDHrW3ZMfSufsmO1ScZFbdoehJwDWxgzaiPyjvT26VBCRsHpU3f1oEitPDvzxz2rJu4fUc+tbzjKnFULiHv1oGYMkWDkfnUsCAY9asyQbqjVMH0FKw7mhY8j2qe7n2oMnmqkMmxeagvbkOOOf6UydyrfTDPT8fWsS5k3Oe2OlaFzN/CeT6VlXB3E54NQbRRWkYknA5qs+Op5qyxJPXmopE3dqFoWLbOUZGXlwwYV7bpt2L/TLW4ByWTDGvE7YBWIA/CvTfh1e/adHntifnhbOD6U7aXMZHSnhqX71GOc0q/wCc0iQ68V4Z+038UF8L+H/7Jtpdt3eqUGw84r2TXNUj0jTJrlyBsUkZ718AfFnxC3jDx7c37StJHESq5PCn2rSC1uNK5xxjSNCnzbicn6nqar+UzbouOe9aRTB3A/Oe3rUbQ/vFwuPUUN3NdtinDBwAqE44OO9aFrZFn4Hyf3afZWhDYyQWPHtXS6bo5yGxlgefekDZQ07RSwOQAxPX0roo9LWLYQvIHNaFpaJCSO3WrOzcMnnHeouQV4YV8zcOD3q5FIwOF6U1YQpA5AJ/Kpo4uwHI7+tFwNTTpxHjnA7n0ruvDtxvAO8Ff7p6159aRNGwznB6iun0O4FvIOcKTw3pSsCPQ/s4uYcMAQa4Pxt4JS7id1jyRz9a73S51lUBTxitSXTlu4WUrz2xVxGz4s8V+CpLSdnhUopbnIrEs82N+MpjHDAV9TeNPBUcySMsXJByMV4jrnhA2js0akZ4Jar1QJ6WM7xf8MrX44+BLnw+WSPWYVM+l3RHIkA+5n0r4/8Ahp8RPE/wA8ezajp4ls7/AE2byNW0snAlAOCwHqa+y/Bd/LomqRxsXERb5HHVTXnf7Z3wjh1e1i+KPh22AvbYCHWIIx/rV/56YHoK2j7uphONz6j+Fvjvwr8XfA0XiLQbl3vpiGkiDfNG5+8riunZJoCUmQo4HcfKfpX5XfCb4sa78EfEEPiXw1OJ7C4IN5pmSY7iPvx2Nfpl8KPi5oP7QXh2z1bRbzzYLdQLjTmIE1o3fI6kV1RqPqcEqdtjZlYtn+7jmuf1RBbKs9qTFKrb1fureorptaiitpXW1kM9uDgTYrldVnED72bfDjBI7mtLpoxkmjzb4p+ILrWIEs9sJ1WdwjX0oysik9Gr44/aB+Ad14W15rnSkiW7lXzZEtsGCXP93HANfTvxNuhcM0KdGyMegrxHXtbubO3Fn5pnsYzkjO5hzyQa4qqV9DohJo+V0Jed4ZYzFcRcNG/BFORicgckfyr2v4qfDPTtXWz1jRr1J5p48h14LH+63vXjRjZZ3ikUwyxHbIh7GuN9ztTurh93LE8KNwb0r6B/ZD8FhxqfjS7XY0uba03Dr7ivA4NN/tfULHTEcpLezLEhHUgnBr780fw7Z+DvDumaHZR7IbKBVKgdXxyTWVR2VikWwBCoA5A5Geuaq3FyQPvZk96We5GCQcHuaxru6ExZlyB6j1rkGTm4MjHPzFe1R30gjt8fdZh8wFV4sllaT5fUr1pNYkaWNU745+lZ2Aw8rJMQfTH0qzbRpt+8doGCPWo7aNZHOOFIxn3rUtolABUfMvGD3obtoXcWCJVQHnA7VqQwkRhyPoKggibzNxUH2rUjiC7UJJXv7UILk9rb71A3fL7VoxQbQFKYHpUdrFjoBjtnvV5VdcKxxn+KtVoAiLgH5fqfSp44S20Dr6ilSMlf9nocd6uW8OMYbHoKGxpdR1vbBDkLyOfrV+FWwOM7uo9KZGmDuFWYlwvXgmhCJFH8JGcdPapRGCoIpFQ4znipChKccA9aoCNySRgZbuaayfL83DetSspCjHAFMbd9fXNQBXlQnnGKjnXIDCrTgMAfvAc+1QSDLDrtJrS4FR4AT9wbj+lUbqyDTAA5GK2Xi/i7jtVdo8tu9euKqL1AzbeyLZUnpV6G3C8HhR6VOkAI3Dsfzqyltu+bGCa15gKqICuTx71etxJDLDcRfLJGcn3FAtg5GRg1bSE7Rgc+lUpAdk91bXllE8DgIwy248g1w3iW6E96vltuVBjdVxYXK7MkL6CnHShIA6L83XBrnlHW6AoaZC207+/etiCNgRxwOtJFYygjKYJ7elX4bbYRu/E+lSosPQfAuT8vNWVGOnU04QhFGO/TFKqFdvQ1pYCF0wMHp6CojHntgCrmGG49R7VEwBGc49qloCKMcn07VOhG0lvrUSDjHT3pTk8/rQAryZGBjFV5W7Hp7VLIAq7hz6Cq8hAP1H5UmBXb5s9qjbdgZ6elPYg8dR2FMHHOSBUMClqKELnPHbFU4W+YHt6Vf1DhAaz4uHPcmseokXozls/xe1XUOSCOorPVgpBPfvV+I8A/lW0dhk3HX1qJvXqe9SeYcYxketN29DVANXAbrgGr9orHpVRUwcHr6GtGzi3bewzxVR3A07aLcoLDNaMUfyk9BUFsuAMjJ9KtquOemK3S0JZTvn2xYBrlrpizMcZz3rpdTYGPpg1y10C2QMda5am40VVHzHPJFa2nKPMGRWXGPm46itSw+Vh6+lENxmmMZIHyqP1oPzHkYpDzgZ/+tTXOMe3etgAkjk8KeAKYRzheRTlxyCeOtKM9jgHrQAm0bT79KhdC2QOCetWtvzA/hUbIT0P1NAFYRbmULzjrWvpw/eewrLVNpJ5GO1a1kMKpH4+lVEDcgTfgEcU64hypA+9S2hyqjPA9asXA/dNgc461pJaEHjviZm/tyRT09KW2fMYHYVH4nZjr8oPC+tJDkpgcCvILPqDRUH24t2C1ga781y/oSa6PRFy88nop4rnNYO+ZsV7T6kx3MC4Oc1kXnKn9a2LnH4Vj3w4Pr6VmzoWxgyKPMJzzUsTbQMtz702QH5uACOhoUgKMn/61c42WkO7APIp5OATnaBUUbgDg8GmO59fwqyGS7+SAce9Sx8NnrmoUXd0xnvViFcYyetBJYiQg8c+1W4Y9qDdUca4wO3rVpR3NaIByHavJ/GlJ79qjzg56+xpVG/LfpTAcCSOO9CrlhjpRj5c9KsQRF29DVJXA0bRMoueK37GLjuKzLS3ztGME966C3iC4HoK0M2WYEKjP6VPnANRqMClkYY9KDMq3bbfrXN6rcEhiB071r382OM5xXM6hPknB+UdqVzSK1M26l3DGcms2RirHJ49KnuJMk1VPU/xA1i2bruIWK47ijg85w1ICM4pGbjpzSAcDnoelW7fhwM8etUk68ck9vSr9sBkcYpoTNu0wuM1t2v3Rj8jWHZnpjrWzaNxWqMWbMDfJmrIPGR1qjAcADrVtGqhEn8NQyrmpaawz/jQBnyxde3PaqzrznFaUq7f8KqzL3xwKAKrMQo/lVK4znjrVyUd+hqnP9zvn1oAz7hcnk8iqU46461el4PrntVKdck4qGaog2A4pjKNvHJqUAECmvEQuaLDZWjyshrr/AAHfCx19F3fJOu1s+tckv38irVvcGCaGVTho3DcVSV9CJHtbLtZh6GgZ4FNScXNvBMvSSMH8aSSZbeGSVvuopJrIg8c/aJ8VS6fpS6faNiaQckdq+QJtMkgkkLtkuSzH1NfQHj66PifVb26LHaHKLnkYryfU9K8uTy8bgO9b/CkbxRyC2hZwCOR3qRLDzmYICT61vNpRkf8Adkk4rV07RjCq71xIRz6UroGzM0zRQkiuVJBHOa6CztlgjCqMgdM1YitvKG1RlqmEWcjuKm5nuMSPghRg9zVhUJQdx0p8UIL4AJOKvQ2xCjaAfVTUsCpHak9RnFWUthhfl5HU1ejtwQOPrU4szn/ZpgUoo2LnIGO1XLXMTLjselTJaHkAcCporfawbH400gOs8P3bkqrd+fpXeWGZIvp+tebaS5WRR0969C0SXzIQP4hWiViZO6JdV0wXtuxKjpXkPi7wxjzNqZOc4Ne6FdwI/SuY8R6OsquxXPtVeRCZ82ahpixzRq0Qib1Feg/C3QF1rxfbafeQpd6TcWzw3ccgyjKR3qtreg+Xck43Anv2rtfgnYtDcapIwOxE2hiKvpqN7H5b/HX4bSfBn42eKvCLIbexFw13YKw4aNzkKvsKxPCXiDXvA+sW2seGNVn0DVom3EoP3U6+jjpX6N/tf/slXP7TE+heIfC+oQ6Z4z0keWwnUFbiP3+gr4j/AGmPghoHwPTSvCUfiU+IviBdDztWNu2IrKP+5x3qHL3lYyUdz3n4e/8ABSDwfqECWXjTTW0XxPZrtkntl3W92fX0ya5fx1/wUN8GXOrS23hjQrq7jUEzO6fLu9q+N5tGtY0EPkKyjkPINxzUC2sdvuEUYiPRlQYzVe1khOnF7nsev/tWW+vzSBtOkiWQli3f6VyT/GDQ7iRpDHMinqpFefXSrH8qwgf7RqjNCgUkhc4544rJzlLcr2cT1XR/H3h2XVbRnuylqZAGQ8BR6gVV+Lfh7R31B9a0S8juoEwGZDy+fUe1eTS2ELoThQD6Vc0LSZ72VLe3uXgiZwnzN8gJ7ms+o0lHY774F6Uuu/Gjw8kkXmRQs0gHoexr7P1m5calchmDvu6joa8d+DHwGu/hRqMniPXdSiv9SvIR9iW25RFPfIr0Oa52zON5Zv4q468veSRaHXF1yVIITPJFUpZSp+XG09vWmmcONinAHY/405V8wABCuOxrC9xgZFiG4vtP8XvUMl09w5Zh8nRR3NS3ML4VXAI9hVUuscrK3Ud/ShgTwwkrhSPXFXoUZRlxhQOMVTtZCckjaDwprQt1IcfxD0NZu9x7l6ziZlBI2+gJ61qW679pZOP4hVK2j8xhnnnIx2rZgiaQ8HGeDWiVyizCgLjHAA4qwIfMYdz6UkcQ2jJBUccetXY0KsMDOPSrGkLFEFAOPlq3FbovzcjNCxgJjGCeSKsQoPKPf09qB3CGFiQCPkHQetW4l2tkjpUcZIXb0qaMDdxzmgkkCgqd3U+lKw8tMDqaAMHB59KcMuMg9OxoAiK9GJyelJJnfjqR6U/qSfzFNxyMfhQAxuvAwB1pu3zOCMEVKBuYk8Y6j1ob7uSMDtQBEQG4P3u1J5Chjxtz1+tTkBl5H0NIoyeRWlwGpDxuParIiyAT26e9EUeXPcDnFW1j3AH9KYEUcW5/arUMTljnqKRF4Ixx7VahTdgelWmSxI4QF46Z6mrkMf3WU4HpTVQHjofSnpna2eM0XBEqjcxI6U5cYIHX0NNVscEcU5scHGKCiVgNgHfsKYMYPGGo3Y61Gx/GgBw64HTvTW+9nhl9qHcnAzj3pBjoMioATOO+f6U05KkfwjrTsA5z+QpvQHsPSgBsnAyBkCq0vJHYVZf7nXiqz5Y8cn0pMCJ+cr3qEgD19xUrknjoT3phGMDp7ms5AVbskoS1Z0aF35O33rVufmQqOTWYUKyDn8axe4FgE/exuPQVcjxjrxVJeOhwDViMlwB09fetYsC1E7E7SOB+tPCbgRnBpigHHXjvVqNMnB6+tbIAjiJI4JPY1q2cBAGKq26FAQSW/pWpapyDitIgaFupKYPPvUpU/wC7j1ogT5B/OnSDP4d60AydSfgnODjHNcrL8oY5785rpNUIIbJ57VztwPl3A/N6VxyeoFWOQAnsK1LaThcduSayC4DbXwSfStK3m2hRj5O9OGgGvHIr47A96M5ORxjtUMcoxgCpN+4AgYzWwDl+ccfdHepEKlhuHSovlKgDIPenxnOQTgUAToA3OMZp5jwo4x9KSPJZf7o4q2ibl9RVpAZcsJVwR+VXrMhNox0NLMgw3GfSnW67On5mhKzA3rQcjuOtWZ9phYYNU7M4UGrly48rA7irnsZo8X8WDbrspPQVHZvlBx8vrSeMiyeI39D0FMsX4Cg15K3ND6w0lQtncPjGeK5fVMNMwrqrP5NFY56muT1L759fSvZfUlbmLc8ZrIvQWXrhq1rr7xrLvFyOvFZmyMaVcnb+tQFQvHUVclBOQOBVdlUEEHI9KyZbF4CACmqN/Q9Oue9B6DnmpY4wOD070EMkjXDjsKtxKA+D9agRdvA5+tXYlUY7+lUiSxGDxU3Qn1x1pqDA9SKkwMYPBqwZHzjHWpVUnnuaYFI4A571YjTIA70AIsWSO/tWnZW+Dk8H+7UEEZyAeST+VbtjZ4xxmtES2WrG1VUHfvWqqbQKjhiCKPlxipN23rVGbHkYqtcz7VxnntTmkxms69ly+RQCKV/L6n8q5y+b5mw3WtS8mDOeenUVh3hw3A59KzbNYoqTMNwz34qsx2scdPap5sn0z6VU539cHvmszRDlOD0+b1pOvIOf6Um4tx09TSqOMAZAoAfD8pJzk1owADb0x6VQjxuH96tCDkAYqkSzUtThhite1OSOax7TC+xNa1oeAK0RnI1YmPHpVtH6Vnxydu1Woz09Kokuqc0ueuKjQ+9Pzk0AMZcj3qrKuBjvVx+T1xULpwTQBmzJ69Ko3I2qOwrUlXjHX2qjOoIxjpQBlTKM5FUbjk4HJrRnG3t0qjcfeBBAoNEQooIA7CiX7n0pwHIJ4NEgyKgZSKfLnOKkQ7l29PeiVexFQs+OataMTPU/AGqnVNAaKQ5ltmxjvil8d6qNK8LXk2fmK7RiuJ8EaydN8URb5NkFwuxweme1anxcuxFpy2itu3N/DzxSt7xmeRJEr2m51+/kkVxur6aVkAchec5Heu/aFY0QDOMVn32nC7jG5MBeQT3redmik9TjLDSlVvMdOvFXpbHaue3TFarQAEACni23dsr6+lcw2Y0NiQTGCQeuanjs8nOMAdTW7bad5gxs/H1q1/Yz/MUHP92hK4GAlrtIJXj+8KtxWTOCQp3dzXRRaMAE3DgD5h71YTTygPoa05RNmHbWRKcdAeav/YQuDj5q1EtFTIxgHrUpt8qB1I6Yq1FCuZYssPxwaia12sRnj+tbDRANjHNNeJQ5zj6VVhFezHlAN3FdTod2S4G7Fc4Fx9a0LC58qQYGM00gPRLWRWUY5PrRe2wmQ8Z4rJ0i838A9Otb0bCRc5yD1qGrGbPLvE2k+XITtwCck11XgSzXT/DNxP081ulWPEdgJIGbAI96ux3Nr4b8Jvf3x22VhbvdynswUZxWl7q1gb0PFP2qv2kLf9mrwNiyjW98e60jRaXZZ5hUjmVvTHWvyykea/vb3V9Tu5tU13UZjNfXUjZJkJ5GT2rsPiv8U774z/FPX/GWsStcmSd7bT7PPEECnCn2yK5KYhG+Y7kPWNPSnL3PdXzJjr7zIZYt6ngFQfmx296xb1FYHc2Dn5XHf2rdnP3Qg2J/B7fWsm7jdlYgKUB+YenvWEizDuQpd+u4DB9Ky3UocMMqevtWxfKUc5kXH8OO9ZNy6RI29wFPb1PtWQEMxVWAVN5Y4RR1Jr1PwN8OdSTSnuJrJrncN9xEo+4nv70fCb4WXOpahp19dqpvruQLZ2b/AMA/vtXt92b3wjLqOiJdIZJCBdmPBV/YGrSsZSl0Rxngb4n3Pg5k0XV98+iSPi2uWOWtwegJ9K9OuLtCQIZUmSQbklX+IV5vc6Ha3yTQtGGDDAUjpWv4H8yz06WwkLMsLfuy3XHpWNalFrn6jhPodTHOo+STl854rWs3+YEnI96x7aMtGHLDBPPrWijbF2h/m7V57NzSmDSyEHaDj5cdTWP5LJKVcDHXNX/NVgQT8wH36qSSKxxz8vc1I0JCdkbNuyc4xWpYxliN2enOKzYhuyWwD29DW3p4bGONx/Kgo0LGIsRg/KemK3IIz8oUd6p2Frj+HB9q3re1CheM56n0rZaASW9srdtvrVyOLZwBz2NOCCPJX7p45qVEIGDzkdBSGhqRbRkn5v51YjiDcn5aZ1ABGVHcVMOVxtznp7UCFxjAxk1LGoUMB0NMUfKcHkdqlRtoDKNw70AOXBCnk0YG0noehpEwzDAIzT+GJ7AdKAI2A2/Lnd70Ac+rU7G5gD37ihhk47DuKADYRyec0jg7wfyFPIJ59ewoxnGfujpVgJgt247inpHuYk04AkcduxqeNduT2NUAkceDip40yCO5ojGQCaljjOGI4NACKhGMNntVqNMdDg1CFG4YG096socN0/GquBIq4Iyd3vQpyTz9AaByMgYBNKeByePUVIEgPHXnvRuJbJ6UzIAGRk9qR8Mo7U0wJd3XIyDTd/yKo596ZuyevShXwD8uOelPQBxK85HTvQue/Oehpn3s8YFSICBuA3exqQBiNmQPxpjHpuGOOlSrk8EcH9KQrwCenQGgCFsbTlfwqGRcdDgGrRVmPA4HWq0+cEfw0mBWcMSegxUZ5APYdqmZQoHPHrTB0Pf0qGBDPkpjoaynJMh44B61ryqdmMc+lZtwACTjPt71g9wFBx16Gp4MsCD+FVY/m47jrViDJ4rWIF2DKr/LNXIkJcduM1SiBJBzk9hWjbLuYDOfrWyAvWyZ+pHWtO1Rv8RVK2QgjqPWtW3QccZ962SJZai+UcdfWmTkYwfxNSKCKhuTwR6daoowNVyD6ZrBm5U9vetzUvmbJ5zWLOpGVxmuKY7FDJV84Bq7AT3PHWqDDJ4IqxC/AJzxTixGssgDJz1HWrLHI9vasxG3rwOR3q0khGNxwDxmtdht3LSHd14x+tOXD9elIM7hjgYp6EH25qhFmPOR3z29KvxgFASfyqhgAjnrV+3B27Scg1qgJJIgV6EH+dRRx7W5PGe9Wdu7PPH8qTywwwegp2Av2jdMdBU905aMjgE1WgOxalnb90cenWiWxB5B4+YjXlwO2DVGxbCgcZ7CrfxCcw63CT8ytwRVDTXPOSCOnHavJ6ln166+Xosa9Cea5G/b5jxzXY6uBHZxoPSuOvfvHnivYexK3Mafg46571mXQGSCa07kcZxxWbccjpzWbNUZdxnIP5iq78NwMVduFORVRvvdOtZl9BmCDyOalQ5xmmAHJPanxDkEc+uaCWWIgenYVeiX5Qf1qnEhxn+E1ehXaAT0q0STr0GOtPAyDihBkHsakROfb0q0AKm4DsatQx8dPxoih/OtixsmfGVx+HWrsS3YNPsWGDtyTzzW/BbCIDPJx0pLa3ESjIqYtj600ZtilqieQD8KZJPkkVFITjimMbPKcEZrKupyT6VbuWxwOBWVcyZPP5UmNFS6YHJrIum+Yfzq/cvljk1lztz3NZs2RBLJsLZ5qsQSBg9eSankb8+9QkENjPy1DGBOD9Kcuchj17UxecgdqkT5m+goAmjG49OetX7frx+VUYeBjGPer9v19ferRDL8Bz+Nalo34e1ZUJycn8K0rduCDx71qSzSjOBVqJsjis+NuBV2I8DtQQX4Tgcnmparxtn3IqYEY9zQA44+tRkcn+dS/wANMbrQBWkXr6VQnTg45rSlXK4qhOOD/OgDGnHPPSs+ZQSQOlad3ycAVRcckn9KDRbEO0ZFDjK46n1p2MMe3vTGI6DOaAZVlBBwTxVWTjj34q3KM5zyPWqkuQuOtQHkRS/eBzyOeO1PknmuB+9kaVgON3PFQFyWznilB4x61adhD/s6SYIGfakltd6so61NCTjHGTxVyFRkDge9bLYlnPNoe7BKnrzVlNE2jJX5T6dq3xCMcHINSbQqkAcd6jkV7iMmz0lYizOM5+6PStJbFEVTjFSxptx6GrAQ7c54qth3KRtFPI6VC9uACcfhWoidzyDUc8GcYOD6VSYjKaPYRSBTzjoatSw7SM1GybRxximBAV2kHHFRSIMnvVkoAvuaaybm4HI60AUz9/nJ/pT43wwPXsKkdPm4H1pgUBgTQBt6fc+WV+aur0+73KueB6VwcEpV+Oo6Gt/Tbr94mW696GroTOsurZbqDaRmvJf2yNan8M/sueMJrU7HePyCw6hSOa9bsLgS/KTz/OvGv229X0nR/wBmDxg2tSpFFPiK0RmwZJSOAKiLakvUzex+SelxxW+j2gVCqvErccsx96tOXVVIURJ79aqaMHTSrQIfn8pdzP8Awn0q20scgQkNKw+8Kb1bbKWyK82EAwSQetZt0o/iLcnjHetSZtrjABOPlHtVG5OyAyuyiIZLEn7lQ1cqxzl7KttDI7Rnyc87uo+ldz8L/hsuszDW9WtJGhyFsbRxjzGz94+1bnwd+FV34u1e28Va/bmPwxbti2jlGBdt247ivefiP4PfwS1lJe3cQvryIT2draY2wRnoDjvVqlZXZzTq68sTltf8Ky+CtThiS+Se/uYN7vC3/HuP7o9KzFVo1O7MpJ5djkn3JqAtK8+93aWZ/vsTk1bgOxW54HVj0rJXMS/aaTd6i0cdnCZpm52oPujuTWf4e1Vdc8XatAjIsVhF5QEZ+UuOvNaPirU9Q+F/hCbXheR291dwskAU53AiuC/Z5V5fA+o3l4N+oXN40ryj3rCt8OhvSjfU9XhkXarr97pt7VOso83btz6+1VhEqRAY4J5IpwLKSQNuBjca886LGoSvkHJyv6mqUhyh28L6HrTEvGWNVGCw7mpd6t+89O1TaxaJbRCwUPxj7tdHpkW0ZYgqevtWHaEyqDjaR0ro9OhKovGSetUtxm7p8eUbHzL2zW3CmAoz9SKydOQsuCCR61twDB27eFHBqwJVDMnT5h0z3qbaD04xTQRgHoD3qVcP1NAD1GQeOPanhQg46d80isR6c0oPHPJPagocvzO38PvUkQOCKZuJ4A57VMgOOnHrQSNGSDt7U7rxmpEjDA4OKb06Dj3oAZ0AOOncUqqAOvB70q5Un07igL2JyPftQAmfmGBxjrUiptxSMCAAPxNPQE4x90CrAeq4Xrn3qWLPRhxSBQeOdvXNSwoNw9R2NCuA9Y+RzUqJkkqaauM5708AbeOAaoB4yeMjipOjAjtUaYIAxz0zTy3GRzg4oAkBLMWP5UhOW6bQf1pmSpyTz39qRiGbB6DvQBL90DHy+uaQtjjdn0NRPKTwenY0oPByPloAfu496ljBx1FQRAHOMmrEa7gckAUAKAT/ALopyLyT1zS4bqOKWLnJxwasA6KBjnvSbQB1yPSn4OfQ9qYyHdn0pWAaeRxwKgmXIxyWqZhyMcGom3Ase+KlgVHB2+vPSosjeeMf0qY5Ue5qLoMeves2AnUHJrNvF+YMenpWngPnPbpVC6UDtuI6ismBVUY+bGKtQHBz29qrqTuJz+Bqe1YlsDrTW4F6EYINakCfMB39qzYRlq07f5cE/nXREDTt8AAda1IBlfm6H0rLhyQGGAa1IziPjv1roRBOTx9KrXLfIT26YqZjgDFVrjAU9zQ9gMLUFDEg/Wsi4yeM/jWtfndGSflrLf5lII49a45lmZKoBO1c+9Ot5dxHr6GidHUEL27VEnL8d6lMDSicFOeg7DvU6kkDH3fSqSMAfX1qeNsnqRWtwNKKQj/a9KswnPzcH2rOgkbIA4Oa0YDk5IFaRYFpVOf9mr1uMDkfQCqaHv8ApVyI/nWpKLaDI5FSomeSMe1RRk446+tWUwR6Ve5Q5OM5FJMdsR3dD2qVBjHeobo5Rh2qJbEHkfxFO3xBFH/GV4PpWPpzNvOOMfrWp8TCItdtSx5YcYrIsS2/HRfX1ry+potj7J144AHoK466OCewrrddbfIxHpXI3hG9snn0Fex0IRlXJJzxWZPg8VpXOdvXg1mTH5WA61mzVFCfAPHJHaq8mc7hgfWrEpC5yfxqs5G7361kUCnnP60+PqMDHqaj6cHofSp4xkg46dqaEy1GuQOeKuInICnj1qCFA2MHmr0MXQVoSPjX0q7BAWHHWiC2ywB4z3ras7AHGR+NWkS2R2Gn7m5Xmt6C3CKM9u1FvAEUdsVJJIIwcnk9qszuK7hASTVOW6445z0NVbm+xuBPTpVNLgkA/pQNI0opPMPPX0qcqSucfnVSzyx571qbMoM0AYt/8uTnisKdyx9RW/qa4Zu1c9MApPHPrQXEpzHCH1qgck1dnI2kd/WqBOM+9ZM0uVZc7sfrUf3mz39PWpH7+lRA4I56VDGOU7s8Yp68gY4x3qID5iSeaegyfb0oQFqIluvOOtaFuMDgY9DWfAfu4H1NacKhenJ9K0RLLMAPer8LYOM59qoRj5RjOO9XITzitEZvc0Y+o7Vcjc4qgnOKuxc4FBJdjJx71OpHFVUOce1To3rQBYB6+lNanA5Wm/1oAYygjNUblD8x7VfI9aqXAJB4oAxboYGe9Zb4HXIOa1rxCcVk3AJkx+tBcRrMc+tRtk+1CkjdzQ4wozyT2oHsQv69MdqqzA4wOKtSHgnPIqsUDAk8Z9aA3KbjaemTSfdbg5B/SnSpjHpSheeOM0AyWA456cVciOWG7mqsS47celTwkhqtMhl9ANvH4U89/So4TuT2qXII561QgjPzeuKnxxVcHBFWV+7jPFK4DkzgDpTnXnI6+lIAMjvSZ4zz1pgQSRbh71A0Qxg1bk596hbkEZ6U0BTZNvUdKaU5qy6nBPH41EUIH17VQFd1IOfWozGQenBq20ZwMc0x4/lwaAK+CHwOlaFlLtPzfd9BVNo9vI5qxBxjoDVIDrfDsjXF/BADjcfvHsK+df2j/hDP+1X8QjpWq3s2m+AvC1vJLDFA203t2BlfqAa930m7FitxcyE+WsZG4dRXNeHb2S+1CztAq/ZRMxO3q+c/epxhzNy7GM5KOh+QMiSWWtatY3ibJLO8kgigHXapwM09mmT5srFu6L3rpvjFDBafHPx1DZEKiXrnf2B3c4rmUMe/e26RuhJ6Vz310LIXWOMbt27jqf4TXafBT4FyftBa3dym5bS/Cmj4fVbx+BNj+BD71jeCfAmrfFf4h6Z4P0mE5u2DX1yB8tvB3bNfox4f+GOh/Dj4dRadotsqeFbf/R3l6PeS9Cx9ea6aUPtSOatUcVaO5xfjTwhbaR4I09bm1Sz0lYFh0SCEjJVR99sdzXgfiRWjCLPM9zdbMb3Odo9vava/EMBsrKO2a6Z7KJmaFJmyY8/wivG/E0oaZlWMhnPynHWtal+XU5k1ocpCz5baMMOGZu4rd8MaKnim7mt3u47GztUMkrv/ABkdAKwYLOa/1OCyMghE8gDSnoo7mtH4navo3w3sryOyu11G3gjGy7z9+UjoPXBrz5u2h0JJnjXxu8XrrGvQ+Go5JJNPtvnZ2PA9BXRfsz67ao2r6BPMRcsxlhDdCPavFJ7y51O5nvLiTzZ7ly7N6e1WfD/iG58Ja/Yavb4D28o3D+8p4Oa55e8mjrj7uh9oRwox8tXyO49aDa5BHcdj6VZsNQs9YsbXUbPDQ3UYcbexxzRfR+XAVUE98jtXnu9zUzJYxEQQD7+lWIMCNcIXGc8VCZRKu3f07etX7WOMFQPlZv4fWpuBdsU8xkyeewrpbKPCMzHAPHHasWyiByFXH1rqbJEW2AAJxzirW4GlY/uoV3c46YrSh3IAc7h14qlZ5MK8Dce/ar8KMMAfjVgTgAnHr27VKrfLj/x2oj+6yoGR61NEN7A98dTQBKfnUZHTpinKmGB6NimDDAnO0DtTlwVG45+lBRKFySe/tUkak9MgehoRWbIHHFSIrbOvPcU9iQK/MOoo2lgQuCop23PGceooxx6Y6UgI1yX3EfLinKocEDkmkBJYjrnrmpQuVwOvtVgNbK7VHPqKco34wCuD0pxUAdcD1p6r8menualASA5GD064FSKMc4575oAyBk/SnDnAABPc1aAcnfA49aUffzjkdqCAp+99KAeRn5T2pgPBPJ6etN8wA8r9KSRg64JAz6VGW3KB6UASMxHfJNKDyR0qJWBIGcHuacGDBsdu9AIkB/dn0Pc05M7CM4NNXJUhhx61IpLLuUDAoGx0YJIx8tS7AuSMk0RnK5xz61KgyMGqQhVAB6k5HNOQc4HApqjPUZ96cM4U5OfWmA/gjk5pkmdp9qfjJGDg+1DLgnjp1oAgIz8x4PpUT9eevtUxBIz2qCYcHIwexpMCtICoGeRnrULYB4/A1MTkdyR61G4AOfvcdKyYDc4zxhqq3CYyT39Ks9xkcVDcLuVucCsWBn4G4NjjoaniBRsjoe9QbsAjHGealjba4x0poDSgI3At92tSFcjGRg9KybcncOR9DWpbnlR3/QV0wA07cYA5B9TWpHgoAOO9ZUBBJB6j9a0YsGPIyPrWyEyYuCDk8VVmb5eT06EVM3CD1qrNgjAOMdxQxIyL4AZ3ZY+lZpbg5B3HpWneruPBwfas5s455xxXLIooXKHGQTVTOzBYYHpWhcAAHrj0rPxtIH3vr2qEBYjx/DwasROWPpjvVNGAXPIFTxtzuzkelWgLqHGO2eprRtmxjJz7+tZcRLJ0wav2znGCPzq4ga8TE4zxVqI4bkYFUreTjpmrsQzgscn1roRLLkOXU+3Y1bj+6PpVODpjdn3q9GApHtWiBkij5B6VXuuEODVqMdc/lVW6X5W7is5bAjyH4pEQazZtjcGGKxbB23EHhewNbvxSIW+siwyBkZ9K52wkZtyvzjoa8xbstbH2Nq7Zyeprlbw/NwK6fVDw2TXLXZO888V672IRmXB3Z7VlzsMMBz61p3PfvWXO33j26VmaooyN8vqagLc4PepHB3HuDUe3LEduxrNlCrGG4zVyFS+CKihhD4B4PrWlbW5J2gYHrQkJslt4ANvGa1ba0ywIplpZscADOK3rKwO7nhK2SM2wsbAZztrYhgVe1LFEFXgYxT5JBEnofWtDNsJZBFH7isW7vw+7J+X1pmpaiM4z/wDXrFnufMBBOKTdi4osPc78jr71LbkMwrNRt5GOtalgmWJIwakbNqwTOAa03+VPwqrYR7I+e/erT9OvFWQZGoLuXPUmudvFEbE5zXT3wHP51zN+MZPSkyomTcHOR0HWqT7Sf5VZumJz3qgxyvPWsi0Qytg47VGAd2f1p0jZJz1qNCQG5qSwZsknqw6VKh4AzyetQ5Bw2KnjZcggfLQhMt2wJbGcitaBdo7VnWYyQemK1Yl5z+laokliHzYq1EuHz3qGNPzq1EM8jr3qyGWY/lxjvVuE5HHWqa9KtRHCjsaCS0hwQaso3aqiHkA1YQkDigC0Dj8KXnv1qJT27VKvNACMMA1VuASODVtuPaqz9TxQBk3q8Y/Ose4GHPPNbl6vGe2KxLpSST60FRKSjGc9c05sAe9GD09KjkIVRzzQUxjkE8dagb7uTT5M5x1ph9B09KAWhEU3AmhV5/xpyjDY/Slxt+npQJiquAOeTUijawx1po4HSpAAGHrVEFi3crnnj0qwMEZHPrVSPgnPNWlYbRxgUDsKMde9TIfXvVc4VgP1qcHjr0oBkobBGKcTnoKYDg880/O3igRGwIBwOtRsPTrUrDAPNR9RkD8aAIipZc0wrxz19KnwQCOtRbRv/rVpgCoDyBSGIDORmpEAC56U7I3EAcdzQBWeLB4FKqDI9ascD6UgAUbj25GK0ROxl65qTWcIgQ8uPmFZV/4ltfhr8OfEnjnUlEFnYWzrEW43zEfLitKx0m48V6tIsSZiH+slJwsQHUmviD9t747x/EbxFF8P/Dl+T4N8Oti8MDfLeXH1HUA10O0Y8q+ZxXc53PmGS/n13V9S1y/zLPqdy90F9AxyM0XUkuPLSPzZ5cRW9tEMtI7cDA+tOiZCzb38iDHzMeNg9q+jP2Gfgg/jXx9/wnN7YNd6DpDFLAy8i4uPYe3WuVLmZ1N8q1Pof9lz9n6b4UfCqNb23WXxRfJ9q1W9P34Ijz5We3BrbvbrZDcWMLt/ZSNvghZuA3rXaeJb27tJr60imdJpzm5Ctgew/KuF1BY1tgrfe6DFd0b7dDzaj69Tz7xbL9nZnkRZlcYCk9DXkviJpYC7sgLDhR9ewr1TxeoS1ldmAEOWG7tWDr/g6DT/AAnaa9e3cd5daiuLK2hYHy/VmpVbJXZCueb+LdCsPCllYSyaiLi8niM1xs+7br6Z9a+W/iT4wTxpqoFtuTSrJiIVzxK3qa6b4w/ET+0J5PD2izmW2B/0u6zyzd1B9K8wjQQIIgfk7V5EndnpQjZXZKGwC2MbuoHaleMBf7wYcg0xj5YUbqC+BnnPTFQb2Pob9mTxgt5puoeH7yVvtFqDJaZ7rXq99fma2KA4Oa+NfDHiK68IeI7DVbViCjhJBnA2d819ZRX0F8kFzbyieK5QSBR6965KsdblItRsMkv8pHTFa1iSwVickevasxAGBZR82fumrsDiNtxyM8EVg0W2dXYPnG8Y9K6SybZGo/vdTXI2FyGXaeAOh9a6fTLgPDtYjaB+NKO4jorQKoIUZXFW1XaPlJAHr1rPsnHljH4CryH5uDuJ/StgLPO8Dqp70/Bc+gHeolzkfy9KljwrYOeKAJQMjOBtHWpAAh9DUZUEDn8qfEOME7sd6aKLMYIJAOT2qVDjIxz3qBGHUcGpomHPf3qiR4wFyozk0kgJyP0pVORkcA0oHHORjvQAxQCoPUDpUijLkZ7UmVBIxilQK54ytAD9oxg8+lPC7cZNIOQMYGO9PA4yTkjtTsA/YeoNPHyD+tMUg7SRwO1KPmJb+HNMCRgCeODTSWIGcE+tIzZ+nY0Jyc/nQA18D/PSmMSAOacxDAnotRgjgdR6UAOByykDk1Iq/Pn9KYhw3PIHAqaNeeTg+tA1sPjBG7JzmpI12dTgdqSFTjB6+lWAmByBj0qkISJc4JPPoKsIVwT/AJNNjBXHy/hUqp1BPvTARF56/L60uNowDxTlUuMDt2pcc+46igBNufpTv1AoA3L/AEpWH3ccCgCvJ+Y9KrzAk47Yq1JgkhRgetVpAG6gg+tKwFTOcnsO9RMcqWAx7VOU5/uqOlQScsex9qyYDQMDp+FNmQFTjmn7MH5myO9I6nHHC9hUMDMdDvJpAyg5HWpJ/vHA69aiIHHHyikmBoWzkbSa1rVuhxzWPbkYA9e9a1owPPYVtFgakJK+9aVuMqcnPtWWnJHOPpWjbNgY79q3QNaEzfdBzyarTAYPbFWZTg+v9Kqy9yRz/KmxIzLwDjoKyyNjnua1bwZj6dfWstxtOO1csxkEg3AnGQazrjKsMDIFajDKt2HpWfdjDbgcVkBCgByCDU69QegHaq43YxnntUmQCBn5qsEXoiAcDNXEfO0ZqhC+FyTircJAJOOPStYga1uSMY/A1pwE5H61ixMVwQcr6DtWnayhlAPWt0wNSHaOc4z2q9GcYxVCHBbntWhEfl9c1oiWTZ4J71Uus7Gq4VwoHWqd6fkJ6VEthHknxXBW4tG6DuPWua0wl5SMcY+97V03xcxts5+SyEj8K5bSMuAUO4HtXlxXvM06H2NqZ3A5rmrwlmbjpXS6hyDnrXM3vJPPPtXsSIRlz8Lx1NZdyDnB6e1atx1rLmXOW/Q1maFGXBGR1/nSRx/MOPwqXYd4zVq3ty0nC5NZ2uVcW3tyx6cVuWFjuABXj1pdN04A5PWt+1tRGK2UTNuwyztfKAwOK1LeMKvA/Co40CjFWA6qB2rQgc7+WnoayNQ1DblRyO9S392ERznpXLX9+eSp5PNA0rjL28+cru3e/pVdH3e4ql5hY56gnnNWLcFjnP4Vm2aF+3GSccYrb06Pdjjcc9PSs2yh3kHpXR6bCFyduKtEt9DUhXagz1xTyMUJwBSuOD60XM9jLvxhTmuY1LPTOVrp7/jPp6VyGqONjgnDUPY0iZFw+Q3PNUWckHjmp5pCWHTNU3bOfT0rK9jUR8NnPGKYMmmljjH5Yp3GOOpqQHRr823OQO9SxDjt1pgU4HpVmKLjB6mmhM0LZCFXHbtWrEAUyevpVG3UgKO3rWjCuweua1SMmSxR8DqPerESnbwen602MEYzzUqqAKtEki8/1qwuCKrrwcfpUqn60wLKHAB6VZU9DVVDwM1OnSpAsoeamQ8VWRuBVhDjrzQA5utV5cHNWD1wKhlGfegDNvORz09awrzrx27V0F4MYz0HasK8G124yKBrQpMuB7Gq0oJAPb0qeTjvk1DNyN3c9qDTzI2JXkcVCeB15p7sVHvVfOceo5oFa5Lnk9qeOw7CoFlySDUpJCZHGetCB7Dxndknmnr9445pgxmplUkqe/tVCHLz9asggoAPvelQxqQTzUy8fL+oqwDB7CpwMYx0qIKcHmpguR6HvUslignIXFSknb2571GOnr9KfjB45HvSEMKkDr+NNKkgY6VOUP4GmqmMUARHvjimsoHWrG0EnA60yRSoxj8aAIcnHNKOMHFLjJPNNZhu5PNWAevpTBDcXswtbWMvK/p2HrUbSOzrFGC7sQqgdSa8T/ay/aatf2cdHGhaIq6n8StVhKR20ZytnG3G9vQ1tBamdR2Rwn7Yn7R6fDnSb34V+CNTaTxZqvzarfWzcWcR6rkdGr4ftrOLRdLSzjBlBbc0hOWlfuzH61Darcm6u7u+na61e+czXVyx3O7nkjPpU1wQkPz/ALtR2/iJ9qdSdyIwSRVNnLrWoWmjW6CfUtRlW2jQdFDHBJ+lfq98IvAQ+Cfw58P+HLUsv2aIM056NMRzivhH9i/4dS/En42jVLixYaboEPmxADmRyP4q/QXVNaudV8sXL4SHgRf3SKdKN9TOq+hkapILiWaSTO5jlm7k1xuqlGzuUhF7967K6ImTAGN3FZdv4el1Brq9kKnS7Efv2J+Zj2AFdOkdWcLi2cHd+E4r7Qj4j1OWOXSN5t4bWI/vZHPGSPQV8eftG/E5PDck3gnwtdF78nfd3atkW6n+BT616/8AtJfFm0+C2nXFtpTiTxHrAZbewL5FrG3/AC0I7Gvhd0EZaWWZ7m9kcyTzucmRj1rgrzbdrnZRpppSaKzIkY2A9Dye7HuTUZwBs27h60+XOc+tR9Vxu2kGuU69x4ceWcKOuOaJCxCjjjn3pgCuDnIYdPegnKlipz0+tTuUSgCZTGWBDjBBr334CeIU1vR/7Hmx9s04/wCsPdDXgEbLwCoz/e9K7f4Oa9J4d8fQKihorwbJCf51nJXQH1IYVTcyZA7VNbApjg4f1qZeHGcMmOCO9TQFeSfm5xt9K85sskgUw4Y8c5xXT6VINmV5+tc0VKnGdxBrX0qQoG3NlDxx2pRKex2mnkrCGxuz3rUjzgcZrC0u4WO3AB4HUCtmJxsBGQvrW8SSzGNvzFup6VMvDMWP5VAgAO5up7VMHYr2NMCVWwMkbO1Sp84KjAAqJVYjn5vb0qVCseM8kUDuWVz8oYD8KcoUk44piH14NOUbhgjp3FWIl6dDk9qX5s8t+FG0HB+6R+tCkbm460AJ95i3QipAQSvYVEi4z0PpUiDB9zU2Ak3EjpkdsU4cLjrnvTc8fX0pQSSDjpVAS8McYxigEH29aRm4Bx/9agngnGc96oB5+Zc9u1N6ZHb2oByvP4YoDcDI4oAa3QgUzj6npmnv8o9fam9OO/alYB8YIGMcd6nTPTHTtUMQJ6/jVkfI3B696Y0+5OijOe5qdcjrz7CooQOmc98Gp1G3nnmqQhQpGDnrU0a/3jyajROvcd6lRcgEgnFMByg8tnaaQDvghqeByT19BSrnJPX60AMwC3U4puFIz6U5vlXI69xTXIJ4/KgCCVtoyOSewqP+PYORjnNPY/PkHnvUZDBz3J6CgCBkwSCeetV2X5h696uFeCG4NQSIY15Oc8g1mwK+M9OtHHU9emKcx74x7UwgAcZ+lZMCndKUye3pVfK54GPer0yfKSaolcEqTg9c1IE9sxHGM56GtezbClSOaxbdssMcjpWtackY4b9K2iBrRNwABk1oWp3nHII71mw8KMcEda0bZiWz/D61tEHoW9oBHPXqahnJ5yOB2qVwT0P/ANaoJ8qMn8atgZ10Bty3IrIlXEhHOD0rYuAOT+YrMn5zleK5pbiRAV/hJqtdoD15xzVjIHHfsaZPho8EfWsmhmVIpHzdR6UDD4/nUlypXgcY7VCoIx2xTQF+E5IAqxGxHrgdapRMWPpmrUbjA6+n1rVMDRgfPbCntWjay5GMkEVjxuw960rdicEde4rRPUdtDdtJOnNacJG0EdaxbSXPpxWxAy/LiuhGZbHPH61TveI2H3gOhq1znIqndt8rFfxFRLYSPK/i03k2NnuPLPiuU0WNvMc4xH611HxcUDTrQ9952k1yfh2JhOWaZihH3ewrz46tmnSx9j6guQTzXM3eQzd66nUOEbmuYvVO8g9a9V6omJlTeh6etZ8yliM9u1aUiZJH86qvFvfGOazZoVooNzDHIrc03TSSGPC03T9PLOeMHvXQ2tsIkAAxTihN2HW9sqDgYNWQNvem5AAzxUUlwMnnjpWhjuWGlCn1qGe7EYPPFVZbnb/EM1k39/8ANkHjuaC0rjNT1ElTg4HpXPXM/mOTjmnXlw0sp5+XtVPcSSetQ5X0NkrEqklgT0FalnEXAYHH9aoQLnjFb9hagqnrSSE7I0rCAEjPUV0FlCBnjp61QtLfBUDANa8SYNaGJIvH0prsMHP51IwwM5qvK23ntQBmak4CnPNcdrEmwDGCTXUanKpVucZ7VxepSckilLY0iZs0m3Pb+lVWI6Z96WRiSD2/nUTEFs9K52zQcjEqcD6VIq9T1FRRoWIz09qvQwFzuPAHamtRMIkOAf0q/BDyD2PWiC25BPSr0EOGx/kVokQ2TwQAYznnpVtEwAtRRryOelWolz34rQRMo59acew7U1Tg07jOfzpogcv3vcdKlj5IJNQgckA/jUqEdOppAWKlU9P5VArZA4zUyNQJFqM57cCp429qrIeAelTxE9TxQMmamMPSnA5PWlPQ96AM2856jPtWFenJJxiugu14Oa568OVY5FA0Zsx744qpLKVA9BVi5O3BqhKTknPXrUo0GyMSM55PpUWfkye1JK3IwMZqMsQuB1FFwHoxDEGrgbK8/pWcrZYHr2q7F0/pVJiexMOoGOauRg5Bqooy2epParkalcHrV2EPjBJK9vWp1UCmBcZPfvUyLkDGOaQmNVOSc9+lSquRkHHrQRyfanqvP8qCQUc+1SrGCCTxRHHg5z+VSouVoAaVHUUgXgZFTGPvim9cDOKsBgUVDcHnkVZPH9KoXr7ZwvPvQBFI4C4FVJ7gKN3YfpTriYDPYVRixc3qQs2xG5c+i9zSuBxnxv8Ajnpn7Ovw2uPFt5sm1y6DQaNYueZJTxvx6A81+XGpa7rPi7X7/wAT+ItRfUfEWoyGWeY87QT9xT2Ar079rj4uf8Lm+O93st3n8P8Ah3/Q7BCcR+YOHbFeXQ/ISXxECcKi9TW3NZWRla7uyxA5aUEAKAOc+vuaS9ne3tJrmFFe5I2rNJ039go7mlRTgR7d5Y8ID/M16p+y/wDBlvjT8YLKG5Y3GgaA63l+6DMQkU5VKhq+g3pqfZn7I3w6uvgr8CbKS8tmj8Ra+Dc3FzIuGCMMqB6V3kcBgRvNzIzHJb1NbviLV5NYu7aNWVbG1Xy4YlGAFHQVnAbXHG/cdoX3rtpw5YnFOXMyCy0S61e5+y2yAyOu4EnAVfU15t8afiZovwF8H6h4s1TzJrdc21pbxtlbm56KdvcA161qoHgezvNQ1q7Gm2FvCZbufdgImM7c+pr8q/jj8X9b+OHjnUNduD5HhqylMGmaTn92UzjzSPU9c1FWT5SowTaR5x4p8Ran478X33iXWWe51S+Jdg/SOPsq+mKwbht3QAAdPatS+RxcFjMCGHBHb2rKmVDnGS4+8PWvLO5KysipImHXfnn0qPYH7HcO9SFyARg5PT2qPac53c9xQMEOcD370rHDEB801x04owMLlcuajYBBgEZPPfFdB4DkU+K7KMnnd970965/BbgJgdOa634UaY+o+M/NEZIsxuZRyGHpTW5D2PpzwnqYntp4BIZTC3U9xXSW7d0GCeteY6RqyWXircEaO2uML5X9016akZjZgTgdcCuKvDld11KhK6LAYYOfvdver1hOEQYB46j1qknQkqQfftVq1bDBsZIrlRtudTpdwQRkfM36V0dpKXYIDwOc9q5PT3JCk/ezzXTWrnAQgb/bpW0STQ3ls9+etXITsbgdulVIgCcA/WrUGVbcTk9BirAsAjB5xjrUkTAZPXP6VEOVGQOaljGG/mKB9CdGIHQbexqVBtYYHHWmRdCOqipVVnH06GrEKxBAPU56UH5m9KCTnJ5o2nJycE96gBBhjx29afgq/OD71Go461JyxAxQA44yM8g04tjqc59KQDPQ8DtTuCOmKsBztgYoUkDkgikOT06j9aEUFTnI9qoCVc7QR0Pal3AEjtTOvI4pcEjj8RQA3H4H1pEwc8ZFOOQcZ3Y60mCCB0HagCWJQMjv6VYSP5sj0wRVdOV5/CrkPABGc46VSKJYxgDjgd6soD9fQ1FEpIzjn3qwMY54xTJEUHIwOKmjGWIGaAF7A/WpUOHwBhaaAaV2gnufWmuO5/TvUzHOeM+1MYgD3qgK7cHJz+NMJx/FyKWRyXHHFQ+Yu4bvlH86gBruC+McevrSEZxg9KjkdSx64NSKcciktQE27j81MkQ4I4OO9WAoJOTj3qHyzjk7vYUNXAqSrznqvtUJBA471clj+UAdD6VVKFfc+lYS0Ahk5UetUJjglcZatJs8jFUpxgk96gCKDgcDDVsWLkdetZCAbwT+netO0bcwGOa0iBsWwDYI5z1FX7dgj8Z57GqEDcjA/CrkTEtW6AvnGQe9Q3GXUkdKl3fLxUUp2j3NaXIMy4f+Hv61nTZZ8E1qXP3ORyentWVMRkjkEd65pbllZ38tfWlPy4PUYpCwOOKaCDkgnr3qHqBUuxg7sVT2c9SVrTuIvMTngetUJFIbB4I7+tQA6FsjrjFW42C4qkr5IIAqzE2Rz68VomBdjYhs549K0bdiF64rKTuc/hV+zbcgz1rZBc3LV8fjWzbOGA5ziuetXJOcdK2rZ9mOxreLINQtgccVSuyShwPwqyrfLjPHrVS65DHPPelLYDy74uMiaTAzjAD8Vy/hsEwZI3jrurqvi0UbQ7cyEFfMxzXNeHUKQEAjZ2FcEbczLtZH2JeLlWArnL6EmTgV0843L6Gsa9iGWzxmvVIOcmh59qLe23yDHHvVyS3xxTrdVRs1LNL6F+CIRKvr3PrVreMc1T80JjFRyXY2U0Zlia4//XVOa62g5xiqs95njPFUZbgkEtyKTLUSa4vCu7qayLy5aUkdE9KdLM8hPOAe1U5sngHI9aRexC5yfvcd6dGm4fLx9aRY85461dtLYyY9uhqBstWNpuC7utdLZW3CjHPf2qpYWQC8j8a3LSAem09/etIozkyzbxbKvxLxUcSDaABjFT7sDpTZAjGqdw+FOelWJX4zmsy8lUBueopgYOsTja2M1yl/NvGM9K29Wmznk5HaubvD8vv396iTNo7FGQjd3AHamZZjjr3oYndnseKltomaQDqDWNii1a27MwIHFasNqVAB/KpdOtAMDqR1rQ+zbeSK1ijJsrCLaACODU8QxjjJ9KVl29KEwQMCrYEqcPmrEeFAqshJY1ZjGFGR+FMCXr1604Zz7elJjC80nXHXAoIHp1p8ZwMjioc5BxwfSpA3HTPvQBYVuB/OpVOOtVVJDDmrAzxigC5EcgVYQ1Vi5X3qzGcj0oAmXgf40/HGKYMEc1JjC47UAZ14wXI5zXN367MjoOpror8j/CubvnBzzn3oGjLuGLDB6VQkJLZPy471dlbj5ulUpuD1yKnY0K5Yls5xUTOR0+YjtTmIDc8E9KiLlMYFIB4c5B6Cr9oc5yetZyk4Jx1q9bnK/SnETLqABiepHU1egX5cg5qhEema1IVBQVoIVV9uTViJQAR6VHtye+BUyKaCWOx8ue/rT40wtOUbjginqp69qBAo5GOTUir82aVfvcjHpinKMc+vegAYAjA9Ki+6PpUzDNQSuMentQAjNxzisbUJds+T0Nac02xPWuf1G6LOQQNvT6UDRWurgEH17Vwfxd+IMXw0+FniXxFPOtvOtu1rbM//AD0YcYrqL652xcHAz3r5A/b98YTTL4W8DwBbnd/pl1HnkMOmaS1B6I+TdO3SQzTzXcl3NdSNcSA9mY5NXIFUZZ28kdB3bPtSyuSCMqg7hBz9KltokT5j+4jPV5Oo+lbmCZFfzrZWaldzXcziG3to+XmcnAB/Ov0+/ZT+FsH7OfwYh0kQpN4i1pBeagzDlCwyoz7Zr4//AGHfg5B8WfitL4h1S3ZPC/hd/OWWZeLq4HQV+i/iPU49Y1UXKQJDGi7VC+narpw5pe8tCKk+VWRzaRqHzzuJJI960LLSb6+hW6ihDRh9it6H1/CoNmZxGiNJNJ0VRk4rzf8Aap+OI+AXwen8oM/iTWSbXTbHOGUkYMmPoa7ZO2xxR31Pmf8Abm+O8XjXX1+HOh6pO2l6Y4fXrhG4uZP7gI6ivlKRYwwjh3eSOIvTHYVdtYZoIE88CS7lczzTsctKxOTu+maqXZO7ghUJzj+6a82pPmdjvjGyMe+CsX8uLAH3ge1ZNyHDYY7MfdYVr30aygyvMQwOAo6NWVOFZmAy3qPSufc2RRlbacMfyqHrnvUkgz0HAqJgRhs4PpUvsMMlsAfKfU0ilt2S3I9KTIb5hk05QNvyjbnqTUgNdgFB3Z5/M19F/BLwnf8AgvQTq5s0nmdS8jSjIUHpmvJfhJ4N/wCE28QLPdIVsLNxshQc3EnYCvpLUZNX8N291oVwTbQzhZJLQj5lHYVtBaamNR9Dh7tZDNNcLMPMklMpbsB6CvVPDupjVNFglQ7mQbC57mvOJrbbuCqGRhjae1dL4D1G20l0s/tIP2huYn/gPtWFaN4hSetmd8kZdQScgD5mq9bw71Vh1HVvUVDAnUP1z07GtOKEsgX7oz27V5Z0ssWbDI5wuehrpLF1d8E4BHWsS2tgrbScj371sWaoCF2Eg1cWHQ2IQGIPAx6d6uoSCTjkjn0qhAP3h56d60EztXHKjpWyAliBCgHp+tWU+U84xUMWPmHr61MjZ7fKOKoCWMYGOx9KkGA454qOEEDGB+PeplAZsEUALkYO3pQUx9D0HpSg7QeO9OAwdxGQaAGAbW4A+tKOX5GKOeR19aVVycn8KAH4yO31pSMKKUYwPQU0Z3ZzgelAC8Y+YY9KcnzZJoD5Xpz2pVIOe1AC9FPcinJk5Oce1MUjPoakAAXPU+lUBGwOw+mcmnbdhHf0PpTlyqYHJNPjUA+3vQAtvH85PerqLg+hHpVdEILY6etW4EIx39asCaJCCMH5upFWQQcnGc1BEjDBHFWlAwOw707AC/Lw3P0p44JNIVck470rLsI74qgDcSBxjNQM2ASO3UVPI25flH4+lVZnweP/ANdJgRyP8pbse1U2kD4x096llYjqeKqSMMgdPes2wJCV6/oKkRt3I4H86qb8kFeMGp1cYAUcd6FuBaRhs5AOe1PWPPHRe+KSMKwBH5VaiTPUDPerSAqywjZxxj9azZECsT09q3ZY8r7VkXceXOByKiavqBTYBTg1Tmj5JGD/AEq83XOPzqC4QBG45rmYGeCMnPHpV+ybGOOB+tUiBnBAzVq2Pzg5/A1UWBvRuuVPQ44xVtThgDw3qO9Z0MgcemOwq7DJuwTyPSulAaasRHyMVGx3DFOQhox601wMg+tadCDPnJOcc4rJuSd3XH1rYuhw38OOlZNyCT7j9a5pbllVvunPJpN4bHr6UrgAcfe96aTye1YgSMQVAxkelUbiPvnPoKur0wO/X3qG4TCdMYoAzeN2cFfarEB4zu4FRu3O7HHpSwkc8cd81SYF5Dk5yD7Vdt2ICnGDWbG2TkjAq9AclST8vauhAbNo/OR973rZtmzjjPrWDZvk+oz2rbgb5TWl7Ig0lmDjiq90+EORzSLJ0weajuJOSOvuaTd0VY81+LW1PD8UjDdiTgVz/hlBLbq2PmPXHSup+KiCbw0Sy4CvyfSub8Iwt9kXunVcd64YP3mPofYMrcc1nXC5ByOtXpGqjO2GPpXrkGdLHgdKqsNucdBV6U/Lj8az5m4PapZSGSXGOO5qpLcnkCknfuD9KpSyFj2pFWHtIenb1qCaQkEA0hc4AFMfvjvS1YyJ+nP0zTAu4YxUhXoKfHFnsT9KdgGwW4diTxitnTbM4HGBUNpZmQKVH51vWlsFPQ4FUkS2WbS2z04rUgjGPfpUMEWT6LV6NAoGBVmW49Ril6A0DOKZK23GDUlEE749xWLfSYDkdK0rmXhu1c/qEmFYnj1NA0YGpXBGf61g3DNvwD09a0b2Us53HI7VmXDbnxWMjVEOzLbRyCa0bC3JlVVHHrVGFB8uOTmt7TUUSgEUkrsGzcsoB5WFX5u7VPImFxU1umxB/SnPF7/hW6RiZ0ikH1BqEk9KvyRgt6mqLf60k8D0FKxY+PgnnnvVpTgAZqmhxyOVNWFJz7U0T1J+2P0pykkgdCKjUbn681IqnnNDKAfWl3DOP0pjfr/KkHJ/rQBPG3Iz+dW48kVSjOOtXYz8oNBLLUeeD1qzHVWL8jVqPigRMDyKkqIdakPSgDK1JiciucvyobA6966HUDk57HpXN3z5Y+o/WgpGdMQ2Q2fpVKUYwc8elXJST16VUuDgZzUtFXKk42txyars2AD39KllJ5H8Xaqs0hA55PepYyRJCXI9O1XYXyq54NZkRJbrj3NW7Zuh/nTQmbELbgD2Na9uMqvYetY9uCyg9RW5aLlV4/CtRFjy8gfzpyctj9akC85oC5JPQUECqtSKvAHbtSQjccVYKfgKAIwp604ggUuNoPemsMfSgAY/LVOdgD71ZlPyY7VQu/Y0AVppRtIz+Nc5qEx85sYz0rXnlBJ9K5u9uRJKcDoeTSexZCksBuR9oO2CMGSRj0AAJz+lfmN8WfG5+Jnxh8Ua+8ssyLP5Fqw4UInBxX318b/Gb/D/AODXirX4UWa5aE2sEbHHzHv+tfmxZma106EzSIPNPnERjoW5Ip097mc3ZFmB2WbdbKkBHeTn68VHcRXN1NDY6WGvtWv5Vgh3jjcxwcDv1qWOJWUvEhll6+Y5wqj3r6j/AGAfgyvjX4jzfErxBGknh7QFMNlEy/u5Z+5UdzWjb2Rirbs+vPg/8P8ATfgd8FtH8JW1lu1aaNbjUJu/nEZz+tbcjYUMc7R1NaGpXKT39xOu5kkbKbuuPSs913yANk45KgZ/CvRpxUUcU5czNCwuINHW51S5lFtb20DTyzSjAEajJA+or8sPjp8ZdR+O3xR1DxDM5XRLJ2tdIhc5KID9/wDGvqT/AIKG/HG+sfDOm/DbRLyK31DVFVtSntzhraEfdXjpmvhe2tYba2Fvbl5RGNu41z1Z8qt1ZvSinqLKUxkSMwP3h6GsyYAqAoJkz3/irSlJiGAg3Y5HrWfKjrtBcKTyG/u+1cL3Oyxm3iSNAvloNhfBz2NZ90JVnkTeodRyR0NadymY1HmZYn5k9ayJyiu64JUnhvQ1DGUyAEO0knPINQOBknBPvU8oYvgrhx3Heomxk84I7VLV9gIlU7gRjjtVjTdKuvEV/Dpmno01xKw8wqOI171VBaWeKGFGkupW2xxDqxr6L+Dfwl1HStM1H7PEJNQaPzryc8C3X0zTjG71M5y5Udb4f8G3PhPw1puo2totjp0DBIrph80k3qB3pNT1C51e9mvL2YzXcnDyt1NLearearY2llPdvJZ2R/dQg/Ln1qs22R8sMAirscd7lO4hJRgWCIOre1cj8ates9P0DSdQ0RHsfsDrvdvvTNkZNd5ZmaC5huobX7Yls26aMrlcdsmvH/2gvEo1rW4La2gSOGT95LCPupkYwKTt1Nqa1ufU3hLVbTxL4X0fXLSTfBexKTzn5gADXW2K73KJ91fWvmr9k3xW134d1HwsWL3NhL50Csc4TvivpLTJwQCWG4dRjrXk1YuLaO02UgXaD94nmrdtHyM8H+EVFEVkQbfkbv7VbgLBwyjIFYLQC7boQFB5AOSBWlHyAAKpWpB5AwT696vgAELnnqMV0Rd2BIgDEjrirCAAZXknioFTDYHU9/WrUSggA8N2FbAORMKoPr0qbAyRTooQB1yfWphb5bI+9UAyErgZ6n0pcEcelWDBxjo/rSNCQASeadwKwBGdvNOUEqCR9RUkkJGNvFMKnb15zVCuDAtjnimt8xXAz6Up5GM8e1H3hnv7UDFAOMlgPanDG0njBqPnIPBB60/GD6j0oAVVzx39akUZx6jvTE5XjoKmCKB7YpoCMLk45x3qZRwoP5U0Dkj+GnxKA2Oo9aYE6KdxAqzCuD057VXi++QPzq3GMt7Va0AlQ7vWrcYzjuagRdzHPTtU0aHaOcEelWA7ndk8US/KR1x3px5yM49KRuQrdMfrQBG/Cnn8KpSMOR3HSrUxI+7+tU3yMgnHvUsCtMxbnsO1VJGL47DPFTynYSA2R61Vc7pADwB2rMCTvj9anRsEDPFVAeSO1WIj8vT8Ka3Avwtu5I6elX4hlhg9ao2qkjrgVehzvHNagTHJ6DC9DWbeQAFsfnWsUbHqTUF1FuXnqKJK6IOamXac88dqhYHacjr3q/eR/vM7TgVSk6ZBz7VxyLM+VAuOOp5p8J+Y9wOlOucqT0OeahjfHPWpW4GxaOTzxmtWBgFwPvHrWLZHCkt07Gti24XOOD1zXWtUJmja4ZSD1pzjHB6io7Vjjpj0qaVSR6e9aIXQzbtgOSOfSsu6JJ9P6VrXmByORjpWRcjIOe1YT0BFNzlsjn3poYjBIyaVjxxwKYW59a5yiQHcdw4x2qVx5i7sfiarI2ScdanjZiMHgUAULmEhyDwp71XQ4J3cY6e9alzh+SOe4rOkU7jkdelUgJImY9Twat27Hcvc5rNj4wuenWr1rJmTAHFaRYG9ZPnJHHoK14SQowcnvWJZHH+0D+lbCMQoAAHr71syC4rYwOxpsrFh2yO1MQ8AE4NNlIBznApAcj8QEE/hu6AG7npXPeEoRb6XECeQOR6V03jcFvD8yg7dzcGsLRIjHbRhcbgMN71yQXvtlrY+ppjk5FUrk5zVmVuPpVK4fCnNesQZ88uOKz7t+OPxqxcy461nzOc9agtEUp4xziqrdTnmpnYsOOPWoT1xng96ChvUjFDLn7o6dvWnBeBzUiRnHHXNOwEKx7iCTjPar9pa4XmnRW2XBI4Na1tbYHT6CqRLY60t/wB2AOBWrbQEc0yCH5QMVoQx7cVRA6NMKOamAx9KaAce9PzxnvUgIzVWuGKqO1TOao3b4PsKAKd1LuXH6VzuqzkBwDx3Fa90+0HnrXNanOMkD5hSZSRj3L7sAYB9apyLvOTxjirEpy3TJPaogvzH1rIsktoRgHOK6HTYcbTj86yraHdjHXua6LT0wAT6VcUS2akI4BqXywabbg7RjvVhUrUgrPGGXpWXMuGJ44ramGASOorHnPXjPPWpY0QLt29fpUyfdqHqMDgetTxJj3FBRZiHGe1SNyM0xB0HX0pWYlfYVRBA/T8acvA56UxjnkdKUHAFSWTo341chOVrPTk+hq9E2QDjpQQy4nOKtoAQKqxdQfWrcY/KgCReo7U5j8pHSm85pHOM/pQBlagRhjmucvM5Pr610GoHhhnmucum5OTnFUNFJwFHPWqdyAVz3q3LhuOcDvVGcg5IBrNspLQpy5Ge5qnNIc4AwfWpp3xkqOD3qq7856ntWZSFDMR0q/aZIH92s5Pn4J59q1bBNzAEfhVIDZtRjBrcs1zj3rKtYtu0itq1XCjHQ1sZsshTmk25Y9vapFXnr0pdmT70CEtx8xqwOTUcS7frUtAEOMsabkDNOfAqKQ8+9ADJJCUrLuX6+nrV2eTj3rKupME9welA0Zt1LjI6ZrmdQk2PIR8o9q3dQk27iG5ArlS4ub5F6Iz5ZfYdazZSPmD9vTxTDDoXhXwsJJZXuXF3cQw9x718rRqseFhhAUcYbsK9L/ae8XTeK/jvqf2aZI7Gxj+yx7uTXlWo3lpp1pLcXMryLH95F6sewFaxslcxlqza8PeFb/4keLNN8GaS0k2rarIIvKgHEUXRmb8K/Wzwr8PNH+Dnwy8OeCdGfcNNiXz2XpJLj5mJ718//sFfs/weDfDsnxN8RoNP8R6vBtsLaQfNFDjhuehIr6MeViDuy57E9TXVSjd8zOSrO3ukErZHPD9qyvHnxK0n4QfDLW/FesPFFa2SE7z9+WfHyKB3ro9AjjfVUlk2yRxKThz8qnHJPtX5vftrfG6D4z/Ef/hGtEDSeGfDkpD+U2YrubPJPY4NdE2luYQi5M8U1bxLqPjjxFqni3VGkuNQ1iZpcyn7kROUUemKaqOpJDrECM4HemzpJLEqtKLYdQE7D0pgESD5d0g7O1edJuWrPSSUVZEMqgOxZiVA4YetUZ9odm8ppGI+ZPT3rRncsCUQeV/EPQ1TkZ97Hdskxxj+IVmwM6X+D93t/ut6VkSrIZHY7cg/c/rWndHbK25iVI+6OxrLlC7AMHeDnPrUMCrIhO795wBVK4eO2wZCWduAB1J7VeuZPLieUphf4h6/SvTPgx8KZfEFzHrmpWEk5ZgmnaeV+aVuzEelOKcnYJS5Vc1Pgv8AB281K6tr+W3M+sTKWtrbH+rXH3jXpE2ranp0V5oyT+Rb7tl20R5lb0JrauLjWfAOpS20TLaaw8eydU58pD29q50BVcqvz7hlmY859a6bWVkcfM27sgjQgKqARqvWplRtyRkbgWwqjqxpiF88ruPTNX4LC9s7aHXGheKzhcCGdhw0nbHrWL0LSuOGpah4M0vWbS7jW3tLmPzJo5B+8UDkY9q+TtY1o+IdYvL85Cu5EadgtesfHv4kajq1wNNF0JtSuAPtVx02p2WvGkj8sbEwAOKxubxjY6r4R+J5PBvxN0e9EpitrmQW8+O4J7191208X29ghBRhvVh3B6V+cl2krIskbhJYGEin3Br7g+G/iv8A4Sbwloeq/K6mERTFT3UYrkrx2kdEHfQ9cs5d6gjBA61rW0nzqynAPGK5nT7sMg42Z6Ad63rGbfsJIznoK4Wijet0GDkc+npV3yyYwFxjPNUYMqytuyT1rQU7WUsOPatoGdyRQcjGQBVyIENz1PaqyDqCTnPFXIV/i79q1Gi3BGANxPfpVlY1U8896ZCOmBgkc5qygJHQYxyaVxiKmcg//qoSNSuAOKeCQnp/WpI+B04pgVZIvXjtmqsq7QR/Ce9X3UeuPXNUZGy208AVS1Ar4IIJ4HSmsuCxB/GpSQ2QKiJySOlMBA2ApbpTkGDk8mmc7dxPtUoY4XAyaAFTJOQMe1SJx359DTQDux7dacqgEckgd6AJF4J5p0Q24780zIyRnmnp14PHeqQFpAS5HHSrcYwwHSqcZBbJ47VfjckDjNWgHqpB96tRR4BHrUSY25qxHyO5WrAQrjGetNdCVznAqUjp6dqhfuTkAdqAIpiCODketZzuAzA9BV+Rt46YFUHP3v51EgKU3QkcKOlVmbdjHXuanmbjJ4HpVaQcjHQ9xWQDlbnGc471Yg3OSSMHtVUMAwwOlWI5Pm4PHpTQGlaHcCCcCtS3AOPTFY9u3HPStm0OQuOmK6IiZbRSEHP0qGdQDjB5FWcZX1Aodd9aEmBqUBDDGcelYzjY5AHFdJfrgL2rAuV2z/55rjmrFlKdMLzwxqqg2Nx+dX5Pm7ZxVSXhsj8qwAuWuDIo6r3Wtu3+bjOR6Vg23JHO3NbNvwQMZ966IsTNS24bGdo9KnlUgZzVa3cZ5596uMN6ZA4Het0SZ10ML2yetYt4MZOcmtu6PHHU/pWNdsWYjAI74rGYGex4I6E84FRls7ccVK4Vc7Rk+9RFyQcc561yssVW+YAAHPWpFYk+mOlQZAGe9PQDOScA9qq2gFvG9T0I7nvVC6TB44xVqNxnAGcUsyiaMkcnsKQGTkhsAgA/rVm2J+nt61XuF2PjnjrT7fIwcnFaJgdBp54HfFbCHI5/KsOxJHGPlrYRgEAB61u2QW1fj5qZKQq92FJvGATyKSRwUJHWlcDB8ToLjSZVPTqM1zuhBnbJPSuj8SfNo12w6Kua5PwnOZI9xHLdQawgtWX0PqeVqpXTcH0FWZ22is65b5c/pXpkozbhtxJ7+lUX689KtXHJPHFVG5zUGlrEJ5BpoOSNvGakPI6c06GPc3NWARxZyOtWoYMDJ6U+KLJ45q9Fbg9RVWIbCC3wVJH0961IYOQSMVHbwfdHatOOIAD1oJFijHFWVXH40ip0PpUhGKkBKD0o+tIzBRntQBBK3UGsy6kwDg9O1XLiT5j3NY11P94d6ENFK+mCqT1Jrmb+TdMTjj2rXvJjkDqaxLxyGIA/Goe5oirISTjHA70QoWfjoevtS7flG05OauWMAlkPYCpsBfsrUbQB+PvW5bIoHHaqtvGI1XaPwrQgX861RmyzapkVcZdq8Cm2iAKBjmpZMBeelUIpXR2qRWRMeo7VqXecnuKyp2yTg8UARIO3b1qzF16fhVVQcDnAqyhGMd/WpLJi+Bx09aTru5/Cmr0waVeme3rTYER46ULyOaVh2zSL19qRA8NyMGr9vyAKoRrlutaFsATin0Bl+AccirUece1VoeT61cUcUhIXqOetQzNtGamZsCq8zZU0DMbUJMFu+a566k3Mc8EcYrZ1KXBbHIFc/K245P3jSbLRE3CnB/OqVw5KHsR6VbbOPWqVzIFQ8delQ9SjNuXKISeQegqoDjtyetWJwShJFV9vA9T3qQJ4FCvgc8da29Oi+6eprIthtfaDketdBYwlFX860iSzVtgG4rYgQALjpWfaxjdnHXvWvbr8oOK0JZIq+2R70EHOentUm3/ZpCOaBBGBu5/KnY5OPypq9f60p5HHUUAQyYqBiCetSSNgVXkbGcUAVbiTaCTWRdTFTu71fvJNgHcmsTUJsHJ6+lBZk6jOfnyclu9cbqOrf2Fpup6pKQos4JG3HoODXRajcsIzkjBPFeM/tI+JJvDPwZ8QXFsy/abkCBVbocnFZSdx7M+GPt6a7f6zqksTPJdXbzG5kPGMn9K9z/Y2/Z//AOF9fEFNa1+0EXgzRJQwaUbVu5gfl+ory34UfCDV/jT4m0zwfpkrGwJV9WvI+Eto85PPrX6uWvhTSvh74W0XwzpFvBBp9nAI4xAAC5AwXbHc9a7IRcrXOOpU5di7q08Ut21ugjMVqBFEIxhEUdFH0qgfPlkCJgE9vaiKIIny8KDk5qW41jSPC/hbVPEWtOYI7FGlBdsK2BkAfUivQ+FHB8TPHP21fj1afBb4bw6J4dhI8Za9D9nhjB5SI9ZD6d6/NiytZNOsI4mcK5LSSkclnJy2T9a6r4o/ETVPjH8RtU8c6vctH57NDY2eeIIQcAAe9cxlY2G0Elu7etcNSX2Ud1OOlwl8loiiBnc9GPY1EztGu1gAvRsU8ZIcswRf4sdqjUKoGcyEnj3FYmwbEVXRnIftjoRWfcFPmHzNnof7tXZkcBFUDrlWPUVUldjG7EAMThhWbt0ApTiUT52Lnbzn+KqE0e0fOypHgkk/w1ekdQHEshCj7jDtXWfCX4P3fxr1l3UtZeHdOw19fOOJCP4VojBzdkKUlFc0tiH4MfCvUPGOs2+v6hbO2hWkmbeArzeOOgA7ivpjUX1zwJqun6yIobLUVUiGzCj9wnuOxrob/Qb7wPaaFqOnWy2UVkwGn2zjAwP4mX9a5LxLf3niDVL7UtQk86/uTukI+6D7V2OkoLQ4faOTuzmb25kvr+8vJZHnmunMszuctuPvVERM6hVGOevpWjKojG5PlI65707T9Lv9XvEtNOtnu7qTkxoM4HqfSs2IradpV/rnniytXkt7Vd91c/wxge9Y3xD+K58KeE4DPJ50MeU0+w7Mx6ua3td8Yt4B8N6ppst2LXTZW3Xip96Vx/ADXyn4m8UXnjTXH1K5Ty7eP5LW2PRE7GuWcuh0wjzO5mzXE95cz3l45kubiQyOfQntTWdQc7fypXLYbIGPSmYbqCPb2rI6hSFfIKnnqK+gv2VPEck9hqvhqRlRLc+bDk+vWvnsHJJ712nwY14eGviNYyE/JeDynB9TUtcysOOjPtfS75RsZid+dvtXVafPuwTjnng1w9k5jVwSAM4B9a6DTZkAVNxXH615snZmj3PQLCbzCoHatiEleB0PPNc3pMwOAwwR1I7V0Vu3Ax37HvVwIsXoTubIHtVyNeQBwKqQ5ABXk1diUZJz+FaEluMke/pVgDa3U89qrxAqCQDg9AasLzgZz71BZKigt0596k5ztAx3zTUPHIzUnBbGf/rVSArS4wSy/QVnyAFjk1ozkg9PxqjIR0x9TVoCuRzk8elIVznOBUuEIzjNRnaST6UwIhGCfQU4YXnkGlI+bJOQe1IOAQT+NAEyksAQOKUDDgj8qRegAODUmMYz17GgBMAD296IyQ/HSlzyAPxFOjYM5Hb0FNAXICHbnqKvxg5GOvaqFvyQO1aMY6c1pECdAd3Iwe3vU6A9iBmo1Q4BPJ7VMuCMgcjrWiAMYJGOfWoZeBn0qcEEc/WoHfI9BTAqTfd6Y/rWfO6jPJBHatGXjvketZt02B0H+NYyApzvvA9Krk/MfapZid3TAqCT24IrMoMkkZ6e1TRjgnoO1Qb8YyMGpIiNxJHHpTRJp2pG0ccHpW1ZtjbxyO1YNu/QngelbNicNy2a3gyWayg7R3p8iHaOMZpkbjbk8mrBHQn061qIy7uHIGRWFe2oVmI6mumuUz2JNY9/FnLDkjtWU43RSZgt8vGefWqsi5BOOKvvGvOeCOtQSLntx/OuJoZBbvgk9T6VsWrAYYsRntWOgKtnGM/pWrZkunzDJFaxA2LYDuKutkJ7HsKz7TqCOR/KtIAYz7V0R2IM266HnANYV1td8pketbmoYAPvXPzEbuT3rGpoyytI3OO3eoWBzxwKmYAMe9QuTxjNc4CKxPb2qReFPp3NRdH5OB6U4EtkU07gTrgDK1LE53cCq+4c+3ajfxnpmnYBL62B5JAHXIqlGGR8dq1fkdQvf3qjPA0c3PSktGBo6e5Yg/pWzE4G4jnHaufs5MMD0rZt5M9eM962TFYvI/y89xQ3AzjIqNGGORyKViSOeDTEjN11f+JbcLjKlelcd4ZkIuAqLweMHtXZavl9PuMNwF4rkvDX7x88EjNZR+JjZ9OXTVnTueR0q/dEdvzrMuDnPoK9MSKM7ck/pVSTrk9KtScnmoQuDnGaDQhCbm5q5bRDoVNJDD7ZzV+CIgjFCE2Oggx9PWrsMFJFH0IHFX4YunaqMx1tDjGc59KuIgpkceKsInSpAVVA60Hg07HPFMPT1FADSaikfjr0p7NxVS5cYxmgCrcStz0FYl85znjNX7qXIYA1i3smeD3ouUkULuTPPf0rLkbc5P6etWrh9zYANVguTnPA7VHUsaqMcAY9a2dMtwecY9Qe9UreDcw7CtyzhKDp+NNITLcYAHTr0xVuKMH61EiYAFWoFIPPWrRmW4F2rinvyOelLGvtSSdDmkBm3Z645NZU5A5zWneEEFSayZenNUNDFbPLdO1TIe/eq6LubnoKsxqBjvSRROv3ePxp3ITFKowOacRgUyCuxyaYCFBx0qWbt71AxycEcGgsng6jA4NaFsPz7VRgHA54q/b+350EMv2/FWowRzng9qqxHA9auA8VIDZfuiqtw42YqeQnmqdyfkznFAkYOrvtU46d6wJJCSNorX1ZyckCsF5PnwOtSzVEu7II6Gs+ckbienpVsEc+tVblQPwrMZQkJHzHkelViOnc56elWJcgHgZP8qiUdun+1QKxYtVLNjH0rpbKPbGoPOaw7NMoMf8AfVdFp4G0Z6k1rFEs1rWPIHHH8q1oF+T2FU7aMgc9PatOJBsB6VZDEI4phXBPf3qVhzUbfKaBjVGM+lDY29OO9C01juBGeKAKs59OlVZG2g+lWLhhz2ArNnlxn+VAIpXs2Y25xjv6VzupTF19Qa1NQnOA2eO4rm9RmAYc/KfSobLMzU7j9ywOGx0r5S/bZ1ma507wf4Ss45Lm+1K8/dW8XVmPTPsK+odQdfL9Tn9K574X/B6H4g/F27+IOtRi6i0GDy9Pt5PuI/d/rVUYqU1zbIznLki2dJ+zh8BIf2e/hcYLhI31zVcSajOvJLEZ2ZrvY9oIC547k5/Coftcl75pV2aLeWAY96ckoO3cCpZtq+3vXspHkN8zua2k2K6rqccDyNGh4IXqx7V8Qft9/HCPxX4hs/hJ4e1ELpGnN5+rvE3zeZ/zzJFfTP7Tvxn0z9m74X3OqQzi81/U4jbafAPvh2GC4HoOtflxa/aZJbq/u1M2rXzma7uZDlpHJzXPUnZXN6cHIk8sBAEjwFG3n26VHIGxl25HBA9Ke7kAhn3E9QKjGUxsG7I4Y964jtSGsgGAE3nqPcUnzLtbIVB932NIGdgo3hSvQ0zfEXy27/aHpQMhlZevmEgn5vUVSKiRhH8xkVs8dG9qukMvKoC4GQexFVotP1TxJcW2j6Daveavetst0iGWRs9T6Cot0W4Gl8PfBd/8V/HVr4V063dbWVs39yo4tox1JP0r700TwJZ+BPAxtPC1uqaZpUikGQYN2w6k+tO+EfwgtPhX8MoNK0u3jbX/AChca5f9WeTGdgPpmt/xV4pufF0WlTTwJpos4BEtpbjCyY/ib3r1KVPkSt13POrVFJnDePNdu/F2tDVrtAu+IL5EfCw4GOBXA3sAcDoq54Yd67nVXLGdfuK/GK5G9RLN8k71PAjHJY+gqpx6I503uc1NYSXV0lrbxGe4lbbHEoyXNS22s6x8N7jVbe0uU064mhK6hcPj9yndQfWul02/v/AviSHUbaCOO98lji5/5YIRyxz0NfKPxs+KU3izWLzTNJuGewEha7us8zyZ5/CvOq2tY6qV5OxznxF8dt431X7Jasy6JZuSjN96d88sa5R5CWPO09hSrsVAqnAUcYFJgMOOGH61xHopWVkMGAOck+tAzgqQfwpCxbCkUpOOd3tQMVAefl4pRdSWM1vcwgCWKVWz6AHrSB+uTke1NmVXtJl5JZSBTQH3B4X1FdW8PaZewsfLkgUmRv4mxzXU2M5GxP4s5D141+z/AOI1174Z2tmzM8unSFcAdB7161Yy7gTnCj868yqrNo16HdaPehJY0BGT1JrtbKQFQW5OeMV5tpMyAxb+jdPc13+lvlc+nb0qIPoS3c6CHp7E9quxnBKj86z4G/dqQOPWr0T59jXSiUXYm3kZyKsrkHGOBVaMkgflVlc4HOPQ1DRRInsOTUmAVIORTVbgAdf5U4sTx39atAVJeBgdfeqmeuc8VauGAPy/MfWqxyfYd6tAR5xyeQf0pjqAKkcjbkcMP1qJ2HXHFMBpBzn09Kbyw5GB6UE479aCcjrmpAnX5guOfQVIrbshhio4yCuSamCnGelND8xrJyP1+lOh+WRgPwpMYIz+HNOUkAgjn2pjsXLdSWHfHU1p26dBjHqay7Y5IPb0rTt89849K0QkWkUZOO1TYC47n0FRjJ5xkdqe+QoIGDWghCRnI61DMQoPGc9alJwfl5NQSjYpFAFWQ5HIxjtWbcnezDoRV91x8ufm65NUJuXx29axkBTlyy8nNQNgfSpWLZbvmoj161gPYYTlsk05Tz6fSmnO05H/ANalUnofvVSB6lq3kx7D1NbNjKQRk8dqwkbI9BWpaS4I71vER0Vs+5sY/Grq+x4PrWVaOvHP4VpIcjnityAlTevPFZ91DnoK0xzjPTsagmTJPpRa4HMXcIEh44Hf1rOZCWLE49BXS3dqGVgRlawJ4mDHPTtXHONmUilt+c/0q5ayfOABUBjwMHgDpT7ZgJOTUoZu2bE+xrTXG2siyOTnvWoh+QE/ga6USylqLAK2Rk9sVzk2MnPQ10OpkKN3RsfdrnJgBKST161jUKXchPQgdD0qJss23I4qYkgHutQvjByCfcVzgROQzckketSA/KCOQKj2j1yO4p+5UQZ6dhRe4CkjPH50F+M9h60hz0696Z945zj2q1qBbilCgYHHrTplEi7umKhjJwRjrU0Z3deQKAIYsq3BAFacEodMYyx7elUGTBJA5qaJzkbThqa0A2ImJAYcrTmfcTuBqtbk4wx6flVjccdOPWrYkUtVGNPuCDzsNcT4YdonCgZyc7vQ13V8oezuB03IQK4LQYjbyvknIOCB2qI/Exn1Hcnr2rMlPzHuKv3DA55qg332r0hIrSqD1pFi+YVMy5OMc1LHFuxkfSiw9ghi71fgiJ+lNiixgEdKuQx46dqogfDCARxVxFwfU0xE49KnjTAqQJY1xUvQZxTUTJxUjfdFSwI+vNMlO36072PFRysMVQEEjFVqhcvjnPIq1cNhMdKyb2X5cHv0oAp3c21+vHfFY95JvOc4Parc8hCNk96y5zvfJpPU1RWlySDSxxBj7UrLkg9TVu0i9vwoSuBYs4MSDPStiFADjtUFvFgYAznqavxpjGKqxmxypk4q1EuePSolWrMK8+1MRYUfKM8VFcH5TirGOMVUum4IFSBlX7fKPasqVtwOav3r5B9PWs1sk5J4oLJI1Bx6CrMS/Nnt6VXTkqO1WYQBxg4pogsgetI33cc5p+OAaRydvuKYFeU8gY/Coc7u3FTSnH41Gq4OM4zQWTwD8RWjBwKz4FwRgVowDPOOaCGX4BgirBzioIRjmpWqQGP35rPu3+QmrcrcH1rMvmwPegDB1RsZrCkb588fWtfUWBc1iTHDZ6ipZaHByG54B70yc7sjHHrTd4Vto5BpsrFkPPHtSKKk2APcdKijByQT16VPJ85HHyio40y/TOOlKwrmrpqEoRjpXQ6bHuXBAOKx9PjyqnqT2robGIdBxWsdiGa1sm3tmtBR+VVLdTV0LxTMxjioXPGf1qxIP/1VXkHOelJlIYOeCMe9RucAkdelKW4xmoZGOKQIrTyEKeMmsW7mwCTw3atC7kK5x+VYd65Kkg5x607jMvU7jChcYzz9awLqUD73Oegq/qM+9H287awp5jIPmOM/pWb3NFsUtSw9vKCSrHIBHrXb6LZy6N4VtbRs2rzKHkVDgyD3rh50Nw8UI/icV6BeOE8iNiXaOMKTXdho9TixLskhsKY/i2IBwBW0I7Pw/wCGbrxHqt3GlhaxtNN32IvWqOi6TPqe+6Vk+xw8Op6k+lfHn7eHxyu7jWYfhV4VnFtbwqJ9b1CF/lkXGRGMe1dkpW6nFFNux4J8cvjLqf7QvxSu/FN1EbXSLAta6XbNwhjHAfHuK4eQYjJZi5HUCnvsWKNC5eKNcRqPT0qMl9qFcRjOQTXBKXMzuilHRDFLFx5adBnLdxUTpvxiXCrnH1qSXnLF92RxjtSADy3ZYvujBU/zqDUjCgKMLknrmoyZAx3bc44x3FSlHEbDeBJjP1FVyUQHLE4Xdu/u460AQT3H2WNdgaaWQ+XBEvV5D0UV9v8A7JH7PN78KdAude1mKIePdch3JbSDP2CE/wAiRXmn7HH7P6fEK8i+J3iFPK0DSrjy9M05xhrq4HSTnqK+zLrxJcLo+o2c9gE12eUGS+PUR9lH4V1UoWjzW1OStP7Jkatr93daLZ6UbWO0Fq7C4mj+9dH1JrjtZXygrRrwePpW7KQFVQxO319awdXcReaTIF8xduD0HvXVFJbHnuTe5yGqbUVzL8w6kjt9KpJDqXhTU9E8TRabHc5bEMN0Pl/3mU1tvBqHh6x0/XxYC9t7a4G2CUZFw3pj0rxH9qj4+XlpdS2Nq6HxFq0eJLaA/utOjx0A7HFZ1qnKtDanDmdup5z+0l8ZG1bXdU0XTr7zNQupC+oXUB+VAf8Almp9BXz+kMUESxQ52j8zUxjSIOACXJzJIxyZG7mo3+Uqu7GehryW7nqxgoqyEfgcAGoym9uu1sUoIUYBJbvSvwpAGT61kWRl87R09aaygkqBuFOkHygfxHqaZjYwwcEUAOB54GB6mnKobvj1HrTFO5GLdD6UqYU5xyaTEz239lnU7m31XXNNikRbd0EgUjJJr6KsX8wq/GR95a+UP2dpJLf4mO8Skx+TiX0xivqjT5TId6jYFPTviuSvG7KWx1FoSzx56A8AcV3WiSA4fedo7etcJYPuaLuD3NdnojASZbiM1zx0ZR2FvKHC5Bx2xWhDIG6nGKybWUjA4B7Vfil+b3rcDTjYAcEg+lWlPzAHrWfDJjljuHerUM38Hr0NAF1GO/0I605jwfU8fSoUYK+OSe3pT2PUZwaAK0/3vTFQHO81NI3z4zk9jUOevYjvVgNfgDv/AEqLduU+nWpJI8jIPNMcggDGBQBCRuGT36UbcdBTirZ6cUucZAoAkhIAIB571ZBCqFJO31qvGuACPxqb5doLHPtTQEhXGM9O3FKOGGSDSeYQQTgk9KXvnbyKZRZtVJYADp1rUgB7nOKy7Qt5gX19K1oBjNaoCzGMdT1pSpOe1CkKRwcGlc+nT3qySPlhkcMKgkOSB0PvUzctzke4qtMw2E9T60mBVm7kn8aoSjCk9fX2q7KcLkjk1RlbbuHc1jICnIOpSomUjGTUrLsJxz6ioT83c9elQN6DcdQOT2oGAeTQDyezDvSjPLHk0DJE+dQfvHPSrluzLIAOFHrVKIFVzjr+lWIgSPX3q4isb9lKCwJrWjfqOv8ASues5vLC9SfQ1rwSgnGfrXTFiNJSMD+7RIATwc1HG24dePSpAQDgcVsBWmjBXuBWHe2xDHv/AEFdL95SMVQuIQyvx1rGcboVzlGQqfbtUYjAYHt6VqXFqVyAPm7+1UXj2jgEmuRqwzRsDnHUe1ayYVfVOvNYtk5yD6961/N2pzyDWqehBS1Fhjc3QVz8xDuc8jqK2NRmBXpn61iytluO9YTepSGZG4nH4VAxwMYNTg/KfTvUTZC4zxmshkHQn0pwG8g4pD8oPrRlVC7Tx3oACcuVzSH5SQenalwATgcetI3I9u1CAlVmA/CnjBIGTmoUwDknOKlU/LxyT61YFtFEqdcemO9N2ke2O4pIm29BipBhi3OPTNAE8Dc4JODVxCAvJ4rPhO1uf/1VajOAOM5qwG3rkWcxAOVUn8K4zR5lurhymAM/rXaXzFbScDj5DXnPhuf/AEuVsfu954HrWd7SCx9TT5JNVttWJs8+lRgZOMcV6hNxiR5NW4YgPrTY4+MirsEXQ4poT1FiiIXmrMUe05xSpGQPrU6J0H50gHInc9alUYx3pEXJqVRtzRcByDikfn6U4AelRyHip6gRlsGoJX7HpUjtgVVd+/6VQFe6kxkdKwr2YrnnNaV9KFkIB696wbyQlsZ6UFIrTSbh6D0qpMSSPyqSRgcgUwLkjg5qCxYotzg4x61q2sG0k4qG1t9556+lasMIQD3rVaENklvHjgVb24XkdKaiBenSpdvY/nQSKB3qxAO9QdwMcVbhG0AY5oAkfgH1rPnY8n0q9Icc1nXPQ0AZV2Tg1nn72RV+fJyM1nn72ewpMsniz3/L1q5ED1qnEwLetXYQSQTwaEQWAhx1qOU4AHrUw6c9KqyNubPPtTAil5IqNDufg5FPl5bGaYo2njjNLoWXLb1NaNuMD2qharwK0oBhc4pkFyL7o4zT2P6UyM8DFK/A4qQK0pIFZl6cjpn3rRnIxkcj0rLuW3DGcUbgc5qBHmnacgcfWsa7+XGOc1q3r5kfHHY1kTt8wPWpkaoaqnzAAc4p5Uk5BxjrUakjjualiHHJqUJkToSTjhTSxR7WCryR1qXaTu/mKktIuST96qsI1LGMeWB0PrXRacnT0rF06LOCeorobRdiKR3NaIhmjCPkFWV46VFEPkxU69KVxWIpB1xVWY8Yq3IMCqlxxTCxXZvpVaeTauemOlSSkDHrVS5k/dkUkNGXeyZYsCc1iXt1jOPvHjbWjeybVOTz61z2oTANk8HtUSZaRk38qIzBSQRyayJZAxLdauX8pdCAAWPes52BAxy4qUBLpMf2rXLNDkbTuruooZdV1NLO0XfNKefRQOtcX4aBm1osRygwAO5NdV4k1rSvhd4e1DxT4knFlZaZD9ok+fa0meiD1NepQ92Fzzq7vJI4P9qH41Wv7PXw6umsZY/+Er1VTb6daO33geDLj86/NWCGSQTT3tzLf31zJ5887klmY8kZ9Aa3viD8Rr/43eP9S8ZamZpbaeQrpdtN0toM8Ae/esjaY48KwQHlTUVJXdioR5dxBkgKi7TzsJqNgnGWMhPb+6aUyLuBGXB6+xpWdgrMwCcYOP51h0NBrZjJCqFA+8T2qOQkyE79xx0HcU7hM75N+euO4phYb1Ea8E/K1IpOwx1TICKS5Pyn39K634J/Ci9+PfxKg8J2xa00aEibWb6McwxjnAPv0rk/sN/q8tvpuiW73Ws38wt4IIxuZWJxvx6Cv02+Afwo0L9nfwdpGiXVj9o1C7UT67qkXLvKRnyz7VcYOTv0FOXKjtdAstG8HeHotLs9MH9n6fb/AGbSkAwMjje3vXLXUMskrPK26duXYfyrd1PUjqep3EsUZt7XdiJM8BaxbuTHHYH71d6jbU86TurGNeom0gjCngH3rm9TjmfT57qCFbyG0ZTIp6tz92up1OK4njk+xqJJVXcy+g71y3xi+L3h34beALPVri2TT2ii2xWRb5r2f1x3FKUlBXZMYObsef8A7TP7QUPgvw/BcWkKW2tXVv5em6MmCITjHmMOxr8+ZJL7ULm4v9Tujc6jeOZJ5nOTu9B7V0HizxFqPjLxNqHiTW7hpNQv3LQpnKwJ2UelYLxjGFyzdSPX3rypvmZ6sIciKshEfD/Mc9RTHAPzAbh/KpeDjjP17U1kcKRwGHUetZM1IdjbgowG/vetI2Yzz0PUVKEymGPydvWmDbkNye1SBEwUHr9M0jlSADxnv604ngj1PBpnfBHI9aAEjbcTxx60krGNDsXc5OF9z6UoBCFuDjkivTvgx4Ek1C7/ALa1OAfY9wW2jlHVz0NVFXZDdtz0r4GfDZrHSZLy2KpqHlCa6ebgqp6Ba9T06ZZoEkBK57nvXPeKPDreGLmK0GpLd3EsSzSyWzYVAf4Dj0rT0CdpFhX5SvTFY11pcdN3dmdvp5+VSvJ9a67SnwoDfMe59K46x5K91Ddq6zTGZrhUAx3z615ydmb6NnZWzgogHII61cQvjg8mqFoQUAHTvntVxQTkg/KO1dBncvwsVwAfrVlJSGHGaz4c4yvOauKTwe9aIaNCKYswXsBTllJJ7H1qqpIYdganOAQc4oasMa4zz1559qXG0AA7s96CSSTjvjNOC7MjH40gIpflBGMn+VRYO3jk+/arMrEx8jj1qAZbPOPagCCQ+v50p4xjuKcyjPXcKaDjPHHagB6L1GatJt2HCgiqsY6q3SrJwMY59RTQDsHBxwPT0p235QAc/Sm7fn4/OnHGCVG1RTHctWiZI5+ua14RluBj29aybLcyjNa9ua1iItbOnoKa54wR09KduGF96jmY8nj6etWBGxyDzxVSVd2cnA/nUzMBkgnHp6VXkPmVDYEDtu4Iz6e1Up8sxHHFWn6kZwB3qrc4HHb2rJjuUpgSwONvvUDgDv35qeRw2DjoetRvhsnv6UmMbjCk9v1pwOQCOlNJAHqTTl4BAOD2FILig5wMYqdCUYZbbUAJxjvUirtZWPIpody/HId4foTxWrbyAkZwDWNFw2W5Har1s+T7itYOxmzcikBAPQ1YVtzZHU9z3rMhmO0AdDV6OUcYPzV0J3GWcY4H41HKm7ngU7cPWgc8npVAZl3DvBPFZdxbsoG3qa6KVFIrOuYOoxwKxlEDKiUgjjBFWWmK4AzTDGVyV4J9ahkcj7pye9ZPQCtfSEclgfas9icdACatTMGY5PHqapMW5PXFYS3AcvX1qJsljjt2p3HqaHOT6VkwIW+XHOCaQqMdMA08oAc5yppOpOfyFMCNlyOQcDt60z72cngdDUpzv9B2qLJ54yDRcB6Djj8akVucnINQIfX5Qe1TK3O3rnoxrRAWY2Oc9qlDE9QCPbvVZeBx+IqwHLLjoB3pATE4+7zT4Hwy5JzUanvnntShsyfNxQBaukBtpyecKa810QLHcXGGwu8nI9a9Fu5NljcZxjYa8qsrs2zMijBkkOBUfbGj65b5jnt2oVMj3pQOcY4qxBH6V69jMfBFuHSrsMJXA70sEGFFWQmOe9DFcaic+9ShO/SlRMmn47etIYIPSnjFGMd6RjUAG7gjvUbtilZqhkbrg1YEUj9apSvhTnr2qWWQgZ9apzNhcHqaAKN24yTn5h2rFuTvY4OBWldHLk9BismZsuc9KDRIgbbxn8qlgQk/So0Gc45BrQs4+floBlq1i4BxWgq9PaoYI8DpirajgGqM2PAGOeCKkpoxTsA/SgB8a55q1GCMD1qtF1A6VaHp0NSwEl4FZ10uRwa0ZBleaoXHKn0oAx5wMsO+KzTwcE81p3LYY8Z4rKccnnvVFlmE4I7GtGIcg1m27Ekdx3rStzx61JBYf5V96qPy2c9KtOeCKquMnpiqGiBhkntQg545AoPLEdakjGRQUXbZMkVfiqpajueKuw/rQQWI+1I54pwHHtUcpyCakCtM2EPY1j3kmAeOfWtOd8q3esm7JI46UDRzt4drMwNZk2S3HTrzWnecs5OBWXM2WCrz6elQ2aEQJ83POatQjIGRiqSZEhxV6AeZxnkUkJjkXLHsOwq3BH83HamKu7joRV2CLaeOD3rQlmhp0XzjjOa3oE5XjgVlWEewY7Gtm3XjmqJL0Y45qUdu9QoOBjiph09KkCOTABqjdPhTjrV2U8e9Ubj5lPFAGcJO5zmqF1LjdzVl5MN8prMvZM7iRtPYU7lmTe3B8tz+Q9K5e/vARtY8jpWvqVwVJjP3uua5nUZwz5I49awlqWircSsxOOCTjNVm+Y7O9LLP129e3vULPtyT970poTOo+HOkHUbm8vmVhYwDdJcZwIgOrfhXxB+1x+0Gfjb4z/4RfSJXufBuhTENOp4vJh1B9QK9e/ae+O+p/C7wOngXwtIV1vXQTfSqcfZ4e4/EV8Y2lmlhGsUMiqF+cbf4ieufeu6MvcscUoe85Fh5WMUSKVhhX5kVR09qa6xjnDOzdR2BpqEKW4yD90nsaXdIxZ3cImQGA70gEd2STa2EHAb/ABpjFfNJJMgBx06ilkVGbIBdx+opVMh+VVCKOQx/lSYEW15GXywBk/JmmTzwWltJJNJsjU/PjqD6CpAu9kyx29cjtXrP7NfwIl+O/ica1dKLbwZoEwe7Yj/j8lB+VV9aIxcnZA2krs9u/Ya+A154Vs7n4n+J7PyNW1BRFplrMuTFAesuOxI5r6n8R3NgwSz0iV5rVV3y3EvWR+9XNWltbLSNP+xz755ohB9nUYW2iUYUY9a5x4/KHlr90dAK7oRUdjknN/eVZZdqqEO49MVRuVeQERL5khHEfqaszj958p6cVesbjTdPsL2acPBra4y8n+qgi7uapu2pzpczMTVfE+keGfAd7qdxG2nf2crSandyngrjhV+tfmb8Zvi3dfHjxdFrdyGTSbBiumWXYoDw5969N/ar/aEuPir4hufCWgTtH4R0xit3PGcC+k7n3FeAsn2aKGOPasaDCMOw9K4KstbI9CjBx96W5UlcDzG2cMejfw1VfzEYksAcce9WrgKxLM+COo9aozhSc7sg9D6VznUhjr5nTC/3h3qGRgRjkjOAalYYf5V+Yd/Wo9pKjBAyal+YxjqCBjJI6imH5iNvCipWBJxkLjv61HJtKAhj6Gs7WAjOcll5X+VJjLAZyBySaVkw20ng+laPhzw9c+Lteh0eyQnef3soHCL3yaaTbE9EaPgHwK/jnUmO8x6ZandPN/e/2RX083hez0rwVba09+kcqsIbTSUHzYH8ZqHwD8OdH03wzqcsl4ljYaYMLGPv3Un9aoEiab7TtLF1+QP/AACt9lZHJKdyYKeZSCzN98HvWtoVztvEwpwPuqO31rE81woVDz71asJRDOWZ2H+0O9YVVeLNKPxHp2mybduHwGPIrr9L+dgoJB9a4fQZBJbRgsHY8riu20j5nVS20d/evI6na/I7O1IcLnjA/OrqBlBz65xWfZ/6pDjKg9u9Xxlm5/A10rYknhbOQOMVfiYAdcms6Ejdk5FXo2z22/1rRAWE9Sc56VYHIwx9qgQYwTjHtUuQGyRx2pgTIGUbSOe1OwSemBQuOrHntinZLLx8oHr3pWAjZcg89OgqJlLjjg+tTyqOvIPtUTKp4J2gdSKQERUYB9O9RsN3tUjgBeOc9qQL8pzxj9aAEU5yMdKnj5TJ/CoEYgEYwe5qWMqCATlaaAnH3c5x7UBhjHUjtUcjAgc0rMflI5Pt2FMC9ajjAJ9a17dsjOMCsizPBPY+tasDHgda2iDLatwMD5TTJjjBH0xThuB4FRT4xgnIqgK8pPKgYqBm2ocDNTP8v3utQscAnGCazYFZ93cZ9KrTJn5g2D3FWZCwOOmapuSpYH73qazbAqSDaT69veo24YjPJqSXBII6npmojnp1HrUgNzwd33qdGu7Bz0pCcNz3pwO08jigCRQVwBjcetSLHgdT+NMUAMOMe9SZyPb19aaAmjJxuJyP7oqWKQqxI+YnpUEDA5wMZ4pynZnYeatMb7mrFMFxz83tWhA/I4696w4pcKD3FadpLuOM8VsmRY1A+CeM+lSjBOccelVo5AW6cjvU0ZJJz+daoESMmewJqtNHmPqSatDpwfzprfTOaTKMS4hIJJPArNuBtyRx6Vu3MPUVj3kZAP8AD6VhPQVzKm+ZGB61WKng9COxqzPlcBgSTVdiCeTk9K5JDGMuBuxjJo55x1/nTjuBw2Co7UxjtHt61ICYBwMd6SQEHGAMd6cwwOCDQ3NC0ArsoJwufxpr/LjDcntUkmAQOoHemgrk8ZoAjI3AHv0qZegU9KaMncRyO3tTo8qCR+tWBIjZ47DvUquScgZHpUafd45B9aemckBsccCgCVH55HuBUkbDJY1ArbhzwaVSe45oAbrEqxaLePkghOteVaHI9/eo64Eak8nvXovjGfyfCmoMCMhcV5n4K/fXETKCFC9D0alDWQ+h9rxRFzgDitC3h6DGKbbw4xgYNaUMe3tXqGYiRlRSgdqlYZX3FR7eaAHD/JpwwO1Nz3x+FKPX1oAd2qItweKcf09aikJx6UADEKPeoJXHPrSs2PxqtM/WgCC4kxVG5kOPp3qaRyST6VTncqPf0NA0UrmTIbPfpWe68YJ61buOWIqtt557dKDQbFH82M8Vp2yYOKpQR7n54rUtoyxyeAKaJZbjXAB5qZQTg0gUcfrUka5pkCA9fWn4P/1qNvPSkY89aAJIfmfgGrgzmqlsSTV0Zxk1LAbJnbjpWfcYPPSr8v3T6VnXOCntQBj3QLMx6D2rNk+/t61pXWVas5xhwcU2WWLcY4/Or0PGKqRLg+hPerURw4zz70yCwx54FQSjr6+lS+vc0xl5Hv3oArog3dOamRR0/Om7cE54J71JCM+xoGy9bDuauINp6VUgUAZJq2mPX/61LcRMDgdeKilPBxUn8NQyn5T/ADpICjM3U1lXbELnHNaNwdprIvnzk5xmqHExL0ncxOOazJQQPQVfvcFutZ03AA5rB7mhFF/rCOme9aVumMY6jvVGHAkIPINaNuODiqRLLUYG7P61etI/3gyOtVo1OOKv2qFWyRkGrSINO0GWwBwK1YF+UVnWihWIPStWBeAapgTxKce9SN0oGKG46VIEEv6VSvG+Qgce9WpH2596z7xiEPagDFuZCr8mse+lLZZjyKvXshLZxxWJqE5XjOfQUm7GpiazMevJY965u9mZuK2dQmMhPbPUmuevCVYqoyPWuWTHYRxtUYPJPPpVeKVpL6BByA2SPans4MQzyfSs77Ubb7VKCFCQM249uKLvoI+HfjP4mPjD40eIr0zl5LVhAoT7pUcYrlD+6KGKPJdsqW9fSrFzcSXms6vMVQNJeyssg6tzUJw772f5OvHY16MVZJHI371xk8vnOWbCFzllH8NOUoQW2s+0fMPb1oYkqWRAWA+Ynv70pySFBAKrzj0qiRBGUEbbwikFk9x6Uz92CCWLofTsaVdgRt2WU/d/2TVfUZ57KyY29u09zIRHHbRjc7ueBgUnoBu+EvCmp/Enx5pHgjR42ju9UYLdTIM/Z4O8ntX6i/DX4ceG/hD8PIdF0WUR6bpP7vY3+su5+7t6815l+x3+zunw08EwajqrwR+M9Wt/tN7dzn95bwHnygO1en3lwLq+aZFzAuUjHZveuqnTst9TmnO78iIuWZpXYF5DvYentULvvBI4J9e1K5AHHBzyKl0SxtrzV4o7+8FnYDJkkxwf9multLU50ruw3w5Y2Fxd3M188nnxKTaW6/8ALd+1fI/7bP7QVxBZN8PPDF6E1a6b/ifXUR5gj/55gj24r2L9p34+6X8GdBnS2Ik8S6nG1to1sn+stwePOYdq/OBUmLzT31y99rF3I0t5dPyZWJ/pXDWnroddKF1sQQ2cdjb/AGaCULFEMJk/f9zVeaSCFXZtzIFywHY1PMqgnZGSM857UzfKsrrHGpbbht3QiuM7LWM7zPtEcYCdeVb1qCRWXcFQAHg57VbeMIqrvwPQfwmqpA8vBYmTPX1qB+hAUYD7/ToajURpksSXP3hUj7dxIQkDqPQ03+LAT5yOCamW4yFkBOQSy9qTccnag46ipMuMHgZ6j0phWRZFWMeZPIdiIvJYnpTtdgFnbXOo3cVnZxG4uZDhQB0z3r6t+CvwltLW0k017yPTG8n7RqGoyH5j32CsP4BfA68F9BBK0UWu3q790n3bdPU+9dt4jig0m/uNJtJzeR2z7J7hTxI3f8K6lCytfU5KlS+i2MW8uree8b7Gp+xwuUhD/wAWDjJFVrg+YGYfKT1xUroBgEdegA6U2fdHCRgfLzn1pcpmiO2trjUtQtNPtozJeXLiOKIfxE1s6xpF14a11tHuNrXVsB56jkIalXw1qXh+207WLlkhlvM/ZijfPGP73tXmFr46l1v4vvpgujdW0Mebi43ZMsn171zVnodFLR3PdfDlwm3arnGcBj2rvtJcGVN4y3Tjoa840ArFH5hXajHCqR0+td9pUhhliL5IAycdK8l9zsO9sP3aBF4Aq/sKnH3e9ZWmXJliR0XanqetbGd2MVrFkkkHynPXParsJ3Hnp6VSTAPA/CrseM4B5FagWozhumR0NTqh3fL09ahj55HA7irCgbcdvSqQD12t+HpTyOB2x+tEYBYDpmpG7qPvD1oAicEtnOAOxqPYCemd3NWWUFQp4NRBVHc8dMUmBEy985xxioSPlOR+FTuuM9h7VEcE5646GkBEcqB164xUq8En73tTAeST07UKcg8fjQBKzhh0ye9OHQYBxUC8rnpinxscfIcE+tUBpWpwAO3fNa0JwQAOKybUZCk8CtS35AGeO1axAt98g8d6jkBHbIP5UpYqOelRyEt7CmBXdueevrUDA4OeR7VMQQRtOcdc1FJ37Z4qAKshbd3KdxVWdlIxjirTuyggDiqM7fMNvPqKzZSK7juO9NZeAoNPY7W46etRjAGB3pEgmNxGM/WpEHzY65poBzhhz7U4Rk855BoBIkUjO0cHvUmOx4HrTIx+8IxkH1qYDCZHP1qh6jThBgHJ9abwFOD1qVocAc++KZIgO0nr6CgQkUy8gZHqav2kpDqM/L/OswEjAYdP1qzZyYPzMM549quL6AdJDKM+vtVlGy3XHpWVDJhsjv2q/GxKj+VdCYF5SCPmzntS7T61GjErj171KMEdD9aqxBVmjJJ9Kx9SQEcD5vSuhMYcEdqytQhJ9gPSs5rQaObueRyuT0NUCdoPFal5Ht9h3NZj/MeCAO1cU1ZlDO+O9NbKryM1I5yAOlMPIOKzAANvzY596McZpdueenqKCAeCDn1qdgIXznHUe1RkgfXPQVLKvIYZwPSocgE4HXuapALnDYB69qsRx4OcZPpUCsBwPrk1PE5zkjBqwH7c5IHH8qTCrx0Hc05QQCFpGG3qevWgBM456n+lSqSGwSfWoM7TgcnsfSpVOF2seRzmgDnviPcC38H3bN91iB7muN8BR+cyMv3AOF9K6f4rXKQ+HbWN/lEknT1rD8C7syjZsPr2IopatspL3T7gihwPU1ZC7V+lCLt7UpOBgV6ZkMbrTcZPBpx5P0pmO9AC9enIpTjoaTPbFGQe9ADWqKXhTjrUxGaimz1wKAKreucVWlbg1Zm+UZqjM/t+FAFd2xmqFy4PXp2q1I+Acdaz52GcCmy0V5QWxnv3pmAWp7enJpAo38ZIpFE0CYyP1rUgTgYqlbLnaR+VaUSkj61RDZIoz9PWp4hkZ7UxRjAqYAKvvSZIxmLE46VETuanuMZ5pqimBatl4GatVBbrnmrBwVzUgQy8KazrjlelaM33DWdcH05oAybodx+tZ4HJPv3rRugXyKqKvOSP/rVRZJEOhPUdqmjfMgP51BnaPXNS25yw9RQBb9e1B6fWjk8HmkLUEEeOSvWpYRyPao8cHFTwDuaGBahHy/1qymBx3qvF93mrKjAHrQJEnAWoJmwhPWpui1WuWJjYVIzOum3Vj37eo4rSuWG4DkcVlXxxihlLQyLsndnH4VnS8P65rQuRvPXp3rPflwRx2+tZ7lixLtfirsQ6VTjXa+B361oWseCB296qKJNGCPeo5/Cta3iJI9Kq2sYbBI/KtSCPgcVoSy1aph81oxrVWCPjpj2q5HQIkH3qRzxxS7uKbIwxUgVZOmSeKzb5vlOeK0JDgHI4rJvmzGRnpQBg3j4LL2z1rm9RuAd3txmt2+k2KT3rk7+UFnA4weaxkzZGZdS5znmsa6kUjODuHFaNw53HHGKyrpurZrIogcnblhnA6DrXN+LLoWnhfXZQ2HFo+0/hW5PIwTIOG/nXmvxm1gad8MtamjbbK/7pSfU0RA+MbF0aGXDF2eZmz6EmrHKbiBtJ+VlNRWe7yMgKgcDd659alBEg5XcynB9x616R548kJ827Mq8FR3FRqjHcUUgseCf5U6Nd7iJBhgdySHuPSlTdMwTdtHb2NMCOaSO3jZ5nEFuvMjMfu+9fUH7C/wAA73X/ABYvxF8Q2Qa0QmLRbW6+5dN/z0we3evHvgF8Drr9onxsbBW8vw5pEiy6rcvwJueEU+/Sv0y1LTovCOi6TpsNv9k+ywrHp9omB5MQGAxx3rWnG7u/kY1JuOiI/FEYt75rR9r3kZ/0l4zx/uj2rJyFUIvTtSGQmV2Y7pW5YnqaguLpbS2lmlX5QOMda7tWjj0voEgVnRWbZ5jiMk9BnvUHxX8W+HPhF4VvNW1G7il0vTk3rI3/AC8T9lHrzit2fSItL0q3/tO7gU3kRuJJmOFt4gM8n1xX5u/tM/G+X44+OHsrCNrbwP4fkNtbW+eLuVT/AK0+tctWaSumbQg3K1jgvHnjvV/ir8QNR8Z64u7VLlTGkP8ADBD/AAhR24xWC5ZY1CqFYAkMe9WJGcyO7OFIXA9x6VUkVQwy/mKR26qa89u7uejtsVpJHIyCMfxj+tRNHGNytMd55RhUjMpKIiN5ueh/iFNOSGUQjaTyT1U0gM+ZULMwDHA+YVEzhEUCPC9VarcyyAsMgMP1qpMNqj95weoHaoKuV2Z9zPwPUetMfKnLtkEdRUkqAKFJJbqGHeoS0cRYycRAc+ooGQvPDao805+RRyBXt3wK+C8st3pPiPVU8671GQR6RYngAk8M1YXwT+Fq/EC/k1fVYGj0ezcJaw45u5Owr6m8X+D7nwna2FvNMthrQVXjtoTzap/CfY4ropU7e9I5Ks9LIyvGHh9/BGrPpyX5k1kHN68DcR5/hBrlWgWGR3QFQeSpPJ961p1aWR3d2muCf307nLSn1NZdxE3mcfM5PU+lbJOxy6FaRAyO3RRyTWhZ+F7+48OSeI5VWHR43Eas5+aZvQCtLw94Nv8AxdFfz2irFpmnoZLq6kOFXHauE+I/xD/4RLQdr3DXUYyNPsQfk3f38VlN8uxrBXdjnfjN8SpvD1kumQXZl1i6TYiZ3fZo/wCleS/CpRp/j7T2WQsS37xm/iJ6mufnmutQ1CfUL+QteXLFndjnHsKu+GLiSy8V6Y5OY/OAyK5JXk9TtilHRH2Vo1xulIGSme/evQtKm3wovcV53o8qkKTjZgFAvWu40yQsFyp298dRXlyVjobPQ9IdnKKeQB0Hat5XA4K81zOiHywgD/ietdGpw2R83vVRJJ4j8wJ49BVyEEggHnqc1TThtxHJ9at27YBHH1rVAW42AP8AWraMQeQMGqkODlTx6VZiIAweT2FWgLGNxXJ208IMHnLHvTIyCQccelSLg5A5P8qYDh0x1b3poH8PSpAAFxjOO4pApAznJ7CgCuVHTn/GoGXk7hj2q46cccE9TVcpk7c5PrUgV23YGOuf0pfvtgU4rtfnkdqOvA6DpQBDyMj9aliPbgD1qJl4PHHXFKjAkdsd6ANK2YYC9h0PrWpbn5eevb2FY9m+5ueT/KtSKXGOeDVxYFzfnA7etNkIIxmkU5yM8UxpNxOOAP1q7gRbgflz0qKY5I70rHLk4xUbk4BPWhsCvKD2PAqpOeMjj1PrVqT7vXcT2qlI2efwxWTAhbt/KmDCvkjOelPOVfJGaacdsk+tSh7Egz9R61II/wCIHj+dRw5KH0FTA4X5Tk0xC4LN8vB96sAfLj8zUarx13GplBEZzxmqATbjj7x9ailXA3KeanQYOQeMdTUMg2HBPXnFAFZ2JOcdqSOQoMkUjn5ufyqNDljj9aVwNu1uAwU9CO1a1vJuBOeK5y1lw/XkVt2rfKMcetdEXcTRqxvuGM8VPE2fpVKE8Dj8KtQ8txj6Vshk2MtkcCqt2m5Dgde1WV6kHpTLheP605LQg5bUY9vBGSKxXwWIxgeldJqSFgw28da510GSR+NedPcsibn3pAcYPT2p3rjvTSc4B6DpWQC7mbOcYpRjaST8w6U3HrScFueTQAx+QSOh6ioXU9sBanc+gwagkBz79qAEHH0HWrCtu5PXvVZc7l6Y7mpouOR07mrAmDcYxxR1BOMgdvShTj2ozk9eT1WgCMnB6DFSRncfekaMjg4z605ByOAOcZovYDgfjFc4Ol2rruVyenapfBKAWxC/NGvBY1k/FC5M3im2gX59i8+grpfC1usFhEIiBnqvrU0d2zXaCPsvOOtNZs0Mce9N659a9RHOHIpKVTQfpTAXP50q9KjPHSpBzigBSOKglGcVZ25qKVTjmgDPuRgGs2ZucVpXOdh7+1ZUv3i2cA00BWlyR6VnzEB/WrUz/Nn8qouSWz1PekagD1zToh8/FM2ksT2qeBcMOOaAL1rGD/hWhGuKq24+X69quRiqMh4XBFOYHjFI3PSm/nQAh5NKi5Ix0o25FSwrk+9AFmBe9SngYpkYISnN1qQIZuBxWdcHBPpWjKDjPes6bOcfpQBmXGd9VgmCcdD1q1cKS2e1RYwOmDVFIrSfex2qeD7wI5AqIgj8alh6/N/+ugZb7ccUmeeKM8cdKaPv5x1oIJBz04qeIYznpUSLViMZzSYmSp0qdTkc1EmcfWpcYHqfSmMcTgZ6VVnI2kd6nY5qpO/DetAGZc53dfzrLvH6jtWpcMPzrHvGHPPSoY0ZcrHBGOaqP93kcirMvysc8+lV3GWwalGgkOWPHWtS3XCLms62j+Yc5HpWrbgybT/DnpWiRJt2SZUdq1Io+RjtVKyQbFIGBWnCmSCOPamQyxCuRnFWlBxmooxgdOamHT2oAP61G53DpTyf8KikbAx1NSBUue9Y97Ju3YPbtWncNyc1iag+1WxwKBo5vUWJjIbqD2rltQfDNjj+tb+syBU3A4HSuYupCy8nofzrCTNUjOmOT17Vl3UuWPoOvvVycje2Cd3pWbOxLe/Q1gU9ileyARM2cHt7V4f+0pqqWvw7+zTtgXM6hSvavaL6TYj5+UAcZr53/aduZX0fRoSFO98kfjWtNXaIl8LPBreLyolXBYKuGx6VMQzqCo2FBkH+8KUh03CRgpAACr3FNjG1XBJaTOIvQ16JxDtinucbcjHY+lXfDfhzVviD4s07whoFuzanqTiOaUD/AI9oz1kP0rOuZJUVI7OFpru8kEEFuoy7SngYFfot+yz+z7F8HPAianrlp/xWOpRb9R1EjIgQ8rGp9cVpCHNq9iZS5F5nW/Dr4LaJ8EvhzZ+GbFZIoFw82pHh7ycdT7jNac5kmukurqd7ibZs3N129hU95qU+omDzZmmt7YkQI3QD1xVR5gzEtkA9BXZFW3OCT10GscMzZxnpmtOz0KR9G/tW6WOSymbyraHPzSv9Kq6ZpMutJc3TriwsuZpB0HtXi37RHx0sfgx4SntLGczeK9YjZNLtvM3CyB/5aEdj3qZz5Voxxi20eXfts/HF9kXwv8N3m6KT5tZu4n+eDHSMH9K+TFiENukQPyRfKqjuPX60QpIbma6vrl77UrpzJezsctI56n6U4ER7doztOVJ7ivNqPmdz0YR5VYbL5aREYLkn5D6VGykln2AYXDD1qUZlJyAm5unoaimRgXVpP3g7jowrM0IW81JY2yFYD92f6VXmQjkuQxOXWpWaP5/vMMYweq01mMgjDJ86jIP94UAZ120RZkDMV7N/SoGAbBWPIAwQfSrZjILMEAjY8g9jUTJI28hwoHT3qAKoRpNqhMKOV9vrXV/Cr4f3nxE8URJcRfZ9Dtnze3bDCMv91T61m+DvAWr/ABH8QpoujMVQruvLo/cgTuc19weH/hkmh/DeHTrYJZ6FYxLtupF2teyDuPXmuujSUvelsY1ajgrR3EbwLJ4Q8NwXYhi0i3jIOl2bcNMP+emK5vV7m+1W9a+vZzd3bqBLM5546D8K6DXNevvEyWM2tSGWSyi8m3A6In0rHuIxJGSvygnkV2taHn3MWRcgooyRz70zRdE1LxNrA0zSrc3F1jzJT/DEvck1dtrS4vtQis7G2e6v5ztjijXJI9TU99PqPw7vdQ8m9j08GArqFwrfdXuufWueWly4q7Oc8XeKE8DaZfm51Hy9Fiz5sMLYFzKO3vXyX4h8TXvi7WptSvCY43JEEH/PJO1bPxG8bSfEDXP3eYtGs2K28ef9Yc8sa5hgrHAOcdTXnSlzO56FOHKROm4gbsgU2Oc2t1azg8JKv86VvvEL0qKQ7E3EcAg/rU+ZsfaHhmeN1smiyWkgVsnp0rvdKkYxIVb5c9RXk3gO+N94e0iQ4LmLgD0r0vR5C0aiM7RnoetefUXvF7o9J0CTzY8MwyP1rqomKxKB0HauL0GZlZFIyFHOK7OH5kHoe1OKAspndhjx2zVqE9Q3QdxVZRxg8e9W4SFAwM1QFmIcZzj2qypAI4/Kq0X3jnqe1TJlO+BWqAtqCU4JwT0qWMAnjIYVDECAucgVMhIPPX1oAm7DsO/vQFHU8DtSgAgMefanAZz6etAEbgA5PC9x61Aw3tu247Y9qubVIGBk1EULSE5470mgKBQBjzgdvao9xxgc46VadNnQAg1XYEZJHPbFICEj5sZ9/pSAYwSMr604j5uOKaSQQq9PegCzAxG04we1aUL85xn2rHjwuTnNX4JDlTnr2qo7ga4+bGDyKY7c/wBRUMMvJB+7604yZU8YNWA1y27A4BqGQHkdT2xT2zu5PNQ7irkdzz9KTAgkO0Eg/N3qo/Xd39PWrMh+chuMiqTt8vQjnrWYDXO0gkcn+H0oUYHBHPrStn1pFOck9R0oHYlUke4FTxLvPoetQL1y3ep4uAAeTQImjAD9Me1SsAG5y3rTQPuk96nIDLx2q0gIH9G5HbFQyYAIPNWMnBAXAqrMVxtPB9qbAqN8zccN6VECWBBXaM84qZzgkgVAxyOvzelZXGtCaBgGBUnbW3YzrtIYkZ71z6Ngjj8K1LKY5HcehrSDsDOhglBUEfeFXYnyR2B71m27gjcOKv23zcHoK60zMuqM59PemSrmPrzUij5OTmmS8L/KtAMbU0BHuOuK5WddkrrjHNdbqK4Unt3rl7wL5hxz7GvPqLUsqkbWwT9CKj5FPXnIYZX1pp5HtXOAE85PFIpyMdPQ0bsOMjIpCQT6UAGd2M9fT1qGTgkfr6VIrAnPYd6imwCfU9KAI1YFuQQKlQhiOw9ahTjv7HNSr9M46VYE6sTjJ5qQ49Mj1qNBwATwehp5YgcjNACgdO+akj5lXAyo5Ye1RFsDJqlreojSNDvr1n2bYyufc1jN2QJX0PItVvE1rxvqEhYm3DbEPuK9P0K3CW8OOCg6V5B4dQ3d0sud7SSbyQPU17ZpUS7E3fLwNvvXRRjyxRtNWVj6vIINNwMcdT2p7c0i9K7jmG7cUhOaeRikPSmgGEe+cVLHwMVFUsfaqAkC1FOpC9KnqG4yRQBl3IyD61k3Py59K2J+9YV2cv1zTQ0UZWxn1qsQTzViUEtUQHJJ/KkaCqMHGOanjG3H86YikEdBU8YPB7U0JsvQDjpVpOnSq0FWR07/AFpmY44pDkH3pwyT7Uh65FAAvA5qaMYHHWolPPrUyDBqQLS8rQRihORzTiMjJoAgkGRWbKeSa05VyDzWfMvPrTQFBl6moZFwRVlhg8VBKMHPU0xorOOMd6amFwRz/SpHXnP6VEDyQOKEUWA2eDmpY+1QIcgfzqyg5z+tBBOo4x096ljANMT7v+NTxqOPWgB4HGTxTz+dM6ZFKTkf4UAMkOAe1UbhgORVqc4GetUJz8pB6mkwKVy3yk9/Sse8cKucVqXDbUPc1j3TZ4U8UikUXYmTB4HUVG6gvzzz1qU8+pPrQqb3BJwBQMkt4sSccA1q28P3f5VUto8sDWpbxHI/SqA17NcqM4+lacEZU/SqNmmFHHNaSLxQQSrUnQU2MYFOPA+tAEZ96rytzVhzxmqUh+f3qQKd4+c84FYWpPmNiTwO1a1/KFkA7d65/UZAwkAO2k2Ujl9VbcvJOM5Arm5XAU9xmtzV/nQHoV/WsCdlVT61zs0Rn3uDz39azpnBXP8AF0xV645bnnNZkp3MecYqGhsyNZm2JsflCa+Yf2lb0SeNNM07ewWKAuF7Yr6d1BkmXy5Pu54r5G+ON6958UbuRWDQ28Wz3xit6PxWM5u0ThOhyFLHOVJ7imyzJbQiaV9sAOeOobsB9akkdIUYSybYgu9JB0Fe0/sofACX4veIofF+uxNF4Q02YCK2K/NeTKc8DuK74x53Y45S5dWerfsVfs3XljdN8RvFenj7fdIV0mwukysCdpiOxr6gvdVvfIm0t7w3NosvmHHVm/wq3falfWEt3ZxzJ9ivIguxBzABwFHpWIgEKYU8jjPrXfFaWtp0OGcru4SSneP5DtT7ayu9RvVgtYDM2N8hHSNfU0kEM1xcxwQxtLJMcKqjJzTtT1e2+HSapql/qItLOzti9+cgCQAZ8se9EmkriirvyOT+LPxT0b4CeCdS8QX97IbKfKWOnk83tzjjA9K/NLxR4o1H4i+J9S8Wa07vqeoMN8OTttl/hVfTium+M3xk1P8AaB8cDX7mNrbw1bSFNH05uBEoON5HrXIFnRJwCMyNmRR3968ypPmkd9ONtRJC5kUpGFdEA/3hUL5dQu7A659DQ2Vygl3Dja39KY5TLlEbgYdT296yepsIxX5SxJkXrjuKbubAYL8gbKsfX3pRvVVxjgZUnvTAxVB82FY5ZD2pAJPNLcSySuirJjDBehFVpBvKlpcAfdI7U9tqu4Lkg9Md6aFRBKyx+YhHK/3fegCB2Q87yWX7y/3qk0Tw7d+MPEdh4c0ZTLqepOFjT/nkvdmqOYzie0gsbQ3Wpy/LbxKMmQk19xfAL9nK38A6Db3IhF1431GAzXd1MOLNTzsU9q6KNFzd3sZVKigvMb8OvgTH8OvBl9otsuQUIv8AVOnmyY5RTWzfa/qGpeG9I0nUCJLPS12WsSjBHu3qa2dT1vVNR8N2+gTlIbHT7hpGKdZm9z3rnrkSSt5gIBPQelehy20ZwSnzbGXPyfmGS35Cs+5LLGGhjMsznaI1GSx9hWndgxKzAeYT2HerVlFq3hjUdJ8QRWSLLG+YIbgcE+pFJuyIK8UGu/DPU7fU0eG0vZ4WLmQcwRkck+hxXyJ8Z/iifGuqXOjaPcudGhkLXNyW5uZM88+ld5+0x8brzWNf1DR9PuTNqN6xOozKflQH+BfSvn2GH7PAI4ocRrwR3zXl1ZuWx6NKCSuMO3ACrhQMVHwOgwD2qZ+VIZxjsB2qJxgkfeOK5jpIxGdx5+WmSxq0Lpk4I6084xgDJ7imAMinuSOKCD6M+EszyeDrF/M2mEbd5r2XSpQqRnG1yM9f1r50+Dlw1z4aMM0pzHKBgHpXumizAYRpN5UABvauKqveOhWsen+HLsuVkByAcE/3q9DtVKj5jgkZry7w5IpljTaQueMdAfU16XZyBokBYM3fFRF9CTSDf98nrVmI44AyO9VY15x61ZTqAARirAtRnPXgetSx8+2PWokyAOhX0qUfMd2TWtwLUbkpgk7RVpGCsCe4/KqseSRk4xU8f3s9j60XAsAjbzUiNn7vUevemKflGeAKejYzQA8qTgZpMAHBGR7U/v70Ywfl6+pqwKcqJg4zjvVdkABxyPSrzrkH+E9TUL/Nx6jg1DQGa2M+gqM8Nj+E1bli25OASO1VSmV9G9KyAaPUcCpomIOAc1COTnOPanKccfnVIDTgnGcHmpweeTWbGwT/AOtVkSBsN09q0UgLMjZPHJ9ajbHJ/n3pFk2tgDgio2IYnvincCrMSGbv6Z7VDndwPpzUlwCZD2HY1ADzzye9QwF5zjFKEwTj8qQA5GPm9Keq7CTSHcVQNoPf3qZAWOehpgX5xuBGelSKBk46+1Owi0DnHI4HSpiA64X5SKqr1GQN3erMfzYPBx2q0BHJyAAD71RnAViOpFaEoypPAqhcDjA6HvSkBUkyDnPBqFhgdck96lcHJAHNQueckHHeoAWPKHHc1etXAxz07VnAEEEfnVy3YHgnp3pxeoHRWcgA9Pate2fOB0z2rAsnY8nkAcGt21bIHH0rqiSy/FyDnoO9E2CmBQgwD29qbJgqc1uIzLkfuiGyx7CuVvuZnPpXWT9+Mjsa5jUR87ZHOetcdQpGcWOBg4PpTRw2OuadjccnFRsMKScj0xXH1GDZToaZuPpn1pWwF4J5/Smlsdvm9aAAEH/ZUVHMwAwRjPfvS785B6VFJyvJwe2aAGpzgE5HpVqMEds5PFVY8+YAcZ6g1YjOBjHNaICYDkjGDTweME89jUSHuTzUo5IAx9KGgGvyu7gA15/8Y9XW30K203dtkunBYDqRXeSOsYLyD92PTvXh/j/Uzrvi+b5gY4AFQelc01eSSLjvcv8Ag22PnqirnZgAD0r17TxgJn7wGMelee+ALZhHvBG/GCf6V6LYsF5Yc9MV2RehU9T6pbkH0pg/lTj09qZ+Ndhzjt3SjpScdqd39qAEAzUiqcUgWpFX3qwHDnmq9y2BmrJ44qpcttU56elAGXdNwQePSsW4+8fWtO5fkisuXknNUUimy5bAOaQICeakI4z0pVXj1qSxFTpU8Y9fyqNE56fjVlF6etUQyzCMfSpxx1qGIHdjvU4GD6igkUdaaTz9acTg+tNY5NACqTkevrVmNefWqyjkVbQgEUATqMcdqU8D2oUde9KfzqQIZR6ciqcgHJ61dk+5VSUcelAGfIOvHBqq5wcDr71cf7xzwKpyD5sn8KoEQSZ7etRbB9MVM/Qk9Kj2gsSaCx8ZII6c1cj+8KpLjcO1XouG5FBLLMYz/WphwBUakBeaeDgCgRIFyDzxTX6cClz+NI54oAr3DYGKz5SOfSrs7ZzWdMxVWIxzUgjPvG5IrIumJcYPStG5f5SQazZTnHTNBViED8qmijDOM/lUUfzDkYIPSrsKZkDGgZato8EZrTgjyBgVVgTBB79q04UyRx+NNAXrYZUdjWii4UehqlbgjA61oIOBimQOUfLQelLjHA61HI3SpAidgM96ozHaM96tM2aoXT+lAGfeyZduOPWudv2G188ntitu/chMZrm7xywYk4wOtTI0SOc1hnKrk8fzrn7gmRjj5a2tRkLrj+EVz9wxzwcVg2Mq3GSOTgetZl0+wg9c8ZrQuBxwcqazLp1DE46dKkaMu8QNeRqOQAWJP0r4o8Z6nDq3jzXJIN3mGfaEP8YHXFfZesXa2tndXW47oYmc46dDXxHbWWueNPFkWi6Da+frmp3ZKSIuRAm7l2PYV1UFd2RjVdkdZ8F/g/d/Hrxz/wAI/byNa+HrRhNqV9j/AFQHJTPqa/Sjw/p8fw1stNs9AtYYNHitxDbwkdBjHmH3Ncp8Ifhvp3wI8K6bp2kWCzb1EmqXj/8AL3cd/wAAa6K7vJ9RuLh7gjfI+5EXgIvoK9mMFFcq2PKlUb1IC2Aw3MxYktI3c0938qNcgsScKF6k1DI/kgs4+ReSBVy2S6hgtdStSFuhMPs0Eq53+5Hp71b0Rgt9S6I77w3dW99Dcra3IjZ7jdjEEOOWPpxX57ftTfHef4ueM7jw/olyV8G6W5fzkbm+mzySe4r0r9sn9pCTVLq8+HXhe/8A+JtMwbXtXt3+UL/zxUj8q+R0tobKNre3B8hfuN6fWuCpO52U49WP+WPYAR5TDlB/BTP4lP3iOmOhFOLBVaQLkgYZfWkG/anRBj5P8K5ZLqdqWgwhQnyg4Zs/Q05pZkEjsyhyMEf3hTfvDc7YA++o7e9QMQ0eQSx3fu3PQj0qQGllGCX3IRx7GjK4BZTuAyc96UKGjldI9sZPzA9jS5mdwhChwuUYngigCFRlVwnDHIaq13dz2yTTBcODsEajJkPYAVbkKRwB5p1jj5L5ONtfQH7LP7Pt7rHiGw8b+KrUDQ4G36bazD/j5bs2O4rWlTdSVuhE5qCuzr/2SfgW+iad/wAJV4m0zf4o1Btul2sw/wCPaI/xketfRD65q9t4ev8Aw1OsUEvnb5NRjP71x/d+laOmeItR0L+3tOuoIZNQu23Wd3gD7NH/AHBXOXG4qzSEtJj52PUn1r1rWXKlotjypSbfNfcxLu2RY2DKzgdz3rFlh8xHIx8o6noK3ppmwwY/LjrWPqGnzvpcmq26M2nWkgMzjoxB+6Kt92TG7dkZjWF7bx2utx2/mW9ncqyI3Sc/3a85/ag/aCmtZbi0stg8R38aqYYT8lkmO3vXZ/tEfH+Hwnp1nqMMEVhdzwiPTtFXGVOMeYwr4Svp7jUtUvNUv7l7jUbxzJK5PAJ7CvJq1ebSx6FGlrd7FfEru7yymSWQlpJm+8zUxyVI3Nk+3erCqpDMASccrVfJ+UbcDtmuR9jtIZFjUHg4Y9aaVKcEYJ7ipQCOTg/0qN1Ib5m3A1LAikX5sDv0pMBH+YnGOlPIUHngjoajyNxYcn0NID0v4K3QgN9bqc73ySf4a918N3SrcqjfvFXpjvXzv8H5wus3ikYJGcete8aC26dUVggOK5qmjNI6o9a0O5InhyeG9Owr1LTcCFHjXajDjPWvG9Lvo0REIJKn5vWvXNBmE9uh3bfl+VTWCWo7anQR/MMVbhUqAQeO+apQOFCkc+1XIhk8HrWxJZUBTjceaeTtZe9MQ5JGOaemSxOOnY0DuW4h0JOD6VNCwzjPFQRkDHH51YjZd+CePWmhE4IA4P4VLGcHJxj0qMMEUnbx2qRMMQTnPpV3AsR8jHf1pwHQHmmxkLznrUqkEDjiqQEMiEFs85qJ4hgZGPTParoUFTk1DKgbjG6lYDLuFwG65BqoynG7oTWrNHj+lUJY/wB4xIyccEVjJWYFRlHQ8n2pytsPTIpzK20EYHt6U0ryOcipAepAOAeSetSqwAIbJPtUWwnHGB61IB82e1WBPvZmO7p2AoHIJzgHsaanXcD19aVVz16n1qgIZgcYNQqADkfkauFQxyPwqLy1HzY69SaAIdgBzjkU8KAMsMntTgu3cRTxF0Pc9aAGD7w3HnHFKvy5A4buaUxlZAW5HakYnJAGR60AOR9qgfeY1bjU4BBHvVDPHIwatwOAo9qpAPkUbTnk96q3PA9u1XH2bMcmqd0DxkdaGBQI5JLfNULsVPvUzDDZJBqI5Geh9qxY7DOQwOcD0qxCecdAeTVZUXg5Le3pU0ZyTgYx1pxEbljJz1zXQ2R3KCDk1zFi4yMfex0robJvlwMj1rriSzURht5PHrQ/zKegpsZGwcZFDkEEH8K1uIoXHPOea53VlXdjB3DnNdBccowPBFYWqcAHqDXNMaMfBzyKjOc4BGfepHJPGeBTGAI5HNcrKIieSAfmPUUxvlA7CpHXbjnJ9agkODjqT6VFwEJG7n7tMfBBwenelIBPXjvSMAwx/k01uAiAb/btnvViP7pb9KrgEnJ4FTZ34K9qsCZWGM9Qe1OKjOPxzUaNwSRj2p4B3DB49KdwMjxNqZ0jSrqd/wCBDg9hXgukSPezy3EnziWQktXo3xm1YwWa2m8hZjsKiuE0CEeVDGqEIhFcsLSbkawWmp6j4NtvJsUK5XJ6Gu0hwEGeR61zXhyENENjHYAOoroweBn7ntXYthPU+qWA5qMdcY6VI2cVGRmvQMBwJ608cjFNAwMflTxz74qAHAcelSqOfWmqelSDGKsBkp/OqN2cL6n3q3IcMT2qhdsSe+O9AGPdNhmrPk+Ye1Xro/Oaoy4z9aotEH8NOAyuOlLjcOgpQCTxS3C49OOR+VWIl9aiReOelWol596ZLHr97PtUhPFN/iweMd6OooELS4+bmkyaUdBzQA+Mbm9KtIM9uagiHFWYxgewqQJl4FDe3ShelKelAETjP1qpN0NXGHzVTnHWgCi465qrIo5q6wqrKvBqgKhH6UxR1zx6CnkZOO9Jzux1NBYkQJcD+dXIj82OuKqrw3rVmE/MDQSy4p6gipB05qKMbv8A69SqAM9aBDh/kUjH8hRyMGkl56daAKlwcA981l3LcEVoXR259fSsm6fgilYEUJzw3c+nrWeybu+KuTsZFz0IqqfmO3nI70ixIkb5eOvetS2i2n1qpEnIrQt0ycnqOwp2As26YYH9a1Io8c9qq20XQ9q0IhuApkMs244q8nQe9VoVxx61bUFccCgTFbIX6VWlOB7mrLkdaqXBO3saARWlcAEVnTtls9qtTyH/ABrOuH+YjoPagaM+/dcseo9K5jUJvlYDoeordvpNrkVy+ouwkkHB9qwkamJqDluBwo7+tY9wMZwevetW8ZZF27jWRMxDYGMdhWIFC4BHTgDrWVcsCrjPHStK7JB+bG1uKyrjGxgD93nnvTsUjgviXqsmk+CdWkt4zLczR+TBEOrueAB+ddR+yp8Brz4LfD3+0dRghuvF2pyC6u3lALQQnny1PbIqTw/oEfijx5pkE8YlWJvOSHtuFe4eK9eh1B4obO2+yxwLtm9ZCOK9bCKyeh5mLleyuM1bWpdZvBJsW208IAlqv8J9frVHzhOwRAVI7ntVQTo4VgMHstTQWk+rNPDakCVF3yMegHpXcrRVjz+Zt6liG2urm3muLULIluwLbxxIfQetePftbftTL8MYRounpEfG+pWvkfZYx8tlCRy3sa7f45/H6x+DXwqh1q7sY4r9VNrYabD9+eU9JCPSvzT1TVdW8Va3qHiTxDK17rt6TJLJJzsQ9FH0FclSdzrpwUvQp21uLO1ZNzzXM8rTy3Mhy0rMcnJqQl/KKqAInbkHsafIWjEA8xSpGV9qj3EEEgk5/eKK5GzuSsIykhsuBIpwpH8QprbAxYklSOB/dNOcIAqgZycq1IOA7YwCcODUXvuA1jkg+X8wXn0YVGxYxRqFCw5yg9DUkm/cytIAoHysO/tVddpPLHyyPmX0NIB3lLNBJI8u2ZTjyh0YetNIiLBHchMfK5/hNJEu9kijBaTOVP8AeFdL8M/AN78XviHa+FrCJhZysG1C8UfLbIOvPTNXCDnLliS2oq7Nv4C/A1f2gdenuLyQ2Pg7RXVr25PH2hgfurX6G6TrFr4elisG0kPpttYrb6V6RgdCRWD8OfD3hP4ZpbeGINLmi8N2ikb1GDdy44Zj3Gat6lPJfXbzsApHypGOir2Ar1YwjBcp5lSo5PmKtw32s7pW3SE5Z+5qteEyDCkCNRyfWrIRPKY5Ab+VU7sNcWcwgjaacqQqR9frW5g2Ys1pJeQT/Zh57xncwHQL3Bqr8afjLonhDwRY6jLZrpuk20GxNLX795cf3j7Zrp/EPjXwx4Q8BWt2qtp9vbIzancTcGeQDhF/Hivzq+KHxS1H4veKJ9Wubc2umRuY7SzH3UQHhsetefiKqfunbRpa3voYfibxLeeN/Elz4g1WR7jUZs7InPywx9lH4VkqS8W3b8jHj1FWnDmTdkK4HB9arsQX3Fv94DtXnXPR2I5ldAWyAV4AHeonVjtZm+XHbtUhVcHL7uflqIHZvIUk45U0hkIUY6/QetRs235SpOe/pUpDKq4H0PpQ7M7hlAOOCDU7AROpxgjIHQ1ExMg4ULipXBDfK2VP6UxgCOozS6XA6r4WzLb+JME8uvy17ppDl70R9ZByCO1eD/C1Jb7xFLJHCWitlw8nYGvbtKlMcoljIOOWJrCpqaw2PTdHuTldnzN/eNereFrwPaqMkkfxV4xpdwVWJ9yqjHnFereDrkyY8sFccbT6VghtHoUDBlRl4NaMHQYNZNqxYBRxjvWpD6k49602ILa54INSY+YDPPrUUZyPb1qQHcDz36+lNK4FpTkgnkjtU8eSdwwue1VoxnvyP1qWMnILDmmNFsEgnjIFSJy6ndjPBqDdvY4OPpSo2T7UDNAMq8dakSTOOn0qnHJkEfpTkJLAfqa0TJNCMBlJ7Ck2FmAXhevPelg5Xmpgh4A5q7AUp03DK8CqE8XQDoP1rYkjByD931qlLFnBHSocQMZ4yuQOppuwH5RkjuRVuSPDkdulQD5AV29eM1iAwbhjv7VLjHoCajKsBjP41Jj5V4yO5oCzQ/IUAYzTgOcEZFKOMnFOUd+nfNGoCqhGBjNRsMH7vy+9TFt2ADx61GzcfMfoKoCPG2T/ADzRtwhI4pWYtGuePQ0A8HjOe1K4CjIA5BJqGQZfA6DrUhwI84we9RyEKBkcmi4DBwuPvZqWFtoJPGO1QhyDgcZPWpVbGeM+9O4FleV9Mcgmq1yRtJPX1qZiVU59OlVZpOVHXNNsCrgZPYVA3cZ59alfliD1qBjw3PTrmsQGqNrHBznvU8H3iTwKrnAxirEfyMP4iRVLcDTtOMYAyf0rftHx359a560IbgcN61u2bhto43CumLA10fKqMY96dKwUc8ntUETErngf1pztn8a0uQVrkgqQep7Vh6kjEHOMAVtTkFumT04rIvmPOB09aymNGFISVGBk0w46enWpZW+bcp47ioGfkHpXJIoa+Rn09arMQDuHAqzKMjHrVPJTjlj/ACrPqFh3BIJ6mg5G4qBgdaQFhx1PtSkE/e6VogGr1BGSvoamOBjHGRUCEhSDwvYnvUwygHcUwJoyQw3c571Kqr5i7c/e61Ah454Hap4GKvGAOSRxSezA8J+Ls5l8fGyBZkVQR6A0nh+0KSokpOzPOKf8TUkT4k3fAUBQR7/SrGirjyj94swwD1rKnFcp0bJHpujL5Vksa8R/3j1rVU7QMc+uaz9NXMSKwwABxV7flSOmK6WZXPq89KYeGzT26H+dIBnB/SvQMRUFSKOaaOTkdqkVeelAD1HbtTicA0KMe1NJoAglPvWfcnIJB5q5OcZrPujx14oAy5jyaqMQDVqY/MfWqcp+f2oLEAPOBTlTp2pQODT9vFUA9BkjHSrMY596rrgY9u1WI880ECt1z3oBxSnrz17UijHXrQA5Oop4GT700flT0APuKAJ4zheelTqMDgVFHzj+VWAMVIDlGBig9KUdOlBGaAI3PpVKcc1dk6f1qlNxQBWY/KR3qrJ93FWZOF9arNgnn8qoCrIAMd6aBz7U+RcNxQqjlmoHcaoO4CrEA+bJP41EOWqzAuOooYiwgwv9akH0qMD16DtUoz7UAIT84xSSkEU4cjniorh8rQBn3D9fU9zWROc/TNaVy5JIrKmY9O/86AKch5OBkDpUQX5uvJ61K33/AGNKFwemRQUyWKLp39DWnbRkn0x3qnbx5OWOAOlalspx7GmySzEnyir0EfTNQQJjrV2EcZ65qbgTRLmpwOopkaVIetIBrjC9eKpXDfN7elW5j79qz7mQYPNAFKZ8ZINZs75YnoKs3EvOKzLiTJOOlDGkZ182xmIIz/ePauZuW5bDZB7mtzUpNoODnPGDXN3ZwHU/pWMjRGVduoXA6+tZFw+WJHQVfucqQO69R61mXJAzt69qyApXQBJYdf0rMuXwBx85NaF0SVwOKzLhjkZ5AraKuNuxu/C+JYdZ1K7MYMqxFVf+79K6WRsByT1OT6msz4fxiDQr+YL80r7VJrSkQSBEjBeXqMdzXs0FywR4mId6jH2VubuXybch7qRTtT096b4p+KOk/Dn4Z3WpazAmm21jIwnus/NduOiL+NFv4s0jw34L1jUdWjGlXVmS1xqMrYAjH8Kj1Nfnv8ePjdqHx98VI7O9n4I05j9gsM/69h/y0ce9TVmloyadNt36HPfEL4ma78ZPFk/irxESICxisNPz8tvFng49awHZjIQ0mWPTHcU1pFeQEkswHKjoRTEPyrtHDH5T6e1cN7npRSSshZBGAzKGZeAfY05pGT5lXbIi55/iFRtJIC2cLk4Zfb1pJFwcNJnP3WpdSgU5S3O4CFzlh3Q06SIZIDkuD/30KjyiMSELjGHX096cm/bGoGO6t61DYEciq0XQlM8EdjQzEuWWL5gMMvqKl+cRknAUnDD0NNS2u7u8hsbFGvNXunEdpbxjJcmqUXLRbibsS6boms+JtZsvD3h23a41e9IWJ0XPkAnlm9K/Rb4Q/DLwp8FfD2i+F5YGja7j8zWtYhG53l/ug+ma5L9mz4J2PwT0iNdblA8Sa44bUL0x7jZIR91T2r1jxNc2U00mn6epm0y0YeVOw+aY+pr0o01D3erOGpU5/RFXX9RbU5wYVSPTLZzFbIR8zKOjH61mt+7TPLHsKkY/NuZckjhKifcibl6ryM/yrpirKxyvXUgmbYpjC5mbkIvJJrattR0jRPBxvLUtFq6hzqU9wMJBEOuPfFTeEIdLtrC81dJGuvExby4rJh8kSd3NfF/7V/x2PiwXXgPwzfbLGGXfqt/btjzn7xgjt2rmrVVFNLdGtKk2zhv2kPjZdfGjxIunaQ32PwTpbFYIhx9olHV29RXlXzGEbnAPRgPSnIsMdsscWUhC7VTuPc1EjKHRChLL0P8Aerym3J3Z6kUoxSQzEJVw7M39zHaotpyCiHco+YHvU77lV9sYAY8juKSVnZgrEKyjhh3qQK5y0WQuFJ/I1FJHJuwWC/TvU3QjBH+0v9aicIoI5YE8NQV1IZcBgMgqepHamEKnAYk+vrUuFVm+QnjmmeUdg4wOqmgZF8q9BkdxUCxT3csdvaRGa5kYKFA6Zqx8+8KqGW4c7Y40GSx+lfQfwN+Dd/3sxc6/eKWWJv8AlimM5PpVxjcmUlHc0vDPwxTwz8Lru8jj2JFh7m47s5/hqnozIY4pFGVZc7TXVak11baJd6HJdedFFIfNVGyhcVzVrH5SJGMAeo7VhPcdNvdnT6UoVFc9M8LngV6r4PupFMKFgDjJYfyry/SkTajZ3IeOa7nwtIsd4pDFeMAHoTXDsdJ7Hp0vmxHJwe9a9ptc7T0rmtEnDRDfneODiuhtSSRghcVqZGmpIXB6dKlGFwOAD1qBGBOACKlGOp5poCyCO/A7AVNGN2B1PrUC5JHTHrU0b5+gpgiQ8PjP40u7H09KiY478dqaXCMBnIx1oHfuWwdw67QOlTxYcgnO72qnGeMsKuWm4OD6VogZrQdMYyKsAZ+7zVaE49jU4fHC/LmtBCMuYyDx9KrSpuGMVaZt3TnNQFckgnIFDAzpoAque9UWUrwO9bTxB+T93pVGeDa3TGelZyiBnlcAYOT3zTkHYninSJxzx6UwgqOmeeayaAkDnkA8e9BfBAPB9KhZtpK5+U9qZJJtIJO6kBb83HXgUyRyoyOTVUzAk9T9ajaYFTyQe1AFoS4HJOTTPNYHk8enpVVpSCOfzoEmDjrmgC40hYZJ+UUwsOG6n3quZcr8wwDSbiABQBKGIIVRyT3qQMAxVTzVctsf3PQ0GTI9/WgCyZiB/ePSoJH+bjBOOfameYDxnkVG5HH8xSbAV/mPXJPNQswGMde+acSCOtRlgV55HapAYPmbgYI7VZhIz05PX2qvG2Mmp4TgZ9e9UmBo2pAcE8iti0cct/F6VjQAZAPU9q1ISeCcDHSt4gbETjAOeewqUk4JPeqcEmEUkdT+VWScMd351uQROQM44x3rI1Q/IT3PTFak5AU56VkX7blPrWNQaMZsZxjNRkFj/SnOcc5wM0Z+UnFcb3KKlydhI/WqavnO05J6mrV0cA9/6VQBIcgHK+gpFdCxGxx8vOKdgN3OaZEu1s9QevtUhXDtt4HrWiJEHL8jcKfgKcE5NJuCkDqfUVIQcjGM96QDo0wB39jU6sA6H0IqBMoQxOQf0qaNB5o55PIpPYDxX4iweZ8QJ5HO5gvyr6Va0W1Ecyy78lu/92oPGx87x1dluCoxn1q/pBI8tQBsB596imrJG72O/wBPysEZY7uOT61abG8YGDVS0wsUe05GOB6VZV92QOvrXQzHdn1vj9aAOPWlxz7U4LXeZgq4GalXk01QKVOTQBJnnNRN0qSo36UAVpjgE/pWZct6flWhMcA+lZ1weeevakgM2bqRVcrknPGKnkySajKg4qykIi9MVKQB/hTVbDUrcg8UCYLyelWY89e1V41xVqPBB9RQIUj9abjnFScgY/OmEc/SgBVHPXIqRAByKjWpV+Y56UAWYhkDNWagiXAqwvSpAM44pOfzpfrTW4A55oAjlNUZmwfX3q5IDg1Tk4GM0ICvIAFNVup9DVluc1CRjmqYmVmXk57d6YGAX1NTyAHNQINzHsO1AxyL3q3EOPSq6DOKtou0UASKMil747UAcUHjp09KAA4B9ar3Mny/0qZ3x2qjcvhT3oAoXDkk4FZshBHI5/lVyVtoOeh7VTfkcflSYFfq+CcYqVFJYdhSbOcjpVqCMMff3oRZYt4gTzWpax7R2qraxnoBxWlAgXnOfamSySOMdatxrxUca1YUAUCJkFI3BxTlyB1qKZ8e9SJEc5G2sy5f5j6VauJPlrOuJOCR3oGUL6QKABWXcS4XrgmrV03OOlZk5wpycmpZaMzUHbeRxxXPXjElmzitfUXOcZ59awLxwQxJz7VhJlGZcyEnjnHes6d9hwQPWrk56tkbe4qhMMqDnk1K8yyldnIJPTqBVBwGjLNnOKuXcnmfJjafeqM5Cx7COCccV0x0Mmd7oECx+EbdQwUu+7jvWno2pWunpqXn25hvY13JcSHEcEePmZveptCsLKxsbFr+OSUiDfaqv3M+re1fGP7Wf7SNz4j1W/8AAnhGcrp0RxquqwH/AFx7xqfTtXpOSjCx5Si5zdjjv2nfj5/wubWZPDWhXLp4U0+XEky8fbZQfmPuM148ssYibyYj5Y+Uj+79KbbpHaiCK1jWKOMZTPr70qSMQx3Bct84HeuJ3k7nbGKirIcgYybVwHUcZ7imlctw2BjkD+E0i+WS2GLNn5G9fankDc7CMjjDqev1oS1KI5F3FCG3yDr7imMyt/ASpbg+hqwVaMgLtUgZQ1AVbajEqAT849Peh7WAfmbzZMgKyjn3FDuUMYLAoR1HY1D8oXa8p3lsp/tD0p7TRoZbl02wRriQnonvUoBt1dwadbG4uJPmXgRAcyE9AK+uv2Uv2f28ILZePvFGItX1BQdNt5Fz9mjb+MiuD/ZN+BVr8Q5m+Iviy3dPDmlyAaXYSLgXsn94juB1r7i8VRRabbw2qPDe3uowq6vF9y1i7KPSvSpR9mrvd/gcdad9F0GeIms7CSTSLSRdRjOJZb5v+WjH+EVzcuTFgKVK8ADtR5QVEtwxKw9/WlkuQGzjaAMHNbKLSOKTuyoHfcAPvA/eNbXhTRtO1CK/1e9vCs9mdsWmAfNcMeM/SofCOiQa7calLLexwLZIJtjnmT/ZWvLP2ivj1a/Bfw2+padbR3fjDVFMFjZDn7GvTzHFTUqKCauaU4NtOxyf7VX7Q6fDmebwT4SRE8X6hHnVLsciyhI5Ue+K+I4bSKyUwwbpVMhk85jzK55JP41pXNxqV/qE+papcNf6xdEy3N5IctITzj6Cq0n7pYgTmNzjK/wGvJnJyd2epCCgrCOxJeTaFyMMKgfzAVDMAmMqe4qWSNRu3S5IPB9ahOxGDYL5GMelZl2sRclQd/7wHp/eFI8kYVnCFgeMehqVcnamz5xyjCmHzPnyABn5xQSV35dTsxIB26YqN8lBgYUnp6VYfeEZWYFOqt3+lQoinaxYn+8KCrjDHKc/OAeoJ7io5HhijLXEuyPHP19KnkEJJ3sVReQ3pXofwg+D6/EWUeINRieHQbSULFb4+e8kzwAO4rSEHN2RLaSuzb+C3whvhqFlrl5AZLy4/wCQfZ4yTn+LFevauNY8BapPHDfCHU7hPLu3jPMan+H611V8uq+Ab/S9Y8iKyvYIylvan70SEYGRXn2oNNPd3l5cOZ5ruQyyMxyc10SVlZbHHKTb1M0RF4Gji+VMksT1cnqTUVvBh1yuOcBT3q9blWyccY6DtU0cG4hS2AehHauGrodNJ6WLWmo6SLjBTOCnpXYaKHhnRkdGOcBWrmbOERKYwpJPV66HTol82EOTsz970rzpHaj1nQp8xhTyW6uP5V01q2HC9AK5Hw052eXksB0Y11FrnIBz161tHYzNtWAwM1KG4yRgioI2+TpkirEMfmEAffNUBYXseuRzTkVWyeQB0qaPT5JBjhT3Jq2mkTh1C7SB1FOzYFByFwccn9KjByQO4rWbw9czy8MqR/3j61aj8K4QAzgtjrVWDcyYot5BxkDrV6D5GBI69qvLoDRoAZw3oaDocgbBuBt9q0SAWOQAZ/M09JAxJA49anXw9dqAAyOD0FK2jXag7iuPQVohXIPM4460Egpnp6j1qcaXc7vlAZB19qli0m7lBKIGHtRYVyqAMEtyP5VE0QbHvV86bcKcNAc96eumysMCIk9s0coXOYuIwJG6kVVf5ARzn+VdDfaNdq5CW+8nr7VkXWl3iZPlHb3rCUbDRlzMFO0nJ9agZ8gVZl0+55P2eTPYAVSnjlt5ArQuM89OlZNMY8ybSCe9NMh6EfQGoDPsBd4nU/Sozdq0nfdjuKQFnzCx+Yc0u/GDVQ3irnLYHelWdHAKsG9MUAWy+7qfzoD8Z6fSq4lUEqcU7cMY6L6UAT7wG+Xk00ybTxyB1qEZBwM896CwGSDxUASlxyPXmo/NIGR0ppb5c9PrUbE/Kfut+lAEjEHvtJpnmjaQ3B7VEXyTk800PkhcYPrQBOjNuAODVqIkkVUizvyFBNW4So6dfSrSuwNCAqG5P41oRMDg1l27bWIIJHXFX4m3HJXH1roiBrwS5AB6djVjcSOeP61nwN0BPHbFWvNGevtVEDZzweelZF45VDkdf0rRkZcfNzism+fPfmsp6jRmuOOcHmk9MHJo3DPp7Uo44x1rmZRn6k2wEg4xWfE2Of4j1FWdbJCkgcHtWbaXanAPOO9Zxs9Cuhrxn369KlVS/O35u4qC3KkDHSrQUkHDYPtW1iRoXDHA57j0oQFn6EY7U5WJHAwc8mgsd4PRicUgF29QOQamgGZF6Z96j4ww/OpLdS0owOMGplsB4p4q3TeLr58878Y9q09JQvLEp4XsaytRHneINRVvmAkPzCtzQ1UMiDLFamPQ2ex2VkjRxBWPTnd61cXBAIOP51StWCqBkn19qtKpBweTWrIsj6/VfTpTgOOaaB1pwGa9IxF6DFOWk6YzQecCgBScj0qJ2JB4p54Gajc4z70AVZjg+1Z1xznvWhJxn0rNuW6YoAoyc/h3qFjn8alkyCfSo8YqikLEOpPIFS4zTI+ue1SjGKTExAOmPxNTR4LgGowMfSpEG00xEsnUUxutSDmm4NACde3FTwqfxqML81TxcUmBYQZxU/8ACKiVeM1PzjFIBpGKjcZIxUnQY6GopAR0oAik71UfrxVqXge1VWAJoArPwMYqNuhAqww4+lQScDNUBA/XH61EnXHapHPpTAvORQBJEATVqPp0qvCMsPWra8daAHAAZ9ajY4YDpinnP0qJzjPrQAyWTJqjdP156VYlbbzmqE7bkPYVIJFKUkk5HXpUIGFHv+lTPyOtN2/Keeaosg2HPHIrRtosAZ5+tQCPIGeDV+3XoCOaLEFmFCCMdKv28Zx71BBGeOOa0YowBQA6NNoqWgDsBSHpipAcSAKrzOM9eakduOKpyyAt1oAr3Dg984qhctkccCp7h8t7VQuZdoIFJgZ1wxfcSayrmRUDEnA9avXLfKT0FY15cbc4XcPSokzRGNf3GN2DwTWNO+7P90etXb58nPc9qy7hgSQc4rnbNLFOd13ZxwaoTvsQs34AVYuGG4cZAqrdPtOMZ44FCFYozkSOrfec9BUAt3ub6zgjG4vMoKjqRmpXypD9PQDtWb4k8SP4K8K614kUBprGAmJT3dhjIrqW2hD0OS/bS/aJHheRfh94FuRFq1xEItSukO4WsZHKg9jXxNDElhE8CSlyGyZCcmQnqSact1PqN3eatfzyTX+oStNcs5y3J9aiAVmWNFyudytWsm+pzRSWw8SxZYuxKHjA7GlQ4IwuWXnnuKYGL52oNpOGFSFWBYFwGUfKfX2qUyhyMSiOqhEY5Hsany7F3dwJTx9RVfzFQqznIx8yjsadGysEGNz5ypPcVW4DZo43JQOSuMgjsajTa0g3K25F59GqQjCO6rhWbDD0NPKysw2sNyjA96HrsBCseRGAoCZ3Izdq9E+Anwfv/jp41iN7A1t4G09xLqVwQQs5U/cB75rnPh98Mdc+NPipfDWigizXDajqCj5LZc8jPrX6VeEPAmm+Dfh9pltbRw2fhGxj+zB4sB7qboWb15rso07Lnnt0OWtVt7sdzXk0Gy8K+FLBkht4dLmQwaXY2+MRoBjLD1rmkiFtB5eSB6k5P0pSyxw7Fd5BGx8oOchR7Umc57+ue1diTtqzz27lfLHdhjntVvRdFk8Wat9gS6htI4ozNNJM20bR1A96itLa71fVLfTNMRJL6c4Ac4AHrWP4/uvDvw6sbvWta1IwWemgi4YPjz5f+ea+vNTOSit9S4R5n5GZ8XfiX4d+EGjz+JGXbsQw6dbFvmupRwDjuM1+d3iHxJrPjfxHfeJtfvPM1G9clo2PESZ4VRW18VviNffGPx7ceIdUmeHS1XZptjn5IFHQ49TXNIkT+WXQySJz/vCvJnNzd2elThyLzJCsYUoZi3GUYVH8mRhSQB8y+vvTy6Sxu0cW1GOMf3aVFeSQjIUovXsag3uVcoYwAmQW+U+lNHmYkcKBt4I9alZNiBi42scH2qFow2W8wgg8ehFAbjGCgZ8zAI6+lRME28v+87+4pzqnzNsJQdVoKEeWEXnqpNBJAdjKRgnPA9qQQyPMEWP5gOT2xVhI5pUbagGT8wra8C+Ada+JWv8A9labuW1Qg3V2B8saA8804wc2orcTairs1Pgt8NR8WfFotr1XtvDNoC9xdAcSOP4FPvX15/YV74N0bSr+xsotPtNPmBsrRh8zAHhmX3q1YeFIfC/gvT7nRNNS00LSJkCnGDcyjqWHcZqTxx4ovfHGtDVrwLbs8SoIY+EUAdhXq+zVJWXzPOlVcnf7jjvGet3vibX7jV9Rcy3FwMtGp+VT6CuSuUVyWJKpXT6qnlpIB82OQ3qa5m8kCCMPkySHCRoMljWEl0FF33K0SgXCRhSxIzhf61opbOqk5BHtTtI8RHwXpuqzvaxyTXcZWR7gf8e6+2ai8JanF4j0OPUbUF7ZmKA/3iOprycS7NI76FjVtlLIqD7p+8a19OXaVLAgg5VT3NUootxVSNufTtWvaKrNgDdgcE157OtPU7zwxIwiBkIZj1I7V11ucMM/981xPhcbQY1bcRyVrtLVhvAByT61vB6CubNu3GQ3A61ctwTdW7A4G8Zx3qlbsME4wOn1q0jiGSEtkDdxitEB2ixJLcOME4AqztCYIyDjGajgB88sD8pUGnPluQce1UgJLAB1lGSVBzmrKHK4xj0NVdPVVnfGdxHK9qsDKk5OOeBVAI7YznpUaHfIPamSSjJ7061Xc/XntTQmb9sSYlOeabcLjk55p1rnYM9u1Puk+TPStehJnee24gZz7d609Kcws3vWOzfvcVsWCbcNnNOOqAvSqWGTVV3YduO1XCfl5qvIuM98CmQVUkZNwyQao3WFJPXNW24JIP4VSuDjJ/Ss5bFlCWd1ztI468VWN0FUhlVj6kUtwQWznFVe56YrlZViZWR3y8SMvoV60Mlu4ObWPH05qFfmwSePQU4t8zGiwtijNptg8hL2wyfSoH8OaZJlUjMee4PSrZI65yaAwJyDipKM4eEtOC7fNkx/e7iqzeEsFhHdERjoT3raY8kDv1zSDoDnI7CgDnR4SvlB8m7WQ+jdqibw/qcTbRGjcfezxXTrhGJPf07U95WxhW4FAHHSafqMfD2hIH8S81Wb7VuIltpFCjg7a7sTMEwGOfQ0yS4JQqQG79KTA8+N6Bjejj2IqUSqyg8AfrXbYilXa8EbH/d61Ruba0zkWyhvahAYMG1iMYHFW4lOcY49a3Lbw7YXNuHkDK7cgg0kvh+ziCqryHJwRmtUBShRic5wPSrkakEg9Mda2F8D2vloY71umacPCToTi7yPpWi0IKEA+RcDJqxyTuHarcfhuaNwEuAVx3p3/CP3IODMp96oDKlJVTxy1ZV82VGBjHWunfwxdyK22dBgZ571h3Xh7UWBbcu/OAvrWcgMVyWI7gUmcH/aNW59A1FE6IZP7oNVJtJ1FYxshy31rmaLMrWhm3Ykkg8DFc6svkE4BwPSupv9D1SdNwg24GCM1zs2iaqJMLZscHlu1YJNMC7Z3eYlPQ+9akUhPf8A+vXNCC7tZcNbSZ+nFX7W/wC0mVcnkEYxW4G7Gy7gOh9aOd3P51WimBXsfcVMjbuATjsTQBKrHOSM1NE2JSwOCqkn8qgQ8jdRK5jiuGzz5ZxUT2A8YMeb/UJFP3picVt6LnzVZvlfpXPwqVvLhiTkuT9a6HRl8yfcR8nf2ojqjZo7KxVdpOdx/nVw4CY9etU7MBoflGAOxqyWRRnqa2EfYQHPFAOD0oJBO4Z5pcZ6V6BzgOTxSk4pADRgYxQAhP8A+qon6cmpG6VFOcg9hQBTnbIPYVnXHJAHBHer0nC81RnHIzQgKj9femt04qVuuDUbZGP51RVwjHP9Km/hz2qMEAjNSDJPFAmKuQPWnDGfemjoBTtpx7UkImU9Aacy5HApkR2/WrH8NICJSWHFTRcHnmmAEZ4qWNeelUBajGfxqQ8VHGMAZ6VMTmpAjc+n41G/A+tSsKY/A96AKkn3TUDnI6damkPY1BITn3oAhP3cdTUEhx0qduPeoGPHtVAQZzxigA446elK4AFAOKAJYVx161YXn61FECvbiphwM/pQAMc1BITmpGxz3qszZJoAgmcFvQVSnbcCP5VNK+WYiq0mdnBwaCyu7cHjmnQqMY9etKUyCB1qS3Q9SOaAHpGSOeAOlaEERyD0qFIeOOhq/BHnaCMUEFm2jIHNXUXP+FMhTgVP296kBrccVG3B4NSSH0/WqzuBz0oASR8dKoTy5J5qSeXrzVKRwQfWnYEhkxzzWdc5wTmrrjjJPSqF4N3T8aTRZl3R4znr1FYGoSELwwA9K2L1woJ6gdDXNX7DJPb0NYyKRlzsN5AycVnTOSpz2Perc74HJ59aoXLkqCTXOWVJwVz6Gs+4BJHzAY71fmznIHAGDms6VQX3Dj2qrCuVpAAxKnIHUV5j+0xqL6d8G5/Ik8tricRs3qM9K9MC7mdhwvvXif7YOoeT4L0LTMf6PLOZG210Q1diZHy7MGUEKo3YHPqKrkqAUDhEAyG96lnZYwm1y+eVPqPSq7MrqzKhCMcEelbS3OZDkZIwvJZ/4gO4pcKF4UsrHKtSbirEooBA496QI21F3AKTk/7NSMeXJ3ny8SNw3oakIIZUY7VxlWHY1A+4RgLJ+8U5DetSjyyr4y6t1z/Capa6gCuGiy7fMDyo7ir/AIZ8Oan4+8S2PhTw5EbjWtQbCtj5YE7s34VnqtxPe2WnabaPfaxcsI7e3jXJYnoT7V+gf7Nn7OUHwk0J7l7cXnii7iE2qamelmp/5Zqexrro01L3pbGNSpyKy3Oi+BHwIsPhR4AutO0u4RrOGTfrerZG64mxyimtWOZVt3tleR9PD7obZz8q+9HlpYpe2dpNKukSy+b5RPEj/wB41DHMcrlB6A+1d+t9djzW7k//AC0Geij8KSKOW5uoooYTNLcNsijU8saJCMBTlmLBQi9WJ6VPrnh7UbW4tFE/9lXdsfPa4Y48iPuT+FDaRKV9Q1vS4vCwuL/Ubw6W+lRme/ukfHkoBnbn1r88Pj78b3+OuvhLRZIvCNhMfscByDcMDy7etdx+1P8AtGz/ABH8Q3nhfwzNKPDNicX98D82pSDg/UV4PDH+5gMMawwMPlUfw15NWo6jPSpU1FXGEoyyZj/dtwR/dp4e4YpuCxpGMRsO4pk7MoYbgGzyPUUvlwxnLTNLEV6f3TWJ0Dtx8suG27j8ye1OCwb5N0jlSPkA9feoAd7xBFOQc4/vCpskxPIkeIC23b3BoAYqjcqGPc2MsvqKY4LxbFTCs3yk9qsYkMuFISRV4Y96qk7SA8uFY/N7fSgBxEkpcgBWUYI9aiVCAqO+FPQ+hpZAoLBnOB0I7inQI+oXdrYWMDXd/eyrBDEBnDHgMfamk27IG+pb8N+FNY8da/DoPh9GudXlOHUdI07sfwr7h8BfDaH4cfDQaRo8Au72FllvrsDiSTPKk9xVT4Jfs/T/AAR0y7v7Yf2z4uu7cG7mTlYEI5UGvU9d8QpqHhzSrHTLP+y7OKP/AEkAfPNJnkmvYp0vZJdX1POq1FU0voYfjnxhJ4oaxc2KaZawQiN7CEYjL4+9iuGuxkZcENnhR0ArptZQtGkYOVAz7muau0HlM0jbFXq3oKLJbHNzPqc3q8iRQMHIJJ+VR1Jp3hTV4/A+sG/1bSPtk0kJ+xxSrwjEfeNbnh7UdN8M+MLPWNa0h9W00IRbwY4eTHBPtmvCf2h/jNdjUrrTLe4jfUroliYulrGf4BXFXny+7Y6KcHLVHC/Gv4lPrkmo6Ra3G+WV2a6uI+gyfuivTv2fpGf4YWEKfMIXIJr5fRNkLJjezZZnbqTX01+zmzS/Dw8fLHKQfzry6q909OKtoepRqWdcp+ArTs1CuUIPse1VIFKvjOa04YnCqynK5+6K4GanS+G32mRVUA4+Y12VqFwmOe+a4/QCofIOCeOa660XaMYODWtMnqbtvICAxGcelSWrebIWfI54qqrFIgoxz2rQh+VcHoO9dCKO1tOfKB+9t6+tWpFUDnqOlU7FmMUDcYK8GrQjLA7jz61RA2yZhfnkBMc1YlJ3Ee9VYdqaghY4JGAB3qxOQrEcg+tBSK7Jg4qxa/M445B7VXY7Ce9WrJsg8cn0pok3LXkDP6VLPHmJs1BYqWdVU4JOOa0rqxmtBiRcj1FbgcrITHKNwxXQaQvmQ5J6+tc/qMZjmJ681veHmMkeM80REy/Kdi59Kr538nmrF6u4BR1NUZpls4meU7QOtDBFSZgGbrVK4OAfUirSMJlDhgynkGq9yNqHn86zewzImOM8ZxVFicZPr0q5cEgkd6pMArHdyT0NYPcsep+bPQUpct04FR8DGM570uSCT39aggYzhSMikz3H/wCqkf7wA6d6TJyff+GkwF3d8ZpcAnrgdaZyGx2oY4wRyRRqA8NtXOM5pM9uhppPAIINBbP1ouAM4bjoaaxx060FscZHr9ajYk89PTFIsQkDJHDCq8rEkBvlJqVmJPTB96jJyRnn3oAvWshEIUcmp42LEFh36VUhfjp064q5ARnLDHpWiFc6C1YeXjsKm3DGTVC1lwoOc1cDA9D161sJkmcnjrSbucVH16UoYfjQIVj71mXzDOQfwq7M+Bkcj0rKuzhsHjPas5jRUkY7t3Q9yKj851+65ApJOmT09qi3FjtHAFc7KHtKzMcOSR1JponbG3d8vU0xmAB9Pao2bPTpU3AS5m/dMCBg+oqoLa1mXMlshbpwOtPu3GCM/iaZCcDJ6d6aV0BSvNEhS5QWknlgjLI3Sj+zmBOGB7D2rQk+eZCBkEcGnNEBknjHpTSAyWUwFY2Hzdiaq6pP9k0q+mY4URkA+9X9WHlahEm4ONucDqKwfGcu3wrdDOSTyKiY1ueVW5f5WkX5mJOB35rpdGU+akaqUzyQe9YNopAD9/T0rqfDyPOfNGVC9Q3epTsbnTWmdvzcCmyzqXO0cdBTZZxFFlTgGqcUzSygAZ960TMT7PsZ2mt0bt3NWhzyKwvDMzSWrxkklTW6nI+lemZDqa3TPejI/CgnNADGJqGUmpj+WKhlzigCjL941Ul6n0q5McGqcvU0AVSOc9c0zGTz+VPamjg+tUAAfMfWpF6AflTB1zT1OeakB46Uq8f4Ug9+KcgJx3qgHR53VZQfLxUKj3qePpQAu2nD5Wp207eKb1bHSgCxEcgVMDxmoY+B1qcD8qkBD+VQytjNTvwKqy80ICs5Oahf16VM43d6hc1QED8fSojzjtUr8iosZOaAInX5vWkAPbpUh/yaaBjmgCeIYTrTye9MQcClyPrQAyQ4BwaqTNyCDip5ZAARVKRufegCGQ5Y4qMjt2p7D5utIFyT2zQWNRDj2qeFADSxxjBzU0cPQ9BQSydI+ARWjbQ4IOOaghiygIrRjTAH8qTEOVcDNKePanAZqGV9q0gI55MH2qhNP75p1zcbQRnkVmTT5bjpQBJNIR7moFbe31qFpAzZB+oqW2XdJn3qitidox5eTxWXdjaDzwelb7x/L2yax70YDjAyKTEmczqDbFZSflrl7w4PPPvXR6v8uAvzDvXMXz8kdPQVzSNUZchBLbvXiqc7Bhgn86nlY85qpMdylRyw5rERWlHU7vrWfMvDMPTnNaMu0R5I5PUCqEx8xcFSB3rRbgUWG5MhsGvn/wDbGviup+GbSPBRI/MkQ98ivoUAO2cYQED3r5f/AGvtQSX4hafHyDFartHrW9P4hT2Z4W2SwUbQvVf9moDvjfJcbT95adKVcswyEbt/dNNVgJDmPLqvI9q0tdmAxljwR5p+Y/Kw/lT0dVLEISQMMD/OmA4VQIx5ZOQfQ1IXnIOQu7pgdxTaAWFBsVNvJOVY0XV3LawKI4DNczOI47aMZeRj0wKjuZorCJpJ5cxY+XHXd2Ar6y/ZG/ZtvtPvrL4g+K7M3OrzRkaVpMibhEh6SsO3rW9KnzvXZGVSfIrnafsn/s73vgDw+viHWNJW98dX4Eis65FhAehI7HFeyXsb6be6hZ2eryzWtyoa5IPDv3GauyS6p4Z1O8WLWfOkvExcsnoeqD6ViP5cCCJBiHse9ekl22PMbvq9x0jhkUp8p6BDVKJnWQgg5B5HrReTGH94wMjZwiLUeq6VfX2iTTQu1jqEbBrcEf6w/wB2tDI259Kn8mFoVeG6kdXhVhyCD976V80fteftEXshn8EeF9TFxqV0BHruqKfuJ/zzX0rp/wBpz9pO78CeHhoENxHN8QNQs1iYwcLYpjGfYmvh62tVitEkmuZbm9lYvdO5y0jHqSa8qtVcvdPQo0vtPYkFuI4TFG4jWAYQf89PUmq4ZQFO8hWHzL/dNTtFCVOMspOUPp7U24YBmdYsPjDJ/WuU7RilWUblJcH5Ce9IWI8xjGNrcEelOUSER5YeWeQfQ0zazIx3fvweV7EUASRRyLIq5CjGVb0pwJaNvnw+fmHY1FujBILkxkfkaeNhSMEZfPGP4hQA2Qxgkl2dSPlPoaJY42eIbC8ijO3196XLgF44d0DHDE/wmnSrLC8t00ix+SnLHuPSgCvdXLWlkrtD5iyviNFGWZvQCvsr9mv9n+DwV4YtPFmr2Bu/HGoxl7e1dflto+xx64rh/wBj34GTa/PJ4+8X6azadCCNGsZV/wBbJ2fb6V9m6dr1jb+FTfW0Dr4leQxXMcg+WGP/AGfwr1aNL2UeZr3n+BxVqnN7qZWu/Fkd14XsrTS7FtP1BCRf3DHmU+n0rmLvAiLGMDjHtWpcYkZnDF0656ZNZ0ytKu1sbW+7iuiMUtjgbbOZvohjgkqf4jWPp0FlZeJrCXXY5JvD5bM6oOH9ga6HU7WAXlnb3czJYyTCO7dFz5aHqc1jfH/4i6D8LNOZbeET6Paxf8SpH+/cSkdT7ZrOrONNe8VCDk9Dy79pn4vweElnGnlFuZmMem2Kjm3i7M3vXxvcGS6upbm4LPdzndJKxyWzWlr2tan4r1m71zWpPNv7pySvaJeyis5z8wG7n+GvGlJy1Z7EIcisVXO0EdMV9Efsy3pfwVfQbsgSgkV88lVIJblvSvcv2Z7sNomrwlfLZXBUetYzXus0R9C2u0hQo+91NatqjMAsYworF01gYYepZv0ro7dWQKdwGBzivNk9S9jc0OJmlYHBU9K6y0QY254x949q5zR49qgqchu3eukt1MygD7qfeI71pTJNG2TzGDE/d/WtNAChJGPaqNuCABjAH8qvJkqR3xwK6QOu08jyLTnOF5FaEsyxg4P0rM05gttb8fNjmp9jzSN6VYDlYieN8Zyfyqa9nKkqo/Gowux1GeM9asT22/n1FAFBC0jgg8etalh83Xj3qqluEHSrVscMMjJqkBtWX/H3Dj1qfVNWnPiNYwcQheVPeqti4MqnPKnI96ta/aPcSxajaYLAYkT0rR62Aztd0wxf6VGS0THJ9jV3wnCboyMGEaRjLMak0+5julktpT8ky4wf4TTLGH+zNE1a13bpFHEi9CKFpsBfGt6et9CkcTXe5tpcdBWJ8Qwy3y24bYhwwx39qn8LKv2WNgAoJ5qP4iITewSdOBwe9OStYCppiCOFV5xjpT7xeOR17VLp8eyFCecjikvcbie57UmtAOevBtYjr71ROd2APfmr90uGOfun0qixyTk4rlYDTkLx1NIzDb6f1pDnIAP1prN82M9KkAPzEc4oOeT3HTFIeWx1HelAwOPzoAXBXvzTM8+3c08nkY601uv0oADgjb1NBIOAOnehgRgYwO5pgATBUkHPepAacZx2pjt26DsakYhsjtUbnZx+lQWMZgw+brTMnOOqmnM27HHI7im4wuAetWBYiXaMdv51egJ4OMmqEO0KFyWq7A20gE/UVoiDTt22jrVtGLAA8D1qjBhWOauRHOP51r0AsA7sc4NB57/jTRhjjPIFKCcYxTAhuflHPPtWXctuOe/StGdvnz3I71mXB4x78mspFlOQlQAx6VAzZ74xzUkowSpIxUTEBeOnfNYMBpYDgdeoo3HGcfN3FNHHA5BpQSAcnNZgV7sb1Uj7o7VEjdxzUly2SM8N+lQqwDc8H0FaICYECReeamUMcgHqe9MjJ3fNjpShQWySQO1UBm6qQ2tEgYKxj5vWuO+JUxtdCgVX2iWT5zXX3b+ZfPj72K4X4qOJRptv945yVFc8nqNbnL6TA24Acg88967LTrZkCFvl9MdDWBoVuUcl/nU8AegrqJfKtLNndioI+XPY0m7M0ZS1bUMOIQPu8kijSWMkm4k/7tc6Z3luWBYhyfvHoa6TSRvIXP7zH3vUVtBE2PrHwzclLzZu+SSuvUckflXnWkylJYmBPynn6V6JGwdFYdwDXptWZm0OIxSN1o65xR+lBI1h8uRUEgqcnK1DJ0xQBQnHJqpJ941bmIJNUpTzzQgIWwDTOuexp7Ammv29qAEXg1InANMAyc96ep6dvaqAcORg96kUdPSmjnrT0GCKAJFHP1qdQcVGFx0qVQKAH9DSKMtkU4Drnv2oUelAEiDjrU6A1CvGBU6gAVICPzkd6qyDOasv8wyKrSemKAKzjA57VWkIJ6Vak4BHaqzcj0FAER5FRtzyTUmcA1E3NUAjH0HFAFIT8wzyTS8EgdqAHZ6U12wM+tKxC/4VXeQ5/pQCI5XyOPxqu3Jx2qSRgxPaoj7UFiY3GpBHn2psajecd+9WAoOOKBMSNM9OQOtXIoyw9fSmQw7qvwQYOfSjYkltoQI19atLgHoaaqgCgt69PWgAd9o5qjeT/KTnA9qkuJeCKxr+6VODx71IEN3dcDFZ7TmQ+wqC6ujvxnjsKiWXL47etBolYvQtubGOtalih3ZOKy7Jd8uO/aty2TavvVEyLGA39aytUQLz+VbG35c1mamvyE9cdKBLc4nVg24sDgelclekMWBOT/err9Xj3K3zYOK4+9IG4EYA7etc8jVamPMfvDv61Udsr75qzNkgkgD0FVnGcDbnHasWUyJioBOecdKoSkk4JxnsKuzAAD6cmqc6CTBXIYc1cVcWw2zg33UaZyS4G2vj79qC7e9+Ml1b4VxaW4Cn3r7L09SL+JtuSzDn0r4X+O06Xnxn16dZThCUPua2gtTKR50zMV3lRsLcj3pGD7mZmAfHHuKfKVB6nH8S+tRkxyKqNnOcoRWyTMhE+VdzPkN/D6GgvFFG0k8oVUBYse4HalZwsU1xsAEY+YnoK9e/Zz+DEXxQ1Rtb8S2UsXhm0A+zQ7SDdyemPStoQc3ZESmoq5vfsx/s1/8ACwpbTx/4jhkHh6Ocf2dpQX57lh0cj0r7UF7q3hfxI17BdRobm2Ns0Q6QR4wAB2OKzLE6v8Otb06e1+zW0BtvKgsVA2wR/T1rMeQtczNHO8m9y8sj9ya9JQSVl8J5kqjk7vc0FOCVLHazElieT70gVpJzEhxEOd5qqJwzAsMjotSyW9xqcctnZhvPCEs3ZRjrV7GZCnmaol79jyi2w/4+ZBhN3t61x37QH7RcXwp8Mafc3ixT+K3hMOn6dH1GR/rWH61rfFr412vwy+Etjd69HDHLYAx2VlDjffS9mb2r88/EfijV/HnimbxLr7G41e6O5FY/LDH2Vfwrzq1Z/ClqdlKinq9ivc393r2s3+t6tOb7VNQcvPcOc7ST90ewpfmjcFIvnQcn+8Kh3uGJwFjdsMvp71LOvlzPGZt4C/IwriO4RslcgBUc/wDfNRkszP8AODJjCn1FKiqhU5MhP3h6VFKVcbVU7s5VqAGoY4TgksndR2NAUNiNFzMT8h9faljmeJ3fyxnGGBpoEgEZJAXOVI6igB0UjRCUPAAc4kQ/0p6o6yKDheMof6UyUmXc7yfvB19xTQVd8FzsxwfQ0AStv8h5DJsQcuueAPWvWP2evgJdfFvWbfxDq6Nb+C9Pl3tM/wB28YchB6jiuV+EHwhvfjx4n/sfTJDBplj+81W9bhRH/dB9TX6NfDbwr4e0DwSltaXaW2i6CAltph4a5cd8d676FPkXtJfI5a1T7EdzT0jUdEtfDj6xAfLvoZBbWelIuEgjAxuxWJKzszSlt7Od7gVJPMtzc3NxNAkEk5DLCg4UdqhyH4HyY7Cu5J9TgbuBthKSfuq3IHpWZqe23g8syeQsjBTKf+WYJ5art5fizgEhVhyF/Oui8R6fpXhfw+8V/dQXsctt9su73cNltH1259aUpKCuyYxbZzfxE17wt8M/BdzI96l1oUCiSTU5+tzJjOxPxr83Pij491H4p+LZtavrl00lMrp9lniNR0OK7H9oT42t8c9Yg06wRrHwXpEm2xhXj7Sw4LN615dIsZYkRnYB8yeleNOpKpuepTp8iuUZHBTnJk7gd6rOAuSBle5ParcpOVCoFHZqrShijAnk9RWJ03Kk6c5Bwa9h/Z0uAjaoshwpxgeleQ4Awx5HSvTP2f3I1jUoARudcgntUz+FjufTej3BYRhjgdmHTFddap5o4UsccEd64LSbxIbaOKNi7J98v/Suw0ySYqjPKcP90L2rzmrsDutIQRxru4lxgEVt2abEClsc5Oe9YOhqqx45LHoT2rooscHqB61cCzRgGFyOTVuLJjxnk9qoxEKeelXYsnnqT6dq6I7gdbpYzawA/eHWtULs4GAfWsfSmU29vg49h3rXdtuRjNW9yCvcyKGQkcA9BWk2Ng45IzWRMzF12rubPGe9asm4qhY445A7U0BG3ft7UkbBDnPNKSBzn6Uh54wKYGlYTAToGPU4xWpdzmz1EW2cBl3L6NWDbsUljOeAea3PEcBmezuYjwoHzVp2Ag1S1NxbtdWo2XMX34x0I9an06VbzwjfEf63HOKl0mYSXwQ8rKhDVU8OoEj1u2HKqTx6UgIfDJJsUU8Ybn86sfEIAXVqScfIMe9UvDZzE6qxY7+BVz4jYM1pGTl1QEj0q5dBdStpx823U4xSXvQ/L9c0aQG+zgsCOOKk1EjysqRu70nsCObum5IGcVQdcLkfMavXxJf0U1nuPmwvPqa5WMRwSAW6n9KiJxg459qezEsewqB8Y69+CKgBzZDAevenY2kjOeOlNyWUgdqcueC3TvQA7cR9aCox/Sk7/WnEbWGBz3zQAwli3PU00qQBnmnNjJ70w5Hf5T0pMBucdh7YpCeeBknqTSE7TgDn3pHzkD7prMBueoHGKjwARkcn07VI4BzkcD86iGSflaqsBZiAP+zjv61dgwSB1NUIN23n8qvQKQVx/wDqrWIGhDxx1Aq4pG0e9U4sAY7mrav2xnFaorcm549aC/zdMU0k/wCe1IxyABgj1pCZDOdx/rWbOGwefwq5dHAJziqEzE8Y5FZyEVJvvDHT0qJuWIxnHapZDjgDd/SoGO05xkHvWLKQhAxw30pOAp9+/rQ33QRx6UjsRHjGB3rMZWk5boGUdqay7X6Z3U3eobjIOcfWpypZsgY45rRACY3EHJHvUkbBtvbB5zTIjw2Tk56VKoGQoXcMZxVAY7kzanIWwDnANcJ48dJfEcaJyypgL713UDB71+C2Hxn0rg9SK3HiW9cc7Ttye30rnnvoVHcsaJpnlqjM2W6nPQe1ZXibU0kkFssh8sHPXvW9czDTbNpJDtjAyCK8/vbqO9mklGWjzkE+tQm29TRK7L1i/mSEbt2PXtXX6ZvG1sfKfumuM011DrJjrxXaaOGVCuQ+OR7V0QBnvyzSRsHRzwegr1LQrsXukwyDlsYrye7lFjqJgPCyDg+td98PbgGwmtyc7TkE17VVaXMZHUY70vX3FHb3oP5VgQMxxioZOVNTnpUEx4xQBnzd+1U5T0zzVufvVOQHPP5UICP3ph//AF0+mnHOaoAU44py8HB70wc09eeaAJB92pI88cUwfdp8eT160AWFGR7VKi/gajXA71KOfpQA4LTgMCgD8qXHHtUgOXGRipgcCoUGTxUu7FACMeMVWerB6Gq79CO9AEDjIOKryfe6VZIwMCq7jJ4qgIH+vWoT3FTMOTUTDnNAEZ6g0ZweBxQT+FIeuKAEdsc+vaoJT6HmpGIPsB3qFm5yKAIicnp9RRtJPtS559zUiqcigsWJMdKsJEeppYk79vWrMcZAHGaCB0UfSrsS44qGFcDmpxwBSYDy2OM1BLJhT+lKz8+1U7mcbeTikBWurkhT2NYN9db8egq3e3RI64xWHd3BJwOc96WxaRDczZk9/WpbZs+49Kou+Wx1rQ09cNnrUp3ZRs2MOZUbkAVvwx7ufzrM09CzAt3rcgH4etambGSDC4HesfUsFWTuO9bc3HFYeqOQpBGFHegSOM1s5Ur0/rXG6iBkn06V2mrIrlufmA71xGpcjrg5rmmbIyZF55Occ1Ccu24fjU0i4yAOveoCCpB/SsxEU4+Ug8iqrqc5Rsir0pwwwPlHX3quECSDaOvIFXECXTIiZwRnCqWPtX57/E66a8+IviWdgNj3TIpHbBr9EdMdbc3bythVtpGJ/Cvzc1yQXWv67cq+5Hv5MA9cZraG5nPzMk7ldiI92Bj61GqHAY4VAN27+7T9pZ23ShWHT2Fdt8JPhNefFi+a7Dm18J2kgW4uT1mb+6tdUISqPlRyuSirs0Pgd8HLz4pavHqurxvaeD7F98j4wbth0VR3Ffceh3d18P8AUdJvbLSbeG0CFbexYDai4wCR61n6Zu8CT+HTYaTEmk2Me2KzdRtfj7xHrRqGtz6xqNxdXB/fyOXA/hQegFepGmoLlS0/M4J1HJ81ye+ml1C8nuppTJJM5ZnJ+77D0pAiyIMfKF/DdVLzwI8nJZuq1Zs3kvZ2ghXz7hRu8heoFadDLVlhd96GtrX5rhkbauOh9aTUPiLafDn4WS6j4lEdgLSRvMuQ3z3h7Rr681Yg8T2GgfDy91DWBHpQsZGe61Bzgsn/ADzX3r4D+Onxbvvj54wS/luGsPCmn5TTrDOFbH/LRh6muGvWSXKtzopUuZ3ZkfEb4ma18XPGN14i1X93AhKWFg/3IY+xx61z6xnzNs8uAwyjg9D6UwsrwnexeX+96imExyIchth4I9DXmnpbKwpIjYMWLuDyvqPWg+WEcqCVP6UsRYuFRMOg4Y9xSF28vzDhQWwy+lAEybgpKrtcLwD3FRhWCKGwI25yOqmnOpaTlwcDK4NMdlxnkx9xQBC6FpWbzAB/Oj5CQcllAwR6UmI2TBUnJ+U1MGxK+I8YHzD2oAjEaeSqsC0gOUY/xe1anhHw7d+P/GOn+F9It3a7v5FSaRVyLZCeWNZs9rqN2bay021a71C5IFrDGMsSTiv0D/Zk+Atr4F0G2tbRY38XXdubrWbyUjNuuM7BXXQpc3vz+FGNSpyKy3Ov+DfwS8P/AA90C+0Dw/dRW9vpiLNq125xLeN6AelX557O4v3vLOIRWrDCJior6K2GsfabGRhCq7HKn/XY9ahADSscbEb7qjoDXpK9730PMk7jxKy7n5JY/wAXXFJLOtvE7vwcZDE1C4aEvvckgZWtuDwnKvh2DV9cUNa3xMVnFE3zSN7iqclHcSTlsX5tDl0bQoXv2gurrVo/9HRCCIU7s1fEf7U3x6/4SC8T4deFZJH0jTl/4mt/G3/Hy/dAfSuq/al+PV54Vsj8PvB85Opv8uo6kz5Nqh/gQ9q+U7eze3MkSTbZEG5nY5MpPUk15Naq5PlPQo07e9IZFDJFZQqI1jhz+6A/hpkglbczFVYcMo71KyBxGWnOP4k/u1FcBdzKMliflfsa5jsuU5kUnG/5aqSCONgGJY+orQmRWH+r6cMKqSrkKuAB2NQSUg5YnC4Wu5+CFy0Hiq5TP7t05NcRKxVs9q6n4PTeV4ylJOSycL2qZfCxrc+mNDkEbqJjuVj8rd67rR7ghiWf5V+6fevONEuhkbiCG4PH3a7vSXVlRf4MfnXnvY2Z6ZpDEwoSPmPp3rooxjH930rmPDMiPZoFfJTrmuniG4DYNx7inBiLqNgAEZq7A20Zzj+tUIwX5BGO1XoQQnq3YV0R3A6zSdq2sGF47Vq7izGsnSgTZWpDfMT8/wD9attlAJA6eta9SWUrlCI8BvL54Y9q0pMC3Qg7jjr61RvJIliYyDcgHIq7CVn06FlBCkfKD1FIRT80h/6VKj7simPERx0f1qeztvm9T3zVoC3bQEIDzmtmwu2SMwuPMj9DVKNCkeTxToZNrVr0A0rSOC2vPOOV9B6VS0kf8THVPK4ilXk1JPmSMgd6j0yLy7g84B7Z607AXNPez0S3Vok3TDJyR3rmdW8/UdQ86VycnPNdHdoFYnH51zupSATAr96oaBG3CmyJQOVxVDUW2cD8a09KGYdp5wM5PeqOsoAdy8n0qpAcxdN82FyfrVVs9xj1qW5b5iT68VH94gHrXKxsjAXnB496hKhuTwoqwydAcAVBKRnnp6VmIagDA4+9T1BKn1qLdyRnnHUdqmUcLnOP50AOTDAZ4PalbI6DpTMggY5zTiew69KAGPwB0qNzuHsDTpCMADkevvUZYkdcEfrSYCMduB1OetBAHU5brRj5g2QPahQOcjrWYDMADLHJPSoSTnGME9cVO5JAOMYqIvuYr+tUgJ4PlQd19auwgHbyQe2aowghdo6DrV+MFgCe1aoC/ATk55FWlJA5HAqlAxJ6cdCauqTjB61oBIORkd6ZISAcflTg3YfhUcjEDpyO9AFa579CSKz5GOcHpVy6cFTwcVnzLkctms2OxC7gDOOelQnI47dalb0NREjoD06VgUM3D+Ikgdvemtwh569acXzk447ikYBkOeD6UAZrH5iegzVuOQDBJJXuKrOP3pA4A9aljOPmA4xjFNATqAc7RUu8xgN/EBUURZU7U9izRyHjKoaoDGgHlyTlDxyxzXJRov26SfAwWJJ9a6e1cfZ3kcnkkYrmrqQWaSuCozkkNXPLe5UTnfFOptI/lKPLU+p/pXMq4ckAcg9O1NvtT+3yzSSghw236D1pI3PmKO+MgnvUpdWao3dKI81WI+boFPSuz01OeOH6ECuN03czgSY55GO1dppp+7nk46iuqCJZ7p43szPpf2mFdssPzbh1rQ+E/iVLy6ELttkdeR3zVy7hWeJ4yMhhjBrzvTrh/DHiyObaYykgH1Br2rc8bGb2Po4jBpMev5URzC5t4Z1+7IgbI96CT1xmuRGYw8j2qGccYqds45qCbnmmBnz8HmqUnzA81duOlUZTimgIiSTx0oznvQ3GDSZzn19aYABlsVIoqNfUfnT84PvQBMlSJ96o1/WpEBzQBYUYNTKD9ajT7ualXjihgOGfypRx+NKv3aAOfapAcOvFCnkjvSdDR/nNAAx49qgfGcVOTx65qFxnNAEJ4JqB+/arD46Yqueeen1oAgcVA2eh5qzJx0qtITn2qkBGxycdcUz72f1pWPNN56UANkORkmoH5IwKmkA71E68j1oGhFGT34q1GhzkjFRxr0q5FHwM0CY+KIdasKu0dfwpE6cU+gB64+ppS3HtTAcVFJIRUgNll4IFZd7OGT6VLcXHluQOlY97cYXuTmqKSuUr2625wM56e1ZM0oD4GTnvU11L87HOQaqbiFwvfqTWW5Y4H5h3rb06HCDPfmsaNskfLx0rotLTpx+FVFCZv6fEW2t1HpWvGu1aoafGFUYrTx6VZl1Ktzx071hameGUg4rduO/pWBqoLocZwKBo5HV1wCQfm6Z9K4nVFUSEE5I612mrfcwDlu4rir9gWc456ZNc0jZGWcKMkkt2xUZU5GfWpnTjIyDUYj5wWwB+tZiIpF2koDz61EI9rZHpzVp1J5PemNHuGMYqyyG+Mdv4c164YHKWMpH/AHzX5sTzJczTXCoQxkZmUdMZ61+jvxAm/s/4W+K7gHB+yNGG7jIr8/vhh4B134qa9b+G9MiKWw+e/wBTA+SGLPOT6110IObsjmqySiSfCn4aS/GTxS2mQNJZ6FaL5t9qIGP+AA+tfbfgvSLf4YwaHHpuhpL4cszxbyDmdv77Crvhjw7pfwl0/Q7XRdGSbw9BIPOJHzXrY5JPpmpdW1WfWNbu792EUUzfubJPuQj0r2YxUFyL7zyJ1ObUZr2qXGr6pPfTSAmdiy26/diXsBWOTtlKhjt689RU7ybWbjdO3ftUE4GVGd903RB1NaJWRkXbJpLo7IxumHMa9ya2dE8X2Gi+EtTme0/szUYWLX2uT8IsY6qvvVLwZq2m6bouqEoyeI1kObibiK3ixyc+tfIH7RHx2l+JWrSeGPD8jL4WsWIupo+Ptcnc+4zXHXqcqcTelByZj/Hr45XHxs1f+z7KSS28IWEpENspwbx88u3qK83cKdxEA8tRt8v+7TooxHFHFDGEjH3D6USKzsZNwDjgr615e7uekkoqyEhDSOkKxhWC5Vm/lUQZ23MMLk4daerBpGDuQuOCOxqJQgdcgkZ5/wBoUDFLKWI8zAA+U96TIcpuyzZ+YdsUsixEsyxlYycAnsae3mYwEwyjg+ooAjYooI2ZVjhGHany7tpxHhlGGz3p3lkW8fICNyf9k00lpHYO2MfdPrQA3yJAiI5URnlWHaljt7q6byrRWudQb5YrZOXlPtUM80FlG5lkJibgJ1JbsBX1d+yd+zVqWmarpvjfVIGn1yZd2maYwyVUj77A+1b0qftHrt1InNQVzsP2Rf2fdR8JaXPeXunpfeOdSHmwRTYP2CHueehr2DUYbTRtZMemXsr3bIUv5s/6xu6/Sna1Dd+H9dWew1OT+0WjK3bR/wABPVay1dUfeEG1sln7knvXrr+7seVKTbu9ywFEK+WuBGeg9KhuHSJQMkD1NNV2LHkKB0PrVvTNKl14uwVorJARJefwJx61V0tWZ7l/RNDuL7TpNU1FTb6Mvyrck/eb0FeMfHb41J8HfCUunW99JfeKL4OmmWLNkWiH/lpjsa1fiZ8ZYPg78PZf7X1I3374jSNMz/rH7OR6V8G63rF/4s8S6h4g1q6e61O7O7eTkRL2UegFebXrXbid1Klf3uhCnnXfmX2oXz3Wo3Eha6kc5ZmPU0/EEZcAmQfwv6VFG6syuIz5ijkH+IVMrl0YrGFjz+VcJ3EmTIy/uPmC9B3pGL/Ztm1RG7cN3U0q5EhxNhgMAmkbylRSWY8/OtAFWZJCzhXG5Rzn+KqUyKP4sr6+9aMyxyIzDPX5T61nzAmRm8vAA+Zf61NgKEgMmVORjvXRfDWUw+LoiBgFSGrn5QzrnovY+lbXw/OzxVb7mDDuB1pNXRS0PovRplhYrw3GfrXb6Jcb2QAnp8orz7TCscuc5VTwPSu20WfJXpGpHH1rgaszQ9c8NTo8exlCFRxt711sC/IArYOMmuC8ISv5Ked/rc42j0rvYFA+6350IC3GMgMDjH61eh5yxGAPWqMbcY4I9KvJgQnJySK1juB1el7RZQHPyk1tEjGP1rF0QAaTbAckN3rYLk5B7VrsBUvx+7Ix16Vq2qn7JCGOSo5AqnIoZGzyKlt5AIkRT8q9zQQPnIB5HJ6GpLUsGHvROgCA022cggd/SrTA2Ez5fp9arq+Hq1ChaL19qz1cCYpuy3pVAa0Z3KKntkTdnvVe3+5nvU8TfOAPxrVEBqT7YNx5NctM3mzAHkZrpdbfyrQsRg4rmoP3iZHQnOaze5SOp06LFuuTkAdu1ZeukgHH3v71aukNvtgvXFYXiiQxvtBwDwcU57D6nOz8knGQehqFclsGrgTgf0qvKQj9Msf0rmYCuoZDxn3qlMDtIHeti2TzEPHGKzL1QrsTnjsKh6DRWjIJ6cjt61O42gYziooB84OPpVmSMqMk8ntSBkIfqentT1O72HrUeNxHQHPfvUrqViO3r3xQIgZucA4/rUcjAn5uMUrDnnkrzkUjE4BI3CpbAbhePbpTlY7MkewqInHQ9+vpU3XOfunoagAIwhzwcVWAJxkZqy54Ck8nv61AOcr6HigCxbLyM1eUBhzniqluM47571dI2KB949xW62AlhbJ64Bq7HgqDms+E/N/SrynA461aAnOARg5qNyQD6ntSgA9D+NRyZIOTimBTuGIPPXpgVnSFQ/vV25OMkn8qzy24nd+dYSepSGNgvk8+lRvydo69c1ITkYPT1pjkcqOTjNZjGFuMDOaBznI3Ad6RHABJHWmRHcWGMDv70rAVmAMh7rToxuLdh/KkB3PgYODzUzYGTnGapASeX+7XsPWiXAtZiDjKninFjtHPJ6VHfMqWcxOeB96mxIwGkFvZsSN2O9edeLNUbkbVZD1x2rvr+7Sy0lpZSPm6GvGtb1AzanOWbKnhVFc7dzWKRULjr78Z71atyoZWf5pexHSqIBkYkAYxVy0RvlYfd75q7aGh0WjIxl3EbgDyK7PSyV4VevNcdpEErsrq4C+ldpp/8IAxx1rpjsZyZ9HSEDJBye1cR42swJkum+XsSK7eQ/L71ja5Ym/06WMKCAMjNetB2ZJ3nw41U6x4RtyzbpIPk+oro/0ryX4I62kF/c6WzH5/ug9jXrZXBI6c1hNcs2jIaw96glHy+ntU7YFQPkg4/WpAoTdCe9UZMEk1euDkelUZOSaAITycU0DAz+lObp703pxVAKD+AqRTg9OTUY96lXk8daAJkBHJ71Kg5/rUcfIqeIZoAmjA6U9Qce9NUYFSgDpSYCr0PFFLjI44pccHnikAY9aafSl7Uw8nigBSajbpjvTs5P0ph4+tAETjAqJhzUkmW5qJwRzQBDL056+lVXPJzVl+561WcccmqAiwN39abg5/pTj1FNPXNADDyDmm4zinHj60u3AA/WgCSJdzCrkfaoIBjtnFWV57cUASr+tKfyPrSjGM1G7YBP5UCuJI/wAvFVXmxyecU+Vzj0qhNMCpGcH1oGtSrd3HLZGc+lY17cYB5x6e1WbybZIVByayL+TcOPvDqahs1RWlbkbu9NOc49KbjdGGPWhDvIHqc1IFu0TIweueldTpMQAGT+Nc5YxF2HpnrXWaenK4GMVpHYhm5ZqVXGKuYIXNQWi4watHo1Mkz7o8NzxXO6s5AHJwa6G7wAeevaub1EgMd3ccUFROV1X5Ebb8zkcCuJvFLMVA78j0rsNSLK5weR3rkr0l3c9DXNJlme6heSeelRYORkYIqZgCuGHvn1oK7jnoKQDSg3cDJNKYjnj8qnjTqegqRYxuwOapITZyPxc03UNf+F+raHosJn1TU9sCjsingt+FQ/Dz4b2nwL+Heh6Lp1ql/ErBtauuj3DHqmfSvRdHg238D42orZk9SvcVS+IWs28+qE2URt7EDC2p7n+8a9bCOy5bbnn4jVehzXi7xAdQvGkhiFtYKQLO0HSIYrlnnzIrEYP8WPWp7xt1zJvcseu30rMmulDrx+8P3UHU13KKjojzG3uyyZ/Lbbje7HhB94/SrfhHVtJs9M1WeS1kl8VQufIkl4jgj7lvwqXwhrGjWWn3upSwvL4ribbFHL/qok7sa+Vfj18d5NZu9S8NeGLsRiRj/aWoRHHmHuin0rnr1bLlW51Uqd9SH9oP433Pim7uPCvhm68nTmfOp6lEcGZu6qfSvFIIRBbiCPCeXwu3jcPU022iitIY4gGMePm9c+tPkCBREuS+cqw9K8uUnJ3Z6EYqKsh+AjBTL8pHA9DUTkBQPmL55/2hTkOd7lMkcMD2p4EgaMcAdUNSUQPLHhyqHYeD7GpUMsjBNqxsq5Vz0NMVJEMmcAE/MlO2IVKGQmP+E+hoAaju0BLYAJwyH+dIQAjEykBfun19qfsQJk5Lr29aYrJ5TBo8q/f0NADtkZhilyW4+eP+tQTyQCHbMxSIHcG7n2qwEmEMrpGAIVy+TgYr1X9mT4Qt8TdfbW/ENjInhOyGbddvzXUvYAdxWtKm6srImUlBczOn/Zv/AGfz4qntPGev2LXMRcJpulFcmUjo5FfXuoWup+E9c0zUbe5a31SJdrxx9IExjbiq9jBqHgttJ1OzEdjPCSsVkV/1Kdsio7m5ubm9u7u4nZ5bljI7N3Neso292Pwnkzm5u73I7yYMZJUffLKxZ5D1YmqasTAQeHPb2peQoZh8oPQd6mt7S5uLpYY4jM8nRlHCr71otDIXR7S51m4e1tYWYquWlYfIo9zXPeL/AIp/8Km+HGsWuu3iLo6zF44k4e5k7KPUVuXXxAm+HfgzXbHUZ4bbQFbzZr0f61iOdin9K/P/AOK3xV1L4x+KJdUu42t9DtzssLHPRR0cj1rhrVmrwsdlKlzasx/GvjbUvid4pOu6xG2ANtnZt92FO2PesczOAx8seWxx7inNJJNMqu4BQZUj0qI7tm4t948rXmvXU9ElG4yIu8LgcGljbbESXBGeVFVwIlhbq+ejA9KngYExbIP3ic7T/FTAmQQtuIBZSOD6GnocuqhMSIMkHuKb5pYu8aiONzhl/umlO4ykGRSwHEg7+1AEblnTK4WMngf3aqXUcrO53jzBx16irWVZQGOefmAqrPFFuYBmz/C4/lSYGZccKQG69RW38NNMkvvFIeJSWgXc/wBKyZl8yeKG2iM88x2KgHOa96+H3gHT/Bnh7UptQmYavJEHwnbjgGlbS7BuzNXSGBd+PMVuevIrrtLJkQZ/1eOvpXDaHIU2uRhnXr2FdtoTorgF92B8wHSuGWhsereEZ2+xxfxtkducV6FEchW9q8z8Gys5YhgrDp6Yr0m2bckRXrjmnFaAXY+B0yTWjAdyjuO9Z8QIOOxq/ASgGBz3ojowOn0dhHpyjOAWyPatgTKXB3ZJ4xWNpcYNsnGdx/KtlbcKPmHPqO9biuKZBsIbn0qOyvFa8KsPlx+FOmYFTtHArPX92+SevpSuLc3mcSRnnLfw0ZEbxHpn7xqnb/MASfwqS8UvGpVsYOc1aKOgspDvljHygjg1TNqLVRMRufdgmnaSrsnmOeTxip9XG2zAB2854qyC3asBOAeNy5BNMt2MhmdMjyj83vVCyuJJdgc/MOhrWhj2QT44LjmtFsBV8QTi8toliP3hwazra1EcTK5wVGcUhneAhD2OeabLdbplC8lutZt6gaOiXywSqJThGOM9qzPFMqSagUU5xzj1FJql0LawAUDzN2RTNOZdScyTKPMC43UviAqQAAAEfKeOapX6lJii9OuavwAmSWJh0biotXh8hEcnJ6EVnJWAdZMPsZZjgDv61k3Z3k4PBq1A/mQMm4bR2qGaLuD2rKWqKRXtshwPTv61ZnfgYOf6VWV8ABfXmlLH5lFITGh9456Z61ZA2xYFVV6eoqR2PlgHOTQIiTHmFRxnvSSttYhV59KQbg3JBokYh+TkVkA0LnAx9RT+hGRhR0ppXc4PQCgt854yfSgBZkLrweR3qNYtyAdfU06UAYUHk9qfCR5WAeR1qkBJbrtOBxjpWhcJtjHrjk1QjUkqQcYPNaMxDR/hVlbkViC7Z7diKvtlWHvVPSgSWI4HfNW7twOB1rVEio2Qc9KjkB28nOOhpsMhfrwadOMAKTtB5zSbKRQvGJwwHPoKoOCxORjHWrtxISeDjHFUf48k5A7VgwQhO4Y7dhUcnykcY7EVKpOWyAPSoVOGfPzY71IxmzK5B5HakhYHdjnihPuvu6E9qIsDcuMAjrSuBXjwZWx901PJ88QHBqGEAOynoP1qXYMnnCimBMuFjB24NQahgafKMgq3Wpt2SMkfQ96r6gAbViBtJPFD2IOB8fXq2WhQqMbmyFUmvJpSZDukG1l6mu4+K9yt9e29tkiSABmC9DXAtKJZOpOf4TXPFdTaJLG3mDI5Xtg1o2qMGHmA89gazbdVEhQjA7CtO0UnhyQa1NTpdCBdySflHSuvsgxUgnavpXJ6RtMSop2AcmutsGDgHpgc571snZGUj6LYnA4qvNySM4B4NTsccGoXPU16yKOO0y+/4RPxvDKF2rI4ye3NfQjOHVZUO5JAGBFfPPj62cW0V5GMmNvmHf617H8O9Zj1/wAH2kqSeY8I2OadVXSmYyVmb7YzUEhxk1Owz/jVeU8dKwJM+5PXvVJ8kkmrlxVNwQaaAZIOBUZGDxzT364pvUY7UwADNSoMHrxTQPzqQflQBKtWIugqunTH61ajHy8UATIOlSD0pijA6VKOlJgKRxSN0oPGKRv8ikA3Py896Zn1p5+nFMPXFAAxIFRsae33ee1RE+nSqAaw71Ex4PFSPyDUTc5oAgeoH4JJ71O4J5qB+TQBC/JzSE8fSpD196j4696AG4yc4p6jpx1p3G3NKBuNAEsS/ianHXrUcY+WnbqBWJAQF69agkYLnNOeTCgcCql1Lggdu5oGkMmkBGDWZd3GFyBU9zOMZHT0rJmmznPIPapZokVrqTLkn7xrOlJzgnNSzOXJGcY71A2GGG6VAyM5AxjI9KdGBuPGM9KaFyOOlT26YlVSM0Aa2mRZT3rqtNj8uNP51gadFtBzwe1dPYx/u09K2WxmzUtgNoFTSHC445psKYAFOk+7ip6iMu+bA6ZxXNaozZIHSujvjnIrm9UIC5plR3OP1Y7V2n7x71zF8nBJyCO4rqdUQgktj2Fc5e89eo7VzM2M1lBwQeMdaFUnA/KnFAeAv/1qemTgHr2NIgIwGGDnIqzDCGI7GmJjPzEYHatG1twRknrWsVckkt4VU7jkgDOBXGeJ5EmllZiMtwpH8Nd7zaxSMoBYrjntXn+vQqD8xIdjz6V62HVjzMS9bHF3w2v5jNsGMA92qbwxe6ZFHqF/exGTxDbsE0+2/wCWe09XatPQzo8kuo319O0mpWQxY6eB8sjf3m9q+XPjx8armLULzw34cuEGp3RzqOoRfdiH/PNTWlWrGHqc1KHOyr8efjrLLd3/AIY8NzDz5c/2rqUPYnqiGvBIbWG3t1hgjJGd25vvMfepbdTbRPGgHmE/PITkuT3NOAZcgsAB/FmvKcnLVnqRjy6IeGfaX2DPRhQ2UIAI8sjIbuKiDbUJL4J5x60hVBktllYcAdqkoeN3lsxcb+6+opVMZ+UuSCOP9mo9yjy1K8jo3rQ+SrOsfyngjvQA8ywh44WDeeR17MKVFj2OgjJRjz7GliaTepIXKjKMacpYQljIAWPzr3FAC7X8xUBHA+X3qFo3dBlhGgOX9qkGyQsPMwQPkcetdZ8JPhHqPxu1mSzs5Ta6PZENqN8egHdR71cISqS5YilJRV2Wvgx8INV+L3iBZ28yHwfYTBry8xgTgf8ALNfWvve00678I2+ja1pVpb6fYWZVbPTWXAwP4iPU1maJ4aTwN4Z0KLRLFbXQNLnXZCRg3bDu3qK3PE+tXfifW57+72oJgpito+Ehx2FezGmqaUY7dTzJ1HNtsg1W+m1nVbrVLp911dHc69k9gKpvMxO1vukfKxpruVO1wC57059qRK0mTvIVFXrn0q0ktjnZXBLSpCgLXLHCIBxWzpPia48AaT4ksdR8iOykQSS6g/WBccqDV3w3qd14W1LVNPv9Nhke6tS630px9jXH3j6V8OftJ/HeT4jXdz4V0G/LeHrOTbPcRnm7cdefSuOvW5fcsdFOk5NM5v46/GK6+K/iA2GnzG08LWTbYUJx9pYfxH1rzNizL98Kw4YDpj2o8uGPbsBCBcbf7tAXhBty3UE968u7erPTSUVZEO2Ms3zExr0NCSM8iKIznqFPepDGwEjBQIz94elOXzHaIbgCB8r0xjWyPM8tAqH7ynsaVXmV0UOqMBw471HllDYbLZ+YetGEXfwxQ9P9mgCYFVVm3EnPzKO9SeVbwhljLNG/IPcGoo/vxhULOBwf71To5VJHCgAnDD0NACu+/wAvZFhlGD71UuZjbW5QR7w7fIoGWLegq4si28ck0swTylypP8XtX0J+y78An1K1m+IHjO18m16aXZ3AxvbPDkeldFGi6r7JGc5qmrsxvhz8F/8AhG/DNr4g1yPHiHUWBt4WHFsn95vSu18Y2ukaez2WmT/bpkhDXNw3IZyOgr2H4v8Ah628IaHHYm7S/wBU1CLzmljOVgXsor5/hjCwyocswUj/AHquvy7R2OeLk3dmDpzncqt07D0rrtFcBQoOxj1A71ylqNrfN8oB7V0mlYRUI5IPB71409j01qeseDp1eMR8bc/P616bYP5pXK7VxwK8g8HO0dxl+Q/6165ZuTs5yQKUOwNWNhcbhkdOmKsrvIHOKqxpyAeuKs5IXC5FO+ojqtELC2jIGzB5z3rZaQq2OlYmjS/6HGpyzevpWm5Of61vYglY7mIIx71XeMr0GRU8YJ9xSshB46UixbTgg9qv/ZxJgVUtEKnBOM9q2LeEcZ61cESy9p8YVRx270t+oeI8ZqxAmBkjAqK9GU5GAP1rZiM21BWUAZFbC4MZx+VZkQ/eZHUVdhfggcmmBl6hCd5xgk96zGfBB7LW9doDkj8qxZIST06npWMlqBXvpDdwhGGVHfvV3RIygHGR0qoYwGIYYx+taunEoRxgU47gTy2ix/Px7nvXNaw4lmPJyvRTXWXTK8Xyj6muU1Aje2cZzwfWomJMpWqgN6etOvQFG4EH2psOFJPIP86LkhgD27VixmepyTxhe4phZgTk8Dp61LIjEZPSogCzHj8TUIbFRmkPHK1YlkKwgH8KhhOHGBjtzU8rcEMBim9hFUSkEgjv2qOSf52wevNKf3Zwx+WoZhkbsZHb1qQJ1uQy8cn19KeJB5ZJ+93NVVXC9adnBweuOAKAJRMn3s8+tTpIGRiCM+lZkicYH406JmWMgHGeM0JAakT7lwCMVcjlLRKOo6GsGJmEe0N+NW7N38vGTjPT3rSxZs2JKeZg8Dmh2aWQMc/SorZTHGT3NVZJ38wjpg/e9KZBpRMUL7h06VBczFwAQTUcczqck5pkznBxwaT2KZHIckg8ZqEcZ+nepDKzZbggcVXkfoeazGIT8reh6Go1+VcnjNLvbbsxgDpUTOwcDHNZsBwdEDdeah89MHB4P50kzMSQelUZY8D5cqT3qL2YFhbtGkwOvSrTMrRADPvWFGjLIR1ANa8LukYAG49zWqEyclTjPTpUVwwKphjtzn2FPQhiz9McYrP8U3n9meH7qcdRGRx71M3aIzwzxrqT3niq9dHBRDt+tc9947lP3u57U6QtcOzM/wAzEtuz6+tQICX2fwDqB3rGOxslYuwFmPBGV71sWJ3cuMH0rHtcElFwM9a2LRVMgfqBxzWhR1Oij5VOQV7kda6eAjaoGSvaua0ceVgk/uz2FdNb9AOB6Vd7GUj6Ick9aic5B9KcTgHuKgkPB7V7KKMzW4Pt2mzwbeqnmpP2fdYSzvb7RpHIMmTHnoT6U+4bOFHQjBzXDaXfHwr4+tJ3ZlgWTOV9/WrtzRcSJH044KkjuOKqTE81ckcTpHOh+SVQwx0NU5/u1yoyKM+P/rVUfrVqU8mqcgyxFUgIm5z3puOntTiM9OlJn/IpgOXknFS/1qKIYBqZen06UATQru61djXp6VXhGMVbTgc8UmA4LxTwAAeeabjjNOOMCkA089etIxpTx9aaRznvQAhNMJOaU9D60wnrVAK/K4FQnj6U92//AF1ET1GaAFPSo2BOcUoPHNLjr/OgCuy8c9agcEZPr2q1IAB61A64oArnuOhqMH9O1SsOc1GDyfT1oAeDinoOvoaYOBj0p6njmgCUcL15phY560MeOetMZu564oAJZMLWfcy7hU8suFzWZcTce9BSRDcS4Oc9azbmYY4B4qxcSA8daozHJB65qS0VyNxJJ4qN3Bbn04pz4UkmovvNg/gagB6odpI6H3q5ZxcjPJ9aqxR7/oODWvaxAKABmrihM0rFBtC+/Wumsh8ijPNYWnR5PI4roLJflHGapmZpp06UknCnvTk5WmTjCUEGRfHbmub1U5OOp710V8Tvxiub1I/NkcE0GsTldUTLFiTt96wLpQgLetdNqI3Dtz1Fc5dLnPHQ1z2LM5o+O4owExnOTUzptJPUnrTQgbGevapLJIogzDHIFbVtCDHuGKzYIypHbPet2zQBAMV0U0YMr34EFlJvHysOTXFaZ/Zd7d391qdwyT2Sg2llj/j4avSbXTItSmuEvJVgtIE8xmP8ZHRRXy/+1D8adO+GcTWunRRnxZqEWy0h728f9816MZKMGrnn1otzTR53+0z8bF8MtcaF4cWEeKL9f9Lli5Foh/hB9a+S4rb7LGd0xlklJMzk5ZmPU5q24ka4uLq7uXu9QunMks7HJYntUEhQBn2kjoR6VyTbm7s3pw5FZCsFVdobkdMdxUfyAFlDEHgqe1SIeFRV+YfMDRIXfDHC7u1ZWsajGUK6KEycZB9fakV2ZWkCgMTgqe1ARvMJZxtH3T6UigE53kn+KkA8Ixfa7jYoytIq7WJEmSfvL7UwhOSSWU8D2pRyybY8OnP1oAcGi8wkyExngf7JqWIL9oVghLL1B/iFIPnV3EWNxwR6Vo+G/C+u+PvEdr4c8P25nupyFluUHywJ3JNVGLm+WIm0ldmn8MPAV98YPHUHhnSI2htpTvvr7blLdB159a+7/C3gPTPhX4Uj03wjarNpFtKv264cYa6cdfwqj4C+HGmfCfwfHYeHbbzTBsOpanjmd/4lzXb+KvEi+IJbSSysl0zT1gC/Y043N/eNexTh7L3Y/M8ypU5ncseJPEU2v6hHc3EaW1osQENnGMKnFc3I7ZLbs08XDcRyDczDj2FV3migh8tyAuepq0rKxi3fVjBMHlLSNsVed56Z9K6PwZrUei+IJWv9J+3G5hxaFj8sT/3zWNoF/Y6b4itU8QWMtxpsyn7PFH1aTtn2zXhv7T/7RN34Oafwv4fZX8SXq7ZJY/u2cR7fWuerUUU0zenByehzv7U37Qt1cXt94D0K9eVjn+19TgPJB/5ZqfSvma0hWytI4IYAq5yrdz7mmWQuI1uGlLNOxJldzlpCepJqUZ2Ku7C+vpXltt6s9JKyshZBITIdqhejD1qIru2ruxHjg9waAwwybizjuaMICCqll/iA7GkMZGn3t7ncOCPWgFE3ddmPyNOwxC4TnPy+4pzbmDsyBQOCtAEGA6oqp+9ByD2IoLudxVNqfxA05nYbRuAX+EimHc8ZJfJz8w9qAHoWSRQGIbGVPpTy0axtNJLg5+cdsetJEiSblQsVUcN6Gu7+DXwiuvjj4pOi2mLXTLFfM1S/k+6qegPrWlKm6suVBKSirs6H9n34DTfFjW4fEWpRPbeCNMkDmZx/x9OOQo9ea/QDxLp0OkeGraXWIojHfQBdOtYCMQoOASO1J4Y+H1l4P8BaVaRItp4UtU2aaoI/0mXHLGsDUIvMiBneRpV4USHIQeg9q9hRjGKhDZbnlVJuUry+R5t45iDaUiZLtGCC7nJIrxm3Yxtdsyk5BEftXsXjSUAPkHCjketeTaXa3Gs6xewWQ3FULFD6Vw4nyKpPU53ToGA3OR5hJznvW3YKFHLbWJx9azbS3yX7SoxUqe2K2bGMZDMMvj5favDep7cV1O18GSbLsb/m2jhCepr1/S5S0Cq/yuecDt7V4p4Zcy3OwAeYp3bvWvYNHuBLArbdhxjaeT9aUNwfc6q3fYFyD+NXFORktz2rIgc4HJJ96vJMOOOapok6vQmJswSNoB6+ta6ZlfOeB0rF0jLWQwQCDityxhKoB1b1rVAXoo9y9MU4w5PtU0a8dcGl2HkYyaogjgTMmAASOhrXtgWIP6Vnwx7X44rTt1Ctn2rSIFxSBj0NRXB+Xmnhs9O1RzcjFaCuVR8vfmpYTtySaiPBBx+dP5xnpQSSSLuHQZNZ88O1h+tXx245qtMMMRnOetS0BnNCA5IGamtnMXJNLKCenSoWYKvXFZ7FWLM858tvmwMc1z944bJ7DoKvXE2Adx+grMuJA/UdKzkOxEzAKcdahdsgH9KViPfP86iPXOc4/SsR2I2TzBwT6mmdT056U9+WHOP601gcE5+UUrCFzwO/tTpTlevI6VGGKrhiM9iaVmycd6WqAjJxwRlsdaidRkHkGn7s9TxmmsdzdanYBi9SaAzM2eBihyyj5efWhyMjIxkdBTuAwqGJANNPyNjqDTtmMZ4o2kDI6elUgHIMAgDANWrUAELnPPWqqDg85q3a5zuUCrRSNMSbUINU3HzZ6+oqyGJT1qM5znotMYoJUAZxmmT/ADLjuOppedw7/WkkYknI49qgghIHGOKgZ8NgjmpGXCEZOPWoSTgA8e5qLFjCSz+/pR39cU5vlb5R+NMZ8nA5+lJgRSg7geq+lVJ/vehNXpcJnAyfQ1mS8NyeTzWe4DrYAucDNaSAKoCj61n2+AwOeDWpHnZzgYPB9a0jsBEyAvhRx6Cub+KU7QeDtSKDadmF+tdQ4ImBTvXI/FANN4Q1eQ8BAMD0OKyq3sCPna1cpbR7+pXnnqaniJQjBwSOB6VStpUkijLITwOferakkqSPmHemlY6DQskJYluCOtbFmRIVA+UKc/Wsm3TjOeT61sWexSBjcR6UXA6/TiEA4yT2Fb0IJQnII7Yrn9JGyFADuJ/St+2YIAegHam3oZPU+hpD7Yx+tV5CBnsKkduCM9KrO/fv717aKIJ2xg9BXC+N7MmWOVWIUc5HrXbTtg9ePSuY8U25urB9vVTmqi9RNaHsvwn8Rf8ACS+CIM5M1n+7fPWuhuWwPWvJf2d76eG41G1Yj7K4z+NetXQCkg8VhNcsmjAoS9eapyn5+COlWZiN2e9U5TznGKEAhbimk46daTd69aTH40wJIu4qzGdo6ZPpUEQ5H86uRrk+/tQBPAuAM8GrWOM1FGv5VLUgAOR70vAFIDgUpx1xQAhP50xjS0xjx/SgBGz+FMf5cd6cenWoi2OfzqkAlRSNwO3vS7hznvUZPY85oAev3TUoXGOahh54q2g4BxmgCB1wfeoJAMZzV1lGTkc1XnTAoFcoOoBJqIDk1YdefY1XK5b27CgY5eBTgeBzxTRkDgc0Y7UAPJ4qKR9sZb0pzNgc9qp3UvyYzSY0rleeb1/Ks64k6k96klkLDrVOSTIOR8opM0IpZORVaTge5qVzjk9+1QTAnnoKNwKxweOaXH0+tNZjkgjFSxAEqO9KwFiyUM/TGe1a9omSM8YrNgTDehrXtU3Ec/WrRLNOyiYNnHXtXQWS4wOvrWTZod2D+Brbs1xTZBcUcVFcD5DUxPFV7hjjj8aQkZF8xGee3Sub1AEsOeD29K6G+O7cB19awbpcTevFBcTndQXAIPGO9YF2m3AB684rqLuLBfdyPeudvF6+nrWEizNm6cAA4piJvxntyMVJIgfpnNOhjbjBx7UkgZYtYSWBrds4yvU9Ky7aMrIAQea3tOh8++htyD85xxW0DNnG/GX4maV8FPh1feJtYxKCDHY2efnmmP3Tj0Br8uvE/ijUfHfiS+8R6yTPrFwSWZv+WUeeEWvff27PF194s+O0mnTSj+w9EhWKGzU/LvI5Yj1r5yuppTMTlU2/Ln1FdLeiOZr3rlKZyduF25OQfSoSzGQucEfxL61LPy25pOO4FQMVyqnPPSsy4j8ALkPgEcH0qFzuADNkjrTwyQI2ULBuBSOM/KFG8c1L2KGp5ZzwSp7+9PyGbKJjYOQe9ICRtAA2Hr7GkJc3B3EBf4SKgByEOwJTbG/b0NPTzWlKfKMD5X9abIhJXDZ2/eFOtoG1K/h0q0hkvtQu3CWsMXJ3H1ppNuyB6FvSdF1rxJqcWlaJaNd6lP8AL5aDIQH+I+1fcHwf+F6/Bb4YG1sVS91pnEuqX2MkA8lFNcp8F/hX/wAKR0e8vr1ft/iK7QJdyxjcLZD/AAg+te6a/renPbadY6DEyaM0QkuZZPvyyY5z+NelSh7P1Z5tWo6mi2Rb8ReKrHV9OsYtHs5NM0kQqZLdhzJJjkmsETPMwONoxwKha5388KvRV9qsROpyMEyKMgeorqilHRHM9dWQqzbX3YUf3qTS59En8RWUXiATDTWUlWiHLOOgqXSP7FuPEFpaa9dva6ZN96aPqp9K4n48/GjSPhpYJfS20QvRug0my43OOgkYfrWVWooI0pwcmY37Q3x+i+HcMtrZRRXPiWRWi0+Dg/Zoz0c+hxXxI09zd3c15qN011e3bl57ljlix7VPq+p3mv61f65rN01zqd424yZyEH90VWYRblaNSy4+ZTXkym5u7PUhBQVkLISY2Bk/eZ4I7imI0e7ec7QOVpyurRjbGTk4U0N5g3gxhXX7wPepLD/WqgRMNnINOjDqZWAGejCo08whQ0gER6eopw2OsmXO9Tx70ALtYqgDjZ6ntTJFEgyz4YHoOjUsbRhmJBEZGMehpHAAVAmR2b1oAhfyTJnJ2AfkafEplCCOI+YT8p/vCiTcpYIg2fxipY7HVtRv7PSdIhN3qNyQtukYyVBPU0Ri5OyB6aml4P8ADWo+OvGNl4a0hCs164SecDIgXuxNfot8J/g7pHwy8IHSrKJk0YDZf6qfvXUn93PpmuT+B3wQs/hh4ds7O3tD/bF1Hv1TVnGRGxGdoPavR4768/sNfDslzv023mMkRH8Rz1Ne3TpeyjaO73POrVOf0Jo5ZJLGKxlnkfTrSQtZwOeI6z9ZlI4I8wleVFaDMfLHGMd6z7pN5ZWO045Y+laJHGeXeL7+MafMTGzyhtscSjLMfSvL9R07VPh3qr3GpI2nyXUXmYPBVSOM17Pr+jahpkEOtCNbZ45x9lWYcu3ZsHqK+Rv2nPitqOoeIb23lv8A7brdxtW6kX7sSjoAO1eXinaSR3UIL5noNnGJlWYEMJfnBHcHvWvaQgRMijnsTWH4RSI+F9FZWLuYFy3rxXW2EHmL8p5HrXjTdj1VsXdJjFqVcfK398dq9X8Olvscexg3GSzd683tIkYruXKg4wO5r0jQVcRJnHThFqYPUbOjhdwwC4HHNX7c7mUKDkd6pRRsMH860bUBTj8q26iOs0VUW1AA6Hke9dHAmR1x7VzWhN+4+XnB5Jro4GBUHORWgF9OABnOaeo5J/lUEb7h6GrMYyfp2oIHxjJ55xV5OCp7VWUHPoKsxoByDk+9apATk5JxxUcvzDvSjH3SKMcEHvVgROm7B7DpTc8+xqRvmwKDzx0oIBW2jk81DKOc9vWpEz1PUUyQAsT69KGBTn5zg8Yqi7grzzV25PBzWTcy7fvH5TWD0LsQ3c2Mn73aqEswDHjnFLNLtyQc+lVpJdo/vHtWTZYrE7etMYjOcFSOtAOWJ6ZHIoGW+XrUbgG48Z5FMCEZboOwp+OpzgelIy4GSc+gFICNjlgcZpsjEkDGD3p5znAPGKaMjqc+tJkEbc5HQdqZg49F96ftGTnpTTyeeR2WswFI4NMwPvDnPrSnKL6+3pSEEg4GD6VYCKAP9oelCHceDggdKFbPGPqaUgDIHUU0NDlABwrc96tWuD049RVZVXgd/WrUJAOD29KtDsWVycHJHtTj97FIDjOCPalY4A569aYxjHgnr6VGx2Djk981I2B34qNhlT396gCB03LnccmmFcYDHp3p78jPQ9xQwAH16UmBCCW59OBTCcY6+9PlG5gMY+lRtwPl6ehrN6ANlYLGe+e57VmTIJDt9PStKcjyzxwf0rOn4K7efU1FiUS2/A6dKvxHK4bkHvVCNckbuD6CriJuAUH5R1q1oNEzSZKLtIUVyvxBjE3gzW9zbsITgV1ALBwR0AzisPxFCtxoGqhv4oWOKioNbny7ZZkso3JIUjp6VdhJZfmPA796oW7sA64GFYgIKt2oKEZ5brz2oOq3U1bcbmUMNy9hW3ZElyQAABwKyLLnjOXHOK2LVjlCpwM80Mk6rS8mFGyAD19q2RJtjYsu4AdaxNJ/eZ24Yfxn0rUvbj7NZTCP59wwAaUtCGfRcr5zVSSXOadK+zPP4VUd+RzjNe9YBJH+b1FZWpI0trKq9wc1oMx5Xp71WlQzusS9WIFSB1Pwi0QaRonnc75ZN3PXFelag3yq3UEVkaFYCzsIIgMYUZrXuxi3XHbtWcnd3OcynYNVSYkVafrmqtxyCKYEGfm+vapFHSoY/mYfrVqJMkUATRKc1eiXavv61BEv51ZQEfWpAlXin9Mfypi9Kf05oAX9KT8aPxpDwP6UANY8GoyeadI2R9KiY8+1FwAtjvmoHb35FOZs+wqFm61QCg8DNMPXg8Um6jOT70ATwgZ6c9quoAB1qpCAOtXFHHTihgOKZBqrOpLH0q71H1qB045pIDOmGO34VVYevWtCdcDOM1Qbv/epgN5xSE4HPFIT8tRPJjqaAEllCgjOSazLiXqKnuZCDwKoTyZJGKCrEMjcBR1qqznJHX2qSRsGocZyR2qSxhwU5JqOUDaGznFPf7oJPXjFMkGDgdKAKu3BOck9RU8KDdk0hHI71NbLuYjGDQBdtUJYHtWvZx4YN1zWfbDLAE4xWtZDkDH0qkSzVtF+b6VsW64QGs20QVqxDjpQzNk2OOeaq3Jwhq1k46VTuTnNJgjIvM4I7msS5H732rYu8lifSs+VOKZcTFvYiUIPf1rl7xSVbb1HWutvV3BhjNc5eQgAgcGs5FoxmjA+YHJPWprVVMgGOfWn+XjOOvoafbxfMCRg1mBcjjw4Zj0Nb2hKRrdk/UB8/pWQg+6D92tTRTm935IVFZv0NdEdEZs/Lr9oLU4tX/aA8cT72B88qQ3Tg9q8ylCBSxJfB6V2PxLvjcfFDxbMYxJm+lBPturjbnfG46Lnoau5hIrN5YVsISD1FDJIJEUIM4+UntTmJJBOAe4FOI4+Zzs7GgFoRFWIwQCueRUEwKPtJ5/hIqyVUEMpII6r/equwRCxCnDd/SpaLW4zaqsCCT/fFGEI4O5CeDSA/eEa5cfez3FKsrRQqsUBkMhwkQGWY+1RZvRALLceRLHGsDy3bkJHCgyXJ6cV9V/CX4LQfDDTbHxBcoJtevFWWR2GfsqnqPY1l/Bb4SW/gjwyPF3ie2+2+ILpgLeBxlbRD0Yj1r6Q8UyaLo3h2z0bRp/7YOowrcXd2w5jY/wCvUo0/Z2utWcVWfMmk9C14ovtHgsbOw8PFpLC6iEl/czctJL3ArnVn+YxRYECDABqpnyYVgHzKB90fw0wAYABzJ3rdRsrHI3cv21ysjhG+Ug4B9a0tJNpqHinTtKv74afb3DEPdHogAzisbRbQa54osNES+isZbnrcTfdjA60nxU8R+GfAdpcXWovv0/SGIE2fmvZQOAvtmplOMdG7DjFvVIZ8bfiL4W+Fmny39xEs0NrlLKBuXupOzY9K+A/FXinUPiJ4rufE2vyPcXk2RBbk/Jbp2AFaHj34j6t8VvEcus6shWDdts7b+GFO3FYAeUs7AAOo6diK8ic3N6no06fJ6jcbYfLCExucgnsaXfJE2BgsBz9KbuZo1y+FY8gdqTKkMhfDjofUVJsOV2LABwI+px2pAy/vHeQsegJ9KBsSQNGhK7cEUsZUR7CvyE5B9DQApETYOxiuPmA7e9HEkapswufkk9alEjl5G2hCq4I9RTB+/WKLeEQnr/doAeEkjZyyKSBggU1oZFEYZgFblSD09qNoUPH53zJ/F/eqtdTxWJQ/NN5pCJEOpc9AKN9AJNl1PcR21ovnahO/lx26jJc19ofs7fA4/D/AExLm7txceMNQXLO65FrGR2PY1zX7On7PVz4HvrbxL4ktftHia9jDafZsMiJG/iPvX0NpWsaloOj674auEjN3PLv/tDH7xf9gH0r1qVJ0Ve15P8AA4qtVS93oSWOvapaeHtR8JSXKvZNP5rT4+dm9N3pU1jGsVuiDJKD5TWHYQtFGA77iOufvVuWbM4Cxgbj3PpXWjgk2y2VxEXd8juKpXtpLrFnLc27GM2mJFLDAlIP3ferjWVxcRyrZgTCEB5JP4R7VkfHf46aR8PfB2ma3qttDp9zHF5NjpEQw91J/fI9Kxq1PZq5UY30W55X+1x8ezo+jWrzeSPE15b/AGe2soMbbYYxvI9a/P8AuEmcXEt1Mbq/nYtNM/JJrpPF/iK78aeMdT17VZ2luL1/MVM8QDsornryTMUmzrjljXgys3c9inFxWp9PfD+ZG8DaWV4KIBk967vSpCF5XBxx715j8Lbz7T4H00MmWU4Ar0vSJTwrY68+1cUt2joSudLYRs0ysCEY8HPSvRtFgjMSbSRgfjXn+lbZplkPBU/KK9F0WVJEDKmX6HHQVEBtm9CCoU54Axn1q5b53ccH0NVo/ug/e29MVOpOd3QZ5FboR02iEMGB4Ga6SI5IIHHoK5bRCGDDOT3HtXVW44XFax3AvR4GD+lWo8hhjv3qtFtPOeasRt8/tWgFoKQ3qKtRrxyOO1V4yatqvA74q4kCEhV560hHTceeual2jHPNREjOP51QrjQ3OcUzcXJz2pT1GelC8HNBIKNoyOc9ajmGBx29anxgA9qrXJwDk5oKRm3UuN5zkisC6nZsknjtV/VJz0AISsS4cDhuSehrklI0Gs+CQSCeuKgL5yfy9qYz7geOc9aYGO4HoO49ay3AlB3R5Gc+9TREY7/SqoGTkHr/AAjtUoyF6nI71S2AkYBXGTnP6Uv3eT3poYg9Mg+tKOJMg0mgEIw3PXtUfAJ559KmI3HPY9TTHC9hzSAiKkkqOQOc+tNwvcHP8qkUYzweKRjnkfKO/wBakljTlckkGmgYB55p+MkKfzpjHuCagQ3J7cUocEgYwR3pRzjPA6gd6ReoYGrAlToR/FU8fDD3qqu5jzwT3qzHw2B+daIpFnI259Ke3GD1HpUZIC0qtycY+lHQYjHg9/rUTEL0PB9akJ4561EV7FeB0FSAbuMkc1GQec8n1peQDk1FuzxggdqTAbwxPP8A9amY3H1NOcHgjg96AAGyDj1PrWTAhfABXvVKReCQBj+dX3HBU9euaqSKdox0qQGxHbgdc9SatKcc4+XpUEICrg4NSBivXODVgSZ+Rm9BWVqrhNB1ViN5+zvj8q0Zsravz16Vm37BdC1JgMn7OxPtxWVV6FLc+VLZSYnZziXzG/KtK2w2Oue49BWZCN4lZjndK2AO3NadvzIE6Vp9k6W7GxaMoGMZx91vWtezTcqZPJPSsu2iClRy2e/pWzZsJXICgY4zU7kHSacCI8YA/wB3vU+tXAsbVXc5LjCgdjTdNXMQUDp3qj4gmEsQAPKnkVL1IZ9MzP29f0qqzjPIDH1qafgnn8KqMQw9MV9AANweTkmr3h2wa812BF5AO41QIXHrXV/Da1Nxqks2MCNcZqJPQlux6HDFs47dMDtTrwbYcVKBUN4RxjrisjEynGB7VUuAW9qvSL2qvIhPOKaAoxxhWq7CPxqJU+bPap4gAfamBZjHHvUynA6ZqNBgj0qZPSpAlUEil20g6DmhqAFJxTCdvNDNURfn39KAEZs57VGzA9OtDnvUZPPNUA12OcVE7GnOc9TULknv0oAFyD7VKFyRUK/MRz+FWYl+bPegCxCMGraA4A61XiGBzyKsxj5aGBIoqNwKlAzTXHWpAo3C4BIrOm4rWmXrjpWTcADPrTuBVlfaMjiq0kmQR1NPlYnvmq0rFVyMUykivO21Sc89qzZJCOvHsalu5QcDnmqTsWJ5yKn1LHk7wcnHtTF4T0B704AGPOPwoA4ANAEe0DOcfSojk55/Cp3Qk5x+FQAfN9f0pIBEXLcdDVyEE49vzqBULOB29avQx7en51SBlq0jwcnFbNomBx1rNtULYPatq2TJXHerZmzQtFHy47da01FVLOMYHtV7gVDMxrEgVRuiAOe9XpOnpWfd88UykZV1zk1SccsOlXrnHNUJcsetBSMy6UtkdSKxLpDkEj8K6KZQ3Hf1rHvE2Ng9O1SyloY08GHzinwjYeRkmrEiFeD3pqxjjmpSBjlyWBHNWbe6WytNWnbIjjspHYjqOOtQPiPr+Yqhr909l4P8S3a4JTTpeO3StAPyn166S91nXLiGQtFLfysGPVvmrCuNpXBYspPyk9RWjdSRqJGMfzy3Mj4Xpyaz7qVMsdpKtwMdjVnM9yA7VkX5Szjr70+NlUO20tGT0PY1GsrhhxhwMD3oRnSFv9o8+1BI9wzkDAWTHD+1V5WZVG/A3HpVk4+YF8AD5TVO7mgtrcSysSi/fx1oKuxs6G2VWdwCxxGB1c+gr6F+BfwabQbZ/F/iuNReFf8AQNPkH3Qf4iKwfgz8DnuYLHxz4mX/AIlqkS6dp7dX54Zq+uNe0XTfD2hWcd7NHrOq6zD5sfktlbNR0FdtKCg7y3ZzVal/dWxJr8Oj6Dplpa2Mi6zcahAslzO33ISR90fSsW2hS1tAIFUOBgE9TVe0hENvHbAq6oOvQirtuguCY88L0Nda2OGT1KjQszHywQP4nPrV3RdJbWdYstH86O3num+WeU4Vfqakt4JNV1iz0KIrHf3zeXEWOAD6movHEWkeDI5oNSvwg0hSbzUA20Fv7qn1onKMVqwgnLUPindeFPA1k9xeMqJpLN516jY+0OP4V9a+Gvib8TdX+LOuzajesLbT4jiz0/PCr2Yj1q18YvihP8XNbSczPb+GrJitrZg8yH++3rXCZjIJckMT+7I9PSvFnOU9z1YU1HUdIjHYS42N97Hao5WJON+B6ipIyozgEEDBU03ChNu3IJ4Poag1IzsEoPJUDkU+Ri0SKE4J4amgSsT8oWQevcU4lwoK4Ck8j0oAA8jbiuFbv701V/dqN4WNjz7GhhsDAtlux7UgeIFcJuH8S0AO2BY5N0m5s8H1FORYleM9Vxyo7UMy+Xt25DH5TTgQrtJsA8sfPnpQAPLHBbkyKQiHIkPf2r6G/Zt/Z+Txba2vjrxJGLey84DTNMcfPO4PDkelcz+zH8G4vi94juNY8QI8PhbSxujixgXUo6KPUV9z+GNWs/Czarb3+jr9pEATS4QMLbDHHHrXp4elyR9o1d9EclWqm+RFKy8X3ugRa1peoaXHLrc0ax2t6elunoKwraORIvLlk+1zn5jKepNL5k06mS9kLXLHL560S/usOq7W6celdtldvucLk2rEkQKNlD+9HUeoq3bLdXEc4s4/OcIWfb/AB1rOlFw25rRC84TKheTXRS+K9B03wJDd2pOkxWys+tX0pxux/AvuampNU43FFXZN4z+Kvh3w98ObbWbq1GhaRpiE3AJw99KP4R681+b3xU+J+rfGXxr/AMJVrMRWJCV06wb7sMOeOPWtb42fHDUfjh4pkdIzaeENPYx2FhnAfH/LRh71wly0oeJXYFWHyn0FeHOXM79D1KVPl96W5Ru3DGaVYQFc5IHasq4TAPmHIK/dFatyqlGYMQc8r61k3AUZCkvkd6zZse3fCq92eFLREc4DkYr1zQ5QFDjovUHua8P+E90p8P7AuCr8CvXtAuvmDIx+bru6VxzWrNobHf6WU84Hkk8nFem+HnX7OrJ8uR09K8n0pzvRy2FzwR3r07w5IGXIG/I59qmC1G1Y6qJtvXg+1WlYBhzzVO3OPcj1qwhBYH/IrUR0mgsSx+XB9q6KOZlwMj61y/h+Q/apAD8pXmuktk3AYyRWiA04n5XB49auwvuc84I7VnwRhcZ7Vft1yQSea0QGhb43Cr6dOPxFZ9uPm/lWgmcDua0RDB2yOmBUMgHfhanI/KomHJzzTIIx2/lSjI5HSlXqM/hT8DrigpjWHcdO9Z98+AVFX5MhSKxNSlw2C3PQelZzdkCMDUrly7E/dHH1rHklznB47Zq5fOdzgnGDWazAqVA6964m7mgjMcA470ByWwTimjrg/gaaGILMR34pATRk7mKng9WqeM8jI4qtGxHGOD3qbeTznkdqoCUudvA3e1PRvLYMMYxyKiDEngc+tOQEnBPPU1WgEn3nI/hpD8pHr2qRVOzrj2qMZDZOMdqLARkFiTyD7UjfQcdqlcALj+VQv8uBnK1DAQHHY01h054HanAMe+M0hDE+mP1rMljNwYE42+9Jn5gTTgRtz1PSmlT0J6dDViJohgk5z7VNDy2DwaqxnJ6496sxnB9B2zVIsmPHU5PYU7JbnuO1MBAUc5zQTjIH4GgBcjqRlvSmE8HcfmoyVY55GOTTS3yjA69zQAvRgR6dKidgFY9PSn5PmewHaovvZ3L34pMBhDHjBxSMAVGOVHalYk9SePSjfzgDgdazAikQBRyRn1qLGeBjAqadQMnPFQoVyO1S0AoUN1BwaeV55B+lSIMA859aXjuCc9BTQFO6OyHI5JP3ay9ZYr4b1V/ugWzZ/Kr+okIgKEkk8+1YHjC4W28Gao5banlkHmsqj0ZcT5k04edDIxbYd5yK2bI7ipbOB09ax9M+YFzxHnt3rati0pUqRjoQa06G7ZsWalGx1J71sWhVHC9O+41jW8YaQZO3HGa3rCMv8r4IPAFJmR0VgxWJccZ/KsbUnH2x2Y8ngita2Pk25TO7bwPase/YvdFSQzH+KpW42fUVx97pVZmGSMVPcE5GOtVSxLnA/GvoBCKOCT1Ar0z4bWnlaM85GDI3pXmQTzkZRxIThfevaPDdq1j4fs4mAD7MkD1qJbGc2acYyc1WuuSatINifzqpMfmNZGZUdMionTJ+tWivJprxluKAM9lwafEnNSumD70IvbvVATKO361IpqIH2qUdaAJc4yaYz/8A6qQtmo2k4NSArtgc/lURfJJFDHuD07VEW6VQCluKjL5OO9KxGeKjLcnvS3ARm5xwajPzdOPanMQeQOaQDJx+tMAReAT1q7EBxjvVVEz9auxJ0z2psCeNcY4qwgz/AIVGicDvU6KBUALj8qaw49qkPI61FIcCgCrPkLWPdsFJrWuT8vofSsW+IyccGmgKEj4ye9U7lzsIB6VJM/J9PWqE021Dk0zUpyyHec8ioCcHIpZGy7YPNNAJHoO9AFiPBWnhATgD60yAdT29KsBcndn8qAIJBjOc1W2Ac5yDVuUZz7d6h8v5s4xQA6BfnHetCJMtj9Kq2iktnFaUEfI45prQTLtnHu+XHTvWvaoBjiqFqmBjvWrap8wz1pGZo26gAfzqcnaOOaZGvoKcTjrQQMcgVm3bYyO9aDms67Y7jQUjPucEfSqTjk/yq5Octg1UkXqKCkVJASScVm3Chs9zWtNwOeg61mSKCCV9elFijOeIBip5FN2KowOuatOmG6fWoWTaM+vSkkBBPGfLYd+1cx8RrtrL4U+Lp0HzCxdCPwrqZwUiPq1ecfHnVDo3wL8W3A5ZojEMe4qrWA/MqRnFusJAMgJdZPr2rPlcgj5hz94elXZTH9ghlSQncgJHcGst3WSXftITGNvrVHM3cXgKfm+Y9GoIDOjAnA+8vrTBIi/LsypPbtUoP32J2qo6+1BIxp4Yo5ZGVvK/vHoK9U+CvwYTxraSeLPEcb2vh6zYeVEwwblh/SqvwP8AhwfiHq76pqsWzwnYjcVHWd/Svr7UNCj8O+FNPk1KEWun3Kf6Dp8IwAvYmuqlBLWW/QyqT0sjQ1Dw3Y+H/Bdrf6iY5v7UgC6XZ25BECdiQOlclaxppy7BueXbjcTnHsKjs5mtLMx73mXoqSHPlj0WjKo4bJJ449a6o3Ss2cbdy/AkgCuF4PWtfToZ77ULSxsYg95cNsiRjgZrD3zmWO3tQZr+4ISGH1JrQ8Q+Gb3w9JY/br57XWIf3k/lH/j3X1pSmoK7CMOcn+IFtYeH9UiS6vfst9pJ87Ub6N8LFgfdU+tfF/xu+Mc/xd1ie3spXtvD1rJiGPPNyw/ib1q38d/jLdfEDxBcaLo0kn/CP2rf6VISQ9246lj6V5mkQSKNIowkbHjP8NeZUqupod1OkoaoW2MYlV/I5VcNH2NKIjDGWMYEbtlS3apTG/mttPzoOPekZhMF3OTFn5l7ZrI6CGRWclzgP047ioWOwAb+D972qWcphhzn+E+1McKflCfNj5s9qAEJVxgyEsv3T60gZVO9QSf4lNNHyqqCPKnoaWQyZY7eU6+9ADQdjAMhKOcg05WO538sAjjHtRhmVUEn7tueexpqxtI5j34de/qKAJYY2dckgRnnd/drvvg18I9R+KXiez+3Brbwzbzbru6K7ROg/hB71mfDT4R6j8XNYey02ZrfS4SPtdyT0HcCvu/4ZWnhTQY4PD99uTS9HtR9nihGGuJR3Y/Wu2hSsvaTWnRHNVqW92O50ng278L+GGvLKXRm0+wtYP8AiU28a7Q8g6M3rVabUrrVpTfXoH2pu49Owqve6zN4il+03cSpIuViVRwqjoKhkLhcE5b1Fekkr83VnnXuR6hIGBkXHPGT3NUpXdrfCq7TYOFx1pt22wS5z8i7seprpdDudLtvB1vqsNx9u12eQwNZuPlt0xyxqZTUFdjjG5FFreg6T4KtrnTp2j1MBv7SurjhLdO45r4g/aD+O03xT1VPDmgyNZ+DLJzvkQ4+1ydyfUVoftK/G1PFk9x4N8N3L22i28h/tG5jypuH7qPavErEW9qBHhvs23Cp/d968apUc5PsejTpJJNrUsiFEhLKwX+HYPSq7CInapZkxwW7GpwNioAu5s5U+opLt3Z3kjhAxwy1mdBSdVIQYO4Hqe9Zt+A85ZAFU8fjWrOWZI0YgZ6H0rGvcrITyx6UFI9I+GdyE0d4y3KPnI716zoV62Uz86t8oA7V458NHVdPm45z0969R0OdopChQ+VjO73rkqblo9O0q4KJHGh3MD82e1en+EHDIdzY24zjvXj2jzCWGPGVJOSfUV6v4Um8yOEqRsHDL3NZp2KZ30JDqOcCrClh159qp2p+Xcw47VZU5G4H5veruI3tBbNywP3QO3euvsvuD0ridA2teFdzbiOtdpaHCBc8j0rRAaKYY9KuRDGfWqkAAUNzmrkeFz3zzmtLgXICMjIwT0rQXkAZ5rOibn2q5GwIwOlaIgmJ5pp6tRnsO1BBHvVEDMdO9SZ45/CmN94UvORQUiK5O1D69hXMaw/7sZHJOCfSulujmM89O9crq0hO/j5ffvWFXYdjnrxju+XlfeqknPB49qsXHPt6Cqx5yT2rkLDrzj6CmEZICnOOopWZic+3QUHjA6Z700A5OAW7elPUjdx1NNC/NgkdKFYA/MMk9KYbkynC4B+QU9CRjuPX0qJThVBGTnkVImFVx2qkVYnVRy2SfalAxkEc/wAqbECyrngipRyh9fSmSNCBDnOc1GwByfSpu3PamEhwwPXualoCAKBj+8e/ahjhjzkjtTtuwEY4NNboM/Ke3vUARsMH+7TC2eFHFOKkc9c+tMxhuD1oFsSqB2Hy9hUq4ccghh0qunHOeR+tTq+RuI5PT2poZMCAP7p9KQsdpUnr1puQzdzims27nG00wH8AYVuBSHLKeeBTVwzH27UpbIHv1FK4AfujnmmsN2B0XvTs5BHYUzJ6A8+lIBjEyZxx2+tIp2nZ+ZpzDnrnHpUf3Qc9+lSyUE4JQDgj1qkeGyTkDtV7PyFQM4qpIhyT0xUsomglVo8jJBqYuuDj72MVTjf5fSlaTjnI9akCC85QDoK4T4vaiumfDy5XaWaeQKB6iu6mj3KPXsTXk/7Ql9cDRtMsY8K0kmSPUVzz1aKj0PJNPjKxxALthxnaeua2LdAGD/wE9B2rLhjOATklTtxWxBHtIAPQdK6DY0oRuIUdOufWt3Tx8y5G5vbtWLZqzD+96Vv6Yqk5AIbuKTdhM1SyqvXk+1ZGcTuSAHB6nuK0rmVoo+QGY9AKyw2WfKlpD1JoWjGf/9k="/>
  <p:tag name="MMPROD_24549LOGO" val="iVBORw0KGgoAAAANSUhEUgAAA0sAAANLCAYAAACQRAZ2AAAACXBIWXMAAB7CAAAewgFu0HU+AAAJdWlUWHRYTUw6Y29tLmFkb2JlLnhtcAAAAAAAPD94cGFja2V0IGJlZ2luPSLvu78iIGlkPSJXNU0wTXBDZWhpSHpyZVN6TlRjemtjOWQiPz4gPHg6eG1wbWV0YSB4bWxuczp4PSJhZG9iZTpuczptZXRhLyIgeDp4bXB0az0iQWRvYmUgWE1QIENvcmUgNS42LWMxNDIgNzkuMTYwOTI0LCAyMDE3LzA3LzEzLTAxOjA2OjM5ICAgICAgICAiPiA8cmRmOlJERiB4bWxuczpyZGY9Imh0dHA6Ly93d3cudzMub3JnLzE5OTkvMDIvMjItcmRmLXN5bnRheC1ucyMiPiA8cmRmOkRlc2NyaXB0aW9uIHJkZjphYm91dD0iIiB4bWxuczp4bXBNTT0iaHR0cDovL25zLmFkb2JlLmNvbS94YXAvMS4wL21tLyIgeG1sbnM6c3RFdnQ9Imh0dHA6Ly9ucy5hZG9iZS5jb20veGFwLzEuMC9zVHlwZS9SZXNvdXJjZUV2ZW50IyIgeG1sbnM6c3RSZWY9Imh0dHA6Ly9ucy5hZG9iZS5jb20veGFwLzEuMC9zVHlwZS9SZXNvdXJjZVJlZiMiIHhtbG5zOmRjPSJodHRwOi8vcHVybC5vcmcvZGMvZWxlbWVudHMvMS4xLyIgeG1sbnM6cGhvdG9zaG9wPSJodHRwOi8vbnMuYWRvYmUuY29tL3Bob3Rvc2hvcC8xLjAvIiB4bWxuczp0aWZmPSJodHRwOi8vbnMuYWRvYmUuY29tL3RpZmYvMS4wLyIgeG1sbnM6ZXhpZj0iaHR0cDovL25zLmFkb2JlLmNvbS9leGlmLzEuMC8iIHhtbG5zOnhtcD0iaHR0cDovL25zLmFkb2JlLmNvbS94YXAvMS4wLyIgeG1wTU06RG9jdW1lbnRJRD0iYWRvYmU6ZG9jaWQ6cGhvdG9zaG9wOmYzMzcxYzFhLTUwZjItZGM0MS04MTg5LTg0MGM4NmFlZjY5YSIgeG1wTU06SW5zdGFuY2VJRD0ieG1wLmlpZDo4ZTc3NDljMC1jYzhhLWI0NGEtOGQ3OC02MjQ5ZjM5ZWNhNWUiIHhtcE1NOk9yaWdpbmFsRG9jdW1lbnRJRD0iNDY0QTJEODJERDhGQzg3MERCNjU0QkVFMkVBNjcwQUEiIGRjOmZvcm1hdD0iaW1hZ2UvcG5nIiBwaG90b3Nob3A6Q29sb3JNb2RlPSIzIiBwaG90b3Nob3A6SUNDUHJvZmlsZT0ic1JHQiBJRUM2MTk2Ni0yLjEiIHRpZmY6SW1hZ2VXaWR0aD0iODQzIiB0aWZmOkltYWdlTGVuZ3RoPSI4NDMiIHRpZmY6UGhvdG9tZXRyaWNJbnRlcnByZXRhdGlvbj0iNSIgdGlmZjpTYW1wbGVzUGVyUGl4ZWw9IjQiIHRpZmY6WFJlc29sdXRpb249IjIwMC8xIiB0aWZmOllSZXNvbHV0aW9uPSIyMDAvMSIgdGlmZjpSZXNvbHV0aW9uVW5pdD0iMiIgZXhpZjpFeGlmVmVyc2lvbj0iMDIyMSIgZXhpZjpDb2xvclNwYWNlPSI2NTUzNSIgZXhpZjpQaXhlbFhEaW1lbnNpb249Ijg0MyIgZXhpZjpQaXhlbFlEaW1lbnNpb249Ijg0MyIgeG1wOkNyZWF0ZURhdGU9IjIwMTQtMDEtMDhUMTQ6NTU6NTcrMDc6MDAiIHhtcDpNb2RpZnlEYXRlPSIyMDIxLTEwLTIzVDIyOjAzOjQ3KzA3OjAwIiB4bXA6TWV0YWRhdGFEYXRlPSIyMDIxLTEwLTIzVDIyOjAzOjQ3KzA3OjAwIj4gPHhtcE1NOkhpc3Rvcnk+IDxyZGY6U2VxPiA8cmRmOmxpIHN0RXZ0OmFjdGlvbj0ic2F2ZWQiIHN0RXZ0Omluc3RhbmNlSUQ9InhtcC5paWQ6NDdiNmYyOGQtMTMzZi1mMDRhLTgzMTAtM2VkOTVhM2ZjOTViIiBzdEV2dDp3aGVuPSIyMDIxLTEwLTIzVDIyOjAzOjQ3KzA3OjAwIiBzdEV2dDpzb2Z0d2FyZUFnZW50PSJBZG9iZSBQaG90b3Nob3AgQ0MgMjAxOCAoV2luZG93cykiIHN0RXZ0OmNoYW5nZWQ9Ii8iLz4gPHJkZjpsaSBzdEV2dDphY3Rpb249ImNvbnZlcnRlZCIgc3RFdnQ6cGFyYW1ldGVycz0iZnJvbSBpbWFnZS9qcGVnIHRvIGltYWdlL3BuZyIvPiA8cmRmOmxpIHN0RXZ0OmFjdGlvbj0iZGVyaXZlZCIgc3RFdnQ6cGFyYW1ldGVycz0iY29udmVydGVkIGZyb20gaW1hZ2UvanBlZyB0byBpbWFnZS9wbmciLz4gPHJkZjpsaSBzdEV2dDphY3Rpb249InNhdmVkIiBzdEV2dDppbnN0YW5jZUlEPSJ4bXAuaWlkOjhlNzc0OWMwLWNjOGEtYjQ0YS04ZDc4LTYyNDlmMzllY2E1ZSIgc3RFdnQ6d2hlbj0iMjAyMS0xMC0yM1QyMjowMzo0NyswNzowMCIgc3RFdnQ6c29mdHdhcmVBZ2VudD0iQWRvYmUgUGhvdG9zaG9wIENDIDIwMTggKFdpbmRvd3MpIiBzdEV2dDpjaGFuZ2VkPSIvIi8+IDwvcmRmOlNlcT4gPC94bXBNTTpIaXN0b3J5PiA8eG1wTU06RGVyaXZlZEZyb20gc3RSZWY6aW5zdGFuY2VJRD0ieG1wLmlpZDo0N2I2ZjI4ZC0xMzNmLWYwNGEtODMxMC0zZWQ5NWEzZmM5NWIiIHN0UmVmOmRvY3VtZW50SUQ9IjQ2NEEyRDgyREQ4RkM4NzBEQjY1NEJFRTJFQTY3MEFBIiBzdFJlZjpvcmlnaW5hbERvY3VtZW50SUQ9IjQ2NEEyRDgyREQ4RkM4NzBEQjY1NEJFRTJFQTY3MEFBIi8+IDx0aWZmOkJpdHNQZXJTYW1wbGU+IDxyZGY6U2VxPiA8cmRmOmxpPjg8L3JkZjpsaT4gPHJkZjpsaT44PC9yZGY6bGk+IDxyZGY6bGk+ODwvcmRmOmxpPiA8cmRmOmxpPjg8L3JkZjpsaT4gPC9yZGY6U2VxPiA8L3RpZmY6Qml0c1BlclNhbXBsZT4gPC9yZGY6RGVzY3JpcHRpb24+IDwvcmRmOlJERj4gPC94OnhtcG1ldGE+IDw/eHBhY2tldCBlbmQ9InIiPz6K9CYnAAy+B0lEQVR4nOy9d7wk1XXt/93nVFV333vnTmASaUjDMEQBAoSEckbJsqz4LFmy/SyHZz85++f05CT76dl+8rOcZDlKtmUlWzmBMkgCkTPDMMAAwwQm3dTdVeec/fvjnKruOwwStiQzA7U+H7h3bqfq6qquvc5ae21RVVq0aNGiRYsWLVq0aNGixWKYR3sDWrRo0aJFixYtWrRo0eJQREuWWrRo0aJFixYtWrRo0eIgaMlSixYtWrRo0aJFixYtWhwELVlq0aJFixYtWrRo0aJFi4OgJUstWrRo0aJFixYtWrRocRC0ZKlFixYtWrRo0aJFixYtDoKWLLVo0aJFixYtWrRo0aLFQZA92hvQokWLFocrSh8orIEQwCxeewoKRg7+OFVFFAKKSY8LIeAxZAbqhzkCWRDiX5QgggAi6flRECEAcsBzDj1IUPIMJAhqFIcQAmRWsQj4ANakbYLgfPxdhGCEQpWhD6iHIGCMgMaHee/pdiyuVGYGjnLoGQx9Nr9QTsyVYcJ5LWbnqqmhC0VZ+W7lfFH5kDmvRr0WHjUhBOOCyfDe+EBWKZlq2icaKHI7EAhGNNgsc5lRl1nrRCQY0TBRZIMit4NeYRe6hR10etmg27ELSzp2Ic9smJ4usEbJjZDZuO2aPhQRIYRAbjPEgA8e5wURIcuFfOzj9KT9dZDPsdL48WcomRFUQBQ8Uu/ahz0GnI5epwpx9fLhHqOqOB/fC0YWbVM9L1FEmmNJMd/y9Vu0aNGixSODtENpW7Ro0eI7gA8ABDEEA1lQAoqIoD7dxyiqBmvjP4OCChgPfRQNymSqmn0Ap4HOWKWrqpGsaCzEQwCvgWAs1o5WvQLgFXJJhCwVz8MyEElIvK10SuUCWuQEDbhBYP9Cye49gxXbdw/W7ts/WLEwdN2d8+6osnLdhb6b2tcfLp8ZuGV7hn56vl9Nz6t2b+pXawGDqolsCxA9I210JJAKaABJv1P/XQFJP+vf475ETHo3ByL9XUxkjPX908PHfr8FkUAIGdaWWAbH5fnCEZ1sZk1u9yzrFvu6uSws69m9k53OzNIJu2d6otg3NdWZWbkk27NqaW/ndC+fWbWmS2YFY+O2NyTEgs0tKItJVYhbPf43B3gf33Ke3r9HCHhyYx9CxCoFDUoRPM4YsAbzMMQ7Pq8iIRDUYEQfnm21aNGiRYv/FFqy1KJFixbfAUKIxbskghRCQCQqFBqFn7E7x+9bFUEEFjz0jCIeqqCoJSpVQBkUCUomBpGQHvPQijk4pXI+cpNMUGsZDh3BKfNzJbtmq6ntO+aO2r5ncNSu2cHKPTPV6gdn+0fuHVTLdu/rr33Q+WU3lboC5yYQE0BPQySSj6CRzIhJxCQqXNTXDakL8ySnHEiGAiwiPeObL0mRw4Ckn0kpa6QzYUS6QkhEKG2DWPBVUvRk9NrUPw1khkYWa14vbYek56hfg/TcIYDhtkjGKNdmdmb9RL7zyMli+xETnR3Ll3a3r15S7JyczGeOXjW5deWSzoNHH9HZd8SyHlIYggoaFGsiYS0K+7AKI0RFyQEdM/LFOyIBjgqkLlItSx/JkQGw9iHcSD04VyEKWTd/+Bdu0aJFixaPCC1ZatGiRYvvACGAyEjF8SEWuZkVXOnBGgRBJNrsxIAcoCYMfcAYQ17/yYf4xHnUjCoX8N5jMDgVgnM4r9y3Y767c79bffeuhXW798wf9eDe/tqd+xeOvm9muO6ugVt957BagZKhnNEQjfo7XxVyO3otTQQJbThRvN8itkdz4/hzjas6QFP2m/qPY2SmITzpcXEHjr1GrRglP6KmbTOMXg9JUku6r5DI0Dg71UROx16zJn014WKcmI0pXZKkP0mvo8SfYYyMmXp/yU0I5dG5nTuxm+88bmlv61HLu3etnCp2Hrtmyd0rl3Z2Hr2qt3Xt8k7oThVgIqESUcQHenlUjxwB55TcLCZAtWUzbs4BrEvje3Re8cl+mdmDk+oWLVq0aPGfQ0uWWrRo0eI/i7HGpBAChNhLgo3EJ4TQ9CRBcqQpmOAJavCVJ8sFySyoUg08ziuSG7LMMD8z5L7d/eKObfPrt+6cP3H7rvlj7t29cNKm/YP11w7KtdWwmkA5K9b9YwW+6ojkqE9EwQJhMeHQ9G+RpF6M+dmCpyE9TaNUGKk89XNqGHtcTUDSu11EwMaUnfo16udVAfzo76oskuVqpcsfQKxk7P6Y5FEcu0108XaPP++4EtWoWWHMPjhGKsfZoxl7H837kxF50jGVrH4tKzdIbufO73V2bljW3Xz8ysnb1y7rbjth3bJNR63objt+VXdhydIeaqGqYo8YAmTChI3v0QHBK0X6dxUW2/3GoRr703I5+O0tWrRo0eKRoyVLLVq0aPHdQNCHrP5XIQYvZONFuRHKAKWHyUwpHezbM+DWB+aP2nzv/o13bZvdeOf2mVM37e+vu3ahXEcgI/gzouVtzAbn696d8WJ+jGAoI8IkY4W/yWhIkwBqAJ+4QCINhDFCwUiJ0aTm1MSs6Rkab6pJjx8nPuOkRw/y/DWJae6TCMt4sd+QG8MihWvcEiiL7pyUJB3Z/RgjQw05Gnt/Ysf2I+kxMkY4a2Wq7sWqm9Jk7HOoSSgjkqeM9lX9NzHgPFhzC3m2cG4v27l+urvlxDVLbj1j3dLr1q2ZvHvjCcu3dQvodnKMxD61zFiMBLAW5wIQyMQkspZ2gI+2TMksLVq0aNHiO0NLllq0aNHiP4lKaVbvy6AUNWEIymDgMNYgVjDGMKgcu3YPueve/es2bZ3ZuH33wrqb7tt7zvVz1fo7Fqp1OGfIsg0NEXGpQB/vFar7cwgHEBnGLHCMEZTx3qIxm1mt9NSEaZzYNBizwqX3FBUUcwBJqF+z/t+YTW98W5pAh7CYdIyTr3GS1ZCz8fciMeUiMCJHoX5MAOyI2ARi2IH6SAiFEVGqQyI0qWeL+p3Gfq0fM/6exEJw6fZarWN0+wE9RpFB12SN0TbXalbz/GN/jyrVJsQMTujlO5+wrLf5lJVTN5941ORtJx0zvenkddNbj149ydB5isI2AR8+KVJtxkOLFi1afPfQkqUWLVq0+E+iUsiTKtJ3igVUhLm5kplh4Oqbd5695YHZDddt3f+kGx+cP+2m+eFqVLtgTotFdq2OMEZwZERGGrXEjEhAYyUbC0SoVQz1I7vbuF2ttqk19rKx3pv4Qge8s3HiUL8WY260gxCgmiAs6huChnTV5KghX2O9RrXy0hCI9Do1sSHtAxiRx5roMKbYwGK7XSP2jJGtmjAuSt47YFvHlcBxIjXGaxqiWO+DhnzJASRUF+/mWtFqXvuAa3BNxur9W1skR5/5JjKZO7nI91y0dslVJ66cuOP0k4646sz1y244cuUEvW6WYsYD3aJVllq0aNHiO0VLllq0aHHYwlcBe0DjhgcsNH0qVQDjA0Z0kS1pbMRQgxjANgprUJcCGpr5NXXdqsxXgYncsn//gPsfmO/etHXmrBvv2XfurffvO/PGvYONm4fVUckqt3GResB4IV8TAD0gwGDs9/FiefzvCJgxlaOx0Y09LqTi/SFFebLvjffXjNvbFpGAsdesyV1NAIwdPWacQI3/XNTf5BcrNdaOWeHGEvcW7YtaCaqfqyaJiXj58X03/j7H9kW935QU2JAeXwc2jPd7NaSTMRI6tu/HFSGtrXtjtsI6FbC+re7pqu13CI2F0cReNYIfU6N08Wsuev30nhpbY/0a/jbEuKM6ds+FR0zdcuaxy69Yv3Zq0+knLbvumNUTC6tWdKkCaBXIcjDpvLCk5EZVKkyc8+TTZ5BLM79pfB4UQZsZUlWAPCRibwxBZOTGPNgJ1qJFixaHIVqy1KJFi8Me1dARQiDLsoY8VQq5c1Q2iyW0AbxiXMAUMTLapRS68WjnkGKZg8S/DzyEwRCxFsWwc9c8N9z+4Gk33jtz7lX37L/oin39DQ8slOtwbn3T11KTlLqPpLaKidJYxSCFBYypPE1vUP3v8T4lGNnNxux0dcHd2OzGCndTPyYRjhDGCnjGCvjRwxtyU2/DIjUqbU+dcteQl7HHw0hZ0ZrowCimO4xUozBGzpp9o4lwjKlnWhOYtO2LUvjGtq8mUHrgdowRm1p9a1Lxxh4wHhQxvn9qclNbBZskPkbbsSiUoiZU43Y/GZGcertqnll/hk2vU71DD1APm/ecHtuodYs2ZLRfjNx0Ysc+eO6KiVvOOW7FFWefsurK9ccvu2318pwl1iLBMchyMhMo0jPUBGc48BQZzQKDD/XhoIQgGPVIZtNgXiETkCod1/logaFFixYtDne0ZKlFixaHLarKk1tZ1CMSFIwLOCNkNs49MrWaMbbS7T2oHc2zURVMWi13Ps4uqvqOTffNrbx+856zb9uy57wrd8yc//X5cj2l7wIbmoLX+1jXWjtGasa+W5uZQQcoA43qcoB1rrF+jRXt4z8bcaZhRIAf3V6rSaFWckhk5QC1qFG3xtSh+nVEUojEWLFe99MgTBnhzKmCjihTWUa3yOnmQiezTOaWzAhLehmZNUhm6WVCkQlihVxiMZ1nINYiIhRGUGOwgEvk0FWOoELwngohuBi/HjQQfKA/8FTBU7lAv3QMqkC/CgwrRz8Ig9LFXrHSc1PlUK+j2VE1AR0nhs3nkv59IJFtLILKImLVkNKk5pmMJt2vea0xK2VDEMfIU03mFhFFEvEeuy/Q2DKzbLQ9QceEtbTdXoksJh0PPmzCmrlnL5vYdMrKyVs3Hr/8ugs2rLjs1PXL99jcIKp0ciFrZn2lh5PmPSF4H9AUUV4OI6FCDCpxgcIYJcO0ylKLFi0eM2jJUosWLQ5vJCJSpeQ31VG8MsDQgxAorEGdjyveAiqxuvMEhsTBoXP7+9y0ac8xl93y4LNv2DZz/ocemL0A1WUENsQEOr+YNMQBprHIhXR7Wu23JpGosQCBRWrJWLE+rggZM6YwjIcRjCkqml7fjBXbTSx3rUbUxXd67Tr0oOkNAozh6MxyfC/jiImCIycKVizpMDXVZbJjWbWsQ6+TsWQiZ2pJh+WTOUsnLVMTGVMdy+wg9tbkSTnS2tZlBIvgvUdFyI2gRnC17S8oTgMSBLEpJCOzZCF+fp44kFeTqpGJElTw3iFInFMUNAlRcUirw8TsBzFIcHgMNlkqjQXBslB65hYq9u0fMjtwzMxX9IeOfbMl++eH7Jur2DtXsm9+yP5KuW92wL3Os33ooFZNFhHK9M8DcinG2OxiktOkEyaWXYdm1H1XpiY1Gu2V1o4+8/qzXWSzrI+pdNv48UD91GNzqowdqZ62Vj1185rc7nz6yqnrzjphxdcvPG3VZWedtOzuiSUFMqzoTVhMli2OKg9KGSQSpRp+rM/OxAj98VliLVq0aHG4oiVLLVq0OKxRVVE9yXI7sv64QPAO0ykW3XfBxcLSJjVo15zj9s37jv/6TTuefsVde57xib3zZ1CFFaDrQaM4AIlg2FRgkorZtHK+qFkfGvuU6EhRindgZJGSsYJWRkSGsSK3saPVoQg6ZmtLRMin5xsVvknpsGCE50x3WTlRcMxUwarlXVatmGLV8i6rV3RZNmVZuaxLYTNsrhiVpvbPM4O1Qn/gMEYwmSHPFqt3Xh9+zk9dwweJ/WPmIDWz6qg3rHlc2pcicVuCV0QM0oQ8gGKQpNoEMcnNt3ieVUMKk7JRVR4FivyAwANVgiq+AixRLQlCcB51jm6eMRg49g8D/b5j72zJjgfn2bZnyL6ZAfftnmfXfMnd+0s2LwzY6WpCKyNS7MfUvUW2SxKxGG1LJF2J2IjEx9ZEqCHYiVyN77s6Cl193Ol171ej7NQkdSxFse7dqmdFNWRPN9PrPPjK6eK6M09a+fULN6667ImnrtjSm8jAK/lE3iRAOg24YLBmlAo5V8Uo8660ylKLFi0eG2jJUosWLQ5bqPMPCW2ogmJEGyVp6AERbGbYs3fIdbc/eOJXbtj5/Kvv3/fkz+6cPQ2li3JGfIK6nyVZpxYV4GFEamoLVWOFk5EVS6FRDZpghQOtbmOki5Qa0ShKNSGy4KvRbU0vlILNwMCLVk6xeiLnqOUTHLOyx5ErpzjmiC7HrOxyxLIuC04xuRmRBPVRmDCCGIORh67+l15TIQ1Fevuj0IxoVxQJBCJR8RDtbT6QWQiqGDXRHSYBowanGlO8iVa7ei/Y5vkV04hmwsFK7IaAAUoMGeilj8r7gGQmOtHSR+cFCu/AGNTIoucNTlHnsN384AdWTSrGiv06/CM4JShUIWAKE4l3gKELzMxW3PfggHt2zLBzX8WDD86xY6bPpt0LfGV2SOXCYrLkw+hYaxhLUoI0vRkxLOozi3sp/hi3ZdZDhGvbpElWuHF7pc1Awojt1ipV3ZfW9FCR+qgCBDaRmcEzlvduec5JR1zypI2rv3T6+mVbVq3sImrIi7gNwyru024mkGffcmhuixYtWhxOaMlSixYtDlvUbRGqig+K8YqxMcVrUEHpAzdsmVn9tZt2PfPKO3Y94ws7Z87eV/oVqN8YV9p56NwgUkpZHSwQlCYUwNZ9KQDjRe5Yf0vT15PITd3oXxOvsYcs+lkrUbWdylpO6FlO6eWsWzbBMSsnWbd6knVHTbP+qAmOWdllfuCxuaXXiWSoCpFIoIq1gvWxcNYxPiRJjVIMGF0cGCeMRh5Bo/x47xFjY+/XwWSi/whUR6FxKjQsiVHtXr/+uGLU7Krm7jVBPQCJ0KlqdCGmNLngPUIkiUGiNmUCWDxqTLRlkmhtij0Mpcdai0h831V67VpFGU+LU41Wz7TD8EGiBdQKGQHnlb0zQ+66b57N9+7nvr1D7n9wli37h3xlX5/+sIzvqU6/8ylIoumxqnuPkn2TdFtt3RtT3xb1LTWR7uPBGAdYP+v7N31ZEo/dPIPKxZ2SZXGbAluOnszve9KKyVsuPGX1F887adnXnnjqEfdNTxeUAQriNrUtSy1atHisoCVLLVq0OHwRo7mpfCQlZeW5d0c/+/I1O5559eYHn/bJe/Y+e5vXKSp3dvOYpgAd693xSUWqrUmB+NM2VTGL0t1g1EdUp96Nf5eGRK6aJDsdrdQ3alOy0hnhhF7O+cu6nLB6iuPWTLFx3VLWHz3NEcsKjMRtyzJDljbHGwhhFOccQlR0MjlADas3xykqgn2YsTsHs8QBOBcwmRlxknq/1WrUAdVwo+yQFCjGAg0ORrLqYv9gf4eH3JZEHDLAEcgwqMZ0tgPfmypIWFyx1wqZqqaPXRqyLYvmO42IWh2uPnr/CtZQKUhQsrH+uBBC2o+Cjm2+R1EEq4oXadLEQ3wQ1dCxe2+fu3f2ufXu/Wy6f5YdM0Ou2DHDnc5HFlwLT/U2Bj9G6hOBavroanW0toMmpbKJPK+fLxGj+t81W4YYUuHdqCfPJ1VzPOgCIDM3revm25+3ZslVTz599Wefeubqy45aM+HyzNDttHOeWrRocfijJUstWrT4niM24afVeSRaunSkGgTA+EhCqhQhXROBeacURrASi91cgKD0BwHpWBZmhtx8x+61X7hm+8s+sXn3xVfN9k/Eh7Oalfi6wb3uFTKMrE96wIp8gzFCU9uZ6pq4/hlIJKnuEalX7euAhXEiEYvVFR3LM1ZMcOpRSzjxyKWcsm4pR6/uceTKHsZYfFVhOjkdC8PS0VnUQd/isQwfkqKlMcwiqqWwZ/+ArdvmuW3rDJvu38fmXXNcvXfAPXODsb6j9CTjc62UkeK0aG5T+l/zmPSz7q+rya13pGSMkTq6yDE41kcFcWEhLl7c9JyVk9c98bgjrnjeeWs/dtYJy7euXtllvgp0AZsbhh4Kkwiq97hgkXxkCXWATQQ2hIAaiXZHACM4IKtJ4QFQVUISLNv48hYtWnw30JKlFi1afO9Qhx8YQxnAGsVUiqAMrUUDdM1D1YUq1WBZUEySU6pSCUbpiHLHvXPm63fOXHj5N7de/OUdsxfcPltuQPR4rIHSJcXCjJQcAw0Bqmf71AlhMFZ0jlWQorFZ/kCSNG5ZaqK7x8IevELHcmavwzlrpjj+iCmecOIKTjtpKUev6tHtGdRbKuex3tGdKJr370pPlkWF6+FElxaPTdSpfh6LqEPVNDPD1ENVVYAhCCwMHP0Fx9du3MWWbbPcdM8erto9z21Dv/iYrDl8cCnOfFwZ1FE63vhw5HpYrk020pog1VbShmyl86fuu2oSIonnTjyntpw6WWx58trpK59z1pEff845q7+xctUkA4FJI4TKYzpxQaBynlwVn9tImkJAtQ7zAMQwCIHu2Nynb2XzW6QItmjRosV3gJYstWjR4nuKKvGlWikq/SjaO7hIhioFHXoKq7FPAqByeJux4JVy4Ll76/6pL167/UWfuX3XxZ/fPb+RQXUh1o7ivE1teZPxYo2HRDsLY/1DOvazLjLTfeqY7zBGuBqVSscIGJzRtZy9ZilnnrCCM09YxoZ1S1m9vCDP6xAFg5XYq4NdPLCzUtCgZEYw4dtUgC0eHxi31SWMk2dVZTjwiI0hG9YaytKza++AG+/cxzW3PsiWHTN8Yec89wzLeBKaWi2Nag42A+eS/RSatLyaDHkXf9oxO2m9bY1qm6Lx63OkjkQnqUyZHREtazeTmZnnLe3d9LzTVn/yOecd+ZlT1y+fyTV+Byhm1H/ogFywZWCYQVGHiVShIZBtU1SLFi3+q9CSpRYtWnzPoc7jxYz6O4IyX3kmOxnBKeCbWS6WgK8Cfcm45fptKz97zfaXffKO3S/95szgeLw/+yGziupmlXrWkK0j0ojWoFoxavo4oAlpsIwsS/Wqer1iLmbEn4yAi6v2KzsZT145xcYjl3LBKavYcPw064+fpmdg2HfkVpAiS9xNqRJLyzh4X1DlArmAGkEkNsYHGYUItHgcowpN35wKabZUJAj1HKOg4J1HVLE2Q2warAzYQcXm7fNcd+cMN2/ZwzVb93Dt3j47BmV8/loNDXUvEjQLBqZWluo+pjHCJDberSFbpjk/YpR93UvFmP0vHdBNGIW57Zwl+ebnn7Lm0y+54KgPPeGE6Z1LehllnoEqhSohs4jziA+Q21H0umpLlFq0aPFfhpYstWjR4nuGsnRkKtFKl4obV3pMJrF53jkW1JCJ0BFh//4+19yxf92nv3nfy7+0edfzrpqr1iO6MapDqfeiXiH3B/RimLFirB4WG9K/NQ3iPDDtLsWKE3ws8KwFCaMiL8BTl+Q84cjlnHriCs445QhOPX6a5ZM5pqwYeJiYyCIJKkOsK5vUhYcPLximnpED+98dAROIqXMPl8bQ4nGDA4M31EeeohoDI6oqYAvDeGeb8wEJijXxnFNV/NARxEBu2bN3wKa79nPr1hmu3/Igl26f446ZPo1a5EOKIWd07oik31NPVB13LzWBSudTY3OFJm3PZIlYpY2XtCBRW1ejgnbThsli2/evX/nJlz553QdOP3nZ9k43IwuevJMzcBBEmbBxsLHzho49+OJDixYtWny30ZKlFi1afM+hCsEFQgjkqUeBQYmKsH8QuPa2Pcd85Ov3vvZD9+y9eNvArcD7s5tV9XFlKNSdCHV6V+pLMqlfwoWRulSTDX9g+MLYHJt6FdwYqDxI4OwlPZ563BE88cTlPPXctaxc1mFiwqJBMK4iyzLqWLq6WKuSC8mm5nyrHh8CNs+bwtYrGPVYMQ2JquqcCQ0EETpjtZ8ibc/S4xD1PCcVIXglG+uPCxKPORVBWTwjS1UpU0Jifdz0Fyp6E3GW1NBDLqNQlfn5CiMGCcp9O+e4+tZdXHHbbr76wCxXzQ3j+ZAlm2ttz6sTIMXGBAUPjcJbR5g3g5jrnqg6w1BG6XtNgl/dnGijLbB0EMKWC5b3brrohJVffv75R3/snBOnN69ZMxm/DqpyNGjaeYK17TnSokWL7zlastSiRYvvGQZ9R7cXyVF/4Oh14+/bdg245Z6Z4//9y3e9/rPb9j/tzv399SAngkbCA1DY0dBW0owjJa5QQyywgGYIbF2E1Wle4/0UcEAxJw0Ru2hJh/PXreApp67i3FOO4KijJrHWEILSDQ4t8kZ4qlEP3PREFUjq5zQSF+LxOGs5WJZdSDVmRiRJdfEaF/Bj0elRhl6YaMWlxyVihsi3V06aeHPnMImMqBGCRjtnHaZYBcjTUFsvJrbgJWddPZurHMTzSkS4//5Zrtu8l6/dsoNrdi3w1b1zkTyZ1L8UdDGBEuIB7Mf+3cTwJ/JkxtSnOkQiCOBH1rosGwuQUDDmtuN6+baXHLf88y+5aN2/PuWsVVt6HSF4g8mEXB5ewG3RokWL7xZastSiRYvvKRaqQDfNQLr29j0rP/q1e1/7qTsevPjGmf46jD2jaSSvB26KiavZJkspXqnICqnQMlkszGqrXH27MLL3jM9AquO/U0/S0b0OL1q3nCeespoXXXg0y3uWXs8QMgupNUJVEVUqMbHXKCheYliDIIREcsLQY8a8dMEpWEEO6E8aH67awAc8BrUpJjm9niUVf5UbhV20eFygPu6a5MbEAh4yB6ueQxWDEx72+QZO6Wajx9XXe6mVWkjzk2RRD5D3UBH/5AcV926f57JbdnPpTbu44r493DmoU/fSORYHRo0Up2aQbmJlOrZ4Ub+POhSiUX2b9IqUQyGj3qSoQN1yxnTvvu/fsPLDL3/qcf+y8eQVc52uRAW2JUwtWrT4HqIlSy1aPI4xdJ5iLJ3NEchUUq2SrGIukGcmFvylg27BnIMpdQRrMMYwcNC1UV0ZOOjgcQhDNdx1z77uJV+//0UfuWHba766b/5sMBsaBUmUZlhmTXZCIk/1rKK6LaKZqzIW7OD94vs05CmMepcKwzOOmOIFJ67gWWev5eQTl7JkMgfvKbrFf/k+b9HicMHQp746B4MqqsTz8xVX3rSLr9+2l6/cvp3P7utDv0r9fjoKjBhPnDRmlIoHI9IkEkMikDGbX1oUGVeI616nFClOkV911kSx81VnH/O+lz9p7b9uOHm586WnJwIdS6WQeY8YwRlDlr4nSoTCEHu48ow8RCtfkxfhPUGk+e5re6JatGgBLVlq0eJxD1WFIFTBY61FCLEvglGUdeyHUIwx5CGAi+kEpVfEK2qFgsDAQd6xPLhzgQ9ddv8LL73ynh+4dGZw2tzAPaXpF6pnF+U2xhM3SXSJHBkTi65UMzV2H5ssOj5EkpTZSIyqavEKtBjOnO5y7polPP/sIzln/TJOPW4pKsqsM0x3YwHUD9BrA7VatHh4lK7x8g19VEdzgaryDMqAAe7ZMc/1t+/h8pt28LF793FvPyXt1cSmRk1+asIUSNa7dM77ehEkERQ3lmwp6fEhnfvGRNU1BEBveMGqJdd93/nr3vuCi465dO1UjhHIOxkeKLxnAaGbGczQUYmSd2If18BDRz3iiSQr2Wsb+2CbuNeiRQtastSiRQsi/zDy0B4JVWXowQRPbgSsZeiVrijeRvuLOMDC7oFy003bj3n/V7a+6S/vfPB1DJ0htxubHqM6UaseYhlfIBYkJhVRQUbpW8bG342N93P132U0/DL1M3ULw9NXL+UZ64/gmWes5pTjpzlieYeqDIiNDfF1SF2MFQ+xT71om4JatHg4VBrjypvIfx9wXsnq8yYoFQHFoM6zMPDcunWOL1+9ja/e9iCf3j2bFjzGQyDGbHjWRmVpnJjUqZdZllL5xux5DeqgCSLZUoGy3CwTvT0/cdKKj776ouPfc/4TVtzXESHr5unNjGytVQCGJXkvKsv9AHkIZOm7Zd7BZOuAbdGiRUJLllq0aHFweE9fLL2gTfqblgE1gDUM5ys63Yy7t83zkcvufcW/37DtNZftmT8Nr2c0fQh1eJ1JfUgiUSEikZ8sEaGQLDZa9zEwKq5C6kTPUzhDSls4obBcvH41TzltFRedsYqVS3LECJMTWXydujgKSggeYyyVCM4FrIGiXTVu0eJbwqNYrwQNaGbj4ogIrnQMFKY6WUwaB/I08HYQPEEMuQi7d8zx1Zv3cMn1D/D5+/azZWZhrB9pfJAtI3UZRoshtcrTxJDXizmy+P4qqXcrqVaZvensyc6WVz3x2Pe/7slr/2XNumVkohRGGFaBjghksqinS1WpXCALHmPz5juvRYsWLVqy1KLF4xluRIRqUhFSk3aWSMtc32FsTGabL5XJXkZ/oeKLN+xe/+EvbXnj39237yX0hwViTmsaz61EW41NUcF1cQRjDdzE+2Sp5yhoPXNlVAiFEFeYU//S85b3eM5pa3n2Bcdy6knTZC7Q7diHFDZVzb8qR6c7tkTsiSNhgHLoKQ4cdNSiRYsGwQVMFr8HqhDTG8cXGYYeOsS4fp9ncdqSKlXlUZtResVamLDCzGzFbXft50s37OSSWx/g0h2z8UkURrHifvR9ASMLXppL1pChZsC0jAbrNoEu6bEGwNxCJoOfOOGIT7zqqcf97fmnLd86MVkwUOiJYvKMhQVHLzdIbhaRpzkHU6261KJFC1qy1KLF4xr1kEuIfQhWYiRvjXkX6Jm4miwibNk6x/s/f+d/e98N23/wxpnh8YiehtdRil0d5EUqfOpUr5odiY0BDrV6lKX5RprCG6xEQlPPXiHwpOWTvPC0tbzsgiM586TlBPVUXpjsWUSkmVVU2+yGLr6PkXXIp1YpQyWCB3KB3I36MVq0aPFQOK+IJc5z8jHi26docpMS+kxmcBooQ+xnysbtvKn3pwxKnsUgmXLo2bt/yO7Zkn//0lY+s3kXl+2aG1OOUv+SYdTzVIdBNDOaUvKejKVkSk2cdGTlCzqaFSXmltOXTdz9urOPed8PPf3of1p+1DQdieE1AOXAU+AJWQbWYOq+yBYtWjzu0ZKlFi0ex6hnlMT6Yqw3AZhbcExY6Dvli9ds3/hPX7jrJ9//wL6nU/ou1m5ESFa6DBBw1WgOi/ej/oR6dThAU9TUf69XjE0KffCRYD171QTP3rCGFz/laI5f3WPZigmGIfKoevZQcEoQJatXuj2ENHQzRjALQeIcJKgXrAXKmNxV0lrxWrT4digT9+iYxT2NmobkWiQmZWqc4VSL1RKUEsGa0UJGI+wGRUNI7UrKzffM8cnLtvL+23Zw876FUeiLQOxPqlXq8YUXif2PwihtL6QB1MpoLpuVlLxpIgGr/C108vKNxy3/3Pc/7YT3PnnD8ptWr5mIQ2+Dw2QZC07p2TYNr0WLFhEtWWrR4nEMdR4xJiZ2qzQ91nv3lTw4M+B9l9z1Q397y843bN07v47MbFgUC1yvvPqxISfNLKSx4a911Lepo4CTXcbIyI4n8ISlPX7glNW84MnHsP74pSztROIluWGUzaB4r4gxi4KqPHH+keGAmTSVJ+SRXdV3L33AikFSYdSiRYtHBucChoAx2eiE8p6gBs0kEiEfU+ycVzIBb5QQTBKKArkA1lB6pbDp+yARrblh4I7Ne/jU1+/lg5t2c9PMwigQpk7Tq8lQ3RfZzFCr48oP6GWCxQK3IapS6kHNTRuWTWx73amr3//qZx73T+tPnC6zoBgX8F0bFbUWLVo87tGSpRYtDmf4MEqIg0RQaDz/qkpwijW6aHhlP8ReA2MMC6Un10DeyXlw75AvXbX93I99/Z4ffO+9e1+IGIP3G0eN19moN8AQk6yybKzfKLGfMPa90vQgkVaBR2rSmZNdXnryEbzkycdwxobldHsFZeXpZGaRytWiRYvHHhoOVCMEXOI6TuHam/bw6Svu46O37+DG+TJ9z4z1LdVqNennoicUopaV1O7mBRmFTIQ0hTra9m559dHLvvDap53wrmecs/KmqWUTFD5Q2dhTmY9t5/iCTD1IWCXaE/EBa0HH5jW1aNHi8EZLllq0eCzAe6qkDJmk+pReKYoM79P81hB9+b3kY3NecfMl3ekOW7f3ed9nNr/2Q9fd94NXzZUbQDYQ/MjzXw+NrG0vqnHVNjZRx22QtHSrY7aZ+jFKssEo5092ee7JK3nuk9Zx0RNWkmeCoFRBKYxp6hrntSVMLVo8nqBKUI0CNgbjKqoip79QcfNtuyNx2rKXW2b7UdlWwOZED26Kz5Pk+XVhtEAk9SJOiAs+hOZ7BpdqoMzWROzuM1dM3vSm09f846tfeNKHVq2coGPBDQKZVdTYuKDTjc/tq4BtfIZRVYvBFzRhMi1atDi80ZKlFi0OYwwHjk4mTXOzRxdZR7T0VFZQoIM2rKkqHaUx3LVjWLzvE7f99z+98YEfnHO6Fisn4nwsRPJksRMZ9QPUKpY0jCY+Z0jDZY0di/vWZn7K8VNdfmD9EVx8wdGcdcoRLJ/KyABXpZktPhBEYs+2CAEIpZIVLVlq0eKxikWW2fTvGqIwVKGDRxX6TsgzqPqOr97wIB+/fjsfvW079w0clH40zNqn2Ww1UapJVX17ncLZqOW1R4+RAg5gZdPK3D745jOPfu8bnnfS35x88rQrq9gjmRvoL5R0C4ukEIjSB4w1ZETOhNHWxteixWMELVlq0eIxAFWNgxZDIAuKMYJmBkUwLs4bGgYYDDwTPcs1Nz648t2f3fyWv719x0sQOTs9SdM/EO1y9bJo+nvdczROnOpBs4Q0PDaM1KfM8tpjl/F95x3LC598NMuW5gzKQNcutgSOI4RAUIlJ4PXA2hYtWjx+oNrwFRFh6EHSjCSIYwEsIFXFTD/wsW/s4CNXbOXftu+HQZlIUVKRfPpeqp14gZEVz6bUvVp1aoIj6oG3tbU5QJFd85Mnrvzo65970l+dt356JxaKiQ4QBSyvkIVoa45tmh4vtv36atHiMYKWLLVocRhDAec8IjJKhUuobWxh6KjE4ErPF698YOPffH7zL3x0x+xTEdmIkTi8NWiad5TieRtv/1hIA2NDH5VYZKiMZiSJgFE2Tk3wg6ev5vufdRzHr50iyy3GQA7xNYCBixHDmZXIrSoXWxDENHNdDlx1btGixeMPzis2jS9Q5yO3yS1zDiatIkEZOGXzPXP821fv5oM3beemmX5ckFEF0gIQdpSW14RDpAWeEEYLRD71ZGamiUtvnsua25531NKv/ejTTvzLl1249irt5HTLIWYyEidfBYYKE4WhbCcTtGjxmEFLllq0OIwRKofJ4xXZOUdwghqhkxlCcAxNxnC24l8v3fL8937j3h//2p75jYie1swrAZp+JK09/4zUo3qVVmt7S51iJ3E+Up78/0XOa45exg9ceCzPe9Jali0pWBgGOh1prCjzPj71BCFyrjxFfAOIoApVsu8V1sTCqJ1z0qLF4wIOkGQjrtuPTKUE8U1qZZ1kaQ3osKLCUnTSnKTKU+SWvTMll35jG5++Zht/v2U3TYJnvegzvgBTJ3kqMR2vSGMQvKaxCHFANy5uT1xcCpDJTecun9zy5icf985XPvu4S49YWjA/M2Ryqoj3KSsGGLpF+/3VosVjAS1ZatHiMYAqgPOBXmo0nhkoe/f2+afPbnn9h6++5w3XzpYb6BXHM6ySrSSPSXZN1C7xd+fjExqJKXf1v+sio+lbMmAtGycy3nDOMbzyWcdx8pFTqPM4hCKPM01KH5pZRsEFxMaEqCrE2SuVC6gRMpFYs/jkijFKqcRo4RYtWjyu0BCnAF5l5NqtPJqG2wanmCwOpbY+xMUea3AITsEMHffvWOD9l93Hh298gGv2zo8sxpq+y6wA9ZiDRKpUks8vKUv1951Ptr4s2friQKkbVnTyubect+5db37JSe9ZubxL6QMTLUlq0eIxhZYstWhxGENV4zXcx1VVVeXa2/dPv/+SzT/yh7fs+EGqaoos24irk6OSUuQSK6lP/zohKj5psq+Y0X2MjYVF5aCwvPmklbzsScfyjPPWMmElik+5bRLMfQAjinrFZCY1bstoUbdyaGZxCLlqql0En0SuvPX6t2jRgrigEh1ypuExkNxyHlQcWZbhgOADuRGUOJDaevAW5veXXH79Dt7/ta285569MKzid6FLYRAHVdnH+jHTV2OUtDT+Ow51iz+93ELHlD9/2tp//tHnr/+T449b6iayOkm0RYsWhztastSixaOJEKjEIAQyOYAhhGgRSWm0APjKYzIbSYcPOK8EK5hh4PIbdh71F1+6+xc+cNfu51L5s0YX9qQK1USlTnyqZ40INAENEAsFhUZxEgPW8KRlE7z6rLW89OnrOHndkhiP29YChz68AxttTFr1kbwX/+6GkHVQVyJZcZDHVSmWefxvZUpKLOJgzwOgwSFmrFGjPwe9qYf+Hlwi6N89aDVATAHWLHpPD5mJc0AfnKoiwaPGItSWLdJMMU+oSkzWHc0yq5H2X4tDF5XG+UhlakvKMrjvvgU+8MUtfOT6B/j6vvnUpxS1rJEHGZovzHr2Qp3yKem24OMXcz3rydhIvnJzwxtPXPmpNz7juD9/8hPX3mfEUtSnkU/HWXoqEzyVWPLUV+UEMmPafs0WLQ4xtGSpRYtHEfVFMYRIfCyCkbgiqWE0UtHqGGNK1riBWAoDH790yxl/9tWtv3DpjrmnUrr1cTBsIkqiENI8JJsanL2PxbNlFA1eD5Wt7XYmFQ15zk+evJLXPv04zt2wjKlejlMhWJp0qhaHLoKvMDaPx1nVh2ICAC37SNFbdF+tBtECmWUPJTLqF5Mj1Uicsg5a9QFB8u7odjcAtZCnKvFAYjGcg87Ud+dNegd4sOn5qwGMb8v4oNLg8SFgrYGqgixHxfyHClOtBvH+LVE6fKDKcBgwFvLcEhQW5kuuuGU3H/zKPbzrzt1QVsTkz3o8ghktHGlSoGo+5dMcuToMov6+FJOsygas3PDslVPX/ezzNrz9BRcdfYsS6CTJfFgpnSySOONDHJ+QXgajDL3QbcMhWrQ4ZNCSpRYtHkUseJgQfeiqtY++j2aFse77SYEO++cqrrpx57o/+cTtb/3EnvnzGLqzGuXI5qAuEaHRkNdIiOqG5rEku8xA6eJr5BlUnpOmct74hGP4kRedxPRkQTGRNyJUY5ErAxStX+6Qx7dTQOb3Qm/ZQ4/Bsj86fmwRCYePyYnBCMYepJpzw/izfr1hH/ANMQoLM5iJ6Ue2XY8UqlAN07ZqJHVj2xaCw9TkL/iRgjoO74hKakjnnCUYi6n60JmM9yn7ME4wxxS7Focuoqs4xnoHBak8pRhMJgxTKufOB+b4py9s5a+vuZd7+lU6piroFLEh1BCP/yr1MOUWhmVcWKiDI+qRCSYtSmlKGEU2v+7opZ/54eec+McXPHHt3Us7NhKyfOx8C8p8UHKBHMPAeXqtbN+ixSGDliy1aHEIIDiHqoC1qAGIPn2LYeCgK4FhAHWBy6/fdfw7P7f5Vz66dc+FiDk7FnrEJmQNKfqb0WonRInKMpb8pPH+lYdMGjvJU5ZN8sYnHcNLn3Esq1b0CN5TpPxb1VgQiAiVGEw7dPHwQDkgWIuxOZTzgIWiCy4qK+P3i38fQDlA8y6IReb34ffvhJk90J9D1SOdSUxnghAq7NLVsGwVdCYWExVfRpIF0c4WQtyGqkox9d/lYnCcvIwrV2442q6QoqT9kOAcaIhEynZGKti3g6tSKmRLlA4LBFBRHELG4jC8UHpMYQkuEqLd+ys+9Pm7+Psr7uWbc0MYVJEQad3zWZPu8QhyU0tCYy6+5ATwpNsEcnvLq45ZfulPPP/kdzz7/DV3zw8DmQY6EzkOyCoXe5xa+12LFoccWrLUosWjCHUel6Ke8npekfeoCt57fJ6RKYgEvnb97rXv/NQdv/qBe/c9l+BPi5YPP7LPGUNz4RYT051cSBf4FANVNy7XJCrLwFW8Yu1Sfug5J/OMJ65m2dK42j+eZDdwikXJ0wwkHw6wBrY4NDFuSRuz0jU9Pa4iVANMbwn0Zwl3XI2/4yb8fXfj7r8fv+ludO8Av7uP9D1iLOSCWsWooAa0I2SrJrAbT8CefjrZ6edjTjwDs2JtPFA6PXQwh3STutSfwXQn4zH0MMOJHzEWZqBWqmq4YTzuu71IzMo5woP34++4Hn//3bAwRxiUMD8f61tjCEVBNrUEOWIVsvZY7DEnYY44FnpLIjnKCzAWdRVSE8yqeuQEq8WjgrpnCUg9noEMRW3OUJVuJgz6Fd1e/Bz7C57ehGVutuTSK7fz91/ewsd2zEDpobCjCbS27vWUUfy4SWSpSotXYlLcePqeFqmDITa97vgjPvVTLz7lD84+fdXOnq+QTo6KIgOlNEq3sIu2q0WLFo8uWrLUosWjiHpls0alcawHpCAmhWuv2zH9x5+5863vu2fP83H+jGbuUa0ehRTVlEIf4gpoPorCNYwsdzU0XvDffMJK3vTiU7jg9JWUlaPTyeK1v6yw3RyqgGZy8Kb4dgX0kEcI0X4EQDVEsyJ+bmU/WtfyLmzbRP/SD1N+4nO4G3Zhs4xgAzobMFbSXE9FC2LlWQm2H/8dvCBGkU60JumcQyqQUycwJ6ym+8znULz49bBkVawTVaN6Bd89G17wMFyIxKYcEFBk/y6qL/071RVfx1+3Cb9pFiYFmcwJe120Vk1aKD1SGXRC42lVadxfExadsOTnnojdcDLZU56LPfXJmMmlsWdpvCeqxSGL4Bwmy6hS31F+gAXTlY6syHAukIWA5pahj4tJPkCHwNdv3s17P38X775jRzxurIxEpXrhqR5qCyObZ734JcQ+0TqN1Da3X/fmE1Z84odfePI7zjhj9Z7Me7rJeheGHtPa8Fq0OGTQkqUWLR5FlF7jLCHv8ZVi85g8t2vvgO07F7p/+sGbf/1v7t//SoZuI5lNE+Vrb3yyh4R0la599TWJUQH8qOmYePuJufDa047ktS/dyAlHTpJZJReLTUpUX4VOLhhjRupS6qHCGnyIRXgWQNqepUMfVYnaaHtrUuH2bCNsupqFd/0p/tr70b0VTGUQPDobwAhSCIoiZXya6C5SxAghU0w3Q0sPpUGDYnoG9R7xhuAV0wOGih7Xpfeqiym+/43Y1SfE47PofXcS8YYL0f4XFNwQv/Um+v/yF5Tv+SoykcE+hxjBdxTTB3EQMiK5G2rSW5MKC6hXFIOxCoVFhx6zwhKGIMf06L3kOXRf9gY44QmE/mxU5FocsqgSqcmCT/PbhH4ACUomINZibXTLlT7QNRKPYaQZiL1vwTPVMdx51z7+7rObedctO9k/qOIL1HObmoS8RI7q79w6BEIkKvzJ+om1KXgEQDb95Clr3/tjLz7pT04+ftlc0c0oDAwHjk6b8tCixSGBliy1aPFoonKQp5VPAB+4ftO+6X++dMub/+Tm7T+MhtMIOkZ26iGy9RykEFPHTLLXaa0mpYsxmrzzyjlLe7z+guP4/met47g1E4gLSG5GA2LDAfONmgu/oKo4FXKi5aRVlg4TDOdHAQXVELKMcPs36X/gbyj/5stoQUOGwBCCx5iRChl8JEd1LRjT5NNnr3E2lhhBJIAaNPhm8LAGRYOgBMy0wazuMfnb/4vsyS+OT158l9SZcoAu7GPwF7/Fwt9ciu3lhFmXataYNKkhEiRJOQ6NIJAJxsuilHwNoCGekALQEaQKhAzIDTYzdF79FHo/9Zuw6vjvznto8T1BjIVXvJhRpoJPC0gp0GS+75nsRWLkK4/NbRyKG8C5QKeIwRDzlbKkEB7YNsM/fX4rf3ftNm6b7Y+iww/2fag6Oqjq1LyQcsxtXJyordBk2S0/vXH1P//Yxev/7/r1KwcTrQOvRYtDBi1ZatHiO0AVwBIIIQ5NFJSyUmwOmZjGBlXnKzivZKJUmBjcJcCgxHcyNm+dL9710Vt/9k9v2/E6Kn/2aLUyrUwqo1VJdJQrDoyai2t/SLpII1y0epofveBoXvGMY1myrMtgUDEhguuYh852avGfQwgoYfGMoRo1YdEY+V73DYXhXJzfk5rG/cwu7PSqeB83gOwRkolFc5SSRWzc4uaGqC0Q7xi85/cZ/vUHCQsVYU88gIxVUEPIPJQk8gOaRyIlVvBVtOQFK5FkG0twPh5ihUXKgCbVKb5HInlKQSUh05ie1xN6//M1dF/7FphaHu9bp8ypjyvveR0BnhLugo/EajAXAynq9xVc7Lm652bmf/uXcNfcj86lY78QpIyvD4oUApVB84AxljDwKcTMEIJGi968T8QIEIOI4g0Yr6jG4aTNe5y0mCMKJn/9Z7HPeR3mgBj2wwb1sRNC+m6pAzLGSPbjGItsrPXfnKOswCn82xe38o9f2cIXHpxPITk+LVaZUfKoc3Hxypj4e4wVT6E7knqcJIY7BA9Fds1Pn7rmgz/z4g3/54R10wEgLwzDMtCRxPjSDD6CUokkEhhSiIUSUv9U++3eosV3By1ZatHiO4HTmCY3hno1swyCyYUsTW+ddxpJioHM+2jzKCtueaAs/vrjt/30u6+793ULgfPiRdDHwlDT7/XKZdDRzI862S6E0QW6HpxYZLxizRJ+/AUbePLJ0yxZNcn+oWeyY8mAKnhylTag4eEQlIA+pFB6+Pv7h5/XUw7iZ1n3Mgz70BkV12H2QcySlfH3B+6A3hSms2Q0wPWRYmFfTIAbi7NuFMCZB1n489+k/4+XYhaSOjSVEQaK8RAsUPrYo7Q0g30VUgk6AVQalRlj0YZQGaQDoU/sWZqyMBfJYEiqjKnn0mhotkeM4E1g6rd+mOLVb0FtgckL/HAB25kYDcr1JWLHBuUuzMJEsry5ClUPWQfZdCX7fvLN6OYFEINmASpBJNroIEQvVgCmJJGpJJh2BR0ooWeQPgiB4BU6YDODXwgYa9G0/ZobpPIwTDa+SYEKej/3Cjpv/EVkauXY8RBS4MphhuDHZgq1PTMNKRmDquKD4j1U/RKd6PD5y+/nfZdu5gM7949GNIgZ6yvVREbT32o1CmLcPTI6XuoI8iK/7pdPW/OPP/Lik/9szdHTblkWXQL9oaPXiSMe6u9v7x2KQa1t3AG+CtHW3aJFi+8YLVlq0eI7QQgMMXQM4D2VsTE7gXg9zE0qWMsAHcueoTIlHptl7Nwxz//76KaffvuN9/8gfX8hHRsvgCE9QZVSlzQFOth60CyjeFqxNBddgMzwqnUr+ZnnnshTzlvD/NAx3YvF86DvKFBMYVnAMOErRqPlWzQItQLEIy8YDxzaChAcwVVRdXDDGJKAxhS6akhY2A9330x1581UN16Lv+4Wwr2zTLz1LXS+7yceQqoednPLPkbDSAno74fe0qgOFF3CzG4W/ugXqN7zDViaofsCENBMMd4ileK7AXGxsNIQMEaQrsUvBMQEmDTobIiqUyIdGiT2KQ0jmRexaE+QBQ9TNhGTgEgKUJjXxgEnq3Km/uT3yJ72irjNdWx5PQfpYOEPtTJXVfG+D97LzH9/NdVtD0JlMC5EglR6gldsFnupKFKxWwohxHPPW40KUqMWWYQAHUGH9fmkaAbibLxPV6GM7xMNhBD7tpBA72dfQfen3gZim+Q/De7gSuOhBNU0G0saRa9J/Hu4mVSPJ6QxCyEtghxsDremocdzlXLjDTt592fu5B/u2Z1CHdIiVj302xoghT1I+m5vyFQ67upFMO8hs+TWXPnr5xzzrh/7gVP+bsnSHhMSMEJUlIwwVOiObVg1X2FEsRPFQze2RYsW/ym0ZKlFi+8Q/QC9WvHJRzOJRKLFYiAZYiCvSozJQYR3/fttz/+dr93zq9vmypWonoGmSFpJpIjUmxQ02jPq9DtN8z009SfZvFkJftWxy/ipF6znmeeuYsEbJrqx+F0YBCYKwBgcYNO29atAr115/N5BfYzozmN0tt+2mXD71bibb8Ddchv+tm3Ig1W01cwrYRqYV3o/9jx6P/eHj4goNYTqIANS1ZVIucDcb/0k1SeuRfoBBopOWsLAYYzEMAOjhBAT7XSoGCOEnoF5H+1rZeyPUwKaGxgm/2e6zRiJZGhBIm0vAjpQTNdEVarpeRdCIikhE7LTVrDkr9+DWX3C4nlPad815DOt7ms1QGwnFpNze5n/f79C9b4vozNR+ZHVBdxfEiZNtM55JUwAc4qx0tgCdQLMAkjPoINUowaPmLj98T0LSEBzoDQIIb63HKho7HjSsagNiIclf/GbZM9+HcFHgrwoZvwQQ33dl+AfetzUVs6WLC2C56Fz5VShv+DICyG3hsHQ4/KMq67Zzrs/u4l/2bovkZ60j10FJEXf1Qpe6j+tLdSq8TMxRIteZgG57fjCbP/1Z65/23978YmXdgRsNyc4xWSxh7QaOvJO1qjbC16ZsG1faYsW3w20ZKlFi+8A8fRRRGEQoJvFHqNQKZUROjaqQn0XVxi//LX71v/aZzb/4bUPzp5B5dZHIiQ0DUwhjGJpU7hC7Fvy8d/WpsGa2vjeX3XcCt783JN49hPXUBkhswZrUgy5KM4LRZo/G1C6JhEvH6A4xFe+D1cEBwrD9/0x5VXfxF97J7qtHwmuxOAE45MlpxMVi+BjUW+fdRxL/v4SxJffPlp7XIEZzEGaZcTCPphYxsL//VkG7/4MOuuibWw+FflDYHqkohgbAxmCU4y1kTwZhQLMVE7YU0WSYaLdTicFmRdCD8wA0IBOWowR/P4K6QqUQAGUBrPcxMjuyaieSgVMCp1f+G/03vjrkVQc2KflKiDE91en3gGoJ9zydWa+/0cIAxAU6VrCQFMgg8JQoFDCIGC9oJOgpUE6isyDZqPrnk5amPeYrkGHcehyXOywhODQYGKfUiIPmoiVMRL3k4Ac2cV0DUs+8DFk9XGLB/IeggghYFLgQPAOYzO0P4uMp/sdOLS4xSKoKlSKFKOQHIISjKAB5ucrvnnrHv74k7fz6fv2pu94G/uWrIn/1jqwh1H0eBr+HXubiGmnkhqQQrjhaaunb/n1l5321ouesHLTZCdDLCx4mBjntZUjiMVkLVlq0eK7gZYstWjxHUI9VMlulGug74RuASLCwEHHKpvu3Gf+8EO3/O7fbn7wJQhnRUuGjWqST02/9Qoj6ULZ2DJIhCr57yoH3Q7PXTnJL77wZJ569komJgvKgafTy6iCJ1OLBAWrD/HCe0xjEWzxPYJ3oMrCr76e4Sevg/nQBCZEgVCbgtu7aG8zSzJ06NAJy/IvXoqsOPKR2QCrQVyhtrGwrZWB6vPvY/5XfhfdWaE5mCCRkK3I0X0BKT2+C+IUmTRoJejAY5fmkUTlYJ6whvxJ55CvW4+sPRqAcP89uHvupLr8KsJ1D6IZkNuGiGnw6ISJKXNDHwkFQNdCGadyAsiUIutXsPRfPo10OmCKxSrHuFpWqxy+AoX+n/0Kg7/4FDrwo7V+MVEdG3g0Ay0VYyyaJ4thEYtTLT2yPEMtZKesgakues9OwpZZggXTBz0iQ3a7cYNrtBNqPM+DV4xRmDJoSQy4wLDk999E/ppfiENsD2bNPBSgvlHrEEvYtxOzbDValUhegHeoBMQcumTvvwpBQeWhitI4Sh/IXMBkwlyw5M5RWIPLDLby+MLy2cu38a7P3cEn7tub9vtYpDgxqj8OuMtYlNwTQlSWnB8NuC09dLKbfuz45R/56Vef+Qfr1/YWJnp5TLIMylAsndw8lEC1aNHiP42WLLVo8R0gAFp5KrF0M9DS47LYZDu/d4HZCv7mY3e86TevvveXqNxpsR8jBTYo8UJYVbHQjSuHqSmYRJbGLqwaoCh4/popfvwpx3Hxc4+nlxv2LTiW5QK5Zegh14BTpcjjlbK2BPrYm86EKCrEKPCWMC1GHdSgdTrYf25lXVUR7+j/1W8w+H8fRfsuxVinNLUJGdnWCMgQwqRAGTA9w/T734k99wXf/oXKBSiS4hIcGkLsiZrfx8yPfz/uK/cihUHLgBBtd1EZAaGel2RhjpgcVwClkj9/Pb0f/nGyc54DE9NNHw4QFYiig87tp7r0/fT/+h/wt+5HOjZa9LpCWAjJ5gdmSUaYDfF1pzJ0zmGDiVHcKEv+5e3kF1wcE/FqjCtmc3tjcl4iTGHfA8x83wsId/Xj7ZMx/jsMQprXnA7qAkQ0zpha0NiTJGAv3kDnuS+kc/HriecXUQXacRfVjd9g4R/+Hr1+J2AJg9jfVdsIvSO9r1EynhQWSkUJ2BesZ+mffSg+b62EHWqoe7+Cw91yBe7OG+mc83Rk7frG+hlDaurkzcc3HnZMgkabdBWU/IDvWgdQerLCUi5UmEyojOXTl2/jry65nUu27Y/WvLIcWfTq7/smhrzutaugk8dFMgU6RQriADJu+D9POeFtr754wweOW90FH2I/qiXa/9rPr0WL7wrsb/3Wbz3a29CixeELVYwPBCNYI1ROKXLDzL4hH/zG9qe/8R+u/Zt/u2vPC3HhtHj/5n+pN0mSqsRi9QgzSr8zMWr2OaunefuLTuHX33AGTzh1JTlK6TyT3Qwn4INQWBrFQkRwlcfaaBNRF6IFzxqCCFkIB+9YfrwipIbs4BENhOCR/yRZkjokor+H4SVfRso04LVjwUu07yTvjWaKWINkijowhWA3riY79YKH9JM8BDZHq37czhCinW0wR3Xp++j/42cwlUSBo0hRxQhMglSCsYKEqLQA0SI3EIo3PoUlv/tu5LjTkO5k837UxH4IyTtR5elMYNefRXHxxbjbvoTumkfLAA5MNyNUIYYhlB4KRYIgTpCuEGxAgkEKkNWG/MIXEMTE/WYMwVXpPfkR6RADZR/ddDWDv/0oYi1aBYwDdcm1uiQjDBzWxcQ/fBwgppkgOWQvO5Ppt/8j2ZkXocZCZxIpetFuNrkUe/I5dF/8CnT2NtwN94CJYSvSj+eNiESlSqNyLIB6RToG8UoYztN79WtgcmmK7j8EMZbUNvz439H/1b+h/NCHqa7/LLprM9n0EmTJCggVZI9zdSnNmqvJkk/9ovUkBzEG9QFjTeJOglHFI+SZgQC2sBhryL1ywpGT/MBFx3Le8ml2bJvlnirNXGq+8xnL65FRH6xP8eN5FhfbJF030DWXbNl9zmeu3vaSib5uO+2E6bt6hWVYOrK8tVi3aPHdQqsstWjxLbAwcEx0M+ZdYFKUgVoKC6aqqLKcXJRKBUvsAZgbeK65edfa//2RW//g0w/svxBjNgKjgAaTroYKzcqh6MgWU6cjqTZFzXlHTPFTTz2e1z13HdLJ0DLQzaES8/hQhtwQbIEPAVuvlD7CpLh43zQzpu6JqVWLcgASCFgMiu7bid96O+Hmb1LddCPh3geY/LlfwZz77HT/eSgiedCqj+SPIKnugTvZ+6wXYRZSfHatvoiJ/T7130nR3EGhUIpXncfk773noWRpvOm+TpBbZFdzUA6Y/R8/gP/8PfjKITYWe8HXxDjNTPLxu99O2hgB3lGyp5/Aknd+MK5IP5I5O2lf+ruuZ+6H34TeM4/6RAMloKpoqGc5EZWtLN2WwiTyl5zC1B++FyaXgx+C7Yw+o+azqwgCxnvKj/wV87/3l7AvjObLBgGjkTjlBlWf4s5lNCv05CmWfeCTML1qcfDCuMWvJsf7d7Hvzd8PV+xsotDJgaE2+18kQCHoML1GRyDA9If/EvuEZy06Xg4J1O+v7kUazrP/dc9Fb9+HzoU4a2oBQubJn3Yi2YXnkz/75dhVxyDL1jaJjouGCTdzmsaOyzr+vQ6KeBxDa5FoDM4rQQXnAh/5wl38vy/fxZUPzsZzzqWgIGMiGQouzWySFBRRL6IBpN6mPPW9opued/Syy37l4g2/+5wL1ty9oIYJYly5Kz2V8/QmCoY+0LGG0gcKaygrT5FbdFjhjIkTKEjpkO1oiRYtAGiXHlq0+BaY6GZUCpNGUDV0JVCpIeSWvHJQZOQC/WHgnvvmzZ/9+y2//Oe37/pR0PVNZKyBxu5DUotCiLHdzqVXSs2+YtKMFjh76SRveeYJvPyiY1m2okO5UFGEAF3D3hKWyWE6y+U/gNCfwfSmAbC+Sn1e1SMnSgCdSUJ/FtNbAv25xj7Dpispb78Bd/cduOtvwt/2ALIvqhBaOsyCUL34BrInPANrPCqjzgV5hCvuMr2K/PRVuOt3IRXIfECXGZgjBiV04xBUVZOK8YCW4O/eBsM56C2JBVEaMpmmH8cnr4tWm8XkveARW+A3X4u74wE0xMAIhZjolgekSil2KW1RjMKsIMtiGMLET/4coTv1yOdLpcU2e9R6ite8iMEffCA+byFgLDLwmNzEFDwXMIRY/1mJfUVLLH7TtkiUIPZtWCJRcsMRYctyjKsgz/H33Y0MUyCkj4sM4hUJELKYXAc2CbZpdtKU0HvaOUkx8cSdnWBsJBDqI5noz6HTK5n8H29h9urfgBKMEwJx30uzlmHizCVC3A0DgyzPYH5/JOaHCFHSsh/VM5vHQb95XCjwd1xDuHF3CvkwmL2ekAMluM9vofrqFgZ/+CGyC9dgn3IRnadfjN14YXzSepCwzaAcELJsNAA12Scf70QpYjy5IcJIPGfyzPCq5xzHK55zPP/06Tv50y/fxY0zfZAsPk5I53ZaOMvqYeRpYQ1ZfA2x2YZL7t234ZK/++ZZP3b5mk/90ss2vPXoE5fTXSgpOzkThSUsDOhMdKE/JO/G77DCgAN8nscRGAClo28Nh+mo5RYtvutoyVKLFt8Cw0rJRVEr9DWeMIUGnAoUGcMFz/5ByT9/4s5X/PyV9/4qg/K8UeOupvQ6Rml3Lg0SzDswHKSp78SVXgGc58ylE/zC09bxoueeyFQvo5OZOFezkwMBfGB5UceLP7ZhetPReiUWSeRAg3vk9rim90Vxl7yH8pYbcJs24b65GVNCmPMpdGDkehSAwqCTirvxejqvnwDvRsWf6iNv3O9NkJ1yAtW121FrEdVIWIiJaoIk9cUjw0ioRSHcsAPd8wByzLJUJNU7JL1/IhlpQgSCxr8B7savw939yK28xputxyCo9dHqZ2vrkBAyj8xD8dIzsGc+HYx55KpA3o337UzSedoLGP7Vv6HzLs4jsrHnRXsCXYssyTDTXcwRSzBHrMBMTmKmJtBuD2Z2RcI0nv5X/z7ev+QdYfsOQh/IU28ZxIjvGkoiTClIoivonKBFN37APs1pGsyhNkPybvwp6Ul6U0g5wJ75VMg1DufNQ2olSUpgYaAMMdwi9TF5p4gG/OxebDmMdfIhQBik7lGC0QwxY6ku+2x8TwUgcY8JMR1QK49UUaFz1+yg+sYHGb79w2TnHoF95oXkT38R+fqz0byDIBjTjfs1+HhMpPlNj3vCFCSS/zEYExfEjIHKZHRD4EdecjKveMZxfOSr9/KXX93CVQ/OxzvXxp/6OkFKyKuS+qT1LCdJPZYCnvPefeuOle/esvuFf/jEY97xhu875V/XdBRXCb5TYAHpFYQQ1a2uc0gBnZS0OlRBrKHXqkotWjRoyVKLFt8CRRZTsCqtk4UMAw9dAnvnHJdefv+5v/i5O96+dd/cMWA2NvHewkhB8qk3yJh40fOa+gGyVFBJbOLtZvyfZ5/Mj754PVPLOlEACIoOhmRFh9xCcAGRDIHGPvGYhypSFOhgFukuifa3cgDo4lCAgyHrQNnH9KaZ+e0/wt+1gHQEcan2gGgLM9HeIkOPOCAVxeHWO6EaxGI63T8Eh7H5yDr5LSBVhd1wCsZ+E+ZiwpwOXfzMqxi8oFm0qYWFGEAgXSHsr3BbbiE/esNiYmZsDHEIFQGJUd5uGJPkjEA5wN10PVoYpIp2u/i4yAIVEBuDHiSFFNgsFkXFU54cj9dhH/kPKHfiHUofc/IT6f3am5HeFHbFSmRqmjC1FNOZwCxdHWPNa9ugr2JqnoZEiAeLk++EhgQqgngXFxQGC5EYFjG2ebQRjPV61IiDY6W0iAlUV14bFZ9axer0Yk9V8EgIMaG5GiDdJVB0ET+FLMkQo4Rh/JzER0KrxmNKwMXYDFXFTFvY75AgMLH0Ee+/7zk6KU7el7H/aziPaqD82tdiZH1QjB0RKpn3cVd2BCOWMBfTDLUIuGt24b7xcfrv/gT25CPILzqP7jNfij31/Lhf60WMligBMWCk6TsdQyRMiburxxnLiuUd3vSC43n+eWv598vu5Ze/uJmBS8pUleLGTbLjdfKUuCljc/hSEJBRwB7PoDr+l664+7f/9qYHfvg3nnfyW1/+zGO+Mdkr8EOHKWxcszNx4U5J4RSqZBKt4PUMpxYtWrRkqUWLbwkRYX7omOxkcZaGc4g13Hjrnon/9aFb/vgj2/Y/m7LaQGZjoSlpbkaVvOaNskSa1A5kycfTKE4Zbzl7LT/78lM46tjpmGY3KKGTM+9gshdX1V3pyIosDiCswuODKC3sHxWei9Qk/x+zOc0+SPbU09GtV0FX0Lk6cjAGBAAgsUjUzDSqjN8yQ9h+N7L2eDAZ3pWRKBFnVplvESkMEPKc7IwLUH0vkgd0IvaFaBWfgaBNDoBYQYoYBGEzg7v1avILXwyFRZNNTPJuLLQ0H1nlsk4sdADU4W7egjE6Nsc4sggxsYcHYrw3JpKtkEUlxpx6LvSmHvk+rdGdavZC5+U/0aiqajKysd6gmBBYppSuHLU5xmbgqqhQuGGqKyWSv7SXxy2Pikenp1DSOZQYkmgK0KgCmscZSSiYaYHdHl1iCLc+yMI7fpnez/wusnRtJGNu0ChABuJ21aQ867D0A++Dmb2Euf2E/bthzy7C7CxhfpawMA/7Z2AwJOzdT9i5H513MVUQRpa3RxNjhD54Hx2cxqJ33ki4+gEoBOtj/5p0bBpWG5CSGPtODAcRJzHxryDur30Qrt7N8MbPMPyrz5E/bz2T/+8DGNsBN0A6U4f8rKn/OjyMQmOg8ODEEpxQuThU9pijpnjj953Ci5+yjr98/4380e07R3MeKhd/dz5eP4xG9Uo1XktssucFH8lTFTbctm+w4fX/dsO6l37tnst+6TVP+M2nnbFiO0NPZSO5KsUyWcRwoSFCR5Mq21aHLVo0aE+HFi2+DSY7GfN9z2TPMjtU3vGBG9/01m/e+3O4cNao9yipR7E6TSt/iRBlaWaSq4u7lEaVCy9evZS3vvwUzjrnSAqFynlcbsl7lqAwWcBgGOeidHvxdFUPmbE4HgcncE2UBn2k20NdFQvuzmRT1H5LBA9FD/UOc+TRwFWpmd1ARbTEaUBMslSVkUAFnyK+S4/ffC35muMBsClFDAEJbqyoPziMydATToUVObp9AAvJjqkACh2LlIEQkjSS5hVpEfA339b0BEmWR+tNjdT3UNvwxFUEm2G8x2/Zi+xXmLYwdItFl9RDZ+oCOnisE3Q6Iz/u1NQTZUY9Kd8OdTxxOYg2rLwb39+YEtdsskgsnhPHr0tIdQMkWwJZBzM+mygN2V1sCRSy5cspy/gMIqEJjoAQwx2Cj6JU8DADMiVxQG5pGP775Wj4NXo//IuY1cc3SXvBVxiNA3AlDcYNNsMc/4SoTBLfE2JGKkFNhvbvINgcM7Ui7re6x+TRJkoAph6wK/EY0miTK7/2WXQ2Ekvqw6r0yZYX+7288VAKUtYWPY3DhCHFzFvMgkGXgrt+K8alIdd2Kp6nj/ckPVikPHuSSkqy2iZRKARD/GrPGHroqGc6KJ0jJ/nNn7mAV9+2m9/70M187P79caGt9grnaQyFFcDGa1D95DbNawoSb3ds/PgD+zZ+/M8uP++3z1/3jl9+7anvcaZgqhPT/MLQYwx08gz1Bu8CWdba8Fq0qNGeDS1afBsMAkwWwpcuv++YF/7BZR9869fv+hVcOCsOj01ecaJClGLAoh3C62hauwsj+4TJuHD5BP/80jP40FufyXmnrYTSMVSl6MShhvP9CkHpx8Atur2M0gfcIM7swCh2WD3au+Z7j+FC/NmNhbsQYtN/Ofj2RAliAQ9Ip0dxxtnosgwzncO8Qgk6IYnfGqiiNU06NgYQBCVYqG66ZjSvxGZNAXSw0SsPQfDI1Aqy09cixDh3ERvT2xCkiqu41scwBiofn7eCatNWQn9m9FxmRI193Xvik4qRF4gv0V1bkX6Abr190VJjauudETQIIUQlhsnYa2NPXh73a9WPCXSPhCilpweiva63BLI8BnNBtAcedJ84vCsjwVIfP8f+/vR8ttlvpLlOzYwb9YgxmLPOR5YkG6EaQpD4uZEUMhsH0wIYa1OBH+c86S7P8G8uZ+b1P0j5gT9B92wDV0W1sD7WkhrWKHc2R/NOIkuabIQunve+gqVrIlFa2EewWSRgIgRfS5aPLur9JyaLpHJ2D9VXL4tX/0rjcQAp+EPRMoaF2CBEAhqQQgkTtTKZyHYJIXORG85VaNUfvaj6FIndooZFyIhrBUIcHVAFsGlBxAcoQsAbS1lYOnimTOD0U47gw7/xVP7llWdy2tKJUbKqS2l1rorXmtzG/0xyOYRkzSt9+s6yUPqz3/qNe371qb/91Y/ecP2OlXP7BxTWMLCWYZpPFgRsUp1atGgR0ZKlFi2+BRY8zO+a5+f/+rqffdZ7r73ka9v3vhLYSEh+8SYS3EZiVPcsVSGuAnZyGFRRXcotaOD3n7KOT/zGM3jNi06kIDDo5HS6GV2NUcs+y5js5YgIPQPOCiGEWMt087hSXK/iPtbRmYgx4cN+LKAHC1SX/BPzv/Nj+Bu+9O0f3zSbV9gzL0KcEmaqWFgXiuxxaIgBCxGG0I8FoFSgM+DvujuqCAfikViMjAWbYU4+KVqYConzm6ZMTHIj/k2L9FVcKsGmwcSb92P27oD+LDDqsYKocKlqLOwTKVFVwr2bG/EyDDwaYqx1cHEoq2IwiTwBmIHB9AyyfFnsXbB5VO0e6UgJE1UlVSWEQAgBqUld9lBlRVXBZNisiAQrkSPNDxjgWpXxp69SMl4V71tMkD3hmbC6kyyvIfYUJath/VNzYhS7AoVFMJhuVJ2YEMJdCyz87nvYf/HzWPitH8V94+OxP6oqY0x5uTC20b4JkkDi54nNIqFM71VdBRPLMGMM+pC4uNbhDukYERHC9ntw199HcApYNJMolg2TfZE4MLhOU4y9dYosxGNWcxLBCtGit+DRoaI7t6bXqpC8S9C22H44iAiWOBTcGsETeY8YsBoorOCDYLKMiaT+/MALTuRrv/40fu/pJ8NEl6bpyWYpHMjF3tdmblNKi8nsaIacFajcxqv3Lbzsor++8qu/+75bfvr++xeYyIRMPPiA07h91WM8abVFi/8I2rOhxeMDTqk0chjKQOm1KQgrF0kKPkRBKICWFf0q8MUv3r3xOW+//JPvuOret+D8xqZitSnetYZEe1NjxctstLeEdIGywk9vXMPNv/w0fu5NZ3JEkVbBM0OvPgtzGy+iB5yVhTVxldsYMtJKcbrvo47g4n8Hg3eL1AUdv1/wjeoT77tYJdNqkFbvY7GnW2+h/xe/ysyrX8D8//gdyg9/k+rTH4jx2uk+3vtFz0FIiVwiaN6F6ZWYs1ZhqrTfSiWkohpjI3lJwQ6CiQV3T/FX3NZ80iGE5rjRavDI9pEaOhvPIBIx0GkLCz4GLYS4ko+m+OkA4qTuxKG88evQWxIDBOoABDcgoKPPP5ESA4T5fUjHJtJQWwplLCPCxxcZeMBCoTAUmMjB+8Y69R86toouIoIx5ttGjj/c8y6aewSjaPi6Ty2LDe2h7GOWrab38mcTejGgQoqkeBQSf+aC6cX3DqAzyZ5UpeLfKRSJTG4vGXzoSmZe/4vMvPJ59N/x87irPoPM7o6vW88MCv4hx7lWgxEJabbfEsqosOjDnRf/lajJaE1chnO4yz8FM5p2rce4WF9rjFoEApQCYhJ50rifCYRM0rFoYi9cFePajRfCg/eP0vZgdLx+O7gq/pf2W/OdUf+sFbrhfPOQR3zuHQaQ8cA8a5rZRjY38TrloSpyCgJLlxb8+pvO4IafvoCfOeuYlIhH6ok1B8zoqw24qZc2EL8T62Ah7zb+nyvu+ZnnveOrn/7k5+/ZOFeBQ+gQSVO9XjK3EPe/B3Tg4nPA6GeLFo8DPA6Wpls8nuGrgEjAZBnBEy8EhaUAymG8sBcdCz7ElTSN/bNbtvX5/X+98W1/e8/eV9IfbiDLiLGtqRgMHurZSSY13GoYJeBlOVgFDTzzyGW89WUbeeI5a8AHusYQekVUnHqH+XqFefivEDUWkXR7PYFePVSDOHjU5qPBqul3zTLEZJHAzOyivOT9DL50CeHzm9F+gKkMBlE6GX7uG3R/bF9M+5rfh51cFvtbRCKBSD0oMOqXscceTTm5EwjooL7YKxoCxsQG97qfR4xBSoV9jrD1VuyG80dkoJ5d83DvXWOMdOxdyclPvwANHtMz6IyPARK5wVREtSuLTdkmWNQEQgYg+DtuTYRv3AaYYQ6y31UErarREFVq29SIWMWockHz2OWjw+jzNJOTjf1sUVT3o41mgHDsoYqBEEM6P/obDC+7Er1+N2FfBV0LFUBKd3OkwIK6eJdEci2UARETlaeCSFZLJdw1y+CvL2HwZ58le8JysieeQfH055Od+2x0egXiqqjmpkGsi9Le5veCyaE3hSl6UJWHRhpc2n+iI5JaXnEFYeAwtjaEReIjZrRQEENHQhQpQlQjlWi9EyOoaEyQRBDnYdLg9+zCjpP4g01kPQBa9gk2o3znL2OPPYnigufB6nVQzsDEdPreSM9Rz9ya24tMLf9u7qVDFkVUgsiS/Xc4cFQKZ56ygt9ZM8HLbzuW3//sHXz+7l3x+9VkaehwChZqIjCBwiYLaTonMgPChlv3LGx4yfuv3/iT1277+199zem/c+yx0yzMlnSn4sLJ1ETGoFSMCKGTkaE4hdyPzXxr0eIxDvtbv/Vbj/Y2tGjxPYOxwjAomTFkzqGZpQowP1MyMZVTIWSqDFSwVggLJe/99F3PfOE/X/fPVz04fxqlO52iiBf++iLTWHIkWvFCGOtpMXHlTuC0Xoc/fvGp/MGbzmLdsUvoLQzpTBbsGSpmUJJPPrYboBepCMbEf4tJ9jWNPSKdiRgjrR7JO8j8DNUNX2bwD3/I3G/+Hu6Sq/Cbdqei3sQZPkqM1943xJ6+GnviGaP+Fpsl0hri5wCoKyP5Cg59YBPuipvjHBm1iNSr5jSN8JFcgNTJhmUgv+CE+DqNulPCwzWwayTSItFyRjmA3iTlZz5A2D6MheikwQzqBKtIYsSYpBiBBINRRScqOi95bQoLENQffMaUqkLwhJuvpPzcN5BgoxqijKxhdYAc9d+i7Uoygz3nRIpnviwRWg6dYccmIwSHZB1C2UdMCnDoLSHbsI7hly6JKh0KHYN4xQxBbRJVSqIV0Qiml4HzKfAiEFxKI3QxzEOdoBIiYd3Rx99yL8PPf4XBB98DO27GTHbQ6RWY7lRUOcQQND4fnQnI0/HgHaouHj/yKO9HiSRHkjKn2zbR//13QSVpZlTd+5UWCeqAADT2uImiuYBV1EVFiRB7xUTqwJp4XudPPJ78rKfF70VjUF/F8+5bbZ7N0ftvY/Z//h7uc1cw+PiH8Td/AZ3bRbZiBRQTUHQJg/n4GZts1E83XBgR/McwfPAEsWQGsswgLmCt0O1mnHDMFK8+dw0bpib51P1z+IUB5Hm6Rsni/6oquR7GjktpyNSyq3bNr/qzK+//obV9vefCM1dumQ8SL22i5Jlg1GNUEWswqefqkPmeaNHie4yWLLV4TKMK0LGGWQ+FMYgHmwmdbkal0LFCGDq8D2y6a6b7C393w9vf9o27fy64cA4+rI1KUp1eJslYniapQ7TYiYxSwYDMCP/rSev4q586n7NPXYHJLYURqtyCCpO5kBUZDFy8cD2W4YYj9Ul9JC51qlhWxF4kVcIDmyk/8tfM/9/fZfhX/4a/8S5MXwjzAUxAAkjQZA0ClmQxpIEHKZ77fTGFrZnVY2JfUPo8xFVgM1QDEoYMP/gZJBWLkaTYWDOowZikviTrEYWgxmCOnyJ/0nNGBOlbJX3JiBhGomagt4Tyqk+jm3YhnQz6Hg1xKCwCGgKIRldNiIQpWEHKAd1XvyaSQRFED16gqComVFQ3Xo6/9PpYLKVCSJXRa4VRUSwuppyRQXbGOoqnXZyUK9N8Xo96se+rWFCrYrIcqgFS9AjlPPbojeRnHEd1w2XobIkOAtLJYj9NYdBBGiRbp08aUBvDUSTY9D5jImEa5olFCD7Ezy8YdMHBbMDffg/Dj1zC8Esfgvn7yE7YiEwtR0KV+raGsXDvz0JWRDtj4NvO4fqeQwxS9pvetupz72fw2SviucT4woBNSW0p5AFNJDPtPz8SiTSPfEq9ptsFyQzmlFUUFz437WsbSeS3OH5CCIh3VB/9a9zXb4hetD0Of9duqsuvZfiBD1Dd+Dlk5n7MqjVIZ3KUMFgNHnkIyWGMofPkeUamgaFXMhsX9RaqgAuKTwNkzzh5Gb/y9OMoZh1femB/SmKtr1HpyUxarPJ1TxPxfpkBDHi/OniO+fhdD571zWt3nvuktVOfWblqIlgj0Q5oDVQBsYKrFPt4GF3RokVCS5ZaPKZhnaMUofABmxsGCKH02LrmHDj2B+EfP37HS176gZv+/qYd+16JsStjBUG8mNRKkiFWDKEuIqW55tSF15s2rOGff+J8Xvns48gsdIqMUCkWxVpD8AETQozifTxcbMbtYsn6BDEZUBf24r/xSfrv/t/0f+9PKT91Peycgz5oqaiLyXCyADoBeANLQYbEiEKUsHc/nYufhXQnoRttOuqGmLwTV/+zIi2sRpIlvSkGH3gv7FcwmsJ8aUIM00ZjUn4HVjBO0MmSziveFBWlECIRGx+k+nCo3/OwT7j9Kvymu2E+EiW7VJAFRSX20khaodeQLGMZsM9TvOjJmBVrU4P2YrUihDCm4Anh5q8z/OJVEGzkS2izz0dzlqLVCpMKZQvmtCMpnvGSRSv1qiGpa48iQrT6NKpfUtXEFjCcxxxzKvmZ63F3XR3nHe0PmCkbSWUA6QgE0EyhUiQI4hUtJKqLHYFSwcsovU1s5IldA1ZjzHMQGHhkUOG+eD3Dj/4roX83+VlPjupHvd/yDmHQR7J0bj/a+w/i95fNwHv6f/l2wv17o2UxmETUY2gDJi5INOmQhHhwZIIaxQQbj6c8LjrVhEgBsYo96QjyZ38fkqdAjm91bnjfnG/9d/9f/N17kYW0/63CIPbqhLv2UH3uGgb/9kHctZ9Dd9+JLF2KWXns2PfwYxcZJg5LNtLY34wRchv/ywzgA4WJl6qnn38Urz99NXM7Blw3mwZ3hxRC5NMCSmZTD5NGAuWSpTyphoisvWNm8MS/uOaBFy3f73affvzSW7tGsCimyGJfrRVCFWcOtmjxeEB7pLd4TKPKMgoTk4f6VaBriSttuWF+ZsgVm/eveMPbvvKPP3PpHX9M6S+INqQQLQsQE+yIthLExMShWFXQDAIUOHG6w0deezbv/LnzOW51L87EyWOxkBcmOrOCxtkVmcUYg3OPgbQoX40Stx4O1SAOqAR0MIff9E0W/vz/Y//3P5/ZH/8thu+7hjAIyKTAUJO/PqozwQt0GHVX7if2maBIkSF7PYNPvz/2NyRI3RBeF2uJsAUVZPoIzCmrCNanxK/0GEm9GvGeqWcIbD+Fy928E+nPIsEjeRHJTPHte1JEYpKhBkdx/kXITB1prfj9HopY/Gi90E8sPI0VxIEU4G65KikUsXhtkurUNz1UIjE+m2IiEaKAMYrxkl6vLmuTMpeCLDSpdQyHaYCyi4UujFLtHk1kSVUyZtTgHzzM7ok9LKKYs57J0r/7JJM/+wayUyZgwaNDiQrarEKQZB+TGKRBet9KnKtVgEwJWtSkUxEb0KGPAQY+pU9OAPtd/Nu+isGffIyZ//Eq9IE74sMW9sUY8t4k6sNDQkseFQwXIoELDt19L9VV92DqbIRaFTKCOIOU9flgUmAG2LOWIysLbLAoIYaP9BWxFhnLZ1QFv3MXUhPOOujhICEAqumYU0XvuRF/7d1xAUENTJkU9W5iT+FA49DkBXBfvYf5P3wfw0/8E8w+SHPCPJahgdLVClHqHfMQSk9/qMyXihQWrEU6GWHg2HDict75M+fzb684gzMmeiktT6KCZOsACJLSlBZg6mAiE9VnvIdBdd7Pf3nzH/zIH3zl3VfdM7diMAhUCyVlmoJh8kPg+6FFi/8itGSpxWMauUAYOuZE6OWGcn8fZyyzM0P+8IO3//cn/+nlX/7kvv4PUfkNhHoeBdH3TbLXBU9aXo632dSrZAxYy1vOPoarf+VpPOtpxzKVW3oTOUEMuYArY+HuMoOT6AGv0tM8Job+ScZY1FqE+mi/c0MoFwgmg707qD7yF8y95VXMvuaHGbzzE4Qtsymu2MCCovM+1j95DFyIjrOUC+dtHBqbK5R1b1FAM0P5yUtjg31Nkuo+iawDwTfkwqQei+IJpzfWO0mWtODTvKU6h05MCmEA8ISdfcKmqxsC9nDR2nXvEME3aWjGGMhy7LqN6BIh2GjvMyaRQSJRC14JPhKa0MSKG8pbb4xN+CmqXBKZeUghKoKZmECKLKoFmJj2B6hG5co4GjVUMVEtcKD7Zkfy2rcjv//FEJFIuDuTydZpYckKWJiJdsIsh4lpilf+DEv+7p/p/I+LMSssOm2RpVmsy4eCyUZKinGKyWxMzStB5xw2WEIWPy8pshiLXYGZzjDGIguMbI1zASYUf/l9zP7ymwkP3AkTy6LClOZBcSgEPNQzo5zDX/5pdFdJWIjHN0WIw2UxkMUUvPr41yyeG8Xzn4I5aTmaBTRLxMXGfRiyOrXRQAV6z+5RU1yjKj10QUgIEBxBoLr2q/i9A0QM2gNNiwlSCNLVhsiFgYN5RRwU514ES1Y+LvplBhg6FrQKeB+vHU7AFJZeR5gsBHEx9KEInk4vY7ZSJjPhBc85gc//2lP52SccE1OLAvG61VzTBLTeh6n/rI7k1KQ6ebfhwzvn//uT/ujLl7ztfTf/hC9s6pkCVx5a3xMtWnwv8dj/tmnxuEblAqaTMamBwbxDlvS46cadK576e5d//He+cddbQM5gfhgvJvWsJJLVru77SH0wwKgQF+HpKyb44pufxNt+6AwmV00w3TEMy1gc+ES6siJjvlRyE8cu+cqRpxLjsXCxUQ7yHoJPq5OBcONl9H//J9n7ihcx+z/fgfvMnbDTQRni/BYg2KiwxKLeRDLkJCkgxHlHQ4fxpFVnC4UlDECzQLh/nuqGr4IRQjkc9TJUg2gVqle5JaZB2ZM2xterRgqDmHrWkk1vwceF1sqgwSBThvLWa+PzuCHGmIcSJvUEX0GoYmiFq9C53fitN+Mu/VcW/v3vkBlFSggpJTmSQUPIfFSTjKZI+TQ8diYQ7rwnKlr1rKf6/RzQD+OxUBQjEkiIEejpkxIneONjoesF8GgW8JUj7J8jVMO4j+oi/xAZqkpVQd4lhJRuWM9gmpge2WD7czCxBHPc6Uy85feZ/tKX6P7iD2LOWI6szonJbh7NTRrQS3Qo9aOd05jY50YpMU2w9GgpkEMYBLwLMU2MdAxOWWRGoPS4qx5g/ud/FN2zDR3MJV+jfVhC/V8Km8NgBrxjcPmXYUKhk3q5SjOyWToQY1MSZAA8giV/8vOwR65FS8W41Ks50Eim3EipFMDdNzv2utnDk+6UkmcUBl+6FOkr2hPMINpbg9dIjkqgk47jro1K14lLyJ74nBhWcShEs3+P0SXabEtjsBY6QRFVyqD4KlCFGNbiPdH6GWCJBV9YJoJjauUk7/iJJ/CZHzyH89YsiUQpsynVMUSFuV6YaTyVcUxF7G2yYBS8P/dt37j7517yq59//1U371o9cIq19ltseYsWjy20OmqLwxqqSj8IPaM4F8htHESpEpqZReXAU3Qtxjv+7z/d+Or/7xv3/BIDd17sptfRrIrg0mqlpFW1MUtJjAVKdjzhty84lp/5gVNYvmzx6nEnDRfNx5YhJotRUZt3RqdcVhwiFxtXPTQ22lejGTeAuir1jNRR4PF2MTFKOYiJyk05QHdtZXjpB6k+cQnljTsRH2LkMIAYQhaa6zIoxglg0Mm4ki/zwBRQGjQP0QZF7KEx9WR5BbMmJ3/RBXRe+H3k5zw7/q2IDeCq+tDoZu+g6GHPfBLG/1lcUzfR7kY2IhgAYmPstC8C4gw659Etd8BgAerYYvVRWfMuHkfBY/Y9QHXnjfgbr6S6awv+6ttgz4Cwr0JKQ8hiD1HMvYsQifamZqBqKljERGtduGI7un8nsmpdfEA9g6hW9FL8ukXRyaXRAloYpIpqgRCtZCGjCR2QOsWsI5jSELbsxhwYWvFI5+SkWO9mHwc/asSHOOxVkqIwrkIGP1p8qBZi1LztwGAOulMxHCMrIvkkH8W216lz44/vTY2eN59Eikl6b/hVuq9+C/6Gr1Je+jGGl1+L3rgnDakNhIFigxAyE3uaylgnNkN8bZrj5AxiQpwxYyRy1DlFjSAFMO9x39zG/Nt+lqnf/4fRdrlqtK2PJrrTsH0zw0/dFBcfkDgceRBiXPhkhs4qdEM8/9L+sRunyU57Mnb5v2O6hjAgxrHjG3lcJKA+BqIYk6E7tiBHnxK/Q8Qumk3VxOnXtthtm/FfviMqoQuaQhhj4IoG35jsNAhG4ly87Klno50uQRV7kFTIxxxST1CnPm1yGRVtRtLSjqX5pjMA6T55xgQw6Hue9ZSj+PwT1vDOD93Kb1xxN5Qu9eDa2CMmJoUUpV4m1WjL9ZoUKcCYDZ/fN9zwlb+9+pi3nnP0u37p9We8xw89vYkCPwyYQnAqmMphM4MXM5oZ6GN/mUewyftcmei+aNHicEBLlloc1lBVOhItRrk1zHplSS4MFhzdwuKtpejCHVv2m59/z3V/+Yl79z2VzJzWVKraXAlicVgPWQ0pKUuJF40sh6rkZUdM8NtvOpdTT1xKJ3+sCLMhFrxZPpqvY3Poz6N5joqJSWTjsDm4QSQLqpiZHVRXf4Hhpz+C+/Jt+O3DWOwXyfZUl+camiKoHnIpxsYibp+PjeaTNtrz6p4uY6NlKIB2wZ5zDMWLX0T3Ba+DyWUxKc5XBNVGKpf+/tTTYhYX/WKRlcciJ04hm+dBR/1JDYZp9Z1oAYqqlzC88jp6E9Nxpd4WSFUSbvka1d13UN14Nf72O/Fb9mL2OXSYejAmFVnQdCiFGByRCFnsVUo2PAlpUTf2bUlHGouUmEC4+2bskhVNRHoTeOCGsXcqNsVhjzopvscqzk/S/hgpS88FJimCltD38XPqG8L2OzDrzhwlO9YN4N8KiSipqxBfxn1usxFhUD9KRsOOiLVJSm41iI/tLRl1oCSSWw/IbexWZT9GUtsiFd1jxEt9Oo0tpKJcfYVkBdkFLyI7+9lMvKWPu+2bDD/zYaovX429ey4GHaTGd1MpmsdCUaxgVuTo3orgPNjY2xOC4qXOFVC0VAhRcSkvuYHy4n+neMrLYGIJcigQJfWwMIu7+ouYSQO70zlV1lZBiw59JIkV8ZgZeqRjKZ51EWotunQazSRG7w9ldFzkoJVCh7jgUYHu2RnJUo2x8QEigg4WkN4SGMzhvvk5wtBhnYBImqXqU/gI0RJZCtIJ6NCgE0LnWS9AbAcLhOAOOm+sxQgLTsk7OZkopXp+6Y1n8Lzzjub3P3A9H901B44U8uASOfJpAHQKhjCjb48U/kA1Vz3l967amn3j3n1P+5MfPefHju8WiBXKSumIpyoySoVeleaShTQUN5G7KhhUoAiBh0xgb9HiEEX7TdPisIYJAhmUQSmAqbJkloIlEwUhBEK/4p+/su3CN3zi5ndof3hhLNB8lH7KpCTlqfm7SgpLXl8obEwKEuUoHL/2/FP4oe/fSA9PlhuGA0ene5ifQsP+SKlo/jYXB73mBZLliHeoi9YnQUeEynv07usZfPaDDD/3ZfSGfQSvmF6GmYgN2lIFRGOR2SThCVBCsDGAIJQB6QiSA8XI2qdL02dVBsyJSyme92S6L3gl5pTzYlEekoqRBi3KeA/YxLLF7yl4Gs/WkuXIyUfC1jvQIU1suDAiLDqmfUmZLvZb5yg/9E7cA/fhb7sVd+VdaBXn9FCF1H9VtxKl55snDfyUqCp5aTYjOI3JbHkkPtYLaonWIwH1CsZDZqiuvwJ7+lOatzNKwEvv2afgkSOOgiWGMFdFJZSk6CXVTIPGQa0C4Jt0PB0G/NY7MEefOipwtYofyLdCWt3X4GK0c7O/U6T2gf1sNlvs/c67o/cynIv7qrck/Xt+pFBAo14JxF4L79JtiTjVu8TGKGRZRJKBzgT29Ccz+cTnoz8/i7viU7grvsrw81/Db57FLLcwF/eJBkX3VjFO3iaC29gbk30TMNaiXdAyQKn0/+XvyZ/xA992aPF/GcSCzehf8ml0JqmMQZM9U5FKwCuSpeNSDRCH9ObPezkAds0xcd6SsXHhw6SkvGSJDRmIi7Oa3Pb7KM4c+4RrQlsP8q1DUUxG+aXPY4KN9scwfu6BZhKHNQePlQwVjzl6CnP2cxolvKnjWzwsJjKBYcWME6aXdnFeOeP0Fbznl5/Kez61mV/+2lb6g5ImadNVkTjl6doX5XfAA6ZJfR0Mqgs+ce++ZXf+0WWf/43nnPyrr3rpyVe6AJ08Q1yga4VgJVoEsTgF8UqBkltDP8DIQ9uixaGPw7zSa/F4x1AEU3lsbvHeM7SWJbngq8CuvSX/519u+MV33LL9RwlsxGQpoUpg6KCTxyJ6OObjrly8LtjUvyTCG45fxa++/iyOXzVBT0KTcnfYEyVobEIaXOyJ6UxGogSxaK4GkOWIpKLZVegDd1Jd9gkGn/4U/hv3oHOJ3GSKNbEZu7bUoLEXpO6FCF5jgZmnfhoVpAs6SEXqICXBTWforKN4zbkUz3oB+UUvg+mVcXtqe92wD3VhbbNU/4/sg6HsY1LBqr5qbHkSHPnGDbhLN0dLkka7WggSe4gKEsELmK7G1jUXCHOBuV/886iWlQYptOlxERMQ4kBXTcQszqAB7QpKiuVVmoLVWEFNfPk0AnREIk2IdqQMKMHffOPB0/fqldms0wQLmBNX4Ge3I/1kHyOu/AcT4nakYaTGKJobZE7RIuA230x+/sXRXmYsj6il1cahsaYZFNpHiy6SdUeWTkhpiCYpYCltC4PaqEzKcAE1GdIZe4+dyXh+2qyxGjYwEhUdI4wGyYB3JaZWL5tcdBlTqzowvw+ZXEb+zNeQP/XldH9yjuryj1F+5EO4L23BVw5bpGPRBTQbEd6aJJGSE1UjmZZeJBLhqvvRTVchG8779vvuvwJBoT+Lv+y2GH2ex14VsfG415CsrUsNYY+HQcB0BbthKfakc0AysjVHp8HNGj9CFBlCyAVjQ4wR10jg/a774/FAPAe997G3pRxCV5IiPUT37aC6YhM6TPvTmKjsmdTHN4j2SNNVQumRriV76tlIdyItfOSP3Cb6OEZZKXmRMd0RGJRYkzFRGNxkzo+/+jSee+5a/tc/38AHdy7ERMwsBzReHxtVOdlnNfWipplliGy4dabc8IOfvP3vv7Zlz3t//41P+N9Dn5H1LFUQijQU3FqSopTUqbKik+d4LPZhtrtFi0MN7bdNi8MaHQvqYqE6XHBMLOmwvx+4+voH1r31I7f98WW758/Ch5h0l+W19xqKpCzV3+SqkSTlFlwsno+cnuDtz9/AC5+xjlWTlkph6JQOoGXFgjdM9g7vr3v1VUyGMxl0kn1KiMM1O1Pp4mjRwRzh+i8x/OQHKS+7jvDAMFb5C4LUhvqhj4Mtk0WHyjR9OECkAzb10aRKUzONRWk9KHVFRnbSCrIXPpvuC1+HrDoWzbuj3o+8GwmTzUdEaZhiymwW+2OCQ/LeqIB3gzElJlrq8jPPp88nIAUgCCBWUA0xMSqkldRy1Pws2NhUXqVeomAinegKaLLNVdHSabPYtM586oWRsIgkGSuxF8vYSGhCJC4aoiWKCiQPsZ9KoLpjK1qV8XOKG5uUlRjUgNQqjiCnb0Cu2YkkUqTeE0xd7MfiuA4fEBdSNLslXHcdvKk3il5/hJDhPPSWRnLU6SFVyqYOPvYfzc/A7IP4fXvR/Tvxe3cT5maRwYAwsw9mZghlRffFryR7xg/EY6UaIMqoIC66sPUWtDuJTB+B2iwOWyX20YW8g9GADRqLurwTe2Nq9ckN4++dyWjddFVUJose0vEUF/8wxTNfRXXlp5j/wz9Cb5sBYry8QJOaGJWlRBxglB7nBS09khuqq79K58QzD400vMEM5ZWfI+ys0I4l5GB8shpi0CKgDtgRZ06JKGINxbMvjKQ3BOwRa9Ay3r/ugaMLohoV2SrE4nmoyJ7dixQf66v4HdtLqmMZZ/9UV30OvW+Aeo1hJqrxOwMTBzRnAJLspnEBovPsF8ewllrBHO9Za3FQFLlA6QhFhu8UZLWaUwVsIZy8fgV/+xvP4JWf3syvXXoHd/ZTUl4e1dm4qFETWpu+F1OCopKul+60P79x+xu//LbZp73zdWf92DPPXLHNCpRYCIL3nl5uyI3gJA5oMCEQHgdphi0eO2jJUovDGn0PvU5ONfAUUwVhfsi7PnTHa3/l63f/OqU7AxSyLNrshDRPIq7wU+TJemdigewdSA5GePP6lfzGm87m2DUTuKGy0K+Y6OUMa2tTkTP5Lbfs8MBDQhCCi2rAxLJYsM7sYviRdzP4xKX4u/bBQkyp0jFbXejHGGwNEluYgmAaB0ekIkqMKqaMBMqYKLGIT/0J3iPTGd3XP5eJn/rdGN2eyFptfWIwFwvQtM1hMI/pTkbiNNZTJdUghS8kQpGl91gHWeRdzPqzmvhxoVa/QlxETSm7YjSGAZQeJgTmk20tsau6/0hKmkJaC4FS8U4w82nobYroVWqiMmbjcoI3kSzG/SIpJjwOitTMRHXjgXnC9i3YY08bvVcjI4tacGAytOhSnHkO5eDLiwrJqCQYjA1xTk4vzXZSYpHqPMMrN9HbvQ1zxFGNbeoRHUPdNOMq68DCPgbv/A3Kr19N2DuP7iqjRVEjxZC8phmp76oCYxXtWopnPTeSUe/iPkshEVoNwDvm3/ZLlN/cgniQZR3MUcswy6aQXg+mp5AlU8jUUsz0MmTpUmx3Ck48A3v8mWCz2OtUK1RZDuTo3F5kankTSZ4/49UsW382s7/y4/gr7ycshNHxl1RBHcbgEepjvkdMcOxk6JwStt0bj9H0mTyqmFjK8AufibN4Soe40aJBossYawi5i+e0jQpZ8ayXRh5edNFla5BC0GrUbxicjlIHHBiJwQ9+z4MsSsErulFVTAmBBAfdKcqvfCH1fZmmb08JyQprIPi4sJJS+mSlJT/rohFRGg+lafGwqMqoLJmBw3SzeM4PSrJuWnyqHEvyjOc/90TOO/tI/uD9N/E3t+9IrgIfFxJDsiRbxuLa0xdl5eKCWm433rR/YeOz/urrn377s05+24+9ZP0HlvcEcovLLIOhp5sJmTVxSDzh27ZDtmhxKKElSy0Oa/RE45d5Ydl87yw/866r//GzO2fPI/jT/n/2zjv+kqq8/+/nnJm5937L9qX3zgoIiIJUC2LF3lvU2GI3lqj5GVFjEmMssccaW2wx9kosICgIAgKCCALSy8LufsstM3PO8/vjOXPvXUBYg/T7+MLd/Za5c+fOnPOUT9nIYE+cLf6ZM+hSVSfiKUZmFVP/ecCyFi94yG48/aE7sKFbUUYo2o4MR2+hojOTowF6VWSqfTfpjI3DpbIWujiHXn4u3Y+/m/Lrv4E8yXgvBPNDAVxbjKfBeNd9rGOdID4yVhy40vhIRpSXVDgEO34huPWB6vzzjZuSIFeqFdLwZpK4AWl64NopccryhLUfbFRMhUEXX4xU2Yw8nqPO45Zvjt9zJeE319M40ypNUTHiplCZhLgsarIhckaCz+xrw2mRE0IFLppvlBap4Co1odli4mMZkT4J3qE+we8arghpakVSF3Tp3DYE4jmn4rbZHUkQp435QHYvijiyfQ7CbV0QL6+HCWkMEXEBUQ/tmPhQyVhUjKMll/Wpf/kdike9cCNi/i1GKO0zKdpQdBicegbxtLU2SXQRoktiFTpURVRS30IhVoK6iJ9ZimgYTWTGig0RiHPzsLYmZg5Z1yNetGhFZmZFGHW0ojQGaAnqHe0nH8r0698H7Rnzp2rEMHrzMLXMCqXu+uSRlN7Pqq2Yeut7mHvaM5B+NZw8NiHOlPDA6vTQizifOFNTiq5bb89TUvW7Q+Paiwkn/c4EHcRgnjqdnsfaJpeR5GcEoBG37+a4nfaB5OvF7HJkRQtdtImhYoWS1Om6CCZ9X3vqK64GucG6GKKpkzqPtqbRK35Hfco5SXiyubpNIdZMVyXdo4JMCfkD743OrrSfaTyCJnGLkRdCHJRUrYJCFSkj/aygFaCua/JWxmIvMNv2LNu6w7++aH8efdZajvnvszltrps+y9rWp5g+K02CSILtpXmaQFU1tFr7/N2Pz3/7qb+/9pA3P3u/v9tuedFfuryNK7x93zsyJxCgH5X2pGKaxF0k7ibZ3iTuqVFHpV8rX/3+Hw7a7V9P+OUPr567H7FeY1AqscU8xNT9Sn9vpkmYQo+Zywqv3mtLPvvaQ3j6Q3dg0K1YOpWbYg8wqJT2dGbdcA+d1qhDfpePVCjF/iIAMr0Et3Qz6p+eY9+fr2ExdYvVPFhYbMYSoFmEfuItKUBjKDsiw0sjyY0YH9+ZFLDmHiqDu8WlEH56IfUFpw49fmQcZhOSGauTYbI09LLJcktMfTb0YPGtqZGUNSCJyyQi0Jom23N7NHFnXFJsUyVBB91Qcpspn/ydFPIIg4AsBmjp2DRIkZYO378lotapN6ifDNEsmoox5xwxBBqlvKaI0MSBirUilRVe9JX6ovOQcSPa5u/9hVHHt+rjdzkAv+vmSGFwMXFiymcYmV6SMlW6mCYhXZkqYHX8T6G7IU0BNuEODzaJjN4T6pJ41cXE069Bp73BAJv7IbMiMsY0mW0+hwKkUnzmYMlK+/m6ShCrzKabeRvqClk6ixQGHZRi7HhlRBcDsRdNna4WZFFxc0q87Ao7XnOPgB17apndJ1V/JAYyWLA/WzP4rXYiP+o+o0lKtGJZcQku2cDvFGa8NQeGvLs+sTt3xxdKQH3mCcSLFtKt59Bc0b6YMh00ahnpfzb1ze+7L7pss+ExpDODmylSsW+/Kw57diqIXpJnWUCvWw/o8JlruGb2GQ6M13TWyYTzFkcqjcN8OXldFQJImnIJMQSKw48ydcRmapWe80ncfMQ64loFLYFaBVqeIgZKzMaiioHpjsdrpBTP8iUFDz5oK77/xkN59T5bWhNRbH8cNmdELHNUtee1TM9XniWfQt3tq5eue8UD33visT889ar7za8fEIBBSjdjtP9rTQqlSdyFYlIsTeIOjeoG+ZhqmgTFSA1Dr6NmWwxVsO+rsljDtdf1eN37T37DM75xzifplwdB2MN4DGKyp5qmRqJ2rMwnidRoX1NY0fF86bH78I5X3I9VS9oQIq6dWycstw2ilackIe3sIsLdYqkfSzhce9p2snqALl1N/pB9bBLQdonAnRS0xBJhSxiTGlw7FS+ZDhN+Ra3YKIA0AYhRhowPIXW3CwCBrkNEqL/z5REErIHSQYJPpqIsFU5yUx1mnxm3B5LwwRjmvk7Grih+zzVIJ009igQVBCS9l5glCFA3QNsjrcwUwGaSYtfA+EcxU5NWrgTD8lvXVcSZFHpbcG1BVrbIH7QrnVc/Cre8IDhwzo98pBqDT2dS+EMOVWkFT3XOOcOEP/bmRgXPOFwub0NvgdbRj8JlmR1Lol3xwo4dQ4BpSfoHicukILWj+savqc89GWIg1v2Nr2s9gDAY/XsMquecw4eK8vhvmHnrYkjeo4Lm4ILBXyXdB8wkxbmewurM5Kq32CEdb8RFkbxta0J7FrdkBi1NjSvGmApdI527ujFUHXEsYgxUZ19ik8p6MCqsY7qPfGZJfFOEt2bQfnf4M9nW2wzvFeclFf3QTEGaW891I5ql91OCLF2KS82B2yNiaug0fwLEckAMFYOf/QiZtimNqjUrXJtU/DePxujZdW1H/uBHI6lxkg6Mbr0SSTLQqpjKpTdorVs0/p3iCBfPmWlw0+Qo2sNnLqpxkPrH/dB4e53MRDF8mlQUJpnvAmmFSD5QSzLyQx5phVdj+Fv1hvdec59uZAIcynQdejcuqppCTsf+DLWdZ9U3EZu6Gv1eOcbBaxoIze+WvdFxB2PXrDd/pzAldmMKoY3ThSv8EEGZN5+TdySLQDpOWb5qine+/EC++Ph9WD1d2H6Z3DQIOlTFs702TVVVUiPLDnRdt3/oU7565qff8LFfv+m6a7uG5isrMg99lyMxEkIY9WRCpBxr0FS33yM0iUncYkxgeJO4QyMX2+RiTIo7Drz3hJTwVM5BryTvFLao5o65gTLrI6efctUWL/7aOR//7YbeLoS4h3nDpAOrJBwUhpWpKuMupU6+FUHK47ddwTufvhfb7bic2CtpTxf0KqWoSnrtgjuB+O9tGz4zpaoGruYs2Zf2DPkDHkr53dOJ11dJtMESI50V8zQSbwWMAIn87epUCLVTYamp61yAzAX7040Vmrkn9k32WtrmpzI46TRa11yEbLajTRZEgGyjwkf+HGJ3U1SMww1b0/id9zLlOTDj3ETXt8IlmLjCtKKLioYaiWk6tJjOQQxuKLUHApqBz5wl/lu2cbttRrbrTriddyff50D8jntZQr64jvCHCwnfO8eQoN6BqMG7lCTrnAxRXZrGtZRw7mXUc2vJlm8xhCBqXVpBEUvEFfZ5dmZoHfE4evknCHXEuYzYNz8bBSsQ56NByQJIS4gh4kJE+9D9wL8y86+74jbb0aYyzRTPFzYhrAdEl+N8Nrymsd81vtKHvwALKcnMIVZqQg2FJcoag0HBahA8bnOHrq3IH7YLbtU29pwW7dFESYMJTqjglq9As4ibzWFdMNinGIwsuIivITo35MM5JwY7+sr7aD/l1aPC2mcgnlD38VkbfG4T41Ca2poGmFpCuOLyVECnAsF5Go+sBq45hGaWAT/tUe9gs1XQnr19eDVlH5cgq26sceCcQzdcS3XiWeiicdQgoiWACTmoV6QWXNsRugkCuvsSsh32MpPf5rN1Hrd8KaG8KLVXHeQRKQUpFW0Z10+j4stInF+LGxo36/CZc3lBvOYiwknn2kSul557Z7w+6SrRCS4DLRyyGCF3ZA/azz6zsUnEcAWJAZe1h8qX2p9HXD6E8bpx+fam6HEeyh7qC3Ttxbh1V1FdeTF63bVoVcHMLH7V5vilq5Bd9jNrhcGiFQGNumZdIbk3j7Gqh+Qd41NVfXu/rc5NN3LuMmFadU8+anvuu+dKXvXZM/nORdfa4ph5myZlvhmFW4PIq+3hZSJxFhnUYc2HL7jur0755+Pv/8Fn7vvcPffZYu10GWh7WFTPtAei0otKUMe0UwZVpMgShH4iAjGJO0lMiqVJ3OFh0wZniLi0CTY2ltofIJ0WdRnICk/Zr2lH4W1fPu85x5z0x9fR668xWICzDExJniuJIyFJrjiz4qjZcJco/L8H7cbLj96JYqaVVM0y6qC0M5D8HlAopVC38ZRMY0B8TnHwI+mt/ndiWSNd0BLiNEiC3EUfcbUbcn6YFqgcbrsOxcF7k93nQHpv/qD9/rxD2/b5aoHBpRAo66E6m+uC5pF46jWE044nO3IbS5ibTnAoR8mXzzeSCd+kCHGjFc/tvh9+poV2BzYBQxBsOkBh/A4W1VhEUXBLhdALuFqQlpgwwgBc2+F2XYbbY1f8bruTr9kXt9M+yJIV0Johxtpc67OWwck6S/Dbb4eP56Gu6W6nZDMK0SUhCWdFGAADRS9dRC45F5ZvMYTEGMwPK5TGOTJb7ETrmQ+g94n/RcsABcQ62CRrEIycX1myrKTHpW1KhuGsK+h/8BiKv3s/Wd4aJp6iYXj9jYaVFANDjVtcz8I7XkVc26MxLZUKNMfsmgbp2kaHawOlwIyiayPSysjuc4Cd/7Ql2cPP3Xl7duuKfJ/9ce2fouuCqba1PKEbEWc8l+DsQtqvpenfNRXVV75J6xHPRpastHumNQODHr7VselBfx6ZXm6fT6itqLv891Q/OQOIJq9eRXsucJAgpMOUXSPS9sSe8dLc5lum63TbCxBoqBDaIxVL0vTUZcSzTiBesIAGRcokRtH4bakzzlEhxG6VuEeR/NADkJVbEeuBGb7GgMsK3KrViHhTTizDcHrscGxkslwJes1lsNkOIKMCR6sSyQvib08iXrCAdDIoTSJfSyVmAckEqeweobTmg6rQftBRaGt64wZJ3h5NNssurpiCso+0Z0fXpt+1x8QVSalxGnoLhN+fQnXCDxl884foJQv2vPVHkynnhOgTemAqIztoJ/I1e5Hf7wjcmoPNSmHMcFgkYygo0/DtJIOFddAUjXehEBHytL5U0bH1ltN8+RUH8pHvn89rj7/IGhpObELrnO2xIUDtQGqD4wlDs2dC2O2URXY78KMn//ztB+3wz698xl6fbWee6bKmlIwCpZN4r1pH6mRWN9E5nMSdKSbF0iTu8FAUvAwxoaojS9AyK3AR8sIzWCy5Zq7m7//ztHd97vfXPAzn1+DdkAsyhAGopqmSpIQucVwS/vqByzq8/Vn7cuAuy4jtHBcteaidI09Vw3ypTPloHiF385Cs8VCyTrL43OAls6vIH/sgwoe/Y8lMncjXqbSSUtFZgUWHzAjZ/bejdeRDKR78OGSznaE3T+/b34STLgECUji0FFytiQNiSlzkBudTIAZB2kr/2O8y/YAnIVmOSlNCNyIIzYlv2mejISCZH8mPhwqcQ5Zviey2HL3mqnSrjJTPjJqlNkGYEXwNugCiAssy/ME7ka/Zk3zPe+N32x82397u2QQBjKEyU9JQmpy1pJtUFIo22b0PoJ/9kBht+mE1fjNRNT6OpNGoLvWwPiBTGfX5Z+LXHGpqgTe8BmN/17nr6Dzz5Qy+djy6vjKDYGfQNM0cMjBooRJNDKEH2gfnIrGr9D51InHxBUy9+d9xg9wmJXnLkqB6kCZOHrrrGfzgi/S/8CX07PVonaSgM4h9xTXQxEblrAAtDRaoCyBtkCU5rQc+2gqlZvoXShMYSAWT1n2yvQ8B3m2/m4P2Ay7ZV0kSq0hMomEy73NH9ft1zL/uucy84R24nfeDfhfaU6Nke3r5yMep7MF1l9H9p9cTrzb4mFQmlSxJqGOoZOgcMUufVxkN2lYo+V4HJ07Nn1nM/x+iMfCNdTmaoojBono/+R6u7VCv6KKkKWW0yV4j3y/GDYpeoePID3uoFb9RTU4+RlwM+FWr7b0PIuBtauICOB1y/TQGe16vucweID/Wgkky9+XP/hfXFmI/DNd4qUzgxcKmgqrOGhLLHdneh47WKBhN7JpJUzFlX2tEYZLCobSnRr9T9Rn8zwfpf/5LxDPXDo2ZJcE6DQJrUuhN8acoulAy+N7vqH5yAbS/gd9yKa0j70929DNMbKWZYo0XRvNrYXbVXaJQUuyzuyn6UIyR3DnywkPhefHDduSINZvzss+eyskbBtYUiWlf9Z6hI3doYLTpoJm3AgvZ482/uuQ1518xd+93vnD/12yx+TR5MIHVqZYwVwWW5N6cDKIyQCYJ6iTuNDG5Fydxh0aMkcyPRu2qavBoJziBIlOoIwtB+c1Fi5u95tOn/MfJ6xb3Is93IQYrkGiKozRJigl/5wRC+tObR8Tr1mzG615wAKtn7NbXXkXVzu0160CVGdl1xjvkntDb2khiu4HiGbyEQY/WkU+k/75vIi1v6nelQ1ZlBrUSh2w7RevhR5A/4mlkO+5jcsoaLel0jvajHk3vVx+wVLn2loCoQst4OTEpNElhnA+XPIaqY89CX3UxbLETKpjJqc+AbCxZ2jSIhoQSsmIoXawus8RaA8WaPRmcejVUznxjiAarqjGp3DzConmFSNtbd70KLHnrh9Aly5Fi2lT/UiEmCerjig4xVDhfsNFtVJbgI363/WDK49bXps6XoF7G0/AmpU6aHK1PPK1uJP7+HOMN5TlUg5G8dtlDWp3hVCdOL8F1Zime/EAGHzzWuvIzDlmozVtpaY5usA6xDiI+d4k74nGlwuqC6qunM3fcQ2g98n5k9z8ct2orpCjQhTmqs09hcNLJxOMvNridT0qAbQ+VFTIUDq1tkgHAtMLAihiZypB+INaRzmPuj9thL/uZca5acy/Wld2Pm29PduiOhJ/9AfqpuI5qRUsMKeOToUIhJIGObiAceyFzJz2L4nkPIX/I48j3OAhqm1Rq0UaqPnrBrxn84of0v/hN9JIeUtl0ytXOREyacGCsGlOTE7HXk9U5su0S/PZr7LXF3z6k4BhsCtSEz4jrryH88kyD1xViyoo5Ni0lQQc1EnsRaQveedhmhnzN/ey+TYWXcw7qErd8BdHrSI1uMF4EW4GDA7KIXn3FkLcSBwu41owVLuuupPzZqUOTXy3AeWeNiVKSMqOziXVwkEN+8B7Iqi1vIGWfPovmHhmfqJZ9UzgEmxL2F5FLfsv8h99F9c3fwrQ1IaRy6FRMip6Jf6MA5hUHDO0RnFN0oYYFiOUGFt/7HeTT3yN/0BpaT3wW+b0Pt+KoXIRi2v4OprjYGU267pShzbu9cbXknKPsl1DkFE7oLO2w564FP3jbkfz9x07jw+dcOYK6h2hcpoYT3EydQoQ6NSyts7HPZ/94ffvMfzl+j48/5z7PWrNms+unWg7qwBJVokImsNirmZ6eSMNP4s4Tk2JpEndouBvIzCpiiLkUUgfWacaxP/z9AX/z3d996Ppa74f3projNrq3AikVTg10JwbQ1N1S2CEX3vmkA3jE/TanLUKsa6rokHZOUdU4EVzmqCvFiVL5ESH2bh1NwjGWjGhdWic3c/hd9iV/xBqqb55jnenCzDfzx+5LfuQjKI54nCm05e0RXGvs8PkRj6O37BMwt0hwifcDuCwjLFa4zKN4g4o1Ux116PUV1Y++Suuv32LHa7gzPvs/wJvGzigqkgngcQrZrnvQj8ejwaYd4q1QoQBKZ4l/ND5K7EXLAUUIvz8Nf9jjTeErb1nnVMNQmloXN+Cmlw7J7doY/3YsqXOb7wBLs5FvVaNXlmBS4hLF3UekNiK9lJHBGb+l0ySGeSuZdkry9RkJI3ifQ92j/by/ozrp18RTr4eF2l5naQYb6uFraLSmhXiDPwHEq9Xk4a8dMPjiL+h/45f2g7VAlaTH6wRZKpPqXmWqgBojMpuZMEalUDibni2a2IQ6gcymi37HWdrPfqU9pv35EYxqDHKlYNeuENpPew5z33tzmpIwhJWZ4a7ivN0/oDivxA5I16HTig4ig3//PoMvHGvnvucq82haP0+4fhHWluhcbXDEsc9Es1Hx1Yhv2FgkTSEUXCeD9TWtFz3QCnNSoXE7hIZq5JeWJjh6zi+IF3YNjlgbB8giqS7m4BbB5QbN04FSHLQPsmKrIS+wmfKpgFu5GS7BQtWlK1MAlZkeu3QvSXDUa68iSwI4jUGtVj3iuScTL7Jmgg+CBoNdmT+ZmphMFfEtT1ysQT3tBxwJ+RSx7Nn0UGTY1Bne+83z0EjA9xag3YG5a+l/7j0MPvVd4vUBtyIjrC0Tp9KjC42SZRw2JtQFVBUfHbHApk0DkBlPnKvRudomcusj5Q/OpvzOG8kP34HOM56FO/gxOA3DhsWdvlCCW+RVFW0Td+h1azoZFK2c6Rj44Iv344EnrObF3/k9180lYYtOYfYcVbCKp4ojBdo8szUyRiiK3c6YK3d75H/86rvvefier3n84dv8QmZatCXggtIVmJ7OqZkkqJO488Q9IR2cxJ05xvPYOGZUFwLdxQFdl/HOj5zyiqd845wvXh+4H3Vti69PhVBISkZ461w5nyZMCVPt4Unbr+Cnb3oAR99vC2Y6GZlXgstoFY68P4AiY5CgJXkhkHtyjQzuSWo8WT6mFmYJA74FIrQOOwKWCdnBW9F52wuY/f7XmPm3r9B6wJONKzO9bORf01+Asm+/Xw+QFVuRH3UAoGPdb0eoqmRkywgqGcUSosKUssrv/4i47kr7FRGbBIzHuPnlzUVjZKmBOJ4c+AzZfR+iNwU1xRI/AVxthruNOl3smfx1jI5QOMrfnLQReZ08H8kZi0eml6br2jJoo0u8hkauupgiP2TvZPVl7VkZdswZdrcbOJ6Uif9z3nWw9tKhHLaIDJPG2J8fvbfuHLQ6uOVbMvv3b0On0/vOBV0X0Ti6Dq6TGdStn+BHUfBLfeKVgQ4C8boKmRfoKgwUCZgCoGDJYSGEJQCKLHG49TbRiE5NVnuZjAoLJ+gCuJU5s698MW6z7SGfskKpkeSuTGVM63KU0JUl+SGPI3/4LsiMDAsYqlHfxK4FJvKgqVDKAiwCaYqg11TQC4RfX0X9kwupzrwWvbhnPmIrc+gngYi20ICDnRv9fTi1yoI1DwAdKLLjNJ2jn0VsJiCNoMBtHWMNJ3XeIGc//Z5dkCJJ18eAJF80Co8LSvBJmXKgUCjFUY+2wzUcRN94XHlk823RMiTBC5P0ljKiah5TJnQBqgFduw4p7VnV9OxJf5H+/37Hin6EOO0ST7ApSu09aJamki3Bb9ciO+DBkL4rYhPejaJRoIs6koBvd9DLf8/cy55O79++ThyY2W28PiQZfUGKkRE0mJy6SaE7E6nRJNvfi6lgCqaSKaZYqdi9JSWEEy5h7kVvp/f6ZxF+9UN7H+HusXn0IsQy0Gp7KHJcv6SnDmlnPOqwbTn51ffn6TuutB8uk7CLd7Y/e9m4iSnp64MBZI5rBvVBz/z2OR//+/865xWyoccG9ZAJHY0MwqRQmsSdKybF0iTu0GjkQU0Rb0SynevD+vnAk/7fjz/zznOu+mtgF0IYkylN0I+maNLAUB68Tp29Vsb7j9yNz73+/my/5RSdlNgMnCNLC7t0WhAiUz4linVTKDiKhmdyN4449C7yQwiZFB2TzgXIWviHPIOln/x3Zv/zO7Qe/Xyy7fci9haN99EyWeahrG97xnxVmg7wYIHWo5+aBBOSqW1QKF2aagS0MPEN8Wqcmn4NZaA+51r0D78x3x+fQStxEAZde81N4SxVSeo6mPiHG5fZ9gXZzvvilrWGNbtGiLmzSQsNF0PQTHA9m1i6AYTLLrVjN9cJ7Bx9KorKm5AzFp9kzT3UffyOOyF1w3tJySINBy8R8pOSIAALipaB6vzT0eZ1QjUsJtzUMogpYZlaAlFtorX/kUy9/hnoyswSXye49pjEewhWkDkTWpE26EKNZhg6SRlJjicj5xiSOERIU4bSIUlFWdYrOi1oL+KW5pZcVsbDQlI9uczRevZR+If9lXXgo6L9eRqIleQdE8PIihH8qtUBJ0y/5G/RmSJNBcTgZZogi4w4YIqatLUzcQnzZUqssIFBSimSuWrL3ruuq5PyoxD70SaLiUkmSeLaOW+cGvFoiUluzzqKJxxJ3GInXMOru518ZMY5hyJ2gcvjTjOhikHyGKtNpITCPM1CFU1oo1CbkG3TJt//yASfbfx0vN1jWY4s28wgqAUm1e4N8qzRimFisgmoIM7PDUVZRIRY9lDxVD//dbIUsCmpS15jgHll4ZLHkkOmBb/Pdsjm29v303v0Q+l/hn5pwPBax9488bcnMvfi5xJOvjyZR4ehvxepMItzcajM6SqBtvmMNT+h6oY2QjKbLANKRfOIRpdsFCIQoQq4xUj/p79j/lmvYuH1T4PLfweDMVnxu2h0HPSLPEHbwU8VZCLEOtJuebbfeppPvvEwPnDU7nTaSR3PyahwalTyQjISVow72hSTMa55768uftHRH/z1J9dddj1V2sIlbmIjbBKTuJ1iUixN4rYNhXKsy9avlTgYmxAIUEaCiE3uy8higFPPunq7w//puB9/b+3iQZTlPoa7SRte4iaQFMyG3JXGR0mU/TZbwmkvO4iXPGUPisZUwptQQMtbZ2wY3g2PIZnfyEvp7h5unIDeGun/uTG1J798c/x9H460Z4d8ANeZHv1eNlJMu2HEvE229wPw916NFia1bWQ0SQ1xh0v3h6okOIxtqrGv9L/3VUuWG8PQ7pwVTc1E55YicXpMevgGxZUImuVk994OWt6I+84lRa5oPJSEJZIyorlBBaWG+tfnGYE/y614Gwvtd03+Otaje6j5mVgnJb9Ivvf9kEKQOvlWYVOmmFknVlwcFiJgkyVwhHNPt2RC/I0FBMa5K06QukaItJ/7ZqZe9ASQaNCsMk2tTIISimY6EA06pyD16DXT5TI59VQ8aZMQO5/+npLIDFM6yxyxXyOVG6rGISAz0H7RY5h68VtH940TmyyNf0ZZjqbiT5upYijxex/G7Lv+IRWRdi9pNNEHCisuJb0cOOPpCGhuflrNRNN5TT8k6MAme00+p6omOhAjTCcRAB1B2ZhWuxaFmPz2fbdm6oXHmJqnT/fcpt6jtybGk8qU0Fa/OY546RyUcbhkCun9pumSOKA06Bstpf2Qg1PzqZmKNZWvh2qArN4OXSYGlXNqz0vDq7OD24RJhXDhFTA1aw0NDajz1L85nnjRAi6MnvEYJUGoHZB4YaViBQhkDzxy5HXkvDV2itboa+m9j+6Nmnja/zL/ylcRz1s/5FjGJMFvv0OCa4oV+EDwpngpdYJ2tux+dh1nSovXjSZyssjwXrLCz5o/WgDdQIxK9c0z2PCMZzD48r9Db4P9bl0NGyuxubZ3Ah+mTYkpb7DpJvKMoX9Tltn6/bwn7MHxLzuEI1bP2PvKU6elQXk00FXvRkWTYhPBzK059o9rD97x33/181+cetU2vSowJudBM0yMCnUDE671Rh6Nk5jEbRmTYmkSt2kEUagC3TpAiLTrQCgKyqhoHUx9rnBkZQTvKL3nM18552EP/sQp3/xDv34Q6G7k+caqdmVlSU7uGLX/AOeYjoG/vd+O/PT1h7Df7stxCHHMTHYSt28Yd6akOPrhNlkCxEVcHS1hbQxRkRFZGKACr57qR6egc9eZBHfZHU5MbmQ0+X8MKaZxO+9oCT7RigXMqNU5m5wAuJhMiRNUT+cq4mXn20GaiVfqekv6t5gCAQDaFJ/NfTi1BL/97sQ2yecoTUhwuGTw6epkKCtWQEkF0lOqCy9IBrE3gCXeVOQ59LpQ9mi/8K103vBUYjtxo3KFaY+UJK8rDDrnU1FUAIOUvGJF0Dh/B2w6aIVd4g5VaUIAhNoEEKKz5JfVObL9DEs+8P/ovOAYg2/e0ueTir/h9KQ1DVmLfL8HMPPOV8LmzgobZzwjStApQacSdK5KeVlmRZOrgZbgOo5YRYPPSVOMumFBpAMh9gVWelhMPKWCodCDLCrkVkRnh23LzD9+yD7bVPzF3phB6W0ZTXFZ95MoyyLVz380BktMSMmQnjOx4sF4amrQwtyTH3i4Sar73O6tojNWqAjUFW7zWShS4TAIZppcjL9GairM9dHFDVYsignm1D8/FinTPdT8rLMJl7StSHfNMAKFlTmt+z/UJtVJfdH5fDidTScGg57dG6Ei/OandN/2j4Tz5xP3ThCnOOcTp67hvyUT3abYb6dpFoBEYq9O0NsKQWE6qSGWJg2PRmSxKao0TcNsekcJVI54cZeFf/1PNrz0ScTfnQTYhI6qb35QqubJdBePXi9QtDwt7zhgzQq+8cZDeO19tksQ+IT6iKR7KNrNEoLt3w1KZFAB7MFieegDPnXKD7/w3T8cNSeeqo5UdcSHSFUFUyvPHP0YcZkMlWsnMYnbIybF0iRu0/BljS9ypsS8PKsiI1elqGok88ReRTdA1wtXXTvg79970hte+pMLP4S4fY2PFKFK4gMGiociycYO6lGXyntWTxd88Wn78k8v2IelSwvqKhDgnqBpd+eOrKB95JNxm3Usuc6MRyEkKeuoJqGdYE5WOBjPIl7Sozrh25ZcRLWk0MlYwnTrI7/XvZEqWvKjmBzuEBaXEsGsmbLYxInrB9QXnLFx0ZYKI5wfCWYkKGejrBhCMM4SIKu2w+20FHLr+kvVCAaYsWoDC0Ix3kSeYIJnXWBkaT/ef72ZmJqFokMcLNL+67ex9OP/DHsttaR0vjYPqY4zTlbPuvuagZQOybx14SFB0jCifw6uk6ZT7SwVVUqccjAtiJckVqFIx8PSjNajDmTJZz+HP/JZ4DO0v3DL517dAM5YD+zaLtmM/NHPZ+mH30N+/23se8ucTYMWBbqk3koSuq9Apr1NoXojFThpm7GyTdQSrAortFzHoQuKuKSYVqbJRyvB/1Cyx+/NzHs+gdtm942mq6mMvH1CA9Gle2HQpTr+V8Q5KzqENFnx6Xy0kcd3NGp2bpsO2f4PHh5r2MofcuhyRAS39SrADaeLqMP5LNFDg93DNei6AcxdMzq97nrK406xZ6keF7FM90glG/OXCiHbe3tkmz1H59SIupR9YqztWdNg0/CqS7z6Iubf/g/U525IAhYGEWwMngEowI9z9YJNt6yIinbftpwV2TMe8GkA4kwsJCrRG1RQc4XKoISUSqzTqGTailKcx80F4s8vZu4lf0P4+bdsspSEWERkaHB7V45Ox9NdHOAdrFusWbaszdtfsB/f/qsD2LOVpWlyut8aWw8nNmEK6XNstwyuZyiTNX/zo/P//e/edcJbFxcr8sw4ogM89EoKJ7RDpOYGEOdJTOI2jkmxNInbNLo+wzuIzjOdmufdCLRyym7FoJXT0cDvz1s79ax/Pe6L7z/vmmcRqp2GCysykiLVNNIPCdjcLMYejl4xxc9fdhBHP3gHXB3QsiLrFBOS6J0hfIas3pb88N2RwoQDFIiZJUvOC86bpLgRo6MVUQpMC/2v/7cla+1pU0EkbZSbkmzfQmiMZHseQMw0+ekYzEiaoqhooEKaVOsYqofV559jyXuVeEvjkLiGCzZUGywhBnxWGNfFqjJa+62BmpRspaRcUnKXg1SW1LrYwMcC9R+uR9dfuenvsS4hDHCdJcSyhz/0cSz90KdoP/9I3BYdmxYsGAfJeW/JYtvOI9bBpgCNpHpuCTaVWIGk0aZSLUHw1n1fDHahpgXZpkXxrENZ+vUvMPX69+C234sYo3GpGhWzm4uk8iZi0w1cZte07CK+hd//wcx86Iu0/+4JyGxuXLMZZ9ycQkxSHOzz6wa0b8nacKJZ2edsE6UxP69BNCELG5ihhXHYXNsTe5DtNkP7//0Vs+/4JG525eizLnvQnxuqHt4ukeTTtT9P+MNviJfOm9x1JkNejUYdimcIEeeaIhCyg/Yxw97mOjWT0qYY14B6j1u5wjhIWZOk2mQOxSYuAsEp9JR43VWGBgg19e9+TTh/PTIjxgVq4JExokUEtaKjgVXKlKP1wCPQ/rw9Jy49V2FA9N6EYpyzZkR/Aa0ruv/0GuKv16b37HB1U3w1cDmgTBPaQVLBy00IRGaSdPiiEkO0QrgCpmzyqjESg/2O1DH5hPnRNSicNQQAFgXNjAOoBTAQ9MoeG17zFsr/+RDamx+6gf2lpuN3dHRatssubWGm7rHiUQduzn+98mCO3GJJKozCCBurjVw7trerpvURK4Cd2+OjF6976qPfcfxXz/zdurbUNTM50CmYK00khgrqm5A7n8QkbqvwxxxzzB19DpO4G0fuhNCvCGkMXztoZw56FbGdk1cl3/r5lfs88LNnfO3CxfKhhHo1eW4E0QStQzCvhixr8B42najNy+Fle2/J+152IFuu7lADRZ4xCCBRzfR0EndclL3E0amQFpQ/Og4RtYK3lqT6rqkOtsJERGxgGAWplXjxHMVjD0M6s0h7xnxgnCe67FbDK8V7tDND+O5/odfVaIwg3s5RvHkSNX9P0wTXdkQibqnQetTTMN5cUmOs+yBCdMbfoerbFKXhLzlvYhqS/Kiuu4zye6eYqEKluJaY766AVgLeZLmh4U4LroLi0D1xW+96yxO2waIJdohHNBpkqVEpPOhIWg85HDe1gXDtFcQq4toO6ohWmpJwb6p3EYMyqQwltQFkxojwXsQ8bGqQLdv4h+5F+8mPpPPy19J6xLOQ5VsYpKrqIqpmfLypEQZWJKmOJsw+twQrayFZTn7AA2k/8Yn4bTPidZeh13fRXkCnBOYVyZNuxoxNxaQm+RubOIPzQiytQJeWQ3NbPzRGdFqQPugSwW89Q/vZD2L6Le8iP/hRBgvM26ba5zwx1EgrFUqDhaEwwW0aDd9Sof+lDxN+eYE1Hbw3c1lNMLESyDChBkmdqwxmXvU3uK13B3RkH1D1h/cp0eCz9RnHU//6fJP/L3yCqEZcnaZUzQS0JbQedF/ctruB85Rf+iDhJIOsuoGgrVS4iTTDLft9p2itSCdj6s1vwc1sZlwjlw2ht9JwEAeLVmy0p+m961X0/+cUu/fSfQoOzRWJ3rYQseGFS4IproIoad2pMNXAoMjKFtl9t6B40H60n/RwikceQeuIe+P2WAW+h149b5zKjl1PLRzaD9bfiAricFOZFWl9tftt0cSHquNOwa2qyffY3+6Lqnv73B+3YahCHSJ9hZaz5wjvid6x2WzB4w/Ymt4lGzjpuoW0l49B532SFRcZQfLAGqNVXHlJGdZ89PQrH3bAkpkTt17dubbIPUW/om7lRomq42jqPYlJ3MYxabxP4raNOuDbueGO84zCwYaFmiXTGXFhwL989bzn/MMvLno1yD7DOWdVQSs3VTsNltQUmS2sqlY01QGm23zsqF153lE7sKAucZ8Cgxhp5e4WE+nGDmMSt2EUHVOGa02RHfhQZOt3E85dsPwufd7SCHZgEwyFoWQ3KFo4qq99hvZr32eFUj0An/9lfGw04DqzyJrt4fdnD31X0CbBEhMtMHKO1ep9g9WFs/6I9uaRmZWj4yVehWuK+kYsJG/buY+9tPgMv+tedlzxiAtDuW40ma1mEUl8k2HMZJRnn0bn0Mfd8vtrpJvDADKb0mgq+wgR2XZX2n/3IdovWUt9+nEMTv4p4Q8XES9bS/zdehDFi0Pb6cwzoEqdeRVYlpPvshq/7db41ZuT7XEv/L5HIFvsRGN4HMseLmvZFC6fstceLI6UzG4pytKmyD6zeynLLIFu/HaqHtJZBktW03rciyie8BLieb+iPO0E4mmnU19wOeH363FRTLWtl4j5SwW/NqALaqbJS7wVFovBeGTTHu8drGxRHLAn/oFH0rrvUbBymySJHE1mf2H9cDLTmLluZJR6W0bjrVX1wefUP/9lkgL3uDIOG05C4gZVEPNgBbCCbNXG73M4FEVqbGR2n+Ztm9I15CefIctXgiYBD0Li+JhSZHpS7c4SJVx9GZl46M1R/up0UNBS7P4RDOqaJjW0xNTwKoc4xe+7BW6rPTZ6mxprJM9H19ZnkLeJvz6W8gvH4aI3eF6BiVCscLj10YoWTV5QKSHXqMRc06QwI9QRVyjZYTvQecrTcUc80VQzx2ByxaBnU7LzT6X/xY9R/depBtHrK9IWtC/IrMBiRBci0hIThlm078dFg9Eu/ut/worVtB745LuED9MthYRAXmT4MlA5Rw5UVYBBIJ8pmF3R5u0vP5Ddf/BH/v57Z3N9YxifuQSvT1N750ZiJeKg7axhOl8f8OgvnPa1f7pg23e8/Al7fD5MtVha1iz4jKkJvn4St2NMiqVJ3KZROW+89RDJCweDilY757oNA175/pPf+19/XPcwMr8HIRgnoCgMbhMVtLaFs0mm6xpyk5les7TNR565L/fZcxW+nbEUjNRbmNlov1eRdfI/SQJVVaIoboJEvc1DU74ls6soHnE4vXO/lyBuigSPqw0eozFagzoCzg0J2D4ogx8dT/sF1+KWrh7B3QYLRkq/NVFV4JXsXvei/O45SBUQTF1NvPkRKQHXdmjpjNuioCEQrugSLjidbN8jR8cblzNPU6ThP0lQsiZBEEG22gm3ywzxggXS7MM69YUYBaq0Tjh1w54CjYHqnHNoi+NP3N6jaLyoshGfRl2Glj1ca8rEEWJJbM2SHfIY/MFHG6+l7EEIxHVXEXsLyMIcsd/FEZGZ5eiMTfncqm0sSXb5iLPTXzAVsNYMlIu41jTaX0Ta05b0umzTCyXYOKnMW2g9GAo/EBVtzSS1vQBTyyy33/W+dPZ5ADzXo+uvIlxxAXrZhcRrLiNcdx16zTXEq681NNiGRYiKX7EUmZ1Gp6fwm22B33ZH8r0PQjbf0SYAzttnN7zv7LMdQthCbQVHZ9YKpVQs3qYRKzuvGKl/dyL12dfbOY3dGUNIqXNmcow9c5pD8aADYHYFAOq9FRDNfdgcQzIg4jbbAnE6krTvq3G+SCqHhlEFlHj1FWisiWefSLjgOjsjiUmKX3GO4YRSVREFV0VY4Wg99KjhRNqKpDYqEZH03KciNMxdS/cT7yMOajvbxB8SL7ChTtL4grhoYhRENHO4xH2VyhNixG2V0XrRk5l66itherlJ2CcRBhEhzl+PS9co22lvpv/xM4THHkv3o++l/skf0b5BiVk06Ka2kk8TBgOVaBxMqSJ0ofcP78H9527kO+4F08tvs1vjdonMUwYlyzw5Bo9X5yhmPGWwCfVM2/PsB23Nvrss5cn/cTKXdqu07qa9tymggKFcfYNQLHKo4x5vOunS1/36j3P3/9RrDnopSwpm+jWVzya79yRut5gUS5O4TcM345sig35JPy+46KJ12Qs/esqXT9jQX4PGPagM+kTmhg70hAQJiWrraFVBpwVVyWO3WckHX3JfVs/mFJ0MrY0w288c7aomcxnS9mQxjhbkG4SI4JosfhK3XQRLdogBLbu0jn4Wg4//AF1QS5bU/E2MA5y8hVySF05jPw1KvLRL/cvvkD302QmP5m99oQRGHHeebOfdcdOg6w0WiDhEraBzwZIw5yDUivMR6di5xfN/C3vcH9rTw+RqyEUYNydtTGubEJsIyMptcNstR//QRTUgeBOSUADrhscCk1dXI5vLYiRccAVSDcyz5OZCfFLNi8MiU0SQogNlz+BwvsAVgAZEHbjCrkuIuOlllpA4wY8n/prEV7z5DTXvU50bcpFijLjWNAy6SDsVR9HUBk2gZROK3UYoYyiYIXY/peNDxLnMXitNr1QVmVqSvLUGyLItyJZtAWsONen2GOz8TYs4rT3Jz6kuQaMVDvkNCPhl365LawZ681YUlX0rEmM6v87s6FxvjxgWwUr4+fcNGoZLvBqIHlxwCAERRSohTsf07AnFoQ8EokEzs5Zdl8RVGi6PziZy2bIk8OBS0TMjKalVUI9mwcyAKyGuX4+EmupXx8Fc+syxZoPUkmT6/ZA3pjkGfVQoDn6UFUlFB2mMcaOCN3ig5G3obiD+/FtUP/tDkgC3gtA5gWkPC2pcvH6Shm/4Wg5U41CUwu81y/RrX0V+5DNGJrxtK86H/mWzK4b3OrOrrBg/4CEs+fCh9D52DN2PfgftGkfMO1PIk9K4Um4qg0Gg6dppqbChovuG17D0i9+/TW+N2yMqhQKlVisYq1ooMjEXj1pxbU+vikzNFhyw81KOe90hvObTZ/D1P67DxnwN9FNToRQZ6rxn3hAkADHu87Ur17sL3378Nz/71wc8Za89lvXdoLaJ8yQmcTvEpDCfxK2LGIkKvcZdNkUvmSG6LFUjZUVXMk4/8+pVR7//pB+esL73eFT3sIXRQByGzUp4dkfCM6dRg8+gCrz1wO357Ovuz5arWmStRlbYOr5tJ5Bnqe5yf7JQauL2gOBpLEfdfbiR3HMIAWIwD5Fxg9O7ScRm43MecQV+h73wh+6EtDxS+2EPW4Op4olTK6yIQyJ57Dikqwz+9wd2b8R0ncq/gPSu8zBYJNvvAWgXpPK4TpY8jhwuJA+YHIJLxq1BoXIojvL8c4fGt6pqXI9kThur9FkX7RtPGNLESUJJtmaN5QrTmQkS5JKU94zXJENJ5UTwUJAru4Qrfr9p79EXG4lPDOGpRecGBZxn6NMk3gqDxmj3hufffH/860V7JPENI5hkIxgA9v3mwduUYrc5v5soPpxzRvYff62sNSym8COo3uiX0tfyKZtuTS83OfqiPTI+bs/cuFBK728YzbRr6BM17ts2dg1vp4jlgP7xJ4yESooEi6uF6INBxVRh1uNqcLXgN2tTHPQI484112kM7tmojWlV2vtbvRV01IQ9phhKfUthynMuCNo36F649looewx+9HOkZYVS9Do6foLYOpe+UJmSnr//DsjWu250H1H1hz2tkSpiyeKHP2qQyTTZct7YSrpgXCpKxUdBWiZaQjpPcGYetFObmff8O/khj06Fcn+j19wobrCXSFbA1FJaL/kXZl79FLRjXKlmGq4YHxKNidsVTAiiEHQOwh/W0/v0v9jBxoVqxkx39S6wH+QCeGcCp0Ce/Je8A5f8DbN07bLCseNWM/zHSw7gnw7fGYZmS6kharhOhjdJDClDlSTwJHudfv38ox/x4V/+8IQzrt1C05fDWO5R9kd7bb8exy5PYhK3LibF0iRuVfTKiBPopE2vrAJhUJO3fCLlRspBYLGEH//qyjUHf/SUY//QLR+UcBgMzUCcGDdBBbyMiiQ1s0vaGV98yr15wwv2Z3Y6ZxDdXcLlW1yxUdKkMY42xBjw3qOoeYg08rhV31Se4l1fLWkjoJgXEE/7oY8wnxaxREJDSJLUYjAWkuxv7c1gtBdhSqj+9yz0movS/hr+pBHunx2taaSYwe+7EvKYIG/WKU/SXSY9XVvCRdsSUI0B/c05BmPqbsA5Z4l6MqB0tzT1AWjNkO26pyWziwG/1KNlGCa8FFYgae7I9l9B62n3YfpfX8zsx9+F32rXv8z7n8RdN6ou9OZxV19EPPNafM+j0+YpJQiaKa5OJsSFQ8tgRVQ7I3/Ifmh2w0J4lGA6xKaNeQGhxq3YcqiOT9clmJtCadPg2MamRYOAW79IfeFZxMs3oAvJ8LduQH4O5837KNbRoNO1Q1oZ2X0PsMncuDlx3rZGQfIoAhh89zPopQvpjM1rKwYTP0nzIDRCaGNS+JjYjzhTS9RKWfZv/0i2/RpIRtuE0XuPmwg5EFFaf/UG2s84AmolZg6mUwFQWGGphXlaaT/AfG3F4/WRwbd/jF7zx425bXF0DpLlN37Bu1jEGMnTGlqJMMCxetUUf/WIXfjmM/Zjr04x5NVRhxEnOU3Sh957abqJ81zaqw4/7MO//PY3T7h83xACPnfMb7A9NW8ly4cA7ex26IZO4h4Tk2JpErcqOoXdQqXzxEEwWd7CmydgWVEiZF758LcveOKjP3PqlymrfW0hjAkOo8ZDCjERt70tkkMoi7D/yhlOf8mBPO7wrcnSwttxetfxWagH5treQNLGut0aS+NfxGASz40XR3tmxMu4K8fY+C4mPkP2gMch27ZRdbjGx0cBHLS8wd7sN3CLCaLXDcTrK8pvf9auz1/os4+NxHenQ77HLkjbJWuQaElmggo2SaRUyQepNjPX+oK16LWXwNRS0DDqBm9qojPoku91P1hRmKjAPLjZDHbqUBx9b9ovP5rZjx7Dip98nSVf/gnT//QZ8se8EH/wo1G5i9z/k7jtIp+Cziy9H34V6ULMkzFwtKaDV298pYGYZH/UVERBcciDkGJqNMVpjL+baBJUsD+XrcZPFyYTL8ljiAjJONmNeRjV519N+eNvwnW2XivOioRGFp+YjGmtuIqZwJTQetBjod1JCnijZpjkxbBxofNrGfzoB+j1lQnBCIC3qXQ6tjblTqloRy3pLg3mGvsVM//0N7iDjoYlq+xXNBhfdvjW/4zUqD3D9LNeDtMZrq3JsNiguwDOm8E0hRBzTNBiuRDPm6c85VgIVYKUgjZqf3cDw1pIhWzaA3IBn2wWtlrd5mGHbs3HXnowhyzpJDhe47VUgtcEXXYjQRDURB+8g0F1wBP/+7dffPdXfv/kUEVml7YgJhh0v6ar2pjdTmISf5G4G2Rjk7gjow5qHnODGtfOyAaBrodpItrK8b3A6z571qve86uLXkBWrCGEBHmok8cC1smPwTbIhu+RmTrOc3bfgnc+dx+mOwWtdmZwv35FZyqn0ozWzZ7dnSSy1qgrEWtLPBJXZujX4Twy3k2t+3aNbg9FrdspnAi4DDe7kvxhB9L/6M/AN2IKI/EC9QapiUEJHpNArs00dvDTn9N66lpYsmokFnBrzsnnVqBmbbLd9qAff2nDzozkcWScKh8TRE4xtTGnxqnqKfGck/FHbAfiDRKaQvvzQ/7Dn4zWFLLFjvh9tiXbfVf8TruS7XZvZOf9EY3mK1N07PkoF8EvQTotkwTvLL1V730Sd5PoL1L+7ASbaMxb3iltDyWEKrnRtNQMe0vzN/NLMpM+v6Gx8fgapGmtjiXkBaI1bDWNXtljCBFNvCOIaA/EGYw0XtGj/tEJBicto/mraUwezdEaEgk2J0DMwe22Gr/jvsNJl4pDQ21rp8+gmEJ784RzTyKedYW1ehWUYN5lQYl5grcC+GhIhW6C5wWBmUj70fcle8Szbf8JZhcgmR++boxmW7Ep5VLDx2Sb3cn2Xk190lVmfrxoEDKzU9MhFxNn3lTS8jATiaf/Co58Bq4Yyb+PIGl3/fDOrnvlLNn0rQxqpdRIQNh/l6V87R8O503vP5lPXT5v3GQRwEO/THYhxq/DYSq5ZQ2tArr9Pd543O///pr1/W3+8dn3ek8xa76KVeaYFmWQ5XeN/GASd4mYTJYmcasiyz2urPAJn+xanqKKEODq6wY85z0nvfs9v77k5RT5GgalwevEYE6201niSZbM6TKXNmzlvQ/ajQ++/H50pttMz+T0y0And3TSqD2/K0yW6grK3miCgYymDs0Uoh7AoDf6ncaI8W5QKKnqmCRsSoJCRfvhT8St9Ig4nPOAI8aQuAU+UdgSoCZ5nOogEE69ivrCM0yy+y81ectyiDV+zQFICTHIUD0LHFKriS8IxCg28CwaIn1NfeG5ML8WjbVxllLcYqEE1hyYXcXsx75L5yVvp3jEX+H2PMgS1c6MFUohKZ61lwwhnOrzu42p5ST+76H9eWhPkz/wUGTNavNOgqE3lziBtkczZ0px4pAC8iP2vpEiof6paUqaLsVQ4TZfCRgPyIB+0eT+M5P9h/T8ItTnzpnCKem1k8GyBjMBdrX5qcVMcVWkOPIwkIjW1VAsxXlT4mtCfE75k+/CdbW9fp0Sa00cwyoOOUyNAa7GgFuS4bzgN59m+lVvx82sGKIXxgslyh4u1tZE2ZTrH2trgFUVbvutkbYgG2yqpZ70Hm2qpH1NsusKg4AuRKorrhzCkw2+myDa2V8IYnwnCZ9ENUQEMqHIPZ3c0SIyO5Xz4TcexjvvtzW0E09Sk68iyTrEywgmGaPdk3kGNfu899cXv/Q1H/zVW9de16c/CHhndIB8Ii0+ib9gTIqlSdyqGFTRuj0ibCgtOY6Z56KFwAv+7YRPf/6P1z2MfrWTqdt5W/QqU7EyWXCXcMkjs7q92p7v/fVBPPdRuzBdCLNTnv4g0C48lDVzQczo+64AQ8pyKDq2+YYSDWPQgFhDdz0GP0tJcdkbCgbcHUJERu85JffSmcXveSB+j82I3lSpJCVERhQ3tS5lY/UqAAaB8rv/jfylPEoawQ1VZMd7oVvk0AL6TbIZ0YQWpW8KWxqtQw/WMa9/fx5MLUUak1wNG0GIbi6GRXTjl9OaAZchndkEyxwkA9Y6nWY6r6y4W3DaJnHrQooOaGDq+f/A0s8fy7IffJGp//dU/IFbwVJBCm+TnVJBHJpFtIwURz3K1p9G1ZAx4Y8mmmZU1jIOHoJftcImJ2VoLJqxhoIfqleyqAhu2OywBd7ggRCT6I8SMyWGkMQ5HPlhjzTz6iwfmuECCZodUiGhVCf+2hoaMCzSTAlPibmtIapWNLklYmbBczXScnRe+DTYYic79k0JcWTFqFCpb3kdliQYog70+nVo33hiWlihGjM1ZUIHaMRngkxndt2mM2RQjniRIiNBHLjrwMxvJgZJPd+5ZEBbBWIdqeto0MPcM1XY/fTy5+7Ht55xH/bMJZnUShJOUfv8Rc2bKUsGtlWATCD3O330grVPfea7Tvjc1df2qEola+e4cOfnNE/irhMTGN4kblW0cityuoslS6dyFOG8CzfMPOeDJ3719EHYCWU3pjowKK00jw7ypIBXJ5lwnyRCM89RS1u862UHs9fWHVyeMQhQ9Aa4VosqQl5kLKkDlYCo3Olv4DhYwOGTMldh+/LcWuLFZ1L/4Vzqiy+EQR+c4lZvTr7mPvjdD4Rlq7ldfFpuhxhOgBqDYZ9Be5biqIcQTv88dDIog6lZqZkJSxnMX0hTwtVwAGY8vf8+js4LLkJWbLPp3KA/GY0zrhg8cJ/tqH50oZ1u5sCBHxgsL04rrtYkday42RxdW1Nf8Efi/Drc0pWoL4ZGnkMp8Zt79SQCoeUAaU9ZwZyggeI37njTmTXYT5Krvltw2iZx6yLdA5p37LnZYS9az9uH1lPm0bWX0v/ZNwi//BX1ry5C19dIBW7HKbI19x0p+v2pJWb8/nKZ8VFXrkIz0DpBZ/No4ieOodJco2qpeRJsycCpI6ImOOEdDCKCQdO0FLJDNsdtu8dGE5VYl/Z8iB/yeuL5vyacv97EITIxiW5sCh2jmnBEjKg3gSBZBzIrxOiRvZbRetyLh2bRGmskGbsFBO839kVTlVtGw5U9U5XUSH3KJdZM6SvqDaLbXGARRTJBo0O7NTibOMmyGbO+cDblGkdBSjX4y4nY3EHRStP5EI2z6u02GoOlRxYHStHJaTk4at+VbLv54bzxYyfzg/X9kbdiFdIETqBO4g+5t2lTVUGR7/bjtd3sUe8+8fv/+cL7PWn/XZcsLIrnz3Bzm8QkbjYmu+0kblX0B4F2yzM106JbK8efeNkuD//q2V+kHw4YwuwGAxuZQ/JNSH4Kzo/U8DLhKdst4z0vuS9brOhQlwGP0hLo5y3aDigrelmO4Gl3B8SpnDs7uNtU7lrodZdS/+zr9H78I+JpfySuLRFJhOsadMojRLrV5/F7Lqd4zENpP+YFyOrt7ui3cOvihh3cxjMn1rQe/hS67/48VIoGTf5KkVArktv1GE6X+qluWAy4UqiP+wb5k15968/PZ9ZBzlrEuku+265UP70IrRSpE5wmTxwmMVUryQW3VQe3xRTuaftQ7HYvXGfaOEsAg0VT2NN4y8WueLTsWaHUXC+RjYvAarCxMWsjY3x7eflM4k4d2psfTVp9ZkX00pUwNc3Uc/4fPG2BcPUfqU/8AdWJP0dWrYBlW9z0wWJSH72hr4ITa1wsX4H0Et+oYGhO66ab9FdNIjtC7CWp/VKJjRgEzqTHE1BQM4dzSnHQ/cyfq7mnQ20Q1LIPhUddhlOof/MLpDY4LGVMky17Xee9FU/Jp0yjIm0l9m0y3XnRi80HLD1bEhpjVLdxvVgPMD+vTVCzTOp8EiNTf/98el/4MnrOeiSAFpJgiDFpxBjJSgHX9sQNNW6LreyzaywHYOTdld/11fCatcpJMj5o5MFDJDpHwDHdAerAoBZa0wX33jnnw687jDd/+GS+cPH1I8hdlZqrToYoFMC8lmrA605nz/V3OuBDJx377afe+7kPP3D179hEOOUkJnFLIXeHUe8kbrsIgxrfsgmPq2vywtONMBUjMfc4oFtBFgL/dexFhz/3++e9m8X+ARQ5hJT4NdLgSCqSnE0YmtVOhL/dd1ve+uy9mF6SE8swfM3WnWGwMmaeOTRFDAPwY/TRpsPYJN7d9bj2LPHck+h99RNU3/8VrIuEuoLSJX+RJAudDtFI3iLAUocsyZl551vx9zkSaU1tnHjfnsaXtyJucrrSGIKqMv/GZ1B//Qxin6HnSsw0cRGAHPMZypP8sSiaO/LDd2D2I1+zzyVdcwY9gzM2r6E3kfTdMJrfBegtUP/g0yy84yPotQEKMW7BtMftvIRszY7ku6/B7b43+U57oau3RaThVDjrVjt/i9OkSUzido1QpalubVA8JJkRb8L6kRL3GGockcF3PkX3je+DRYO6UYA0SFYSN790aB5talNoku62aCZATUhL0EFkyXc/Qbb3A9Cqh7h0bs26W1f27/4cvff/Pf1P/MimPiUgEEPAB1OaE6yQapTxpDApfn+vZSz9r2/B8i3TNRmt38M1HYaNDq16yPVXwcwy897KWiOoLJg3UntmuA7HsofLC+LC9dQ/+jK9r3yZ+OtrUQKULv2urQvDdb6lzLzlr/FPfhmuSDOQZj2q+38+b6lZVxsz92bti/VoSpje3/Dnmz0lBLS/iLSniOUAV/Vsu87bqEac91BMb7xe1qnYHB6jHAmGVH1TLb2lGD/PJkJgEIW6jrz5Y6fx3t9ebU3WjX5MRzecS9OmpvlKhLw442MP2eU1zz56l5+0ckesDa4pmbdJXuapQxx6QE1iErcUd/5saxJ3aPjcUUVoEaiTCWyukTQfYqGCGQ9v//w5z/6HE//wd6isodNKsp2pOPJjxVGejRY+FWh53nfYTjz74TvCdJFQedZ5at1ZFrJmw26w9GAbbX/BNgSfbVwozV+Pm7uG7ideS/ntk9BrBrauFwIDcD51X6tGPteo0nZNIqoC3RqtAnN/8yamXvNb2o99ASzd3DbxGNFi6k4+U7MYqjvdRKgT2g96GAtfPwOIqRNrUrvUJn0sosQQcZpEomYyWKipf3Mpesl5yE73tkRgrKClHoArbrlQAtv459fB7HLozCA77w1tR370rrjddiVfsx/ZjvdCttrJEoG6hPaU8YpSBxp86naCaACZLKuTuBOFz62l73NTZhOHuE1cWxMMzKXCyi9dgZaJQzKdIYvBih9lZAGQx1S0BOhbgdQsmyaR3ShfClIqfv/V+O33NunncTPg1kwi+ifOXt4mXHW1FV8BtIhDrlR0TV/OIQQaAF3s17gg5EceQpxeNkbSHv1tI+prKiSkt8D8G1+MFhlTj30i2eGPg87saIrXnrEiSwTIDEEgHje7muIJLyM/8omUx32D/uc+Tzh7rTVuumMvJCDTGW7N/lYoabDPqClEsvbGxdnNRbP2hXqs8bPeDJfB1sfuBrM3aE1bwZQMm7WukLKL1jXljz5PfcpJVKf9Dr1+ABtq3J4r8DtuQX7/Qyke9yJi3sYvroPp5Un0xiY3TcGpZc94dHkbBt2NDKlvKqJIY7U9mhE6R67G+fqH59ybLb/+e17/y4us6VrFpGJYQV7YtCnKaNpukDyoyn1feOzv3331hsG7X/HkNZ9f0ja4f28Q6DQmuXeW/GISd4mYTJYmcbPRi9CpAt3MM9WoEnlHAJwqc9d1ee1nznnrJ8694ukgu4DaRMkl8QYYEYXBSJ6CJZdFzmcfvgdPePD2TE1l6GLJoFXQzuC6QWRl606ymI1NLEII+HoAyGiKEQJRFOcy9Jo/MvjyB+l/6QeEi3s471ECzmdEH0xtLSbImUD0DlcbTMNIwVgnkjjquk0JnZc9js4Lj7FNtSkK7gpxU7wrbeTtFF24ng1PfyR61nrzHxkoMXcm3lEqmieoD6kuEQfRCN3Tr3ss7Ve806BsTXe4qkxRUfwIzrKJ5zicgg26KREQ+1qjahcGtqvntyxIG2PEWQb5512vSUzizhRpcqLlIoIjXnouGx7/DOJ8bRNfUulTiE2sEFQDVMnPaaDQsvVMsKmSQGpkmB9R+2WPZOrV7zNp/DRh0bo0/6dmQhED1BUbnv0Q4klXDbPrWI/WUvtF0rRJcU4MprdUWPaFj+L2ecDofTVm56GGLL/BdKlH9dMvM//Cf0TwaBHJDt6e9tOeTnH441Cf2fSrWVsW18P0Mvt7dz3aWWprR9VH+gtUJ3+f3mc+RX3cFbBMkJ41ybL7rGbpf37XipqbQAoMr8HNhKpagwaxJlExRazKkSF2b34jCO9G7zMpd5Zf+xCLn/w8XLRAjJjS4WIwQ+wyohn4jkPWrGbqlX9LfujjR2vrYNFEMTRa8RVrtK6G5sG3FM2aeyMEQkxy4R7KEPnysX/k2f99FpD4SuISPM8lwSjSPRVTYzbYz+TZ2a/caeUX3/SS+/3T8gLy1PAtQyQvA9KZwPQmsWnhjznmmDv6HCZxJ45cQL1QOGHdYqDTtuRvYa7P+rnA8z94yke+eOm6owlhVwQrhrwj6XfawpYld26ckTJRZqc7fP3Je/HEI7cjLzx1UCqf0U77RcuZVKhsynTgNgytrFOmVR8NFT4viCJIkzCXPSMSI9THf43uW95A+f0zYG2JtDOiqE1JYoTa2aaeqFwym5kMarCNQtQleVSD6IlgMJcBhDPPQ7bJyXbe275dl38BcYPbIW5KjrhRPnSCFDPEa88lnPT70T4YQYJCgfGZorO6e0qgMqNYt1lBuPRS2o9+AmTZKAGoS9u8YTgNvNko+5AVxO4crkjiCa0OkrVMkCNrpcQqybn7DKrSXse7m35/JGWxP8fYchKTuC0ihj99H0aFW4CMaigRnyG+sGmqCIN//xTSydB+GCneBaCKSFS0Vlw7g6yZISXlOprnwtvznAsUnqlXvwK3cguDv9UVSpIMD9VG8DctFyn/8xOEdRXSQPlS4mxDeRs/u0qQPImnF4rfcSmdl77J1oWGGySjQglAmrWi6kMM9N7xBuJ1i8S+IhnES+cpj/0F9SnfRjogex6AlAOb6jQTHIC8jURrFko9gKll+K12pPWop5DfZ2vCH88hXtlF5iOdlz2Z7L5HEcveaD+BNBnPNvbd+xMhYWAT72oACuW3Pwaxwm2+vb2/VLRof370OTYFzuI6Fo55Ef1Pfxcut0aQtkG6pmYoMSa/LoNAs9hl8Mkfke29BL/tLrZ3taatIZS4lqYI6u18NgHm2RRIMQn5DG9HMRWIfq20VNl1h2U8cLsVnHzWVVwXG/6b2n6ZxDyIJBGI1Kh1GZT1Zicvllte+Osr7v3Q/bf6Tt7KEYXMCzLRFp/EnxGTYmkSNxtGLbEVbCpNeubm+szPVzz9Q6d84YdXzd2fOuxukwJJZrLpF7MET6qCjcaJUAf2XTnDd196IIfstxl9FaQOZJnDiyJRCSHiM+Pu3NH8D/H50DvHFR2o+ibbXJe2mfkc5q6l+57X0n33Z9GL5tEBsMzDouKiQssjbfDqIXeoU5yKbUICElMXltR1jQbNMx+faOIP3Uh93tnk++2O23a3YRdP7qoJeVMw1SVuxXIG3/kO9CMybRwGK7IFrcB1PHEQjRaUgVaKGyhxw4D8gO1xO+1jBYzPRpAd4iZNgJoNfZis+Gz42WrfHD7Fp5FfPUhJQG7Hvqte+0ncc2L8Hr1h4bQJa6uIR+sB0hQW9YD+j74EV5U29c096gUVEz4R723tD4IE8yqzQiZNf6KAmM8SQfFrVjD1N29EsxxJBZILqeHRFAsx8Vz7C/Q//inYUBmHRg26LCTvPkmTrYa6gg2Ys0N2o3jUs2xd0DgmOENCQXh7bxqg7FP/6od03/s/UIpNuINDq4ALQry+S/XNE6lP+hqSD/C77GMFXdkda9LYWmR1nB8WfG7X+1Ac/SRa+26FdjbQftrfILPLrbhqzLGdt3PaVE5qA7Frz1D/5qcsvOptlMcdi58p8TutsZ/xmTV9ms8+vV73X15J+T+/QudD2n9SUyqALjEhDlkEOopkajy1lY76J7/E77QEt+O9kFCjsTL4ZKjsfBr7hD+jYSQRGj+t8T0/c0KoI60MttlqliN235w//OYKLiwb7z5JdZMaji+kIson36p2C6qw+txu2frZ6Vcd9fB7rfrykiUt6vTjE3rpJDY1JsXSJG42JEHqNJofxoZuxbVzgef8+0lfPu7KdffDZbsOYXWSvBSa7k4cg9wFw6o/dutlfP5vD2HLZRm+yCjEOCp1GZCgVOLJMkcZbaG8o0OrHpJ3bCMfLEAxBYMekiAI1c+/zvzL/obw8z+gHrQfEUwmtjFklBCRCoOdBcUlydMYI04dIi4lFd60ksYwJc4LUik67SkO353WkY+DZZsDICp37dVenMnlLtuM+pTvES9Zj5Y2UZNWhpQJqpiMDF1Fogc5Qh2RqQx16yge+pSNJ23OjYqaTYnFdcMOLLE28ntvA9JZkiBDacN3WUri0r97C4abn8Qk7grxfyruozULfGaecDMryHbfGl3eR+avQ9cNkEptGhwdsdL0eChMA1XCxYkz/TvVNFQ2Zbji8YeQPeAxuFRoSLJYGL18UtOMAQk1/Y99wrDhqsQ8EfvTEtjAdDVGm9yrNaaKB+5HfuCD7biNGqdLU+G6TIN8b02SWLPwj68nXj0PElFxuBiRlhV3iiCZQ/84z+D4k6l+/nWcn8fvsCZd3wh5O8Hdxpo1adohUXHb7UH+kMfjppenQi39XDWwNUzEvOc2Yf3S/gLSWYJeeT7zr30pcukAFkrqn56Cdn9Pvu9BRHR0LoMFmwYtrsNttory9J/DhhJ11rSj0VEYiKEhlnlkIOm9gxsAvUj5i5MpDt8Pt/VuSEwFqMuMpyTYtf4z7rcb/mhTMIVovGkUgghbT3uOPGBrTj93HRcvDpJhsqa9JFmSqCZYYG7oFgG82+zyxTKecMY1D33o3lt8qSDSam9CMTqJSaSYFEuTuNmocGShxmUZZQWXXDaXPee9v/j6iQvVPojsPFS8SyRfsjSSD0mdRlOXR+C5u2zGR15/KJvNeDTPyWOAoCyoo507onPkHgYhkMfAIDpyfwcXAyK2GWgNecfeW6wgK+h/7C30/vUT6LoB2g0mfx0tKTDltsZzBGiljmewglIxHDi1JnM+Ky41WvEkmKy463jiVgXTL3sKU6/4Z1i1rZG0Bwsbb8Z34YgoUl1P/cszoAxm+pphQhZRcCiu8ObtEp2RuVXttrtmLa0HH4qs2sY2yGbXdW7Ukb6Z0KpnnKQY0s8L9BehswTKvnW8iQk36ax7WpXWyU6GoJMJ0yTuthGDCUIkg1CNNX67NRT3OYz20/6a/H474rZtEXvXwzU9pAXaMg6KaxofgMZo0LrKJlAUwKxn+hUvx2+2LWSFQcWysTVt0IUsQeZQCJHBd/6LuLY/hInZNMkmV5rWBI3OhlKl4joZ+eH7kN3niFHxEauROpzPbZ8qu0heEH79v/T/9StQAZVLUHBs2oLa+u0VbQu+L+gVXcoTT2dw7FfBryfbea9UGCbUAEqYvw43Ju2OT1O0Bg7YRAPrVTWuUoi3KFIjWQFza1l89xsJ//sHNDPRDBxUv7qI6pxjyfa/D0zNpv1Ck2eWQ1ZtQ/GwRxGuOo149jXIjEO6guy/FBb6JsG+YMWozHgkcUiJIH2ozjqe/LBDcCu2gqprY/9YbZoKXopgMj72XsS8p5QRB82VFWSeQR1o1RHaGUWR8aQDtuT6Czfw63VdICFaqtquYaO8G+Mw9zC4nqy+YlAPjj/liqOP2Gurb22xpCg3SQRoEpNgUixN4haiqVW6Cuedd93MUz7yq2+e3q0eQYgrrHvjRzylZoLkbGJgLUTDhr/l4J15+0sOYCbURBHyzFE7h/ON8o3xNDM1HLy4jCK74xcyafDPkBbfDJ1by/yrnkL5jZPguprYD7iW2AYbIzrtYRBt805dVgkGNbD+XOJiVSRjR3DBtgxxoFlE8gzJHP7+2zL7T/9K8bC/At8iqiLObZxU3MVD6opsxz3offkziVhMIu2myVImyHw0CF5SFBRRXB+0F/G7LyHb/T6jKU+dpkqboPglPkfrMiUoZqosecs6w0XbkkRtpPjcCLLTQIQmhdIk7szR8O3+j/fpsFBq1EBVjdfTWYKi+O3vRXb/h1M88jHkD94Pt1rQDdcSrx2gbUVVISbJcG++YyJWbLhVHTqvfhMytQwwyB/O2bPXQGrFGacnK6DqUf38m4RL53AtQWtLiEUEqR3qJK3XmkQqBbySHbgbxX0ePBKrkCTvH+qR4pzPYXEDi//yJsIl69AqIm2bBFEAXUWmHVGiTcuqkc+P1Aq9QP2D06h++lXUz+F32tOgaT7DNVLdVWXJ+/hnI84kt523qVjZG01qNNzyGra4jvIbH6f3vu/ae/IgfVuvNChyRZfyR9/BbztlsDnF9mmfIyHgspzW0c9GZtfilhdMv+ONdJ7/WjpPfTyEK9ALLk+Fo4nqiHqksGPruj7xmrNo3f8ImF7BkJDrTEp9UyZjqNwIHDH8d1TIPdWgBufxLZOBz1sZeSvjyPtuQ/v6AT+9fG60RpMat5lLEEubitm/FYTNryrrXU86/cp9Dthx5fe3Wt3p3/JJTmISk2JpEokjOd5giYOSGo93mL9SiJxx7roVB/zHKf977WL/MJAkB54KIzHRBhrSrfMjzLJ3fOIRe/Kix+/OTMsRc08NuBhQ5ww3nPaDzGEdL7nxAnqbRtm7MWQrBmJdGwZfw5DEqldcwPzfPo/w80vRxYBmaQNJm6pES+Zdx6O1yaCrgjZ2PICbzWEB4+RETdK1aYNTh3Q84iPtVzyOmTe9B7fZ9glTH0ek30F3BDsbn26U/SFs5S6RyNcD60SGCr3mt4TTL8ENQDs+CV/YEAfPCObZKCelpmEMayke9cSUbHnbrP8MPpc4P7yuDfxDxvkC8qeFHO7uUcVRw0RVCUnqt/HJGkSx5zY1AkRvWTTgT0YznR77fePsJ5+ehu+CENX+qQHcqAWRoF4wtGFp1qQbnFNjSbOpCtp32biV9+6QP9KsO86NRBF8BnVlwgHtaWTl5uSHP4b2E55O6/A1uG3a6MJauKoHhUcqNd+lANISWo87jOIBj7N1Dxk9g+PPnoaRIlyoqc46ET3jEugKdGxtUBz4aBOVrBF6EONJZZDtvS3Z/R6MtKdTITYG123eVz2g/vWx9D/1NdgQ8ataxLlgt81shpYRV4hJlasglUMKh+YGQaSyCYxuqKi/dxqDE7+GlleRb7cLmhXJ18obv6iR1W4aXmNCDhv5XzU357hhLRD7i0hWEAZd4m9+zsJb/w0WAhqjIRu82vXWVKwu1FTH/pK4cA7FgQ+ywiIrgGjS3jGQ3ftQiiMfi9tyFyhayPQS8kMeTn3Fr4hnX070ipvOzPQ3WPFLhHj5WjReQX7II2x/jMHuB4034ixpVdp+CkNxkZtdKtI3febMTgSQzA2/lWfCAbuvZDsc37noehrTXxobjkiiBzAUFAITg7iqrHf7wZlXHnzo1su+tXLlVC9TZVDVZJkVZz5z9Po1eXbjZ8cUCJO+4x3fz53E7RSTYumeHgIuwY8WujUhRIp2Tq2QRRNe+PGZ1+/wvP84+b+uj3rwsCjSpELTZFOKLe65Z2pQUqnAbIfvPmVvjjpwK5bMFpS1/ahTsT+5FYnVXyi0Ls0fouojdTnCsotDvLcOGQLOEy86g4VXv4hw9lq0Z4WSC6m72c5ss8aZBHYZGR9KkDmk44zHVCky5SBTk99t+6SC53Bth2w3zex73k7r6OebN0aWw9x10E6yuv0uknlLCOrSioSytxEmP9b9W5SdvVOEy8yAsTUDLWHws5+gmUJfoBCkk4Quqpi8YcSSgBzoZMi0QF3TeuhDkOVbDPlHsgkQvEn86VBVs30Zez5NsTEVqum/YS4hpmgVJDHvoljCpEqUpEyWEpmYyNxRZWMUTHPcG3yJBM8Rx7CR4sQI2s6Nvh8EgiaxgfQ1nBARah3pzohs7GzQRD187/ZfkHE3nkncZDRcVTChhbIHeRu35c7kex1I+ynPofXQ+xlUL1wH6/vGtQxK5xV/jdt+TZKOHivMxmOjQk8JF51Bfeq5sMSZ4ECMSThCUW++bK5JwsWhEnHLM/Kjn4HUfaQw3x+t0uSjaTQ5k0eP6y4kXH41uq7CzdhxZDGamEXpzFKgJSZ6VJp4BYlLCQ7JHTolxEt71L8+l8F3v4oMLifbZkfoTBtfqK5MdrvcuAj6k9H8TPJ1kzwpdF5zEd2/ew3hgnlkJrMJV2EoBuPEpgnblIN+JF50OfUvv0XrPvchTC/DNXA5e7Cs6elNhS/iEFWK+x1Oecp34doe9KIVpssccTHATIZUSn3uxfhtC9wWOyFTS0Zy7+mz0948NLyppslXLo4EMG5FFF5Ys+dq9l8+yy/PvIw55w2OHSLkuT3IUe29xXpEFUCZq+L2Xzz9isMevMXS722+5exCK/fEQYBWhoObLJQg3ac6Wpsmcc+Iic/SPTwqNQXXfq20x2BvlUIVlONPumKXh3/+tC8Q9H6EYBlHlhY4DYYpr2rrmkXDlVN4tpxq8a3n7se+e60m80JZQxFryDzRJTxxo75zR0Zj6FcNRupp9WAkW+tz6M4Tr7+C+Te+mHDcZQYNC4pzHmaAxWjqTlMCXbXuWtsjZSRmDpkR/C4rKB5wMNmua4hln3D+eZTf/il68QAjBVtxUDz5UDqv/mfc0s2sgHMuScOmDajuYxjtFuEX36L7hU8w/dYP4VZta5j/xhNo/P3c2aNxhV9/DXPPejTx7PVoCGgB2k8+Ki2PDgJMe0QilJA9ai/aD3kk+QMebyaJjWFkEzfl8TSJW4yA4m1Gg5Ca5qo4SfyCsQrHaBV6k4luHZTsFjiHdYjmjC7G8QBS11aTn/Xo66qKG1swAqae6W5mEakZOa8bJEwQIgE3HJBP4lbGoGcCAeOGsk2EiijeFO4GPcIfzqA86cfE353H9Ds+TmxN48SN4H43jAT/a/yB4pk/Y/3jX2R3ZyXEYKpoUmGqo4DdPRYiDlblLP3RD3Ert07rZ4LSJh87jTVSlWheIC4jnvsLev/zWcpP/8yEFhYUadv6DJgpLw6KiFRprDot6JxN/rUA7QXjnjpFOhns2KH1sAfSedrLYPMdN8mwFRj5Dy2uh85Se/Y0QG+B+be+mPILp+A6GTqwfcfnzozOBZJqA/SxYs87K6Z2nGHqpc+neMxLbuHFAzFG9LT/ZcOzXw2LiswocQ6YNnU8kxaPuG3bzP7Hh/F7HTZaz/sL9ueYfUMse5vswbRJUQcq58n7JSdf1ufZH/olv18YQ9ZJGjF7sVF0qBOKJBVRGZD7U3/yzPs84eD9Vl/i25mtF1VNKRnFzdWyjQ/iJO4RMSmW7ulR1cTcOilVhFjbCNoPKr7+y6v3ecJXz/w0UfcnqGGAixz6AyuSkBHcroGSec8uS9p85xUHs/s2UywqTDuI4obrSl0GMi8JY37HLzYhVPgQUrevN1JGA/OkqEvmXvFU6mP/AIWHEmS4ITtkmUO7EalS0VMpsQ0SoPXwvWk/7yX43e9rx89Sd41IXJij/9G3MfjycchsxtQbX27cpFBbB1KV2JvHTS1J57Jgzu51yeKH3sTg8z+EtTXFX92fmTd+CKZmDf9uuuOb1rW8o6ORyE1/9j7+Zgbv+jLRgyzaFY5T2AQvB3ZfQefhD6H1iKcjW+2avDRGn1mMNc5lMH89zK64A9/Y3SeGCdtNQey0gd+RRjKAb6Y5SqHNTClxSRQjvjfbzs0kG+OFzs2e2/CYSlAlIDiFII7WWK3cFIGT+MtGqEt8mmLHGA06l3grvjW1kam3mTUL9OfM/iBvmYDKn2pqhNKaRc0xBousf8xhxHPmGtClwe5S2KTCTFo1KG7KEXuR2Xe9mOKxLxoZtGoYcYgaWF49sD+zFmFxHVx7CYPPf5Dyv09EF2uiV6Rrr2dFgk1ymoaOIQ1ssqEFSOHRUg26BrjNcmY/90n8DnttZBR7sxHrkRgF2H6Ut+l++u303/oF41PhrFjMjUslpUNzmwJJoabQ6oXoxaZPU4IUnqXf+BJup3un10kyeDf8HJK/YP8z76R/zJehSMtA5YZ/B0Wmwe28jCUf/QyyYktUPHrpuVC0cTvsY8Veq2P7X9PEahqAtyJUlUEZabdMcv2sy3q8+H0n8otuBXWaFQ85YAmfSwPXs3yFEMkLOfW/n7b/Xz3i0G3OcVEJTkxzqWEWTJaNe3xMYHj38OjjyIlUaouDi5EQ4OsnXrn/k7521n8wqA9ASWPtzMxl84ajlLwOGhyydxy5vMOXX3cYO6xoUUZlqvDQEPUVKlUbbzsxPsGdYBVyzo94PkPPi4F1Nb1n8V2vovz6mSbQUEXLzAqDKTjnoGey5wB0MlQj2S5LmP5/L6fzsn/Ebb1bwqVbwhk1Iq1pZGqW/MAH4jaD6dcfg19zIJJ1TKggGQcOFe968yAZeunvWHzls6m+cQbMKxRC/P1lZDtM4XfaG/LW0Pm9wbbfqSNNBTTWiPP4VZsx+ObXYEOAGbs33PKC4vH3p/3av2XmxW8ku/8jkM4yzITJJYPF9WiscM1EsNW5EdZ/Ev+3GDY00p9VxBSxGvROA59zQu1kCIPyQ7ycjNBUiZ9Sm2wZirOGbwSN0bhImjgspvFBrdYYDtH4S6KpOooJmiliUL+kjJZ5h3MJItj4rqgxmoYmmNEO3iR7ikxgd//HcOOcm6qHuBxxDteYvBYda2jEytalRoESxiYgf2IfcN6m/M06GAPx+osIv7qABufsgyRYsq3Bkkxwcd4gmV4IGy6j/fDHWvFRdKzxl7fs+PUAaPYABedxRQc3tYz8oCNpP/5RaLwcPf9yNEQk80hlEDwJ0HB2JQrOO+P3VKBltLoNcG0hf9QBtJ76SttX8iL5Et3C5Lt5cJJRLVlBfdx/s3jMB5FMkR5IEFNbxTh66gSZBqmVWKVrMptDPw6POfu2F5Ed+thRNYAQNdwYFpc8mvKd70W48KeEy9bbe+oIDkGWe7RnHlS6UFKdcwL4PoMvfYze2z5M/5tfw2/dxu28N7jcjt+8p7/A2ixAluByi4PINssLHrjvVvzmtMv5Y7+21/IJmhexe8Ql7qs4y2c0Ep1s9aVz1h6yj3On7LjL8ivbXqj7AclMmfbO0NSdxB0bk8nSJABYqKAdKkKe85UfXnTws792xscRvybJ51h3JnEQTB48LTbeQW8AUx0esbTNR15xX1ZtsYRWgriEKqb9x+HF4Gp3KmTUTcHV6opY9XCdJfS/8SF6r/1AMtYVGKi972lJym1iEIhMoAQ0Ujx6d6bf/F7cVrsZh2ZqiW2ojUv88HX6NikaLCbI39iUpOm+9RcsKfAZ/f/+AL1//rhh5BvoHyAScdtNMfOlr+C22u2utbD3FqAzM/p32WPh755JdeJ55PfehvzIh9A66unWic0L6zJ3NxiXK8Vw8jGJv3g0Agtg0FyPjKBr0YoWhaRAZp9BHYxLApDnN3jYo3nXSOIy3bBX0uxHotzk92/qBINVYHjRJNcsVoA1W5uaMn8IYThZUicjZbBJ3KqIZQ9gY3hVVFN2a09BvwvtBDnrzhn8zGfG2Sn+jMlCmi7F357Ahsc839ZkhRjNj874oan5YicxnDo5L0x/7E0UD33uxsdM608I5iNIXSF5kYqTwu6PtN7EP5zBhmc9Cy43mJfxmLB9oRR7vbGphetkaL+28yqE2S9/kOxeB0N75qantH8qmj1h0CNedylzL34mes46qEA7AqUV+64WkGjFWi1JlDsiTohRkMIehOKJB9F5zT8jS7e45XWz7BOzAucc8Xe/YO6ZL0DnAtq392i/HxnlkWKcrszZ/rjMw/pA+2UPZer1HzSvrqJjDb32Jk7XbibqoGQo3UqZanuIsNirWLdQ8YL3n8QPrpqzfVQC5jmBfTyxphGgsn+nSVOrOOPTD9v95U946I4nzLQcMZrlh2PSSLmnx2SyNAnKEOn0Bgw6OV/+5nmH/tU3f/spvNuDGI2PlGUj8nUj7FAGk6+rI2SOR6+e5iOvOZRtV07ZhMoJvQiZF7JMcK6hdwt1FajV3Tn4Aqm7tVHCXVdIe5pw1YV03/RGZK5Gq4hWauINwZSXdFrQxYgsd7ieILOe4gn7MvOWD+M228GOVXSIjQKT87bhN0aLIpYwtKZHbPM6LeIN9CIr4IrzmTvmJZSf/hEMFO3pEJtP7pDMEedr4sUnURz1WBNA6M0jf0ls+G0VSe47lj1iXeFaU/iddqD18KNoP+tVZHsdBO1pYpYjkpl0ep7wH8kxXkJp1yuGNJEIxMHi3caH6vaMRthBNMHWFOOMpeffS3pWYqRbBfLC01cYBCHESNCIeEdUJYqjLJV+HalDpAqRSh0lQohCXyFWShUjg+gYRKUMUCFUqQgqa2UQTRclhEhZR6qolJVShkglnlpNoKZCqINSRSGqGuc+RCuQ0gQs4ggSidj5+Ub4IYJIAydsku0/ITowiY1CNCIJTqWxRkKVJhKNr1HDE8EabnmLGCpk6KF0M1H37dkOddp7MliyinD5L4i/vcpEDJxNkiTpIgr2oaoKrm1FsYhQX3g2rSMOSTypdJOn83ZJabRRP9VqMFo/UtMqnPlzyq/8zKrwliAVaOHQfmMT4ZFCRtPMWs32IELxlANoP+M1Y8VhNEPcW5qujKmFEmsW3vpS9NeXot20m1Y2ipVoVYAUHh1EEyBoC1FMMtu1MZuFvVcy+7b3I6u227R722ejaWxnBr/tNPUJJ8MgmIS4F/CCVsnjaspDX9FBqgX7ihRCOP9i6hO+Qf7QxyJTS5FQb2w+/H8M54SuwlSaKvaiMtXO6BTCA/bdhkt+t5ZzF/pWWLtUyDZ2IM7Z2DrRzpLM+BbfvOC6A3YIcsFuu664MBdFNOLvcHL1JO7omEyW7uGhASoiuXd8+PO/ffTLjr/w3dT1LkNjN4cVRA0MTxNPycswy3j4zpvz2Rftx6rVUwxCxIkjjwqZDDmQsU7dtjQyL0OkuFNUS2zMU0rk1FiV9N//enof+h6uTo7qzhsGvGyMEANaCC6kffzAzZn9xP/glm5mxwq1/Ve0LWFIqnob/T2FVj1L1Jrz6C0SvSP87KssvuO96LU9dK42bHwBlIKrlThU7InIsoz2K59C56+PSe/lBpOsO2nEchHn02StHhivoegkGKS7MY6+8UaBEZn4pjq1Dd9hEpsUjTS4JrSOotR1NH9f8aRHGurAXBlZ14+ce+UiVy4GLlgIXNKtOK9UzgoNrq7p5I7xBAwfxdBotJH5db6Rl2KI8VNtqphR51fVvt+YYSskI5/UhLA28H65sL2H3acdm3VydlpesOfKnM1mCzqtDK+BUh1KNLhgimxMoTN3btJO/nNjjIfSwIHtHwENSQZcQ6KObCLEYOw5bgQCwm9+yvzTX0LYEIBU6NiibD8XFed9EuIRNI9QOfKjd2X2Xz5r62yrkzzZspvkTGnVt0Iha8FgkbnnP4r6l5dBqQ3Qr0FW49pCqGOa6ABFaijicSs8Mx9/N9kBR43QAu2ZG73en4y6Qqs+g8/9K4vv/gosBlzboaWkUzBOlHGkajvnaYFFHU6ZxHvYPGfmA/9Gtv+Dh2stN+XXFyrUjYqkjT67uk//P/+F3ge+DOtrNCdxtjyu7QjdCue9TbhqwbUhRsHHSOuNT6Hz3L8f8UtDhdsUL6abuzRlTVZk9EKkk/KJ/iAYh6mquWZ9xd989FT+5+K1CdKZClnnRt4BITV+A0nZV0Dime9/0C5vfulT9vwWgNzZEDGTuN1jUizdzaOZmFQ2hLAIkQGOwil1MAnff/7c2c9768l/fDVVvReJjI3KiAsZEwlXUsIigArP2mUl73/+vixbPUM1qMlbGaEKDJxjCr3zy00luJv2uwYZAYPhXXsx6x/zOPSK0gqUaGa5MYopHAkGgysiUmICDZ/6N4p7HwYuHxU9jYDBDZWBhkaEje9EKgBCjTqPrLuc7ofeSv8/f2YqYHXjNpPU4FL3W6Y9ca7GTTl0oMiyjKVf+TRu+zXQWTJ6n03h1JzPzSQJk/jLxQ3V4gKK0xtPLEII+KQoGaNNd/AOn57fxldISCrFURnUissdno3RZI0E9rBnHSI1MlSmG5SRWiMuzxCFuo54B31VLr+u5qTLFjjhmgGnLVacVadssDlagoSSeesM1zUMCfo6mj4PCxkScbwpeEjfTwtLU+DcsNhNdZQhmnTj4zQKEc0xG3XN5vfj2LFURzwFTedWV5YghZDOXcEpB+TCvjM591nZ4sAtOuy2eTuJUji8mvlpjeKdw/t0RZIhd5V4Va5JxoZ+MlbINRM7p8YrCeIIag2jZnltlkpVpVYhb4rA5mMEXGAjyOM9IsabPk0x1l+g957X0f/ST9D1AabMC0kWMRhYYYqZGsVEHrq1FU1LPfn9d2L2Xz6OLlltank3N90p++A85fFfZfFFb0MbyF8/jN2iihTOBB8AGuVO7DbMn7gfM2//pAnwRAVJ4gvNZxiC7bPja3FvztbvtF6HU3/Ahme+EjcnxKlggg6AZg4d2N6khcECtXA2io02NdFMcG3P1BufQ+vJL7PXyYtNX/sbuLgGa4DEksHn38XiP37GvKYWmnMJuNrTqBE65817cPdlTL/6lWRHPNGmaa1pa4jdTtOaa67v8caPnsanLro+cZfUGr+D0h664XohaSEd5sRn/+P9d3jXK5+592dnWta8qRDyqoYiI9Y1LptwYu8pMSmW7gHR65Z0pgrKoBShpsKTFw6tA+qEt37sjOe/7YzLXk4Z9zF3b1OWoaotwcgTaLdxr60jtHJetPNyjnne/myxqkO/DLQLzyCAryqydr5JalZ3imgSrnqQstEW/U+/le5bPm8QB28kVobw+sR7aCAgM0J25L2Yeft/IDMrRupuqrbJ9+aH6kcx1jjlJjdoLXuoOOIZ/0v3bW8n/GYdMUs+ItXoPIc5pDmS45fm6EINOUas3n8zZj/+dcOEO7Gu7F1kynR3j+aZGPpYasSLw6MbVTyqaspVXjbi7mgd6NeKzz3FmCx3FdMQRAOijoBSB0GTMaXLhBrh8nUDTruixy+v6HL2YuBntVgVhjPuXsMxaiZCmiq0phjRJkVM4cQSkGYS1MjcDQucxmagOWbze+nYzeimGWeN1wBKSmJ09O/m5xibQjXa4sPr1/xMwteIGz3jzfc1HaMp3ISGoDWaVinQ76fCLHJAAYctybnvZlPca3XBdssLNPNMeWgRKaMDr+QCQYRBqUwXYwWckxvx66o6kqfrOwhCKwdNxtyDMLIxGq4WUVEVamfCm/eICKn8lzSNT2tZvOL3zP31M+CKBeK6aKp6yzNYZxOPoQ9OKaiGsQMK7j4rmX3z2/H7PsjW/WoA08sBRol8d874ptWA+ec/kvLHl0Ah+F4keMUt8UjXPlM0EjMx76WW4GZz9MoaZmH20/9EdtgTN566VX3EF9Y0y9ujJtY4hzZ9Lf7xbOZe+jzimRtws87WegWphZgp0krKfI0FRaWJzxqQVgaDQPGMA5l628dH8u6DHjFv/XkFS+KYaV0hVUl95nEMPv1BqpMuIi5EpDC4bhxEtA3FfXegOOoh5hc4s2x4mI0sLm7jKAeRouXoL9a85H2/5NMXX28PVFmnRrCawm9Qu96NLUqVuheiZ7/l4B3f+4Zn7vUpJ54ih0GAVqyt4JrEPSYmxdLdPEJq3PZiJA6U6Y6nV0MnBErneMfnzn7e2065+OV0q33JM0uKmg7xcJLEsIPajDReuc+WvPl5+7JytrDOtNiYulKDstiiWeFad/IEXQNRFecyS2SIxGrA/LMfSn3Cldaxww0nS8CQOGv5n0PaMPVPL6F44ivtmGlKZAnvYLQZahjCHjTWSNk3OEaoEjRjlt6H3kDv098lEUGQ2jqXGkd5nAyTvlFHM0aFGcF1HVpA+6WPoPXyd+LL3kgMoZHfjQpV17hSk7hNoxug5dM06GZC6zA0UUWEECFoJKqj5W2sVJlV5HBCVGkajIaaOgqSm9P9tfMVP72wyw8vnedzXYWQ6MlZMUoGIE1m4miq49J0qOm+gk02hjfe+BmnIiroaI1w1lUeI/yk4kZGvzs8jhu9bvM7GxVKTaEz9ntjLz2aHDF6jRucnuGjUjIYEmdhI7PiBN0TGYMFxlGB2Py9KbTGi8XmPZd9U9RygafNeB61zTSHbtdhq1WFJazBpngiQlusOIxaU6vgnFCrDP3tAvY512nUVIg1Y3COmkgZHO009MelpO3uPhiuupCniX9TUES19XJqlnDWccy96GXIxQPjB0lMSE1N043R+u1XFej1FSzLoBvQJZ72M46i8/SXIVvuakI7remRyqvz0JunOul7LLzmGHRDbetxGB07ZpixeIrGg48k2108am+m3/kZtNUxS4M/BX0re5AXtrco6GCBmLfwZY+FNzyX6lu/tUczj1DasRFgoMSlHrchiQ2VERGPLPfEtSWKIz9wM2Y+9mVcZ9aKP7iRSM7NRQyVtTQayFzzu3PXWoF5+XmUZ/4SXXsV6jxuxWr8XvfFb7mzfVadWWJvHslbBuVLMEStSuOf3obRPLpliMSgvP4Dp/KB3101Wrtwaf1oJtQ6WjecNA2bc/754B3e/sqnrflSu2Vqt0EcMrCm8CTuGTEplu7mUWO+Ru3CMLxVluHrmto5PvBf5zzxtcdf+BaC7kXKk4bd1UjS6wUkFUrB/Apes/82vO3ZezM1ndHt17SKDO9gvlJmQwXtgn6MtJU7Pwyv2YDHlJni+aey/vHPRPqR2IuGwR7DwvvoiFlEI7hM0OhY9uMv4LbfawRxGy9Eyi7g7Pi9eftz3NtDhPiHM1l46+uIZ1yFLpiCUgP5ANuAxY2ZLuYMoRgxKm5Jhi4E+37h0anI0g+8A3/Ek4aGjhtxfSZxu0epTSIlZJlNCwZ1wGd+owlsrBXXVMepuKliSpKBqg7UCDFGTr1ywHGXLfK2KwcwMPK8ecdkDCuQBjYrWAOk+XcTjT9Sw1NsjIs0JRCqqXhythaIJEK0A0nQnNHBxt7IxtOy4bfHi69GVXP8mzeaLjWHbRKZNJvT5tyb99O8VxlNvJo3Pjzm2CSreW/N+x9iW+UGBVl63+Pn1KiDNvAdGYMuR7UJQajYJYscvbrNw3ec5YBtpliaRXq1oBKZSVM8DRBCjXMel218vXpVJMvcRlOke6xfVD2wPajVMV5NtAZD/zufoP/3HyRuqOzja3voB6RjHktuSQ4LVtHEDHxfiJndG9IWZHWL4hGH0H7S85CtdzeBiOllw5edf/7DqH92MbFfp/XemoEbTQkLb82ttkMHVrBpB5Z94p/x9z/aYLaNCe24CmBak81/SpMI0OJw/+h95I103/U/5o00l6B9JFRDx6XizTZsnfKwkHitGByRWc+ST30Qt88RiMtM/a/VSa+zaca4wz0SzHfJZ3YsSDdvHBkHNxyvsWc/9uZw45BwsOnU7YB0aJaDqlcTck8Ajvnoafzbby6zNSzz0K/s+S4yQ83ACB2SJe5ZkZ3z70fu/sa/ftgO35pe0iJUAX9Dpc9J3K1jUizdzaNSyKuaKs8MHhKNFPm57/zhyBf8+Pz30q/2IvMjFbYsSyTIlKHEaAuK2j/feuC2vPH5+9EPyiwB8my4eVfJgmkQII817q40pm46ftWA8jufYOG177ONqOlw08DurHvebFgkGN7yXxwPs6usKe0yhtLfMMR8j28mujhnjuoxUn7/syy888O49YrGmtg300NXG4TKCqUElxrC8Kwbppkzsu9C6ooXQC5IV/D7rWDmA5/Ebb27QVeKNOFCwefJ2+gu9BndRSNgj1F+E32DQVnTShPbMjpEkg8Zlt9pWdHOPH9cP+D7F/X5ymULnNCPVmy7pLAoTQHRJPvY/2maoqhis63UMW+KjKY4umGBM/ySjDiLDaTN+VHnnVQcDEURdHTPN1C4RhCm+foQpseogLFxKRtB8W40yRqLZiLW/J1xMYnx4mv8rY1Ny3Cja9S8xvBcmvfSXIuxgmqopDU2ZRJGU7Dh1KkRp0jTLEnFZlWaEapTnro046ClGUfvuZTNlmbM5N6637VNt533dh8kvlkUKFLyORTRuZP3of5iEaOtz0XHhHAaKFkKDSXl1z5I7z2fhOsDIfGTENA88XemBZ03IYiGZ9qs3xoVP+XRWU9+4E4UDziSfL+DYctdCCf/gIVXvJU4bzCz2I8Jeu3huoC2nJllVxFpeWIIUCpuRU5+wLbMfPBrxlUCdGEdMrPcTjrUIBiqYagU2Pj8FRBq6uO+xvyrjrHxdKnETHE+Qwe1CUwIaAY6MB4tgGt7Yt++rznM/PPfkD/p1aYYOm4I27zen8tZbcQ2Qm2/6wTKLjFrDyF9qopUg2TyPlYYjr/eoIcW7ducexcAqc2UVxHoVyyK493/dTZv/eUlyTcywXSbtGfYIIr2tcI1a+A5H3vknq98zlHb/W8+VTDfD8y2fdKeuf04WJO4Y2JSLN0DooqQxwCZp9ur+MqPLzn0ud88+yOEuNcQFF+HEcyuVuuo0CQFEWLk3x64Gy98yp7MShzidQf9mihCx+nwaws1TFcV2snvGmJSY508ehvofvQYyo98j9iY+DVFUYPCwZnIQhrhy/KMpSeeiBRTo42h6cY1G0SDmRc/wuBfewkL7/l7yi+dakRjNaiALMmQxYAy4lq4WtBcUY242hOzgAbFq6AZMOOgEhgoUlvXPeZQPPdQZt70IesgjsPvQiNRPumO3dZRRcjGRB7KYM0FP3bp+7Up0U17WLdY85OLFvn+Hxf55JyC5NbEaJQPm+5nA5sDhoXKEPaWvl6HlOBjX2+gJjAqUBpcl44nLuk1whhHyDewFEbwPZfWieYYDYxlKKwgVkwMn4NU1DfwF0mFRmiKkbG3RDrv5meGvCg3eu2YJnBR02QnXSM3dq4qo6IKxiZGcZQgNV+/Sf+bpmEydnLN+2wmUOOwwGYyNbwOMnatUlLWFF8+g24Pqi5/tSzjqbsv4ZCdlzCbC4u9GhHHVCGJ7wRVHKmIjiuA3W2jgQ6PcXm0KofJv2qwqXnZp/rep5h/4/ug43HrwkgJT9Uu95RA1+5TkYjMZuhcA6eONqHvOKTl0bmabN8VJrZxwfrUOFOkApGkfJceYNVo63euxF5EvKmmTn/0LRRHPGlojzCc8KcYwtB6C9DuMPTiq3owdx3rn/l49LwFS/KXOeRahdwS/9h25mMUBTftCYsBcdEEF0p7j+3nHMzUP3wU9QUyWEyQ73p0G/8ZprCaDL7FjaEwqr4Ve0VnY3hh2k+b96u9eSvuxv30bqcoy5qiyLh+oKzIdIiQ6Yvw/s+cxd+dfInxl2C0zjQXaPhvbB0tCtB49ucet9eLHvuQnX8xg3WHa8An37jJbnr3jUmxdA+IEK2oEQ/fOe6yfZ/837/5DMI+VNj4WcegKk03uvnFLGNlrHnzw/bkhY/dnZZGXGFLQq9b0ZmyrlgIUNaBTsqdyPxNonDulDHW/dJ+l+5bX8jg679CusYFarhKMQrOaUqXEm8pB2llLPv+V5DNd7QNqVyEIhVfzWZfD8aKJkf48ReZ/7f3ohf1oAzEDviBoNGUnKSEOAWuZ6+lqeveXM5Glc85sW60S19b4U3SNRvlb7PvfjXZo15gyXqzQf658rWTuNVhQsKjaOTzL91Qc+oVPb575YBPLgrENMltBFUacYVGCW4oBjEGG4uBoVfI+PPb3ASjG4eNRjfjcLOYCpxm8jKc7owl/DK2TsQIsRodRwO7E9lSlVUSmQaoA7kGMnEUWuPEk2mkSKc4gxJjRNQ8nKLG9HKCqBKceSOpQKlCFCVgXkwgDJJCXSWOCkdXhLU4Lle4AMC3xt6nt09A0rVRwYyk0nXVNKEaXhsZg+o1xZdufE1ik1SNFVFORkXmsNs8NiobT8rqhiievh8iSIBcecqU8MxdlnCv5Rk7LnHU2Drb8JTuEZylRpimrkaF0VhsBIWLgerk77P4ujehV/etEJrxuCoSM8xuwSmsytC1cbR+1yRjWTU4XRX4/+ydd9wtV1X+v2vvmXPO227JTQ8ptBBChwChCIgC0lERFUVUqhIpAoqCCoLyk44iiKiIiBQVFCkqKJ0klGACUkMghfRy733bOWdm7/X7Y609M+8lCAJJbvDuzye5977vKTN79sxez3qe9SzNwRioxq6VOrsvk0DacBC2Q2C317lW5lgKZkdf3/fGrPzZP5v5Q8q90+p8auumdpZnNoWJ1UnltjUQFypWn/Qwmg9+FUkZaQzjlL3HbkVFxuaAqlmR5QrZSDACnQvxdjvZ/sZ3m5yw1Mp6wiKn1uB/mhFG36Zu1ZN+qoo2067xcLFwh28Ggd/qZ+YsKHYs0zVSNSJ+H3ot/Y+jTUwJjJqWNKnRnBkF6ws1C4G/ePPn+LXTz4f1mduHJzq3vMLAl5KE8hyu4pff8VO3+akH3vvos0p3gS5fc32Idw6M72ocAEs/4KPYeW808MGPn3fCA99y1htp80nM5jAZW8akZI1LETRqgVoVQQJ/+sAT+KUfPYbxQmWdvLNZjy94HDBrMmNN5iqD7feZRJWs6Hy/HsWhyHstaTNl/cmPoHn/F9GZEJqMjrYmiAGsAWKy5Pgksu1vXkR114duBUfDQt6BPjx/5v3sefSvobszMkumMV8CnSsiXiS/JLCmSBvJlaIpmV5e6YqXYzK72BxB2qHZgyATJWxE0iQRj15k2+vfQLjRbe1Y5lM7tgNP9mt8NGoAKfvaaZJy2VQ59YrEB65s+PNL5xaktR6MdwyKAKmXlGn535ZFaD/rmJMBACqBfak1GtpQK84EFQDgn1m5pGgSuM9EuMlIOH4RDgqZQ8aBQyeRbRNh2yhQlxo+EoJQCYgfV5szlShBgrGjHZFjwYZ4vVUE1CVt1ujW7LUjYo1tyeS59oetQiKhIVKJ/VvF5DKq5hhYnICzCAnpHALttAMxCHNgtYG9rXLhqnJVo5w3Fy6cZr44F96/mWAq7kA5oJ7UG6qFSNf3qfRrKcA1KFDRSQoL8zWU6AyvZSkQLdehDMHuz6Y1mdByzaN3Rh5wcM0ddgYOm8A4/h+R4s3WYDxI7ORERglZDUiVWsymQVODXnUR6793Cs1HvkbY9IaxBfOWW2cc0Vnr5GYw2ZpLNSVID35GwNwTUcuKbGAW3SNv2dCAjst1s+e3rAiLL/1NRvd6xNba1XZmctmhlDXEDsRoM0VCYPM1v8Pmi95uLnez1N3PeTEgG5nQQq4sWSfeS6qwtSIgR1SsvP4viDe6jZm6xKq3//5O65TKVOfWjCnKcMAze+fr0IsuYPILvwErB20FR2Xvm2/2yTlN9v3QSfn2dYa8JkaTofbkkram1giVkFKiTUqKFW95y+d4zEfOM+BaFZOr0CeOcutyZkdGuYWq+tTbf/a2v/Tgex31OXuiyfVDRXNgfNfjAFi6no+5wiglcowW+85bkgQaMZeleVaqrPzr6Rfd5IFv/PRbmafb2wPBggxigHkDY9chK/3GHoTX/8StefhdDmd5+4TpPDMZBTYzLLRNB472q3F1Fqz/w8ipJcQKZutoiGgcsfaEB5A/9HV0WqRzYWA9W2qGgv8rkxcCy7/zS4x+8knIwtVYog5122kOqqw97/HM3/AxyNY/yXo4KSFEi5tGiro+nuWIrg2Ke8GbHma09H0qxfdFhiQWJEBEq8T4x05g6YV/hQwb5v4vZBg/6KNRC+avrlHy/8YCf9jPbCNBkMwVm8rHLk/8xUUN79vTwBRXdwyAj/+zM1ooWc1hLU8BUoDJ2BIDXZz9rry+s9P2IJ5gqC0qLFT88GLm+JFw80Xh2AW46XLg0IXIKFimGglE6T8nFPc3FAmB7N9jWdXc3Q/DoQSCKGWPyUD01xZHyZ7EEb5pL1K63kQ5YBl6MXvioJDUa/kGpA0Y2FLJaFY8F2+1Ki7HUp8vdTZJghjPk5U2K+p9rVSUc6c1F21mzl5t+Pxm4Myp8omZmlvlXP0aFDBVjmUg3+nG1f2s/HxwDWEQ0fvvyrRImawAi8L9dkQec3jN3XZFjlwKrLeZSQjE4IYgQVGkW7utZirp60qSz2MpTQNok5pj8vWkj1NXw+QBeidtu+oiZu99I9M/fzP50im65m44V/f89meoLkBcxZJTC0KYgi4IcpWQawMkEqR7VpcFqssQNuiMduJtDmfb699lSTPlO5M6Z4X5Os2n38/ao59lz++Z3TGaE2EhwEzteR+LNXjulpougmwAI2Hp/51C/RO/amf67b7b+z5llauvuRkwe1Q1zDZIX/kkq485Bd2cU9/tpiw+8wWE424DyZxfO/OGdmaAaF+GCfqk4n4w1jZa/uk/z+NR7/xcz8ZnTx5lHTDuJSkFxECFfuJdj7nTT//Q8Tu+vrhjwnqbWfI6wxmBcdpPY6QD47saB8DS9Xxom2hECCkzR1ishIZA1Saz8Y7Cf3zuihs9/jWnvvHrhLuS1QLlrObGUIIyMJmKQCmG/pMH34pH3+tIVnYsmFSmVWQUmbYwzqaPvq5H7/TWWtaubSj1CRrq72jT35Lh2lhl7fcfz/zvPuW/9bqIgMkdCEjUPihSy0KNfu6OLD33z2E0pitiHcrxCjgpvTMuPZfVX/5p2v+6nFhbAWnOLqmYRCtKHgFz2w2rR9yW/MkvkS/YJERvelgLOldCA7kOnmEVZ708O1YDkgnjislvPZrJQ58ACwtmONHOzcr1//DYSMqiOw7um+ncV+a0rwvZLFnwGYMBqmIauZGUT1/e8v7LEr9/eQurydBYYX/2Ce67Bq5DxqircfHr+q2WcXl8h/L+ADHDQuAOy8IDVyI3WYATt1UcsxSoOhmpWrmiWka9Rt1VOxQbCKt7TrkDNgVUxCE4KuozyQRvtKlbTCLKyA6IpD+XIU4MPVhSVYKIHYf3vNFs8lUjzsRxpnroi//bAVj5kVoQKKJbGLqsYgDPr3cBXIr3pFJjvATvG6PZemKJ+HmrGeWo8LWNzLnrmbP2Kv+51nDahsBmNqYQN+IoVuwd4zcAtzp4lmwxiShzFEyW183bYPLKOorAUuR3D6952OE1N9wmjIKwGC1ZNvofGOSEklW+qbFxd9X0+kFAD3v3dHvC+lXoxiqbf/Mymn/6T9qvbSAEQg0asRpPzbAcYc1rRBcVNpyJqumevzKOljCbY8zOAtAEdBHiXpf5+Vh+7W8zut8vQDtH66sxMRhOqif1dH0PeffFrP3yI8lfXUdJZhEuuAS7MJg4e+ntJIIgJZlXC5OfvyuLv/GKrmfUtxs5Z0uEfDujh6aBukavuIC9T/550ke+ATXoTIknbmPpt36T+m4PdSfOGqYbMNmHwRoyhGlu53QdJ+zKM2Btz5Q3fegbPPGfP+d5Db9nY+zZ4VJnWRJaAajrT3zk8Xd68G1vuHLp8nYDhdMWRuGA4cMP2jgAlq7nY73NVBnGlenr50mpFEIlzFLmM2deetB9//LT716dNSeTsJu96HGLxKRYhBcQkDJ/8oCb89gH3ZjJQo2qsj5XlitFQ6BVofoOnq/X6ig1QYOH79Xqpq9m5NkaoTzEN/ew8dJnMP3zDwMlvi2BDUiTyTUdk6M1hI1APm7Ejvf8O2HHEf6hA5tu71G15Xiy0n7s7ex9/LORJqFzj6V8A2JJCFkIRy4weeKjGD/kscz/862s/+bLYT3Z66bqMaDb2bqEUrMFYxIi0oDWJpVipWLbO/6acKPb/Z8HSfuOro0YVkskweya58mCybL5JY9Qy9JvPMF82TTzoUsaXnBx4vO7k9nNpgKQ6APbfYFS9+/CFHn2sutRxCCAHry5SPBqhcXI47ZXnLQSuNW2yPErmUklTJuWWFXUajp9JDJPSquJOliNUCVqOM4b2ZYeaY3uA0YAkexgSVAJ38wE+SEV4CM4ALqa8xYyGTNACcE+S8lE/+4Ky55rYY/Kx2tv22xlQ9rdmx7uWnCqiSwl0IkWEOJASbMxTn6sBXwJkHJGEKIzWE1qCGHAZknoLKsrEZIEghpA3szi0mTlK6vwmd0tH9uTrNfVGpYAKaYVRT65ZSGE/s/S+2VLoO0/L3VjJejuroP/OY48dFfgwYeMeNiRkXE0NiQiHfjfdxlmdY8NDCSrKq3KFpmfai+T3F9GSfh0jWTBGI042lLLpOd/kdl738zsHf9G+upuZBS752jYCORF0GkipkiuUyc3N8mo1zoBpSZJCEgDue7ZQlkWwq0PY9tr/xHZtuubN8jcouKzN7yuG7uhmrD6lJ+iefcX0dLcdtI3mzWZYEc9U2R3WiViVaGrifq+x7H86rdZSmcyAam2yj+vbmzpO3Y18zu836Z72HzJ09l87UcI24B1IadEmAhsr1l8zEMZ/+KzDCyNF/sE4dpV5MXtdn3amZ1CPd5v1A1l7ayuN/zVu77KU9/3JXrHTb+/hJ7p7UxyFFrlkO2Tj77zCSc/9HY3WbkyVBWhaQmjiqYxc4kD4wdjHABL1/NRHmYpw7xVFkZCbltmGvjCF6/c9hN/8al3nDtN92Y+AwKMK5jNvblf7vsnOX2MCn/0wzfmlJ+9BQsRZnOT2oxqgRCYtjAJiopJPUbxut04VdWlxYPjKJKBq8tuXc3opHiuHd940SlMX/9+ZCOZxWw9YGrsDd7LwjLZeZsgm8LKS59G/YBfvHqr1KGOuyuMnTP902cx/bt/hYsbsuvljV0S4j2OZeWZv0+44a2tid90lc0XP5X5Gz9CngphJZD2NIQoXbyknQmFOMZTq7+YCFol6jsdybY3/Jtp2EcLXUf5/6tjyCaVXkbxW7BJM+9fOgpw5Sxz9mrL330j8cork7FHuTBHZZOFrizF91brYTQAP13fo/LegVyrYxuwhMZS4CHLwh2XIydtE47fFjliIbvbl7EIIURqSR14qMTAXlYhiFJJIAANamwJmSjW5wWACNGDeBH1AO3qJq4wLQOGo2wlQ3BUyDLvU6QEu5M0d3UkJrULNn0CkvtrknxhR/rv0iiIs7Ahhm/6rhaz1o5kUlca4vVTmny+LOgMRXI2AFsm3wt2H/mxZC3zERynWrY5uzHFKIrVQGB1Kwk3rnBGq9XM3ibylb0Np+6Bf9md+fRmgs3CGPh66ebTwVQHtpXOXCL774LQBc7dNi7968rft9U895DIfQ+rueWOwEotNNnW/izDSv0trvH1YZRnPezDXLTWGmEoRYsVefVK5u95PfN/eRfprIuhVas9iq6yIMNy1fVlKuAIgMVoNb7TIu6MhNpbO2BvX3rFUxg96DHIaMGauboteM4tQeTqM4ztjOnrnsvGC/8BrYSokKN4MqyAI3AjbFMWpITdnc523qBm2+teQzzu1sjS9m4Ovi9gxOud5m97BWvP+FMYBaT1PoMNZJ9+GQv1/W7O8m/+PzjqBHS2ZpLIUru7uQpDmXpKWx+219HYWJ1TL42oRJnNM6946xf4rQ991euUSsJK+tqlELaa5wS4+WT0/jf/6p1//JY3O2gtBm/Zcj2+rQ6Mbx4HwNL1fFithfagJWXaacPnL5tPHv3Kj/79f+2ZPqjrqTIaw2ZxpIlWq1QeVp7Nfs5JR/Psx9yWieKOarIl625WxMJcAvuBCs9GOzPgN/ouNNAu39PcIm0LowmzNzyfjd/9W7OEBXAzh+JlVmxmpetTkwmtUD3wJiy/8m22ede1BVae5aZpehC1sRsWd8DmHmhb9vzyg0mnX4osBWRcofOWhV/7SSaP+g3bXGLl/VkELvs6q09+DO3nLkbXupP4puS9YusiBEGXIrJuGUqtYeGUB7HwtJd/NzP9Azna3LtyD0fZyzdapY7CtFU+fEnDKy6Y8/6rsjWBLfp2sI01xJ4x6JqWlt/TX6Cu8SsDxzV6cqFSWAn85s7IPXZV3HYHLHjGfxSEOgibWRCS3c4OhBKQHXCZd4JJ34rELBGIHuiLSFc3JASSg4gcAhFz+SoJAS19jIZD6QvU8Vz3cDsZLkZnaIexfw5hy+sFk82VOqUhYArOApU6pZAL0LVJE8lbbP1bB4eaQNGuVidJOR8zlCCG7ns0G1jKDoKCqJePDdjBQd1Yk5UFD4xSMiOKSqCuKuYpoQhtqx0roQRaL+yPmCHFpfPA5/dmPnwVvPiqFtayMVCdDbxPZMc+ghl/DEGU9K9j8J59hwBj4b67ap501Ij7HV51TNOwLm/uH7HfPN+/3RgCpuL4toVpGvx+Yy8sbkOna7RnfZj5v76d5oOfRM/bNJnphteGbouw7p/vMjhbxrm/jUeAiNmFH1QRb3YQ2//yn00CV5KR5Ri+hZ4xb+5Fv/xp9j74ichEoQGNoHPtn98MkmA1bjyi1jtIFZkElv7wSYwe/Hg0RqQaXW0/qu9qzKdQ13DWh9j96FNI00TY8AUyLgxyROfJFA0joTphG4vP/m3qu/04urkKVW17ZRzb6zf32P63HwxtE+KNv2kSWQIbCC993Rk894zz6epGwZwrEXeRKddWu1vultsm//r2J9/l/kcctcJibc+aA4DpB2ccAEvX8zF8Bk9byzV97eL16ldf/OG3fmij+Ql70YBOBsDT5yXt6s4vp9zuaP7klDtYts03+ByCy3Qtez0OJkKYKSzofpAZ2sd1ThtzepM0t0Dv23UJ36cxnzZT0qffx95HPN0CMbXMYpG5iSg5CSF6RnESkbkHlTsCK3/+IqqTH9zL8AYbddnA83yT0M5sw0gtzRdPZf3Rv4JuJOSYBZZ//wVUd7hv36ciRGTu/ZGahvYT72LvY38L2UiuEAhWXBwtcCyOeRK0K16GYFa4o4hekdn2D/+P6k732+rW9H90DAPF9TZThcDYk4ebGT58ScNrL0y88/LG6CUdZPOHxfxDhiNIzzAVZ6WhHdewRxAKC5G7bw/82Erg3ocEbrkj0mRFVKkwQriYJSS1DHWgd4FrNTHPgQolBqsf2swmH1PJ1JR+M1YHEV1uN2uTsR9VoMbkZWShzZkWqF3ytW99UAETBk6c8XFQ2IGrLYYU3hT36prGdljE5E3DIPHq5HutmkzOapsK25P93HoGC7X5yQNjAzAGiQRJrKZTEDOQUJDiyoeZSuQsVAxAFD2Qq0SZZbHPyMpMDeuOKgNQbRKWJNMqtHZmjKK1AZglmGdl1yRy1TyRCEwENrNw9lrmw1dm3ru75cO7McozXQ1ykeFfPCmDDNZkoeoKWC9gyiTEROFhh9U84QYVP3RIRRQ7tgXX3m0kI1O+1Rhw7dftGJoFpNbkbsVAJFTGKDVzawERa3sO58b7NClcfj7tR/6Fzff+C/mz55P3JGQ9WUJsLMZKZiVPbWq1ykhLdz+or9nlP34y4wc/1tj6fVmdq2sAqwlWr2TvKT9D+/ELkMZBmQI1JvkePr9LY+UmGLBS++7J4+7B5Fl/SvB+Tl3fwFLH+90O7weYd1/E6uN+lnTWZeg02TyOBWZ9a41Sw9ixsSsV41MexsKvvNCPaeDC18nS3YzjOhypyVYzDOydZbZVNs97svD8P/sUL/3sRd4oL2yNn9Sf6QF39YmQ9It3WBl9/e1Pv/v9D9m1yML/dPMcGNe7cQAs/QCMUqQ+X5tz6WrDz7381L//8JWbDwfvGRDcuKH14KyyXhJm8GDZ8F854VBe8YTbMK/HLFWWkW2DIDlRi1jBs2cwS9CfmkSsr+MHQprDxjrpnP8yq9SVg+znhhiuXvaw70e0DdEBjU5XYe+VrP7kQ2i+sYm0HhB64XjJpNnfLTCTHRWyak0QRw85kaXffw1y0JFbmt12fSmG/Y2KJG99N7N/+xvSZ/+Lhaf+P2T7oV1mcIt1a3n95hrTv3ge6696J6E0ziVY93jwOgzfXEfRmxT667LCWIgn7mL7G98JOw793ub/B2iUYvh5ynzoksTrL2x488UNTtcMXumZ/lyYpCKbGzIQQ03a8N9q0faC8OidNT+8M3DXXcIRSxUpJUbRamPWkrIQS+2OdoyLDsCWZGVcR6ZNRkVZjNCosNYkJiIsjZQWq9tp3Lyhk9pj9t3LEeYdkFKymIxPNdg9n1PX1wWFFIJZNmexmLsDhQOg8k1SQvvOoYlD+VmSraYZOrQPl4GRhNeQFCYqu1wvC0RxN7ti2DAAr7m4+UHvrCeQUiIQIdg5i9hna5HCakBDJialdgIwi13y1o+hEqiqwEZr751UQlalddZrXMFGEupgIsKcsy8jA5qjKGwkY/AqAYOwZrSRgERmIoGvbwpn7c78+5WZN1zZwNSle1JAkh+Q+MmJr8Ui92Qw56UnlxT5ogOoUeBnDq34lWMm3GpnZDGauUmTbe6urvft/8Yl8hofKUO7aYmlLY1fe4ZFc2tNVWFrU+7UGoOiLfmic5h//N9oT/0Y7SfOIV05R9q4hWWlwRieka+XUSAcv50df/tedLKAjJasbipnpKgd9gVLuSW3Deltr2DtD/8G1rPV/wSx/nobAUaKzg2UaO3OqM4oSYjkCVR3PIJtr3gjHHSDrdbkVwfO/hdDcwsSkZxYe9bP0/zbZ9DdGRYj6hJFCQI7KvTKxv5egzTAyIyHZEdF9UM3Zek3/pBw7C3R9b3I0jb7gv2oz998o2E0ju4M3DKXyKgW1tcbfv3Vn+bPv3qZa7AH91xhllKCcW0W/wqM6s/ffvvknHc89S4PPuyQRcYHqKUfmHEALF3PR3kmzhplde+Uh770tL//+MV7bkmUE7qGicl3vBK4pGyAyTfNxx1/MK885SRGizVx1jKvIrUq6nbkCdtPRsForNya5KQRuc5pZm2mTP/6hUxf9TYWT3kE4595Mqzs+t9tFtn7p8QKmjmIsvdxDyT9x7kASBtIIXXNabWj8wIyUpi7hn1HBXtaVl7721Q/+khjvFJrr92yUWYDefXEjjOrAavF7fZnVW9x8lPVrmM9yZqA5tSw9tgH0X7wXKA4IoHMUtf3o9iK6wKETaxf1FSQlUB1s51s++O/hGNO/P5ciOvpyArzlEgIX9itvOLcOW+6tIHpwIFsC4PkOvZhs1K0D07L6zqDBt9cJ/CQnZGfOTRyl4OFQyZKk5URkLBC+kpgszE2ZBwt7m1akBCIUkCw1cEoJklL2SR4qK0Tk9QbcG60FOtDEkGSgYsaB16iaNLO0a8AsmL0UJooq9dthKRkCYgqOUREs2WSXf42ZICUbH2XJG5lh/zv4hLFgkFlADSz7uskFexYu1qjrTVMWUBULHZRr9PyWqNhzVWpTws+Vxmbq3KNFe3AkrnoiQWNxC4xEqNl0aNmklTMU0stxlylrLQiRDK1s0SVGCNnnivSEfEFFAYCRc2bkptdZCVrZhwDs2TF/VbSFGiysrcRPnaF8jeXNbxvt7iFuTNIWbcynMWxcwsLpf1fDXVCqZkKAmP4hUMrHnuDEXc8uDY5YpBvAkb7g1OeTteQfYPudmbrNFTOlA4ONM0NxFS1rU3v+bPlM5spklq48kLmp7+P5hMfp/nAWeiFU3QpQqNIM2AyR5Gl5z+G0c88s/v+LT32YOt+lBO5nRNyYs/Df5T285cTUkQXBbmy/ebnd1KrS+1+JrCkhKWK7W94Hdzsjr1hjzM4wwTg/3qUHlDA7K0vZfMFr0evbNHaJXdkZCww895UXRsLJSxWXtPlpkI7Assv+HXqH/t5c4Z1tmroDHtdDk1mXFkNHl/TWWI8MiOrMG949Ms/yZvOuYyu3UNg4AikvY47a5HFfu5eBy1+/i3PuudPH7br27cvOTCuH+MAWNrPR1YIpfhahEaEqknm5oMFNm0SNtZmPOYlp772HRftuTs5n2hZsxIpaV+UkQZ6dwn8/I0P4VWPuw0ruxaRxu3AW1gXWOK6l9ml2Qax0PfN1Pb/uq/92fzzFzB97TvRxgKd5d9/HONH/BogxsKUHkeDB3PeXCUMC02bKRqrLVnH6Z/+Fpt//C+oJqT1TOLcohDpLL1B60zIQm6MZRAycrPt7HjzOwy0DRoAdrKDYd8l/z5Sa72y4rfY4AYslX3WlHz6e9j7i8/yZrZWFGxMmA5UYi4D8+aKISpy0qGsvPjVhKOOv14YPBSTheRZ/XHsGZZ9HbtStvivFndf36fYdmgHvjpXPr8n8YZvzHjNRVa4bRMng+DeAZD6vFIAEfSuVD7KezKmOlsWnnNw4EGHVZy43ViVWiAHpSEyDsmvk0tYrHiInJ1RUZdYqhuKiPGF4qXdKF4PI95cPm/xiuhJBwcOKaOedbbXGZMRy+kN5XGA5IRWAZJsMXsoMjTFJG6987nBKvW6oETYKtPy7+3FW70kzxhbumeTEiAooc3WuBY6Vy7Bme7ChuVMHDyniv13VmtLq2LufUGMxbHabJPOERQp5hJXN8qcufU5OFtVGonm1t38rNQ+kjvWC4lWI6W5Y8mU4EAxkLXMvXbM2Jb5F/kmgNhqRiTSqhJUSRL5yt6Wd12m/MEV2Wqe8qAlhAwloN2FdZXeQKI3vFKKZ9EDTOCRB9c85bgxt91pdu4xBEbfYr5UlUalq3ca3m/Dev7Gb5v9vqmu99+TPZfRnvkR5h99P82H/4v26+vEKOSpEm+9nW1velffw46tLFaeb5pEzteLNDMYLzF/52vZePJLyZUiTSC3irQZxvitITCCPBVYEmQTSl+osC2y9AenMHrYE/26hu8euRYglxpzsmtnkDLpS59k9889HuYJ2XTTFQ1obeyaPWaCJeOyojMlrFTk1dZu60oY/fzdWHrmS2Bp19bvHLbV2I9HVthYn/O4V36Kt5xzCV1SKJmM1Z71g/2hJM9iOOfhh6/8698+8+5PypNIjEKVlakEFj2u2lJXd2Ds9+MAWLoejDRQtMi8B0o0StM21KOKX33xab/7mq9d9WjmsxtZ45dkDz6gsxxuG6hHpmUm8KDjdvEXT7wDhx2ywOa0ZWFSMc1KPU/ESUWruDzkOh77NrBbvwqqEesvezrzN3/I5AEkZFwBmcUXPIHxTzzpm4DAsKgbsB4XwlabWR/tZ97P2i+dQr5SbaPaUOutsWoNAvNmHyTGOpCjmgSBAEuB0U/emaXfe11fWAxb6peK5e3V2pun1swlJNi5bjvE328Zy5xbwhUXsvtpv4h++BtIFJfg9TavMg4wt03WeoiAJmV0l8NYfumfIcfeav9IDX8H4+p6xQxrp6etBV2l31FXqD6wAIdeSXfpZuItF7Q87bw5rKUteGdrzdGAMSpDvd6jXHxc0oRApTxkFzzq8BEn7ao4cgJ7msT2WkjJLLpH3qtonlsWKiFlAQm9PS8Ya4EiWpFxm+toZghFYlbqJOogJHIHdrzSh0Qm+ucpRaYW+nOkl6SJAwETpomzSTCkhER6UGeNlPPgnnEZHtmstMtUZu2ATqlvMYe4Qb2RBpS+t5EGY36KXXNpLFua0Qol7tctYKIAySCBVluDaUonzcuwtZ9StvfVMRrLlvvC/azaMTzqQL0YHZpbZfb5sXqtYpFenCyh2KEHM312VqpIBu36KJJDN/d2DgUg524tSJBOfqguY4x+PVsKcHVgpsqVc+ETV7b85cWJ/9ibTLLnzn/dxfdaTLqeVIUxLetfTcpVmnEW9L0UeekxNT99g5pDFyMbSVmqpM8jyFYHsJLk2My4pbrdk8DVNn/eH8e+PfhYWITpBvNP/wftx99P88n/YvLjD2H8iKfAfGbP99FC38Nu+Ix1llZEoJ2x9nuPpXnjJ67++S2W5NJyz48gbypxKZLazMIv3YvFZ7y83xe/k8a3327MpwYMyehVl7D2+J+h/ezllixUq9ENQZysdAv17vEY0CoTEuSFQNjIhLsezvZX/R0cfLTt4VV9nTNJ383QNnHlWuKXXnka/3LRHpg2fQ2T0m9E4uBJsqt3qrMfc/whb3n10+/yO6OcTM0DzKdzKglsxoql6990/J8dB8DSfj6mrTJKiTCuWNtsGY8r6gCzaaINsIjwe3/3+cc+/2PnPJOUjkcswxTbRKrd6rSk85LLh6qKhx60wGuecmeOOGzJ7MBLR016hjnPWsL4ur2bczMn1CNz1RGxfTu1rP/Br9G86XRSUEJxeR1Z4JnHmW2vfC71XR9kEot2Doumle5qh8rnF9vwMtwmFU2sPuFBpA+eQ566xGChsv45BHI0xgkijLDi3JH1xbDeE4GFZz+KyU8/2eZ8sq37/JLV3wqkZl0We9+i1y3ORquXA4E9z/h50n981fpx4HH7yCQ3kjwrnbRjF8KkIt7hEBb/6DXEw46DevF6AZSGIyVjUlqElBKTamuAMIxLum7q2Pmvtconrsj83tc2+Njlg8KTIcvhLMwWaqYL88vfXdZTNsttynMPqXjQ4TXHLgeWgkmo5skC7uUKmjYxz0okMqmUeRaTukXr4VLASzEPMDOVvk5ONJMdRIDV2ATtrcELiMk5EzCHOBEhaSZIRcbt9VXJatbWiK+RUpPkQVypzUAzKasbIGSyBseJAXGjgERwaWqpVTLQEr0eqnwH4KYJZpLSARw1CeCQ1dFg1slA15T2m5p6qn1Oq5nKQUbQjLrMaYud+Zb3GXhSKdyczX2pfdryPepyQCIqVvtozoG2PrL3b0JNbtSBN5+/jiv035fj6tkz+53Vkblz3z6W5VmtYWiWSMowMtFTD+DKLDlQKvVZFUrr98vZa/BvlyvPu7yFdXX36VJnN5yggTyvCwmckSrNkdXrfCrh9rtqXnFjk+lNirRQlSQGnjRnRjGw1poTd/n9cI6bfD1glvYdw+e3KGysWZ3sdM2Sc2UvSXNjklLjTdOTMTeeGMtXXMjeh9yfdNE6oS0SO18fgW7NIJAnEDYDsgCpUeqTDmPbX7/b9rRhP7/vdmyswqIrLTZXYTRh/TmPZvamT7osta/Z0kqR1vdhzTD2Bulg+6A743F4zY7Xvopwu3ujm6vIQMnxnfY/3F9GyiCzhqvm8PgXfpC3X7Fh90Wm33DK5pOdLRfw7MqXX3jno5/35F+67d/VbaKuLKu3OleWa7752XZg7LfjAFjaz0eppZZZSxxXqCpXzeEg1zW/6u1fecCvvee//wiRW3audzAI/FxXmxKMLDh/0MqYP3vOvThq55iNWWZUmaPTaqOspASTinlSRiLXvd1RmpvEpapNxjbfYO23fpn5ez5rEqG1ZI50I0HXMow8GKxh2+tfgtzuRwwcuYxt2Puik+YNaQr/mbYN7btex9pTX04OirQmxbEikAxzJVQVOSZoAriTmDSBvOBZ7AVl5UW/TfVjj7bPXr0cVg7uz22YaRyOnOwySoT5JiqChIrUzolXXczabz+B+fu/7tI7jEEaqdkp50HQ4w54ANUdj2Llxa9BjjreAtXpBsEB5P48hjKeIqvb8vtsKtNFL0bPaq+fZwuGL58qf/a1Gb//jRlsDKRISif52hIkusObUwxbYkhzEFPYFnn1ERX3P2rEzmjXPWAyuVqgbWdAZLESVpM1sA1aQtuAVBBVva+PA7pcuJyeRbHgPrkTuRDErLW73ir0RgcAORgr1RFlIm4T7iyJy+OySmcQIbk1CSoFEBQYUay4MStxNXAk2SuatO0kJCUbburDvhFtzlbjQzYwkJxBKsfdmyk40Mhq0qYiQaJnogo47OalmEUoUJgYZ9YCPQArc6PBgWlx/Btc9ii9JXnXtFbMWTA58JIQUe/RVM57ePx2FIlI7LEGoJ0DnR9PFwSH7io2qFk7qFBq3loVwqBhb5HsdIBDrU5ynoWRaFfPZuYaZtDRIgRJzNvAqA7snmf+8ULlGRcnWHUXiTAweigMVGmI60e89e84ovckwmLN828Q+fljRhy1HDtmKWUjr0oaqtxK5WtmSZnsF7KFbzNUXYkRe0XCvs/toVlBTuh80+qoUotJsuqtAKGdoWd/mqse+GhrGt7JeQsD2D+/JVg/I10MyEYmHFSz8td/QrzVPbyQ+PtgDz483c1V5m99OZt/+HfknOz4FDOWCANQF0qdrCk6dOZMqK/1pVc9ndEDf9nnQIxtm64jk/1ferdlZJjT7zvnX7LBE172cd67e9MS0WCLum075oiuzUKpBZRz/uYhN3/0Tz7oph8NWE41YAnv8eT7wAgeGNfKOACWrgdD1bLR42ZOMxpRB9jcTHzgkxce/8C3fvaNbMzvhGc/O2G4iD3kZRD4IfzoriX+4jfuzrHba9akYrnukyKFUWoU6nzd1yttGc0U1q5i9amPovnY+fazuVlhS2tF8agxQEyiSeIOH7HtT19MPOFkWN7RA6FmjqaGUB7cpSB3WIS7sQrzdfb85APIF63BmgU9ndTGbXY1m424LkZYzUhUk+QFQeYgh45Z+qPnUN3tgchkpS/uHS30YK2YPPxPEoWNPbT/fRrrz3o2+by9QEA3MwQLJiUIOXm46qYTLAdYh3jPG7Dyor9ElrfB8kH9Z34/spLX8CiyuiI56hJ5OTPPgUllv1M1CVDOmc0c+Mhlift/dQZXuEtRkRQBDLXlJUOsg98NEw4qUGVYgT8+ouIhR0Z2jIwVWa4jKdn7GnWg4AX+82yBzzgCzvKkhNl4RwPesxTNNAVjBYrMbshylO5epfmySmGfIIuxElG9rkdLs8xSSyTea8lZH0IvfxOxWh3rC2BMMs5eSS8JG9YVgZkQWD8nD47EJGrRzSFE1e8PY11i9/tM9jqnIv/Dz2s4OqCI91fy1xQp3BBsAW4zbkyc3b+BXiI5uJQOrMSt0LewiOWSaw9WOyA2iOd7e/K+ZgyxurnYmV0El/tZY+BMZeybJnKRC2pG/L7bFyQXcKUqBBIZs363EzaGszBPSWGhsrXTKg6U1EtV1YUEShCTOpZy1RiFr60LH70s8aQLnXHK+LNvn8SBDieg01zRBYKlnq8Sqp2Rdxw34d5HVCzGPtFRuFmwJEbl6/J6MYb1pc3UmTUv2i/7hqsR8sberQmoZI5yBOkVDVmh2aD56D+z9mvPR9eaLUY+DDhDm95IEkXmikxg/NgfYfFZr/m+mSN0bqvzKcw2SF8/i9Wf+RXSNJuJRTGU8KuoOSFECHaMZq4oXS8xWamof+pkFn7jlYR6YrJ/3Lwkz00hkVoz2biObcO/ozEotJu2MKngaxdv8HMv+xinXr5ZHs52n2SvY+qSODowd8qf+7fHnPzQu9/+4HMWUXKAFKvr3CDrwPjOxwGwdD0Y7bShqiONBGqUpoWzzr5y211ec/p7m9XpXRnXXtnu11Kw6Kd0mc4KVeQ2CzXv/K0f4tCDF832FmXa2IZaBSXUFSnDNGWWckLH9TcpWa714YxQ+tpnWX/e08gfPM8yWxMxx6sGZBxJGy1hVw0bCZ0JsiwmDzhmiZ2veS1y/EkGUjT1Xd4LOCq1RL75DeUi8zf+IWvPfgMlOywSrHv6ciTuVZMlRJO8KQEZW6GrSCCvCDJVZHtk4Qk/yeSXf9ec7qaryGTFso1V3QWyXbGnJmjmaMlcztaZ/d0rmP75O9DLZlbnkRNhUqFTdQtnK9rWEYYa1gVG2TqqP/dVyLZDTN9ejCL2MYzYn0dWAw21QJvMBrv0glltlJXazB++uqa88dwpL/hGa2YNXdEtHvQKXa+ZLaRSdtDoL1S1TW858sdHKPc5tOLGK8Jqk0AT4wAqVce+bAnw3YWtkkAdhI3Wr620Dkggitlgq4pZBat2dS2Kg4MYbMVlJYsSHExZe4/QGQLoMPh3UFSJNZgFTJKng5obdz4rptwJY1/EJa5GLggBC9Iq6Nu05a5qyVgeD9wzxu7FQfPbspatRUwvEStOdN3a9mMukjibH+kYJTQbwBLtaqBy7lkk7UVwW9gwGSQBjJUSRB2AidEcwa22VXo2zK6BSyBLcDiodSozFzCwUvplBU9KleOHPvhFUwckO+mfM3lFjrjFvMLPpgOkg/kSP/egmaQmSY3kTs6YfGkHcWfjbFbksTh5aqYKERVhs8lMauGCTeHfL2546kUZVnFQVNDjIJMWihwVOvOI8hr8SwUYwZOPqHn6TRc4ZEEYeb83uB7K7q5uXA1jtEWx0M7sz6EjXgFWzZQcKmb/+Eqmz30dulcdSZpc05qdQ9eXDJDlgM4ERsrOD78fWTnIEl2L2//Hw9xX9vgth+8Fetl57H3iI8lnXQoztV5Kc3t+Dvs9SZPNJjxENCczD6oF1pVw0sFsf+N7YGLN1HW6brVbIj24KwD0e7Q3vzZGmcPV1YblZXNXbObKRZes8Yg/+QSnX7Hm+0UwdkmiKRC6lgna/f7oKn70nU++y/1OvNGOjdF4/z7vA+ObxwGwtJ+Pdp6oRpEmQ2zmhBg5+6rEo577vnefNmsfQHAzhyp6h2nw3Zie0lduvDziXU+/Bzc7fAENJiFrU6ZyaUGTLRAdu+SFWvYbTXnefRFrT3ok6RMXUWxwdWYRnOwM6FVq8rv5MC72+p0Q4eYrbHvlqwjH39k+cLqHPFr5ZieasqGVh/lsDdqWvY9/GOkzF8JaqTpQwiSi06LVjshGJi/aMdjXC+qF8MWNrv6ho1l8/FMIJz+o72I+zBCm1nXtnnGbT2k++k9svO7PyGddDmutNQFcMPct5qkLvtQ11DoSmAvhsIrq3rdk5bdfCTuP2OoKmFr/+zfb5u6Pox00FS1F4wAbrbJYCR+4pOUXz55z3uWNY9oSMQ+yfEM1UfFq1uxUDb6uBJYyL73BiAceXnHkJIAkgsuvRiEQI2x43dpyLcy8gWuUaPtlzsxVqTCGoRZzT0va+vEbKzMKwojEXCuGjVpLcX8IgQRUXhuk2ZIbWaKDHPU4tZeCFWe1zt3NwVFvhGByH/G5EaEDHuTkRgGhZ36K7bePAoQ6KRnZezFZEPVNmRUtfoGZiDEwwT9cg3TAwM6jl/WVzzSwmHuXyiL9yhmV3LFNIkKrgpTeMJRseA8ErZ4mICkbMyR2LKI9S6Yun5HOSpLu2hS2jmBHnb0mDYUWA0vO69hcbnHQC+TUomhXoyTkAVPl88DVBLgO0jqwVCR/arbm42jrJGWzTi/HMcutsY7uAhjU5j+RiZjldQzmyNX4dwaBr28K77yo5fcuzbDqGXMVOlMTimEEfSLOkCdbmiw7S3X8IZHX3HjMvQ+vmSZzfBxF8b5fW3ts7Zfjf2KWhk1fmynUk631OQNDH8CTYA2MJsze+nLWn/1q2y+Gz28AglmFJ3fBRAmhonr0nVn+3b80oFSP/8deRXaf5m8LRnIzI9Rj2NjD+h+cwvyNp9kvvFdSV7MkeUsdZff3sSBrSq4hHjZi+W//injcreykivmEpm6fM/MUn7P9qNfStxoppc5pM2WYzTOLk8Bss+XsCzd4+J+eyhcvX4XJiL5ZuZawi45dUkAzJ2xf/Pf3PvPu9zt8uWa0Mrr+MKwHxgGwdH0YWSHMG+Z1zRWXbfKLL/vYG/599+ZJtHpip4cX6TevIOb9b81ZWK4CH/yVO3GrWxxMTC1xVHvG2jbIjXliMdC7tTTGltRpP0BLDmCmf/osNl/xdvJmJkRBGiEvKkzFJAEjC+ykxZr5zQQZiUn0shJudzArf/p6wmHHdUW2vf4/uVPgoOi0ZL1yovno21l74u8gG5iOuwSiQcht7izDzebVwYxruLV0OB9ZRk63R6oTDmH80AdR3+V+hMOOhVBjrgxu63zul5l94B3MP/Jx0icuJI8D7M4EPzyduxSnAp2blbDdxxmtAhKU8SPvxtLvvg7I/eY+BGb7Ogzu56NcqyLLu2Ka+cBlmZ/68obVX2TojRmu9gP6e6RzMfL3jOF3jow8+ujIIRN3SRMLUqsozHPwShTvWI+xEvOUqWKFqCk1WoUmK4uVBcDTxswWQrAePGimiibLaFPuHNoiXq/jEryOaRBrzCoayFlN8VFqnNQ7mbi00NikRCXGVHWzIO56h8vs3BlTBLefdgBVWCV7CxKCJxzc7lvCwDFOepvrgNUUugw0iBki7MuWlNcX2Z6dBF1PJTtGe5Zlr60Kg8sGW+uXWsQDfO2AoGrqXhvF1nkQcyEUN09QcicNtHkMHXNUalEQOnvvAniGcrly7OCsT3m/9NenOBpWEjr7cHtvJEsiqF2zxteFXe/ggBgHN5mhdDBgpg9I7JjJLAIkoorVKA0MNxw2moTVgcwoGGPVqIF7aRNSRaZNSwhGEKQcaBQu3FDeennkhRfOYb2I6Up9TTnnwf0m0tOQhcktE7Mj8uYbjnjI0aMtEr3rxdhXJp1a+1l5ru7bCgJgY0/H/OT5jDAq0r2GHIT8T69h9Tl/Qt6TCdXg+Z0tyResIZq9v4IwCSz/0dOp7vPIrq/UFjZrn+Mtztbfkcx6Yy/N21/D3me9Dpk4yG8gRyUkM+woTc4L9wmFaRXbe0ew8sKnUT3g0f3+2jkCmty7q9uabdgyqhe/5SHtbyPPWkIMUIVOVqoJPnrWpTzwr89gde/UaXNPHHSJ6pLgcTlf1s/d9+Cl/3rjc+71qIMrJSx8l72wDoxrfRwAS/vL8IKhWYKxqBcVGviZqUkZNtYSp7zy4y/86wtWH8Z8fkIftbuEqE1QV95LCdvsq8C/PvK23PuuR5EFxjFASmSXDl0v3Fhm6xBHTF/xdDb/6l+t78RcTXoGsBSQdZeZjEDmGa0DNBlx2YAuCeFOR7Ltpa9Djripva9k/uab3pOp7/2Q3QY2hAAbu1n7g1+jeetp1l/JmQhVM1CQOVusjiVEM1Zo6IOoknXCDCi0tsyqLkfk2B1Uu7aTN6fkC65EvzFF59o1+7OLWYrErbAWlxxpNpaQ7NFHnZk88SEs/Mof2MM5fO+69u91lJq7Wvq+EsOeK+BSO716bN64icMkwqUzeMvXpzzl3BmsYTtWJ6HD/tzSJ8k3q5L5jl6LE5QfPRSefYPATbbVHDJSYye8AWfK9t4iuxp6QeQi7wNCiEQHq0X6FjSTO0ll7uqEslrNzigEM27x4MNe1xsPGNAIXU/pKAEZWG4nZwaU4D1/+joVoWeHRNTrfoLZTmcPyErdkrvZlQas4sYCsZOAZSoxGwLJ2snVClukA5IhEgfMUiBLtvdk7WRpQjaQ4yxNYWbEmST12h5r+ux9SErNpbPE3X7lrJqZMxjTV4K3ENwhUEE1deffO9j18xVEXbpmx5O8/qCzN3eWrW8s2wNBu/4l2x6NAfW6sOyEpTFDAZXcwYzyc3G5oSJ2nH7Ng8dZvRU5HXuoAxOGzlbcbcrV5zyrge4KQGpfw5YgyKEHjsGBWbmmjorJokSx89hsMjEIn7kKnnFB4rNXZMxVZpiYKAyUn11pVdGpGworpbAo/NHRNY8+bsJBY6UOfb+Zmd+epUYR7O9d/0+8NrDM0fVplB5GAPMp7Sffy+pjf5M8y0gbzXZ7PaB1Mll3YSVw8HJwxcrb3kh15E2+WZHwbb97BnEfYDd4fzr9Xez5lWfC5TbrIpAnAVlP/Rr0nk86VZN/722RiYOCZWX8sz/M4tP+HyzvtO9xpu0HfTSzlnd/4lJ+/G8+0W/R3b3h90Kx6s9+H4Tw+Ycfu/39b3rWPZ4yyi2bVcVCgOk8MxnZfddmob6+JBP+j4z43Oc+97o+hv/TI2XIjcnopGmJokgMRBGaWUsMQkKo5g3P/tvPPfnV/33x45g3NzFnO8+Qi1g0Oap6Rqky0PTn9z+R+5x8FEuLFZXt0C5BCd6Ucf8GS1bfswwhEm57N7j8LPLnL0RmGYvPjD2TqF3ELaNoQGUkyBR0yWVXX1+jPfdUxne9J1QjkzKA/a6dw2iRPN9EpnuRhRULiOZTmCxT3/ok5h/5Z/LuKZLULW2yuxkpYQwaIYxrdN6ibUCWI9qUcNiz4o2gQe14mwjrCa7cJJ+7B71gDa6YW7Y4WMAsVhiBjCNERVKAZSFPQZYjIXlgMgowEpb/8GmMfuG3kHb/2KxsiYk5bSNMk0nIQhRc1cRmtsOPAk1OtDl0PZQ3kjKJwqXTzO98YcbDz1znXy9JFjVBTz2UuK2r4dFBVlWcuQuwoLzkRpG/us2YRx4uHDQObI9KDoGkFnJbrFpqSfBMqt87/rMSxIsH0qWpqnpg6nwKQu8iFaRkZIOVhIgMJG02wqABqziU8hiW7AFucGmHmQwooWOgBJylCUJXXdPLzMxyO/h3gxuiYcBKs4EH8S+VKA5BQhdQq9g52msCxEBVArsC9nImdHPlsxFwrsiqM4KUe7c3bRAt8YYlOawvkfolNikc2udsgya01NH4dbJDGBoweB5cE5VE++Tg10C95oxSLxZMxuZyxHJ1FLo+TjjLVp69xpTZ6yrBPhNb892FI1MqrMJgrRb5XcERGvqsfQecCwAsOQDpA+nOEMDPXR2sqDOH4t9tn+vry5//HsoZY4hbyxeQLD3eqQLMsnLUcuSUoyp++aiaw6qW/5yptVEYSjVLzZKvy5Io6vYpBBrl/ZcrL7lgxt5NuNlKZNs4WLNpz0OttTDxv6dBfqNVY76KgKLF2ZP9fTSD/nrNFBlNUGD6t28jzB14Z4EFwA1EgG71hZUKdrcsPf3XYWUXebqO7MtkfauxsdfqkXKLpNTveSFY/dSl57L+zCeTv7Zhk7ocYB4ILchCRFvpH6mNMcjaJMLOCp0bgAq3OZSV//d6A0rN1EBYrEizDUL1g82cxCpw3KELHKWRd59zZb84iyonDciIksDO6ZBz1lvZ/fU9O+5956M+PmkSBKGqAmnaEOpIyObGcr1IZv8fGQfA0nU8QpMJI9vwiIG1JIyS0s4z9aRi3mSmLbz6XV992HM/dPavE6qbEQSmc9vJyoM2igGlICVS4vfudCy/8rCbsm37yNxoVJhjQatodhnR/p2ik2psrEljDfPqH34Y6cJTSV+9CHWrY1pr8Ki1wEpANhIgSPb5SMnakYwgf/lK8qVnUN/13qYtT60BpfGCGy0oYeKa89RAPUbbxupP7nAbmv94H6y2aBSkVQ8GIpIEbTIkISxEtElI6oOfknbXEr8nkLmSJ8Ey2fPcP1hzIOTQdSMWFB0LMu2DkUBG1i1yzItKOG6Z5Zc8j/peD0eq2sDgfjBETHJTlmodMDcsSnDrtTPAPJuMq9i0rjVwwVrmkWdu8qTPTTn9ymQR0yCh3UVSZSMqhfouTzI3u5YTd9X80y0Dr7xZza23CTtqYx121AY6UqtUAUbBDjRnyJosuJXg1uCOwUIxMrCkhmomgftCBA9qDUyFAXTCWZqgUNrHqraImL340Ea7WPUGIlmtNq4wEz2+sr9E1KWgYLwTfsyQHTz1wbGDsAwaAkHVejjRW2CXzw1iSYZcDDH8vwIjcjR5iU1/qdFx0wjozhlKvVQBAWUdF7lhASQGKDtiQhWrQepjbbMoLwC0N3ToXJ2x+ymEnmELWA+mJCAueSPnDs524MeOtD+YckwhdGozLcC5AJ4gfc9vDERLd372p/o5irNM0oGe1llivxcGwDlIQCSa7NfBjkMf+hvAwQ+9MQQUQxD73vK+5MBVJFhAXvpDiQ4klYO9IER7HOXEysis5/fMzaL/LgcFnnBY4GGHRi5T+MpmLifnC61c9wFgDB0iBDHW/fQrW1557pzTdifuvBLZNQ5MMyxVbj0uPRhqvcZJFBoVolxPgBIY4xaiARbEEn8Ly8zf/2b04im5UkJWtM0dMCnLB4Q8VWQs1I/6KcLydqQAnvlmz1Z9qxErA/6b6ya7bmdlUcN0jfU/eArz084z9YVCSGZqgpi6XVWJ22vyzCSuIToYGJlyIxwzYeVFL0MOPtL26ugXr1knXE8MhL6XofOGaai4w412UF8554Pf2G1rfxRtPy9Jk+DJ3AAQaOfNUaftnt7goLX24jvc+tAvxBigVcIokqYtYVQxb0wGfmDsH+MAWLqOhwbbOJt5JkZh1BotOxkFppsN40nFez507m0f80///VpCONHsSE1eZ05L2MO4pOK9Z9Cjb3QQL/zVk1gcR9ogVG2GOhIQoiYkRjSE/X/DmW/YA7gaI7FG5pvUd/1R2vNPgy9eanU7rcAyMFVkpn3QN7KC7rAtwkwgBvJYyF+6BL30TKq7/bCxVlUNaY6EihAiNHOXsBmyEXePksOPQ5Y2aU49w8qZ3GWQkNGJyROkyQbexgHdsGshgsnzZiC1EFqXclWl142ai120QDsMbK5lJJACOksmzVrAioLnii6BRKG6w1Fsf9mfEm97b3Pvyi6xKF3Tr+NRlmYLzFsLfBRjGKL0lRCVCNPWatI+cHHipM9t8vLPbXLOmoOeru4Ie0eHAoSOb6hc7hAEtgVefFzgr24z4ZnHRXaNLNwUYCTKPEOrJv8JQaliJOVMFmveWqzARcSD1F7up+rNQyn7n/Xh6TVUPQslnskvXAEh2PmLEjVQ6mCEQSax1NL551Ti7ngFEBbOR4EYu4aWWqCMMxAmxSvAxRkUN4VAHcz7Ph67k7HjlGIR3h18NDlgsPqa4BXpPQPlNVRdbyFjvOxq2RyKg0/J2e3JvXC8wysWWFpW1YFwOQBzsLBckDN5IURKSiKqeo8kO1bVFulkiwZqio12cc/zyfb/e9XUwHShvEoGzFl5SzFssIk31qjjqMSlko4jCtgS6YFNUOnsxLvrUgCWM0Ui0p1fmb/k596DspJ4sHOLPm/ZWbng9u+F7MElkMVAg2DXMg9kloKBmqSR7AYrS1WmkiKJDRwxUR54iPCEoyKH14H/nCVIzvSVY5P+GH0h+EiOcIVzVjN/+vUZv39Zw70mkcMnMK6ke2npmVYV6bi9GyU7oN+PR2q7Z7CkZG6ozdTW12Vfpj3ty0gd0SYTovc5G4FUhr7FGVAOHTO+++0JBx/VJ8JKXeH/NMRAEcV0IqupTuYbzN76KjZf+17CXJCxuOZRCSs1Ms/kpObEt5qQJavDLX38pFVYiiw/76lUd7yv7aObqz1zVY/tu/b36/M9jpbIQsg0IfCjtz6Er395D2fuXrdnYEeLWtKnk6nGkkzgkH87d/fNb720eNqxRy5fPBqZDDe2mVkIjIJ828t7YFx74wBYus6H0ExbRhPrkbSeA0u1kDcbmNR86PSLj3ngm874W0K4FfOuSNBvwmz/Rd/B/MZ86BHbeNUz7spCFSEEk4eEUqOES/WuB0AJLHNWnhjzTRgvIZMlxne5F+15H0O/dqWBjakSDqqtSymCLAm6gW0CGxZs5SYhrSJJaPdeRb74c4xO/lF3F5oYg5SzudHN1rewM9LOkHpCdcuTCeMrmP/7WRAFaSzbKQ1utuCTGkEm1vC2mDzgTRgzSqh8YywbSrIAEg8MciUW2yaX6dRW1xEWBGYZXQhQw/in7szKC14NR90MZuvIaLHXsu8HQKmwSmBLdBzt38PM8Kb3LcwKH7y45WZnbPA3X57SbJYsvr9wmFTvalc8whf/ZWj58cPgL2855sU3Eu68K7JcWRNMVBnFaEwSwrgOKIkYYue2N3dQNAoQpEUlmqmDZ8ZDKIAmdFlDC2w9LnQJV2GIgteHdK1KDTl3bJUl5JXQBc2GGqQAwnKP+u8MfBQJoE1aYakEm6qMdmVbmguzUqYwmHkDVidDDF1Mq+VPo89IWnriCOLNcMt7xV36xMFuVunqsugC/cIMlf5CfgndJt2+M3YgpQS+BViVay5OTNh3WCDemUTQg8ykvTwygZlNIJ2BgznkpYFpRM/X9Oo4l0H5sYgzfEUSo+X+FMzOnVLD5uBYy1rOBl58nUY/J2OpHB6XmiP8+BxgFIYpd46e4lbtxcdEkAFD1d0GUu6zgnq9pgsoPaiCv7+AOqHq6qnsGJwJIztAcTkcwpwiJ7Xzm2VhEoRJVE7eqTz9BiPuf1Dg0pQ5e5q92KssrME9iweP5Z4u2fcpvPHChj+8NHGboNxkpSJjtbsdw+QGHVHY/4ES+Lxje1jprZVmyGiRsLLE7N3vJq+2hOh98sTYPhpPsAWQcUD2tsjNDiLe7h5IrM0kYWhN/q2+3hM2hAqdr7vBwibNZz7A+m+8yAwdZgltA0RFRQlrSh4ZmKcJaCXoZiYsVLAghFYJrTB53A8z+pmnIQveBqMwSSJu6vCDH+m3ClUM1FFYz8KD73gkZ3z6Is7eO/MG9vY8tAQQ/T1Q1m7Oh73ji5ec9GPHHPQvhxyyuDZqE82oog7qhjzX1ZkdGPuOA2DpOh6iShxF5tnkHuNKmK/N2agrzv/qleHn/uqMv7+yae/OPFlGqIqmgRaXaRXL8BCgabnDYTt4w1PuzBHLkSZGRr4niQhrjbHDiDDXvh/I/jy0mSKx6k0YNtcMzIwXGZ10F+afeR86mxFqQfcmZFkIG0JusiXhGzNUYOzROGJ660sb0n99AyYXUd3qZGS8aMYMIcJ0AyZLZh0+n1qWrBqZ1TYV1Un3RrZdSfPpzxPmim6vYOrPwpHplCUByYMxd+uSktGvy7EoYSxIZRl7sx71YLQ1eRc1SOXueiIwFyusXQgsPedxLPzK82F5lzVGHC1CatDZRi/VuI5HAUqNm4uVOoQ2W+H4RjL77/+4pOVmZ2zypnM2YdMAhyEJbxpbZD3Qx7jQb8jjzNNvEHjDrUb8wg1qdtWtFch6z6Eqeo2PWOZ8mo03CN6jRrDC+CABD2locrGH9p5IUqROfm3UjtM+uWQPtas5gL5Jbe6CcSjmAwUHWqG9dMyMqlCoFikubFo4o9D3CVVnQlwWmLV/bYcxfe46zOXH3AfPOqiBKfSOrdkY3Kwgi5k5iNdLaV+j1ZMb9jpLyBjgjJgMEDWr8L5Rbm/GUAlb/Dj8LgKpnDmy4w1ajBu8Pssd5jrDhpw8oBbvdVSASkJUupilAD0JlulV6FyxswPCUMg7Bw/DiEU0fBOjUdzq+oa3zkqW6yZaDNs7lnE4Es5K+fwU5mhA8lk+RbUD3V2sZRccCGbMEAIZd06Unn20dViulFdQOZpWMLAeIiLatesLfuozl8TV7tw4V2MSJ+62GkVZb4XFAAdPMg/cVfH4IwMrQfnoWn8O3YJhgMw7UDz42RTeevGc51+UuOdi4MiJ1TDumSUW3bF1da6Mrw/ZvhBt76r6dhAyMhe4sLKD5vR/Qc9ftd/VIDlakmymsGBtArQVZDmSLziHhYf8pLFEVY3ONw04/Q/DwHQEbwibc4ZLvsrabzwVPX9K3miRnTW63hrzWtuzSRYraByet5kwqaxVRWvXLN73hiz9zp8gKweha1cgC9ssLimuPSo/8KwS2P62uj5nVAdGlZCTcr87HMm/fvpiLtuYdYmx0vKEwpYL7hwJOVZHfujMS076seN3vWn7Ict55GqjzcZs9g+M/WMcAEvX8VCEpoWRuLxlc0YaV6yuJX7pFae97Yw9Gw8CMY1MyuZ4JwFqb42uag54KAsrC7znlJM5ZteEVFe2mTStu6tAJBNj8OBJrhfPMiksSayN7Sl9GZo5suNQJne7O+0H30M+fwMIyNwNFARjcqIFejSWkRdR1BkLWRKaD30ROXxKfeNbwngRbedQjxFnmzpZgSYINTm3SIjEE+9EdUhD+tIX0Etak9yMgLlYjwoRpFKrTZKAzEFGWCCcLVgJsUKd6coVaMhItry6iLvqZcybYBysvmBbRTx+Jyt//DKqH3mk1SdlL9MPlr0U16l3wPI6HvNkD/2A+TJUwZpkrrdw+uUtN/r0On97dmONZPHomTyIoge1SGUUwDTOvPhGkb+51YgHHRFYCNkkdN7jKAQDPzn5rRKs90yTlIWoJvFRoVUTOo3FbqsmGwCSbOG1inRNRQsGMcIiW10R9MFe9x7cWa7I1e1z+gDVflZqfDC+gL5wwV+PmLWDWuZX8Z5LAzpBPBjOGhxulMJsW/OFmTAba5Dg0jRHbR3rTHQM6L28fC2SPesszkhRwP8ge+qBQJF6qdcbiWRjI5xNw+cFERSTl0ZcNhgKS1a4pSL3y2iI3RznnM3xj36e/A53KGBnrAUgOSOXA11gHrx8RjDZpjFOMjgP6dSdBYCKu5JoLpLCAQrGGJeAgUOzQy+A2ubAruNgDWsP7IIEZ+Qq/5V251SWV/m3YGxTYYoM+PcgOTrCUkwyWSK0gLndafe+Ah/tPXZsBkbJ6vuF3TvG7BU4arVDmk3YaurXzCQYsBnHxB23C085tubYEfzrRmOmOxL3CaIHSLkkRJx5ZKb8zQUNf3Bly73HcLMdNeutPcqX6+vB5tUNhVBZDWzOHeOfYwXzK8if/Sy6btI2iVi/wMqekSkIcaToRkL3zNHxZVS3uxsgxhJ9u29u5jatcQSzNWRzL2vP/TWaU89HamOT2LBjDCsVsjfDgpDXrbdcXKiRpJZbGQlkQY6ZsPKHLyIcfXOADvwRY5eEQcRrfX+wLd3mWVkcVzSzllZMNrEA3OOEw/i3T1/AbpUOFHUKCM3+8PGftZmrghz3sbMuu/3Db3/Em2UcaeeJpeuNt/7/jXEALF3HQ9RVU0FIs5a2rok58/iXnvryd1+y9+7EehfZXYeibyylWzTQSRhGFe951O258813EkfRsvhZSSESYiAGK8EmCNMW6tTQSLx+SPGma5ahq8eWpUvmXKetAabqdjen/eyHyVdtIsn1/CNjYyTROT1ZExFFRiALAV23jGz65H8Tj4jEm90eqceejdOOOWC2BpVtTBIitA0ymhBPvDOjk06kOecT9t1VgLkFcdpYfxyT2mVC3Wd0LTgN5DaZy12CkE12JyMLZnPr313CpkaJO0fUD7szyy94NeFGt4XUIB1ICjYvIdr72mb/6aOklq1vMqSsVEH44KWJ+5015Y+/NDM7PHuh/SF4UFWiytwzSCXlvqPmrSeO+csThJN2wjgqTTJb59rrcVoiKtaTpxaT77RJOxa3SebKV4uY9TLG8jQKqoHFSjrTPXEThFzOpyO5LMDLBcw5WJCgqMbOec6st80mOuJBs/TAK4oxAcPu70KmeCtoKEDK1k5wZiB62wDtimPsuELYau/cxaM6YDi8iesAEVhg35+csTKY/DB0n2JF4Bm8R1JyyRiotha4D5phdpdukFXtegH79TWOz1k1D6CDlIDfgFJxdTPra2NLxNkv9fm3HlOJEGtjc51JpGNZCjQofZdcRliuhxUj2r0qff2jxqpzGBw6VPWOdmIlGsPJLs8d/6HhquC/cuDdNR21PlYghJC7+iNPq1Ac9czWHGfPKnDWMrgsT/3aqZS6KDuovrzP2UlM+6rOggWEHMS/ly6ZNvdGsrGwqqp982C0m0sB8sAZLwpUQZiExE2X4BnH1Jy8PfL3Gy3MHanuS7GVuSuTWHIB65m/vqDleVdkHrwEN1qJbGarINzvE37NvE+4tTMYG7DQ6QahHlPd+FY0p/4L6RurBv7HYpJuXzbaglT+WEiQvnQO1Q2XiTc88Tsy8ZEYoZ2bucRokfUX/Arzd33GJXYgU0EWFKkE3cSIfDcmCJOKvNkagK6DMU07hG3P/XXk5AfaMydZ/XNJzKlmJDUQKmOxf8CleFGE6WbLeKFGcAOjUWTXzjG3PngbbzzzQjo5tbf8sFpzpesToAk0c0mT5heevfv4B9/5iH9bWqhp2t645sC47scBsHQNj1nuSlUAy76JN4Qtm54I6DyhVUWI8Id/edYvvuoLl/4icDPb4UKfGre0rQU5wbNwdc3bfuKW3PsuRzKqo0k5NhriqNqqefV/mDfENQCUcrLNIeyTPUzt//zQbGeWhS7vmW9iO7xvyrH2Wgns/D2jVjb2cOixVLc+geYj74eN1qR3GbQWRC2YtCDLs/QzQTTYph0NzMxP+wzxqIpwk9vYQz5WXfGzau4ZrvnmgG3K6GHHMv6R+wEXkc/8KjrPMIoe0BXJTERztloFLbUUPkVWUIBWtmHRuHQneD3UosktR/e+EUu/+WQmv/w76MIK0sxMajec52EW7xrK6OWcuyC/DFXvfyL9a0SEeVIy5riYFaYp89974WFnTnnhF9bYvW4ub1uqWEsAFcG0X66REoDELXYp77p1xUtvFLnJYiJGZwM0EWK07LzXNBRmpwiTspiRgLnOmZQqCqScAZMF2v0Yqd3kobA+wU0ZQjDAQjAWR72HjFCkT4UFEJeKKZ0MzpsXi9gchkFknb2epDi8iTNWBNAYurVozWG1r+nx7GSpXxHflEuFi2Yvhdf+eErAr1INNnADtFZH5cDLmRmTpRWQ5YF5jF2PoazBmqX63CHWlNVwfJkPu8aFDVIBDQ5P/UvMlKIYQ+DSx549C2Q3mModCEClsxjPzgyVfkxS2El/bWeIIKFj3WzuezajE8n5NRWxNgvkZBImP5rSHFc7sJnd/sPWQzEH2ZLwwB745i5ocqsUtM8JdOvMz7drIGw1X0mzQadS7yb2qQXwJQeGhpnd7c7XSmAgIw3lHf2aye5CaNbmwWGkfZiBf1+fzkYVKajZ1gutCtXQGt/7i6m4HTstxy0KTz2y4j47hfMa5bzNZPe4JxS2gifpF0qZ9M2Wvzy/4XmXtjxqR2SlFqpgz5no62ytpXPTLOWgfY2ajeHrr/ExbCY3kMyJs0spVNRHH0Lz7+9Hp8lqDr1Xn1aWeCPh8m5BN1qaT34SOShRHX/73nkT3EKw3frs1wTVCJmtsfnHv8H09R+wvXHuj9ZaoAro3O4rrYPXzbrM358rtMYwTx57X8Y//eROti7l/FzBIBLoevv9gAOlMipvDhjEJLVFTn3jo1Y4vq54+xcudWc8rJRC1a5LMQPqGh7roZ+7amPHtg296o43P/izuBJI1XvB+TNR54m516IfGNfeOACWruGxBSgVoBO887pCaBM5BmtCVgn/8v7zbvnE9539UoKeSOuRSvbapNIdWqKnCm3zfsm9j+dhdz+aHSsjk8sATV0R+yT1NTo0t+7AVrtVqUBqyCkh2loGbGPVHhQSYO/lBjRKFqqeWGZ2vmnBSj1xpsRAlgyLRYNT/e6mJSJoOyes7CTe5iY0H/8wOjVAall5he0RZpnQAtsEbbHNfMUkRKG1/5pPfYrqxgcRbnJbgE5CIDn1pgldcW1txxYCUo2p73JfqrveAt17NvlLlyMH1eR1q0kiCqEWswT3aEZzJsTKAtNsGW9tPIhfqdHarn28w6EsPPlRLD3p2YQT7wbtzHTqserrua7BkXADC+kZieEzunHDnw4oqQXIGwkm3lxRBc68MvHI/57xu5+fcuFqyzdp2oUeGJVRmL2o/OKRNX9/uxGnHFNz8EhMhqM9aFCXN2VPTVuBvwMBKQX3lmSILoMogXHU1BXxW0hdMuV2TGbPUIJ46Q6tY426eLz0SDHglDQTQ+iYoX3d1yyg9zUsbvwhEUgWNJfj0Wygw1keC2Dse4JLwYrErxNW5ZbyrLGA1m0TCmsVfO15HV0nyRPtZlTc77oTH/rxmPTQzj1kA1aRQNdnx00JSLm7HhZhZ6vPcrYk+N+63kEF7AyXRfe1BpzFPys42EnShf2UJtulmayt1OCqO+0ZM1UDzpq7Oi8oAMc/b4hgyvqX2LFhpVGtHb/P2DBwRSiue6GbwbK2DFBarVq/DoMU17uyrgJZTaaYSlNif1/y13e3juC1d93ysoBXDOgUIxFiIGTbRzqb9CLHc3ZLS52ezyV40sHrococd8xXkacWQOqArvBOneJIhHFQjllUHrCr4ucPj4wjfGItF9/1/qJjCYwtjHIBTlN41ddn/M2VmbstRo5ZDu5sadbm68kAU1lHs2T3VqnRjUFosvX7vrom2NfmkJwIh9+QdMkZ5LMuQBaEkHwuPZekgDYGnsOCNYRtTz2DfMkZVCfe2updJ0s2fyG6PTgQArmZwWXns/77v8b8baeaRH0K7KoI00xeUJh6EmAUCRsgRdnti0mWTKkyusexLP3eq2F5hx1YTtdOgHE9GvaUt454ADc+ejs7NzLv+8Ye2yQKaGo8pkOgrntkH8PB/3HOFbc56dBtH7jFDbdfurE6ZzSuCOX+zxBGbtrVpj6JfGBc4+MAWLo2RnbLTaFz0zKtORAD85SpY+C/vnTV8k+/4ZNvXk96EvPGbybf0IpHf9l9HCj95u2P4cmPOIGDdhrb0boVdR0DOSXCNc3j5oSEams2Kyc0REKsuoc29RgkkC/8MuvPPYXpG16LNJdTHX0je+DWZg1uBbFTK14deV+I6POQGsit6a+DF3jnbFm60QLx0KOJNzmM9iMfhiZbBg2FmctkRhAaD7oEaNzxZ+wPqrnSfOSj1CccTjz6+L7LeQEk7QxmU5gsdW5ngP1+PiUcc3NG9/sJRicfh8a9pAsvImwoeY452bUYU+A2zyICQQ0jTCpkezCL823C+EEnsfi0J7J4ynOpbn1XWNpp3xUqkyWi35Fm/XsdJUj+VkmsApLmydjSYXKgVfj6GjzkjA1+90tTzt/b+LrdByQN/+GABhTqzHOOFf72tmN+4ghBcmK5NkCy0SgV2aU/ZoXcmQ64rEvE64k61sNNFLBMfdS2i+R0UP+jBQmVY/WgIQQxu3gpjV3BmB4HN6j9vvsurwMpgIHcsWDFoNky/aEzBIjORgQ1oNH1JUK7WqHSyaivU3IGNHvPph7JmXirgKxQdwxU0dEbwDDQFLZk24257uqIynr3hE+xHi8doDLq91Uwxjdjrl5mE4BKdnDjphUSaLugogdbfeBtEjXJDnT9mMrqsXf1NtxDaVzE3fL887QAkgLIvEdTKAF4KCAjE1Twbjjd6OWCdu7Zm+6WV4lkl+CJL5fBnwNwgQNicbgTxeZG6L+gnKs4uDRGrzTkLazj4PgKCPJzK26EtqiTY1cH2AUgDxz5Cu9VvtMAuks8ta+7A2OuBBkkHqR/jg2ugWA1ZfjzrRaz/U45M/fznARl50i5w3bl146uiZo5bUPtodGt+V622V+IkgAR9q63/MU3Gv7tysR9Dhqxw3KFTCJsJDeJldLw2sxksl+bWq57oAS4qZAwuvWdaL/2Udr/vsLWR7H1X65gjvWYmkR0prbVzpR0zkXM3vEPyHiVeMyNYTRGN/bavhAr8p6Lad/9Btb/8HmkD5xr63ZmiSXZm9AVIWxi5kSL3gC9FfLE+76NAzoO6GpLuPEy217+Z7DrCNvf55vXyv5zfRvq91Dw/WRcB257/MHMv76bj19q+zbgdeb4tuDJ2HZm67uKB5165jduf7ebHPaPxx21PM2zRFtFZgq1KnO8RpBwwC3vWhzSNyI8MK6JUYKMYitburADDoAEmpZL9s758Zec9tZTL119hIEivy7eYLbbrSNds9KfPf4wXvmE23PIzgmzRhnXwqzJjINlPsO1kXVop109D/OpHe/VWZrmDBedzd5n/yrN+88jRDVrvgVh8nM/Qv2Ah1Pd8DbWBfzbDU1oSshAs63TVaSqUYX2A29j7VefT85CiIG8md1Jy62XPWDKWZBlQdcsByoNsK2Cw2tWXvoS4kn37b6Pjb09YCnfubmKTBYpNriaW2Q+tfOvatLl59Ge8SHylz5H+9kz0a9cTL5qbmBpCnnawgjizXcSb3Ao4YbHUd/xh6hueRdk56GYWB0DSJoGdP3+M6atMhkgpISy2QiQePbnZ/zx+Q1d4Q9gxg1Q+AAkG0AuGTdVGAVOOQKefULNSJWlSllrlIUAC5WymawHxWYrSChBPwTNJj5Sy7pbo9iOJ+k2Fi1AQzMJdRMG9bA1eC2PBdTZYUzHHrmUbijtCQipmCHk7HUjkdJjSNTAAn56FlgGny9LnMSSk/TvySEQNZskRwrXVSyocVzZdPK67oCK7M//usV9yb7a5VqFVaOrNxKx89IOJBqIa9VnoTM28JqaAL3NX6YS8Xov7cL5EMwlz2LUDNmATJmTIAX2FDOM0p8oIWJzmLP4/errByPW0wCIdK6FFHlc7tz9Sq3ZUBYbPG2vHnyXuh8DHLkHBX59jNExp7quv1JxPvRzyu4Sh9CtqSHsKmxMAXgRoQ0uTRSrayvHWV6DRKs9BbKYtE5y6xbpLjfszhUH4al/P3Z9JactYKa8R1RpMbmjqtraLetF6a+/A2W73OW8LAnYS/bYOvwaYZip41WrgtWF7r1zDexu4FXnJv7kYqw+pjN4KQCwZ4oH6NX+XsOTbjDmOTdf4KA6MxokCedZGV1NVDlL1srgOh+5hVCRvnAaq085hfzVPcgoousmoWUkZvoADrQzbI/IXkUXBVlPyJET4m1vQHXDG1uLn699jfT580lnbxCWKnKbzWG1SpbEnDmH2YAuBcKGScFzBSBWexsEfIvd9mfPI97l/rCwrU+Mzjb3n7rY/Wh4JwyCKpsZFgX2rjU88ZWf4M1fvwzXgkNKJYdmf1Z9rLcU4I4HL7/ljU+9y8/e4LDF/rOT5dBzm9Gqd7g8MK75cQAsXcNDUxdL20iZluJylQjTxOZoxO+8/LTfeMXnL3oMVXU8OVO6fvfmDlhAaTsMP7ZzgVc/7W7c8IhFdLNBFkwDXcDZRlIWrw33hnKCpabKg3lVRebrMF6GvZeRLzuP1ac+iXTmFYSVQF5NCBFZMMIoTJR495uw8OCfoL77A2HnEdBsWKZlZGBMc4uEyj67mRl9XSZ3cw8sbLe/r19F+743s/pbf2w9LCauA5l54DwCWQdZCeSpByCTCuqMrkLOiXjiNlZe/FLize7YOfDpfB0ZLZHnmwRNMF4mz2eE0ZjekW6fOW8bSDNjMJo5ur4XWduNtg2pisRtu5CF7b2EsfRGamc96Gwbp+irLZ+rmq7V7N6+2v8y1tvMknuEz9rE352b+OWz3QK8e7yU4Cf3b+z+7R9aCU84PPCs4yt2jZJr5zMpQx0jMUDTem+LKlCRaEpdE+oNM1365P12skrHJBb2SDzwLeUs3pLTWBevJ1TXhfXNXd3dTAayMbbgkw6YCVYjZLIuY0+yB31WK2WArQt2CzuCEDQbCBFjUYJaUF9srfHvCcVViUFChhLoFj7Lg2VnrkqwG4Ckycy9tXGuI5LKd4kZR2hWCCZbLADNvjB1iZic7TlWmADJLRorhvtKx6wobgAROskcijenTd3P7BoYuDKbdbsmcfA5RrR4wOd1MdmDcsVlrvjrY/D5y35cAQkuEdQ+eVUpHRgqIKH8Ljpbop0qYACGBDR7U1cHK9H5n6zZmHdNHQvUv0fJAb/udNb19gk9iwMmKS1/t0sh/qrg5hAO4hyEd2yqQX2ylt+lwc+d8/R1sWUtiVi9nd/4OZTrm7qcRklAFFAGeE85Z1nBHBPFQLBqa8py708VwwDIkckhUguctxF4+Xnw+guTB5IBhnGK+kEzuPmK2mIh8objJ/zMMRWzBKOojB04zd1cBrXWBaP9pXq+JE3bGem/P87aKU+l/do6cTGS2kRoxRxW504fAqERqy8CY0knbvOfTMGgNWZwFErSIpJbkzaEClKbzVzIk4RdPmUk5CmEbZh74UxZeOqDmDzxebC4betxl3YeB8a3HOUeSCJcedk6D3/ZJ/jIZatsqcVtGhiNrP8lYAB5BNPZl0+55ZFv+JNnnPyH6xtzxosjqpRoJFJnY5v2r9TpD/Y4IMO7hkexmgVInluL3hA2SqAJkb9++xcf8Lunn/tbCMdb1DUIIJWus7YxC5EjRpE3Pe1uHH+DZaabmXrkQXrKSAjMm8SkCsxSts3hGj3BAPN1crGsBminJqmrRpBa0tc/x9qzf538OWsgy9yzZVndjMHzlF+7ktl/nsr8g+9Ad3+VcMyNkaXt9rltY5K/WLl8zYJNNBna8oZ4mltUAvHmJ6OLV6Gf+4IxR4WpE5DiKtgqWkWrzYjZmtfujGjKyJ5Ec9bHGN39rsjCIqTWmu5triGTpc6JSGLlNVvqmpZBdXH27u0xomGEjBaQpe2w/WBk5yGEg45CFrdDPe7rvgpb1rYWSJQO8KWGK5vTEMP5vhbGEGgMx+pcWa4D0wQfuazlpp+e8s/nN3aNy1ruXNqCAyTfmovkLii/enTkLbeJPPgIk+iMvVZmqY5MESqENll4uFABGpjmoZ8ZHTyoJFiCrpPWFTevUshgVtxZE0HtXQacpFO6SslouxlA8IA9q9dhDQADuGELfRBZ9kEVD1QHLK8WYFEm0+/34F9pMWB2mWlvCV0kVNZ7Wktu38GHvznErsjf5Glbc4/R5z5Kn6tXCnNl/2nnIGdynNZrkIyxsc/JIn4ZbY5sPkAdqBVQYuZ2YmyXAyK81rADSlgwZ6UqqTgPO8PmINFBUpYebJRETQEOATN5CGrgQr0OLaubL0jPMwVVb7QLwUG5DprRKriBhf9bC9FhEK6bO3GwVcwXKEu9ME/SB/pijnFWq9Rd6r7HUgFR3arFga8xP0WZ0MnqHCjlbOuluAUamSNdosLmzHkJB/smrfQVJD1Issves2n9cUj3nMaBVt93rB/9fKmtBRE0GbivBEbBTIdMjm71rWZ2EiAp8xzZOVJ+dKfyyMMDe7LwuXWTW3eJsTCYIV9Pnd14C/900ZwXXJp56I6awxfcRNbBduOA6VozePhOxnzDnvuhIuw8nOrGu2g/+XHyVS1xHs0IJQV0W0BmnlzZ5s+YpWj1L43XIo2weKGxdRWigao8N5DLBGgDslKhG21vgCSgo4BOMzEHpALmQrzPDVl63p/BZBGdTcH3X22b/aaX3/48JGU2mswkCPU48kM32cV7P3UhV3mTdOvUPoF549Z3Hts0DVRh1ycuWzt653o674duf8SXkkJMisSAeoIk7E/r+Ad8HABL1/AYWs1qHjykVdnYSJz6qQuP+el/+tzrULkFMRo1O6rsTzBThNZZi1FFhfI3v3ASdz7hIMiZ0dg0z9OZNWXMIZBaJUZhruHa0WWn3EviZmvGgIQIq5eTPn8aq894OnrmFeSxmCSrxrJWZW5qhSaYvLDJ6CVT2k98iek/vZX8jc8QFyLh6JtZAfJsw75LAmzsRr0nCbEizzcIldc+ba5R3/m+5M1zyJecj17VwCgYQEsBNdddQlZ0pDD37XeazTUvCvnSddrPfZjRD98H2XG4nZ8ondvPbN3Bl9daSeiLXsUCVwtCBoFxai3IK6yRv74Dl2XEyowlqro3cgjBXANzgnZ+rUnyVC24GzbiTNhzfqESvrI38QtnTfndL27Cps+R16V0zfgYBDTOqhKUnzwc/uG2NT91VKSWlpVYsu/QpEBjyIQ6WoFzFKspaTSxUNs9VRiU0mnHXNRKs1gDZYp4rXjoAtiMdDWEuXMYcKe0Lr41MFJu26DFIcp6HaUCkrqoks7FLLv7XPDIs4R4tsHZealLx6KIS/CkM8koMjoTBFrkWvn8GSNmrpMiVlTcGRr4awYlRkCR8Hlgr1Y3ox68q3++iJrlfe/33S8EcRleCF2tkUX3CZGqkz+KFrAhRDFGQ9ScQAQxwwGsjsTi/jIX6udtkDUEuy7WjNXqnULJI2lyOZ27takB71LjldGuz1GpYbLGvnSvQZyB6c7Re0cNrmdha0p1kVLAmJtJdFPj60ro3POsRs3ZHCk1daV3UllfQhKTs1lvtcqd/sRBj7GmsZjZ+P0YQ+yuJd1nmuNjaYHbiwC1YwZtdeQO/JU1KVLkkXgDYTd2iRGhNPC1OyrhTXmdlTMGbJBIcXCiask6EW9zp/YzcTYwaaYSu/4JYbE244XNxmoTl0PmfgcLjz4ycsFc+fJGybx7TWM3iz6jYQBMZ8pfnLfJ6XuVO2+rOHgirLUwjjYnexpvqntdj9JMvJ3aPZAa4uE3ZHLvuzL75AfIV2zCESN0bwtTCCsRGkGn7mjR2M2mWckLZhggjd0kWinaCNJmZCRIXcHck0NAKAZIvop1DNJGdFlgbybeYjvbXvQqdHkHUk+Qqu4TJKm5VpN119eRAoyryCwLNZmDD1rgxJUJbzzrYpv2GGDuHuGdBLZP2hDCrn89f88d77F98R03PHrb3j05sOgeWgeA0rU7DoCla3j07llKygOL0/XMlWszHvHaT/3DlbP2rigWfUbx5hYecGe3G0OhbfmDHzmen73n0SxUIFWwuhxNVLUHTtM5YVKT2sykuhZlBl2AgAGB1StJnz+dvU95Bnxt3YqK59myohFzZKoFSZYtc4MoC6bGXieyN6NfuoD5P7+P2WlvJ+S9VMeeYJmYzXVY3O7WpSZZtMy7P8DrMXm+yeiuP0b+xpmkc863QtXKg5asyHKFzo3hsu7p5WQUycHm/YIN2q98hPGdToZtu7rPz7k1Cdy+Nq3l3/OZAR6yZY096Dcg6cdYDCSGrkKp9YdloDhBiSZ7TzbmsGStO3fEa3hYpnnr9zQJmpx5/n9P+amzNvnq7lQmwR/4JXAp+XMoASpR+ZHDAu+8w4RHHwkrlWXKxyLuVmvsRgxqfStCSZ4W5sgazs60hP8lIeEGA0E622bRoYSpdzML4gF16LCE16G0HpRmz+q7SUNnFuBnqer2BG6PTCRqybbTWcdXEkhdHZGBRHHrZ7Mf72ZtUNNimd5iRZ3d1SyouWhGr3LKZH+/BawmFXTHOwc+wdkd8fMtcjyC9tI0iai6+wjFTCFQoZ0jWmeg4Rt68MbPfjt3rJ5KgNAzDKVfkFkKmzxOPJmgsawV66nVNYR1Iwz1+oxSSyTQ91oK0c6V2EkQh89ahC3n3bFEg+tnc+bXXnvGCAevZY1I6F0di6NaGdota+mAaaKwYH7/dnDUHRX3vcFUyaLemNfu8XIkwenGEkNl3N2wMyApi1eI9IGwlFsQcUa0b1Sb/LO23pkF9IvZaGiZz3Kdba2gBkzDIAGkDnak3CdiDbQjBn7qaMkGO57QfV8Qe/bOM4yCsJFhXMNyXXHlzPYv0ZZFyfz44RUPO1Q4t4VzNlPvHjaczXIx0O65eM668qoLGjY2E/c8tKYWaFRZ2l98l8tegNh+UY1gvEBe2s7o3vcin3c6+azdyMQlpnNBUyJ2ErwyDdFY49aZQ0DbgAT15ua+540FqSPM7N2K1T0xg5B8B24yckTN4guejZx4N8K4r5mxxZAsuVf+fWB8yxGwTIFGc5MMIhx2+AqHriX+7byrLCle1Xh3556utk3K91A96GNfvuL2D7n14W84cueYJmP9JA+ApWt1HABL1/BoWuvfIlmJbcssRqrZnM1Y85gXffR1p+2Z3pKcD7aH+0DHWhrFAEXG8nM3PYw/euLtmYwj042GelzZZlqCarHsUcCkftfaCAE2V622KFYw26T92D+z9xm/CxfOvbbAKGYRvN8RqDdeVTF3JVkOyDrkKCYrAGjtdfnyddr3fZLZu/+OvPcc4lFHI+NFe5gUOYCJsWG63rvr5Ux99weQLj2DfOZ5oAEZYUBoXc0JL+GGGqEDbCyBTJVcCXrObtpvfILx3X+kry0aBmfN3ECbuFSudOj2vjhSCjr3tVntsvdh68++6XXFOWfwcHQXpe91FH+1Moq9fanJ2BckbSRr+vrmcxvu+KkNPnxJ8lq6fDUAzoOZTvOl3P9w4e9vVfHYGwiHVGZ9WjZ3weRdpdoCEc8629qJwQL4pEqrSnTHLemy9oEiSVPTJnlQVq6tB+qqqJg0K6gHVrkApMrLIIwJ64BTF4Y6eBRAzLygY0a6VxRzbaubkRA6q2rb/5Tk762igMupQgjGlpRGqxSjBumC9Kxuly7aZejtK71+qbtcxlR0my4loLcuzYYnQjfHZlyhHnj136VED7YykFwNp12AZtI87c6zdAkScJlXQsQssr27GKrGymlx/ZLcNUYteW7FzBSC/16j9xZyNkNdgmn1Ydma82rf9hnprCDoq8KCgSKFHpCVhJa/wuu7Usm+l8QFBcwmk2I6CAwDA40CwAKKBrqaqSTuuunzGqQHQ9l+YEcYbA4cllgj3uJnEGwdZ03edkIgJXL060b5fp8fEUTM8l58CZSlEVz21hljSLT6x2JcQkk4uNFFzh3QkQJqh88QVSr/3soBX8CY1aoYR/h/zs11fZ1UIAb/uW+BKWVqsftIQ6COdnzbK+UnDok87JDA+Uk4ZwN75pSMPGIZr30D+JT4+O6WF54/5yYRbr8zMNfQOXm2mKhh2P7gWscA+zzzpR4Tdh7G+O73Im1+nvyZC+01I0wil+3vpF4KrGrW7zIWNBpzBCAjRRLoTNHFgGwaS8hIIQXicmUNIRGTxy8Elv7gaYzu+XDk6gwcinJifwFK3mLEWo/487qdG/OlnoicbbpKY7MHerP176ix7/cyVJV1DSyI1clFzYzqyAnHbuOic1c584qN8rDEMhGFYfIbX0xxc1VK07O/eNXtH3rHI945GUdmrTkoFyfQ0uJjM0PMtq/m9gCg+n6OA2DpGh4xCPO1OXFS0UqgnrWsEnjBX3zmyX/99SsfTJtuYZWuWhqT2Q5aGKXKguc7rYx501NPRgXGdSTWkXmLB1vX4SgNZ+sxeWM3Uk9o3vNXrP3WH6GXtl0fmBIGadaeyteAjJWQxWqHpt4wsza5XC6bwlKAtWSZ1dUW/eCX2HzfP5G/8jFkZUTceSiMl8ydbrRgNUDt3G1ZA4TI6KQfIl91JumCS8irHrx4TYhmZwSymtFDMrDGKCIthG2R9mtXks49ldEP39+Ciarvt9Q15isMUAFKzXS/c6/bdwyDhFkyO10RoQWrE8LA1Dxb/emX9yaO+OQG7zhn1rvclWxY0EJO0PE14vUGO4X/vFXNKccFjlgQlitrIFm5wUORwlWiXSDqNwLg0jAKGMjOYghboZ59r/FNzt5oIon39HHTBKvFcLvr4OUQoQdBnZGFg4pKYsfglIx6AUV9fr4EkfazEAz4lbF1z3LwpqXKxc8ia/dn4Qi6vEkIHlTnLpjtvisnZzHU59LYVjtr5yXE61AKeJAC/MoFU4IbneNsXEnSa+m5IwFcVqellsjZAY32egVnj8SZHbV6RmdWS61YkagWmWEBSWV6smRiOU8JAzDQV8nY34sEqz87kz47UMQjclzi58C2ABZxQGPX1GprCl+THIAn7HkRHQpllFgSVB6oS5kP75FVUGvwwFL8NQXshHJcBUT7oRYjkbJmDEzaMaeyFn3V9KyXg2oHSRmrNbO5zN19E6QcoX1Zx7g60E5lBYllwLtSK+l4pw4QFnCIuhzI118uBg8+5+W6Jf97n3awZ26RnqID9lqKAZLdGeLflRFGEQ5fgHvtCPzEocIb1rJHiLH7dLubUh9s2l0EjfKOS1qed0nDg1dqDpnY3EexGr7y7vLVzeDZeJ2NyRKju/4o1e0Op/n8J9HLWrTJMA5WF4oSopCjmFpjDNIE90wXdCye9AvEShD3btcqI40lZvJmgpEYRYyw/Fu/QHX/RyP7Gjrsj2M+tYa46u64wZKTEisDQ6jtySLQbCCjpV7Wfg0DJQBRm1rUrlEMgdVpYvvyiDset5PTz7qE8zdm9mKvO+/2TxEGDmEHf2VzHjcuni7f+zaHfnwysea2EoQ2eZImKXVlaoo55vY77Il8YHxv4wBYuoZHQqGqut4nbav843+ce9dnfvic5xtQilaTVIKWpjUtQhVN6ySB5Rj4hyedzOFHbGN5Esmt0qKMS8rwuhyFHUktIoHNt7yEzWe/Bl2DuK2yfkdYkAV2/4c2Wtay7GkSCEtYYrB2PbYItGoBQy1Ia19TrdRkycheSF+9hNl7PkjzkX+C+WXEY29qIKaZwmihz4DOp7CwRDz53qQvfpD09Ss7lyZqiMFqmEQDMs3IUjDWK3kINwPZgLT7KvTcTzG6x/3JUZB6wYKHNDew65rzTsutulWmtx+OYTAwVG2uzTLjSrwfizDLmWd9bpNfOnPTuj6WqKK8v5PECJ3mOgiMM399QuTVN4kcs2jgaDMpTRLGVSZlkw+hpdbFQUJhI/3zLZ7ybLgzP0YYlZaxocuqm9eGuvyqAs3OxjiTNKgfKUCic29T+gBeHWh4wq9jPZStrA54DVDfkyZ60BvIpCBmIgLgkqxQOISwlb0ra9YEZlYfVLK4mltjnzyAFg0g3gJRXOqG9hbpJUlRTBQw0GNNY73eR5MddQielY+DgDiQHEBGNwkIGJNnrXNBiuyvDAWklwJqzh1TYiwQhNj3S4K+5gyCBQf+MykMWMfIYAyYiElSLVLHPb2srolyzaQzZEAGoKiE6kHMlMJd9AoLCYXVc7BWzsUlpZm+EsiYHluPqZPE2fyqI0cN0rnKlffVBcQaCqCwod3zyoFbqXcM2l9b+wjpAH3AGCibDzMN6q9GcFbPeyahjs8E0ZI40K4WsbByUaB1AFHmpL/Ne6DUuReWZIG/SlFysF5h4KCzY4+NASRWqKdiooOv4kKvxfkR8WPrExFZlTZZe4xdVeZJh0WOXwy8Z3djibX+hvRnsj+jOgMeYBP+4oI5e2eZux486nKVWf3cgc027z81TQvbiEffjMn97kc7Oxu+cQm63iKduYnafjUOyLqaIcRIkHlGWk/M5NyBXy3BdfC9NavJ4Q+qWHzWLzJ+1G+aiVE7G8gE99NR9tpmZqoPsATu5l63Oa9g7Spr2luNYGb9G/N8HYnXPFhqk3a9LnPTEqvAOCmbCrt2jLn5Edt526cvZK6DTaby5I+7kXqBKrR62OmX7r3BzSfjM25y7M4LNNg9GjQTorVyEIUkgewgbV+RyoHx3Y8DYOkaHiYdMR365tqcs76696AHvvkzbyXrLbvENP6UzvSGDuaXDKq8+WEn8sMnH0kdYLbRUE8qWuQ6Z5UMKLSWmq9qNl7zbGYve7MlVRuFuTMA2YNb1LLeoRTJe0EqmTzNaKPWYV5Blr0GKwZ0wwJAGUV0szWAtRxg0zLXesEGs/efwfzdbyNfcibhqKMJhxxtmaU0h/GiNY2tRox+6D60X/2oAaY6wtwzs5UncCSgLTBSZBpgQZCUYQF0TyKfexm69/OM7vYAAGev3NCiONQVRmk/B0pgzWRLHV2jhs+rAOPKeuYIwkcubTn+1HVOv8xBkopNlgC4vS8FOPnTOTQ845jIO25TcfNtwji0jGIgijIJkbpS1ltLkAIGXoNl7Yt9t5leace+iIor5pwpsJ+6hIwOp6kH5eKbhdlRO+9QsnUdNzRwksOaCVozWDrmIwarwSjgqa+RKd9foS5axIPRAqx6gWFJFri8tGPP7B5Xl+FmVW+Ya98duuP0miQKq1OMDczmu2TRAyafKxuvmSmYJFEHPwOcBYg9gHCtfAilNka7x1ORYZkdhGU7o18DDTYvQUqHn9ABE2sM6jLCXiPoy0ioupkpOMBkdyLmbxfKQ9KxdxfxBemYEXVjhwJYzDQj+HscdJdvKWyJWoerwnBA7BoNq1+DDuKo/SzitYfBHOb86d4nDQagRv3e2RcIaz+ZlogQOman68cXCniPzrQWlrG/TkWsaoxh4W3KJBaWxc6g4+4kGnuYtVvfgWDPMPU3B1s/wyeXFlMT7LO7e62Dz6YYKPcLKKLaMzUwMJPwe1fwvlT0zoB+f2WxNZvFGgAntfut7gxDIlEyVYA6CrfYBr96VEWb4ZNrDpAylFq47uDFFyuGjE6/KvNHF8y5z/aaIxek67kUsBqqfZml60SehwfM01XYdQPG93gActwy+fKz0bUNq0VaDHZbzDKy6D3rkiIjbzlSBTT5al4yNCgEtFaYK7otEG+7i20vezn1jzzSJmC2YcYT+/toGmMVY22ugtGdY73dCO2sa/1hr7cm91KNrxXlR2paYmXPZ2kSU4nmXqxKO0scd9gCN15Y4h/++0K7QYJYHZMnAq3MIFo8GIC6PuTtX778tg89btc/HnPE4iZAO1dCZe0RcrDG8BVsbVlzYHzP4wBYuoZHmrXEOrK20bJ375xf+LNPvOXC9dk9ab2upXQ6T9m89UtwYFEPv3fysTzhETcnzTIxQBxVyKxBY0RSvm40qZo8E2sZQpopGy/7dWavey95b0K8yFRdU1107r24qA8MQJEdFcwsyxqwII5GIYE2yc6x9viv9fxlo7Ac0c1sAd9IyVc05C98g823/xPpv96LTjLV0Tcjtw2ysAyxRibLjG97e5ovfoj8jb2m/46KzHHHNwALUCQokrzoPjm4ayGdfyGsfpn65Pv2D9vpRtcjKafGM/X7f1qnAKV5yoyCdQafthZMXjYVnnDmBs/4wtw0euV8ilUc+EO9GvxMuc9hwj/fuuLBhwfGle3XkyrQamaeA60KcxWWa0i5BEfia8pG8KA5D+oRQhduFaOFfn67vH6p6aG8B68xUXfiKqBFuj9zLhKtPijveiaJ1490xyAUJ5BgnUq3ZNmH/YUUtex6ASclO+5sQSexEmPXVKL9HO2KTHqAZ0yWuZRl729UvNKS1/GUGi7o4Jr2c2FyMPXv8joZVTpjDJHOzKDrJSWlDibaabjdu+TW2LwOLRVewo7bW/cayPDESHkGdAyPxF4u1+HJ5D1+7OyS1zqZbDB6PKHknCiiRICo2aODZH2NutmRbtVYw9hiTNDD2SwRleQMHaAG00RNBhrEs/BFpohSWbGou+nZ4QepUDJBB9/Z1SU6OHE63UCxC/sKSPJzSd19YIypsVAlCeAgUdz/TqJ9lg7MRTqAXb6vODwaY6bev09C6ABxJ2f0eqOuD5bfA0JxjCzn2z/P7buMtgmDZ0Np4ts1Y3d2rmPRbGG5XNSOI3mtoHfJohJ3AsRqFZscSLkkFQLz7G0GRLnbTvjZw2v+a5q5cOrrqpxX97zIAzWG7TGvP3fGF9cS9zp4RB2UaauMopBy3mIxXgDm8D7ft37r+z5Kwm200PU1qo6+KZOf+iWqG24jr19IvmQvupasVkmzyfEAkqBNRttsDrQh2j47UqRy6+lDaxZ+6UEsP+cVyDE3tzYc1ehakah9X0aMJqvTBPUCObWItpYcSnOknqDN1OKs3FidMwXU0ytjrqnDqyLzWTYJZB1LaTR1EKo6kObKjW60jeryGR++cE8fD9aVqYzAH1OelJnOoa6OPP3zl97i/rc67M07VkaEytrFVGJtJRJKyJk58k2GNAfGdz8OgKVreIQqcNUclkn86p+d8dJ/vXDv3RE5yFNrnvQcpKya1qzDc+bHj9nFHzzmdkzqilRHa+YXhXWEMWKJs+vgZtASeKGwuZeNPziF6Rs+CJslUCsPa9u4S8a4BHMlRWd2uSZMIimyUpt8YE2hguDF7zIOyFzITUZGEEYRbcVcA0cB2uxGdIK2GZkF9OwraD94KrN/fyuy8Q2qw49EF5eR+QwOPorx7W5P88n/QC+cQhTE+1jlCUgbkCxdLjes1OhczRhiQ9FZJn/xPHRxN9Xxt0JGi5Bbs/OuRhaiXw9YJShtLcUUh5hTVpPhXy5InPzpDT53RUNfE1ICKkqa2UbA2MLlxHtuXfOUY4XDF7xvUE4mrxGlJVAFYdsomKOPf5+5vAEdYLFALWHBfeEXLAvtNg5umNE1Z/U9Twf3g3a1PcY0hOJoF0JXFwIlcAt9oCfBsumUQHH4OsygZGDIUoKnzu4bq3FREZ83Dz6VHqR4BBlcMFh67XQEQQmCMabNOJASnEbrG+WgKDjHUxR7A5sDt5ftkEgfLDswgXLcubcLx+9ht+cuBhoW63ZVQXYPU2R0di09onQAKJbg0EDyShlr1AsheM2Ky/QklGuONct1cBTQ7iM7UwbNbgfuvJ0UQaUdR79aPIAvwUYX4AsaekmhoF1NEQ6ck7shxhAxaZ5QLMBtTmw2h+pN9fk2QDcASYi/v78OXY84elsQ/8R+vWHH0ckUff4tWWVtKFJujWl0RKVqi6DrgRSK7fdWUJqDINmBT2G4MCCQA928gieRuvn1JbpPQsGADga2iuzTf569bshYMwAzPCkSRIJJGTWIJwt831D1ptNWg2WW6VZXGYPQoGyrK3a3wqK0gLKjzvzc4TV33x55y1oLrSetipTJlhGFASs33OfXMy85b8YdFgK32Fax2sBS3dezdffFYE6Gc3SNjWZmLE89NtakbWC8ACjxZicxeuDDGd3tVsiODfTyy2Etw2Ls2HREzG58atdbjhjDnpZwwnYWf/XhrPzhn1Df+b7o0gqkhIwmMF27/oCl3HqtkidISgJ6fTcbL3k6snkV8Ya3REbjXh5fDB+upT5RMSdarP531LZkiUhWNrKVW03axF1vewRnnnUZX947taR50xTdMZ3LbmlenJVL5m248vz1I3/o5gf/x+JiDTkgWAKkSSZJrjwZcWB8f4YMM6EHxvd/tEDVKi9+02cf8Rsf+urzCfH4btGXDax0H0/ZapVS5lZLI9712/fgmCOW2VhvWVyqXPbmspMI03lmMroO2IvUuNuSsP68x9K863Ty7mQuAIuCrmVCjJbpmlqQlL0/i2Zjw0pDNYkCuyp0ntDdUDiCQVjhvV0EGQvM7Ke58vqMVtEaaNRi5kkgTyFmQatMriBuq8lZGT/4JMYPeyThFnezEPUbZ7P660+i/cyVyEpAV70T+rz1IwjIyFkuXMoQFF0I3icqsfLSpzG618Nh52H9/GR/uDVTqCfX+OX4XkdLZp4CixHOW1ce+9kN3ndR01+A6BtQAfhgD3EPthgrrzwu8sgbCAdPYM8sEQM0uWIUrGi+zRZgL8RIozBrYVLZku/kRw5WbI/PBmAxGVclnSDLC+5xJsG4heyZ+eyym05iJJaRthqh3BW3i1Rus40X3jt7U8R9UiRd+J/Ogoo74WX7LmsK6hVTqp3FuHQudSURYmxOoA8yVUGD9c0qhggld5KLgxrafYRkM0uwN7txuQjkTKgMNpk7nffR0ezHpx1QNNBmdTohm9Sp1CmZzXlycFIazVqwaWyHGxGIBeCiYt/VIVUDYkFTdyyERKtW2KypgAFnLIKQkn1HUL+uYuyJXyYQyKS+Ts3BYErJYaL9mYvToEEvSuepiA4svLP3AxJ/9Gq3xjvWS6yGo19j2Bymxl9XgUM6DeI9l3P3wDIW3dY19A2Ss0LGQJ4WsJwdvA1Ash1nD0yGtvfgNVY5U8woIPrv6a5DFFNidQBbpJtzxSVzvh5K5rmvlYPsjidxCOLU5ir7GsXB5TB+SASiNzDuGJisXX+sbLjIa8TwNWI1NtFri1QVM0k1kx/EzqrJdq4imRpzR0xJaYhItvqieW5RDYSgTLOxem+7EJ7xtRaaisKcmeS9gEcHsYNrcPyhFR+83RIHje0+rrsEBltGQrsaxWt8lDYTYNLyODIgVY+tJmc0Bs2kr/wX8099AP3aOeTde9ArrkKnDbJjhXDDY6ludBPibU4m3vQka33RNqaIyO2W+qQ83ySMrsYJb38bfvy6dhWyvBNmm+TLzmPtd55E+s9zkRsssO0vX0e4ye3tHKuR1RWH6loxX9poMot1gJSZYWspCbammgR1ZLY+h4URl1y6wYNe9FE+e9W6SQtzKproXg/aJLoPkfz5F9/zps97wo+f8LbJUoV/DRlLKOSctzRDPzC+t3EALF3DY72Fs864+OC7/sUnPoJyAinRW52yFSyVB+8o8p+PuxP3vOUuMko1qmDe0I5qKqCdW0PPqrpuii/VAycU0iffy95feiY0ibyZ+8zqQiBvguZkjI8OM5IuAUgGdBYec0/C8Scw+8/30X7gHLvB5+asZPMBIQk52eaVYya0hemAXAmhFRhldI51jF+oYDWZLntiwR0NsEOItz6SyYMfzPi+jyR99bOs/sZvomdvUFzWyFin86mBWl0EWRNkAVQFnVrwmStFxrDyomdQ3ednkcmKHW8BS9eTsZlhIcCffHnOk7+8AXNPm+Kym64y2n/ugRMx82tHKc+8Sc2OOlDRsp4CoyhMRNnMULk72KyFSpKDnUAdxbLGGAggBpdumT21BceZVoVKimtWXzSOWMZasklwOolM9gg3GrOR/fmWsH9rbq3gXUp22w0F3D65BO3GuNjxbX1GClEzOdh7u8opUVTdEFsSaF9tFArQ89s7+zmXOhLAzRb61/QObcFrTEotj3i/HWcsspm/x+j3VRdE+xiwgOrBoqhbzYrXvogxTQFnvlS9V1A2uY4GgqYuoG4RQvb+R2KvjbI1C1/AZxCzqggOSDtjDWfeshqzVGpXisV0CczFZV8WlBpoyE7jbM369/JeimmFX7eiSiqvjWryvi2SyaGsSi1IMXdGZ4WyLUo7L2vCW8CW+lqxtVjOvyR9pAMPW4CFH3vAXQHp57ez2RZxyWbecpzFqVDIHSjrWCe/w4afJVuujbF8FbZ+M1W3DpKvm1BoMqE71/58cAarB7ZZsH5//v7K5YDlOiK2riwzYoCc4J6VGgxEivUNI4tJIv3ZkEmMCF0ZVt5nfhSr0dhIMA5KyokqWr821Ji+K9rIK78Gr70oQ6pAyjMt9/uws8Qd6h0FXnX8hMfdeIzAtdPc/epGM/WGpaOtDc1n6zBe2gqi2qZ7Jom6nDUnk9bFCuLYzrEzRfBkXnFcy60lM2O0f8+nfe3Pfjy02URqA3btx97B2u/8Punr64goIVZw02V2/NXb4LAbdu+51oBEymwg1Jqpq0iblEqte16uKtpZYjKOpCaTY+CTn7qIu73+0waKsEQYUdzsS0x1NM+2hqsAIl887Ykn3+2WJx505eK4olWo3UnZ+pdd86f4f2UckOF9r8MlZcViuVGIbfKCbdize8YjXvOJv79kY3aXbjMLZVNjAJw8EI2BV9/3BB74Q0cRR5Gq9EuKsVMRhBiu04xB1zxSAuHQoxnd6giaD38U3XD5hATyzDIgoUveBmQM2lrwx8g2p9BA84XzqW51BMvPeiXVPW+FVLtpvn6R7V/Z0qQ5qbnoBQs0Be9xY/EaSkYbs0dlBDrNyEow5UzSIrWHjYBetEZz2hnM/vHNsDBjfN8fof3kGegmyMgMHop0RySYo5AEtPHv9gLkgEANsw+eRn3zw4nHngghoKm1oulrYQwNGr7VaErg4PFKwrPP2DP462sth5y+znvPK4Vb2BtK5r2ru1E61LsNPnbbip+9QWDBO1xmoHLv7SyltkhJKtSSSQIqkRiKa5kBJAMAmdKfxWy+PXjFAQMQNFvPJSlF6HbxgwdlJeAORepJkaR7UOusk1seDMwFomfgTWImOJsAnQ12YYpCsYjuLJtDd5wOX7BCuFLrUwLVwtaY/Mw83FpfSx7UhmhS1TIn4s5+0rNaXcPVjsWofD4s0x8UAwnSSwIL02YGBNafyxgyu04mA7R7CMwoIXotVkBQCS7Fo2N2TAboNRLOnOHna3U1DgSr2q8t/uaMem5Ii9W+M3xlCKWWC6sN0uIYVxhA/HFZ7NBNHhfcYrsAWHekHpg8FMv54CkA8R5vhZGim3db6pFiaY/0rJQ4wC19ijqw11117X+npXIq2TPLubVKgn+m1d5Ug35OBSSbBNXOM2eh1H0l7bwf3TGxAG7cOtzOt1hYlM8ss0su3FUgkNzNMFhPdGyd4s6J6rVZHWvqR5QHKLxMb6A8i+m+szBalrQw1id6Py5ygNgDyKxWM5l9JquODXPw7depgJogQmt0JVX0ej6Jdl/6qUqoWIyZu25XHnyQ8IY9LTR+sN0p+NOgLGMJkJT3XNrwgksaHn5Qzc76Wz9nN1rrPbfvGKQ/v/sRi/MQ9jAr7E+RyQ3jgBCtsa0bHnT22PXE/iytNIafDd26Q9zso/z72m57kRqcsuxbf5TWJGWUvknlT0Dnm0gIzN/xGlaf+kK4tLH2I42Q5xku2SRdcSaje9zXar/AQGT53Lax//Y93++HG2BwY5LQ7x8EsXpBoBKYIdSVmfocetgyRzaBd3/lUvwhPLgeAdrWWKfgNBLh4NO/eNktHnGHI9+8sjxi3hpQCslaFByoWfr+jQNg6XscjQqSrBB0fTMxDgGpAikrTRZ++8/PeM67Ltx7T9CDu4dz0VCXXkop2Z8oTzjxSJ7zC7dglCEOvZz31xFrwo5dhONWaP7jVKgieV7MH7CNeRzNqCEXoKVIJYYsK0HnkE77EvHwluoeP87oPj/J+MfvjxzUkL9xDlKDbGR77SIEs2kjLER0nlENxIXKAp+p7aUSHA0gXR8libbJapsIc0U3Mu2pX6H56CfRqTp6MFZMi+XqckDnAAkZ2yaqGWRZ7LtnSqgD849+nNHtb0LYdZTpvme94cM1Ov2DTbrFMtolSDJZk3TAqFgoV57Bb7Pysq80/MQZG8ai7ZulLgGuB1Nmvaa8+PgRf33zyJETY1k0Vig9+AjqDl6KB4wlaDVXoNAFPLn7PpHggTtmcyuQNBAkdjbPpdDbXNYs4MtSLMOjn/f/Z++94+67qjr/99r73PI83+db0guhJIEACSEJVUooAopjx/ZT7GUE0dHBhh3LWGeGGVHBQawzKjq2EUFQVHqVTpAiJRAS0r7J92n33nP2Xr8/1lr73G8EQUMSSg6v8H3Kfe49Z5+991mf9fmszxrrdSRZwJglWYCpXl8jnpgQWXf1QLwmxhiCYAUyBlT8QVeqMR7u01ob65Nj4EbZnOCf5/Io/DNxeVTK/vFmsKDVMrzR6ymiTnuv7GBDraFuCntzZ8HEJErGK8SwpgbikgOkkbrCxl+TM0R2nyOI0BSNS2lyu3hdYgQ/BogdOAlQLSBugAmXmTVAusa+iDm52TWugToc0spo1S3OwhmbMSYzijcOjiArrq/1o/J7hzNTyb82UKotmpUApdoqhOz1EbxpvG8E8PYeY4NZu4clmqKGLLSBbxe1qYN59USA0KzBhwCfAbji3kGrvRNwQwiTCgcTWH1eO68PQArmRAK4+Jg7QK6ia2pwu9bRic6Hp7qfXxhByGirEVbf4v+htGa+YnpQwiAlwXifwMYnNKfucqmRjEk2TyUkSJ4ASTEvvDdSRb0FRGoMcjQYXq/ZW/TKxgSOTBNPOiNzQOBlNw40r+WWcRtNQuweCiwqz/zAkkMkLjmxo/cEQhIzwqmqzLsAhDCoEwH2aLv9+HiOvRvRbmbJIk80ShlYZ8FMNVBG8OLMsOxvIymx+9+ezP7P/IGbQCkUQabSzBDLZVfD/Eq6ix6CDgMynY/9lhxkUtUkjmHZfSvYpqtAt+qhy+wvKvOk3PceR7j6A3u87oob3B3ZM72iBpSK0no6VuXqoez1V+8ffuBFp7/8EBY3rpaVWZfb/nb7cfOP28HSzTyyB+bLAhsC0gnDqrBMmb/463/+rKe84n0/Ql/u2YIUf1CiMfGLLQgV/sMpB/jN7/kstOtIU0sX3xYGDv/mY+Mg+U53Q85QyovfYO5yKjCIPTQHz8DPcLChpCotg8q0kram9M99I+kem3Tn3QfZPES+z8PY+IqvJp85o9Rr0Q/fSCoKg4cQxYANRamrYs84t1uPIJaodwILCqZqbBXYg3aaYVGRg64Rzmp9niZYB/SVZ/oBqRG0AdOMLisysx4n3SVnsPE1T4KtE2wTvhX13iFJSdDAkXhQtBwKXbJu9VbQDtu9ctW+cvKrdnnRB5de5x/zE6DSvINjvjLAEbjsfnMeemJlI1XmuTKo1b60wnl3dws3tcYcOR0ia4FkEnfBShaEmRTNmZfI/jsYSijqhgMQNRcOyGTsW6MWmXpQnBo4EsWMDZw9ssaZtCBNPCAOmVMJdsMHJWnUUmUPEKMPDe4y5nblCpItrLN43kJFbYyHF6s7IMoOHK3fkfeOCvtlj9fG/Lq/nzo35m5yI8tkLEhjvzzQT47eag3zgDhxd4YTk6UYSExoqsZQuQ+EOablJr0KxsrucZgkSDOssRox9bMem6LaqAWvN9ZnSTSoJdbaaPggzspVySSvOUoOZJERkMVUDXBaHagHIFd8D/J+Q9FcWNRc/VK8phkqOLj0eqhgCawuzu95tnmVsTrSugZ0Ypij7snqrarXo9l7mTFDauxeuw5wB0fIEmYabo4Rc8HrtwRhQEnOZoaToL1KHag1TQJ4TRqYFBVJrSYUAqdYgTiIYQcHpLaGfd41KIefpzO+WO2beLKl1emJtPeOm1XF2DPB2Kwk0Z/J2Gh8Xse+VZxVTX4PTGbrVybSEhRomKEYE7kxSQ3InDSp3Pdw5ctPzfzGdoFVjLj/lyCMPNqAVPibaws/e13lu88wx9pZNhbM2C3vz6Qm11tVZXpbuNR+qh6TuYGjlCH6FOYOVktLOGqx+bTW05F+aXNp+1p2vvfr6f/sH5E9S6Zaxkih2N4jWwI99C9/F92FJ5Duei9zEg7ApAOq1YGTgSddbJu9+C18iAhLyXTDwGRuzXOXZB52j5N4+9uu4Z037Dmj5EB+zYSoSUeV0199zc7Z99ucvfxO55x45SwLNZsz3u3HJ+64HSzdzKNUSKtCN0mQhZ39gTmVqz68x2f/7hufU1fDfbygYMxg1ZA1+QbdZc6fCc/69gdy5LQDzDLkobIv+bbTSn+ch9bBXJUmU7rzHwgb1zL8/dsNGK1JiuzFgk7UGaaMThWdCWkJdb8gHfSv+kfyuUfI51xogKObki94ELMv/Goml9wR2dynXH8Nul/M7GLwfvVR/N1VdG79k1In1A4YjF0y1sOBz1TMmrwocqRDr6/mhDVNaK/IRLzA3ja02qnvTR6A90o62KEDTB97Dw7+4m/BoVMsKxZFs8v9W5xdqkqT5XwkYN2lhJs8syqVvQH+7urCZ716F3a1yUjb3AQ3dHD2E2BSePY9p/zO3ROHp1ZfenCi7A+VjP15co6gZXaFteLn6hltB0c5HZ9h9+Cm1cIlazOLdDT7Z4midsN2idwAUstse8CZ/fuQiA3ei8fqAj0QVstSW4Dksg7Ea5mcz0jZ2TF/w+rANL4BwMwSbBilsQeibnns96SLTLjQjAdieMQZAUnJa2UqOUewSAMnSapLpMZ8S1h+G9iw4H48DPApBqqsztCvtxZniuxn1huqmqOeCjmFmXTMq+rn3gRr9lux+i27sxYkJ5TigbBKcH1WXyVR6+WubdIkchE804BSuyYHAGGeYNI2c+9Lqi6/GgE6DrZQYxZqrQ2QrUvDQpbn8PU4OWGz/xa7L6LGHKXk4NSd23BWDS3m6ujMTvJzzylgo4+mA9pmYKDVarfFaupSgEXXDcsauCsYm6XBvEjXWJvW9NvXYwBTHIiFtC7WnYGcAOXO3SVjDQOwqssjmxOe+rsKiKzJJx2giH9mbSDXxqOSjHVeq5+y+jrj3ZqUVSLpEOyNzUE0+blkH6u2dPweSUsKrEFVBGFzkrluUTg0NRCzN5iV/VZWfuDMzF02Op5/Q/GsRCSGYqykvRNSYa/yX9+35KIN4U4biVkXhikGJqMGPwDiznB7zcjHe0Qzd0WR5b7ZxHUTq83qZuj+tgGpbmqW4NMNypv+nmNP+FbKa65EOrGwat9mgFYhd9maxy/sZ2kr0//9K5ldejHptDuZfG92AFJ33P4AeB3tLc8sVYVUCmnasRiULgs6DHSbHfc76zD/583XsFi58kgw0ORSPs8IYc8wOfEV773+nl904Zl/eNJGGujScT3Cbj9u/nE7WLqZRxoq25KYDZXdvZ6trSmLvZ6v+5XX/dY7bty/G8rJlk5UWqvwSIFVtYK9YeDXvvISHn7/05AEWZWafKP9JGeWWmf51FFXSyYXPxyZfoDVP/wTMhd0mqwwZqGWqe6l9TKSLiOLam5dOVs38b1C/5cvZfbIC6hbh0kbB6nb1yDzg6Q73ZP8kM9l9phHIKdUyjUfQBc99IpMTf5Ir02mV4uHwyl5UBmSGZCSWua1DkAupM0O9ipMBXXXPabW/ZwuQQ86qXBoAnsgfWX6lZew9dRfQzYOWhCWO3cXKrbh3+Ljz3FBOcBQ68jiAEWFoRR2S+JJb9nnR96xtEKmqCvxWo+WTa1hojDw0FOFl91vwoWHK4c6D6CqshzMqMEkffY5KhZ2unYLcbZFPbIPCV3Uz8RLIQr+gahjskgRExRWl0lFX6HAdmLNRWWt8ar3VDKzsdRYI3HGxZqp0qRjydmoqCsKBqz1r3FpkGoyWZ9GZ5+QnZlpBZJItZD886qAJPUsvb2/howwGo0abdOYBHBCz+vDWra/2X+nth0E69HAX/vegIE0xsWAjll2J2ezEurXkjy61jqsWT6ProFWYGRMrmZjIsLO22JL28c0pVYDVN2IQ7U6WAhTh0SRpnq0Zz4jqyI3Afwe0vu/de2nAd6MscsyGm6PRvP2nzamzhkyHd/L4GP8pY1luAdanzVBNIwgggn3sXdQhs8ZUe8R5KCres1S0epOjqNcUJwyDIbR36kBFt8ewUFnFtzkI4NE21+XytV6nI11ON0ltfEtAcRFzakw5rj/bQsOHRwhExs3p2xE167Xgb6BoGJJj4YnbN1oUpcVuomI6/wE2y/WjdJFI2HgTpFrLnqI7VsZ9TEJN8zUZkX0U6sactDjgZK5GyZyUvZ62JqkBqZnOTFU5a5byreeLjx3r3LjjhsdNAhaGU0zfMwG5f9+eODte5VHn5zJkkhZWJSxbinw0e1A6eM4Vvsgyey/+z2km9tzc+iNaerM2EKmG/aa5T6SJ6z+8plsP/mp8IF9OKGz/o4J5HCGRSFPMlo8IaSjY6ruKP0b/oHZYx8LB44gpSfqr0UrLHbdpr37l/VSt8Chw0CedGyvlE2tLAVqyswFTjl5kwvnU37/LVd6/ZIzSesS+Vrb83u7yp0/9M9HT/zSS896Xl5WyiTfDpg+gcftYOlmHr0IG0lZKGxuTugV/udz3vGVz7jsysdTyj1bxgr86aVrmYEKRfne+92J7/mqe0A1+VhRpcuZ4hmqT/qjZQY7ahImD3g0uvc26pvejywVyNajKHBiFnSSkB774SohnbZii3TqlMXz/prZQ+9LOv0cqwHyos+kICfdgclFD2by5V/N5OwtarkKffdRrzPywGYqNOF9YwK0Pdu1WpZVJwIrTPa48ALwlLwWKDUXGqmere4Ssqukw8L08Zey8b2/QDpyqhXR5m7tYX/r37nCWj3POshW+Mfr4bzX7PGWq72INoxF2svq2tcK08IfXTDlh87NbKTKRhYGVUpRUoJZFiadBZYEm6TD2nWLI6HaMt1EAEX2XIG0wBnJDRxIPAhUIVkdVnYgpXXNOEHG+idjm9SDQ8wNimqdzBFnDbDMNSYzSh6Im0TLmKgWintuozh7kJP9MAVUclmRyniuZqefR+0VJlOrwTeotmtz7mw8LzV2LnrahEOmerA65lf8czWRW0NXaRDBXqfHj62dsEtTvfJFC8kbzYqI22CPwWdOGY1xc6ZPqjgwMdYxvECMTXKArs4yJQjGJq7PTBhGwwt0ZDfW+96MfaIahCCK3O1e2euF6iA4GzDWMGtI7e/CGKIJ2LQi0qFasdanfh7tFTaGZr1d7fwaGHPXPyCtW8Ypa6ALml13ClmnXZOvBq91Gpv2priWlA38k1AJpzZLRKVg1fxMq1u0x5iaY90aAHX5Ku5iZ7I12v0NYJEcZAcjZrVpdjV17dHVlnSi1QullgTxz0ziSQoHWSkFZh1ZO8PWbZ+Nt8+o1x2NzB0k30bEbf7HfTz6oKW1e7PeoD0k3nulcnBiTUAXg93hLObEhwhZezYS/MfTJ9z9QOYvjxUYMm3BkcacRNuXKu84VvilD/V84YkTTp8n5lk4uoKNHP27jd24XY33MY5s3eZ1tW/9CsFc+NZ7IC33bD8cVjAs2PtfP8n+j/0OydtZ1O3iCSXQRbGa476S5kJZKsxAOkFyJi0q7PcM73wFs8/5Etg4aHGYVgNIkxlhHlH7BXILK0MEGFDmCpqUSc5oVbokHNsfOP/cE1hescvLP3DUwKOvIWszk2zBD5VQL/3TjXsbB24Yti99wJlv7qLdx+3HJ+S4HSzdzCMkFF1ObPfKa1915ZmPf/7bf52+3KtJmyI74bIL4iGShYefvMXTv+uBdKr0Yh5rs1JYpcTkk5xVAsy1BtDaI3liz5KiTB/0KOrVr6d+6Bp0X2Eiloks9lA2JxcLHGQCaS7WaZwMuxV2Cv0bXsz0orsjp58DYMX2zSZ1Rdo8TD733kz/w1cw/Zz7odPrKO+70prabnWwGprEJPYZxJp3aueBb00wqdbZXN1y3MNbcTAl1bKM2jkjspGYft0jOPDkXyIdPsWKQlMHix3TPUuC5a3T2G9dOnDTh/NiUPYH+MV/WvK1b96DxZqrXWRKHQy4/gq08C1nJf7fRRPucViYZWWSlGWBUoWD1umO7ZWPEdqc1DRF9tdAERKafrMGXpew6VrtCh4AD9VMIsKYApHjeu7Ez0USmhxcJK/twBwpQzIWLIll/C1DrKg3eIWarI7B3t7movV8SQ58UqujasXEVnyB5BCO4dDLLbtTBHfGiFVVMy6KwNHBUHZWIJrYVgl8pc3YwU7DPiU4OUgul/MxkeTYVG1ZScjHXOKVktd5dQ4wrMFqEm1jXj1oTK0uYARwsiZbTGJ+btGPJgwYxBlEHDgKQk1plFzFHHODB0XNaKV4XYgnFsKdL9gzRZvmXsWke8YOB1ByKJZGoNoAktqoWV1bgI6AM14bJ8nnbcjkfEgbO2QW5aNtB+28zJQgYKAZqkT9XIYmM0XtqguQIjOsNFMIY6xs3QU4VAWV6v3HvLZPC13K7Z5ZU2Vp5iaqdh+zA+HGxEny+eyVYla45zVokWgwAOlQqQG6tLaGKj5XHZKPLZLXx8ZQkAFoZ0Y1VrrnrQRSmCrErA4DFa8NE7+fzSreEwEjUAy22JJCxa8nTJOU5AolA84HOmFZjOmrYuY2kmBZjQkqwDQJu6Vyr4PKN58qXF2Uy/b83gRgvakqRASK8BvvW0JVLjmSOWFq62alMEtjLdPtx0c/TGXgCYJa4er3w3SOdJ2BmGEF802T3q32OfZ9X0v/h6+AnKj7BSqkE7I1WXbVihoBC567095ji6JoBrJQ33UUuJzu4gci861A93ZOy12km93iQAks2a59pZuaCLdGScdiYLbRkYaB+97jNP7ujVfzob0lwYK1cg5n+5tJWOHUF127f87DTz/8V3c6aX4sfSqYhH2KHLeDpZt59IoVCyZhe7vnG5/1ut++Ynv/EWOdku+W1SdzXssGzCb88Tffn3NP36SbZrrk1qk5U4dC/hSo0GsPuxQ1OlOkFnQyZfqgR9P/00vQa47CbhmB0qQirUjdZSeFtXpFMRe6K1esLns5s/tfAiecQS29PcBFrLlcv0Cmc0QycsIpzD77S5g+7j8gp68Y3v9eA0sDJqUrETTZw1i8IaRWk4ClzjLBdYkxCFWondmGiwcXsgS2MhtP/AI2//N/sz4XYEBpuQfzA7ZxDX2zKL3Fx39dfucBd0LYHeDoUjjl1Tv8wxXeYDbRAr0x+vOgtSpsCM+/qONr75Q51MGE4u2/hAkWvPVV6FU5NBNWtZJl0rLLVlxugWP2mg7nkTybbAGQeHa2SY4ig+vSOAgp0+ABlwUnKeo/kvVRyR5MSlyDZ/KzKtWNFUxFk61GSAVJyV3YnDVZ70kkbr0tEQoaSI5A0eI99ZDNXle0tmAfl7nZb4uzEIKmbFLT4DrcgABcCtjqY+w0GkPltWaS4lyMl4vgn2AwnNmyuDhksclBGvY61WYvjjY4a4F1jbVhVtdF7HWj/M9giKNDSM54e6+ScJxqdUUa7nxWz5FcTomfq0T9oAfGsi4D9Y8Ur7NJ/sYhLWzNcjGJWlJtdvI+NfycrebE6kcUSR2VQnaDkBr9udRlmgEQ1wqoB5VW8zT29aGxS/a6bPe15R+Sgxabm2M6oCKpc2BjZ5hklFW2C8DBigNvG2NpwX91K3JdG3Mi3+EMpC2XqCzTMakRc37tIxVLPKiGPb8DIk8a2Hz0PApWf4RUN3Gg7d+CA1fbCBrQq37fk0oD9Ov+4uJjHfeukto8Nht8y7jHum+GEMQgqN+ucO3zOeVXbJPecnPzZEAmAVNJvl8mJtn630gtHOwqjzop81kHM//3euuXZqjwJnsF/tGqvORo4ReuKXztSdaE2wAazD51Wu3dZkdry3Dj1ez+lyey/79+nfkjH4kcOc0yRrmzZ9Q7XsuxJ3w9+oor7Aau8H1X0YUifSg6BCmKTrE5XCyJlTayAfcKMukgKeU1/0y6c0d35/NgttVkd6YOSLeKDC+vCnmW6fdX5GmmdmZ3nmYd/VDJk4x0iQedtsmvv+nDsOp98/B0XfGgKWeLKbsMw3D6O9597Tlf+qA7P+fAxm3Ti/PT8bgdLH0cx6pUsmqjNIuzm8NqsGAhCf3uiqf8zlue8ufvufYxiJzcgJIyUrzJMwAKdJmnP+JcvvRRd/b+L6w9sPnEAaXV4vhCxfUNoF9SyxLJU+tQX1ZIjqLK6XihH+sI6VVkYnK2DXC2wfSBD6F/18upV94IfWSs1bOAmPRHrEpF3fpLENg12Y9evUf/7lcyf9BDTO4WLEq/QCZztF8h3cSca0RIB05gctGlbDz+m8h36Kj9h9GdPdgp1kTWoxfrWzIGFTU7dX8oIyuldkoaALwOYALMhM2nPJ6Nb/kJtF8i61KB9SzUJ7DHUvTvAjdzEPu+r5a1jCCur6aRP9YL01z4iw/0PPjVu1Zl3GWabdQ6gIfGcj7yVOVFF084f2tAqzLJkRy3gL/qWN+QRBhKyMaKB2BmiIAHNwmhSCU60ITUi2AaJCqTPAuOiYEslqoU9Xuj1rspUam1mktXxbPeBlxMUIUzITQ7ZpVWJYWGm5q4VTYVobh0yYvuNVG86NwkaANmSW6Bd0oe4IYuxxkk80wIxg7UzSKSiM/16oGgnV9zeqv2tUr0OfJ1I2acMAI3u8+pyfu8oaIWzARDG5gRZywSY+VFhJQp+rUI7VzRYrJTT0JU/1tjazzgjW3MPycCXHWAMwj+d3aPBGPwWk0c4luEu+aJy8xSakkLcNbEoI/LEh1seADcguqQGMaPw5vezyugTBJaY1qJ/UbUe48Eyxl8ivWY8Rnuf58aqEeSWW1Tx/kq3k8sCvx9zCKkzilTvcGt4Cy6f6pIbp8cLncpmpP70FEhpUw0X/U2lQbOqhumaKGT5HViBvw0AKTdYAczDo913dHQfp9wCa0zcQ1UNQAYz6aw6acBqehtVMX2b0EhqSfqM9kNRFQLUVsRNUbiINDkiEKJmjJnoQkhgs/mWqNmI+71mtw47rMECeQJlzZJLDGWs69+t323djXVax8FTVaHefq08KQzldfsFq7YG0A6mtV49bk4ImZYVJ7+gRX3mlbufEA4MLG1NmB50mRkAZHoX9RK9ymgHLmlDtsnLNFU3v5ydn78e+if9za4csFw1euZPfRRZifeLxn+/o849uQfQi/fQQclMZr1mChCiEb3qhWm2WKNobgEVrx3os05HTCWSWF445vIl5xLvtM9ofe+SjnTrLlv6cMnRPb5khBjobG2IDpYc+GTT9vitJ2e57/3epckuvQOLBCoXl/nbPUVy2EqV+6mB19yxqu6pEhfGHzuU2F7WZjdzjr9m47bwdLHc5RKyVYst7cqTLMgQ6FOO8qyMJkk/uDvP/BZP/yid/40mfOavCQ208lk1MWmBCnzVWcd4ae+5SKYZGM2biltaQClMliTtcnMiiqHJUw3kWxSMWsAtzLL7+kcFjswvfnWmXLgMN1FF1Pe+hLq9btIX2ErGyVHZKChlmKbRPUal2yZSt0U9D3H6P/55Uw+6yHIwRNhuWegLiVrwLfax9OptsGVFZo7ugsfyuwxX0R30TnIgR3qNdfCthVE2nMqITMs9qkKmpChogcysvTsNJ6xPWnO1k88gclXfrexWZNb3lbUztAC5f1BmLr8K+TKQKtry2Jd7OcJPufVC37pncsGSuzh7pKqyFgHWSGVZ5/f8aN3m3JkYsH2PMOO9RRuwVoUOkegZc5kqbleKc23zr8vQMZ6CEnAD8tNhwSqATAvnpfIxY9NYiNQM1AT2WMIsFJTovOANWRJREgqbgMtmVRNxhVMQ0hsDGRZIkS85iJgWOdMVpYUvl0+dPbQjax9jey6eD2OOrvQGCIrrm+xkZZm7lAlWzG+utufP6jFa4aiCL4xLc4yCZFNN5bEgkKrcUpJWiG+sRx+ZBc3tUa7DleFNm4Fr6sKKJvMcKMCHYmas5+T17lIIjtIbaAgblEEsynAXHzK6Mpm1t0BtF0UJ8F5GWIQn4M2Bu4M1xrdJjOsiCSLz431nlMqxnSK3+vqa0YTHnS50YcWwOWIDjwDVNn9NZ40UITvYK5M9Ky2gz7r/VPdst/HUx3seFCudQRXYaJgt9vOpSahQ8yKPa7PD4n14/evS9kllXYfOj9faKdrYEgg+h/hn1s0ZIe2dlOyn7VPCzyC358GROx3ou4M6I6KcW9VTYomVDdRSY1VFl8P4iwveNNXkdYDK5n+b5RV+i6SG7xOiBRLsvnZWbwovmeM7GsY2cRVVcK23NZOxdwrXShKuPE97tTEHSbwNzdE6gHG+rpqICoGWYU//XDh/ftw6ZHs9uKWZFkVZeaMU4oAf60v6mfaYXtAYnj1c9l7yg8yvPEaWz8Z6j9dR+3fw/QBj2Dx2z/Hzvf/mg1aX01eF3LLOdSVJ0aSkjaSy+98n0i+F82SPTSnGFDypGnKAjuF4a2vYnbpg+DwyaP0rt+HfMvL6D/W0St0q8JkmrnXWQd527u3ecfRHc9eRfokNg5LaJAUVsMJLz+6uMt9NuevvPs5R65ME2sGwLLAJDHrEpF7uP34+A6JJoC3Hx/56CtIrXSd931ZDTDtuGFVOYSi08S73rvdPey/v/zvr9lZPhR0FCpX9V5KHkyYVoK7zzr++ocfzl3OPHDrXMRyx2jm5e4oHVvuwWzT6m0Wu3DgBADrLzDdNHakuCb25h5DT7ny3ex85zdR3nadUeiboDsCU3+Sr2zz8tiw4Uxpqndl+sUXcODnnoVOD5CmGwYAb2Lv2Rin1f7xvY7KCt77FhYv/L8sXvD36GU3WHC0arGAUfdVkMECs7qZkD1Ip07Z/KnvYfqor4HZBuxvGyib3fJSO1Vr9XRTSYd6hlaT1fls98oV+8o9X7NrkkfEUpo1NVCEs3iN7TwCb7lXx+kbwkwsiNaU6cTDhwiqtFggEjbPvkm3InIPYiFZ8OfBV1EzWCgSAU4ywwQPYLIH3RZ2WMG4ihtrRx2KNksIF45h7mJrGejIJBujRGt6asFv5M4Lya2WI3Bte19KqA4GCqpSxYNGD7yrpiY9q7UySbl9Xq2DswTSyA2Tdqrp6p05yQ7shLHHU0SxwQI1kBSSuoLL9PBA1LaQWh0wBU0azJ2zh0pIFg3IDOrCwFRJmtcWWAUtfl4+/l4fog4qslrSAjy/X8fnRRUlu737oMb6qYOPRgZJJslgYbY/zwd1e3cRSukJydR6wsiaUHrCpEG56uBkaMAUMlmEAZsr0kYgjCys+aoQRvEuvw2JmTMXwZqFy4zIeC3gbI3PC7PBbqmBxs41VJoSyddMgPH2+WI1fJC8nqlxn34+BraKqsso7f0b+37T11cP732elBRsJp5prs4MjudQGxkTazB+lhzI2NhqtYAzqZ1z9HILkISvIecirQc5bprRDDmMWQqT9vUeWw3E+/3ODtzwRHknNv+NiapQK5qsn5SIUN3Bsd3LtZnS3jegqhtmBIhStT3BAHcmerzFviIOoYpmZll5+3bm0rcX2LVkZ1s/I5KkfXRVOJR5y/22uPuRRD/ApsfgA7Zfwyfu8fopeXjj7+Wzf5LF/3gOemwwNUfJMLFnW/fgM6iXXQ3XFGotlqA60qE3DL6/CDJP6KKAJ7Bsmph0WWaC9Gr5kBM6uGGgFq9LXrqJQynIPDP5rDM58CvPIW0cWIuR9m+VZ/zHOvaKMldlgXD9Vduc94uvYH9/ZbTrWr1em5PZmbeq3HFr/g9/+wOXPvLsUzeZdMLCYwmplSELHZ+pE/DfftzOLH2sQ6HLQt8X2+ScLp1nqwuZlMq3/uprf/UN12w/jsnE2aM8pv8HD1y7iB7gN/6/S7jgHifRVbXsxi19dFPqah+ZudvM9lHYPGRfp2yONKs9qzfqZrRCxzp4TdK//6h7x+xzpzOmD30o/WtfCB9eILOEDAJOjyMJraUFqBI6lCXoQWCa0Ld+mHLVa5k98ov8gaX277BEl/vIZGYGC2DM02rfr23fnOpOvAPd/R/FxmO/ADnvCGVxFXzwhvbUVoFUQLaweqU9SKdmtp72U0we8ZVWZDqZGTvXTW4VTbOITaPFYA45APs9TLK485VlLf/2w4WHvmrH28rj2fluLTAeM/sk5UfOFv70Xh2HJ8qBVOiSTe2qJvdBKn3x6a4RPNIC/ci0q1rQbD+wLLP1WlFvSGtyPSvhrZGAtbkRY471NwrWwMw13EVMHCh5fYoKzQjAdEo2SIoDJQ2GZ7BaIM/yByiTAFNaQLXVOkTwHeeNmhFBs/RWC5CTZGdUBKnFYNwakIlnlnrNjg8eYxF/9POgMXZV18PGyPrb/Uok1C3IWfuMCBhbL6K1pFdIsQy/uqQs+7RIOLNQ3bp6LPg388gx6ktUSsjFJKM6gEQ/IuzaPfgUPwcbr9HFL7n8rkL7u7ABMbBLYxCjeWowXzhoSykks9reV/Aawzb1AkhEvydi4sfUNLbH2VDW/gbGHkvNOS91RE2MxutEGhsBeKNcdfYQd6yzQNvcCMc5mvzMLLZ2hrJGzeZa0C2jvXyrvwqZs/d6uukhMtbHVr+XCBSM2agSdvw64jn/Lz7WbLq9pi4SVoInCgJIWlIihxROkhHWjUkLRlStDBJzsRu3Ho2pRaxg9T5SZpzhjWlxww+3Sm7GKzZogDJU43/WyupYZy/t05Iz2/bRoyUFzY0ygJI1nbZ5ZmYZxkJLrdywEs7YUL7nDhOkFF55Y/RlsobkfhM8cPXPH+AZV/TcZ1O48ASbH7t9ZZ7F928+o43KqtqzvrvXAyhXvI7hqquRHU9lFaBT6ruPwX6FI8nqhQFZeO1e8fUxKHgDejVvJtv/Sm0dMQBku8KGIJ2gK2issViNU3n/MXR4D9P7PxwL+qa3eI/Ej+sopkbqstDVSppPuXhjyh+97cOuN429Q32vT22NIMKxflhc/q6jF3/JI87+y6mHoYuiTLpM6rndgeTfcNwOlj7GEWUCAwmpA3s1M82wunHBxoEJ//UP/ukrf/X1l38Tk8nJbWVWLMKNpmHqDJPA919wOk/40vPYmJpF5K0Clva3kfkBk94hMHfQtL9jQOP6D1Fe/3foYod04KA9BOJvbubR5GrdlHTwBLpLLmT12hfBlUt/wHjIUk02k7oEmlxT7khhJaRiLJ5e9mGGnbcyffDnwHQDHaxRnUxmLciq+7uWSZxsjNkhSUhZGojaOEh3l3sy+/yvZPqIi1D5MPW6a+GYZ21XJsGQs2YcfPp/pXuQg7NuakHcch/qcLy96S147BXY6GyeDFRmPmdWRVkV5ScuW/Jdly0tDmh+v84gtADFUcqs8tL7zvii05QuFSt0V2GhFh7PsrBwx7iD08Syum22h5yqUAP6rEnaohlpw2Ze+QNh3ey/yA6KFJfjRQAjzXLYCtXN4S2gurlOZpdPebjqAbUZSHgBu5sGkPz6XT4YAKOoZ+AZg3YVzz+LuARNvVdNFL37sBLyTWksSfALKUWtiD+IHZxlrH+HSf06NwfwmqNS1+5RyJHGgDgkWaP8SpvMrkn+3JzAeonF4KsHyC7Lk1aFNQbiSGOMGtwI1s/fS7xHksX41rPEOwY5+MCD+pCfRRAyAqCxpsR5nVaDZZ9rNVZe1K86giexOgTiPSJx2hgKr0tJ2efC+Lk2djaWZl3oQE4isArtfqVmC8rtI2z+9NVknSFPjGvS5M2E7Z3tXmq1xI4DmepAGAf6cpwT3Xj2LhpzxnB8Bpis1aGEVgdCeMNYuz9r5B4xUVRG3izc9pz6wZzGSmuWirsw2qfYDM5JbFwEZ2tKk8sGeAnmKD4+Q3N8K1q85ioAszV/jXmBGpA0Vs8tJ5oszpkebwZtSRM3wkhuEqHD6JYnRru22SsBer04P4BvgDDCJc8cHaVdtc3B2qSunnvBgFbU/s277NdYecgR4RGHM39wQ6HJ8joHq7Y50hxPauU5VxWOroQHn5g56B3mPd9Kr5+5sWrsn0picv+H0r/8r+CKXbt1W8kayc6w58W2ASv1xvBpyE7J2feSBGaCrGwX1a7ApskuJWcr9N1QU5FkMfBfk8nyiq/xqdC/4f3k0wfSPe9rc3XN+OU2GycRct9bTaBk5rVyl7OPsHf5MV71oWNe1oFnIL3MozIOsKST37G92Dx9v3zg/HOPvENSZj5JLBcD3e0OJP+m43YZ3sc6Vj2lmyD9ijSbosUfEBle8ZqrznzMb7/2zxZFHkA/rDWyYARJMn7/kMNT/uQnHsVpBxL9UJDZhFvFq8RlHOzdAJtHDDTtb8P0AHu/+D0s//gf0C7BDQP5vqex9a3/kfy5X2+MzM11dSsr0/7W4ozbQHndC9n+gaeg791nlJWkBh5VMSlTUmSaYWXWQrospHlGO2H+TY9m4zt/FjYOOmCafPTzLYPdi8gUlcE2kpRbE7r6/reyesFzWP3liyhX7yGHJhz8lV9Bzr7QAHMwcbAma7zlafq+gj9j29e9wnKA/aFy6mv34GhxWsBDAIsk7Y/CVKEWHnZy5Q/vPWNCYTOPxdkpQUdh0MzKM1UHp8INK5i51Msy/Ja50mrSrVRDnieEpbQVYeeW0guHIsCMG1zelL1A2pgSCzyixsLkerVJi+IzKuoJCGMjA8AkheoMaNKwwx7DHsGcuMQBgYpr2pEmczM2wLPRDNTUGSipLjPy4nMvRyfCqhySP7dTUB+rLNmz+NWYU6KGiQZ01Dm3kHJZ/YO6vbhn2oFBK10OOZJL1rQ4LlaUzprKekNVK7BXD0AxWRgmf+vwHkzJJIeKuIqjWDCscW14U1UXwTqjU1FyyOGkmpislpEli4RFrSQVpEsGIAVr8FoLOZm0sYiQq/cyArQOZOks8BZtrJ6wJkOLPZXARwbfmsW8vzakolXcbMJ4CH+FMVAhuxs/JyS/ccQHRX2bzfe8xlAYs2qsR/Y5addSfW5k+zsxO/eQjQUIDTndaP/vgbvEvR4lg+01qmsAUtvfaY65rAYKmuNo8h5btb1vkZYxaPLAOHer77NeVCXWvu8ltWpLHmQR+mqgysxRfG40FnTsExjXUsJgrhZLNtj/jfeOUUprAMfXTq3jWBHgKNNh8kg7veQgp/q6Y5TkomS1ayzEnHa2Guunln0s8OuzhtrKLAu9WvJhrx+Ypcyqm/I1bxt4xXXNCYc2IYJh0jHj352cufw+GxzohI1JYiJmHDX9DNXhHTen925Ar3gXN37jt1Dfv7TZO88m16fA4YTuQhoUnSToC7oppD2sgfxKbD6l7PuaAWmtSnfBYTjxIMMbroQ9m3ccENgRJCuyJbBjdZ/pkD3fDv3u/yBf/Cg70duYXYrQbX9ZzF5cYLU3kLRy6c+8jNdds+3P3nS8yUMkClUt4VzqW1/zXQ95+MUXnnx9PxQ2p9ntxm8HTB/vcTuz9DEOJVtMvRiYTDuk71lWYbHf883Pet1vvOeG/c8hiVs3evUmAr3VNjEUmHacQuGZ3/4gLjjrAEqidpnJcmVZqY9wROO+m5vY0MF6AElZWYC/WsBkjmph+wlfTP/CtyI7IDcUc3y7esHyz/6BfOI26d4PbrK2f/eRstVBTeZ+QpV02llM7n5Hlq94qTWmVRk7xTsjYQoWtf4IU0FWnoNcVhiUctn7YHo1k/s8wnvK0Lp9g0LpCTebutiB3JmksF/Y6ySh+9vIxhakhJxwOvnihzL/wi+hO2uD+RO+h3zOxchs00wUqr/f3jFrZFduHWbJMthw4wo2/VZkgTffMHDeK3dhu0CTcelx/3jDEUiV37xn4ql3SxxIIFookpilzKJZEhsI28xmCV7VDB6iDiZ5YFbD5Sykiylcxtr/uSnEWEGQPPNuNU0OYMQDVoEASsYGROBqEidERumRX5do1P0UY5Wc+Rotvx0LrwVLONCyRqbOjKTUssoa7AgKKTemyWIfq+UyGKEWuMvI5ITBRXyuBqMsDkgxwNAJLsXKRANVkagT6doFJmckmvQLdZalGtujwUgFw+UytrBLpzZpWBgYFPDC/cjWt7x4Y2xyY3PiM6Vhb00+nzR4HfFx8rJ//53dW094iNv2+phXUTeyMObHTJzcrc2z8VXDqn0EupAowWDFXJLkPbScEdLi8k5nd3wOFmtoZcExavUqcZ90nKM2mi4DVGn7bph4KNokeM1MAiwgkern5PNfpb2XuiOkhBlDG+1gzXyOqrOZIjQzC8STRtGDSgjrFGGce60Brt99Terjvc4KOzh0bCJeMxIGC+rsVNLxPgxEXyV7h1IDNKVWXxR9v6x58TiWnV+TXeP489aQ2EFjdtlh8mtXGeuyYpMJm/2soD6v7R1jzK1/mLl8BwjW9vAMmWv1+53dPU3qYOvP3Sip0sw/qgjNr1MSQynkJMw6SwT0wP93WubcmfC8oyvcEpN1+3vIbQ+u+8p/u6LnK0+ZcIfNxO5Q2fgMdiMzMFOQ0qNDz+7Tn0p57fshK2mSkJW5f9acSftevzhNpD2vyekraZ6sPyKGwNPc9impipw5p3vkeRx65nPo7v9A+pf8NbqzJFUhbU5M0VOgLioy69BU0T1FemX19lcxf+znw9YJt/UwIcB+rWwkZ3+HwnTW0U0zFxyc8ZtvuwYW/dhvqdnbewIzGE+RUy/756PnfvH9zvjjI1tTdL9nmHSfsczmv+e4HSx9jEMS0BeYTZCiMElMs/DU333rd/z+u67+AlI+xdKLvoija3LyIjsxOdCPPeI8Hv+ws+izOTdNBEqX+UjbZfXs4HE9Mf7d559BeyTPoN8z5mXvBvq/+QP2f/P5ZgagSp2pGRsUK+xdvfVtzB79INJJZ92sz9d+gcwOjPVDwwqmm6Qzz6a7y2FWL36pXXCJh1s8LGkWy0myFXNiEbDMOnS/UP/xXcgpC/I97tfkfloHd8ozVzxUkdkGkjK1X1mzOw++j/ubUuz7+Sb5/AeRto7AZIb2C9JkZu/XL62XEtAq8D9CDcEn8sgCiwJbE5PjDaXy++/v+fzX78EyBtkzSaEbymbXDMAhuOwBHfc/QejUgFXBmjXuFGWalVJTy6j2pVA0sZFN5mfGjs5qSLAQ3vyvSe+kNVhNXkdigV0EaKllkSOQxiV8VtujLadvGMCMIoi6JbVgWlx+Y5IkC6wigyZe6J6ijkHF7KkjEPSMb6yoFI2hRczCO5gjMbbI6qasnijhAA2rA7EhtyBeMGcztxiwa28BXW3cUUZcxhVZVT8TdZZGXQLVxsbZL5UW0AVbFuwUOFBzIwuTblmau6Ktj0919gwHMJKSkeBie1TUeiTx7SsZKEkOqiJxnsg+xUyQhYMKk/lZHRRIM4GIGqTWVJbktSwj2IjrsPMRv+feE0q6EVw4k2L1WOJubOGPtp5YCgmfN6RWbfJCCAe2tTngPJHf1QY83QgdReiiUXFKYzNblzLadu9AJaSQ1T+vrQ911+nxk3IAJLQBpDDax1+V/NnR6rCwvl7ByloDWEsWhOW7NThOFLU+XyHiLBKg1BnaADZKe/eqVudR7cOBkPcFjyMjawTtPcTHw5G0vW3y/moywh6T7o4JgiyjTbKtKR9L9T0lZFCqljTH8UgDsrGaR+mjGZ3cpB7IjWCSjH2mNICWQOe9xdruEMkUT8qUYlqtTsxsR5Kw4ezYeRsDX33ahGddr3jWpr1HC1z93Bjg1z+w4nQRHnzK5DPcjcx3/Cv+ie3v/Wb6F7zdAJIIDCHVddOZA+6eWxQmeCwAOuDr354hFKAockJi9tWPYuvHnoF2U9JpZ5PucUf6574QJlgbkZUiM5BOoMfW7AR0SMjVS8rePzF5yGOshvs2PAaB6aAWN/YD0nXUoWc1wDl3PszBa/Z54dV7MAy+UVtSrWXypp2BqWnmA3t92jy6Wj784tNfv+gys1qQz1Q7xn/HcTtY+hhH6QtpkhkqTDoLGl/7tmtP/MY/ecuvktMFjXa3SvWWTWvZJRG+8g6H+bkn3JepWJ+HLNAve7qPwiqtB0OfiKNlmYe+0cqL//OrlLd8CKnJYrvimetpZ4XJfSWdc5DuXg9qAWkcTQYCxwEG7VemEYbIZozMVI4eTP59yuRzL6Q7DVaveT26Z4ySTgWKIFNFc7INshVVO6Ph2Wgq9K99E/msKfns862myOVYOqyQbuoaXsv8Sjexcy0r1nshiaTx+7jOZhSxxqzdlGX7BACl3cH6Iy0Gk3d2CZZDpUvSng8z9wsppfB9b13wo+9YMFpSMW6Ma8EDWvjc05RXXSIc7io5ud24WF+wUhOTLGg1WZFJ2gzYdN4/xtzJLGNlbIUHeNn/9SLo1MwffN6GrElSy4KXxnYokxT9dpTBGRRRM4UQDQmRA2cvdLflZTI4SeGG5zUkwUo6SBs84HaiAyie7fdAKaWxeJzI8ic0Wb2DkBgba6Yx6+3gSLQel8QTiUqlCMRowMfGMdmcTbSKj2DLBKvNS9nGsDpDo8662XryTHvRkSlrt3sEqoonF1L2wF0ZyKRWhD4yLI5YPTHvWfRWsO+229Ub/6qQU0aqNptuYyAKSaozUILW2kBszsmCVM+sR61UwLpgAY2VsPtbA2R60IvPGfGasuRsZcLrmlXc8toqUQbvZ2VjEnuotj5RxpZxnP19SoJQfE6NYCL53U4uGxXP1Ao+1xtEsxGVVKm12PzxWiphWKvci7kVpiHmhJdTopZKyl4fNCii1kZBCa7TQWtNkKzGqjTEIE397UvBgUyKrBsAic7GvGpjgZKOVxD1gJKM0614kgJnHD05Em0xbDzErdHFzTYNUoVHZuS4DTdYzVhyV7oumemL+tyM58ng7zvuabZisvczNHWlryHfA0wmK954Wd1oIwwr1lemsYYBDJMj95oCeJlLY/SJI6XWDyiLUKrQZR+Lql7TJ5yUe77hFOX9q8K7dqSBMDvZNSeHqlALf3Vtz1uPFb7gtI5plvYMjd556731PhWOuti18ftIZlClH38+rH29d4z6xhdx7Du+k/K+o8ie7Us68X6HKSOzbA/FvnGm1EFIoWaoI7Np9uCKnNxx4GeezOzLvxPZPGwxQC3kU88i3yHTP/d1vre6c+tSYKZIl6yBvbil/3uvJJ8G+V4PPv6814+P9vNP4JEAyb7OsiVjUs50zkre94JTuOx1V/H23aUn7P2ZbQNkayn797We/OJrds/6D3c68udnn7m1ixhTtQS6EKeIMAy1SaQ/o11IbnLcDpY+xpEEllWY1QGqsLu/4gnPeN0z3zPoY1h6N2XbzY2Bytn+W60gZ047MON3v/3+nHF4ggqsSORSyF1mqUL3b5yLWof24G5a1fXfh/QhKFhJZuSQksnG+hV0HYs/+U30PUctIvKHIgC993s53JHvfz6Tix8K0h2XAhMqWgao1cBEGaDfb72PALT0FvB+tMXm8qB87r2QrV3K695mwcZSkVlCFxUZLCLVGsXBkVV3q19V6p7S/+PrmF5yDumUs8x4IU+Q/WNj/ZLI8eMkEJnf2/qYpjBwMDDTV0hZ6Iv9Lgvs9IWrl8Ipr97jdVfVSOXSOleOIY8jloFfPi/zs/cIeWNyut1eU5ytCMOCyG6btKl4gDECsND4V6/6sBxAfL64rC2QQ45ctv3ObZujEWg0hLU6HcueR+5ZEMiRBTYHLzvl0lid5J8XDV+r67JDugQeuPs6SM6wBDio3tcrrzmvtcy0B8kDkFL2pr8RJI4AQ0PG48MdTFljjMJkQgKeeZBNavMXtAX/tEJif727ilVRAyk+V31l+3SOgHS0Tk4B9nytjuM1yg9tDdUG5opgIKAxUmaNHb19wIJg4yo94HXJWMsIRR1OYwkCENo0VfAGty7aUx0NEhx8BsNnQKX6eJqkKfvrW8gby1mSKz/NNIDkxfrELYi9MBgLOzfFQZzfb0kdrWZH/WdrYx2H9QJzlgkIwwJBHbjZ74xN8bkQbG/IKiNI9/Myyi8b0EzJ2dfU5qSIg5AUbKUlE1IYUEgwZz7TJCC951OSAUqSmkNY9EJyW3qbri4UFUtOhL2/avRccqZR7LmSxOaWCzAbexT3MJjuhN2/49ZpSmQ6q0lcH1d7CLV5GCYotk+Jr2WvcYqr9YSNiJI15nuwyBnBGDbrNxb7Ai0JUhEaYhTvARdATUKWWhFxm7VkeydEU2RbKyuFzaQ8+qSOO0zgb29wkWt2BnZtXwrW+e3bhZ+9csHjT55yeJ5ZlsIsw6oKEx+YvTLWq37SHquFud16PbLNrcENbdaSkKuFKTUW20g3Y/UXv872U34Ojq3QG+weqLoTKb7XuA2+TVNby2MMgLEo4kxKqaR7n8DhX3066UFfSFo3pyoF6kC++33R8s8Mb3oPkhMy+HsXx7U4s3wwodcN9O99G9MH3pt00pn+iF27GWW4zeuZAIbVwIMvOJVnv/xyVoJlV+tg8ag/D1rdkiUrz7ji/cdOeuwD7vj/NgSGScfULci3qzBNoNlbTqR0u0xv7fhkX4q3+bGowqxfsZc6mAi/8Rf//Li/uebYA9hbQteNaeTYHBQzM5hMIcGvfM7dOOOOhyEnpMvUUpEuMyhtU/y3HJIcuMRCuOnvI1hKmfY42tiC3FFX+5ASOqyY3O/+1FLhQIJpRicgW+4PNgXdVfIpZxDF+rXWFnwg2RzoujW2aHbA/l3sQC2W0fnXilcFixbmW8y/9ilsPPELTYM8FXRRLIG54ZtXEvcPMC2GakGrF2XOgWsHjj3hh6hvfZltnquF9Y3aO/ZRPjsfF2Te1kfW0noITTz4nmXYGWBRBy67Ee784h0zcsBBsMVTNoayJrub9PzdfTu+8U5mdz8R6MTcBkv0b0Hc9lpcCiIOR3BZXKZ6Q1YiQ+tuO4OXuQ9a7W+VZh1umeLBC6yNEbDievPPa3VOre8KQDXQkJIzPpC90WOlmIsXiUGPn+uDDt4HqPr5q+eFY1zs62KCNivYFiVpb8G6s41VzJZcRRDJ5vkW1xMP4saH2BEZeHDS0utn7JzVA6xMMj6hFb+PfZEsaOtd2oXL8Gw5GxgLK4UwgojrtPHDu9Xbmkghmaoms1SX9mUg+uYA9r7iNUMGSdz226RXxWV7g1YHhF494gyh1eFXBjH3M5svds6C+DkZIKjV5oitsUrScS8IWSKKM1pr54cxBdbvapSNxt1PSV31LE2mE8YNUu2qm18AIemKqWegOjngM7fD7I6QjQdx+JN8vod01JI2WrwPE2LJIsb7YnNMSNXZrOoBn0N9GLdsL6WyBsZYhryg1uDX36cUXHJUkVJcVurJqhTgD6rPX7KBmTAbyeLskRbLieXcjBM0xR5g12AYx5IutgaDsYxg1YCopmhi60yhpBZEmPW+j44I1d3t7L1NymaJvnE9SfsMcWbM9rO8zvzH/FVFdbBr1mAiK6kymoASLoUDRQdrpKx+fYzBOGJmJ3ZPjKHuvO4pDEGKjvtGjZ5uMiaA8LUyT7DUxOGu8rjTBl5w7wTTPjS5QOdfB3ACyHBj5byX7/DqawsbOVsrklSNSIF2fp/Ux9Rqkev+Ma8L7pBuaozhav+416kqUgZ2f+pb2fnpX0VvGKjHfDySwNTqwVwHShoqtThrPoHaKbKKmkcsAdBVdCMxeezdOPSsP0Tu/gADxfs32vsOSwM18y2YHWDzO57K9GHn+j4V6ZJka3SaLbbYKciJHfq+BYtnPQ26mcU2WsZrurm13J+gY74x4fQztnj2l17ohi1i51bXaplFDET58fwrbvjs3/nztz9OpplJP7Dn6PPgRFhVRZYDmtK/Kz79dD5uZ5Y+xtElQSWTUuUt7zi6+aV/+tbfoi8XRlI1EoiW5kvO+AA5830XnM6THn8hsuqZTH2zVdirMBNpGdR/9+EZ3Y8m2Ws/7xe2keUJ1B6ZzJnc9ULKO/6Octl1JpOpmPuMZKQI6ZwNDvzwL9mD14ML6oCUAYaF1wMJdXkMmWwYQ7V/A2wetnFY7P3rmRcxqZMZMkC66CFIvYLhFe8mzQTmGdm3B7/WwKEhTPEASzLM1DXHleVL/p7ZpfdFTjrTbko41Xlj0/VxinqGmzX+n4BjUWDeJRLCqlgQFJuUCPz1lZVHv3bH5AiBkCL6EwMlgM27EyuXXZK520FFtbCZQwbnFQMilOpjGtJMJ008z+oZ2xAPsaYqrdajRjJJvfeJmCsbKk3aVrHArVJdJmEZeDsFy9ia0sxQYbArouvX5+GXJJOBYbbCyQFulQjqvBYEIYfsTrJfh7MXHpRbYb54nVVks0HUM+pYdq1L2bPMXmdUK6SO5Bl9cec3leS/87WRWvcgkmeijZCKMN2HO3phOE/nENVkP2ryIGN2MEvrVvfjfWf8Q8SlUQbSnC1qLNfoRpha86ncmKIUmVq/H2ELLQQ7pkak4dLI5Awl1Wti1OszR/aiNKkaMYsaKIltUtWTSSZ2avVqUYMwuiFaoJ3cvUw9OA1WzmRstqaTM4qtIXDjIQx2dWvsU1iS17V+Rc0SHh0nO7RC/1g7TerlQX3yeyLNrENa3RBxX8TAkHg9T8uZa2mGKQXPKUmi12rzJZmBSLRrRhwAqssi1xktEVJ1CbNDZMHq9bxNsK8D9boigOrnHAA9au/EHf2CV471qC5HG689sc7uxqTy2sGcSDWqzcaeWzF5Rcb1sP78Mvc7HOyPQCYSBoJCGlksTzMQdcFtztsCcTYJQlkQifcwjrF7YhbTaKLKWL9XNSrzxNhAHxd7X3P8C+fHvmY2srIYYDMrB7vKN56a+fXtAn129irQXKX1xkkJevjND604eyJcdMSdSX088qeIBMrafGBB+moX8tTkwyG939+xvkrXfoBjP/zt9M99o6lOFopMBZkkyBXpbW6PRj1pTAQNJgeWiUBVUtfZvrEBs695GAf/y2+im4dJ3dQAWxhKpY66f2xsYdKvyOedw+q5z7d4RyP5oVaTfiCZ6ZSAdEJ559VMLrkjctpZlqheN3VaLW5z0LTqYa4D5517Irvv2+aVVx1zRs8BUjBiil2rySqOvOXK7Ts84s4n/cmRUw8sNzthqUKqA5Mus1oVppM89ru7/QBuB0sf89ChsCQxWa34rme94b9fdu3uF4N4QzAPXHGghJs8qPKQIxv80rffj27ecWDuGeIC2gmzqrYQXXrxr59AoVSl9ZW4iXRMNAiG4yV5Wgev+6hm3R0LO3WtgHby8M+F7oOUD15hGfyl1zzMFbnrydTX/T2L3382yz/6bZZ/9Fv0f/5/WL38r6jv/Efq9Vcie0fJp50Nw4raZTNyAGoZ7FSaTOKjLLhgyEpBZpt0lzwEbnwTw3s+ROqrFXD6A0okkQax4H4wxyctiuxiPRVWAscKq9e+iPnDH2oZrybDS+2he9y5fBJsBGGItFeUebbguVfYKcqvvWvFt7xp17VSjGxSA+ijPOw77ig894LMKTOYirIqxl6ODUADZuIBlY1tBHcakXYEJhK5AIdQGgYMllm1DHVtsjzUZGDV+R2LP5Lp+qv1orEMszV2tboLvyRnWMbYwGobzDahWHCuJteqElfh0kGtfu4BO0ZzgwixasinIqvskigre3HJkweFimXSDTyUxkgoSqrVGpEmC8SN2dLGwng458oHA5Ti0qYIWsXD2rG5qAUFESB0Io3HygRQ8HotZ7AsSLc/DZVFcvYn6o3ivccmrNKARBUhnAtN5mesBuqBqUufVGhgww2wm2V7zKtmwIEGchqBtpgTniVxvUGtyy5t24v1qIRzUxFp720KtkqzyxhRVxtJ3BxkvZGvYPJVFx8eJ8ljLWnSibGAmbSeePX3DgMFAwDmqWCfGcDDzDgUTZ03yTSpsJ1eaudYa4CCNdGsjJLMsMfWWsxhzkFZdsc6tHr+2+ZcGKg0kOYy0bAKjyope/04y6xdbhgHmdlGrIowl2g27oT8MeS6Pl/EexR5M2cDT74idawtjZozQkYnI8AK6/Sq6mygeMLCbm329wfcrt+Y1ZoSORYY9uxN0ngxxKW7VqPm1vMpUhPGHgkhxUs+bs5+tv3ODqtr82SkK0esQXaN7gUkhL4qWxMD072PxzzBPBW+47TMNavKW48Vf/bauJtMwkEeVlfy59cWTkzCxSdMmCTYsZr8T/qjtZRw0KCrpQGT5S7UStUBmW1S3/oytr/viehrPoTuDtALMgNd2ByQYuu37Y94K5FBrbe6ZH+OeDKrq0iX2Pyp/8jGt/0ETCakbm6/qwMsd0dzhrKyr/e34cBh0sl3oO6+i+Gt70WXFZnawoz4SopCTdQVyCRRj72b2ec8zlx0o/whDJ7SbQuWEnBDTRwYVtzrvFN4wes/zDV7C1M9kXwjrMclDSiFHZU73XjlsdkXPPjOL5wterpZZnC5vuZM8nKA24/xuB0sfYxDvOnX7z7vfY/4udd84MnAiS2LFRMwtlgRswqfzfivn3cPHnzxqcz6wi7CJPnkq9IyZAMfhyZUkmm3PeP9L38fLMtNQJQX4o5Zel80uzcisw37er7F9P6PZHLJeSx//69J82zdswehXHuM8uarqJfvwHX7cHTJcOUx9F3XM7zi3fQveiX7f/48Vn/9h9QPvoW0OSUdPoVaC2k6N1AmCfFmiB8VMC33GpUvkpg86FHUK15PedNVLdMsAloq5PEhmEuyTfRAQnqTmSWBeuOK/o1/y/SzPwc5eMJx4/LJmCWJxoQTRwrLAmjlh9+25GfevXJALp6d9ILNuCQBsvJ750940tmQZLD6BhXmOTHN0LdAxYINcRtlXOuPrJE+eJ8WDy5rymsg3PT/ZrEdQMUz/km8hgFStWLlKmOVSTSyTF6zYCYOlU4sq6ueZV+fwfGXCZPJraXq/b1sAMzpzeuIKGZG4GxFZBLW7cMjyWv/2vzKHni15rn4XEJBszfEDXtuGpCQtfeAqMtqZto+Ri5XU0GSBbGxX0R2vwtWQjKJElcN6gxCMl+98aPsJhmI8dd47YoQ2DqCZq81kQButdXWGCEmHqCGxHXMvKud5Og854kLO4fsY2SBvLhLQ8ypJC4nYy1Z0vof+f1dkxbGS5LPVwvWa6t5snOyuZh8Tdi8SeM27KA3mBcTI6Y2Fm5GTwTWOIir6vJJm1ENbAYoFwc+2V9T/fvY16TVWI1jDcKgzn6k2Hs8WSFj/ZSIUKqSc2Y5FIZ+YaC5m1q/GGcpi91Jkw86+Faxuy+hakh29tkce3y5BAPkJispkSqoG3MYWMuexNAxjsfBYq2NAUSy9e+SsQE1Is21tOVx1AxGmhsl4xrxaiTC0TDJeL9jTmapVAe1VtrqrpgB3RwXIziw9/PA7Ok7Sf7KGvCQqBuytTuui0igxZ5op2F9wCQ5mHKWTJJ/rO8pramuwrGh0CVllg389lU4kBOffaRwjw3huTe4k4Qy1vG0iWvz6QXXrPjAfuVLzphYc/BB6T7J2aXo4wWg/X5LmILCZI6sFqz+8lns/MBT0X/et6JcdywyX5xMGpJJ6rxBuk0JT1D4mNcacuIQyQqaKtPPfzjdBQ+yuqTS23rsV8h8y/5GcfC2Z1K8WmDomZ5/Eavn/Qm610Ov6GZGBjVzKRRmCZkIuizoB26gu/cZ5LtejK72kOnc9rF829csLYCDHewPytbWlLvMp/zBm6+yOLQLJh+/R0pD+sDbbtg/6Z4yeeM55590+UxMvro7KPPsrSU+uaferX7cDpY+xrEYlKsvP8bn/f6bfm8o9WKLANT6I4UmOWjOnKBUvvGCM/iRr7sXw+6SsjFlXsxtZXdQZsnqoLpSyP+WPgul2gKNzAY6AoHqi0BbpeLx4Kk1Ye2MbdnfgdkmsnuUxXN+mb2nPwOuW1lX60k1N5oijQKvK6y/QQWKkgaouZLTBC7fZ3jfB1g953n0r3su+UAin3FHGxetDvL+FbAUUj0vAGUyZfLAh1Pe/zL0yhstm1RTA3+G/xKkSuoZZWJTQbqMDKDX7VPe9XJmD3oYTNwB75PUIjMLLKvZ0i4GZVWUe7x6n7/5kGvek1iQmDJoSEYcOM2VF1+UedRpUIsFGkemHUd7IUkdQZAA0nmPG0VTblnhYIIiIx8F8mM8YqBFtZKTCcfC+pcIbNXkEuoMoAUUFpgkaAX2Amj1d416GExKZ+GdB+hCC/ztNL0pqbMOYfEd/Y1GWY94kXx0h3FGsT0xcDmbZUO9Koiob1o/vBuPJ0UM6FgdrLpVOC6ncSCCNiOILoLhHMDQQIo4+yxuMjF+lh9Cs6UWb2prBLbVn5BGUZgF524x7oxDMBRZsJHXSsYMKywAtEadodcTcTGbhmNc0/FZfySJPC/tb0eA6MBFvXi/OnhuT1j721Hq6l+ncPdLfg1uz1zVDNzEEgLJfxfp/gAoWUOApq0fk1meR68ql9epNkYvaShSIrATn1faguXgK9FwhrTgIoB2DTOTBiLjbeq/mD/qkr8xGLcET03iyTFnBiVb/xhfpFore/v7IJnZrMOYNl+DzqgYGLNzi0Tb2BMI23N9RoVNdjQFRiIZYlBnkmzVFXuxGYA43VQDYDSQ54wR+Lh2Pj4GSMeaJwiGFsR7HIU/XoyZMTTic99VcG58obSV7+speqklZfwcNQBqzn1hXe925WBSR/P5NH8+xaTHnuBZZ9RibMzx3X8ftVRg89EeOTbNwyIe27dWVZhJ5XAn7A6VVRFmObEslWlSzpzDV5zS8VvXD+YFLREz+FnEPFLhzduVn7ym50mnTDg8++R8Zh13rCcj88RqjvqFyeCu/QD7v/dL7D71t5GFmM0farHMVNBekan/jIRO1C31x+UVczX2K3vsZFMsDEp52xuZXHxX0ml3ts+UBN0E7VckiiWkUoZuQtm+ztqATGbUlNGr3sLwzvcjS9Clg7iMtU8pgpQKU9CFUq95B7PP/ULkwAkA6O5RZLp5a4/2vzjSUEnZ+swJwj3POcIH33mUN9ywb4ZjnkSJfR3EQJTJTk569QePnvPl9z7zdzanHSUlNjux+K8TlqV+0oP1W/O4HSx9jCOJ8J3PeO0vvP7avYuoesrIKEW2CkPx2UDBuZtTfu87HoAIbByYWrDSWX4z94XUZTqgT9myvHyMyVjNdU5rj5TegE8ZbNcog/X+KSuog71GMSvdaJAHgAUpdbljD43pnPqGv2Xnp5/M4g9fBlcu7SwmybphT8AKJ+yvRTxYmAhpItRckUFgqFRRs/3uhPLBYwzPexXLt7+Qbg75vPtQQ3v/kVgxAC1WQ9BNLfhM5iY4e+hjWL35byiX3whVvLN9NHb0QD2DTIM2t02udhVdKvXKG1m9++XMH/PFFj9105sxC265Y2VJLJYFbuiVk1++y7Eb69orhFaD4oEGqhw8sfLuB8y426a2h3LKif1S2JhkZ4Cwpo9axsDLA1wRC3KTDiZvkeQuWwpigZCkyK17ljkkVx44FqftrVdQVE1Im9Hi91094FI1oBsALgKwimWCLeS0REDIA4sEC2CZcquJcolOewcLqJKMIEbdpjw5e5W0ulscnmX3YvqcqO3d7FBGyZKBMQMvQMuiG4AUk/l4kLmmDvI6n+ruZDEatiaba1+Do3YGnWfvqxfgJGfL7KSF0fjbs9Fi7nUT430weSSE1Kc4w2Iyo+QAAneVrkRPjhFMumufjFbpKZnZQmIsohe3h249ntyYQ5L1WJJqjJCNvSeXvMZI/OxF2+i6DFOgmo16lY5c/ffBpIhY4b0EvyNtVNcb+hqmCFmk3cmqhXG8rSYkZGe1zXD/vdfIgYEQ+8wYebecdpBg0kJtAbY49RCA16jwYDGy7V+eLo/qy0Q1i/aU6YeeXXdYPTDdsDLFgC0+1smNewRjfk1SSmM6m5DJsw7NfALnNJMQlhnVpbHJsyqjfLVVQtoYB9XkI5V0zDonkpk8qEGWYAZqIEpdvzPF3S89AYG5y1kNY7xKSWHL7UA6siE1dpe4VQGalbX15xKu2MuS16xJGNUU2/ck5LMGoNVngrWesD3WjDLDGiL5nIn5YnNvkhKroTDPmWODgax5tlneZTPOmQCndj1fd0rmmbsKq8j4h/bL558koMC+8kvXDnzdKVNOnH7yB6t15U64gFRjd7j6fez+/PexeNaLkTkWIwjUzphNKSBzSwjoYCxSWplLpTlWJ5gBg6BdsYRbSjb/S6xnRfcH+re9itnn/Aerk3KrcOms16KkbCYPqSPNNu1ZVVak3KHbV7P6s1cg82wxRFFjvgK/TgVWkA526Hu2mX7eA0mHT4bJ7JMCKIGplVZ7S9J0SkeFolx8zkn80asuZ7t4UtVLHUBhkmE1NNZpu9fV4sqd077o0jv+vWQhlUKdJFaDMM9wXFbvM/yQTxZHsNvqqFijz65W0qSDUi0IRFlU4Xn/8L57f9kfv/U59OUekf2xtJRHDtXfRSvkjt/5sov42kffgYIw+Sh9lG566GIbmR/8lz+vA9KvKG97OTs/9BT0ugW6ab0HpFY0J7RX0kZnrkJHl8hJc/J9zmPrZ55tDnVxlAFyhw4rlr/xUyye+afozgArRXK2miW1gCW6wYsYY5GytFi9VushomAAZgosQcRc/rQDFhU5c8Lk0vPZ+E8/Tr7jhVBX0M2oq31S1BL5ObV/wYPiDMs99Ni1HPv2r6b+8/XUa3uyZupmtcJM7NmiGaTHGKVpsj4lTumneUf+3PM49Iu/Y+54jXW7dcXgOz3Mu0onid4wZ8to12rz7c1HC/d79Y7x6k0n5v8lscDWLZa//ozKr1yQGEpPl+zBXzWC7pB5pTXHto9QqKlYfYhHP8YCJC9+t2Bc3XY3RaDiOn6JLCzVNf0dYQChWshYs9OK9ZqJACesoJMXjJPEM+se+EcdDQJaKJLdTCAhxbJkYwNW7BqDa5EAPcZ6JA/gqwYIssBIvY9RC70kecPWgmYHOB5uDUhr3npcI1lMstBXNYfWWtxpzluQev2SuHQoTBMGkjlcyXj+8b6RyY7mv1kreDXGyNZYeJ9kbPxqbICAVCuibjlzkFRsTCUjakFy6z0jgmpyBs0Basi5CLYumcOej2sDrWuHZXulueKl5ICtOjhUP99gLJ3xtHof6+ukCQtipCJqkk9L8psFgvi9xMdCq4Ka9DMn3DExGujaGCYxwBu/SWrrYEzayHj+npXVFgqHnC/mj/r7GDthLnxWa6E3sXC36RWshHjdE+17TS4Zxt5bPYjPqWNvueDY3jbT3HFoa4sudwxlMJBarTZHXLaW1bLJRZIBHFV3hFREx9dFry9Vk4kW38hrDda3utJXEbF6VpLXmUXNXavb8Sv1NZnJlOp1fb6+ZW2+t3mkATecGY+jBvsdfoHxnImGzDaWMf2L34eY41oHcs7u6GjzPHlipOoaYxvrxOdulUyHOfmpDg2rdCSGcCOstiYTwlBrM6IJFjP2l4ifitMeYRxkTaZ9b0rCUIVpUrZXyk+9F37v6gwysWSoS0JbK5AAULPEmx8458ITpixVTL2G0leYJ2HAcpptONdA7K16xPN7WFqy512vY+cpT6a89yh6dGhJpNhP5COcZEtUTYEVyExgpdQiNiQHErNv+VyWv/9CWFT0mM+Eua3n6dc+mANP/U3bn5RR6rgWWxxXs1yVcvV7Ofb5X4Be048nUgXJCpsZ3fU9a6boUpl/7xex8e1P/Yix2m15DEBXPGFfKjf08PyXXs7X/P7r3bHZN9lQpXhSqKHCqm/846+5zzd9/iPOeuO0KnmS6YfyccevnynHZzyzJFgT0Gm2lOtChWmGnSLsXb/Lk377jf/rimP7D2HSeUYrFlsddydVyB1fd/ZJ/OevuAe5wnT28RX+NZ1vv+c9YATtF7bppg6OXcvODzyJ4Q3XwV5F9gp6tKLbA7IssDeg1/Vww8qyi5uJQz/7NDjhDLQsW8aHlODqy9n76Sey/LMXozcWA0qCZXYia5xy5H49axu21P4zz35pNJqceBF0HoOmhFKPFeqHrqX/2+fCdJvu/AeYpni6YWxY7kZpXC0OCpKzS0aliyjTz34M/YueC9cvkc2MLkFmmCRfE1QDRnK4i/bq7pip6FDRq49Sj/4T0wc9xnpMuUuOLnaMzbqFj0WFzW6UxOBTRkQ4ujK3xRdf1XPpa/ft/FtGNh4fkcK1f592d+WH7yqsamVrMrFQV6EVuHswnLyhovrD25SiBqgi85otirPnNGOD1uS9faRZOUM0YGzSt8iNixsSeKY3rQEAcflc8gaUkVG2TLu0uoWIrZLXM5nZgYNAD6hJnn1OnS/BNI5LjJW75FmC2a5IAnR4rZY6KxQ2ApHTDiYu1rdVuNiFJZdVRQIhLH2z0KQ9hLROLZhbw0PAKKWrWty4QAgpo6TO5KbelyzVsJn2bHa7XgvG1CVn9jdhyKAuY7I12AwIvDCdautSnDWypLkaHJTa7icedIrXr4DPIb8i6y8T7KCBeBVvvOsgFyAa1QbfGJlgoRKSGmNsqrFczkBqvK9/mOiaCUnIBEOag7NmPufsztpIRW1Lq3uKm+eM43jEXgfRvy32OQ2pqbN49klrVtk46HTQrm55P4oX8fIycWkfDmSyWem7lbvNAaH0PX3pyTkzm0zHvk++xpIkpLo0ThyIpOxreN3oImagr1RJiLNZIQNMkUBx5lZ8DWgWOv9bc+Urfv1R52dyz4oBYFnfqtymXluCYryX1uvIPTcdVBiDJW2OSgOFfi/F5rYlQtTNHSDs1G0IU1vFIfsUl8VX1s7D14clAqPeyvOesTf43xpIc85RQsob+xfNPMZyO+YEmRzwGZoKRjq2ALvWvsBmrjzspMzhJLz4aA8EK1qjuC0mFgyVZ3yocPFcuNeJiVoN8HYi7BYzklg/bjMSYFh525B9+pf9KTv/6fup79ujblt9ZCTrbPz82bKuNJkmqxVyw4ckgmZM8i+Q77zJwV/7BWZf8E10d9pi9RcvN6ZfFJVK94izOfiDv2iS/pDiEfczW3whqdXf1n6JiJJyx/KFf4xetU8TZk7V67b9+TYTWDkPrTcw+5LHG9OauuMYtdvq0KGQU2K3ClOB3WXh0EbHBSdOePP79vina7Y94OAmgFzciThBzqe/+/3X3+mrLjnz92cHO/JQqbmD1UD6t5SKfJofn/FgaWdZOTDLkBLHVpUDE2FYFaoqv/D7l33nH/7zNV9KTkfMitFzVf78tIKCapRmTvzJdz6QE0/YYCYVcqYsTfv5rx2SJ9blupvbg6UMFsRLgr1j7P7372d47tvRA0IasGhgE6T3ZEESKAk5kmGpbP7Mk+ke8HmQXH6VOrRfUT/0LvZ+6An0z307usLZGfMISkXRpEifzcITdemF22h69jZ5xsuyeJaZTtWGQKamdc1JYDNBD7JUuH5FefWbKDe8he6CS5CtE4zhWuzZ5u7SqHCVUYYmeaKbIJuHmD74/vQveT51fwW9eM8Asa7dWUhLrKp9lkjLCocEGRJpnkmnztn8vh8knXm3Zvupix3TN98KdUxx+weM/Z56/6Rpgo0Mv/uePb78TQtacw3Bz0s9/e4BYoL/fUHiS0930ZpYoKGxCfrTf8wAjxnbBjw8m68a0rKRBQn5vBVZh9QRD+jrmBnEss4mbxEKhU6kJYzH7F38V0flatT2NFve1J7wyRMR5kLlWX0PDsWDElLYZ8ea8moFZyaCzYmQ2dzAImD0oFDV5XEewkhHJzDaT4dhwOhQh4z1VyZVomXMUxts09ubFCmCfwBFqgClMU+TCKbFxX4KZkpQ7PrFgt0qkJNSalyXB+CpM+bUpZN2r2n1QUW914wXgyQfIyVbaSPHgxDxwM8+oUOkNhawepAsPkb4uAVrZAYCwdLZoFTHryGh85npISPOxkQB/jiYqQWkIXob67BiPKvgLIEDLjwBkMYZl0RQKY2NspoeWlKAdQintbFo40LyV0pCNerXOL5hpqrft3UXx1G+2Q7BLbnHupqKBeXxM4vAE0Ur/bCi6ybMJlMTfkm2vkYO2I3tisUmDbQaWMzuoAhhABHmHHFNyVnISHeoRN8ku19d7IltCSekJlKqFI0aphgpgWROl+PlCq0mLrnLIqbUGLSYnDKi+jX5W2QVQpJnstpw6LNnUgh0xevEhJt8rq/vEgYocZUypojGxA4O2qWNDuLrpnoGvgG44kmW5M2AzZmtI5lbp//96ANp55gksV9jDtta6EtlI8NdN+E+B4S/uMGNm+KZJ/FuGNIuwnOu7jkrw4WHkznzJnt+rKq64+0aY3IrH7q/3dzvlr/3i+z+9DPRvQp7AzJPaO8lASFkFfUeaXhCxvqSgYGU2Hf0QCZPhfSgMzn8tGeQ7noRbB4mn30BzK+ivOu9IIX5NzyKrZ//37B5EPKkgVv6xQhkIgHr/0rumty/f/GfUy+/Ae09vulc1g/oVCz+WQmaK/rBHSaPuoh05l2JFiy39bFSqx6UouQuMZ1kdofKZHPGBadu8cw3XQV7PUwyM5dmty0usgVD5apV0XJj7R55nzNfldXea3l7r6Xjjs94sDQVZaVWIL3ZCfQDadrx0ld86C7f9oJ3Ph3kXJJYXRJqAEkwpLJWQf/Ln30ej7rvqcymtgi3b1gy3/o4sg5laK4q2i9GtmO5y/CiP2D3l/8Qlli2fyLQe7akM8BESeghQW5UZk/4bDa+4UftQbG/bYxVGdAbr2L3e7+N1csvJ007ZLfAHKQTtFiBvSwtq1LdaUr6hKbqEgvFYhh7tNdqm3OwUaqKTLLJUlTNDlQyaSPDXNBjA/WNl1MufzXT+z0AyVNkY2ukyluAZEEjXmNTEetrc8qdmNz/XvQvfAHSV+rKHb1KRYogp3TU3QqHErUD2VNkmsjnHuTQrz6DfJd7WYCSJ1CWpjdOCZY7t1otU/L/S9iD7sZe+S+X7fO9b/emDhCRAu1pHtb0s8rLLlEedapJjDqBmWSWdTguyz1+oS3rHe93nKQGRjkTydkMbXIe1rKi9p1bOkfw7Fk4Qemc6YkgRrwOICfxHj3JgzphUKvdiCDXivSTA29FtPh5Zgc20kB7c7kSe3/xn2UPZsWTA1EfNTIt4fonfobFPjOy5Hitlo+5gTgfIxFne/IIPiKDbHGMfVJI/tDGLtGCwNgmjLG14bCcejMHiBqKADIUZ4ysmaWuAxqXZlrdlbFcFWlF8gEWbLo5QCYCavvaGsEmr0Eag8x1paGIMUCGCH39+3wIAIoHgcXv7zgWgzsD+vULDlb9vcdInDpiIzOUEQnfDJ9/0kB0GD+gxe9XAE0Hcg14VVLqDCQkC5K1AR0DN5FsDcb0eLbJ16D/XeQRgtEcw+txndjJSsPxxuAls09wsxMbH3sPs7i2Ty5qjYVrWVGLMhFhMnH5zBq4iNcbiKi+/+ra/A25YID7waVxjCYra/PAL8fnVvI6rAASHvL7/Q//u4QnMxgrFANoNidAjTsnzagl9qMEUI0xzrhU1+f/WEsofj4jQxftDFRHV7TYP+I8Yp2jDmzj3ohde/Hzsvtjpg/xTBNfp8HSkZJdrTPKUZMl/sxKfi5INrmnSrNarlSvAVXmSemSsjtYQmCehb7ARBLnbcEjDyu/f03heBTnUjKXJ1OFv7xmYDnA55yS2a/KNIk3yOU2A0qAAaWUWPzpr7H/87+NbmOJ0oQzQza+zW3bQVJg8hTPjiMZtitsgBzu0KMD0y+7D4d++plw4hmweQSGHurA5JJLGd7zSuZf/UVsfMuP2r44mTsTKlB6NE9te6qDM3bJ+kM2AFVgtUv/d/+P8u5rLQmbQjLrF5fUzB6yr90DiXznLbr7PcpVRbe9TK1LsLOqbCRhz+fPrCo9wh1O2eDQ0YEXvu8otESB0DKskew3R6CTXnnN9p0++7TDzz3jtM0bJ93tQOmmx+0cW05MUVItLIuRR9cf6/nB573jv9EP51GLUyfiJg6MCchkWbQvOG2Lb/iic+nmE1ZLk6EcPDJjVeq/9sn++V1rzNoyFceuoV71Xnae9gzyri1ILcWAzTTB0jS0Jl+q5B3oHnIaB574U2hZGejacF3tzrXsPPFrKS/9gGWXFwO6KdRFpe55QFcVZqbTbnUu2aR2KYs3F83muAajhadgBYP4OZHQmtz7olD3e+qxAdlI6CTR/927OPZtX8fw5pfYua12bdOC8V8gmgymlIxWH3ryvS7l4K/9V3QupIOJWgu6CVoL9foVqVP0+kK6sZIOJvJFJ3PoV38dudt94cARq5Na7hqDtfQu3N2tkxlaVnO664C9Aota+cm375s1eHO3wxgzD/as4hWY97zxfhPOPwx7fWGSrNZhUOt5YgGbB0cWNdrDPRwaPdBuzTRTWgtAXBbl8/u42ia1oNbM6zJZQalWDI4FpyKm8S8qlDqgJE/epRaJJRJVirEkiLMW2rLvpWLNXSXqFaw2o2hxGZQdyQHfOsuRyQ5wnPXxqNtCucyg1oC3EM1so45FmsuZydUKxSFScRFXBFoq5hZYQ1pT7dyrB5lmLz4cl123QXe3MJI5aTVJoF2jRDNbrYgOdm0ppIsRyQPZG8aGXNKf5NWBnhWrC615rZ20jW3LOHudTASZCbd1tveLsdFkoEScbVCXbybPBLdMfVWi6XAEsfZehVoHquQx4HDuKzm+aH2C2lissVjVTDNKu++2xzhW8xoQMJbJ7mt1QNiSA9h8LdX31Ia8RkAcgYMb+BEGG1X8/DwpULETNxldgK3q52VuhU0GFtcbpE9VVAuddF43ZGNRa6QybFyqjAGlSCaLmtMqAdqdkfK1FzVSKD5WNrC1EUIhtbU6hZqw3k0uPxuisbE6eFHnYNUhnO9FRZwJIoCG+hk5CxKScXDGON7W6wrbXuTPzBhjfJ5h54UWKlYvWxxAgTXnHUHd8axk/K/DEzGepKMmzy8ZUGm24NXmeUaba2CphcLY+yxAZtzTpCZsTFqslg+319eCxnoVq4Ma/NbX6j2YFAafa32FRckcnhojtKiJnMTmb4WLDxf+5t7AgTJG6tpxXG2dJ31+6T0r/vOb98zBE3um3PRQ1eOSDbf4URWGJfMv/jYmjzzPTp2KboBM8YQcre6ZlnrwKTKATBVuGNBJQpeKDLD1Y1/N1s/8Jnr4FNg8jO7faDK72QHqbIut//KbzL76+6CzBrTaL2BY2DzIE9sL6srBUSCzbCqeOrTsx7C94/J9T8D11RLRmAKjbiZ7ZoGti2uuoi537FxW+7fiQH+Uoy9MJwITYVIGhqFCZ/VtN+5XnvSFd+Xzzj3Vk/0h8wzViNeHZ6uDZzmc/+Q/u+xpZTlAKeyu/uX8+kw+PuPBUq+wRBBNTLSy6Dqe+UeXff3rrt6+t9UpeQZVAGQMaP1bEvzM4y82IwRgOrMHXekr0/zxDa+uZSh0sQOHTmHvZ34AffeeNV494hK1hcsR4rQOZKsxOnPCgZ/4Rdg8hEzmBrpqoe5cz85P/yfq264GUusXURdmpykndoRnlAXYSkwJSQacaikWxEkds3A+FrUouipW1O0PQ0mKzDpkw0Q1Mhd06RH8Cuqbr2Pnh3+U4TXPQ7uZF/dn38gGxoHwIKRf2MZUBvIFD+HQs36JuoS8OUH2kjFXNcGmkOYJOSjke5/BgV/8n3DX+9jYLnbsPWcH7LNmGzbOt0L37armdjfvhFVRRCr/8Q37PO3dS384+sPD0ty0BnJlCQeF999/wp03KlPgQOfyFhFytvklfkPEDQLa8IW0gZCx2cfUYsXJWh0oi9ebaCEap1bv0aI6mBsYJv2piAdJXkfgxdSINS8FLFNf3WVLixmCqAXS4nI+ifoWsaABl7Ug1gvGTqI2e+8AGeoMsGi8xDLn6nM7E7Ua1YOukXdTDJhUD5oUl0x5AB8P8KzFghGlBe1Vqs1xLQ5S3PRCx8xoJaiXNRCABX9mpFCJhpw2tm737fdMUDdTsOREUaXo4J/v7FSASizIVLFgTlTtXCMI9gL5rOvSMgEtdp/CHEIi0ThK1gatZizjbI563ZtPqiZ/Sx5sax0a4Iomsuk4oJs9oI4F4W+lETwJzXbT78FNd80IagPQx9+bWVME8V0DffF+UpVBIyD263BQkBx4x9yoDhzEkZeBCNq4mOhrHE9B6cTleM7O1TEOdNfEzEA1lg7afAjQKOqmB9BkrDXZfbLRSC6zsmJ2kktItRjjkew1aIVafK2LgwVzqQtJUYA4GAFXrS6vTbZPVGdmS5M+WlLBlARjgBX7jPjjUMNy3I0Kko+zOhiiBcn+/4F5nWlKZAdczg5mcRfMcd3bv9XvjwGdwSB7M8kwplnHteI1fUWSr1EDaHY9BvYk9kkZnwUD1e5DM3ZRlxyrgy67dxEAiNpeF9JAk67amponYb/CYigUZyWnWcmpgBSGQbnLRuXtFyfYXOEWfH4mLoEe0S2/8r4Vj3/9HotamX8EiX8RacD5VjmiPGG+xdaPPY18z0OW0N1T6NP6tEOrxw89BuSLWn+jPYUtIc2VyV232PjZ72L2jU+B6QFkMrfaoI3D9iY7R+15Nd+y53qeurJl7okbgb0b7bVrTWnb93mClsHubZ7Ch49CxCmluMrCWH8ZFNnzZA4V9gr1hm0kErt5dkuP7sc8lgLTJCwLTHJiY5LYLcJeXzk8hdnBCT/6eWfDxozWYqbdFU9krHqYdJDgTR++4R5P+8v3fu3RhXLgU8CJ8dY8PuPB0qRWa48kVvT65rdec/KPvO7y76bqXS3tHZuiH56ZtIlX+fEH3oVzzjrAkYNTFgNQKntFyf+G7sex+HSxjUzmLH71KfSvfi9MnAPYK7AS0uGJdb4eCroBiJAffWe2fuw/k+7xWeieg4J+QR1W9P/nv9O/8E3U7R68d5L0yYBGquZUg1sq42HATKzmtIsElz9YPYul2CY3xvZqPRM6l2H1oMtC3fegcZWsV8HSMqk6Sei7d9j5oR9B3/k6ZLH7L8ZDVa0LNxjwW+4bsJFMus+jOfSsp1K3PD+8gtQp7CisCunR53Hw6b9HPve+9malt95SMGaCtCDzrY/7/tycIxLBq2pB2Re9Zo/f+8DKVl4BswPD55lJdtCBh5yaOPpZHadOezpRVlVYaGfzSpWkiWN9pXp2WavrkdVCKxW3ilYL6Kpn7oVqAYMDhForRQc0ibtDVQcRAuTGSI0yK8N31r/GwU9VM1BIdk/E10j1a1IxpymR2KsV1WoACai6ohkJKC7Z6kwSqiGz8cChWHMtM63wIny1vPBAAMbUngfrG1wUqBe1QNdWtl2v2ZjYuNw0MRtjJr4PaHRKJWSN3izTi+gNr1ktR69hFGAnNNapmCyveK1CgKiCO6y5u16qPaMDnX0GapI1jey4Jy/CpDw0ZoVkbm7J2N+q1ljYblDk1GtjPpI6++fnGnMkBdBlrEcrMcAhjfTgXzRhfbe89gDP0vs2GqKnCI613avUsump2cs7uyUW/Bqerg2Q1lq9bi+qiTBnwhoF/Nb/K3lAD/aeBkLXxwCSqq+LuOutas8awrY9yWSgLgLDpGnOSFTrFGbArFIdhI7vCSIdHdqkpGFQr+5Aqs6SVHcTrJ7oiEbBQrLEkhrbaVcwugXafRsBRnz2oLW9ljraxYvU8W+NcvH9yJMNAlWrr0W/2hROeokOafFXuMM163sNMAtQTcomnlDxJE4Su7Ym0Ut23SH3q22sPVHjICb5Okzu8hfSwOLSUHXL8HB4VbUAGa9pSdWAV7CLDaAmk0/avjbYriO2xwWD3ZwO15hvXUscxD6jYk0+D3fKPCdTPQlsF2FVE0M1ELyRKp0ueddFiYeeNHjG3/eYcN8Fz84k/vTKyn1fucOiH1gW6NdUGR2Q15Jmt8ox27B9+ZQ7cfBnfxGZCungpM0hy0lUJFVqLdTsrF0SdKXUTqkL4NzDbD3rN5h83jcd9/YpT1w2t4CtE+yHwxLmWwak1gxxANh0YLV71P7tZugwOt6Fgkcvv4z64X3avpaySz2LxThiAE87L8EgweUfQvOUutg1GdttfMw6c66bSWXIiQJsdbAhCjmxWFQefOHJ/NwD7gST0GmHaRc2pzq/VylD153/4y97zw9e9d6j0+3+Vp5Hn+THbX+3b+OjSkJ7YZLhuiX8/J+87ecYyn1G9kgYKXF/4ns19INP2uL7vuzuHDw4MzvPzjbDTbdFHj7ahx53AqUxHJImlDe/hMWz/p/R0itFpoquBA4m6naB0zKzL72QAz/5BA6/4E/YesZfMPm8b4blHnLoJNtoq1L+8W/Y+e/PgRsBBJkJOgHNBb2xh27UWLMWHgYNPp68GmvWRahoTdAiv5pStvNcefh0QFrgIv46VpU09697y+XWd+2w/RPfj+5dZ+wRNGQR9VD28SVIJphuWBHywx7H5g9+K3JkgnYG5ORgYvJlF3PoJ54OJ5zRZH3STW0TWO0baFotaMW05eO6Qzfr6Ov4331euc3ffsizXC5rsYF0isL0izzlLpm/uGjKpCxZMXFGwIKxodjDfncQDk8g7p1irIgV2neIVndt8gBULVBHXXrjTJHJiHIDDEnj3nqAQXa3NSt+ziEZFLtPEXwQwEkMAEg1/zucRYpeP5EtNattIeOW1cGMJWcsnFWJbDmMAUhNVj80ZpzDwMGy+WAyojgnXMpUtXotjRK22ckZlxrm0A3oxWsL1MiA21gWDBx2IZfzq8rJz8mDJaluC00EPtqYoY7q5Y8htirGPnnAqZg0eB242fUZGzXWDTqzYNALDajj1yfidr2ifr5uKa8KOtD7540PgrgvPl9ihsl4H1XVAn4xoJq1OjNiY5uSsWQCDho84o9SjBhjAZL36PIA3cqkQtpmwE3dvANtbYsbK1UVdxmsDNDqsFQTVdaCgjaSIavDHRqj/bD6XBwfin7FJHH3tvZICJCi7tjo9SOpa8m15ODBgHRu5EDBQHGMXzvHCtHWpKZJY2ki+xv3rGLjbRJLvO7Hk1hYUB/gpwGmYKvFIGDY50sSavJ3cAbIXPu8hxiVWipZcJOCkb0MeVXjUXUce2PkfIyS23m7TFScXbDJYaYRTQ7n2ZT1HlyRWLBKoOPXszX7rRTEkp1x36p3RPKEkc3n7GxTq7Ai2tAUUa/ZU++r5WPlSYda3azCAbXKOlCqzaq9c5cRbUmDyqxLLGrl2LIA1XqpAZuth81AX5W5VlLt+d17wjec5fcjZWdufOwlkrTKZdcUTnzljq3f47piWeL3VmsJMyzt32xzNl/wYA784pOp2+ZmJGms3RSxeCHMWOwMC0wz0y+6F4d/549Id77AJPPR9qQ552aYzkeVSMj74pl+k/PRYWXtQhqQEpPfxbF7A8NbX4XsRHLN5HY1C7VIkw2mLKTBnitalXLFDaTpBqm75VUpH89RB0U6e852paKrQl/NVKMOynxutX/f8hXn87CDMxo5jtrYJGCwXp7tvzLc65v/8LLf2dD6r3/4Z9jxaW/w0CvkWokaCcH6JiCjQUFKsCrKn/3d+x/8C6+7/ElUPYUI9JLYZMLTYNGrY5L4ncffh7ufa1mMwB0i0jIOHxcSFZNA0a/QG69m9we/i3r5rhVHZoFBSfc4xOSR9+LAk76eAz/4VKZf+PV0d703cvIdPWOTLTsABgr6fXae/ET4wL4FZ6UicwciS5dRIU36xDRDFuSMCd1Dzqa79J7kB5xLvssR0iGh7i7QPdeQK8i8a/JqwDIW3ixaph11pc3QTd3NTIo/CJPfhQTlym2G97+a+WMeZ8HlTW04a4XVHjLbsjqs3FlQ3M3o7nwP5KSe8pI3IQrTL78fWz/+qzDbtJGfTI1+D4ljvPe69O4T5Ia3V5SJA729Yfx6ac8Brl9VTnj1NtdcU/wpETK0tZSuZ/uffQ/lm+5kfYi2JkKpoTVObewAwkdKxndoQV9koQHQMHsAxJq/4oHWqCYtbvQYGf3s9U/uolfD0cg+xKQulsWS5EYKElUY0a0mArw0Ah6NZpgW/kTAG3G2JVOlSfoim6cC1Wt/wvEtMfZfAasDiNqVkNlZDBpmBKkJ86rTehIhmYyWFdIAjTOokXHEJF1QSKlDnLFLDdhra6aoKdgGq2qyQvLkQe3I9kVvnow605JI2WQ9WaJ3S4BSv5dR9O/vbln65HJIL6YWK8QP1z4DD9XWjoXLFgxLonMtYVin1/GjPKD2e+E2vRakOkvhPbfGQHWcjWHVjvdEsjeL2pbgl8xNz9gY+/Oxri2MDdSDwRqT2D7B55ztMxGyh+2AT3jfsu2emh+e+teqlc6b5lrIaiOTgnnw9eLwgjCGUKyYP0tUjtjzQEKuhZmheLWa/0z82m2NC9mCeLCkBpBSplSl73sj9rsZKZnsseDBN9VvkK2wxMiMmFK83TS7rmRyQ3VApn4fkmVWmvlHPAs7cXt7MYCSHAQHnAQxcsY/v8p4d+J9VXIjdjPBznlNVLjUqYM7qZ6mgYSxDvaV/STpeG7rbpCD2pwSySb79vmZJUEkexJY2wIIkwRNnqypNmCaXCTq96t67VzsqlZnZ2MigBVsuglOsL9YoibRmVgywBR+3r4VT3PnCQz72VAhJ5Mzm0t2Irus8yGHKufMEy84KoybYyR/Uixqhr3Kz12z4vvP7BpQ62tl4omo3veRqpb7DAbvE3sILZnsUvp814tR3kN5/bst0TsdH3U6VaSISfXc1VaTML30fKYP+1KYG0gqyz1SN2Fc5H50U0ty1pU3oK3+bK8OqiLx7M/91dKZE6w2J47lHvv/+xmUN11p3xcH0j55JBJNEzwWs1gmnbnB7Iu/3GrCy/AJiyH+vYf4swYwCWG2BvO2/gVKZSWZjQR3O/Uwv/2PH8ICMzw28gkqyTYSr3X+4P5qOLubvv2Ssw++f1cTUycAFoPas6niNbCfOccnBzy+BY80FJgYbT9Q6bA+Beo64jzNpEHZ2e75kRe9+ycpnE8UqBeXfEwmbTEhCWrhyRfcifvd86Sbf4JDD1SYztl7+o8yvOta6kalu8tBJg+/L9OHP5buvIvg9LvCaoFOZrbhTeYwLJFuRhTq6dAjswPs//pPUN5wnaWv9pS0IejSd6stpS4V7RQZBDmYyGdtMf3ar2D6uV9N2joMsy3fkCzjoNdfSf+K57N8/l/Rv/GD6HWWoQnzB9uVLbhM+wPpUEZ3KjIDWYZIBQvKihcbD0pKmeEf3snqz55B95Xfgzj7o/1iNLvIhwCQoYfJ3JiDMsDBE5k/7onojTeie9tsPum/oNM5MnHJ3e5RyyzdwkdfYTMbizgMymYnLEtllhNZKtcuK6e+eh+uddDTGs7abW9zTXr+z/kdn396ZkOsaHiv92y1GBsjnqk2++RR4iAtBAWfuEB2c4axh0iVDOLKebUgMIt4A0ZjKCwT64CqOUCZM5eKNVqsikmSxFgs1Kz2Y882C2yTRxGyM8UKuDVc3zy4878Ppy0Dd4Hisoeq7h5Wi8vTbA5ErGcNXcfkRAmo4uzZ6Apo1xNAAez5UJ11qaIWjyguk1LPj1jjyOSWTmnUlPm4ey0ghUwkEiqaOnJxY4laiEaAmsZapQAa6qCoZexVyFQDpEhjLBojg0mQ8KC7NhvyODeDDqb09J8p1IQ790EYHghRm1ENCAeFEuDM/zaSkup1GtbkM2oeDeTYfbO/H4JxclaqHWrtUydJGCIYxAJgM46wsdNqcz2r3Xd8bgbYDKtyVUZAQ6ZiUibVBNmCZPHie7uWcQ3E3EELWbq1WitbR411E4M/eMF/2FMnTSb9a4BMkDUGM1apOaxZfaWNm68DB/7iAYwB6ORjFPMLd9Xzfbbauk2OWBT1W5R8rrg/nhqr1yza/f5Vhc7jfXVLZVVhXFHGKtYkSGmr0X6rloyx+h33yHMWzBhRW0DizJLtO0qndhYBMDpREy9oyNzEjEHwuiMHBAb0fZ55o9fslum1DtBls59ONi6DqtWFVWM17J4nJNmzXEnWHsOlmsUzA2IQ1vY2v+fFkw1FjQE3tkhakKg15obFBIi2xtwNlPp6KGvNncPVUhAIUwgRJjlT+sJMlMeeVDmQ4NvfrcDEl88UUrHPUjPZ4IbK4Zftcu1DDnPSHKY5cWwFh6Y0NzOTOsacprHD6RMR6AcoWe5Y3JAy9Es2v+/p1Cu+jOVfvBnpEzIXSirIng2qLqI5rZJmicUz/558519j9hXfDdM5ebZp0r48GRUgnsgid5C3KMs98nTmduEf5VpmG9Q6kCJJuncjbB6mvP9t9H/7RnBorjFQIRcvnvBdhZGNDb+ccgidbfjWrx/hAz/JDhEmVITChecd5j/f+wye9voPriX+j1vdvsdkWPYX/89/ePf3f+GDz3zJ4SMdy6Eyq4l5HdiTCZtUf4h85gCmT3tmSUgsqdYLpghLd7NKScg50QncuKo8+4/e9pV/8q5rvozEiVYf7AszJQNKOVshXJc558gGf/DE+7BxZM6/oTTpo50g5AnDC36X1Uteyuwx92fziU9k8/t/hslDHks66zw4cpq9NneENWbpl0ZBA6z2oJsi/Yrylhez99Rfhv2KLi3gk+KZ3FmGpQWpaZrQlJh/yX058N+fzeQBj7UeSJO5vd9s0zbl+RYy2yDd/RJmX/g1TO93d0q5Av3n6yCpgR8EGaTVC+rKApdIXWpIG4DW8NKz1iLQX/Y2Nj//c+GE048HSstdzx4pTL2YMnyGhxXMD9JdcinTBz7aHniT2Zjlmm4c7+52Cx2lmk12AlbF5JwJpa/KdSvltJfdCEfj1Z4hDHayjcmKP7mX8OhTChnYHuCEidDX2oqlLV5WN1WIigPLgNlDPa/1ygkjjpDU2deiNfLDVqPSMKzzUWLZ5kz7o/ZgV5d/tT4nGIsSdsYWnFsAPxoz2FxrtsQ+H7L3aIoQWgPQWD7PP9NOIie3LKe4RNBAS5Hsn5+suNoz6hbauzQxXK0EWwdhFywmE7KGnOqfaqAySRTeY1lqsWaa6vUbY/1EbfU06uAjy5i5NDlS1IYkZ27sbrQ+OVhQbdIsO4cia/Ua/rM2NmqJBryBbZMnOsAM44x1SV1waWDrrYEyDaDk/aCiUajXftg1RW+oEE/i99Q+t0qwcl43J27f7uAlegP5Sbb3L35fa8yPtZgjrikq1YzpWb8evxYHjObcZyvB5HHVgZ2NtznNWaZ1lCa5/E60cYyxatTBRayt6vcvZHdmbjKCyUTsbfYaEkh15j5ln6vJHAWlmtQ1metikrBCV1LuzKGtFrok5O4m7CW11RpYg1erazKA5nJJAUnBJMW5qfWl8plhjZR9baAU7yFkIxC7xZrsMBgwWw7GqGkYpBhDHQ5wGtciNhe6JISYLvITdV3qhrbxFs9sN2dH33OyZ72teN+FszEnnNELZlIlUkfOMQqkquZoqeJjyVpW3Q811ssa/6o/n2zvrd5SIfn4RosAJfq0Wd3niPn9medJMRVLVhTf00qAKG8lMEnGAJESOSX6WhlK5fCkcqeNwn23En92XQX15rWRaYogtQIr5RevGfjW0zKHJolZht3B7MU/0mH77bjWbtYRz+huanK4yczGpBS6i+5LfdPfUm/cQ/cq0idrJ5JAJsklmQldFZjC8Io3MXnQ3Uknn2WDlaew3KdqdYty64dZvbdTcgXPRwVKgPYLUnYXvNRZfLN7lP3/8WP0r77C/9YMj+w5KKS+WlsVX/vWKD1Dhe7+5zB9zOOsTmpy2xs8fKxjrwpTlCF3TKcd9zn7CH/zuiv58GrwDd2DhnXg7A1/P7zouwP79dgjLzn1jV2XuX5R2Jh3pFJYkdDCv6k2/1P9+PQHS8k1xxUoPZNpR06jBG9YDbz3it351//pW//XCrmQot5JVEaQBDSaF+U3H3dvzrn7yWxYhHTzTxBI0wmzr34Ck4d/KelO97DNR+toTuCF7aQEQ28P2dwZoAmAM5mx+9PfTX3zNYRlMRN7msmsM3apM4ZMtzKzr76UAz/+DOTgyXYeyz3bhCdz2/j8s1Wr9WzqJqQTTmH2mMfRPfBsynvfiF65h06xh1ux2iF2FNk08ETB+75ItA3xZ4rVTlQBvb6gm9cyue+l9jmROY7NKILCxXZrKKdu/ymxUXufBUTQ0iOLbSTG7hY8chJW1WQVG12crnDDSjnt5XuwbXn30ekujYBOBLrK8y/quPSkSodJKucpcePKppa69CwMGdUDLElN7Nay2NbiRL2+YL27DK6zF5+u6zbKeIPWOgYrRA8Yf3iEDAU8G2lZdEERLebIiH22hNNeitoZbTbXLoSygnytzobgsp0xYhYHKKSQrSiE9G0tKysNOBrwt+sfNepCAEEIP7OQvZhHQ0bGcg57SHgflwAHY+0IXh2S21hlGxADiSIeYEXASZNtkYJZSC4fNImUE0N2/xy8BFCy+hADSiIGTBSi5VlbU1VG1iC5rFaTNLCqCVLUxfj9NbZG/V5YbYWAu6S5tXtbqD7n1EBowAobD/W553bIaj2sYuYFINYoUvfPlCRrNU7jPbceXgHaaJ+C/406+AoW0/YRk7GRovFomCaYqYVIcovqCHDjfYMRVJezZReA2Vptgj4f/+xMqawFrDnWgo2+O8fJOMYia58Rw5kIIGOnZd/npJSiDGVAkjDpJq0/VdQXGr5wMakqmgLG+k6gNk+IQD9gbgBLvwdWExR901x+Q7CILh8MVpVxrBELTKPmSaEBs/X+UrYEZASVQDSbTth7FBImChYHc+P6LwFFxN7H4P4aN6ba1oXiX8dv1ZIUxVY3JfYuZyWChZNKA4nioCgszW2p2mzI3uvNGCMDvJVE+LxFHaHEnHRQHms/FKhtPTrLmlOY7Di770xf9n2jqrKowtmbyqWHMn98ndLsFm3C21zIvraXA0+7queJZ07JWdj0uKTYArb57vfjEwaUYOxTWIt9vdix2uLSk044ncm9L2D5p3+OdJmUlLpQ64848SS0PzkogqyU/vUvZfqoh6FHTkVKgelslOcv961RfZtU6xbrH/mQ7K9JnZ1bKSz+4tdZPuuv7H55HzIkAFMkgWhzI+6rzGD2mPszeeBjLN74FDgmCW5cVLpOmCZhMs+cJMKfXHbNqNEMxi4Ss85gI3LCP3zoxrO+6u6n/dbWoWk9NMsMi0I3y6yGynx620oQb+3j0/5qF4NR06kTVtH8VZVhVdjrK70Kz/5///SdO4vyAGuC4Q+jqtbvonifJd+kvuGck3nMg8/g4EToj+ut8u88wqXlTuePVpdgC3syh/1t+z5Pxnqb6dz+AwMItUCaUF71l5S/eDd6wFFKdKCeCrLrSvAqcPKE7sHncuB7f8nCn1qgrKiTuW0qyz17/zI0h752HDgC0zmT+z+Wg8/+U+b/6fORwzML5DZM9iezbFrleIC5JVPK8YBLbsWM2XMeTKye83eU97ypZX/TYrt9ZLOqnR9sP5PJ3ORhYEWdqwW62LPfddOxid0tfCwGazI7y6ORw3uOVU5+yS7shCwpNN3+sGvZwYHnXyg89CQD84P3BqoC84mYeY0zcBEUNRcronVqBF0RxkafjZFVEywj2kXcH4ENHujiUrEUWVN3ugN3MotCdqyXSPUCZMB5KA8GLdAOZih5Bje3YDUYKrfZ9YJbDx/amCrqD/mCarHMf3Fw7OfaZEuSXLo1oFKcFfMaJFWX5I3hcfRZEjXWKWcxyZcHoFWSBbxqfbEsuIsicW+O6qOnyer+ypp0qyJtbKw0wqRoWcf+UkUrtQ5NHjdaMQfrZC6HVbynk2fjQ7pn/18t41ojUBR74K+9X4yt1tEYoTi4aKW7zRkOkyZ5LYjd2dz6CBUHiooxYcXHo9l1a3WbawcE4g6DydjwpAbGgn3Ag9YAI/Z5Y9BrP7OKmCohT1SgmOEAiuowQpFafZ4NjOynFeRHdVFq+YHS4EuMXfSXGp3kAtCs806+BkW8LNWY2Ooz1uaMMRNZx/uQ3FVSxM9K/d0TDnYLvYKIG1lgDFnMOcUUEMZ8rq2TOkKMkOcavnPg3Sz3fW3WsYYoKU1AEduRuV8GPLWMem4BPs4Qj+55QqKLeyVjwkO97US42cVi8I58TSZLrZ6UcDdYEa+rM5ljijVE9bYWPqfXnBbHNI7dzZS09Rczprs60A/W1O9Lps0LUR3XtQOxsnYtBvrMSbRi49rs8mNvcZZVb/L3YbGfFJed1fZZJjLIdGJXsiougZVMTh0bnVBL5QGHK39xT4VunwaOJTIZsS7s2Xv6S7f50O5AX8c1lTzYv2m5/ifCBEJ7d5itlbLcM0tvsPhhuU8692K2fvmnYQiXSgdIi4K415HM1tqavHuH7Z/6PmT7eqs1Wu4bewXjM2cyO64/5b96RE9FZ7365/8W+z/7bGucOyRqsTsluJy7Ksld4GoxhsxwhGWe8gMfQUuQ9MubNXa31nF4MzNNwmrRM02JL3/02XzDXU/2xeVzqSqQfJP0eTUU6Mv9fvkv3/nDnVg7HDrb8zbX+qB9phyf9mBp1tE2tnkn0A/srSrSZTYniZe+7qpz/sfbPvxtZI8kA3wE2na2gtzRCXzvV96LjYkF6ZPuE6H5XXuP6rvHam3T2ThoQf9yb+11BVb7ay5yGXJi93efhZ6ckN1iD8ylGOuzStROqF1FJ5DO2GLr538DDpxgUj4B8nTMNgUjo8UAipbjgEctA8w2kUMnM/9PP8/Wr/ws6eITPCBLyEGACis1oORFuLV4xnjpCYxarDfSrlJ3evoX/BkStqmzAwaCbtq0VvLofrO/M/5sOkfmm6Nbzmoxml7cgse8gx3fs1OCD+0Vzn3FNux5MTbQNtd4wAkwHXjNA2Y88EihFLu2wxMzN+irMgzVGhsCVOvRYY/m6oDFHrwBoKpEhjmMD9KavXOLEu1sNDWHLPHgJDeJm51icWlC9aDDYng3ERB7oItYUBT9WsRlM5ZB9c9UzP5XIojxh7SW5iRmI+TBiQdogAOr3OZVXXtd/I22BoPWCLU2B7XU+p0EqLReLGElXVwaWJFqvXCq1+yoWD8lsxFWe+9wUmrgwSLMaHIZ/X9inqoG0yc+ng4CfJw0MtIe5Cr+oF5jqpLpB8cr9mDefpaaxTaYK1qIraRq649lVuG0QCOLicviKFh9zLq7VwuivJ9N0nqcNL1LiU5LY8yaK6EXoYcdtaAO1KwuQ2q1/kZ+LdrMP0xyuF4vpC1JED2HbC6qmmzJLi83SaOxdDX+mhCPmZRN/D0rRWImjHbL2sCD99BxFtaY2M5/GuJWl0iqMY3NOkjs+gf/XHVQH3JAdfBk728gOqnQ4XVlmD13qSurMUmpBbhVEjVsFMT3ALT1hdJw5xMby+xzQN2G24jLFNtDa7q7DtItbWJ7QycOEsXaCYSMzmLz1P6u6OCukz5nNY9r3m9lmLVYosDq2FIt5pa5lrUPEBKmGOKgXEQZVJqlumJOdAaex7XWvnbZnEj2fccmbhWXDFYH/S7z05Chpkzn98zgd7bfq+1btfr5REIg2fzQWtqeNPYA0ybJDWdLdbY65lbBgWey/SUs/M02vrKoSqmw2dkauPDgwPPumSD3QB6DW6LuRGwR7FXu+oodLt9TZ27G46bRyieCXZLJhj2Huwl5tkmN9hzD0voZlsrkfp/D5g8+HnpFTuyIh1H11ii1VGSeYVPQKtRXfYC9n/1uOHqlvUcwS/OtMeaBj10vU4vZmi/3YTqnf/5vsfvzz4AbB3RVjVF3XWaYiyjAzEPBzllwZx7lDlO68z/LDb/4lJDhwbjOc7U1sFgWfuIrzodpFyjR163612KkQUqQM89851Vf9eJXfegutUukrjOV1mzCsr8p/P70Pj7twZJiD5SlPxtVldkskxMcvW7B/3j+O38MSee1LE2pLkWbQG92n4hltn/yfnfivLOPkDqhXw6fGGSdMuzeYF9P3S5zumn/rvYte9JNvIZosM0iZaO6J/OWXelf+qfUl74HKdV6GSnmYtZjhYlU0r5lcba+//tJWyeOtp99D/0C8ffSujJwFkyXuNuePwzSdMPZLOuePXngF3LoV3+byWPOQw8LddsX0czcito0c7kPc2e5UkYXoNOK7CeWL/wHAzmD2YWahMl7/dTBMjmlH1m1jS2/p9XGoe8NZK72x9fcwkdfra8BwDULuMvLd2CBg+3IWcm4AVFhOvCm+024y3zwXH1lYyJcvVSGomwkAzFTsWymNocue4hHhCwemI6eEcZKeChjrxnDOe93qM3VbHBgFL1MACvqFrWAd213aPFzHSzwa9DFgw2xjwzr7BqWrVhQFKyOqMvTQuq11kPIMsNeI1PxPijRqyYCYXtlTbkFlI68PUkWWfBC1KDYGKvLhyzIj4uTlNr7ZA9k7HptP1ASVcvokqaVahDDfzeyIdULyKva9RbGoNsWpAdncW3VH9g1JGEWFGYPfqJ5aLANcV5GaqwBCxzQBQOI91/SSvK+TGYc4GA3vvZ5Eo6BBrLMATH6/yQtrUaj+vhaFjhBFcLKHMLh0KRoqkrR3D7BGEG1/jceOKOlxXM+PDZ2bietdbxPRb1eRFzGKMnZ0FGOOsKfmE/F61i0vWad/Rrvk4OGaqYDxg5oAxb4ePaeTTWGx4Pi9V5kVb0JMYhkF2xGwgLv4VXcMj1TJbl9Od78lybjEvUkSiQTkoHLFFsKZpgS4684i6GFokMLhGNui1ZSpdUp4jPLRoK2x4jrPLNkvzfqTn94o1UDv5mKNXJ1X86qaKoN1JhZjI2R1UXRxj2uHbWEWTOXDkm6v9hMXXx9NOmltsSMOBi2EbTarbZlabXPkNgXx6RDUgNVNRgistmCSwBBZ+/cGtLqsfxHLvGzOMHZyFLX1pMxSJYkcEBoM8b7NEX/p+KATVl4DdckK7OuMstK8mTHrlt8Jir3Olj52wsF8j6mb7f3tYEu4znvwl1fcYwP7lX2Ch9fC5N/71EHew57MrWZRnQzWC0sgXngCLNv+QkmX3EJ9foBOWLzJg0JmWVSybAoMLh5xs7A4nlvYP/pPwrXvM+UIosdS96uq1zWWNaPeF4A+ztoXbH837/A7vc+Db1yRT3VAJtObPwE9XYo3nNyGXut7+tZ0KLMHnspcvhUNHdj8uyT/BhWNgf75UA/nUKpbG123OEuh/ip+96RVpMfZQKlmpoqxrYvUPX8n37eu/7Lcn+A5YqSzen3IzVF/nQ+Pu3BUsLjI9fwrqSjA47dsOTPXvvhhz3/Qzc+AMqYhZlkox8H11dVC0DvfHDKN3/xeVbYVxUm3dr2ezMOLSZtg7FpatDL0w2jm4feq2i746V6Q2+/3znK8sUvoG5XdNu0YDLzBn4KrGwx6ATyhafTPejz7e+6GbrYNWChpTExkmcGzpb79vDog1VSiMxOHcbzHJakO57PgZ//DeZf9QjkSGePv2WBCTAJORrQY527F+JIQ2EFugn6/j36N/ydXWNZ2cO4DAaQupnT7+6Os7jR3nO5j3RTe5g506fBKA1rWahb6IiH5JV7yhkv27HO5U0aEf9BYyrnylvuP+eMeeVgLnSpY8mEvQInzazoOxI2i2I6+VKxDHm15qgAVezh2LfssmUuB89cF8wNyzT8ESpazYdl9sMKc9SyW9Na1/l7BtmK9C3IDltscLyBF2d7ptYMBKRltDXqBCReZxnq2mp7LJipKElqYymiLqtgsiY8ME1aTDqjBXSgaAS6HthWD8ixa24BjHooVU22JTpufEUNXNQqFPX+T95UdfDrSy41q2rBbyKaoBY0hevVmA2PsQYDFykJIt1aJncNnNLiYTox9rD6e0emuTEMDpTCpdC4RA9Uqa2/iqTOgvZg91osavU70SUowK5JDV32JxbQio4SJ3HpZJNfpfE6LIwLkJgClnqjUtsfQq4nFe+/ZcGvsR4dQ4tEPUghrT2Yxtc1aRPmPimaGCoMapJGh79+L8Le3E0fqF6HF3USUfdFq6UTWesjpnZ1tbosLRzY4r/qZgdJfd3k1mfIhi0MJPx8PKubAKkmPTP2Lapf8HsfDIoBLq0OTKo3qPV13Zq44i6XbdYlAzo6QsekXj/lNaJx/QHKw7hAvRpnQKjqxg9iyZXGxKilYaqKOeb5MyCMCywxYqAxmlYnz36oBj9eG8MSZy2MkryoHTLwH8kPcdAv7TOMDYzkRrF7FYAbA7yWq7MEQPJ60eoSP/XeOkUH42g8GThoNSfHOCeh9WFKydZGTdn2A3ds1DUQa+dbGxCvVZt0r0Lbj1XFWTZFU2Zfhb3iTGIyI6SpTRJQWJWBux3oecVFwMwTby0f5y+Kc9it3PGVOyyGyjCMcUodl9kn5kid7fPdxGKDbmZxyWpxXMJSF9ts/egv0116Fnp9bzP9QKLuD3BAYJ7Rfd/ND2TSjYXF776EnZ/9XvTKd7niZ+3EVx/92T4+dxJ6xTvYffLXsffU33AgX5ErPZ5RK7FQLCaxteiyPF8nQkKGSj4yYfofvtz6WUYJgJaPeg6fLEeeWNJjMuuYMrT+hmU58B1ffg/O2prRYpScHdevmYlkgQovuXb7Xn/4N+/97CWZblA6gdUnch59Chyf9mAJDCQPFRgqs07Y7i2D/7N/ddlPIHJ+K9iI4CpqTJqmM/PUR92DQydsMp1Yo7jVcsz63eyTiyPkb+u9gMA2ojQGLsf9HNAyMPzt69DOiu1TyujS7GPB99JekZmQzr8bzA6gg2f+58FmHfiX5zbbsM+bOPhIeSxs7GbtPCMzKIdPZ/N7/yvTr3oocuLEsojLRMpd29PZsqZ0HBJqVtixDLLsFWQo9C/6S3R/25xwcnKb0JvI6XIH88PtHAG32M7j1wDdJ4ZdqrVyU8Y5sPU0J67cU858zS5sL8enZttI/CGmCrOed9wvccZkyQEp7A/mIjaRQhZhUTzIjiysVFQyXQq5VnYNuuvjCcmatC7mHTDUasEt0qyDiwOFSiEaUEJxowivx/HeOFmjLiCkJD6PBHI0q4zsv1qgI9J58GGBwUT+f/b+PNC27KrrxT9jzrXW3vt0t9qkUiQBQjoSCF3olVaCgGIeKohggwgRpREVlBcQHgrSPIWfgO0TRPm9JyIoiCIoCAaMQQKk7yqpVFUqVbfq3nvuPWc3q5lzjvfHGHPtUwgmWGmq8vstqNzunH1WO9cY49vtp3OKuCarFukRiKYV0KqLss8O8wTWisukwlTyHLCbsf0yLULxz7eCPAY7Z1RtAZGAZwGBxwaYEGyevKvRn4QJy4/JhmKpnZOk1oDmoijTI5qgVgKSlbTHD2ic7mMCevs8myInLGjX0QiErMmc9rwJSppmalCRaIiPv7SjN1uWf+UFeTGNk86WtwJi5tkaHNdwBKvabFMKmpVqc2320TKjRj6rtnvcnaLEA141VMRI58I9a55bR6N76azxKGrnz9zCrFDMXvCihj4mtW5E7R98mJ+oGp9cvCAle2hyoBSjsNWw2kBwfZcP2R01qk+fyfHtODJ1KKBUa3AtmVTwRs/2XbGmWWrDqpX2ZgVqCU5ly3afZd3TF6Pa54eSqJHDVtnvjQnmhkn0EegPpVL2xGh1TvcyK3yjoBU/HoJdu+gUruxN6Oyi6dogW6qK76OR/gydzH6PFKeTWfMdpTYrtqYETEMTwG2z7fon/+S5UfUhRIMX5TA39Rr2DfCsewSz7C+QS6UoRjRnshbT5RfXl5WKgVUXSkeDvfjD912LNXdU9AhrdKYslJItO8oHG7FmNGFfG/zeaZyqix99bbiFQsrq16+YDjHs733nKhPIM51zRjJ1P5iwU2WunlOdpU0TrRQ6lCnZ+t2I3WSp2M9ZNpFJ4Y4u8SsfArQDj4Aa1ZkwYIjBBm795TPWU2ZX5h9MEHufzTTtR7nNNclcG7SPbJSm3tChm+7g6Fv/NvJ+HdzWIGslnDTo1YRMlgUpFHSwBrwUZfzxV3L2pX+c8af+kZ3kNKG7G7MmCkAr9R4o2+vWTN/7WoZ//Ne59ke/iOmX3kgp1piJQGg8pyyb6Yk2Mpd82gCLajATKE22IfNnPofw3E+0IbJro/W30Bwfi5vIHPtpFDq/VquDjltv6vibn/ZBzKGYxSdE+MCovjNsYX7en//Fu79psx7noUb1dzCGxP5n2m34vtdJ/f9Es4QKBxEGH8QcNfB3/tVrv/zN/XiHrTOOLAVHlUQMYXIF7O950glf+KnvR6uFKdkDcriKDLvxvXdMvunUk1/9y+jpjthHc/Up9kJUTKOkCNooGiE+9QPg/ArSdu8aKDlPSGuOODruYHnE4dd9H90LPw7pFI4F7d2yOohPcMRyFhZG2bEMtUjphfyaN5hu6TGyWfha2C+mdQgTDBg7HxN3/toaTieg2S8wJkyYeyUORt74UYE7F3DYwDZD66tYrI5rTjXR4sWiT3utyPaEcbH70ybVXjgHddc8m5xWNKf4hLe4VblRWJzOE8z8oLheZWTPt5/1DE4bFCng0+69iDvum1MEYSLMzmxGZxKc0kc1jcApW1a0mRmF61k8EJJgRZiqIslQgBBMY2XIWHGOnmeyVH0CjogU0yspBieJ5+OIJ7TazxN3SMs+D/GCy22vIbq7XXaRvIAWawpce6Jq+pQsQpwvs5Kdk2iubcnPnzWIsxEDlq8UpXHBvDUVfvi+qRtDVAOPTOU7mlWzUVaK7AXoVe+QixXjdQsarLkXMeqXux9mTUYN1KpxqkofK9Ir7c2QB73A8Tczg6IyI0SAa8z82uHn1ZGu4PdlHd9U58A4N9Blj4DVtcuRzcZRn+KOgRlxOmjV3pjF+cXCtKI4zqacm4Mq9k/eLlm4bUsUy+kB2Q/L3JK+uCOaql0gcfRJi9q9J24NffH5cZTHPsEdy9jrCB3UsQan+ARbrQlSL1y0ZGpOWaXY4p9U5fpBxe2tvdgXO6+G0maPB7QGNzhtUDVTfPhig4b9YOPiME4u/K/dPurDHWh8TyuSZg33HoUCCEGJTlmV+vlqAwX1oVCi8bXMtDmqzIgWUht2RyOdaFnR5VzXN7H2NjvtrvYP9f6rZjH1WQmiTOKDBrVmELF1Pmqx0FsfRslsrV48+0zms1P8HmvcXh+p+kVbi+ZmzZFXwAczmUAihEDTNObU3MQZlZdQIJgmLASh9WNKKSE5MWR4/1XmJc8RWE7UsG/LrAvzIAWAG4XbX7ZlSIlNMu3hmM0lbX8s795NYmvD1fNrhKc+h8Pv+VumG7oZ9CyZO1IrSNX+JqE01aQD8hvP2Pz1v8f5F30qww9/O+W+N8H5KTQNnF9DukMYNujV+8iv+EU23/DF3PicL2D7Xf8COVfYKIzZc1d19uuq7wlJag3TUi178tCsSJTif244+vKvt4Zv2MHyANKEvAc00e/u7XM/6Sl8+m1Hvqh43aLFwQO9QH0oTNvxjh/412/40ykI7ZAZ6pDCn7O6ybvC+OwxuMm7whHlsbylWuQkRdrAJsFdd50efPjf/a8/z5A+Di8g7c1a/PfBqF6OqLzkyz6Wj33+E2hLmdv0qdiC817fhh2bH/gGxu/9d1QhuwAcRthmtAnIZJNvXQVO/s7X0X7On7Xv1Qvc1Ee1D57LVD9vex3ightf8YcoP383JUKIkZILISnaQdgA3ixBtgltYzziW/7bz8Ft7//o9+tdtKkquwxtFEddYJuVnDMn/3UDp7WQhb1FuBXWiMLByH3PbzmMGcjmgBSgDcLohVzG7GaDI0X2c+23hpJAhf3F0Qdhn41jydv7wgZw+pjZRV+c9JjY2alaXtyJF34Xf26Q6qxnU+5KKgJQifO/y4U2qmh2eg8gpgWITqExe1YvQJ0uZ9Not3sOey1NbSAtnjfOxgRVZWENywVERH2i7PsfJZpexY/NhmX2Ap4lRFoRF+N1R2msQFGzIi9qAZjJKW0Xxeq2F9GKzsLsdLW/aSp/vxog7I0D6j4YfS7P+xZC6+exzBRHowBVpy3TkZlm6GJhGz1DZj8+NmTECrzgLmdeUpEd0ajFedB6XrwhEmvMkwpS7LpUR68ihpDUzahpe3MQOx5DemKlQ6H1DvcG2ttnN7RQdWROs91XYd/4zqfTM4uKhfU43QpDY8SaSkNxTKEWXLOWkDnvqTZfVtAzI9B6ARWy61R/VygawKl2dt/bvjdajQ8MXbM+zp0PxZAh9YYbb8QaqS3GREGcBhvm0Mxpmtj2W7rYsFotDRNyKp6tERc0S07xq9TLoMmtwyutMM4UNbtOBWYk1pAZs8Yu8/CkorE669TcIVNtMIEWorhxiT97MxKnamu/6qznqkYJQZSSk+VNKZaRpq61pKFqAEVMs2fh8RDaSE5+3zgN0Chre0pcfsS9qGQ//8X1XSXYoC6VOrDbG1QEX5NqqHaomqUYnDYYCJKYdUwSUU2k2ZjD9qFqq+zcO6pFpRjbNQ4I5OJsAXs/NN5QV+RU1QaHwenMaCYhtGL1yKSmEykoQwqsgnI5LfmoV2UYGtALMSewb/qB5S3KAx97zKWF0Qdj2BuavNu3sbcFd7GP8hj+2bex+cZ/hq7surNNaANh0aDnCYkRWjWeuV9iJSA3mx473L5EnvYE4tEJTCPprvvQ124oJ0rIwFbRFmT0BjU4qdiHlz6ysOvc4Y1anWwKMoEcN5RSWH75Z3Dw9d//iEPS6mb6OG+YEvCyX3+I3/MPXraPykkuNemCrfW1ftACq/aVr/jqj//YZz79pn7Z2P1W6hC0hjVTh3X7v3tf2B4L5f67dWsksBmtUerHzArl//NTb3gxY7ZGqXbSIdhkJtaQP7tRvvKZt/MxH3U7ZTeBCGNRNGWjYzwWtthQ3vAmQw46mDnwzhurjRIthN2er2+J4++CRmnsrVHKpqvSqTfbbjLH3/DtyAcdETLooISklAZkCpQDW8RCtEItrMSmSyOkB+6eufDv7W2bbP8OGoPmQ4CNGxl81q9t4XT/IrXVuFYz2NO1nHjDRzScxEyniQZl1Sq7An0pXli5TbW6dbWjOIg1Ik3VWkg1V5Z5smzUrDAHfNZpfdBi5gVq1tNFvM1wxCBonh2e7HMailhqveuaDW4PMjs/zS5hIjM9pqJGtditps1VR2G+Y9Zc1Awja27sKGzmbqM+KckW2eKhnW0NJdX5ePFTXMl2ewqOPctWpJiOxgRS9p3Zm8aaGeSt2ly8Bw0ujK9hWXZO1N+sVUNRGyX7xYq8JtSG0XevGAKWqaiQIw1aJ/iz5QYXdUH4z6g/q/j+22cUihp9WO0UGWqhICXvjQWKNW+U7AL7MlspNyJkxzr04tIv4vtqRZy61iS6i2HQSrVQJOd5cmhNq/3MUBJm2131OBUNqcfmzUVtSnzprcibeEMqavOF4C561ajE1SyzHbb4Uhb82lsmUfDHLvm9vb83VOvYeo+WFdJ8rFUXJl4veUuBBjvZdcotqtY0B0daHeENWs0FLjSEFbFTC0W3e2kCR2bgQnNKNQoJ89wF1J0a7ZmLTgXzu9y+V4u/v/bU7YSQKZQyPaIxCOyRYIrO2qcihqZYPlHyBp0ZJQmazTUSR6kQL+4z1U3TKJzq+V3WuDSCOQTWRgobbERvMmrW2/xslTzrvooEci4znbLUrwk1MsHwpuoIuS+G90ibXWPPahMhSANaqZBSH1ZrGSRSg8KDU5qDLRR2vsQGr+hegwdWX5RSkdgyI9zzOqC+HvuxzdQ3VYZs2qgYhTmsvT6//jmhKLkUQhMIAtviiXWqbDM8qRt56YcoLNIeGRDPFnKEDKC/qrzg5TtuDLlO5B5xHO+2TdUocxcaJcaexed/DYsXfQoSnIJ/GMzKe3AUTgucC7Jwqn+jhKXC9YQ8nCj3rCk/+xamn30V40+9lvLaDeWgEM4U3fi6Mxq6Z6fcWRf+R/F3tawCIV149hqgC5SoaJ9oP+mprF70zbbfOVF25369m/ohj+stTInnf9gT+NNPv92mLCnZuW/q/eNfKF4j99Pzvucn3/hNyybS7xI1U6xu87fsZ7fvM9v7fLOkqhw2RkMpIfBz/+Xep//QXQ9/3iOucAgmapJiTiAKdJGjLvKlL/xgdDexODDdUCg2eWqa8NjQ96WJcu9DcBg828g3iwW333f7P+fLb4fzazwiwfzRbJU77DlQ0i5N6Lk4Ijzj+az+9B+xCY9TEWIjlJznh7DkYoYPdZ9vDsjDD8wOW+/t7aARxgvcZGtsCp/1a1t+5cGJvRVcbe6c/6sFmonXf1Tktg52k5IlssmBIQu3dcHoG8Vns2r6nODDmGovjU/gob60w5zFgUTXoxTPUQ5eJJq2wDEagoYZJq9UG1XTXUQ8e8gn1UGNJgNKkEjjxbs4pykEn9wKhgRUhEMx0XMIBIkz/S9T0ZlanIBq8gBGa5I0CDEGQ1b8vhRVmMTpdz5V1IBqmMXXZlFdiDrNGTN4MWmFZPb5r7rTmWLZLsE1BcHvs+Bue7bCW5Fix+cn3nd9jxLVf6hahIp0Ce7oNGuyrFCsFMTgYZ+GKhldLPqLGk1zeOd8sqj6KiNjiV9DisyNQ67FvxYmqchNMMtlRwNVs2mifP+1vtU0kdWMQ4rTy4oX+lnEDJJQm4qrhaMWZdarGQGq7qnTSucJbW06KnJVbdLt/2qzNzeGbkef1AphK/r3TUe1cTb2qfp96lkyrgQrApP7XIvuXcWCBEdCizd+gtRJvDe2OCKCOE2vqN0H4YLpAnaPaTWzcM2MSKRqvoyGaM2H1udSguu5rFbdryi+rzV7R+rnBQINNdjX/tEHMo5UVefIRoIN7yQ4huGaC9evRV97k1pTQTDdbaWwCYUgdg/YfVwc+WVuEqpXUF0Dq26qNtHmxKeuocKCZnVfjNeY4Eq/LH5NKp1ORcgS7dnzpiWVPEcTmHFFvZ8NBZeiqOfklFyLbL/XNCNiuqJSTO8ljtjas8OFBg5br9XWgIT4Em73QvFaoXF6qoo3+KJk132lUtzZMNRWctZOAfN92/j6PYyJzWbDdugZSqJtArHpbE13J0QbnNjP7rPSRdN3pawsY2DVCNfHwpO6xEueC7S9DUG9ZZsHwQZX8d8fTPyx39zST/au2qQyP+vvrk3zPnKk5iBWPdPhV3wT3Wc8h7ICNoocBXfPddOFw0Lpk71jEpTeB0Ine+2NrhU5FOgKrL3m6czMCozOKLEOoso8JNPG3pE6eJPk79mQXSKAoB90yPFf+Rbk8CbLu4wNYXVsjIHt+f+oLX8cbqFtCMPA//GFzzWgQNgbPSSf9OXsgwSF2PBP73r48/7tL973nOXqwnUQM6K6eCftFYHvG9v7fLNELvaOmcz55Hv/45u+GfTZ7Ma5rp1fXcp+GjOMfOPHPpXnPO0S3bLjbHBBaskMpU4s3/vokg5ryrWdN0OFiopdYJUgI2hjs+/0ilfA8S3vXKDbO7vFBi7qn9olmia039B+9p+kfdZtvkgV8tYWKSF6ExAJS4Hep/XbTB5r+N5jY4sEhlzonH73Z36j5yWX3bq1vmgrM7++nBaFV31sxxO7BJo57qzUvXkRScA6a40tAvEJaYWxVRzmL4+YmOPTXMs2sSywIoaeJ63FlrJvg70ADIbQVMpTVRFEx1aQaEYR6uiLqRFc64SHqHrmkojRgoJPni5QPqLimghz9KtOcmDIWVUvmTmFFz5ByGlilwbGYtPR6FSzKVuDQKk0KUXFcmCCmpDc+oYwU//ivFqL6x2Y0RsuDMpMbB3JbnSw91KzBq66e2X1Jd87ghKckgRQ0RAbbVMt0u3cgjVhQnS9hLmMOW2K5NQt26k9MrX/Xc0QEq3tSEXtcCqZNyVqobwhhNmZTxFMQ2F7m1UfcfzmrujokLuDVRpS1SNpLnbfKN4A2tWuRXVd/1QqilOI3gjZEil+FuzZrg2Rfe/eLCJjFuDm/ud5M+ybjuJNVr0+tUkTZvsAu0f9fptzulRn7ctFqp04Bz9fEPuDNbCzkb3bOYtz22QurK0ptgak2LXJNaRUnMK4zycSbAZnFvFWrFdNoGWM5XnfRKyZlmCjpTT/PG80LiKptchVnYcH4EU51jTV90ABtDg9Njsq7PdktQ2u6CX7vbYrWorRU7MZwxSt5geVMluzrhxhUvVGzRoOKUrUbBRB3+9s32VPnCjRDUYsEyzZdQ3QhgiaaYI93xffCPV9Uq3lq9ZLAK1xFX6f1syviiiHYNTgWH3UK1VSLqDVYsPVbDePOYuK+nCr0n+j6eQk0lxAq7Lvm1EOCxPsn3XfdsOO823P9dPrXL16ldOzG4xpME+j0Mz2/UXNRCiXgBI5DNaIjtniUI6jPat3tCO/9KER2uRNkv+HN4FqU7iffSDx514xsEmFw2bvxPju0uNLtRLfrc1GvLrYtUu45ckcfOP30HzMU5BVA+sMozcxBwFJAp29t8Lk57cD3RUYBFn6WMatvisVWsbigbce0wCOANtdXeb8Q6Bk5DhAF5Gl6V3DrS0hw8k3fT088/l2j9W8y+zxLQfH754T9l7Y2oMFd955xLd/9FP2aNlYzAnPONH+n7ggrzz7u3/uTd88bveNsJMHHjND7nfH9j7fLEkTWU/26w//+Bt+/89e3X4cRe1GqOIFgv8ZK/wFfs+tJ3zpH3w6cUpsS+G4BpE1jc09cmGS9/7pk2mA8+RaEKxoCyCD+iKJF7K2kKRfeQP5dS/dW4A/2q1ajovMn1nGHdK0yPKQcNtTaD7zEwk3t2hr3Hht2VMXknPDi+syBiEsViYIfQxAd2NWYjQN6iYpX/fqHf/3fe56V4tVL7ABa5SaiVc/v+X2OCFq2rZdsWJ0l5UOmy4voie4qDU/zTxzd7QCE3DXVHut03ewovMRe1p1FXZP5sqTB6ptrzUnhvrsKQQyTzHtU8JcVBenmNTmK6jRRCrvv07aZ2G4T1srBSdUvRRma02lJnmDKMCkI+f9Fa5deyunZ/cz9memd4mAJJuLSzRECWsii5pWRH2CHrH9wq9GdtQmzFRZpTr+VHdAk+8qTmZzRK0W6NmaCTHaIqGSwGR2QwsepCp+7er1r81CBqPlKN6QZW888izANwOP4FlQe4t3xbQ5MuMTuPOS+D1hQ756vBVJsrbBCwes6QkXgl3BisRa7Ao60+zwRi5UdOGCWQdg2h2syQr+a/FGVVXptCKkcf75KkYzMlTR7rHoSGGh5m8Z7alQM2/CzIGvsyxVcQqUzs5wpQ4nENSzx4Jb2F/YbSoaqHoRDasIjt/zaveKNbbekoZSW3triy6gW4ZSBmuiLjRvUGbkCncbVYl4F+g0K1urVfNsUlH34eK+i58rLW76oMxaLXUzjmorL0CuRh1+dsTXJZXieh+sMJRHUsVsYHwxo+wCEogHOashPAGLNpgb1/os+Vpi19mGJdkbcYJdn9mlUio6aveADQoKkhMlTwzjyFgyktPcWBW/X7z9s0bQn51KjQuhUh6tmagaUBF1xzrlYo2cSiF7AY27BNr1sGtV6bqVqjYjMGEmHdtQwVZwUjWDUWYtYJYwr8ZFZXa+ExGa0BCBfr3jxtUzLj90yun1M8ZxgpwJEmljQ1KlKZa9N2ZlKnYuYlC6aEO3pevIPqBL/PyHCMTBOnSzutwftD8zP3LfyNe9YsdmzN7QyX6K8q7eKj10dWQD2uqSFxsY1oQnfCCXvu37kefeZOdmgHIQkG2xGaRrjvIKaAXGAGKDCh0U7QqkYE1WrOpZ0M6HC9WtMCgl+3oTFZlcyzQJuk7IWGAEkYJuEgff95U0H/0CMzIKEV2fzu68M4XzMSIVeDRbyo7Y9xMv+vwP4UNO3Eq8kcp9NSONeW0yOcBLLp895wf/3d2/f7tJszNwZN+fg3/t+9D23q/23wPbUShcvrrlK1/2theTytPtBqgloFrhmGuzoZAzL3rBM7h01BK6yEIFOezQlJlEOIhWWFQayHtzU1XLVZq8wI3moGTmCa5vyBmNgRAi5aGR/v/5R+i7CkKuGUxituJakoXWpsGKyLGn+7QXUjYJpoIeBJgESYosIqWx/descCjIkSKV3/wYsJ/sonDugQLf9botf//unS8atVhj3zSJQjfxsud33NpmLrVWbJlexN3syl7gvlFxW2ZzfaqNil4oQlRdD0J2IMt0Heh+UlmLbUHJTgapLlA2AW2QYPQOubCAmQjd+Po2AaxlbPLC1osv9YXCi9tapGWnLInTgVBmyou5SUW31XbaG4ZIJa1UKKOvnG8e5uGrb+La1Xs5255S8ohQbPKrOHWuNnTBKU+OTIkVaeUCHSCIUWmrGTIYlSmoEItpLuaJsZ9PwWiQ6qhA1W0oVvxUKpzRbqprWTBq2fyKlrl4q/tiE+aaDl/trX0i7+cSTNRe8MZLoodwxrnpqfk49T1dZ9h1ep61uqrtJ/gqlf5WNUnZG29b9tNcJNt+NqJu8Sz7cF6ifW9gduyzZrGiU4ZMZLH2q8GODXBbcWaErg4/Sp182y01F7GzSYK4EsmrahFvsmYUwR3RnIZaSI6W2L1dilIq5V4av7/der2aVRD2RY9f7+juj8reWc6eE0dVxHQ/2QcTipqmrL5FvdFGgjeK9r0VKTPL9QsmKapULZtRhGSmQxaxgh6tSJ430I547TOnvO0N4rTGep7VdVL20yqqkmoz7I3nPvNn/1zXraJulRa4j48222tDq8HwGLt2mXyBEotfbz9ejHactTbZ1vhpBimJcRzpx4Ftv2NXihlfiMyurdXC/SLCVnMxq1GN0dhsKJDFQ3+LNeG5XBhrzfu4d6qrFL9Qm14KOVu8QtF6RsJ8T2S9qP0LjnNmHzQYBVDUmuqkyQY9YlS8Zdtx2C1YSCCNifPzNTfOz9nstkxTIk+FMSUO2sCNpD7f9WbZ89K2WVjFyFkOtDGSc+YDu55/+2yFxuuA+Tj9N2p3zN+/b+RvvHZtpVB9qN4dW8n23wU6HqPT8RYWKl+e/GxOvtMbpmMhbItp6hZiOY1AyAFGX9/yftGQKSCTn3+3gtcicMGoWJzaHWbageuXEHQBHPhndYJeajj8tj9P9+mfD8e37ZHco5ttQFmzpOB9wrxAkw2tFocdS1Fe/BnPcmSSWg7UiWgtAmAcIciHfP0v3/3ibT8xTvum8SKlcw4ofh/ZHvdHk7Ittrlg2pJcmEZldEaaLcjwvf/qdV9ZNsNNgL+hL/xjNXjw7vkPvt8lXvgpT6WNXuh2/sA0kdafj9DII14s761NDm9GumjFcFGfjvh0d+GEimWklDxPJMd/9VLKr/+nR05GcppTuIELQbTvYKuTIs174SPYgiIRmgXxqc8i3NQiA7At0NmTqE0x+BvgJKDrhDYBnvgBlmXwHuAET2WfmQSFqeRHaJQmhUUDP/zmiW99SwJtoKY4okAyDYAISOIXn1v4oOXISSwM2abuOVuhmjPuJmWFRjeL1Y3ekfzl1oSAethfUXGLb8vbqA5uGmQ2a6jUFwu0rJNuEwRLtnyfVMyxL1HYh1gWajaH0eyMhhB5pHh1zuLB0QYvtprgepiSzIaaOpW3U2MFRnTRcrKJc5p8Ehzop4l+vMHp+TXue/Au7rnnldy4+pA5ZwUTfDcSLDNIIAaz/c3YORV1PzH9rctYnJ/NoN5sFNAQSSFS41atfKjmAHtnqMYvr4oQSi1ABSHTaJiLUfHzIdi+akketgtcKC2BufmkFDINTdO4dsILbjHanfixqqqZiwVhRL1ghpCVUhJJ92YgRPHlK1FSRnM1FAhM2UxFIjXINJqJRyksg5CSFbdJCykLEjomD3klGv2qTIlApAnWVKQm0ISGotkyaQRyccRCMzmPxNjSSSCJPVNKIMR2LvKniowU5XDRMWmgpEzrlpDV+F6lJRKJlQ5o0x9Smew/f4Fr8KYGcWmPUdrQkUKh5GnWiYFd79m23huYqqfKKTOmEU2ZlCdrfvzeU8+V6oLRuEyjI6aJUWsuYW6dZ2rmbH3uVDwRnApmzWMpSiqJnIvfs7XhLXbe/VmdbdOLhbemksi40xvmlljxDEPhKsI3zfd4FPHMMdu3ohVlrRlRsteoVQS5qB+jXW+z81em4shNcI2ON/wZnQccWmnK3vgGLHesEG0JCpBix2ZUrp1tuH52xnq7ZSzW6NTmy4Y/NrARKbhP5dyYVJ2h4vdj2WuLxNEyipCzvfOL7N1AEZkR34LQiDXkwU0X5sypYoTTipjXxnNvZ7J/5hPCaF9F63EEZIsfabsFN910E0968vtx6y03s1Dl/PQGD1+5xjAMEIxKOamb81EHRzbIkhDogh1TJ4FcCkkKNC0fcSnzL5/WQzAK+B75nqxx0Qmk4TvfXPhnd28ZxsSUszMTCmQYk78fHu3myEzVNAPQHTzyS0JAnvFR3PT3/gnNhz8RbrLhnuQyG1WVZCikevMkwdZDbQvauhnMFCiNoYzqzZbV+dl0TAoQ7HvU7lUhwMYJnJcajr/ta1m88M/BzU/yH/RIbbe0F7Ib3xUGWe/lrV34Gq9wcNjwBz75KfyhOy9hz7E3SGkyekxN427MWv1809/2vT/6mi/v6zSkKJOaOcf4+Afd/oftcd8sqdhCHWuREgNtJ3TBXojaT7zybeuDf/CaB7+IUj6EIFbFVYtwFz/aTWA3xF/93z6EhRSm+Nh/GLRtkWfdBFKIB81+cQCYAnLSwOgvEjFkopwlzr/jW+HKfWh/bl8bG2haWzCL2abr74aqJ/G3nySUEbpD5I4jyqEXqT4xl40io1l3MgpaAvGWFfGWJ1qWwXtgawPsvDlKBNoQ6WJg5+t0K4Wff2DkT792MBtN4yDVdE1rnoIAIz/5oZHnntjCMRWjotXBXnCKS1WRpFrYuE7B5lxlbjqDTz3rZLdmenh547SRPOtHjDJmjU5NZik+WQ8+Sp0DT6sLFhmc4leLH5G9AxUAEt1yWuZ9AnzQ4PsonhnkBcnekMILlhDcjc9e/MGn6amMbM633Lh+lbPTU648fJlrl9/E7uwqmgMFC0Jt5jJkT+UKAYqYVXNFAIoPHAXTh0Q/99X9TFyMXfGDOcOmVOqczuJ79RDO6s611ykIsz4Ne9YSdt40iPnDyB5dqQ5kKGg0FE+BMSfGNLAZd0x58nMZzQGsqAnWVdG8p84pgeJUkCCu/ZIIJZhpClZ4qCRKybQ2OTH6Yg1tLoVYsqHMEqzRTaM7BSZyHgnSISoMw8Bu2DLlkZQHpGTKlGFKZswiwqbvydlcEGPXEroFQQJ5SqRkiJo1OOIuoupfb4HBmcD5rkenEQ3CkC0nKlc7eLWvLwUmD7E1zZc1xGVKJpLvhz0KYpw7uyecnjYHv/p9XBEfu4bF0JJgob85jaRsP6uoBbbWoUQ1npiKuUkKagi+Pzc634NQaIzGxv45R+oxBDINqVhBG7zpMiNtZqqcATc2/TXHNwudHXMy5yp/FMEa11q4Gy3WWrfiwTKponXMt6+5W/pkw2hvwZ6OGvYa5LfoEIrPUWyKHx0xMXe9C8uGOBJWtTxlb2KhWoc8ZktfiiHsR13Hsu3QAkOf2G63jDnNDU1dB/fXtZrVZIpcGJDYDtj3FWun1Js4s+62kybWHfs9Y9TkijqZ6UltoJlRflvHKholF65r9QG1hruiVNV8pIhYHIJ4hE3Jhrx2HUdHxzzhCbdxxy23c8vhCYow9Fs2/Y5hmmYqtASxzKK6AhWjdUasecpFSMmmfx91lPnBJ28cemytQaKFWOzXsYco/JlXbfmvV4oNI4KZgBRJnpDyHigP1RkD/Rqe8sEc/dOfovm9zwBAOmumhQLHETpBpmKapkN/skYz2tLOkSM3uZIQvaZQd9kt6AFIp4QNyJGzKaTAkSB3NBx/77fSfOafMOe+NM2ht7/rrTji/hiQEbyjbRoKMUZUod9NHC0Cf/kPPsvq4ib6616crV72JhAlQcnP/rbXPvxlZ1d36G5gnYUFGWKwvvhxENr7u9ke981SnZgiQocjSmDGDkDpGn7w377xz9/YDh/nvAy72OKoUgz20vH8jr/y7Nv5iA97AhGZUaTH8iYl0z7nGZRcyNsESzGYemET6nJmTHIZgEO3VQ0Crznj/Nv+klFedtYw6bizhsf1T4+YovwO2zt00mkWIIpuJwt/Q9EhU5U5FQ0DQ5zCB98JRzfb96bhf/m8vLPbNiudZ2dVHEvVOOJtgF+7mvjs39y5EBpfPKqLVv2UkR99TuRTby00FFqxyeTk9uy1KLNiwf4uOq+/UjvUGw5nydcfNBd/tcivfxfmot1Q0aCBC75Z9rqWqvowmoYVY0rwotMoIsy0noaaQeJUPgqQTYfjdLGZ1QHMyJQXPmY2UQNg7SvasLcQD9EycDS4ZiCN7Pod292G7bawPdtw9eoVttuN7WuMkM3sOhAJGs2ZyguhKP6iLW5QoBBzcpvzmn8jUCy3KVMLPw/EFaP/BC/YalaKqKJlmgspVdPeiNN4TKBfC15Bsje1OdlUs2bQeBNrZgwZ0YQGR7qmxG4YON1s2Y2DUc0kzzbfImrNhTdwUaIhj351c85sdltDOnSiCZEYG2jEGwslS2sIQTadVBMbUsmz+UbRiZSV9dDTD4O50GmmicKoifP+nPPNGWf9wJQnCzwNdk7Op57tZsN66CnJzumQpnlCrWIBoxFDHmKwa1SKFTsNZbaVvna2oe+3RoMLwa2bzemwwRqd4tCPVgqNU26msed8t6GfJkdwsGDgi3TKskc9zPUwe5YWDnjUIOZAKompTORpIKVETpPRp0rxYFdrfNRNGFTLPrcJt3AviopRRItierM6APF8soC5OZpzXHCkwwY2ZvDi1wh36qsU3ZwpJVOSMrqdt+lqaoa6zpTLqlarphNzc+g0m1wpbTMSG3zQ5sOOasYh4q9NH8y4HXptCsxAoS6Je+1UwJDxUgoarDEzh0Pd65BEnZaaWS4iNy0PWbZLazJztmuQi/2qFeVx7Zf4+iPtvpkUs1M3ZHF/vFoRMD+67JEEwJz5hPr31Ocea1hxul01BjHIN88s8eqGabTZMKN85k5oA50GtUbE1w/c1EKlcHhywO23PoEn3n47R0dHNCGScmEaR4ZhIE2JUqrezxuyYh+Wc2SXM5M31FA4SzBNE89bnPK9N98D6cx0xWW04R7UAC0ogU97+ZrXnWe2E0gJhNAQA+ym90CxKxEpGZZH85D3+Dt+kOVXvYC8TcjKhkthi7vmBpSMbOytAIWwsmPKk2vXUkA6b5KWAR3VspS2oGOhtAFd5xk8kTsOOfnebyd+9Gci3YrSb+x8XbQ7/91swYaPjwfkqfUiNwaQJjJI4OM/8g6++kPuMN2lBcdhJwuf/nrtIQG2/U1/+yde9/V51XLUAjFyPinRXaPfl7bH/dFYce/Ts6KGKKkyTtY4vfG+8+bvvvrtX8Ci82LXG6YYvPMVFyEqq1XHl/3h53AgRn95t2cQvEs2oX3+J/jLwnRJQkGHSouC0ij5BHOb6ewlkLeF9G9ezeZb/5w5vWxO55fHzMlN75iKJ+W3fE2dFEEdeaIPvhW9d2MvEq8gNDPbd9p7yiZ13Ud+JJXmpbF7tCfnHW4H0e4ZgHWqu61MOXPvOvHR/30HkzBrlASs+vZvCpl/8ZzIp91W6KfJ+PIUzkZ3csMRTMqcUZRc+A/4RBKCZnJJjnBUmgBUGwXR6BPTMGtdNAhRjAJYxeMzNYRgfHun7NUBUX3pW2CoFTF4UZqddR/q/iIUifOUu2qtqjWuFXFmXoBYMGgQbD80Q7CiBInmaIZpYswe2AquknYIgUVzQtMckUpDTuZYpSFQX4lGCWKm48xSb6fY4ALtItFs07UQ/GVVfJ8cS8MG6U7DqGgLHp5LprA3ewArNqsbXM18qnkz0VE5MxVrMBKUzoWpfVucs6qqmUIdF2w2O863G1JK+8Kz8uTdIKG4nq0W1lKsGNps1lw5vcbZbksqapSfUiyQl2CInNvT5+yByL622TkxhOTK6RUefOhBtr03PgVSSkzjSO8F2zSNdh9G05xdv3HOQ1evoNNIaGCSQD/sGIYBM28w2l21fK4oRYym2UDMWOTG2VUevHaV6+fnjO641kS7vjOKFAIxtvOcS91Oepwma9DSXq9UVSXB741qmlAt06WIO2PpHK6rjpIGsSYtTyNjGpny5EifFeVGi7OC1xwC7SmpRayK0SVNM1fm/yo1U3yIUnVkWvJsqW/ucTojvnOgsv2j3c9B55+RK4IU9mhRNV0JjpBYNhOGXKmjI76i6PxcZQ+tNoSmxgoIZgyRcAqoH3sd+OTZvl/s+cYMVyi1oN2jyVA1lXXfyqyvkgvHEmNgsYycHB5weLiiWxiVe8wTY0pM00TK2ahonmtkja5rIN2pDh9wZM9bCgpED/HGjs3y38wWfM8isjOjaqL1SrEzlMiRQ8JsZT7nzpXiRhh1bXEtarWo9wFMlGDrNZC88cxuStEsOtrlgrhYEWNL0y7o2gWkwjAl+mFkmKZ5mFKR0r7vefDyA9xz/9t48/1v5y1vu4f777+HN739ft7+8EM8YXsPX7l8C/TnHjiaDGWSaPWPCiTleb98ykPnG4988IFh8x5ARnbnMwIj7dK0QctLLL/q27n0g38dedaxUejqe6ktaOuSA28cS5+Q0a6rdqBtgVHn/2QRkdEGh+Gksa8ril4KtC/4IE7+wT8kfsIL96jd8tDiVd6J+udxvwWh35mpyKINLAKQMn/uDz2bWw46q+FmmYF/jz8nKNC1T/++Vz/wha+/63w5KWjKHEd1Gu9777DeHdvjvlmyKVM2gbzrZaQo3TKiIvyDf/PGv0Qqz2dwS809/4A5X8lCavjOj3l/PuCpRzYRbQLp8QAjLg5oP+4FyAccQqeUbYEjS89Rp+aICHIBURaxPAO9FJl+7GWsv/rz7HzUJmm3Nlj8nUmnvjg90TzTOfwHWePxsp81O9zGNDGytKlESOIDUzE0q1Paj/19e2rEe0gTtvWi6ciHbtsS6BHe/1d3sFMX33gBhBV6Feb5h08vfOylwipCGxraENmWwEnnL0LyrI0A3NpYCVInpF68qBM3pHjjyDydxdoa1AupOhioSIjRimrz4pQjt9wtaha/xcXiRuFzCpsPCTJ762Inoljx6dNjdE8Dyz75NhzLA3RFoeQZRSk1VwYxtMBtzrUkzxqqTWBmmCZaOeDk6FZuvXQ7h6sj02mliZKKO0z5xFf2AwyVQtY0K4OyT7HneyZ4M+io3Ew/8ma+Uhnts2S2kQ5qugQT2vv0XH8LxUjrtfGpMvtwTKrbW/ECWnXe56KF7GYdMZhRxZAm+u0ZQ7+jFC9CSy3wjRoj6IyA1HBVM3UonF6/xvl2Ry7uKJbU0YtCyoUYbDCUFM6HxDCMTMOGcRzJEomqrM9ucPmhB9itzwFDe4apZxombwSVaZrI2QTqaUpcuXGd0ytXfVSuTGPP9e2GG9s1Q67T7wnNezRizJmsbmKQM+OUefj6Vc43a3JK5hyY/T723C3160BOVGVN9IJ1N2zZ9CNBoWtaGiCVye7hGGprPFNVrdC0+95Pkxe4ZsKhau6NEqL7/Iygaf4cc5M0apx4I2LNWPBmw5/l7K8agiMI1r5Zcc18/1W3tRDE1kPXQdbPxnWGUsqexiv12bPPl3ldccIExjZQR+j2Jh8AxZsH2+d0wcp9Rl3qvSqQSiLo/u/tifX8rmL3p7dsPuBiRrogG2KAIVSWY1VNh8zsBgolJzoPlyu50IbI0eGCo9WSVbdwanEkF0MuS85MircvEfXA3CBKlmpqY9fJzpUPVzQ7MokfXzH9VMnzUE8QxoIPXPyk2sHPa0tUy62ygrvMiJJZlJeZLmjIdzQpgDqax971kUojLAqlMKWRXBKdFNpFY4XrYsmiaYlqg7jtOJGmtM/DCsLZZs3bLz/EfW9/kHsffJDX3Ps2XvOWt3DXvXfztocf4O2nN3i/a2/gj8e7oETLXJRohW41uZIIU+QD/9s5V7Y92+Lo13uiPFwdW92Rhr0koG2RojS/74u46Yd+nMWf/hTCLa3ZWU92PayewIbDCx9LBjGzhxnxAz2MMDiWWY9LQG5pWH3JZ3P83T9EeObHGOXuIpNmefBO1T+lJIO0cqow8jt33CXzWDCwAoit1WMZYEo0XeTpdx7wdR//gba22eSAuXaeGVrBtO2pfPgP/vQbvrIUSJPV1WWm8L3vbI/7Zqlap5rlq9+oPvV/7euunHzf6x/4EzTOs1Ss0ik+UcGKdcaJD7604os/+2l0AoOH07bNYx9GBeAJ70/7Sc+z6UoUWGebrtQXYGPnQw+FkLAi+CTCjYyuIsNPvJL113whXL4Htmdm87k8+t3vh4ZHmjKUjGyuM/zcz1nxmGpzIGblWXyy73SO9iOeRHja86B1ROk9YM055MBBFPoEfYYhw6pRPv6/reHGhVBSZT9d0QxM/JUPCPxvT1JubSbOhswiGp2nmhBczEQB+/uk++IpSJhDV6ttb83JKX5WLjae4FQzp8UgQlAL8SwqRJ+pG0huk8NSJupkF7xQE2gwNKqUquHACiOBotmmeMEyWWqWSdY0U8SKU9wqM6VaGosPL6RkF2dX4wTxHBsXw2NZTMO4BTpuOrmV2+54MjfdcidN11EcCbKP96m11ELSjrURK6TwErpOcB+h25h1BFZEVm2KfX3jgnGdC2iAffqO+ItX/f/Vj0FntEt9ki1qYng35HZUyIwTnKxELdV8HkoMponbDgObYWDyQippZsoZEWgR782tWUCEGCNN27LolpAmxnEgeI7OCEw50xelYMhU7FpyKZyf3+Ch06u8/fKDPHztKsNuy2HXsWxXjP0052fNLnCiSONhr3mivi5Kmewah8hycUDfT1w9PeXq6XUevnaN09NTzrcbCk7vQOinkV0amVKaUY9UJqQItx4fc/PxMau2Me1FtiI2SPL9MTR2SoZYTqIMubDrR7bbLTknGgnW9GN2/FGr7m/vPnfRIEFcd5If0ShYQxSj3Ut5nDwXC6cxVkwGD1y2Zzvr3okN7KCNglicHmoMBmu+gbJ3G7SuuPizLd4cqDtX2ldkMXpcvjD8subccr7Unfrq3iXEv9YpoeqWyVr7AqMURvbHEy5UNgKUZMhMHkemVFB/9lWtSSj1mfJnW9nnGGk1CFEPhFbbD2tvjJppeptiBhG16XMEWqXMjUrTNMTobqKYWUjOypiLayODu9XZKmG0uQtDCi3unChzmCyIx8XojH7VrDrTAtkxWgi2zmtvvRaljoq86ahIuwWA49bl9bqGuUAHG+TOqDPCorFGMvvwS8VDd93oZbno6LoFrb/DU0pMaXKqJRweLDloO467BU/sOpZjYbdes+tHhgSHKSEl83umB/kUfb0vPsHQJTATiAJohK1w+387Q8cNkhP9e0hyo7tzaBbI0rKLVBUOTgzROLmVw2/8hxz+/e+gfeFzCDc3RFsGCdlpo1NAFk7xnql6waQHm+TnMsAyIjeU+LnP5dI///usXvTNZuRQyp5yN2zs13ZJ2Z29w30PodmbVwThnabeeTD0e30rWJ0bhCGrN/UwhIav+OwP5KNvOXBZhlP+wZqk+d0aIArf8/rLX/SWN11r2lXDegKm/HhgIf6utvgt3/It7+19eFSbqs0bYwwW8uk34LXTgR/4iTd81Usvn30xKUHb1Lch+OSS4oI1Vf7PT38Gz3veHUTMrXKdIt3jIaDZJ2PSwvgLv4gglKkQDqvAESuwwGBpsPfzrhCOA5wX9JKQ33SD8aU/TfvhzyXcdqe/ectcKP+OW52sgon+QhW0Zxi2jD/3I/Q/9DPgXhEhgGR7yUVPJBcUORJWX/oFNB/5qfNnWL7Hu/eJa4LR7w4a+30T4Ct+Y8d/eNuIc8r2C6D48ZL5xNsK3/tMe0E3TWQRYGckdNogMwUEZBZ8Wy9STS4Uo+aF+c+GgBgSFKWaEhQT42OoVCX3mQsXXh4aBdP0w8Ebl2zWw36NLNRRfR9wq2Q/LBe2q5Z5//DPDqGx+UKIRlNzG9/o2jZrOGxareKoSwj+0vcJb82FcbG4okzTwK4/Z3N+jWlMHCwPueWWOzg6voXDg2Pa5YqmNZ2StynkPNrPwg4iIyBltl+vw69SKhKFo1s+iQ7Vs8onv14yo3tL7iLitKfqbuWNq0/0hWyRbGpTTfVbIiL76xuiF9iW+SS13gr2uUHMZrgfR863W843axbtkq4VxpQYxokxuakAdl2re1MgmIDWj2U7ZkaENkYWi44xJcZ+h44bSjHkLzYN/fqcs+vX6afEbrdl2G1pQuDk6IShQL9Zc+nmWzlYLOzrx5HNsIGsaM50Xcvq4MiniYnr2x0nqwNuu+kWTjdnnF6/hmRrRnNKhKah6zpiCIzTwFm/pe97imaiOz0O48g0Tdx+681cOrlE0zROn8KNCey6TCWzHQe2w8CYEilnzrcbbpzfYLvZ0rUNi2Vn2TXeXInAlM1ZMvh9IF6M4giPGaoY8qEYla8RC7KccmKYzLo6SCTEBr/pPJ5PL0JIRGnM3hm7ZhWRzeoPvua5SQ5uz27UO9O2ZHc21DQhIrRdN2eJ1thkdV2RLUUFaeJ8h4oPP4z2hwcM2/NhD/QedVXfP1EzCQk4LdUpj6YlhWkqbPpzUi5GawwyUyhVAo1Wf0wrmi6uLWbqIjROtZPgjRZV0wRI9Pe1N2wCk6q5fuaKvilRTHMYQ4OW7FEGEWnEh0y1UZSZahiKOroMWkz9VbVF+xm5eqNVaYKVyunrYl1TsJ9XG8L67+pRAwZVmD5pv/4Et8jPFyQfMq8zRqm2+7tq52dE05varIXW7+fGbmJvFv2+jIFxSmzHTBtblrFjvdky9D0FWLYtozasmo6GyEc1Z/xkboBjK/BL9net1AUKhsSvn2f+wO2B4+WCd/uWemRxCKm3ZzKY6YyEiPbnFiMigXjHB9B+8u+n/eSPpCzO0AcvI1NGFwEdDDWkU0PLJpcCtKCNWJbcTZHmsz6Ug7/6Fzj4U19LeMpzoLXj02GDNB2aRqRbQb9Gp4GwOnn0x+f6vnmU8RjI5nzEJtAXJauwCHZP0Y/ENtJ0gXSe+Zl7T/dmDeI38wUGh1ECyh35esqf8lFP+qWjBnTKpBjt3n8f2R73zZKIkLIQo3HRkwhR4K57z5Z/8idf8w9BbjMosU7IfamsAkcRPvxkyd/6io/hMGSkCeSkLBeBMmbksS5Scze/eOsTGX/pJyn3niNHAT03moEIHqYYkEWw4udAkIQ5yRSQBsKg6OWe6Vf+E2FxTvzgj/KB/TvoGH/rw1//PA4wbll/09fD23prCBaCJhPWhsCsHVCAJy44fvF3wOGJfUYakObdr1kC6IIhSoHC975x4NvfNMwFxrw4+B8JwJHw3z9cWJJYBKHPNmM5bLxJUkWDkh3rqU3ERZzEFpxIrkWwQNU4KVbs1PRsufjW9ld1RVCq41UQC36UUEjZip+iiUqUwTNRjB4mCOYGVGrp5D/HcVp7seuFn0cVRF88HzXdyVq2gAunsQKneJOCi+FDiE4zVKaUWO/OGXYDue9ZdR0nN9/Oqjtg1XU03TGNO1eZzmsikVA3bgkCmidCaKnz7TrtqqjbXMR5E2qFjsyXteZTzahdMKTTbIl94owXphKwDJ0yN4LUZstLscYL5HpGilNwWpQS3AHSzQc0F7bTyPWzM87PN7Qh0HUL+mFHv+vpp5GohaZtkWBaB1VHs7zwDgoHTWQ3JpoYadqGs92Oq9evceP8jD4rx6sFWQo3bpwx9COLRUdUZRpGSikmKG8XnJ7d4Pj4gLZtCCEyjSM3Nht2ZzfQHDhYdawOT5golH5gO/Qcrg5puo7r56dMw8Qtl27m+PCQlLNZ5Ls+qZ9Gztdr1ts1RZWmaaEowzSy2fTcdnxM6VakcTQKmRgaM2JT/pQLm92G7XbnJhKJzfqM0xs3KEOiW3QcrA5ou84cxygUzUBDlD3NVUOY3emq86Sq0AR71kox/U4BxjQy9KMx6aISYiSE1v9dCFINGwCnnO6fdfUnXb2B9wXA70dbl/35U3P6M+lgYVS7llEa0GQueWKmFTXvrFJfo9TGUH1NYaaAFRzBnQc9FQParzOhNhe+NgV3wBOJlimYM+vNxp7dGGliY2uH5tm4o1JX7biDNVzi64o4aDG74Nl11XkvZNYcixodvqBMk9lzN16ISTAkFYSSJlSFGANtdJRHrHHBmxW0/gQhlbou1KFV8X8p7tnjF1H2jVKtEh6Rv+Qcwxr9UNVPBHsOi9o9b9fbnBwzjtYjlhGLzMhX3aSGubkmseapFRHaEEjF0MMYW6CwGwczewiBJgqblFip0i4autiYg+A0ENuGw9WCg64jjzuitEQCn9Vd56fzEuKl/fskKGjC2vKGN58PLIvy8be3NO/mYeUcWhsaZNxC09mAdNghy0OQYCH3bYssjgi33En36S9k+dmfQXhqB4cF4oA+PBBaYGUZdeG2FfKME9pPeBarP/oZrL7+f2fxwi8hPu15lu9UkfKSEY8/sXdIsH1oF5DH/fD3d9qqLXtxmn6ZTOuUEuTB/84p7YrfO/t38nt7m6bMogmmpSyFTVFoGpphIreRD/vAY372V+7ngdHPV4W762Sy1tVB+LVrmyd9wTNu/6En3rqY6BqanN6nTB4eD9jJO9zaxtKtO6cNbQn83R9/zYspPJtSLnjEe0fcRCvmYwRRvuYznslRngjLBbs+sVo2JKB5V7TFJdmCkItB380Cxh10qwv/luampIw7C3XNk01/3tHmIZa6OGb1oi9l8+vfgW7cXrMKU1cB2dm0LhAtHdu/PQQF1zMJUB7csXnxDzO+4jdZfenXEJ/2kQZRX9hH0mR8XtcozfueRkK3QqceKZn1N72I8rpTar2gTUDGTIlYKO0EHBr6dfRlnw83PcEcWNq4X0Qf5Tb55QdriBZxjm7wUGEr/lPK/PvLhb/0hh02BgzMb3uxoElEoJt4y4dDS6JoZFIvkgn0kyWGK7bwRKeriQQLBaYQVSla0bfa6DBrH7QWRD4dFdQzVaxxCrPxQ1XMRBccJyQ6BYfMsNsyDInD5YKua22Y4I2CidWdRlSqy567dwmYc5u7kFVwKmRvNNSn1lXonut3A+7YJOIaKbv/skKILSIZsjJh0+OFLFh0B3SXGg6WK9q4pFksiKtD2sbsdiVD7oSyG7h+fo0gyi2Hl5hYEGkIku3V4wVnCA04LaZImCkE8zTYEbTok/dysZAjuIubgJO6gljjWAieS1MJelb8RrViUBFSsEyp4D9HJMxLj5TCWCyEvo0tkxZSKpTJLcR3O/LpKW0I9ONAQyEtjplEWIaGEPDGGr8uFlo5jm5GMAinmjjdbVivz8ljj2x2RCkcHx/TjwNn/Tm3dzfTxpa+7xnHkWu3bmkUDg5XrM/PDFmYJqQfGIaRG9uBVZM5Pj5kc35GEVjvNpScmKRwfXPG1eunlFK4lE/ouo6swvXzDRIj4zhydrZmGCdKTqzHiU4Ch6sVZ+c3ANMtLacdSIvkwWhjoSGUCdHI+bBhNwyWVxYMHei3Wzb9wFJNL7LbbLjl5BZSHiAXmrZjdBv2au2MFrIX02aVHwnZtG+tCInAME3UPCpBkRzd7jwhOkGINFGqVMubrcioBdFMFyyWN5WJpmnZ7XYsu0PLDdNAhzlBjlpock9YrEg5ESUSYmHcJmJnU3JRQ33MzhkvsiMi6mMYG4SZWUFtBLy4F7tHNQTPObP7f48umclIdAqtgVKFGAxBiSGwbCOr1YqcMzqNjEHIbUcQQ8+1FDQGz2Cy9kEloCRiELLG2knYChnMW5OiphELlvGyaBqGojBObHJis11zEhvaW26jkMgJlm6NLsslN7YDYRxIsTPERwqBQvIBT6QaK0QjjpTkf2/B0yUEokIMOpcEgchURqOBEqgUwuCxItYwGeVRq+A9ZSSDBkPuVYMjI0oKEF23iEJxe2ZxZL5qcrPZHlqD6Vl09RoZvVMgBHfSbDg+OGS7OedsvaZrbyKmkZ1ahmIpiSKZHIRWhFWzZFIlNAs6Ry4XU8/3xHv52g1w+GRznI0tMzVPIjQH/B/3wvtf2vBFH3DkbrFOA/Q3ZrWkf5cGj16k/l9wogvdBVe6muv4fs+k+xP/O90fXdv9fPYweuVBdNoiNz2RcPMTYXEAscOaaJNiZHWWzVxbNZB6aJbWGA0bWBzaP1Wq7Njvf27dtme2v6qU62+jvOXVpNf9JvrAfeT1FrYb9HwNi45wckK49TbkjjuIT/9Qmqd/ONxy576O2pzC4c32uXmAeMFg653RjT+KrW0vNIMxcFh/v2rpgG7V8tWf8Uz+1I+9otIpDPpsLjRKlV6hPPt7f+r1L/7+v/jRLz6IwQpz34pCKkpXa+pcKI76P162x32zVAqEIHTRhJwpCa995eWb/q+3nX0eLpytrkfzuFv9IovwCTcf8Nkf/2R01UGfrJhWaPqJadnyaG9Vzckm8GlnD2GarFECawh2a9MI7c6hbfcLgwSDhd8RuiIRpgFpF3Sf/scZP//nGH/i1ym9ElbWDMTzQmkgNg0lJaQTGH1q1gLTfsHzVyzTv3wF4y/8WRZ/+JNYfdFfIHzA89DzK8jxbfYA92tbLGrdX5Ltu2Y4v8bme/4a6Wdegy+rlFiQjUInhElhEa3Al0j7jGO6P/RnITYWQAq2cHkj+Gi2NlhzFIKycG3S0u/6qRR/SQpv3gU+7zfOrUmaC5OKorgupp349Q8XjoNNu1eteJCnfV1tQLMaHUmKNUpSKsq3nyxK8EyTYi/EuWHSPUVOg8wTa3ExqFE5wrx/WRMxxHkiPOWB7WbLbrdhGCZWB6u5QajOdYZi2bQze+PTVBqe4oLzvWtYJhBLIYdA1EDRhIUmWpOoZW+eYmJvn9JKgdiiKaFlmnNzGhGaKMSu4WB1idAVVssVi9URKUREA8kFuUoij5mrpw9wfXNGlMzYn3Pp+IlmBlEW1KmxZSR5KKW6KN4HtyLZ332RoJWOZxPgRHHaDJZHhjc7IXqhJESMciXqTloC6udT6hzGHiCP4zJNRdHgeupIrGYf3n411eRhLNxgTdGBplmS0sguK8N2R39+g9g0iGZSgBDauZga0oSUzBgCZTGiW2U39Ez9jjTumBQeZOR8vERKhX5KnG62xJTpx5EYhYeuXKaNkbPtFqGwHkZr/MaJbb9Dh4G0OOT69etsdhsIds/1fc9mHMghsduuidJwfn7OMPVs0wTjwI3riaSFfrM1J0DPtdtut0zTxHq9ZnN2zlnbEhYNitB4mOgUGigTRbEGpmRit6BZdKgK/bhjGEcOuhVNu0Bia0G9WMEuxe3wxRFdNROgxq+8aZEUCa4vJJjpSmggT+RsDVbXdW737sgF0Z5PaSCYLq2mCpjNv9PNFEpSVt0C0UzJZaYIjjmRdKJtW2IpTqnM/umuMSoBU19521YsSLRq8WreWEbJvkZmXMekhmhkMiGLo0H2dM5ufjh6KmW+b6uJhBKRYHfswfLQdI/qQ4A8oTGSc/Q1y5Cv4ktm1buh+IjB/jBqpuJfUSrtNREEhjLRiDBJ4fTKg5zvdqzueCI6TcQyojRkGoIWIi1NyI6c64W11DBDO8boYbLJGJDBwqXzxYEOlv9Wa4MaqF51jkqkuA1+RNx10FkBatcxBzsHU8mumbKCytA2u39yfXtoNXqYMSS7dlpwaxJsnFZc76QzGgh2n9m+RZrQEqKQp8yQscFEUXIZLYYgCCE0TCnTArug9DERtCP3gQMe4rtvinzdbgHd7YaGSLB6RF2booE/89rMM0+ED7sJs4W2Xdkbwb4rG6X/1S0uzBBieQS3vB8hT2hsoekuaJ6j1xHVen1fU5h5j1fsado3SmB1Th1sgxlQ+Hy1vP5lDL/yH0k//xLyA2v0gR46kK5B1wlKQI8gFmHqFTqblMlG4LZA95kfQfd7PpXmk/+IOQBur6OLAyQurDlr23d7o/TObH2CF37ck3jef34zr7y6McSsabxR8vNYNU1R+Kf3nf7+r3jT2fd89HNuvpKaSB4LTQzECF2xbL7smu3HQzTPxe19gIZnv47ZpmQahBf/8Cv+xisvn/0h+wKY+Qu1nNXgymPhb77gmXzCh93OpIWmjb6gioXcyqPvfCX6AlybnpJmlEb7c2RlokbahTk+qdOIdme2ALyjLQ0z95b1KeFDP5Lpp34cSQUdbZymWWARqCFUkj3HYyHIpFAKsojGOcoFOoFFQW4Uyhvvo/+pHyc//CqaO55EOHQeb2htIpOTIRFNh55fQd/8Kjb/+19g+q9vRM9M5C+AtI0xHYqire/LTQ1sMgff+VdpnvNxUM8VwNT7VOjRb0OBRRCGvG+Uzkdl1VgxfXkoPPMl53b8s21d2EPsIsDIf/rQwHOPkznghGB8XDEqjVGsrAgIEp3yEWaEYW4kgPqLBRUaJaRmoRD29r9U5Ev36EcVdQfMdS6Cv5QLuWTymEhpQNWylY4cpcmOMopPP624M7RIXbOE8+yDeOFFnYAGp+VZJGeptDWHDC1c0n5vfdaFhyaKW/LuU6BULHF+TAkEFt2SxXJFs1xSI5q66Eha05KmkXseeAObsytoHpimxM2rmzg6PqZ6U83KJq3ol1BFFNXlr4q7jSrkDoPU4sZOsCF4pg8RrXkxpkOowcBRgmcS7z+30rci9WfXz7DjDU7/sfeyh2ii7KbE5StvR/odLYUwJQt0HQbK2EMqpKlnnHZM48DYb8hDT9rtSNsNu93WTBPKROl3jLuemDJ51zP2W0JKxFIIWSn9Ftlt0d2OMg0wZcZ+jaZk12bqYZpI4448bGlKYdG0tDEw7Xqmfs1YCjolyjSyvX6d7fmaONmQKY9bhs2atNsgYwEV+vUZw2ZLnkYWxcKC26Dksac/P6eMO1pV8rBj6gfCuIM0UIaRPO4Y1ufk3RZJmRZHcYctZbuj9COHy47bn/BEDlcrlk0zP2NRxA0M9s/XnoKn8zprvzeCVPEhQp4y22kglsJqtcBwRnsniOenKBBjIDhNCoo1UGLDElWliZEiSj8lpjwyaebq+Tn3Xr6PB64+zHq3QbuOJkZr9Ar0OSEkVl3nVtjeiGDGG8E782LdiGcNWdNtTox1kFKNVWw4WMRQV61nqFgzoxpm1E3FkBbFrp1IYdF1tCFQogWe27Ngz8ojdVfC5OugodQ+cS7VGZOZdtSoUxSLsmhblEIjLdtxy73330u/HbjtiU/ioGk9oyswqRmYKEZlytOIhEho9pHVvhvYEfjaiztZKlRbcdMRWcEnMRrVTffmMQSzra+rmBCRGJymiDfDhYzZ0w/DzjSGIu6i50TrKm7060cdSAU8ANwaTaNB+8In0WoPH+g0alTkSe2d0AS7ziVlRAvrzZYHLl9m0+9Y9zs2Q48mCwZVUV+XA1oGyJklwnrMnLDj6ez4b+FmkNYbJVub9hpk4QcfGvjqpyyMVBGE/gJTo6Jy79UtRneisxpkpvGB08PCPBhHwv7fPE9MJMzMGBuy2CBdpx6JlntIEBh75Mr9DD/5j9l85zfT//C/Jv3Sa+FsRB8e7PnLxfwyst9wg/rDEpCsSApoV2Ao5Nc8yPRTv8zwkh+jOYbwgc9BFl7vpdEy9h4DzVJEKIvIkzL82GsftL/0dyRaJ4Q+TBagT0/S87H/tI97yi+uUJpG5tgNAIlWN0VMJ/X/R5beg9ukTm3JhS2B17z6yi3//K3XX0DTOFdUrej0l8n8a4FPuv2AL/ysp7E5G1g2AgedueA5hKi50rQe3VapddpvkamHzXXSPa9Hbnsi8c5n2otvcUBol4gjURze/EhI+HfamsX+605uJ66OWL3oD7P9nh9FRtDRXx1TNBperHSBgvYFWQUYAjpaYyCA9tnQkkWknCd0p0w/8gtMP/gLhOfeSvMxH0Lz9GcTnvoMwk23o1ceIN33JsZf+RXyS96EnGUPzbOXb+wack6QISyDpWkDcj2z/NJPovuEz7EpRXaXrXZpNp4XqX//i9uYCwc+CqtZKwDHnbDNUErmKb+6toUNnBOHN03esJSJH32O8LyTwm5KrJpAE4TNlOlizRSpb2orrs3RirlwxvVAZeZ9iCMUSlOn0WJTS6llfBE06P6l7ZPF4In1qFJCoGRzyiplQrOwaDpWi4bYdOauFZwmI0KeNVNGSQkoDXuKF+IZFuL0Ts1YWVBHDfvnIXnTVjOAUGbBt4oSpKXkcXb5IiikMjtCiRRjfYSWdrG0ZiuYBkOdj6hTZttvOLtxjd36KpeWK8LS9IRT8kmhF6+VNmn1SW1lrBiOomavHWq4ZCBqNral2nXQWlwGJ9r5H7N/dk2csnmlTceCU2kyuGYheM7T/nMlO8pVChqteOuCQLOkazsoI2W7ptFCaDOBTItZC6e0AWxyPTom0OVoRRSBRpTc9Yh2SJlYJCWYvzc6jbQaoawpcUcZtwzDZHRDL8PH80RZrlksDx1ZETRnUtqxko6jgwMime1uTYlKQyIotKWQNmsYJparlkUz0U8DqZ+IpSE2C7rDY2JKMPYEwcJz2w7dDDaFHwZkTEjKNCUZhbGNpufRiZATjRSSJmIqLCZF88g4bAnbHe2gNDcdcdgtWbSdzb9yokjjKIDjvWpOZ+BNslYapd0nVXtUs+rUbePqBDSXjMpEiku7z3OhBGEC2mD3ltsk2DM5c1cN5TwbdqATqSTufugyb73nbrZ9z+HJMc+TidXtT+agXZpWRwPFz0HW6EiY3XeWPYcNCMpoKLDE2Rbc2m/DLU1HZMeZMRtr1LKT8lycm/ZKSrBMs1LNSywGwGRWhaaJdDmT1M0yUiKXaPIO1JuAitBACIYOVsvyakoixZrIXISk1vzFDCrKbtpytrnO0O9o22MW0RDEQkXNzBExSjQ7e/X7PJeZZmkIkzXJBc9FCnvdUMYaUru/QGmswbHFlWqXQdb9sBRhlybQzKprkSLkkkjmpkPOgTRlpmlEVkpsV74OFAuHV/ZNK5WiDCLBDEz86gbsHRBC9fQ1rEykQUoyt9/g740YCSEyTolht+P6teuMYiYaYxoQVZooSCoQOmO2Z3M03LGkayPrceTp4SH+RHg9/zw8F6QxhKB2P2lrNcWu8KRf3XL14w85bODgAtHjMVPn5uRzsXb+M5opITot+7fZKmMlDTD2lOUxUKxBGrbI4sA/R8lvfDnjv/4hxn/7y5T7dnOPoAQ0JeP2S0FGe79LEBs+j9m/tlgtlQthtO+Thdr3vfyMs6//O3Sf/u84/Lq/idz5TFgc2Lm9gGq9t7YshS4pn/PJT+UTf/Et/Mrpzh5ydzGezSt8+SPAP7nroRf+qVdc/se/9/l3vG02c8EYM0OBVbA5ptYa63GyPe6bJS0KUeZF5/t++g3fwJSeZ82Sc3BnVKleUYWm5as+6Wm0QWhPFmjyaWDbGI0m5X0OwaPcQrcyqtLZZTZ/71sZf/SlkIqFst55yOJzPpnVH/9KeMIHGOI07Swg7R01SmDapgtfJxJYfNFfJt9zD8M/eyl0ELoGriphGZHjgJ45bzpER5ucclYKehQsf2eT0MELjCQ2FZky+TeukN/4EkZ+iRID4Vzh0ATL5bx+lu2HBpvO5YXCGsKJpWmHJOgdEbnziO5L/ooLhYHY2nHXwLlH2SgBM7dfFZaNsM1G6pDQ0EnhRa/cwHV7MeI2235yZlTyu54Ov/d2+5BlaCwvR53G4UUKGsg+mVYvzAxLcuKPmrU0giMUVftiU+/q1iQCUaMXOIVUIIvTw1xfU0JwZzzjkBdqlo8FsobYEZpAE6MXRzYbz0VmrY5yQfjuKIqaa4K7OCk1xBSsIQiYxqdOa623c7H0Bcqk/Vv0wqiYS5lPcBM20Y8xmkVzEdplRyONFTj+b3bNAiUnSk7EUEjjOb1OHC1vtXtUXV+Bu5z5PlPcmc4vZeN0lihV1RFQnUzIDiSxa2s9rSGK1ei7UqPUKU/RxsK4h9UescMdztDZi6OGbtYwX41ik0sB1UQTPH8mJ2QY0JSIbTPvu4aORePXpCS6IAgtMUdarLgfgFwyIfU04mLiBORCC7S6pQxG+YtaSGkyxzeBoMlCNafESkZDdmMkTQPDbktHJE4jEgqyXZs5RM6GPufEsu9ZlETYNpBbYskwZaKOyDhA6emkIU+9aYNLoExm46uqdDlQ0miBs3kiayLQWTNbBPJAEUP7RSCMFq4r/ZowjkgyZDa2Nh3OJaNEkt++HY6eYAWmNTFGgZRgz0EjdrrUjQmCRFo3KWnFJqGBlkKmiUKIkUrfLDmRY2fnH4g0TovF9SiQUuGBhy6z3txgTIn7HrrMfW+7l80wsDo8pB826LMjz7zzqf65mdaRrqAJDdG0KzVLKPvwS6XKSOYMNHP0M8QnEPzeTIaiEP2BNet2CXYHB7w5KtWUoBLajJY4pRGV1hqwYOqoKA1JE6lYsniM4lRG8dWoQUhoMbpqlIRoaz9HE8SOoJGiynrskTJwdX2d69cu0zZw601HNGRyzYQCGl1AEUq0wUtSa74JHdW6wqh0Mq+HitIW1yX6cCnUHDRnAWgqHkZtBh8VZTMgQhlyZr07wywdjjloOko0G/gutPa8F/WIhgVdgFCEKSkabWCWJfpxWJUiIborqECIs5V4EZkHMbO0Q5M17Wq6s+AD3xgCOWV2m57z9RmDCDGI0ZdDYCVCu1wiKdOJ6bhXtIxFWTKyoDCWhk+YHuTK4pifGe+E9rjeTIY01SzK08TXvGrLP/qIFasYWU9Gy3uvo0p165aPLLljAzSznvZ/ujULaBb2KBW15mlxAIDeeIjtP/l2pp/+Fcrda6TbD1RKzMbeaTAUHfbDaAK6SzZ0Wwg6FBjyzKwAKDszY+JQkA2kn3sDN171xRx+x9+gfd7vhdXJe71RAht0BEkMbeCrPu3p/MqPvcKnpl4zVplLU2uGAIXn/dDP3PUXPuoj7vgGVeUAE0aGaASnhNETHy/JPHV73NPwopGGSV3k117+wJ1f+wtv/luI3vqIANE6RLzw+09/4gnf9Kc+jDQm2i6SJBCTEXKDQD8oizb8Tj/2nd+myaDisyucf8OXk/7Vb9pbfKcwgV5L5F9/I+PLfobuEz8ROTixhiE2xqF9R24sITplrYHzU9M/tUvaj/x40gP/nfKqy4SdWmBtsQdbJEBnFgElCWFpFqiSFVIgbHzatVCksUVTE3AgNs3zcDjd2QtFgpDXGVolHkaj/1UcQux/pAF2JgYuhwFS5uQ7voXmeZ+EtEujJNZQXBEYtnvq4qPYQjBjh6ZeShG6YCjAP3vzyLe8afT7onIKjDJnQpTCF9xR+OZnmfgWDKovWhgVDkJtkMAQJT+3+GsxGGVkLiPEvsqW0zB/V8U04oVma597Yva6cuGAgor7lSgpJzRNFFHaEAlNNGQUqAGWWYvR00K1t2b+94vc+Iv/6YVpsX81dnbsu422EjzDxHn4VbMx0weZmzJUmbRAyTRNRMvEMPagysHq0BzSVJEYaGKD+uQqq7LNW7bnD3N+foUpJS4dHHNy252sFiezxbfMdAts2hWEoJZlpbNFrwnjqyEDTs0yTYdZi9t9a/kpRawQ2p8wOwtFZf5Zdl39+/xcBs3MPZU7g8WKS1XnMreafvjsKucPPMDxds3xtKbLI01KxGmkKz3LUGjyZKiMZhYps9TMgkSXJzpNNNOGZZno0kSXehbDgAwbljrRjNZctNNEzANNGVhpos0jMQ90kmjLRJtHmjzQ5sRy6tHtmm4cWUwTYdiyyD2Lkuk0E3dbYr+lHbf2vdNIU0aWOdvXJPu8lkxXBiSPxNSzLJk2DXTDljAOhDQgw0ArSpN7YhpopNCkARm2hDzQaeEgZ5Ykupxpx4E2bYnjDs2F5vYncfudT7XiVk1XoqXWfDYI0BC8IDVkJfg1D44S1nwsquGHCilnckm0y46khVztrINZiVcXz6hmLRDAw1HdmRVIuXDt/BqvvOuNvPXee7n88FUefOgy166fcqMf2A09Z+sdy+WSO++4k7brkGkiBIutmEoyB8miFJ3IJVFpbqpmi26GDxXltH1HLOEp1GPzOcKczeSDnJqpgiNTUBxpifMrs/o+FqkISH2mlZyMxqaYHssTguYBUJ4jo22AMLm+WCT6Othzen7K9RsPc//D97Pdbbj95FZuv+1JHCwOTe+WRmtsGkN1ojdCU0kQCovYznpQkNlVNIeIqNFjo9t+S21QsK+XssefcRQMsZ5yKiNjyayHNTc21xnGDYRAE63hmIo3WArj7pw0jYQuOj3dkA1t3K0v1HvTFoxGqoW4W6+rUUD3CFTNbDP9UlRFY0NUUzSVoIQC4zDx0ENXeNuVK0xFScNIcSp/07Qsmg6kIYaJsShRIwco65SZVFh1DUNWnp3PuT82XG5uY9YsSYNR1cxa/JXrxJO7hqcfwUn3GNAq/TabTjvT1IlpeN8ZtzmdenM6DJFZt7U7J/3iv2T94q9j/PevgasDdAEZ7X1Zouuu68zMVxSD3A3NtLwKsTqpwWzusw2o9cQaW01G4FBAk8KuMPzyz9N+4K2ED3jOu2RY/Gg3EdioGT884+k389KX3s/d570VVBUYshmJvROjvfd/82x3y6fccdO/f/ZTj69blIg/c64fHHOieZw55b33r8a7YCuqXD9P/MB/vPvryOWZs4vZzB3yJqnadC47XvSJT+FwaRF5/ZjtwrXR9S3YwudZDY9qa1t0fUp+xS+Rf/ZNoIFypvYcd9a8qEL+jWts//ZfZ/XdP2LF9LiF7uCd/Bnu1HJ8sy3SqsjxbRz+te9mc+PPMf3ne3yaaEGwdEoYbQYYAuhgmgoNQojOh6/hsTOULOjWggpDEDiKyDrBYUDX/ncJ8s58tOW4QQejkIQRIKCHgm7scpx885cTP/6zzalo7C2QbuztXd8uzTwij+8S3dIiQp+UZWONQ1R43Y3Cl7xmhxXGxa+1iz8V0AlOEt/3rMCYjP/fRmEqhS5aIT+mQoxVMg4m/NW5aQjqFsHUYkU8hNYbjkrB0GqrofO0d4/SFAfr3NZXsc8wWIg4WUkSo9HXmuioVIgEiaRi/kUqWABtgJqnVAcK4sYSGmriPSYe9wLE1kL731SPVfCXfJ0oJYTGZ6duJe4vreAhtE1JlGDXYD30XDm9xvFyRTk4hnYx55MAhsRirmLDMJJSQVOh7zdstmeM2y3rsKZbLd2cwcXkPk1UtVLDTDOiB4iaFmE+rxrIlX9PLZjBQneLsQuCzEhRIJgpiNMlg2tVggaS2rVrtJBUiLkGYBqRSMVRJs3W2HnxqOOOgzJylHuOypZlaYxGpkLIgqaBEPwZLEqMhpYa+KqGfmuGbJbUrWZ0yiyK0iQMd5smQ9WCFVpmQ27IRO6rYUAxVKW1rKNunIz6k1pHK40SqL1NbKdhoJDJpWphIqGA0pA9LLTR1gp/HOGZzHYzZHdibANDP7DIK0MiNBO0IZRCGW1faVqa0CHFdJZTAi1bGh3JqSFKYy51svT13hARo9pZU28uaDYJDcEQiODNvuTsjoiCFH9uxVzQUklsdjuGlOjHgVIKq+UBR0dHHHU2jc7umlYppEkLjZpz2m7Y8tYH3s7dD76Ns+tryLDZbBmTUyzHxMTIjWunjLstR4uVUYckkjH9VRGhBCUlQ/NGd/OyHLboz7M1QcX4XUZBVEdYgqEVopCzhdEWz4cSzDQCqkYy7ONUgjUDGjKJYDTekm2gEAxrG8lInkyXqz5rrno9rdlPuBFDRX+MIpbzxDjuOL3xAA8+8BYun6258/ancPOtT2B1cImiDcPY8+CVyyyWgdtuuYMuuoGQU5VtR63BUKc+lmLnLPramn1dDWoIvbj7nGCv9jz3i1qXWTKFfrthM6xZ9xvONzcoZYTSM/RbMkYRDAQWIvTrG/R5otXCwW7gICeW3QKJhxZtUKzhEDeWSr6+plIIsSWXyYcwlVJcXFNp1xanNRdbGFFpaGJDUxJpTOiklKAM45ZFZ7pfSR7ArYXzXjkQZdKRRMuqaZnIjGmia5ZM/ZYvad/GX5w64EkeCu+Dwyr4KoGveO2WT7jliINoq+XiMYAM6NRboK0I0q4eiTBVScP/pIaT1oK9Aei3sL7K5m9/A+PPvhyuphn1YzLDHgmCJC8RDgJhZ0OGsgJZAxOmAYd9jTcJmtTQWzJyZgNXOstUxOMOdJfgbcL6G7+bQ4T20/7Y/+jC9x7e+iFzuIhoKjREvuJTP4if//FX2ORXvVppGhhHWwCaaI7GTfOcf/Qf3/i1H/vBt3zNyUkHEugzLG2u8+jr6vfC9rhvlsZckDby6pe//ck/+tYrL7ARozDnBgh2UavgVITPuWnBZ33aBxr3PAaaLtqJKNCJcarNYloetRseJSNHNzO94tfQ1mdvfUUUTDNTBfHpv74JedvrCR/0ke+cbfiFn2Hj/eAOT/4CvPPpHH3zd3PWfzX5pQ/i+Lo98JPCkcDgN+0iwpDJUyFEQZYNpU9IFHfPq9QEm3TqWYIuwtqnT974hSzIgVA2eW4JOFTKeUE2gtzWsPzDn0z7uV8G7coK7eWRUQ+7lWm2Klf3XWTwAEbBA1iGwP3bzIf86sYZmU7LpPjp8eJ/kXnz8yKdTIwl2CBFrdlUEXoVjrrA4PobKxTKTImxLXgIqb2dgztC2aQ1g7SOzLgAWy+YIKgXHvP4RmcEQ/0+RiKDTjQx0DUtMVoRHNQ0TEjNO7LrHuXC5xQIYgX2bB1MRYyEZHCQTzvND0VLbab2+2nokZiLYanmD8HpPckJav4zJdIIjCVzvl5z5cpVlk94EpqZi5tQ98GvxbKLBClW7EqAVJimiaSZzTQRFh1ttKIsayXDWbGh3gjb4+VFsjc/NlvPhGLF8Z6qy7xOCHhxYte0BtmCOE1GvVlgboxybT4dS0piV9zOqZkA2N2m5Fzo+4k4DSzGgY6JLmLuaSWjOVCCoeciSgtoLkZpVChToSmBEAoNLROFkCc7d/5yU9mhpSAlWiivJBppjFbZBC8UGnLuEWmIqSUG/1yUkA2VbKVlHEemvLPCvN/RRCUrSOyQ0CLaUNQcLkMItFNGm9avp4noQymUnC2yQKMZSUSji1ESrZjQPKeJFMX2JVrxP9ktTQiZEJUpyuxJgySituaAp+p6sUBTEU1VFxXb8yduuR/c7r0JXlg7wKwUBs3sNudsp5F13zPlzOHQQxC62NCImT6oyD5UVkFLYNf3XN9suestb+WBhx9i6pVFs2QYE6rBnNS00E+Fh8/PuX79jMXBIehIw4qsZrGurt8L6o1OtoZF1abTouEROkS0Fv6RoBPF3wmESC5QSiGVZIOJIGhT6MRMFoIaSppVkWKumaUUEpGoxelv/rxIpbsZTu6qPbQ6Y0lw6q4NL8TpOiEGKMIwJnbbLTeuPcADD9zD9W3i/Z/0VA5Xh2hObPLI7vyMB++/i8VNBxwfHlIWLYdBKBKMZlgyJU++vro5kw/4i68XUmwMlVRRgjsfKzUMOAQPtVZH3CRS8kTfbzk7v8KVs6sM/RpVSFNP0/WILiz+IbQcNdBvz+lLIU4TOwnkNMHhIVGU1cklb1yDN0R2frKvCZaxFRFN5niHo+DF9GBBM1HCbLwRpECMxOJr7jTSlIzScO55a23j11yUMg10CiVGb7ILUymIFLq2Jacd3cExYdrwXd1dfH04AVaQRl/YLN+prr0f9rINVz/1Erd0mVLiO8ysf3dvUgfFNRNpZho07xwyM/XQLq3puvxmzr/5a0m/4MPlCdQeSXvjBb+XKXDktc8iIptM0GCIUlegRAvAjkBfB+7RSULqA7lAcW343PhH0wjnayPrv/5dHN/yBJqP+ex39Sn7XW21IU4x0k4Tf+DTnspn/Je38B8fPPcmT22CFZoLv7e//1dvvf6CP3/X6ZM/6umX3nZysqQRtT4qeo3+ONseFzhYcnvP3p0g8+iTgKK0BIYMf/enX/diVJ9Tb8b50CqyVC9ODHzlZz+bo0Wg9+J0fqS86Kno4LuChTd79x8eweiBfHVcMRaz0s52R5bNRHr5f4HtdQ9N8y2nCzaYVkyShkf+DF+15LcIGuX9n8ul7/sRus99DiCEZUD7TGmtxVewHJ9dcnqeULJS+oIsTXei4+yhhFKQWCcs+xdkSGpIUg7uBmNfLZ0F5MaDgDZK+1nP5+AbfsDoCjBfF2mdnxub3xVXd5x/lm3lkX9kVx75j+sp84xfO4ce5hGjT8Jn0aIM/JfnBk6aYiGroYqDLcCyFKELwpTFJ384ycqKapsKukgarDHyLIzKwc9OBwuSvBDfU+cKkINTVpyKaAiNoQshmIlAHie0JGuSgguGxQr1qlWaSi1WbJ8oVhQFnxiWYsimCaGZEa4Q1MOMTeSqOZumCbdcrtq0PJClBt3av6liVDUKrUSKRrKDvcm+ioevXebqww+Sp4G2bSjFi0EJ5GTPSUKYUmbcrkELx0cHnBw9gVtvfn+0XbKMlm8SPGxUNFmjFCJKIOdMroYVmglNda6z86RRSGTLyPH9qhN6ycnRVWvcGj/32b9WURJqTaRaQxSqOUcwI42xOO1UOyPUJMtuahpxMEhJY89it+GQ0VziZEBiskm2ZIRM1skzVIQcAqOKvZyWHdK1EFdkaU1bIx3adHSrQ7RpKNlWOGkjbdOgoWUMgjaN8dG7A9ou0rZLJPh1SEoTlbBs3b4+M+pAisGonAjdaoHEJTl0ECMSbXpY1MwJSs0mkoyEYiyXCKmDvMCMCtzxaRwHoxs1QikTKY1oG02PFBvSlBlTMkMAESgTWiZKMo3UOGVHxhTy5M6FPpbwQjoGc8IKM2ULK2hUaTSzTUY5jgija1Aefvgqd939FjbbHW1o0XHi+ukNrlw95WyzNQq4ZrqmsSHr1JM1cXmz5q1X7ueB06s8cHZK2Y6oKsNmTac2tDjQMht19WdrXn73m3jj/fcxJiVpgiSkkMiTjSZW7QFtbGm6SGzEGgUVkoBEMWMcrBkxq3ErdlOZaBGCGjUsTQOnN25wen6dnHpvhkzbW1TnoFZVe++antGUkaUkohZ38BSa0DJpIkn2zLCJLgpBC9M4QsiEXNCmJbroHhxlLcpb7n4DZ9ceIuWeRReIsaVPO66e38f9V97Im97ySq5cfRunD97LQ9fPWTbCmA2ZpAm27glkjb7fhVBq7hsXnkWFoMRQZtMLjYFRBC2RYUpMKBo7xiHThQVNaHj4/od5+z33cOWhU9bn17n/7Q9wenqNs/Nzrt044/zsjCtXrrHZZqZhYntjzfrKOePbT5nufzvTw9fQ3c5eK424KYWtncZa8hxELLtJQjPbcYsoCTP4mdwGvUig0BHdjU9UWY8Ti7hEh4FCIUgDokgLUZM9Q01jmViqkM0UJwBpSmQiy1hoV4ccjT3fMv4qpHMb1pa8N32oBkDbzJNfdoP1lB/RKFl2of2M0eHJ+ut7ZIudo0jNI2ogLckaqfLb6JeyFfk67iivegk3/uyfJP/yvV6SBEprGmtx5IeC0eoAXVtkhA5KaUCHbI3SCIzOrplAlvuMv+LlRWmy1QROapdZo+vv6i4gNzLrb/xGuP+Ntp/jbr/f6UJt+G7eJAbOR6VNCbqWVoS/+FnPwieJM7JrmaHiU1V1tok++/t/4jUvTosF9KPpm0Uou4lFDB7y8fjZHvPNkmoN/dzbPkvX1n8ka+EXfuGtz/nX1/uPM821owQV5hOY0aZS+CNPvsQnf8Tt3FhPM9rwbt3/qYfFId2zP4xwS2sPU2sNinRCyKA5E1YBzgv5wbfBwU22WHmRTXzklETq370zm0S45Q6O/tY/ZfkVvw9OfPJ/HCi7hBYlHrbI0kSkITFbPcp4gTJWF9uyn77SRjRnM40oalbkJ2ITmeJc8FGtIphg9cc+lqNv/SFYX4PVO2Fe8U5sc8gZTmtSvGC3/1YX7vBdVv7263bsruYLXZXr2rwRIGf+r2dFnntUKNmd2wSk7D/I8nd84itqOgnjKnqhoeAidoBZ2inUOetMGStqC2YrNtVVNROBiDBlu/4OBM3/iZrIXjURYpynU6paU4ZmSkx10CvFaAQzfhNM5M9sFmGmFQkwnwBf2CTME1fLJ6qce892iovZdS8Q5pe9qk2/ixS7r9QDHqWQ80iZEiknJNh9Hv2cZM0mjMXW3c24Y7s5Y+jXnPUT3XLFpVtuZemi/jp4qKgU+HFpdrqcP0NUJ66RrMnpkiDepOZSyNkE9BlFPVwUzDMh402q0xFLMZplnUjXdV8c2au0SyMwTlQjjaLCVOz4xjQQhsGn41iRg51jbRqaJnrzm22AI5lGzABDog1IUnKU0vVoZhkc/Jzsi14zBrUiFS2W2C6Ob0sgtq05q5VKX4oWOaB76X40uM+QBGkIXSQsGmhbYtNCCEgjhMZVIt7gI4FUClNJTNncFbMjfo3gjo2CRKPzSWwMrYqW+yLSWCOGF74SQSMSWkLx73fkLxB9bRQrlIqaQ142RCWXQvDmWYMJywoWLRA0M2L0yWlIDLs1Tdty0i05bDofagUWXWDZXKBNZbOsl7jgxq7nVXe9kdfc/Wbe8vYHuHHtnH6CqK7nQ1zfFwk0NCrc2A3cfc89vO6Nb+Tq9etIYyHSZlSibIYd/TQ4wmToopZMnwf6cUdOiSknRke9JVb6qH3GVJQpJ/PlKDZsnMZEP2RHwv06q9nRRMypc36WxZ7rxoO5VYtT3QrTNHDt+jXONhvGooxEtI00TWBRhFQaYrEg8m6BIfMlUcrEjbNrXD09ZewHuq5h1In7HrqH1735Fbzlra9iLKcs28CQRnKBaZyM3rYw17c0jjYskez0VKGE6BlaQi4FTZ4rpxawnbPfz8WehSIBbUyvEjTTVCQnCcN2ZHd9Czkzbka2ZyPTVEhF0ZSYxoE0ZYaiqLRmRlIgjQNpvWZ37WE2Z+ekcTK0WaputfgQKjuIbY2UjbOs0MyID6ewe0yrIU+2LHh/Z0m0e6RthcNuQddGFo0Pj1xXJ9neQKJKUrOLV9eYxpJpmoUZY5TErXnij8trzA0vdqZNKWVe35CG3dXCt78hcTbti/YA5GJOo10M9MnjH97LmwQbEBEiOtlwgLE3TbTXVdN/+XHOv/ovow/1MNmweD5cbxS1LvGtl5Q4+wPQRpGTBu1tOBqyWH4l3mzd3FiDunMqXxLkKEBXKE1Ac6YUe0/LooGtoLtCvuec87/5l6wR6VYwWABvzV8qFxuod9OWChw3YgGzkwXff+LzbucLn3wTEOzFW+vTnPcnxevtn7iy+YSXvfS+Z48SESlISeiqdaT/8YUuvffv5newTUbcnaWiecozr3o3FYZJ+aGX3P019OOHz99U6VSVhFzyzO//c5/+QawOO04OG3gPTD6kXcLuBvHjPof4Sc+yJikH5KQx33OCv0DENDNnZxZUuz23ouC3C2UNjf392L8TO4A5vhydcPB1f5eDr/oiwhLKkEyLsFTKLqOjUlbAUXS6gqJdoDQVUwqGEnUOIWdFKmVvo8jSmjDW2b4miKFUK5Aj6L7yszn4Gz8MqUcPLtm+vYsnJG1gdqKq/w1+45xNmf/w9olvuWvCdEn+UJeJ2S4c5cvuzPyB261oatyilpwtz0RwpGDmrIE3IVQzAKwY1VIbtj3qlAlmGoP6dC960egNPuov+mLBn9PIOOzox94dt0xurWr7VQ8heLipOmhZUagg1ugVMfpfFHPDq+hJ0eJBkmLFv50CCJ4z5p7KxV/WmT26WbwZnUTRNEJxHUp1HIu49bKdE1VFs+mCipo72Wq1omk7wJzyytzcGUluSlbdnZ+fcXrjGmfrGxy2S45WJ6SUKHlH4/SWSEFDpIiJpus6bDmowRz63LpYnZaIT6PxIla8uY2ydzS0xgAoeZ5amzubIWGAI3DFG1IfNIjZMqOxvjfMTU2z5RTFwDRN6DCw1EIbCl0TvKAKhMYKj6bpaDBaW2iiN0UFidYclDShqRgSLTYtUFVSsaKwntOCiWoNSfFrWBIleaPG3kw7qbkYlpRIOfu/malAUGsYwKk9ISBtnBujtm2s8XEjhFxAc7L7pRQ0F0qqdLVE03V0bTCrYzFUKsSOpmkJcUH0NlqDP9zBM3xCi0pANVPd7XI2OqvVN/vsnBlJUjN6kCBIMGME02sZ2mjDXitZt9stwzBwcnDI4cERy2ZF13YcL1fcdHiJw8WBNTOqTGNFaJTT9TmveN0redUb38Rb334f695s0nO2on21XHCwWhhKhJBT4Xy74b4HHuC1d72Z+y8/iBZrKMnmDrnue876gZTV0B5VppJZp0RfClOeMB+0TEqJaUpoySTsuDKm2bJMJkPCohi9MwRbT5KbxoA32bWo97WqqDD5NcvZGg2RyHo3cO36Kev+jK5RJI+k1FNiYIciMdI48jOlQp6yNy0b+v6c8905JOEgLNmcPsSb3vRyXvPm3+C+++9BNHL7bbdTsrBsW8LigHFSpmmgDcLqcGn0OhEfBIk/i6bVavCw6nqdpWBx1zbAiWJ0Q7/DKDlZWLafh5wUHeGka5AUKKNbl3uQtwXd2jApZ3M+JQa2TWBdCpvNhvPNdba7DRkz4ImeORWcvgi2/qpn2Znle5zXFWYUPxD9NWH0ZrX4iCBMDcTFksPlisViQdc2pmmbkq93hVKyDaIAVaPipZIN7ZJM9Ny5NvV87O5uPvTo2p51IeJry/yC4G/dNfCfH5jY+Ssh+uMJVtZEY/U/JjYRQc+vIO3SBgDdcpY55Jf9NNu/9h3o5ZFyddoPue6I1ByyYm5KFkxc6hvNxmbaFmQEhmxOpoC2ICmY+dVRg54ma0ajwlLQA2CjhBQJqXij5DEYWqADPRTiGJn+3Rvof+z77EAWR1bLTsYqCu8Jt7xoOsNxUmhND3dy3PKnPvNZ9gAE2EsZZF+vVmfJIT3vh/7zW76qaYWyzYSmqaWOSQUeR9tjvlnqbFWnRlfEYMVnngrtsuGlr7z81H9zef0pSLQnNMYKAXoxm6nOVZ//1Fv55I9+IrlPNj18T6GAoYMQOf7Wv8/qRZ8Kt1hTUaJNIMJxgw4mxC+lwGIFBx5Wm4yCQ07o1BtSVS0x3xnxn9T0iAAl0X3xX+HkP/w/tJ/8NMoBjnQJtBB2tl8OrJol5ugfExRGm4qgxS0yAe8ztJe5SZIR5MimKvHmJQff/CIOvuo7bPqwODJq2bh9lyVU16n5b7ctIkw5c3mb+bxX9zNdcd8gVS2bwtHANz2NebqqnhMFNpXTkiC49bCYJWzyNQI1S9GkQhaZX3C1aDckApJiNggiNl0EUHM9Uk8SDxKYUmHbb3ng9CpXz9f0fU/xaYz45MYm87YDyr45m4rrL2sxT3Wos5+f1ArnMSXSNJByomJeAUPNsppblDnK2fNkL2/7SkFMoKyAC8c1GM0OjEZiRYdNMEMplKJ2vmLg4PCYJ9/+fhwuOnuRVEE+gBoFhTQxpHOGPCFZOIgL1rtT7n7ba7h+/hBHByujqUudyBYgot4U1HsjOG2t6ivwAEFydnSp+CW0Il+DWUAPaTInLuuqzB5Z3PzCEQJVZlOKWJGaWgRpMR1QsBBegDJldsPIMG2ZxpHc9wT/3KZpiXFhOSox7kNtFfCgY0MXzJ1RklHPhOR0JPGC2nKeTKviiBP251IAaQglUpKNulMyJLAgEFozbMiJKU/W3FDvpQLR9hVHHkPwhkmMumkmMQEtmUnMbS65ViaWQIMVsZ3Y+aoFuwVSq9vyK1mzNbcmtKEBs03WCaNLCiVAP/Zst1uKX/+I3WvB0ZE5AsCRQcsvUqMeiyE0dbgw5YkYIpITm3Gg7ZYcH91EbBfE5YLbTo6445abuXRwjDRWTIk3p6ERYlF0mzi/fJUrD5/Sr3tExIJ9JbBarTg8OmLZLWjcBKQBWjfHKbvEsBtYhNbWgqZhnJTzIXF9s2O9tXVgysqYhdPtxJXzntN+R18M3eqnket9z9kwYXlJgT5P7MaJcbInN8ZI160sB81jBII/d9mzhaSujdhwLAQbGkzU5sSuS+x7ttevc+P6KZdPL/PWh+/l8vWrFJ0cYc8MJdGnnpR6JI6c7W5w78NvZTeuyVmJTUeZBh5+4H4efPAyfS/cdHw7dzzhiRBPuPXWO7h0fAKaubE55cb1G4zjaLRdDHGsz1tF+6FYXhaYTkiz6zJdsyZQk7gAs30OwijCiGkkQ9dxcHDIcnVAE42mqlgj0nRuDNR6xk7JxKLkBnaHLdeWSzYhcOVsw3bXe/6X5dkVm8/4u8dQn+AvGsWeFaMlZ5KqDZKcOWCkPZ8IBEUagUUkHixoDpY0C6NtB8+TCxrmYUGY0StvINTeE+OwgzSRpGMgkHPg6w7fBotTPGXc36a+xvpw5YWvGnlwO7EeM72XJEMqVk4ILOJ7kIb3P9tKRo5vo+QEm+uGyDQt5Z5Xc/aN34TeSOjOLN3pXJ/1oBU+Ik6HdzZJyPWV7rT73gbF5eCi/MBqCh0UuZ7R9kJ9MoJsgxlj4bZCSyU2DaVRdCz2mRsbLspCGH78Jylve73JM6pr33toa4AUDFgac0F3A+ebiU/72Dv4wqfcjL0YdT7s+YVV66Io/NgD5y946csfuiM7UhqKodhzQPDjZHvMN0tMxeBicSAoWkaBNGaW8EM/f/dXkfMzqaJN9atU2FPxXNPz5Z/5DEoTiQ4Tt827//C1X1vzkw1KPfimf8zN//7fcfKjf4fFH3u+ueFtMtI1FmQmwO4MBodYc7IZRmyQdmlIVS4w9b9jg/CIzV3F6NfQrZDQEJ/ywRz9wI9z/J1fizz9CFkITFZUyEwd8umJI0TmIrVf0MXPrTosra0tHFqFXknoPvc5nPx/f5jFF/xluxa783m3cnjXNErABYG9f3ax6VYuMKTMlOGZL1sbJbCiCgrVYpog0Iy88tlK1IkQYOnOdUa1Ep9Yi7+w7Nudij7rfiSbcNZe2NGpbSaCNitT+56MGi0EDOVRb8YUtHhSfUnmGHf9Cuc3rtLvNpQ8IcG0Ceoud4lgL8QZySqGsoA3UOVC1o+hEWMa6YeJvh/oh4mU1LUmwb/HkJZK6dO5AbC9j15MqJp4Pk0DuWRHeJx65ZoKKdmQKwnEYBNzKcpyseQJtz+Jbnnok9rkjYA6ema26DeuXWVMI1IWHDVHPHT9Id5818s5v/YgwxipmVHBaU5GW6yImBXY1Z0P8OGB3+u+L0hEgx1pKoVhmlhPmbPdQMp5theH2pYK5OxIlM7ZU0ZtLNTXqWYr4HIeZ30MKNu+53R9zna9YSrZqIhelHRtJLbR9FUUtIzWJOBNb6XS2N4jMVCafXOmavdtJhiNJ7QmHBY7C+IUSg0NJTQkbUkjjEMx5662cyTKBk3BXRahEDSZJTqOLGZz5pNsxXPWOmc3fZGKoabmzmYk0lYCXWyIXUfTuYuVH2tKiTz2hlSmTMkZSkI0G6UKQwczQo4dU2xY91uunF5jmibaaAicobNq675mNFmTkJwymVJiyJm+ZAYvuLMqQ04gsBtHznZr2ra1orXAatFy8803c/Olm4hda9oPDyFGQUWZVOiahiYu0EkZhoHYdCy7FW3Xcen4mJuOj+xrRI3eptDGlsNmQSt7EwYlkDLs0sR66NkOPbuhZ+h78jTRj5nzzZZrN84573cUrTlIhfXYc2O35XS3YztakPYuJ/qSIAYWywMOFkskRpvuqt/7PhCZ1O5xM0wxJ7esSlQonm1mqLFFSWg/MJxd5/4H7+XVd7+aNz/wRq7euMI4TuxG5Ww7st6uGbSQQubhaw/x2rtfy43NGUlbmuUJp+c3ePihuzg/e4CT5SFPe/IHc7x6CtfXO259wvvb/TTuOFs/xHp7Sj/2lJRoJFNLruRrYPKGpKiZaFjjkYwmXGeoqoSSZ0TSptyRNkTyOJFzoVl2HN10RIwtXdNwuFwgKgzT5NlS/pyXguZMzhNTGenbhr6N3GgC691I3w9mSpOn+f1RtKBiGsb5fvXPMkZAcPWAZYnNmuEQ0WjPZymFplQygDXBWoxaGSUg0RRRFn5bUTCcomjNdYzCMI6c70YM4xeW3QHNcIN/8aQNhMHDWcMF/pn/OgpPe+kOBJZiWqVFE5hK1TA9BracoLe6I8QGDm8yRObsYTbf9dfQ153DoOiR6VWl9XV+0ezfGWCGO2Ba7zp8QuA4oqMgW1vfwipYthLFzCEu4ZbhQri1NbMsCrp2zVLn4c2akQQhNI7oAgtFB8j//TL9j3w/LI5sbfQhc3UXfbduqbjdv5gso2s5OepIY+LLfv8HQxRuDY4+FqEap9A01kRpgJSe/gM/+6a/GroGTRlpIsM4zeX542V7HLjhFaZiSfWSLE+pwfIUfuMN14/+77defcH8ALtWxLBqHD0IkAtf+EG38SkfcbvZIbfCYqwZAu/eTZZH9sDGBg4uUaaRcOv7EQ+OaX71lxiKEG6JcMNWl+kXf53+9v+T5R/9CjSdIIcn9kHTYDdi0/nD0vJO3WsudpTVsaFssTFov2lpXvDF3PR7P5fdv/h+hp/6OXj92owF/PSJeLbIFCia54YpBEF9miCThfnFonApoutE+IjbOPyzX0Lz6X/MuLabUzi82eiA2zNrflfHRsN7F6FLYGFnoVjmRwTrmYvwGb+2hU2dfnjXLRgKWRTKyM8+L/J+q9EKMeBGX7ilgyHbzSXZ8xV8Yp/9/IgHIYoWSkUYLlBaKtf8YjOnCsVUIQjCqAXoCCUbLaaYQXdKAykVJp0Y/QVeGnc6JDB5sZ90cj1Bjbp1OpYbSmTxQkcM+k4pkcpk1ALP0xDPa5EglDxRMO2UFkUKJKfkBDdU0FyYSubs7AaSMocHE0erQ7NPdrogYveGCc8xhasqfT+iKdOsOtp2iXomSxAzzBDUnf2UGDqODy/RZLj1UOnzmkVSbl7dioqZTkguJCnz81DUROYxmmNWG1tUzE9FNdnAJdRz5e5TObObLE8nlczZbscw9CxjoFmu6FphHCeQlguX0iiReH5TmRzULt64Gv0iKjRta1qIkNgNAw+eXUXHwqJZ0B0cEPre9AhaTOBf1DRzYsh6pULVRjxoi0ZrJAQll4SWMGsjbPDRmDW2+uwoRGdKGIIWS7DQy2I6DUIk+MMvsoAohGhuYZKzaR00Oy0VyJBTQaLRxTRlCBnngNJEa/qlmC24FrF9itGQH2koXngHFUo2NFasmiUhlpeDeq0WyGKhvX3sGGTJ1WnN5trDHN52G0eLW4hNYNr0aOzsOXCKrDiKtZtGhn5kTIM3jsphcwCdOVGFVJiGgX73/1L359G2ZmlZJ/p755xfs9bae58+moyMyL4hSUgwuQxNKHpKLBTEUkRAeinLZngd3qJKq+pem6slVmFTVSooooDSCYgKCIKUliKNFApFJiBJdpERcdrdrO5rZvPeP9659olEGr0QGck3Ro4858Q5e6+19te8zfP8nhEngbPdjtXiiFVzhAuBIjYgMeCOJ5Hw3llBjrJcLrlyfMK7HjxgnCLXr90gpEKc91y9esLjN29xsd5zLzScbtZcbC9wGDjDCeymPefTnqt+SU4GcCkpoeLwLtCGBueMuJan2c615EjF/GwFhTlxsR3YXawNSBMamgCLhVBaYdE2xGyeuTE7PJFFa3ALk+pJ9eJBcnVsptZMHWS0gslspe/ou5YpnnN2+z7vfvZp+qMlC4RHbr2Ci9MzttOOEresjo5YtMo73/1unn7vv6MpketXH2e57BjWnmFfSJJoVBmnDe949//NOG75ubcP7HY73vDKN/Du97yLo67lyVdfM4mUehxaKX1CIdu9kEpqrAoCrQ2xiNE1EWsatOSKik+EqsKYdUZdpF9B351ALhwdCyGrxR9qRovdQ6gbo+KEoBZqLhkDnxBp+gXS90j1RRWyXU/U71+fBVI3ek6qINYdBlQ2qGnkcJ1UOIDaIGieM2WcGFwklhqBohFxjhBa+z7lIUm1iDdpttb7ZCkUPFOJhCA0RSlEhrziw5eRb3hl5LN/OoFbcimzymqVoyrsC5/+b/Z8x0cs6FwgYXJ4y2n9AJjFi5gHHEyZ4wMuJ6bv+lry970derFn1L7ui9YFjj1unzls0pQKtIqAq56vYiQ75owWZ8+3xlOGDCshfORLCa9/NeFVr0FuPoacXKNszmC9Jv/7tzJ93w+j5yN6v8rwW4HJmiZ6gbn+D+PJzl//fSw+9QeRD/nYh2+teeFleIpak6BKaCwEvcMk/h/1pmt8/pPX+Np3ndZNhtrKtFQVQr134Bzf+PT5f/7fvv1i+abXXtkD9B+gWV2/3PGB3yw14RLIQmOyF4qyiZm/90/f/iWk8qEmvasayZo1AdivUeg7ft8nvYoJx7L+p+R+DbDg/xFHyckmGrVhck1rcoeL++z/1nchvaLnJl4qWZFn9uz+wjcz/M1/wOKLPo3u0z8fufIIHN+wLziPhuyG+p5/hYavZJuwDhuT9fRHtoKOM25xAr6l/9I/zeKz/gjxh76b4bu+nfzP3wHbZNK8NsBkWwMEnBdKtmJLOvNuODUCj3vzY3S/+3PoPvZ3QtdCU3OiwjXbKi2OYXnykOzya9gogTVKB1My2Fv4tneN/Ms7M0hjzebz6XlZgcRfeHnmzSfWGC0aYUqFK50wFbW0biqFS3loijdNFMVZaCDiLj0/xVmTJMXoVLkYtvggYQMuSV1aty/O24+p5EQK3gIYJXDU9aAHGp/961SnvqhBGdqCeTo04cRdZiFZYWPFZ3ZYAZoyU4oGIrgsJGpAcTFteyFfZiSZmdsbVEJroGcpUDI5zWzWF5ANabvoFzhtKjLbvr+W+pA/TLBFKSkzR0VWrm7Rqt/AHahe8hAHrEIIS25c61n2meVmhy893eo6zeFaVrmsLUTNU1bMrFQlOQY5GOeJKUW89/RtR+M8opCkMKfMfprYxURMhXGeGMeJq32kb23map1ylV/U5XU5UKpqUxzEITZKtDwjEXLKeOdJziSh6/0577l9h+MCV1FC2yKzSd8gQzL5mQoG8KheHV9sak6MuBLMe41Dc6ybMmuitcpEbdOULreQuGwNk6sQjdpM4u3nApaVoSKggnfBvm7JRLXtnWag2ANekhXNKRXU2zka8oyTliAOJ4GiEzEVm5hXIEeRgnOBlAAaNARynNFcN5AmusMFV6PAbNJeik3zo3gm6Rh8x3bY8+DZ93L15CpHbUvbePbTxGIhhEwdnFgRHZOyGwbO1xfshh25wGrZklbKSXeMCKRkAxNK4Wx7wbFvbRjkq5yyNqcHH5/3npAy2TskJvqu5/rVq5atVTJHi55Fgb0I146OOV6doATmcWSKkfP9xrxz1Shztrng9OIBN46P6TrPvf05u2mmCw2LxVVWi2AIdSksnWPW6qtTZUq2WfFF0VjYTwOSCs1qQbfqIBpRcXYm1TIP0Z6+78nZEw7DMCy3DByhFPMlqt2zkmY84dLTtOiUxI57m/s899x7uPvs0zTLluMusNs94D3vvcvFxY5E4uaNK3S+cHbvXezXp3SN3cPSeEEriUVwTNIjKjx48Cz3Tm+zCB33dglQnnjkUW7feYaXPPI4YBuhFCzw2aShWhulensvM8nVbTeOePDoNA6vUvONlE6cEfXizFyUocxEmXAu4RtlptAuPHksiI9oaSnZ0TjImswT6fRhXh0BUUcKgWa1oO07A6gUsUZLpLZBlvPkwGTVFCj1GaHVD1I3NKVuzLVY44zaBnUcRoZxBhxTHulCAy7ThYa5bWhUDTBUByZSim3SqZTDXPBdi48mR80SmOeZR7qGTYYPXY78kccb/spzqVocnv+6jPr2A3cT3/6emc99hQUAA7TuYbbhi3o4b/K15VXzrbpAufcehr/9DZTx8OEC1z3l1IBJZCPfcmSSOReLKWaaOmS99NooLos9F1Ye/6bHaD7542g/6Xfhn/pgdH+OdEcGZqgNG7sz+IwT+i95hvFb/zrTN/0T8s9vTSq+VHSvMFfMTwtMBoJQ9Wz/4p/l6K//BmuScnq/ZDBJsJ/nNGa6RaABttuZo6OWecz8/k9+FV/7d7ewHarERy83b5cSzpyh8IZv+N6f+5JXvuLN/+uxB7wnx4xvfv1I8T7wmyWwTvXguiy2Et1eZL7irc/9XksMriev1g3O5ZbJVoK/89aKj/vIx21TmArq3PtFggd19QsP6XWT6WWnr/kK3DpRsxJton4i6Kbg+gDrwv7Lv43xb/4j2s/6eJaf9tnw6jdbyG2VVV2uw3/5F2Dkl8Wx/dV5hLZ/2FS0PcQZrj9O86lfTPPRn0q58x7iT/4I6d/+KPHH34beneAiUYJtKNwI3HD4W0v8619OePNvoP1Nn4I89foqaXJIaC0d23d20SzMg6VxRKoxscTZmsdfxfH8/WBx7nKWtY1wOitf8NMDl7JMkaqpLVgYo/Lx1wu/7+Wwi4muaUjZvBQxFfANqhkv3rJMLjN6qtyq/gxKfQ0PDf+A432ki7XmqxPEVB+YWuljllSiqkYzw7C4AWWxXF2i8g+6dY9ttopqDYY1uZzJNWrYZpV85TqtdIpp36vPSNV00lplSFFBczQJkChtcLU4qp4d56HMZLw9K9UgAOKssLeNu03IU7ap6WUAqyg5GTAjiMO5YAnzTVffl9Qmw6NlqmG4Ge8cN688wjQnFm3Loml57Co0yyVHxyf0zaKivOuOSKmgAa0BneYRQIWYI/tpYjvPIMIqJY76FY2zpmKOM8M0Mc6ZKcM82zZvjDNaFoBRtlzFbFhOFtV7UKqJGmYpNM7hq7Q8xpkYE02wANZ53HK2OefB/fuAx7eOVU702Ta6gWySNRGKN8O4+Hp+iTUdpSSSzqh3OP8wB0pcY0MMqVDWApJSDexUvHMcggS1JJNUFTOJi2Q0JRRBxQpn1NruqLF6lYL5J2vOjq/ioKKJlB3q1BQ73hNq1kaN+zJhrwLiTDqoUG/U5oeswwDvjeZmnqSEK978IM4adyNHOQYKe5SyHlnnPfev3uPGYkV3vCKmGWl6lt7m8lkzKQtxnjnfbbh3dpdtlUDeunmT4IWjk2Na560Z9YZV34w7TvQqI8q+JFauNvGXOpxIzo1tgLwSi1LSTN+0UMxdMk07+tU1mhyZFJ6+e5uL9YZpmJnniSkWgisEbYglcu/sPs/cvcOTNx9j1XTsholhu8MvF+AdizaQ9rNBgZyncY6VL3QacRJxwXG0WhBTIXkl50h/cszxUY9znsYnFq0nqiPnwMU443Khr34YsAbAOUcuCVETVh7mQwZKMN9BLIUH5xfcP73Pg3u32ZyfEucdqex497Pv4eLBGQ9Ozxi3kdgKjewQycy7+/jkSeJ5z3vfTZAFR90SGk/nbEizPz9n2O4YdcvVWy/h2knLdrjNahF45PHHaNQjTWPXGjbwSYf7s9Yw6xyZtbBoerREpmmiAF0x2mDJhaZtyMGRRxjmyJAzY0rEqZDmxG5/SlS7bw1TYdF5nLZMSWkbsQa1gMuKYgZ25wOu2BCsmr8oSSk5kkVwkigSbLghVc5VyY0lZbKYt+iQsRVcsHu2K0gyhUcuybZDzuR0mpU52ZDLBhUOj0kqRQ0+Ie7hoEeq1BMUFcVLwAODRFzx+C6wFKGkxH/9VMe/nBI/flaVO/XZafIJhax8wdsmPuHRnhtdpm09JRf691ON9csdqoosrz5sLqY983d+HeUdJs3TgA19LmxTpKGgWfGNo+xt4KGNPY+0gM+CevDFU+YMjzU0v/XD6T71d9N82MfC6qrVW/Ng3xcMzAAW99IdgfPIradYfOmfofuYT2X7P/9py3aabeKlTYENdeivFnQrhflfvIP0Q99J83GfyfvPcA/kQrcI5DHh+8DRUcs4Rfq+4UM/4nF+53f/DN86zmZODbXGclIzlw73ysJfeNudL/5/3h/+16PHlkwJ+l9HjRL8OmmWxL1vV6Aq/O1/8nOfzZyPTEpVt0rO121S7XDr9P8LfvNriXOm7Tx4hxeIc6F5f6wCDxK8+mv1AX36bczf8C8pAZhN++8c6M6yC3TWy3C/choZv/qfMnzzP6P/5A+n++wvJnzYJ0GaKK6x5iDuH25xpgHa9n03Tl39b3k2LSm8L4r80LCUTDm6hju6SffKD6X77V9qN/FxT7m4i27OcDmjy2PclVvo6ioSGvte9aGAuMucg8vAuOcdz/+zX22jBA8bpVge5mIVhZgiL/vRDUSbtyOJh2SfauxdJb7+dZk5ZXoX0GSSOhWTa3gsVFVLNQ3nQ8q7FYlejcCWszUOBxJf1goVqMWFr9sSFTv31DW4kkhaCFhQoj26HKKGAd4MZg4/WiwZLRSKYUw0PuLbFu8ymUQhVGmFq14H81mJuFqkmyTE4aBMTDEyl5muaUwSlSJaCjHNxFSIOdGKpxVH8cFkC65mK6kzkWI1oBs3YUnR2czSscDCHsQlgWsaUsoULMNlThM5ebbzyMlqcZkrMuXZ8M/5MP20yZ5vG9q2Z9VfoWsamr7nxi2HBsfqynWDGORqTnfmAbHm0dqnGDM5RlIwqMPpMHC+2RKalvU48njOHB1fZZoHHmx2XIxWJJYCc4pkYJomi0OLM64kig8mRUSYKEiBKRfGPOOLshRB+p6sBZ3NoL3b7RC/Z5gKF5tzzu7fJ12s2bpA2zeMOiM5XVLTpF5HHqnZFI4shZIcchjwOoESyWXChRYfas6UeJwL5JQplZrlvbvcKvrGNnYFT9ZEaBzqGvI8kmOmXXaAI0Xzt4Rc6ly+NtiNp0ST3TonRtPz1qQpBnjwpaCN5zAWL8U2PK5pqrbdNolOPK4J5KJQMt57fONweFKeK4Qi0gQgRrwKLYGxUvVw4IaBpQrpwT0e9B2sl/hFR0lKf+2q+QtTJMbM2W7DnXt3efb2HXbbLVmgbRpWTc88rEmyYjes6b2Q8sS4HxljZjvPnO43sFjSeH/5OecEyMxuHGFSuuWCCXApcbJsuMhG1Vv2PckJp+szNrsd85BpUmK9H/AxkzuPS4mdTMy7zO17d/ACY0zs9hsQpfMtwSleCi2ZrlGC63EeFq7U0OhEUqVzmSt9z+yg0NJ3jq5pcE2AIszZnpeh6VjETIoz2zSxaDuaxrK1ktpmeDcPbIeRayfHpHnCtx15jDTBsR92nJ6dcufOe3n27jvZ7gdyzsQJxvk2p3KbKU7k2OJax4OQieOOhh0vffQ13Ll/j7PNBb0f6K55FqsjxnFg2G+RfokXmKc903SOcyP37v88iyPPzRs3yNrR1PDt8ynROWHRVJkm5hd7cH5KbBuOF5lFF7h9esZ2Gnn5E4+z3Wy5ulxZPmAdhJyvR+5tNixXDV1Wxu3MvfM1q65hFCilZZEE11g2VynBfD/pIMW2gGMtmVxloK5YoHDrhX2yrL3QLMk1A0kVpAb+bvd70n6PdybNiwJoppGWLtj1lJMpHYoImuz9u+DYTxOSMqGveHrnKOpqmLHnocPKIFJehOCEpMKyC7jsmFOiqT4/7zucbwiLHnY7/trjDb8xLmHf1AtaatFiz0MyPPWvHzB8whUCnllsMBPV04ht02Z1dLWM26XCKsALLdWTA77uUO+MO+Zv++76SWDa/aWHfSUFzlbHqKubHRWIVUbvHMXZdFuvO7rf8dEsvuS/QU5uISdV+ZPny3rrcqh9+N6he98X5wPu9R/J8Vf8LTZ/9PPI//y9sBRkD9o5e+3Vv6u54Etg/01fz5W3/Dboj16gT+wXOSrm0PcPa8a+M1XQAvjcT3ot3/r1P27/wTwH1PRZ+4OYoWkg5varv/Pff97/+MVv+romwK886f/AOj7gm6UpQ+edbYQUgnOcFeHv/btnPh/vXnvZHIFdxK7uiAvgAx9165iPe90V2s6zmzJLVXbBsbI98cPwphfq8MGaucN2pyT23/jXbNWaQaIn+0P+DdZs1F+LV6P0REG2hfl7/x3Tt/9Bwie9muVnfT7+oz4NnSPSmx8pjzv8snqchi0sjiBFK7jS+65tddwi3eJ9myoBkdbMhlphEy7AyS3cyS0L6yzRPu9QPVM51n/oLr/G+/M4rPoPjdIuw8oX/srbRzjN5vE68IQl1cmYACM//DqbqIuYLrlouaQScdiU6AEXDVSDsECFIVjmRVXyUzl59XR0NllEyc4bPlypwYQWgshhil0n/9aUeGKcbcpfAJVqNFdinplnT3OYVio4Zpy2dUZv5mC9XHcJGWcGdsyoLmLBhYftkjp7eKZcrEGIBQ2W1SHeGzii3rBRa/hMKqKQC60KMyZBmuaJ0ASctBAKiGVEOYQxJ8N9p8g47XAusOx61LWW63KYokEtBAyFrAGWfUfX9LR9S2QmuoaE4H1DzrMVF8XkXVK/1pQS+2nmYjfigqMJgf00GfBDo2WMTZknQ8tunNmOkTRF2m6BAxofaFSZRXmwXVNWPctFY2G9GUiZ3jtO48wcM0McaHA0iyVBhZwVzcI471hv12z2FwzDwDxlyjDSJ/NoSVBynogp0VW5k/cBagMtxch2SDGAhZh8znuHEpjGCecM7GAftpgsT4vJMoO3LJmc8dVOVPV9HE5m5zEqGd48izlbYHIlaTnnEF8I4sjFmam/utiSVuSxCyaLdAJ4uwWrbTGzs0LDO+ybiZhvqdj5JRjyGYyYZw2/kLJdjznaltECcguoTc1XJOg8V9vAQiIXzz3L0CxY3ryOv1EIjeJCRyzKMMw8OL3P7XsPuH16wTDt8Qjd4ozV6grteoOUHdvRpEzDHHHOsZsTZ+tt/aiEZRNwKeLFI+rYbteMKZFDIcx7KA3douWo7ZmnHWfrUxwWd1GcZzNM6JwJKsSciElpA3iv5DyTi2dMmdPtms4v2O4njvsV16+sCGIUS994jhY9kszb0nlP4xXRGY2WIdYHoRXbLCx6T2gMmm3RSw6vSiuO2DYwj5YZlCNtWdCHjlTjBe5cXLC+OKNvPRRhSgNtI+zGmWcenPL0nfdwdnab8+2GYcw2oJgz+IhI9Q/lkZI9+5DRnOmPVxwtbjGulGm/plRIiRPPPGXifMFiecStRx/lPc++i93mGX7+mUJMPR/0ijfRNh3DsKPIkvvDmt1+xDvPybKl7Toa17DZ7nnuzn3mkLh1/RGkaXn6ubusdxe4MjPOI2fdkicffSmli8zjzOn5Gfe3G65zRI6JYT3BoEiAKSaSBBYJnLd8R4Nj2H3LctQwSaBqBduYpzROI7thh6rQNQ0lR6Z5JrSexjdIEfZDZH12yrTdELxVABOJ7JQj19I5y7mZ55nZOYOMJMvYs0BhdykFL2K+slK0SsTrs03t2Wd48kJWkwxLFe+6kk154Fx99At52jO7nlUZ+Ac3Zj5jfwXcAlKyYljc4bYNg+PLfmLLl3/IisZ7CPWeUFfwLcqUlc47VsHUDM0LXS8ciGvZYDnpp/4V+f7eiHNOkJXALhvJrvO2fZvt2W5yuPryDwqLlce/5WUc/eH/DveaD6+qmSsPv18pl5sVOXjEf7kjZeTGk6y+7E9z/qNfhNvbgP8AioKC9B7GhHYF/bfvofzUD+He9DEc6rAX8xAKH/2ht/ikqz3fvx6tpg6uSvLEzpNFB1ME51//N9529/f+gXX8uqu9syaseWGb5V/L4wO+WWrrVimrUpzH5cTf/753fdLbNtNrrWzVOuGoWwPg8s9V+aLf9CSrGxaA2jaenDKruh4uwb3Acw0uZW/adPYaHzzL/E9+EPVqq9S2XMo8SxHE1ZDLQ+/hBLnWoKcZ5oRcdaTvezvrf/3/wX/EV7P8rM8lfMxnIP0xvqvNUIrWKE176JbmNzk0SrszaBbmXQIuKYLOMp3s5hAeDnwOEkcwN4SzyfXl4X+Ji7XUrA55Ye+GfRB2SVkE04GvfOFf3pn5Uz9v6dyX7O9cHt44NfGVrxZe1c/W52ndXlYqW1GTGDk1vHCimsyrFO8Q7KmVmBcqKM7o0ApiFCbFCFxGM/SXxvUMNChZa8OlNdNdhJQTOc+kklDfWpEZWqQkksIwJ3AO1zhrhKTAHHGVPqbejOohG+giU1CZqxRuRtQRJKO+wbsDPbsg2bwY4rHXoTW4UUstnh1Fa0ixqk0fNeEXC5roiSoMKdLOE12/NC9QSoh0JufLyj5lQsnM00gTjACX0eoHy5VW5pizNYY5R7ufdh190xLa3hDZMRITNKHgJZAPYXfZHvQaPCkr62FkO41IBO9a9rGiWtUxp8w6blmPx4zTzDjOJC00VTdmVDJlmgbG9Zr+5i0W/VU7fVSY1NnGImXGHNkPEY9tg5MWcsoM88QwT5yd77i4eMBuv+XEea7PM30eCK1n6Rasak4OmJfHcpwebiYt2d3kSSbvM7mjBI8OVXpUim10Y/U9FUO3F0ptuJx9j6IWklnly7kCKLyr4cNFyRrNeOdtq+WF6stw5nUTTxYLeLWNvjVqzkvNkanFY8Ea1Wz/3gdffRq2mXOu9m05olqM5qauYp0N6FNyruFpVtAh0IrnWBNBR1ZBkaA4HbhTMkNR5rNAjpE5Kyd9w5yF3Tiw22wo+5GmDgCyZqbzUzarI3abcxrxtF2DNi3DsCMnM+NPQ+RUt3a+LhboNOLV4/AM+4HkCvtxJqL0OLIT2qaBoZCZGQbT889FGOdEo6A5s+w6TkJL1swQIykmtBN265G7pxc8crOjCZ5Hr51wq2+Q9TlDHvCLRf1ZeDwNLiY0RnTOxBxxJcKc8a6QfUC6zgY8RYnUwGA16MoCh5bAPA3s9yNpjuhihfiWqWT2Fw84v3jA2bUVfVhZUx+V7fo+d5+7w/27z3B2dp/tekdMwjyn6mkF8bFuKgupODbbCSmF5bKv263MoltQfEOQgMaCponSBASl7TrQRNxvee973s0c4ebJde48eAnOHzPPM+++e5+ziwucD7zk0Ud47NYNssJ+u2e3G9Aus5tm+uIsoHaMjBc7GyLOSriyJ6CkcaTsLpD1GicJiRG/j0jyBEw9UARUGlQaXANpto3SIbZZKkTCO7H7eoGYE7txwDtP6BaEpiFOI+fDnjAFrlw5wifYrTec3j+ljHu6xqEOZm9b8uCTUfCmxDjs0TYAx/SCwVoaoWk8Ljt8Y9JMCU3111r2nKJkTTQaLn3d4pQcam4UhutHMwlHidkkgdnR+sR6N3CrJP6nxwJ//E5fh8A8VJSY1oL/7T0j/+Wjno96fMVcTAYeKvXxoLw4KMhe8EYJTBnjqpxZPelH/gXcidV7rfjBo5Jxq4CO1jhCgS5QfIa9w0VFA3CrYfFFv5X+S/6UEY7/g++l9r0O0rNfqVGCS1Kye93/g/7TfgPzd/0kbEota00tYoFVApPCncj0A/+IxZs/uUJmXuTDO25cafmcj34l3/8Pf8p+qMUGqxZS62oNZk37e9f7l/+jH3jnx33ub3/dP6+JPr9uDv8n/+SffLFfwy97SDWI+eDxokxD5n/42h//8ncmfYvpnWyaSi52NR6KYy+88mjBX/28N7IRxzLZRG7E4WNkKmaefsHxhZqxjBfFpZnpG/4S8Xv/b8BW2ZKfd8Jc/sI/77eCDrah0IWDCSQVGAvlPRfE7/9XzN//zUg/EJ58jU2R1RqwywapFDTPiA9Gp3MC82C3+IO54pc6nv/fpAZCcviy5ZduhkRe8EbpcFj2ljClzDoqH/QjO8OEUw2ph82Xt3Pp429kvuxlNgUNwZHUjPK2ObG2qKkPQdWaxuHsAV4wj4uKFdMKOKeUSgrTShhCQHDV06IVEpPr13s4sc81G8ipbbjmrExjpGgmhADBW8Dg8z53a9uMVJgxTsWBdJflkM2RyQKq3rCnWixQEijeExpv6gTfmJnUG2xBcPggNE2gKOSSyWqbp1S3BQVHKpGsBe/t84JEEGqYqvlgSlFwDZDZTwZOEElst+dIEbp+9ZDAp1DUWa5DnLgYBnbzXHGqjqYxhPFUYDsl8xsEQ35TYKqNSxJQ8YzTyPlmyy4VUipMKZMqAdOHxt5XziwWnU2zY7Tpp7ef5X5O5JQYx4HNxYZV6FmuFkiZcQRGLcxpZJhnShH248xumKsUMjHsN5ytL9icPWC3HYjjQDtNnGjm5rjlZN5yo4Ery54FA20ecZovyWjqPOIbpAm26XUe553d7vCIl9qsV5WEdRg15iIbiMN+stbUVG+yqFH1zG+maIr2PcUkjaqlwioKwTV4KSaXc4IXkwJpyZSSDC3tDUdcKgrb5JrYd3Zyec9wTurrNDQ8ruKNHZQ04rWmd6lY8RYcWqQa2j3FmbzX4wyagzW2bZ5YlWR5tcuO0rWMw8g8DAgtuUSmGBnG0ZoWFTrf0XgLCJ1jYVblzsUGzZmu7Zh3O+7dv8OUMscnV1EVUs6knNBs51GJiRQTHk8ksR4nNrsd+2HP+XrL6fkZF8NowxVsKDJn24otA7Qi3Lh2whueeIoWz+l2x5iU4gJzjCxOFpxcPWHZBR5dtPTznvLgDrI+gzySKexKoqxPkc19/NkD5OKUuDlFz++SH9wl7y4o7TFucYRveyvnXQM486MFI8O5xmS1foqkKRE1M2lhjJH3nt1jH0faIKwaD1G5d3qXZ24/zZ0Hd5iHDef3n2Oz2ZOykAposol472CxbPCuYZqVKRZcSXRdwLmJad7ReMH7noU3BP0cI651uG7FuF1zsXvALk1cXAzsd3vurx+QXE/THnF3fZ+ff8+7ePezz/Bgu0N8oFm0lBwNoDEPBO9ovSM4T55n+uJZiuDmxLG0aI7IuCNv18TNGtnvWMWBMOwZdjtY9hwf9WzGjAsty+MbIMFkjwixJLxU31T1j+ZSpd9O7VpshJyTkVM1sx/23L84Zxczi7Zjvx95cHbGfr3GY1JXey7bpgrJZFylVgosetp+iQMenJ+xj8k2uxS6tjXvV9/R4DjoIhRTiyg1dFeiNWJtS+uXxGkmaaI4Txbl6PiIrmmREsj7NfuY8GSeCAM/E+G96QjqcAivdbtk1/XfuTPx/3qqYdk1NFIfu3UgHOpjeE7FlgovdI1wqTYCnQf2X/1XKO88t3G6Vtqrc5cZgrLwNRjOvEKCIo1HPuQax1/+Z2l/xx80qV22e6D4xn5fPcL/UQ3S819ejnafTxF37Yjxm78by7Cr8//WGXl4FSCqeaqGU7pP/0zkYK94EQ9VZdpnXvOKK/ydH3wP24I1SV6oSey2XfIGJcFx/cG93dFnfuwr/n7vtA7Ofn0cH/CbJYD9qCxXkMfI9/z4vTf+wHp8o6V71iYJed5FV02IKvyBN7+ExZWOlXOUybwNnYALnt60O7zQmllCRymViDdsGL/tn9gFsC1IaybTAwnJJU8JGStIBPGK6zxlTGhR05g5saRVVUuO3mfyT1yw/x/+GsPf+Qa63/Fb6X7bF8Hxdai8v5Ljw7TnNJl2tlv9R3X1hv49NKX1dCmGD3YlQrf6tf7E/pMO8ypJ3ZAoX/qTY8WE1+2iSPW0BfuzPvOVr4VGI74JlGR+HScef4BnYGADnMnZ5CDHE8yEW7+3cwdcrZHcnLYmlcsJ0UBjT1TL/pjHS9mGc4b/PeQXeBTXBJIWYorknAxnG9o6KTb8dW5byIWURhhGNBfaipV2wZGzkpwHL2h25Ka1xiUOhBKrpK5S5zjkKJlkzDsuC11yInnrQpSDadqMxNZT1gYpJ2sYNeF8i1scoxliMFiBuMboS1UCIt5Q4lOcGKaIhjOuHmeOlkt8Z/kSKSlTLgwpMsTIXIli4iK4wn5W9rMhqocu4BJECtOUiCnTBKFpErs5si3KEBM+FwMh5oyEQMnOXmcpnG32JivM5pkp4ok1N0XrNi+pElNmu92jMtOEzFAS4/7C5IDNESUp437C50RTOqZpz2ZzwXq9JRTPqkBDYjXukOGcVdrQhB6nbYUmYAh1TSAd3jt8E8gORANgoYlOXA3XtCa7bRu0RKtXnIMilGzNMd6hztumGbvvgaCpXMpyLHTWEOxohpLrsDhQJFWku6LFUYK9hhAa+/fYFjNLMTpjSZWk5gligZhGhaxN1SUUJOGkQUOyHLIcK6jDrgFX/QEa3KWE1qlQqnvf5YkuFbyaPFBVyOOWI+eQZUC9Y58yw9kD0CNC21r4K4J4Ydl7WtczCJxPCS+etiS6rifGzN0793lwsaFdLpmmPdJ58lSI40hazZwsVvi2Qeoma5pHdruB3TgQ056zzYbtHFFxNF5sC12sCQ0Egnd4MjeuHvHIS26xmyZizvaZxMz901P2F+ectB2LttBOG8rFKc1+g8sDxUViaGjbhjJP+O0aiRNeHIs8EONMcT356IRmtUAWKyS0do74UANSbXsR1eGd42S5ZM4wrtec7Uc2ZWfzpuDwfcfp+Sk3FitKVJ595h2cXtzDhYCWzG7IbPaZ44V5zrKpruhDYdpnYt3OFaA5AhFlP23p+iVt8cyzMs8WOFA0kKbM/Qd3SXmk00yOhbidGaOwm864eeWd3Lr6CKfP3ePs/jm73YSEzLOL+zSN8MjVqyyahutXj81v2nSIFkLjaVcLk5DOlmF1cRpZtp5FKHgPqxYoAxoc/c0lftGy6j2LISOuxaPMczZlCFZsq5SqsCg19PkQjOuI00AaFZXMLs/oPDDPiXG/o7iR0zaQZuViu0XE0S0WhI4KAsqkWZnzbFJXhdZ7vAuGvaeGNrtC33rU9Ujb2ga5Qn9czT9DCkKxvaIcgpgLKcHsbDCURWxY5YX9NLPbjxQPZb9j0Tiid8g88j/dOOPj392Cv2IVfUx1EhNAzUP+uh/d8I63gLoFwdlzKirUdEFaXzfZL3SBUJsXjSOcPUf5qefszzvBTbWDUwuf11DR7GDNXwMawX34DY7+4lchj7zUtjm15rmU7Pv//73XzjfovEO6FeFDPprwYY+Sf/IuZVCcl8uhr+yzUZBnJf/0GfltP4z/8E8wz/iLeMQs9KtAP0f+yEe8lD/+L96BabsrN6AOYjmobjL8q/X4xn/+r59+46e85SU/1XRCFht2f6Afvy6apeUqWDI9jq//P37+DyPu9ZBrN481TCFYR1sNitK1/M5PeiVjhqWDEjySwUsheZtgH/S5L+hxQIcD8/d/E/m5HS7WYj7WC0IAHBrMAAoPFzo6GTZVauAgUNeytQ9IgjsR2Gb07WdMf+7rmL7ym1l8wafTfOpnw80nK67cpDmEzorcHCF0v+L7F1cledWEbWLmyrnmVw9o+NUeczH62JQz3/Vc5NueHu3DkyrNrBI4u6lHvvuNypFPBDVc8jRNNh30Wq9pV5HJdUtUPV1BajitqxSjinItYk2K4Cx/BTGUsot436CYFGOOI3PMlsrtAk0IBN/SOkHbQFCp5mDzHBwCYMmGcWicEILgpBDnSNxeoNsNRTKNKtI6XDLyXQktM4G0vGIT9/GcMu3wJZOwQE1FiTlDMEO0Eejq9LJkRI3YJzij7WVrkmYUjxCtcySUZMXf8iq4ntyskGJI8yAmvyulMKmiYgbolBPTCHp2Yc0csJAeEWGIhWGOZvpX2O0HIDPmFnGecRZiipTgaMZELomoMMaZeU6EEOhCYky18YqFTu3KySr2mtT8Wzkpm+1o5EFNdZqn1nRqIbhAHxzSL5i1cLrdMOY9IUxMCuP6gqbxLJetDQ9yIQ6FWWEYRsbdjhITrSsca6IvCbffIMMadA8lo4PDVyS8VOmFyewCxXsrLkQomF9K9SFhUerQNGcr2g45Sh5vG8AUcd7IbFlt2+fEQBpgmyTE9qX2nYwsWMRd0hopQiFVqbO3wFVnhVvRSJpTtW2YHNpyiBRNapchlkmijsvcKLEXCZTLZroc5MC4KhEKeCkQq3dSZ3TCnr05k+OML0JZGFLdzwly5gQl9VeQtmcqibTbspQTQtMYLa0imvsm4F1PmSPHyxV5seDa1RWnpxec3r/Dep44Wi5Z7y/oxVMyzKOFTC/bFg09qoVxt2c/DmzHyDgN7HdbTtc7xnEmR6VtvRWr1A24Rmssg3B0suDalSucLe8TSiaJZx0Nh20b5USbBb85RzentMm8jMkbk7ENgRwTsr2gyQVcRtKAlwZ//Sr+1pO0N25S2sbuXZoJHtsoVQWPeLs+XfC4qybN9nfvMqzPuR9HbtxYscmZcb0jpYJDuTi7zfnZHV76xMs5j5kpCjGCLIVlH0gFUowEUTabmVksP80HWDS2lSku0bYtQQPjuGeYE8HDFAtDHJllS2FP4z0xGlVxOyd65zi9uM/99X0ubt9lv5loQ49mWN9/wHtLJAi85PpNFsuV4brx1aOTCb0nZ2EIjt00s4+w7B3LprDUgnf22bNwtG1HK+blWSwdRQIwU7JHi21jnTqKN5tARup9s5CKEKjndpyJAXJMzFmQ4pCSkFA4322RqOynkRPfsFr20BitMmdHZFfz1WzzOitIGggRGnXEbD5QL0pyjpIz2R3GeTBL9d3USyuLLYKSVnBLNl+V05pTJw4nMzlnxmmm9TbEeW4/8tiRp1/07KeJr3n0gi+6f2TPKecf1mIAOG7fj3z920e+5IM6UrEaoxFqBp/iXTGp7/uhRrbMO0Ef3EYeJPsgMKkkAdxgFDznhLK3uA85ckYm/qATjr/y7xrE4WBdiCM0Pb+kLOk/JtLl+UcpFqfSLmg+9jeiP/vdlDmhLTCDngiswe0LuhAb/P3kDxM+/ON+VZ/Lr8XRVh7xrji+4JNeyR//oXeZXDDWwX5W8yWpXQsmJdDX/+3/4x1/+FM+9sn/SiuM6hKG8bwj8YHVoHwgvZZf9BjnTN96XC782NsePPYdz5y95VJ7onDAg18WxgAK/80bH+dlj9uacp+VBVLPX0coSnJqMqcX+jhMNranzP/0u5ARMw7WdGbB5FuXUAdn9LVD/QEKbfXMzId9iU16ccXoVFOd0GxNIiUPJnZ/+VuQb/hH9J/xiXSf8YW4l38o7E9t4+SD3ax/pUYxx/pa6rbuMMUotVFVrY3Ti7dIXQXHmJT7Q+Yzf9JkNnY+1I3joQAriT/+1Mwrw0SZlTtJWUlkikafWwQF35A1E1Nh0QRjzdWfh6ZUyTY2GU3FGtusiXlOeB9oG08pke044VzAy0wkM08D2/2GGC2YMzQtrunxwUJoj3LDqmlMIlfUCmaxojjHgg/KnJXemSSwbTxZIe7XjOOWFGe6rlIhFXAdpb3CKB5xjmZ9ju5OCSWhEiDLJTkvBQEEJ3W6lkx25x2EJlwGJ2qVlgg2IXbOU1BKmgjqyMOESG9BiN6TUMYcSdkkKFORy0LXSOQBxDNOmeJGIoWEyRLHpKSsxDkxT4MFR/ZKGxqGaI+6STPbYSQKzCmRZqMLMs9Moa1Udwfi65TWIBqHTBrVgkfIOdOo5QSh1txFtdwz5xxzNebvUmQaE5tpxDUznfNMYyZPinMjXoUOk7vutxNxvyakkROZOcmJZUq0wwbZ7wlF6JoFwXnKlK2hrflHFoJerBkn1M2P1MBeK1bVW+ivaA3x1VIR9LYlsXmeWDhyiSDe4FVqRCwfBI3FGmPnDSMs9bwrVRpXiqlsxOa/6hTnDqh5u65iqmhYVcS7WoJgEhU17DBVZpGL4EOVTDutwATbXjrnzGAth3MtIyVQiIS2gZQpcyLlTFHFV7lhLhmdJwRrdlvv0LgnqcMfeTbBkXOkTBOzmnzReSFpQ9aZ5BzNckXXH7EZd4xjZLM+ZYojvQSYZ0ZZ40JHyQY4cM5zMexoO/t6WTPDNDFMe3KcmOfEME7kmIlFcXNCnDWh2ZkHa4qFrutw4lgsW/wiVOhW5qjrefLxm3zwUy/jmlPcxX1Yn+LnHT478jwhiyV9v6R0C+Kyx19AKRNIMorXlZv4Wy/BXb2F9Ct8KZQyAp6cZtSZD62oEdwstgBrIo8WLIdj3OaCuN9y0Qin6ws6UZarY9w0EGPi7tk5/dG6xgD0hLaheG9ex5wpuTBmIedC9srJ4gr4RAjRhkFFiOOWIp6cZ0pWhpSJOeB8g9PMPAvTHPHR0buGKx30fUdDgHmye7dGWtfjHMzzzOmDU0LrWDSO68vrtAVSjoaPjxOhbdlvN1zsI+M0k5NjlJZdzrT7PYuSWC2h6wNT3qOihKxIyDhtbQMtJuEyKJxAEdvqHnb1WoeyxTKvhs2eMs0m5RxmPELqO/zC4+YJp55clNwoKdjwxPyJDvUNWiwnzDkh5owmJbkZLdYsj9OM18KADSicg2mxpA2BwGyggHp/h3wZoo0IR33LlX7FmCJlHpFoxW2DqXb2mmi1cOwym6nQdcd4UZ50A599dJ9vuLgGrq0CHRugQQte+K/eHvmEx0deddKwmwOLxp47ra+l2/upbJCS7Zl0/xlyb9saKXbPlCiUYFtAYrbS4cTBRYKXLzj5S3/Ztjf9EZpmJLTWKOVow/mm4RJwoQdZ4n98XVnGHa63WBXmAf/EU5RNvNwiCYqMIM6jIUOj+MkTf/qtdKX88l/8/XEEz360zebqesN/98aX8Of/7XsrNjyYHC9VWd7hCZGV77i9/ugf+Yn7j/3GD3vk9qGy+IWt5y+AYL/oxwd8s9R5b2ZrVf7GP3vHH0Z5o12TVvxQQ8TsxPV1exL4kk9/HdM+0nWeZUUf5pjRxgqHgHv/bJagSt9aZLk0J8FCKOng9ym1wD80Rw5xdtEZYc3DDFAN0aWmjgdBizcDdHZo63C7YqbEyc4wfdfA/qu+m/Fvfg/tZ30Ui9/z+yvqu4bTpvjL01R884sPSPQ/XZv7Qh2qSkZ52f+1r3kEh5/n4cZdr7hV5PfcHBinPbOzHJhNKpanVMA7oc2ZueJovXqyD4ZYzpmUC14F50aK88ScLTcjFqaYCI2w0AU5Rzb7uq3wwnacmOY9w37HNM84GlyrSGfFOOIpiwilR2rCu+s8pVheUCoR50xGlGOxDVjbEfoVU1HmizWLYUC6gpArXazFLTNpsaR4B5s1fnOKlNkkXmqyQlfX5Oa/MhJSydn8UW0geYd3rWntq1xV9UAPDNaQpNkkRklJYYVfrWgbj7rAPkV2sxWHAJ0WfB6s/+872sUxuSSGORoc3ZsfRVTIqTBOZpIuKUIM1aNjt9WsNo3NPpBSYs7JCGwlmf9CrGFogIAwqoVSmrTQbsRePEksnFdcNf2jZgrG6ITkTBCxpjcJUy4GyvA9czIwh8yRFsWby400DJRxR+dmeo0s0kA37mnmNcSB1nsWXU9Kik5KaEPNSspoNgqicw4VpfjGtN41c0URimBekyIWozYmSAXxtv2jHIhXdRBzIBNRjcIi1hzOFTWu2RqgtsN5k+skqXkjYnJAX2UVgkKejZ42T7T9ikKyqAMXKgSE+vn5ikLXms9jX8eAlJaXJBIozIa+1wNgxJnHwxm+L+BIxSFpIotJiZx4kk90cYa2o2kby0ObIm0+x/WBZeNZu0CMowVDdz2LbsEuWzBzjBNXr1xl1bWMm/uM6w3b3UAB+rajjDMTiXbc4aQjF8c8KeM2sXUzIbS2KY0TKc6UFNE6qS8HWWWMuDAjGHI+qzAk8I0Q3JJlv2LRdoTgaLTw+JUjPvL1r+ONTzxBPnuOcHoX2a+NWubsPAmtp10eMfoeFid2L66Us9Ie0Zw8ir/yGHQrplygTBYT4A08IjiiGOiBSlNzJdnmqO3orhzRX/Q0p0rZXjCer1ldu8Jq1ZvsVDqG7cC8vs+kLdlZzMBcII8zoSglZ5Jv8KHBe8fx0QkqI87v8USDSuwnclZCawKx/XbGK6xWSxrJbGZFImzHkaNF4Oqix3UNR01LE2eGRgl0NE1nMQS5kFJmfXHO+arnandM1MB2syN03ghtCOvNwPl+IKpprXzoEY2M+4mcI+1iiaAMcc80Dnh1KC1TaS2PqMr/dU6EriVpJheT+XvBkNzFBgJpTmicUD8xqTJuBvPLqcdLZtlCi4dcGHNilyMhJ3pvcRz5QFkVSBUGpCglzkgRNEbikBhKYaSALzRNwyJCkoxXoYYrUDDATVOfj4rj5GjJlX6FjxObeaSo4nKhqdds8TDvB7oQWfiW/bjDhQU5FH5nf4dvGBcwUaVodTssapuV4nnNv92zfssRq87jxGAPBRMDvd9AaOKhJPLpfSQVdBZcI2gv6KzIylOmZMPo3qNnBbcUFr//c5BXvskapThfIrS1QiPkALd6ngPkfQqmNEL45YNjXb+COEHTGczp+mNocPhUjDyLorOFiivAHlQy6Sfebl6gF1ncM8fMsvcQE9F5vuA3v4o//+NPQ9eY90vs/nKZwZRrTk7RN3zdP/25P/xRH/7If5/LL25de8F5Av+Jx4sOeMjlfT+UnDOuku1yKWTnyHPhHbf34Uv/4Vu/ApVHgUoeqdP0UEcV2X79Ja++yX/58S9nuQjv88XdYfpZfzLvLwDBwevTfsyn0H7ih1P0Dvozz1BaK1wkKxw5m+pQAzZNBAwUaMWCTlUOi4NqopX69y2xXUJdh9eFiohHYkZmJb/1vQzf9u2wfzvta94Ix1fNRC5SpyTxYQOUJnvN70MYfP77ef9tklSVqDbBK6UQs2GE51KNolH58p+54F88Vy9E77BMpcOK34MO/P0nzlnkLUOc2c8z0yzM88CUDIkcSmaaR4YxEXNmn82nUkRY73est1t208iQIttpZD3sGaaZi92eaRgZcmaYZuIYwQVSKaznxH4cKUVoxah2GSMcocJYiumlY8RjwyQRxxgL3js6H4hFabzDe0NiF2cFvRPoVldxAmmzxeeBTpW+bSjzSPEd/uYT9F2Hn3ccDzsaZpqS8YoFOoo1Em0u1fSrtK7BNx7fBKP4SbDtBAXvGysQq+NJXEfbLPGhxRVF5j1lHsldj+ta1EGaHOO8Z1bzEx1IYv1ySSqe4htyMdlcLIU5mVTReWHeDXgHi8XSBlLOEySQik1ZS5UNUn1FOStBPN5JDeNVfMnMBLJTPAkytE7MkC0eF+waLNWnNMSD1st8ATkp48UD9hmOfMMhoz7lTBkTnW9RomFp40icBwITK1e4oomjYc3R7pzFPCJxwOVk4bzefEi+mC5GsGBbcQHfmNdIJRjIQRRXCiIQtQDmn8g5k+Zofh6xQshL1YqrTZm98+QYyTFazFg1VZsXzWhexTlCE+xzixlysmvCO5MJq780HMeYiNNMyXMNzBRyxXlaIC4cgnsPpm/nHRJMGqvuMBgykIZ3xSigPPQCqnjbVKnSSGMT4KykNIMWox/WoN7gFrhugbqWlBJOIitvxYaPE+Ja6JZkCURVBgmIb2m9p297jo4WLJyn5JH7t59DhwkRscDknC14N4GblTjPQKSl0BQoKSNJbZblCo33lP3EOAycDZEYTaI662wNXgmUeUYJPPnYE/zG176Ox2/ewDnPnQcXdH3Px37Yh/DmVzyF398nnt6jH85oNBsNM83IokNuPsJ0fB0JK3pN5HFEt2vc8grupa+nPPokuT/CuQ7IFjDsW4o2VeppGTvVkGkERsG2yxRrnkLgeLViv16z2615w+s+iGtHj+CD4LPw9NPvRpuGoomn795lP86kHM3wPduWp1l0dCc9S2kJEmnaQL/wHLWCxkQpiUUbbIOeLItusejojjrUC9M4Mu0n+q7h+CiwL5k2GADl0cdeRooet+i5cf0q165e4ej4mGsnJzx27YSrV2+yaFe4vkGlcNS2ZAqSZ8adKRCkaVgen/DIyTG9bxACrV9w4/oNuqMjTm+fMe63SN8xTMW8jj4QiqcNjmlO5BLx1ROlWhApVpNgOUjzbsu033N6vuXsYsc8K+fDwH6eeOwlj+G0Ie5HztbnOApjyXS+ID6QpkhKM+Oc8L41P6sk8pzM/+UD9+6cot5zMRhkYNl1SAicLBaEEEwSnZM9yoPgXSDPmTnZs+LkaMWt4wXDPDBebGmMIMNxu6BpPLEoyxgpcQRfCZBTZJ4Lcbfjk5qR78zXD4ShWkOIDZzEwSQs5omPuOVpvMMVC89tQ0azf+G3S3GE0FDSTHnrDxO/58fqvcyhsVLniiJZ0JUgo+B6CG+6xfLLvgJWVwAsRqO+WBH3i9eOv/DNuF95oKzjxkANOUFoyW/7EeZ/9oOwM+WQfb/aKKGwNNADY2TxeZ8Fi1Wt014cdY9zUmM8DCZy3AfO3r3jx+7ufsHflMM/sOeCKj++ma589gc/9jeOjzttvJh6saoaNOdfWfn0fj5e9PWA/4Wfh/gaCipmFM4Z6T1/6zt/9g+hfKhpH+tG6YCuLdWoFwJo4XM/+TUs6pLpxe5OVRXGLbI4htDiX/Nmjv7cJ5J/7w8xfuvXEL/tBwFPuR8R75CVohvTn5vEU5D5AKIw8AMzOG+FjfNS7QKmwZXDG3YABelM4iJDQtQz/bUfIH7PD9N/1m+h+8I/YYGm7cKkL5gRUpoexgH6XwSP+SIczhlu1BoKe3+tMzT1z54O/Kl/H7kMJQbIAahQhzTxR29ecCWfsyvmxdAyM0umdeafSHNmwjYrs1gujAQjkJU0M8aZPEYySnCeiKKlmEwhZ0IWfBGcy3RA6ywTZ8JkVUsvhLYjEG3IhYfiKkAnW4GrGSUY4JEEWZhVkeDIIrYTyDPeWaEnixU0PX16FDYb0jox6YSQcU2H63q65QoXHGl5jGzPcMOMasKXRCq2uwwIRQRxFgYqWnBiv1Yy4SA5UcMB46j/JlSKmmnwkYyWmbw/Re83ZFHc0TW6xkEUYixkPJ20eFfRrV3LOMNcEinVTKpsEAGvycIT20OBbT/3IsXCOSvGesrFmp5SSHUa6rEthuRkslSpWfVF8MUkk6qZUoTg62DCecuBqiZtr4lSr6XYtOy2p1wPHu8aCg2dm2DR4HKdNOaJpkz4MtGg9HHEj3u67QY/DzjNkKP5jRpvKPms0BjkQ6QQnANnGS5ODgtnw7d7NTmeKFAU1QmiQYsLNhgxiVy2wYqY1FErXtYM3baBVxxSam5STgjelKpVEuekwR9CjnOshUFDViWlaH5HFBcak9SJkDXbbdk15tPAzinJZqxSEeSwmaoxEKKQcpW5FsX5YBLXev9XDZBteJRcwbWekuzN2fYXqAMxyRa+2yq4XOjTgJcZbXtKDhTXEbInBPODUAoZ4YiMB+bNGeN2jRPP0gX7O94xJ4WiTJJsHTlZRtqc7YZUms68jTpDOXhXFNFEL0pSRdVk4pHIHIVl8Dy+OuHk+nWkW3BydMSrn3iSSYSXPfEkK6/I+gw9v1tBEhHKjBQo0oFvrKEUz9ytkKOrthFeHuGPruO7I0rwZLGcK3U2+Dh43VAliYPiEF/FMc6Co3FCQ+TqasHCCdvzY0pWbly5TrdoyepZLa/R+hXTNDPEkVwy0zBBcIwUesy4nhBO2o4pjxTNNOLQbOGkkcTC21YnxwgyE4ISXCGVmZwnWhFG06heEh6Lyxz1Pa334AOLxYLjq9e4frTAeHCeLA3t0Yp2YZvx4AWvjjaPbKbC0fEx7RVHcg66JScnxzAPLNoOKY72aIHzAx5HnB2LYoOFcZo4aa+jEpizQXU8JhsttS6ZU0JyJLgWUrLGYpzZ7+bL7C4VtUFYLHShME1GbCQ4VmlG84KcM3M27HlRD3FCdSZT8GL0wpygCx0+R/M9OmcAFh/wiG3aKv0SwKcM3lQCXgzQ0qCUmGyz622T4QqkmJEh0vfWPKUpo2PEHS3IMVG2G0QTV5uZ/1pa/rp7LegE2tqwppiXBcn8v5/2/LYnJj740R6YDat/WO+/0Dqrpr+8/+E8LB2yP1geKt2z8eikuCyUkJAm0H3ap8LxtRf2tYFlZII1mdsz0rPvsj+/7tANNkLKdTHQFrufCtB48v1n8Fcfe9GL3EbNo9S2AekDn/nRL+Wvv+3ZhxtGLZiCCnuoVUoqMX/o3/7ut/+BP/+H3vy/M2VS62lSYVLzNn6gHR8QryhXdYjHMgoOF5AHIp57z+346p++87seejKqJ8UdtGtqjVMT+PTHr/KmN1yzydkHwBpPSoZFvSBShNVVNM34V76J1f/4N9Ev/GnGb/4qhm/+ftjOsLWwNFpBdmqm6aIWltYCo1Gwyi7jFja9FTAwRL1oShEzg2ONkkvAwsFkN4ny3h37v/4PmH7833H8Z78SPbqCLK5Q5uGSmqfBWz7Tf4pR8QU4pBJ6tBbCs5rBsfOFMc686ScGoLEnvh4axbpay8rLl2t+y+IMhoHJt0aL00JXEmPoaLyFxJIjU0lk8Whw5GyFqIoSYyblXOVJiVyLTa2oZ6dVIpVh1oP0z/J28A7nPW0TaLzlhKXZikmvWP6Md7gm1ALIQAg5mxQzaAUSRCuLHZFCQxta8AV/6wnyNDGGzLy9j6REWS3IJ9dwiyUl9CiJOK0JKeJkZ+eKGDKVYg128fawt+BTtW1JDcVTp4SilzK/UpLluwQeNlpq8bfTtKU8sOK97Zf49iqbeSZP56aTDw5fwDcLimsZfSJoYNaIxhpiitoGRQ1wIfQEsXDV1lVgrXMmfRGj6IlzaI5GJ3RmXFYU8S1BlVIiqSQECwQVtQwqy/+wlCOVKkPMmeJtMGEbHYdLiVYSy9UJ22kgzlMNzG4JMePnSI+ylECrA4u8h7gl5IjzapADCagv5DaQu4AkK0xE1eRw3t67Jig50zYdRS1UuLiDHKdc8lZU0yUtroih343mqJfXT8GMth6DL2S0yirtc9I826wpCU2oEAhnhbiUmbkojTNZmV1dGcgWbFw3RFbE1u2TYP6q+kwnhOq9sNdYRK0ZrzJBogU7y0GGV4ekWj1buRRcjrY9F2vQpNINVRLkGY0Wght8wDetQTDSZA3v+h6LeaDrFqRmSSwDs0LRBOrQ3DAkz8Wd28T9jnZ5hGsd4zRCCHSCNXdV3lmSss8FhsE+T9+aN8lnvG8YJ8PHo4bxb8UzieU+SXHEbAbylRNaZ+GlJ1ev84YP/hAaKdxyO7j3DHl/RucDLs0EUWJtgPEdOfRIWGDMjpZycgNpOtxiCcdXoLVgcbT6kw73xlwoooizn1lWtYYTCApz3dSGEOhEWHjPS1/yUpaLLdeOr1X4rNIuj1iuTojjuWUjRYuqKNH8MLmxvB+LEVDQiGTPbjIwQVGPk4w0HaG5QsxbJBcc5qNL08icE1ocSxdIOPZTYhOV46NAODm+rAGuHi24cf2IK0dLfNuyWJ4gKsTs6ZxUqaHdTxelYzOtuXVyjbJcQLDB07LrkNQyTCeU5Ogax24bzStYhEXTowpTzHRNQ4pyqXaIqsQcacVRkjDv95Q00nYLWtcQRBlVmGJhP2e8U0odqrngaZyncULjPZ3YtnKuqOWYTaY4kAhF8bmQWiXUwaZvTELcIHgnFNGHGPMaE5FTqeAWSKXQkmsUQItrgg0Kph3SYDKpccQTSPs95EJTGyuNBZWEHCk+J9wY8ZJJaeYT26f52rJk7558uFHCNoBUr+qH/5s7XHzCitWipZQdZe5oFu+n8rNku8eujqso31D+B7iQiHmFZar3rm2mfcunvE899IId+zUsTyj7Ne7oGvH/+nFkb9EN2hTDlx/CuHHoZM8jBPS5d8JrP6LKtF/Yl/lLHaLmEinB0WP3h4/6iMf57f/4hO94bl1p1bU2dc5+r9jvU+arfubO5/yhZ7f/+0tvrWgEZlWaOhg9pAF9oBwfEM1Sker/qqGd1LWjCLRB+IZ/9q7PPJ/zTbIaqF+kro1sIm/R2Q2Uwhd+wqvp6wNgn2H54tb6dvPwwS68kiE0ZhLM0V77E69n8cf+Mv3vfSfDP/5a5m/9x/AzG/JYcNcC7JWK8DJUuMMkO71UE2A1FVafkxmmqxQvKy4r2jokmtwFCi6CnkXSP/s51vd/Nyd/9evAN7h2CePeHm7PT6V+kY8CaCl472nrTaHkyP/2swMMB9lRAOJD3bBrQC/4c9fOyWnPpA0u20ND1T88h0iob5jrRR/VJD9ac4XU2VSRCgZAbSNkheahuTeztxmmI7MA6hCnNF4IIeB8MBZGsojb4BTnG0LjwHu6piUEx5wzASVXQoxDq7xDaxELrjjz56jgm5720cdQScz3Wtw4kK8ckZY36ZuFNZhtj++PyTywyVSxoFICNqUu5aCYMpCFa+3eq5lYMvXxi6iS42z5HGKFnhm+fN1YCE4srdtdnELX0T8SuNI4QhvwWsNunckeve7xYtAAX7T+jAWRTE7RGl4Le8I7k4k5hSxW+JeieKxxKiqWpexM0qXOmg4vSothcWeUXJslleoJzBZOirNGwxUr2GIpzD6w9Ca5EI08+9zP8UEvez0nOrNPO1xKLPIKmRLtvKfRkVYybZpx8x6maD9LVZSmPqKhFPOytKKWp3KoLxqDCpScoMIZ1AWDIRzi0MwMQxBHOni8JBC8r5ju6sqydQGizgKLva/zhFLpQ6X6hLCBS22CqWGreJNlORUcRkfMrsU3PeKD/fuilu3lFacNTozCpxW2owI4R67Si4PzTZx5dxRDKiOlFi7CAXGseKRkUopoHvF5riOIxjZjIeBcS2KuAAXLI8M5spo0RIri80CQhDChOjGGBa6+VymZYXDcOd1x7/Zt82h2C4KHUka8O6E7uc643pLSRFcHGSVNFGDMgUQ0X1brwJkMN6RM6wpz8AQn9L4lOkejgZVruHnthKeefIxV35kHyQduHS+QeY/fnJLXd2mLEVDRQiwO8BTfktsVIo0NasQw6X6xQPsOaTqkaUAyvhge/LD9dWqy1Ew2UIcXKK667Gw76GuTm7ISRMAHbt68RXINJXgbLJSMlkyzWNLkmZxH9ttEyY6isTZJHi2JmFobNKnjen+VB3HPVCacV05OFly79RStX6G0pKjkaU9JA0NRYjE6Y9csmCYLGI5TpHvkhLZtiMGxWi64deM6R0dH5DQw5kRxHY207OeJjRR8Soi3jWrcDWw3Gxrf0nSOmAvZe3bzSMCiA4ITppKZy4S0Hu+UJkBLSxhmvCbGIsRyaJRnMkIjRrib9nti2qPO0fSexaIjpkJok21s6gCyBEfbNThVFn3gpq7Ae9QX5pwYdpGcDHwxi43JlsWRx8jslR5riJrgCV3HcllIorQ1I887SDXs3NXNOiIsGk/XraBpWPUdIpZ5FPqGruss/yhYpEaRSFjNNE0DXWeb9zjjyJQ8EeNEbAKSJ/5s/An+qBdYPlFrkVpaBmAegVv8Lz/6E/ypj30TZQzkLtPEes97IY+KyXe+wT36JLIvDylzmhE8OlrBWIriekFutPDIky9so1TUHGTLEwDc8oTyY99D+ZfvgBbzTzlfc+js+WwKI0ALOislVZWA2AD9RTmc0IINsVVpUqa0gc//uFfxHd/4b602Q6hyDduQpdleb/CcD/P1b/iB93zWl33uG75J50JyjoUH0geALOwXHC96s6SqmG3A5DAlFXJVVHkVTs8mvu7Hnv5ChNci2H/Iz6OxiTPaRh94y0nPx3zodfpFIM2ZxYtPtrY1cJqel3MU7XVXVr+oravl+ktZfM4fY/m7/wjTd30N49/9+5SfP0UT1vyAyelOArozqppM+XLrZKbw2rRHZzeEKo1hzKjz+KDkTjA3fZVe/Mwp55/+6Zx87d/Ev/4t0Negs2lfTYcvbrd5yD06gDgMMan8zFnhT7wrgvaY5E4rgcVjmqKRv3jrgpu6Z85KI4Wo0CmoNAw50gXA9xQghYAm2yakckgyF0JxJjvTYhwRFK8ms8viq4Qo4XLE04AKUTJN4+l9a74ZBK+ZVKzcg0gILX1r/qDssCR2EYK3xHVfDbhzqhKJOiM4ZDSJQnCBMWba1TX6G9DKEt3tiYtAaI/pvSORLbcmdJaFVDytCklrskFWK3JRK5ZcIODqpeXt2qoQhCKlUtmkehsyooYXRwtCdxmOWPY79refxTc9q9UNXL9gnB1xt6EQaduC8y0SZ2qGL6Llklwnmi1Dx5vUy2M5PFEzOSutDyipSgYDjStkrUQqEUqxwNZGLcPBUShifzYpuBJxkplLY2DNZNeShdWazExRa7JLZrFqecfPvpubzTt5/MoSpj3NfkfLnkYCgRGfdvgSaWPCxRFXFBccmoNJ/Qp23sxqjaAHbbXS+RpcRZanOJv81gMNiA+ICt55WhTNtk3yNdDXNaHSQRXJpaKGa6CygKizz1cMfV+KbdRQxePJWOaW5AqQcOXy7/vaGEmpunQRXPCUopRcDFTj7Py0sGZ7wIk4fDCNl8O2SiK2Qct1Ha4l23lPqFK1bDlM3hmEpCRyHCuVczSZHg6hMZ+Nc1U6GAjqDX6jDnQmYNIo8Q5JGdE9okIo1rBOKbOPie1+5r3P3eH04oLFlZuUYeSoC+A9/WrJozdu8uw4sR23JMRQ0h40WxSDU5PzBXHMpTDHhHOw6gKrpjAD10LH3LR0ywWP33yUJx95hJc++UqTPZWJkhJu3uH3p+TNKZJmggtojkbgbQLar5BuSTi5QWpai6ToenIWctsTsE2NOgHsmm68I5WAV/O6ZQGhZrvVhrFUuaaANV5ivl5XlOIKSKBbdGSEUnOVgleuX7lKcIHtesLlQJxHmuahXFZjYruZ8Bl837O8cp3tWWA7nRFxNN1NTk4ex4lnP2SK3zCXCzRNFG/PnLbej3TOhiZH6H3HftgzzSPXjq9w69oVZhLb3QUlJ+ZpZJ4Dw5TJDCSUpIlOhThF9mfn7OaR5mLBNjuc6/BlZtUHFu0CUSVIIuWB7EyOu9uvacMJjYexKClbhpiTZH0BakS1mJimgXne0y0W1pw2gdAHukVPWyBXqWwQy7cqGfplT9PawGcz7tlPM/txzRAngnTQBCTYBnOY97R9izYQ80yRRPBC17c2qOlM4pZzIVFAigXTquKD4+hoyZWTa6Z4CIGWgpsGfNNxvDphAwiNAYfbBh+gCY7Ut8ybGb8faLzgykzZb3Crjt0cWG5P+YL5nL/zsk+zeBLnbIhdvEEONPJn7h7z297+HB/25A1a52wj8gIfRQ61gyM89hTS2pDGRUEbAxuJ87gFlmkUQfqANv0Luqwp1Cyug3pnv2H79V9FvshIZwPxki1rk8OWHoe01jDpBP7qDRNhF3nReiUAcqGtUnnfB9Kc+JS3vISP+ic/zQ+uJ6t3o4G0CGLDVcCGY/rar/rxp3/fl3zqq76p6wOr1pFTwaviX+Ta8xceL3qzJJcR9LVhEgsssz+AH/jxu7/hp9bjqytf1zpUxU6OoraSEmCe+aKPeh1XV51N/oMj5Py8H8yLdMx7aGsDkhMHUy05oaUgTXsZFCuhgXmk+91/jPbTv5T4/d/I+C3fSPnJ2xUx7NCtFXX+sZ5yd4RLYG++tEiXxj4jqQUKDuQEylqRwUFrlCGdrNgt68z2z/z3nPy1b0KWV6Ht4QMgHfp9DhHmbHlD6zHz2W8bIYWqiwXKbDdpAJd5Q3vBK/SMmEy+llVx6tlHaEI21Ksz+pxgvomkNlXVbIVFFgu8tS2yhWKa/8VKNrwFgFrmkgETShGKt+aiD3VDSiKJx3vDPIsGmjo1UjETvnOWru7ItnlUKFpoQ4Mpl4vhyjWTK4kOp2iJ5BLwi2P0esO82BNjAt8QtSAhVFCAowSTgMxJsZAejysRoUHcQ7JPdoHgDbjgvb1ndTX5KVuo7QHzbLsCm25ocWYiJlPmGXaR8el30z6e6a89Rm4bynZGs4WkehE6EfCKV2HE03iTJ6VUWHQN0l+xrUrJSM3jSVmh5ur0bY9zSqYhlVS3QobWt42/qz4+gQPtTpWCIzhDlWtOFkJcqtxShFLx+BlznfrQc+8s8vb9T3P1qatcCYVmdvgwVX/AZFuQecZptrBgjwX+mlib3IhtdqLJ7MQF8xPYGs9ubdHeo8M+d0hkdTTONpfUJsWpWDh919q5c4DdiEOS2tS0BrnaLaCAC3g83nlKGqBYI1+7cATbWqlKxeSLeSyKt4yslBHNhlZXky4SvEnwfPUOYU2vq54l72xD6lFQObxVa4wQGqkhycnOd6kSUUqCGCmzBTQLvb03F3DeUYiIgI+Ka+0zLFrIyeTZxXucOppLP5T54BoFSZGL3cTt9Zb1fsdmt6cLHcerY2LbULyyalqeuHad66sFz+aRcV6DBHrf0yk4W22awCEI6gp5VoTAom3xTAxNxmVBSqZtWl7z5JO88VWv4Gi55Hi1NFqaBNy0Juzu4Ne30e09WlW8tERxZJlxx1fxxzdIR1eQ1VWKC6iv+U1aENegEkgCrkqRVQTRcHkuF03mhcS8nooNUtq6wSsu4NSao4wafU+EnDLLrmHKmf28w6nj2pUj3vD617FZR5ZNy/70gp9++ufBZ5IW5lzopcERcGHFU489yVOPP0HXr3nmzoLrt5Y89uhjSBDu3bvNbtowpS1RZ7xmHFp/1g3LdkFcJ8YSKAGmuXB2dsoTTyqPP3YTj3L7ufdw7+5zHPcrTm50lBKJY7HhV6PEogRxaBQWYYlkIUWQObKftrgSaZY9YWUBx8kXYKBrCtlnttsNy+MjQtcTdbZYRzw51UY9dPgM+2EgDjMxRcZ5ZCgLGyw5WHSemFqjt2qib8wv04WGRqFve1JUpnFkO0fONzt20x5pG5b9CTJn9nFmPay5dvU6i7ZjcmpZ6znTNoJ4I/4lZ9lmviRmVQwXDkvf47uAXwbb5BbFFYfzgeADi0XHlHubRYvQrTpSgOwdTbugS7NRL6VhlMJ6zhQ3IV1gXeDR9dOs8tvZtb+hPrSrPcIZBht/nY/8N29j/eQtlrEwhxce5naQ2qEZTm7Ca0+Qn7pAD7apPlDGUi0K9e9uJhg2aGjMv/1rfZRMnWnYczOOzN/yl8jf91akEyQK2hbcLNV+4KAVqMNxlzxCxh1fs8YYfdF6pYxlNLYpk0JVwyj4PvB5v+kV/OA//imr25vGvFdWmFbegD0T3rEZX/4v/s2zH/pp//krflIrmCjiCb9I9tKLebzoNDwz/j78vTus3nJhvZ3489/203/irefDp9gaL9gJhtZf17WkwBtPFvypz/swThZCmQtNY5kP7sVe5fkGpq291tCCCxyyieTQyLnAAQVSBEgz0q2Ql76K7tM+h+aNL0XH50g/fw/pxJqte9mE5ir1gekvvQoCtUAwwyathwE0KK7Bcp6OPToXqqUBfWZD2f972v/st9maNDSXxdeLfRQVxqL0tdn45nfs+Mp3zg/pfVIrebx9HvE+X37tLkvd48UIgVMudM4z1Eng0gmpGCI1qW1GcjXp5rrHaMSjTi0x3VTE1bvhbe+g4J35fJwLODUyVnJC62wjsHIe5xQfBPHWWDQovmmR0Fih6D1eDK1qZv0qUUqFEGwqbwZ6rQWooEHQegmIWmOHD6SmY4yW7VJCaxjbaYA8wjyg097M62reE6kwB3HBWm09IGbFZFMumUSHQ96Pq5dgrpdhi4rgQw+SKRptM+QEVyJ5tyWTcM2S3KyIeYKsLBcdvvEEHFIlilq9R0ENPdwFoVtepZQZzYniHHOCebZtVymZNngab0CPmKNlqmTDv4uC945Qi8pcJuwnKZd5KQVsAqsKOdmkTg/SOfv55uzJ48TtZ+5y/p6f4fp4yvU4cMs7mjiz1Ikuj/hxg59HHAadOEA0pJS6Qc7kYj6Ippg3scghQsCaoJxmvKjhurvWmhwxb5tiAAwbj9TXW2wDaU1IeUhOKuaTcumQoYPdb0QMFV6ibaelNrgh4MSuJ+cdzqvBFVw9t10Nykzm6VIKokrTrSA0qDuAKnz1YJkywAWDWeAd3jUW7M7BwwSNt/uWiG3yipoJHucMVJFn89b5Bu9avPeIU4SZUkaCC7bRcLb9dSJ10XyQWtpn54KnuEJOE9s4cne95c75OT93/y7JB2498iTXbz5Cs2houoZePE9ev0mQBe+9fZv9uKYNic4XOoQgHZ0IPjiyF7QRhtlkjDeXPVoGBinE/Yz4lpsnJ3zYB72O173ilRwdH7NaLGlDy5wS5ewZ+vvvImzv03hH13WQq6Rx2eFuPYncehI9uoouTii+swu1eu5EvA0E1KipgsGRQCnO2WYuJ7KoyUvjaEMCEQzI6q1RqpNcUbvGRW3yHtpAmk0W65xw1PccXbvB9avX6EPHbrPm9O4dTi+GKuUUXNOxXBzxkpc8xWueeiVHVx7lytEjZPGcXLvBE48+wun6jGfuvpvteM4U9xZDgG0CoioJ4crxDcp+Ik8DwkyQRPCBV738NSyWV7l97w7vevrn2N+7Q8OCK4srNK4hOMFJpnb0BkWYZhrvaEILrkHVMex3pGGmUWtcvA8EKUgecXnHdr9muxuQYIjyUkDnyKzJ7iGN0LQdrgjTfsew21HSSHYwFaWk2R5P4i0Q2jcmlesabt28QhMaUyc5mMeJ7X7Hve2G9faCzTAylmxFY1LmaWa9uaBrG5pFawCMzcg0T+a5VJN4Z00kTWQtSEk1AgBCF7h6sqJrg4XZ5khQU0P40OKdYyyZGDOl8xwvO1adkAN0TWuSzlqyrM+3rHc75pSRzgOeqcAnX8l8f/MosIA6aCKP0C1gjuCWXLl4mg9/yWO0vli+3At4SCWdSpXGl5//EfLb3kuJtRDPRpaVWsCLAK2j/Zg345583Qv0qqpPRBVyJH7f32P4ir+NPohQFGnBJXsmSLWnaG005GCleKSj/8IvRI6v/dJ0vvfD4eqAzU4NMfASwpiVD3rZCd/zQ+/l9jjVeAO4RLKWUrfQCiLX2OXpt3zkE98bimWHpgJBP7CkeC96s5Tqcgi49CsBbHYzdzaZ3/8P3/rngUetGpDDHbz+un7o3vGHPuIpfvObH8M3nlhR0C58ABT684B0KztZDkhuMKSl+Icd9sFsqGIbpnGLLE4Q1+IefSnNf/F76D/mQ9B4G336LojpVsVjkwZfda1U7W01BUobKGMyRLKnZjYpZTCSHq1DZoUM5fZd/Eta3Bt+Y7155Bddhif1lGidSaie2UY+5kc32FL0MJ6hyjLNv/Zlx+/mpeUBzjVAYSE2hZ2d0PnqAaKCAbRKI7TgtJpiSyGI0jipmGkLBUUEwdN6KyKbejp6ESS4unFKNB6aKtlZdQ1ObOrngt0wPAEfHK4xzLUXk0Q4NTNuyuZbiSkafSwlcjGJlXeG+hWEkhPBtxhfz+ElIKHBlUJozKTfNc4yopxHaMwfUzNAusbX0OFDCG6EEhFVVMwGK84kUqqCOcod3mktpsTkSM7j22CfZc5kteLEA5IDmiZDeQeBMqAoYXGFrl1B9e2IK6Rsviw0M08zBMH1x+zjnjhPQCCrJ8aEcyZfc97uH8kJMWZySnb+q7W0jcv0IkDEpZFOzeyrudCIUiTY1qMoTvVy1V6oat9oBuo2tGRNPPPeZ1nNWxiVvSS0CagU1PnqQfO0bWPviQSNuzTU68GcJB7vMhIOD0GT4+aYoCTLf249vmkBwfnerkMJiDq8epwTXMnWkCmXvjO7fToDGBTzMDkwcIO3gk1LJtdsmBBs8+ads2Ze1Bb9TpGU0VS/qLcGLVYaj7hMCPZeDg900YIPFkdg8T3mzZC2MS+N93hRaoVvvigPrjaMxeml/NAdrIglgXjbLolJV3y9rytC0QYn9ul6XwjeNmdIQUNhVqNcDqXwYJy4v99zNmXu7mbubwdO13uuXL/Cq1/6FI9dv8L1RctjXccyZZ66uiJ0HbfPzlEgLBfQejR4dp3AYmYKhdQ6NCjjPBHzzPFCSGVinyPjPnOyOuLlL3mKV7z0CZbHJzS+o9XMZnNGu75NWd+jiTtaAqhHczHvWaOkxTFy46W4KzdsFgQGysi2gZE6bDCaZaHxggT7vEol9klJNiColLMpZbsHeof61gYPYtlkUrNd7AmrpFxo2oaUIt77SpdzSGgJ6rh68zrr7YaLe7d57701y5OW486xOL7CS28cc+PW45wc92yHxNXVVUqAfRk5uXLE7ftnrM8viNNAiTNxLjgNlJJJUSjF49SznWdSnnBtg2uEsFjw0kee4vzOmov1feIQOW6vcePmI/THJzR4fHGowMIHFv2CPgTCPNGFwJWup+96Vho43+wYh8nu/8HjvaHML3Zbztcb1rs96/WAukDfL5HSkmZhzHONOUl0ixNwnjjPTNOWOY6MqTCmZIASJzS+oYhHmrb+v+P42pLOOaRaCjbbPaebcx7st1zstuzHiZRMYt85T6vKsN9btENoaHPDvbv3udhv2cXEPM2kcWaY9uznkVjUssGqvzW0HcvVgq4JzNm8Zz4nIy4GR+sdKUeGKSFtYNU3eIQ5zbjskDHjSiIMA+72XcL2nImZZedw3YIueF5ycsQb2on/Mz9mEzwRGxJrsQGs6/n+88gXP6LcuHrlhSscnndInm1o7R363NtJP/TvkFTvlS12XUW9JAlrKrinFjRv/EizIvxaHyoUtWHe9L1fy/5PfAV6L17K/jSKqY46CyUnCJSqvgI0CP7V1+g//w/aBhZetKF2LIYRmIuAWt2ZxFQ13gv3bo/882cvjNZwuU1zDzeOYhPLt26Gk9/7YS/5G49c7cosji5movcPe4MPgONF7yYaBzpMAOzUkuXHpIRVx7d8z89/HuJaYrnsXqvuAai+pbql+YL/4tWXU4/Ow5D0RXtPzz/exyQYnnfhNb11zd5fNkr2D+rZ0R/Z/0uB5VUz3X/YJ7L6//4tTr7xq+m++BMJtwK0jrIodvEbDqA2SnZR6Ww3gRxBdrZdEoBrtSw8mAaPBL09M3zrtxihBewG8344Cofs8//wOADuxgwO5Xf82B0oXZVXHs4Lm2xRHLhn+KD4nE0ppz2iSiQTGsETGact8zxDSrS52NWeYqUHCV4LncO2P5RKpxMsNtEmsU5suyPeNpiN2WrAexoJNEXovGfhPU6gaRoj4QGN8/jWsLeirgIJHCUWYsl4hM55Ulb248A4TgzDQN4PJg0Dw16LybUo2RohsSIqlEK3aPFth3fO8gJDD/S4q7dwjz8Fy1vQdAaIaHvIiXmOuBLxJAu2jZminpIhI6hrbapV1KaYrjHEfym4kikpWvPijD7ngNAtaLoWlzPu3tP4594B85q2a1iEYLQlgUXdMrVikistSk6R83FknPZsNmeUUthNIy7vcU1gGmbUFWKO7OKWadzjguKC0BRhWTLdsGEVdzDs6IdzVnGDj3vKeA+vA4HaYOdEo4WmGGhi1QaOWgOCoBaK3XrPS556kuW1q/z7ezt+ZjPws/fXPP1gx7PrPbs4MQsk71BnRUbK3ghZRAavhpguELxSGgMf+FKQaSZOM7nm1DTBCpuMUauKRsAjxdO0QgomXnG1MZmyULJBE5LW5sd7a9DEYWW15WNNFGYvFDKuKYYn98H8Lg3QWsZTSfEyoDlLsM2mc0hojPiogjTe5J55tofm4hinJsVyoSHXcyUCk3iiEyvgNFt+XnFkbMM7aibqzL5Eo7KpeYti05BQ5lxIxV7TdooMcwHpyM4xiLLNM6XKDsc8M+XC1mVmVziPkee2O57bTbz9/oZ3nu8ZaFjPMKqja1bcuHmNqwEekcRLb97kMS+0cU8jmZP2hEdvPkZ/vEIVti4wrya2y4wuEyORURJNGymyZWCLazxdVkKBk8UJjzxyk+VJvac7ZZ5nFtOWfPoMR8NdutnONQkBJJCY0NAQTq7g+gXJN2QNRBUaKbSN4MT8i742kkIgYtAO2wwXNGUyFYAikNNMTjMpJSgeybZl9tj5mUo5ZKAjCF0IuAx9s7QNNEquPsB21XF0fMwb3vAG2tU1VigL39ItOq40ytHVJdeOGtb7ic12zyZPXLu2wPWe+5szhthA9ixxdOIQWvZJySWgUZn2ajl1ccA1RnbMpSC0TGniPe94mttPn7FMCx659jg3rz1CyAG0oQuepVdap6ycp822xehy5Oq1Y643Pd57GloKnu04sx4jU4aUHPsdPDif2A+Zs42y2Q8UKcR5oohnmoV76zP2mvFi+UeDs3DyJnimpJyfr9nuqlS+CbjgSd7TrzpUtfqfEpnINA6s9xc8d37K+eaCWDIxF+IwEaORPJVEizJPkQf3z9GkTNuJs83I/c2WzXrP+dkF5xenlgs4DgxZmWJhLoKq+TnHnJiHgc36gqSF1kPfBLzPrJolV/rAdn1ugepk2lQowx6cZbnF/Uiz3nIy7ljEDVFmbiwaXnbzFqvW8/r8AOZ3WpSLaO3w65ZABPpb/K4feg9jMVnobnt++byP8x5bByZKSr/64kLzw7qrKN3HfwY6FYo3uTwzMFqNZD5wcN4zfcf3m8pH83/4NfP8vr8vtuXXONuA+fn/pjzv1/NsVgwnyDyy/6v/Lfs/+j9TNqn2D1bsuDo00tksApJqo9SZ3FiSI7z5g6sNpXlRB9qHYOHOY8MzoKk1WxMcX/Spr7Ic1DpsNu9BbZQOcDYAkTd8yw+88/OmKZPVbFgfAKKm9zledM8SgCw6SiksUqI0LQ0wbie+5q3PfQ65vL6i8uwaEmcNBL7y5zN/4FWPcf1KRxOcBXY1gn+/xUO/nw7vbBvVLHEf9Ba6J15H/7l3mL/9axi++Xsp7x1xx6AbQVvQUXBZKSHjgyenDEkQ523jtDZzte6BY9CtrX/zW58j/fB30vxnvwNeaGzm4Si2MXn+oXrI2rIHc0/h299xxr85PwZmKDZ1R8TADkFBtvwl/zRFJ3Z78J0V7zijgcWSGceZFAfCQmn6DjTZeVSzugo26RPX4F2VubgMApoqTlsP5yAVjWs3NQMVFNq2YbHoOeoCrvo+ChY0q9XjE0Qt04aqVMDuHbHY9xIv9O2CMY5GvXEOX6wQciqVFoPJ9arPBgrqLE/HB09x2MS4iYh0BFoz9halPMik0+fQaW/4YLFtURJXIRYZlyejZqm3LZKzNYWUYj8XLTblLgkXQXxreULY9Zmz6fM1BBwwThvS2UgjC5qjTGk8pThKTIRixdA4rhFVSpzYbjd479nsLqBZUHxH8UYNjFIok4JLxEo28UEI2dEEDByxOYWzvRH/XCHlkXHesy2R/ug6/uRxVo2reRsQVn31S8yMBbIEhmGwiXqAK23DrUce4/z+e9kUTzMmLp65w8rDoydLbp5c42i14PjEE5oAXpijgu/QbHuA0PUkaUjzjEuZWDeFM4VYZgqZo35B252QxbOfI9Ia0EAqSTBLy5wrmaq1tn4wqw7OO5IHSRCL4kNnLIkAQiI6yEUorrONqBgqPIRQceEHuUdLVEMY57qhalrP5D1RMpMWXPG2MdJCUUdKgsZAFGf5WdG2tcRCdImAR2uwaxELy0wp1WwvYUqROWa8T/RBoAjDdkujmSkDmmj7BmgQyTSN4CSQJeFK4ixacVUQkgdVx3o/cHExcjHPaNuwU5hKIoidS8u+5yi0dC4T00DTKlkvQCzXZtU5Xv6Sq5ymgm6UB3nDlEamONIFR0wwqcM1dv3//8j782jd8rSuE/w8v2nvdzjDHSMyIiMyI5kSZVCwGBVBEBUxkUkRVEQsuwq6ddklZVtaRXWt0mVbdi3tKqflwsKyBEnBRrRaLQdEkHIVIiKVgAk5xxxx7xneYQ+/4ek/nn1uJGp3r2VmRqard667Mu69557zDvvd+xm+38+3MpO1I3kL9b1z7y5PPP4Y9++c2VysFpiVvL8iP3yefhjtNV9iCFoGrRWNCVmd0Lot4vsFo+uM5Og85mTEKKaPcgnNq9rEPHHUii5Sb/GWh5ZihyKL/Bac8yaxVFlQ+o0ohoK/kRoji61YLIvJgo8NIjJrRrWSfCCFYFPz2STi81z5wMsvoJqozdFF2G5X5LlxmGdcPRL6Faedp81H9OEVeW4E39ElR2gBNXIIwVmEw/EgpH5kzjMaO26vO556wx1u3b2N+sBhmNFQ8NosekTgeH3JcRqRnImdAJVhylxf7wkO2743ITijGEqLeCJRIpk1UarBe5pnqI1WMsNhz3A4MGy3HIcDWR3TcGQeMtOsaIOeSHAmu27OUyRQmqO0SmkTec7U6mhtZhxnHl5ecnF1xWE5jz2CRGGzSWxPN+hh5DgWaj2yXjXmnMllpEwjVZSJyFgKOhe0W8AdYSQ0TyigOTBPGcmNw37P/njN4+fnbM+3rPsTqJkuOQ5D5uLBs5Q5Ex67y2rVE4JSc6Vk21LihEmVy1x4st9w59Y5OfQMY6HPV/ylzct84+EupLMFyqUfBOaq/IR/Mz/wU8/ylZ/2Zjbb8+WmX4lpvUQyQJX6oU/zxb+WHVkL3H2K+KWfxPyDPw+HagPmBWiDU7RTZKroczvmv/TH6X7HH7AspNm2ixIi6iJSRgg9WmbzGBNem3nXpdkTh3P+NQR5SmgeaT/x9zl+x39H/kfvQrLFR1gcnUkGuRl++opUy6fTpjCBbjw6NeKn/lI0dI+2UR+rx+2TwLe85TZ/5l+9YufAokIwrLxBfXACU+YH3vHSV//++Ol/sXOQndB9LASlftDx0W+Wij2KVhRdPChzU374n734ie/eTW9+9MKCnVHRL0ErN78Cv/GXv4nNys5UM7sZJOJjICboQz8+6AmINwAEAv70Dpzeofvd307/O76N8a/9Wcbv+hvo5Q7GRcbSeWSsaFlyVZri5gbnAS6LbZu6G6dTg9nBq5nxb34f8Vd89ev2FN2/1ii11kz65SGoTcWu9nu++qdGkA1Gu1ObXLWGsdB7vp6f42y6oA+Z54fMRnsmdVRvgXtzbQzDwFwqvUS2vUmrQEya5W8UQmKNkvjFDWJBkyqV1qqZ68WKl1zttXMYilidw3uh77yRiZan5pacG/t+buGViJn2nbcsCxVqW1C+LhA6R22NuRm63C2SQFWj/iXnFrpSg2a42CaLDOcGrX8DUDHTCtJFQh+ZGJguXiG1CZwzn0q1TCV1ilRwWlBWRs1iyQKimNxrea6qdoGvFFLT5UKv1FbARYQZJOK94zBcM1wX1uEUd3YLv7pFcZGaG6oFbZVSJ7wLNAfzNLI7XpKHPbt5IoY1uT/hVurZdJFxGBhpuBAIotRs6PHgG+76ivzSi0gZ0KQcnXLUmZcPDxhcZT09BCmkuIZwRoqb5bk15jyRcyPUQIpClUqTQIqO+08+wYN3BV7eZcah0OaCJ3N5yFwehVu3Ctu5N7Q6zppAbxu5pBXfKZWJeSpImUnR20RfhKyFWQsntRGOZrbP2nDBtulBTe6XpcfpQJwnsppPaC5mJA9eCRWDVkwV50eKQkxhuYnDjGUXtZuPnQ+kaSSJN32/Qs4TwzwTQwA6tBY0OZp48jDhpSEeZldxJZvF2FsB2Jw8kpTWVmkOiiQTBrTCXGa8RGqeyZPBPmQZiGmDiDNSYXXMeSDQmIt5sELyls+EEMKBGA1/7FsmTzNam1GugiN1gZcPhcvLPUrm9OTEpNkSmTQQ+lM2Elm5AHNmbnszUg9XDGXmRCtt3LM6WbM6QrxoFgCqM0wZnDCXwOwquloomQy0Eji5dcK223J66zE+7qknuXWyJgk0zdTDFTx8Abl4FckT3hW7PmijtSXfre9pJ3ep/S2qTxZNQCF42yZ69ah3j+BIN/h7r2rXEIWyoPCds1Brr+aFWwcb2rTWHmH3rUE2j5KGBRZyQ5tFzHamjqKL9E8N+iIipBAWoImHJmixBnsumTxP1OJpMXAcO0J3m9Ig55lGJoTM2dk5bV5xdb2njUr0kV4Cnoh3juF4JOcRUUcfN0TXG7UU5ezkjHv3HqPfbtkPsw2cmBEqIawIwTHMBw7DgRPn0WoewqkVDuNgCG1ZMVRhFQPee0p1NgjQjpozWj1lUqYpM0z2/tR5okwzpWUOZaLMheNwpMwTtSndQkJNPi1BtIExrMjFE+reTP61stvtSd4ymKZxppZGzRUJHvHeGuTOssqGnBnnTG5K1/U454jBNosWqbBIpWtBAqgYAnyqjaAwzZnL62s6H6njxJQrIgHvVsy1wTTi/QlOlWF3jegMt87xW4dX4TgMRk31RrTczYXN7S395i4hrpDg8LWyKz2PH1/hdxx/ku8MvxxDzMliOyjgbDP+m39+x6tvfMD69BbaZlYOivd0S6ZQ/DC1AhKiUYiTwRrCl/465r/1J61siA1dgQxYHWDjMvS6MnzX3yR94W9Anv5kWJ8iJVOnI75bG+Gv5KVRglaL3ep9eOSlvrm8urRCxx1cv8rxz/9Rpv/njyLXGWbbFAFmiVjENSKgoeGK0Moy0Fovm6cHBf8pG9LnfZnJGj/Gj/Uq8pWf+zR/5uce2GC6wSNSoi52mmUa888vx7f+43/67Cf+is964p3b3lNz/Zgi4n3Um6VMg+KIyV4ULZXa4C/8k/f/n4BP/AX0BzFd5M0WACd87q0Vn/GL7gGLWVs/iKL4sZZq9e9wqCpSixmoXTBYA9jNLM9G01ud0P+2b6P72m8l/73vYvyf/irtpy/QUdEm0AvMDemXtfNloYVF+5/F9LonHt03SJ7yD9+BPvgAPP7xHxXj4Ac3T1khqPD7/uU1lBWWsBvBTbbhubn41mf57ON7OKY1FZvg7qaJhKMPnuKE41wZxtnOn1SQOpukTdUQw82Zum8xTIp4cEs2kBabCtfKvHjnWnVM1Saxzge0KrUK67Yyr8/i3QC1IkNBpBEW6qOqZZAEVfMcsRDG8IhYwxhStGFBbctjsuYq3kx6q635hWo6Z7dk2YhdjJwaDr02QaVYVlG/gu0JsloT8oDHU5ozKJoWK8bETMA+NpxaGovzYudhNQy3d5HaZtSMXzRnuGJDDjvMIOUJ0sxTVGaO19fc2rzCfNXhQsB3W6I4k3G1uhTUjUwhRBiHAy1ndrsj0mfWorBdExsUscIuKHSizC1TRKgt44eBeH1JrxP7cWAmc2gDF/tL9t7h95ccjwN37t7n5NwTVhtaU3bjgcvrS5xCn9akrmPQytQqUia6tSB9x7CDcYLWHDIXLucjzx1nVlc7TtYdp8kZCKA2stPFU6PE4GzjVpXWGs2ZhrM5aNVRmk0acYL4SGvZlMatYA48paQt6EiqGVqgeWHISl08SWGcCYZZRFomEChOaV7omhU6tWTUlUUqV/Gho1NdLq92vudSEQeOnuYC2dlUeR5nkpgH7eADrhhmv6jAPCHOkWum+UBe8NRNA0EcEzOlZrREJFdULHzU+IQGKHBLoHgtkKWRnL1eqoo6IS9lSCeyhHoGaqvsa8G5gI+OfuXZbjpe2RUO1wfO1571VjmJiUKi+B6/iZyuT+m8cjwMhLCnVOX6OFNnR2mZsttRVo5xPzDsLhimAZcCa424sTKq0FyhSKHUI2U+sGuZj3/q47hz+0nOzu9y7/QOXQxIK7Q6U69fxV2/xCqPeOy6UJ0szUeCmGB9C13fYoo9AXALzMEImNYIhWjNCU7NgdlYMPSWieZ8WIJozb/axLyX0Sc7j8riu3HOyIniH0mCxcsCCDIvkzqPa3WBvdh9VtVBbZTWyMXeI68CeIo6cs6kYBl2Ky+se4+dKVCk4MqR0Gbzekqg94F1DHReiC4hruNkk9iPAy9f7ui7yO17t9lsb+ElEGSg7wLNBQ7VM+dKdI1WYG4FFxt9TLi+oy/Zri+tUeYZEcdcC30MbNOaRM9Jcmx84tBmC+UNG8ZWqOWaaZiZjiMlWzPnMDiJ1sZwPDBOhXm2+4mPnlXfEZqneJPEVokICYJDZ7FBVIX99Z5NH8AFxCWSBCZ0iZlxOJR5mNnNDzleHSi1ISnSr1ekPpL6xDYnQlWK6yiuEordz1pplFaYFotgNzum/QHpe7qu5/H1ivVmQ64jh6tryjiyWtm2N0rAN0EtvI4xZ6oKkjoCkLvI0Sn33vAUT9y9T1XHWEGc5/z0DlcPLvnV+iLfOf08rN4KbQLXYdAHb9AHzviWf3HB93zBhl1zaLdsTEulFrPqfMhHK2bbWOJXNI+kz/sypk/+TvS9e9qhIje+URQ6h8zVcP3vGzn+sT/M9k/+Zfs+29uPfE32vSu6ECfdDWyqLI2hM/AOZQKU/APfweEv/RXau65Z0lfR1sC5hVNWzYfqvTURGQP39A3JQhtt4K29kL74s2m3noBm17uP5aOp8Nmfeo/PvLXmxx/seKQSu6nNb+p5g5G95S/9o/d+6xd+7pO/l9yQ8LHTKMHHQLMUg6M0bPUq5lf6wAtH99dfuPo8k1e55YUN1gXJ0o2LFZBf82lPcOc8QS64GGxy2BrNOZqXj/4T/BAPEbEgW622CoaFoqc2WfAB5hFNayR0pK/6P5K+8KsYv/87mL7jr6EfKDBW3DpQjw16NR3svEhrY4MmtF2zABotyCS0d/wY/s5Tj6YxH60jiOPvvf8Bf+Wljkcp0ArQAWLnRxn59vpT7KfCOSODgKuNA3kxh/fknBmmiVozCaHWzGEczXSvio8dLkSCD2YYFxbJp8MpzK1SWmXO8wdpqR1zUybnbMonVhBSM6FZUGZdJil+kbKI2PbIVbWmSw0NHeLyPbDtaKlKrTMOR/Te5G4LpS05rHEWkxAs6jjzn7D44Kpta0IINBQVK0hVC1lB+g2cnZN3V1AKTRrqbTDpF425c27BGwuiJvETjMrnxKFihLNGNWleU2opBrtwN3rqirZCQlAPpYzUwwXjKw5fHf3tNxA3ZwvN0bH2HVeHS3YXL4DMXB6FMlXKXJG5MNeJ877HVaw5AyiCRseUhblUHCPz8QLnBg5lYNCB549XzDKzGw8cfQfTwDyPqF5Z2KJW/PouL7z6kPe96+eJTnjL02/m3uP3yFVxUinTSBcbp6fnFJSL3Z7pcGCVZ/Q4sj8WXro4EPvAZrWmC0qqMGHDjuA8QTPr0vBVGICDd8xLflEnnigw5Ym5ilECpZGAVatsRRha4TrsmL1jRQO735KrMjaxfKIyE8TRe2FblCiOSwrH5EjVsnRya8ROOB4HRm2oiyRAqv28jTaoShbH7AfGEE2Wp7bhWS3bhwvx+GqkSJpyVgqr4LmeCkdxHKWSAW2ezkfE2WZpyp5cCysafVNuOfP47Vplp8rsHDlXui7a51ULUzUC8bSATs48POM9TT0XNfNsq2js6YPn9vkK53teuDwy7gfWqxO89/Qp0Ui4/hRZnXMWPHn/Mtel0rmJejxS9h0ur0jjgVkqw5x59eKCV3fv5WqeuZvucdb34DJHiUzeMbrExeUDdtcDMU7cvnOfZ978CYSY2HQn1JzJ16/Q5QF//So670nRptitOpP0hIDGDmJP255b1ovzBnJQM0jfkA0dbsHdF6SZT602K45rNQlaCEsW1QLfqCoGZxC/+JQ8BUPF45wFKMMj7yRAjJbpVpuax1HEACStkRcabcmZaRl0nHRbg384CNKzDYHdnOkwGuhUKpoVFzKUI0EHDodLpBhM5yQaCbToCNJortGthPxACUF5w/0tq83W/BH1muYyxXlKtiFLcgHRwi7PjJNjk1asu46AkA87pFaup4GWI9M4IlroToyg50MkBEFkJpDpfSK5FdFHknf45gkovjSSKqt+zbQfGN1ILRXJjaiNFJQUdEmGc9Tg8K6hGZr3tJrxzaSTLiuZQhZdtqdYYHMuQIXQGK4nu88cJqZq75NLy/4lBbo+mTdZxcok75lFadPM7DzZGwBFNJN1plv1PHbnNnfOzhA8lxcP2F+8QvQJ1NNF4Q33bhHSTXCtaTtD7IhdoguBfPs2qzZxcnoH7xoXuwNpvbUCPzhWa4/IOX/88LP8p3IX+luvRacAuB5ovP3Biq//+Sve9tb7dh6KbYKk5g+TZ1rQPCBxBcMOWZ0g95+h/4ov4fh/+96FXe7scS3gFFGbuKtvTP/4/bT/5BvZ/tE/h/Rbuw/WYrK+1NsA1flHz0t9QFpGpwnmmekH/gLzd/112vN75OUMTl8jNG8Fjka4FYQWWLznN4fFTJgSVtBzax7S236bDZT1Y8OX///t8A5Ozjq+7lMf58f/wfUS9bM0TNzU8s4kmk74nhd2X/DfvHjg5LTn/Oxja9HxMdFLBActVzQ4Vn3ge37wvb+duXzGI0Og968Z5cRZ0awKXeRtv/wp+3PnHsUuaXM4tUn4v+/How+6eEirf/tiOnSGDNZm+Mu7T9H/tt9P94W/gcOf/mOU7/lJk+CtQKdFciFAWvw3s0J0aKgmE9sK+V/9C/wXfMXr+1z/Na7+zVbt1/zUHtwZC7ruF37AvOOLy79ke3xIdspIJkwwSmZDItdiUr4yM8/Tkv/imXPmMKmBGkSIUgkS0KDLdtJbir1CaY1WlKlUm6DmapSaxUwNEFOiusJqAScAOBdQsUwa7x1OG7L4LZo2e79Y/K/NJFYGraiGdi1tydrBcL5iU2PbPAmqmSB+2Wo3k8e4AKiF27YGzRN8Q7zSWGAiTakkyvaUEhK+VNxy4S1qEhvXMpLCsjqvNHF4q82xEFoBraaCxBl9Syu1VHtMGKWvBYFql5lOAGlomcgPHtDmSoqdndcSiWlNK5lpPjIcr4guc3HVGPcTt7fneOe4uniV55qyTiu67QlaD8Spsd5uyeop+5FjHpn2V1Sf2cvMQQuv6ohj4qiZpoHjXGiaefVq5Oo4cKcqZ3eVBxev8q73f4AkjjtnZ9y7f5/QGsFlcm2EVrl/7z7xPLJ/9SEXzz7L9ug5bZ7jNPOKZq6nipuEEAJuGDi2Sg2eKJ4+TzzWYCWBh63wgiqji1RtnCfH2dox58JxMJ9dRIl15r731NBxMQ68IIErHN0yDOqTSaymsTLPhRoCIo1ThCeaUa6eazOveo+rjhQCtVZWm8BcZvZTppIJeFwrnCHcF2VdhWtpvCpHrmNHbcUKNQ+r5PGl8XIxSICnsRLhDGEdA7upsauZIQmTmI/lxDf6LpAL7OfCqErxsFHHG1LihI7nJXOphX0x9swhw3qhLQ25cSyN2hprr/RJeBPmh5kKZK0ctTBPjZPNFu836HyFiiPG+IjS10VPd7bm7M5jpG7Fyx84sGPiUGE/HHDTjGuO/dU1Lk5Ul3l+935evHqB5oTenfOmkw1dFS7myLQ64aJkdq8ow36mrXpOTu5x5+wus3hC7KDt8KUSd9eEsZpPTRtdM2kjYYWe3oZ+RUsJXS3NErbhMcOzh4WrqNhgCwznb9fLYlvZWlDnjIrpPVWhVNuWO7UQbQMlGHLQOTVIBGINGEa1NE+2p6rFLzz6mdXTnG2ZVXT5N8qqS2xTT/VKtxbONhvOxSOyp5XGOGWqOEppCEekHWhkrg4PcEUJNdOJYy6ZY51xMVGmgZXLVJ8tY6ub2JxBC42pThRXqWIY71wbgUJlpkyG1N7GLRoC3udHQ4txnimjyd7yPBB9pPQb8J5eAinBcSFcdtFzvtqwOu9Zpw7mRp0KwQnb2HOxPzCrDZt65w2xURvQg/cInrEWNmUi0dn52Qrr6Fknz+AD03TgWJUymn8t1Gz3nFZoOaOihNaYpkZ1CVqz7fCyjfQxEqpSy4BKI0SDcLQMdc6oCxxcJifFrxwnmxX3797nzumGBx94md3VQ64uH3B++y49hbNtx5ueumco6O5Glm6NWcAhwbN57HEeOzth5T2vXo68fNxxr+9Y+57jMCGaCestb9XCV1z/FH9j9YUml5f+tc2SC9Bt+Y0/+yr7Z07Z9Cv2w8i27/HNfZBE6EM4nF9yNaxRvSm/45f9FuS7/mfcBwbarDZ7zeDKEo0xL16PVqk/9D6uf8dvov/6r6R/2++Es8dhOtgWaXNuXvJabKh93DH/7/+E+nf/BuMP/jPkxdk2SLPCxiSSNGexH/v6yC+rgB891Vnzpc0+l4pDa8VtHO1hof/Gz8X9os953eBbH/JRbcj61Z//BN/2I+8xf7mx9BfQw7IMuTFH5rl/+z94z9f8nm/8tO/91+vBj/bxUW+WxqJG91kIbrvLge9/xwtfa53PTa7SwmS3MdxiyBF+51vu8XFvOqEt7AfThJsk6d9/s5IdEle27v23sPS1FSuOnRhqfCHoteM1bn2KfPxnsvn2/47j9j8l/+V/aprXhK2A62IYDAUXbVYp3kNSdFbaS6/A67jiVTVfUFjawdwgq/DnfuoB5G5Z3wo2anHLhrHC/DxfOv88uSU6mXACw9zok1iGFIY5rlKITuhcsumh8xSF4OwC6hRaU1CThOAsxRxxiFaaCk68GctDWvxLjSAetV6TlDqTaLjFE1ArPjnDPSOoD8uNVBa4Q6BoWTwFSs0TVZVSLFy11WrwBLHHZAGijVwyRndoVBEj7Yk3ClYrj2AZKQQolrXiqk17K0KujSICqzPkzn3KxavEabCmTtuScWDekaoKNGTxszhnQcePPBAuIkuu0A1VsFXznNwAJ7y3/KhOTeaYg6DD0YI8H75Ik0h3eoeQAt4Jm37FfHJGcoWffuE9HC4ueeaJJ/GbxIsvvZvjwwec3bpHN52RjxdsCrxBnsCvT2laGMYjF+OOUhtHHWmqHKraZcNHQoqUrIx5JlRobsf++AJy2IBOpBRYqSPFsITYChWH10YV5db9+2z8LS5dYPfqq7hwzUwhixXzh9qIUThJHVVH9rmaf1KFkmceW/XE1DEeChdFyaLU0kgKp5uERMd8HJiz4nBsKjTn8D5R3cyQlVGsCA5a8SmQVp5aJ8ZJKM1kop2A6xxOhDoLh6zEJhRtaKt0WLZWaY1SK9MSy9B5T/OO5ANSKmOd2S9BvkkN1LAKPU4bJStu8a/lBj4K666DaaaqkvHMIohreB/ogqcS0bnSRJmpZFFKq1TfrNQthSLW3ASBGC3w+JAnu/liPlYRYecr6xDMKF0aDpv8Bies+kQfoOBwMTCWyuVwIIXIunec3Dohhp6XUqCOM1NWdkOmE0+vhZceXHPn/uM4cQzHHde7ge3phj50nK07znSG68JlNSy9tkwVMdnZqkew7V/bPcCXQuwi8eQcR6UOA1orWYWQAnJ2jr/zJKVbMPFhhUUtmyzZrimmKLCQ3iVCSBSkIDi89+QWzE8mJv+6meK6BSgDnlLLo2m1Sb2siWxq/6YsuHYfLDZApAGKZdAtct1FNlzraIAeHLUVhjIQ0pp+u+LstGc1VDRGXm4zu8OB1dZRXSFM16jRLBinmVZgrQ5pFuNQm9Jqxollj/WriHaeF199QEiJ9e27+LBiKiO761cYWyCXmQBonjge9wxzZtdv8X2k5JlWJw7ayGOGKUKdaC0z5QmlEd2WKD1d6rgOB/yUEV85Pdtw9+4tVAvTfGDIM8ErqxSI3YrrPJK90InS5krJI7H1SIy0quRDRjTjRAlV8bpnc7Ll1nZD2h554WHmMB7s2u0bqz5QWqFVC/6mGnW0LVltc7V1g/eWgSZuxoSWE0jFec8m9kh07Aclz43JR05WkafuPsZT9x5n3SfacSaoDROnaTaZd1Byaay6Fa7dZOspGgz+0mqmieI3K7bbDa1OdGXFY9GhqcO7wFYbo3SsnEB3j998+W7+xuXPwNknYMNA237TRyuUW+Q7fuaC//itlU2/YSqNziljgf7DUIJI7NE84tIanQ9I2uDe/Gmkr/1Shr/wt+CyIOUmSfFmywTU+mgL1N5xwfiffyfjn/5u/Ge9hfSpn47cf4I2HpBhQF99mfnnfp72sy/Qnjuio0WzKBbUSrSPqqs21JbZmU9TX4t80VgRNQm+LPAmMElsLeAeS6z+w29DmhFcieljvs6tKLk5nnnTOd/8cXf4jp99eSEC+gX20exXWN7o2t76V3/y+W/6psMnf+/55sPlWvvwHB/1ZqkPQm4e72CaKv/kpy8/8Z9fj28E7EWVxZyuLBpHeQR6+IrPfnKhN8mSDwFOleqdkXAKxI/6M/wwHEvI46PfluXCdjNdKNlQ49Oe5hJufYqOO1pc488fZ/0H/hQH9/uY/4d/go4CvelkpVQLP7vBOYJ5miLo/vC6PsUq8kj6ASbFr0X5T35+D/Hea4ZjF5bJVIbo+Pb2LnoVvJ8pNaBTZbt2+DFYQrgYGCF4R4jCJiQzMAMSPDFGuzb6aGGFEhfLoaW+N222KRJHcBGfLPHe0gkrccF8d31H6hKCJzkhULBWLaLYRSNUNZ+RmJzFYzeKii7NUbOsIC2L0dtkbVnMs9D7ZBuoYhkZ5u2wCagsr13RarKcm8BKZ4+92vUa/ELcCYGc1oTbj6G1kB8qfZmRYhkQVc0M7b3DOYx4JsXkAAKuQROP12oSRoWxWQjiwhu3rVPY4IJQy2QyxdhDF3BzptURd/2Q2iLBe7qTLeo9t0/PWcWe6Cv1He9gOl5wcrYlpcB+vyNfXzGJI5WJYfcStzRwvj2jX58webjSwoNxz3S8wqiFjmGsxHVYsNwRNzd8Lcwt0LvGNF+ily+BrLh/74yeQNcLoWaqKo7O9OTOcev0hLp+gsf3Ay+f3Ga6fMjshTEEjtWWn5sqnABDDLhsvgHKAipIPaXvOR4nmrcA4FAr0iIxrmzK7yvjDJ0LC9AjoDGRZ7dkRRtRUSalU2WzSgxVqccJNNpWtnO09db8KgpzVTrXUXXGO0/ykeQ8eVYGVbJ4C9P1DvoeoscdR3QG79OCiTdpZucjW3WsmA2u4W2rrcHRUqQmG+jOamAQ7z0hRLreMUwWPCvNEL5Da1wlj+8iQ87UKhYW2RpRIilEtDWcVNwyOCsEZlXe55XHO0c+OoJ41ou/L/mG6zx9B9XZoOmYC8KErBLiGs7NNDXTecmVXITpMNP19pm9vB659/gJMRr1bp6E3gdO1x2n0bFtmWscL1xdUduR5ArrlVCcI6VA9BHJV4wPn0dx9PfuEU5PGOsRJiG1Ba7jAmxO4OwWzicEZ0CMOmH5vIZbt/scRrZTC+gWB02NuKbOEYMgBIKY/6HaWsmkPs4TxDFrtUBtLxYwrNDEqHoqiveRIOBDZ59nbGBUMAlYUyv4nAiVQLdI2HLNXI47tttEd9axOon4cSA4TymZ43hgu034oOjuGq0ZrTNlykwFVAOuZdR5tDW8Brbek6tjvd4wBnjxhYd41/Om08bp2V0qmYf7V9kVJXYBVwJ1d+B4eUXVytXhFXo5YSwTrkzMbaIWQWvE+4ySUR0opVByBAkEbxLvyoRGOOk33L17h8tXX6Y0Gx6sfKNrmXun57x43DOKIlR2+0srzNtMCsowT5ablWZicKTWiL5wdtpz5+SEsD7w0sPKXAaqNHzv2BLRZnVREM80TFb/1Io6b2kf4jBHk4E6tDVM8GuN67rbklIiSuMolZPoefruG/j0Zz6B27fOmI8Tl1c75pxpEimLrLnrVrSpId4bAa8K6LKRcQ3mTBHMO1gqwSX6tSfEc9bdimHYM7WChh6lkUrhZHvK73/un/InTj7O6gzJ0G0gD+Y3dif83ndd8fXPKHdXQhesWenbTRvxIR5tkc0BkjaP/rj/rb+X+Qf+Ie16B7NDbjnYl2UmL/goNlQW7HEkBy9OlO//aeb/5WdxR2y4jADWAJn4kkX9ZI2XNpNbItVy2mpBigGdQNBWTQlYQbUiQYyJEeVRI4UTNn/gd8MTn2DX9n8PGiUwSagA81T4qs9+I9/xc68uxd1CwasKMS5E4gbB889241t+7Cdfecuv+twn3v0xBMP70MmMH44jLiZ1rZW3/9C7vwnk0x55k250mW0p5lUheJ7ZRH7NZz1uJmb/Gu8d91rR/eFolDSPr/2mTMv/5+UxlUdf05bH18Z/rcl49LX6C7/XB7H4tXwQt/+DvyYv/9YHPrhbkpB+4Rr2horSbXHR6CzSm0bf/nvN5nf/QdwnbDHqXUM6+xja5ANulPCKszC04fgLH9dH8Miz0XyklkfbEa3Kt/3T94A/tS9SZUH8cMNC/hJ5D58UBk43G7b9mu0qkvpI0A7fRzYx0gdP8oZGjktztO46Vn0i9itCF1mvt6xXG1IIBKd0MdKFgPcWkOmlsXLCpk+crBLrzrNOiU1KpBDZrBOdt8BBjyMEy9BxzpkW4gZzs2xERQ0FqmL4vdLMHDxly0CptaJNCT6QS7FMoTIji1l4micOh4HjOFLLa0Qx7xQalJoJAtXbxkqBLigzjSSRdZeo6mkuUrsz9PZj6GbLIAGloxZn9zBt1GakLu/cIvdxSz5UwFPxagVXqRVPRToDUuQ8UcWCdLU0VJXVZstp3NKKsJcj6o/4dsTNO/KLz9EO17g2Ibmy3p4hnZH41CmXly/w/MsvMe9fIq16bp13vPjye3n3e9/N1eUDdvs9wzBwGK9596vv4Z3PvotX9lfMx5FdDWhcMewmhsNMOQysQ2MslWmcOAzKxdU1u4vniPOeVTTi2pDFZF8aOGR7X1q2fBvpT0jdhtV2g99sGJ1jnwuVSiODr/gAqxAJPpp8xVfaquel48Arx4lRxZrP1ijJUz1su46TLpJSoENwTSkxcd2UF44H9sVTQsQtxSpe6WPg1uqEtUvIJiIRVgp5qux2Mw+LMgmcOcUvk2fbPAQjLHr/CKoii0fvMB65yhPXmilN7VogjSrgY+C8RWKKeN8ofrnZo1zPygtjZkemipK8Y9OUjkqSSkiBzns8legcoVnY7oOh8OI0crSXjuQs18xppe8ifUoIjVltBJGcZyjKB46V9w/Cy86RU0dWmHAMdWK16jjfrJnnibFB6CIu9sRVJA8Pub54keurF7l4+QUOx2tSl8hzJM8TV8Mlw3jESTS/y34keDjdnNBp43j9kHl3ybS7hHlHqwLRc8yNKo1Shemw43j1Kly+Qq87nDegh6xODNSg4+JPbFRXqTGi3j6X4i2Y2AVPdQnvgmU4qixADLGGCG9Niyy0TR8JMS2UrkV6FxLJe7w2AxCESErJZL8u4fxNUBzEEFh3yYZIWqk3xao3YmddqJ5gmXEOxa96Vi5w5mHjGyEpQQeEmc5X+lXBkYlaaRTuRmW7WrOKRmgMtRHVGwG1BYbakD7QV5ChkVwFaWy3G7JLTBJwSVhtAllhl/dkN3EcR3I+MOrIbt5x3F9wNVxzGC64yFeMdSDnIwcdGOdrjuXIMI0M5Uier2C+xquy3Zxx7+QM9Y5tJ7zhicep88Srr77MQUB6JXrDuE/HA6cUOqe05OliRPo1rAI4cG3GDdeUuaFlD6OZ3Lf9Cbkovu9tgFKrwYa8RTR4p9TgaC4QQ28+UQebCJsEoRVSsOwmX2AYrsnHgXa44rC/os8jvlXun294y1NP8Is+7k184jNPc7JecXF5ydXFFYeaqVg4+snZGSn1qEZC2hIaTLM1YcNhZJoGynBkyhNDMZ/Yyek5d27fpzs7IzrP8TBQSsV5pWsNJTAJdNuOTz1JfPaDH7WQ17LUcnHFDW2R1vOt/+gnmOeZOk+0JZz4w3L8f1DIuDtPsfmW34mul6zKy7JslhRxDa1qapPJfulUqcW8uW5oi1xPTS88g9KszltQzbr4oB6F3SroYJS7RVyPbG2g6VxYYkMFrebBbQFc72hN6X7r55F+w+/CpZVhyJu+Vlt+DB9Zwc2F1EW+4DMe4zNWi9XAu0e2JRR7LsFBqYC89e0//L5vbpM1rqoKczG1UfuF3/v1PD76zZIqsxOawisXmf/h2csvpdyY5txr2GPDlC0TlsY3/9I3vi56Rok9lNEapZtws5vmxAWYDtY5/5U/xvyX/yiMh0eI3jYP9rXVMLMSe2uqymQn+9Iw3eAnAdoCbKBk67g/1CNP1mzdfxOrb/wa3O1oobWTycGEhqSbM7ZBaui+oevV4n/5yB5ZIYYGpVB8wLVCIfDcw4f8+VcSSIJ8tNe63jSPCuUhv331gNhZwxJjZ/kjwRG9yU4aFszoEZKLpC4RU8TFQEyRLkS8BHzwBK+kIPQxEP0icRDFi22IgzepSnDQiSc4R/LektW9I4qZe4NUgjMNv0pbdP1LI60KorYcRe1iys3Gv1oQYcvU1rCJVHnkfypVqTkzDAM5F8rydarL1zXbgJlyUExQoDwi6InYGtkFofOOtKTKp/UJYXsbPb9Pu/M45eScFg3N64K3+1hrlLJsDpb/NS0WXiqA2HOsIijWaDSfaDjqPCOa8epYuZ7Y9czaOJZM1YLIhB92hN0VevUqTAN9NALXXDPJwckmcX39Mi88/25Kzay7xnTcUfKe4/7A/rDnOO2h7pnmPZcXl1xc7RiuDyYTGwp5VIaxMeXK8abxqcpwbOwPlWmXGXY7xuMFWiaaGiJ4rspYKjVXalaTuMXEqvd0KZBCwodEjYmDF/Jis0yuETykFC33yTuCGs3ulVJ4bpw4zAWH53S9wQO9F7quo3ORpI3eidHSamMsjauc2deGNqVzSnRK7x0nIbKJiS5GkghJ9NH24aoV9mOBYkrW5JXgheiV5IXkPVEc0QsraaSFDjm0ykWZOSwbzg6ll0YSA0Y4J7hgOH3vKpGKc54BuG7KURQCbMSxFqUXK/5TdHinJIU1jbUL0KzRvBgLY64GpxDwVJKzTe1NeeG9e+TdUed4cai8bxy5Fo/rVvgYcdFZQHOIbNZrVjEuqPuIrALNOaY8cxyuGXYvMg8PKWUgBpPe5iYG2cijbfC8sPae8xg5DZ3Ry1rl6mqmlJGoMwkD5QCEGM1HWAfK7iFtd4EeDuRppqgBFMYKxSVC6lBnwZJ2XWCBLpjUVQEv9nzAJvpNoOpNUWbFhGo1OWyzzLWbG7t80Ma+Ob8MOez33kFwxfyOzRplRDB2oyBqnri6/AyHJyweSrfkscUQF+VDZSOO+85zgl3nmmRiqgRnoILOF1Yp4zroV57TFLjVHCsB4Qb8kSkKDUFyZdXUXFpa0ZZJfTT5IEASSjnS6gxlQuYjrQ6UecfcRmYdGecr9vmSkkeO0465DqCFiYHcLpnanjpf09oedTN46Fcb4mqNC0I6WyHJ0fJMyZWSj6jY5nLdGiuFUBuuWPSBhIgLiSpKaSNtHphrZZgG6jzQygTiCb6jHAtXx2uLmwgJddEGZ1IY6kzTwqws9wAhipK6wKZz9N7umS7A3DJ1ODANI63Y9SLnzO1Nx/07t3ni3m2efvweT9y+i/jE/jhwPRwNytJ5/GpLvz4jLsNW8Y7mI05Wtu1wpjbIZWauMx2BdVixSom46qgoc67UUh4117XO+DoxtcrkHbfu3OE/4lkYX1ryG4tJ8WSxWLjE2w9P8Z6XLxjpcFIM1vURPuKXfgPdb/iluAq6xiRwIotSw641rVWkF5OkOkGW+afQaM3OxptPnDVGdv+2WX9Da33kIMBZs3UDldC9WnyLWqA6ycPW7tc+BHRsxC95M6tv+S8f5bdyvOYR4Otj/IgCpMBcFd8Fvuozn15ensajSKBlAUKpN1Q8/uL7H3zJiw9GGA1ItWtC1IanMY03zODX9/joi9RESF7QKfP2f/S+r2Eq54/M+zeo8JsOsi1/Fh2/6Yueef1avQYka5R0PiB4kz6FCN0GffFdHP/i25Fnj8if/m66b/4q+i/9GtybPhWmPXRbaAWtBRd7Q2jWCaQzo2DolhPGwidJwf7dh+PDEO1xS/R0n/drORy/E5pDmhjgYek/tJmvwBqkil9tULkRd33kjiiYpKAYTelIQMeBX/bPr8Hf4gbDCcu6tgxAz2/3z7E9XlIEC7McZqY8LuGv3ophheyjmZ2Dpc/PreFLoQse0UIM8RH6M7pFdrbkSGR4tNGUBbuLLrReUZy3LYt6TCbUrEitYjhw8I+GJ4I+SqR+tCxd/BeqRsRxtd6wgqxYypnoBSTiRSjVsk0UxYdEEHtORZWpZHpJSyFkhaRdXZdmCpPleC0gig+RWsXkFjFA8NR5QvfX6AdG6njEq7e8nLYAKAgLNtwohYZOtQbgppg106Yt0WjC2BobNTmDOCGpsts9YL+74nRMzLduseoyRQ/ow8q4O3BcdRy2d3m4v8b7nrPzFdeHgRdeeZXWKjFWrq4fQD7w+Oma7crCcHUaqIc9ac6cNce5S4QS8K3AWKhLcvsMqAi5CVphRhlqpo6Kq3tm8agowzgzHEfzgLXCkZlcClnMc1Z9zyomxpDIEpmJzLWSVAnNNn3FN4SKE1gnofnAQxc4zhnnHesYuXPnDq3OJOfYpMjshN4LxRloOfiA6swYAB/YBIg00iKPXAflbB3o9rCSQqOhQZHgmR0mZ2tKF8WkIE6QKqyjp7ZmzSmCekepJmVu4hhEqQK9dwQB9Vao987RBQFRVjQC3h6L60jSyHicL6wEEh6XG0Wgc+CDI4jlwziUtQMXOvCB5oy6uBbLPJOaF4y0I0rBO2uWwLDlrtpMbSwjZ6uO865ndo6dGoY+CpzeusWd60t7/EDXR1IwIqDX0eRLMtAk4PqNbW7rTNaMcx1BHKvVlvvb+yRVtmnD6dldVqsNEz1+VDZt4Fgy7jDjinAWVvjDBVKu2VAN1794/XRpXlzq8Kve4AnZCGh2lTPflXOe4BpFoWqzzxveMtUQkz4ieFHLVmuG/w5uCZXGblvReaqa59Vod/raNUhNFhwQqsgSsG2DnhtZ+6I9sDnlUrRzMzBpivjGXCaoE/dD4G6IvBo9RaD6SusitBnJjr4LRKnMbaZXuJ8ivuv4gDp2ZWashZoVHwLMjVWtrEUortHmis4z6/XKzrV5ZJ53tDLTxLOSHl8auMJMQ10hu8KGiVEVp4m5DniU0gJTq2QtjPuR6OHk1pb1NuFCI5eZLgp3TraWL9WMNiniaXkiOGW1CqzEIZKYh5l5nDg2pZYJbRN1ahzrSBuP5MJyPkdGB/M8kXPlweUrPP/8C0wVfFjR5h1znmzIphUVT/CWldRaJQTPqnOEqMRYKWVmuLrCaWETFW2e0CdurztSiAQV7t2/y+bk3KjD08Dlw2v2xx2bLnB6usX5hg+JbhW4dXpG12/RMtNqo5WZnD2b4NBWmKYRXxtxtaXfbJHkmWumTNYUKlZXaKnM08zkPBKE7aqjqqNOPf9xfSd/Vh6DOkPYLnKsai/y6hZv/ckPMH3pKbs50fnXklI+Yke/Zv17/guuf/wb4NnDAlCyeojOEN7ivG2PfF2UNwsEotk9ze7xJvdGmtUELN5K7B6L2pDLFY+GZRiKQ1cNPejSZDmWoDCIQhsL8YvfzMmf/C44vQ3zYD6+taltbvxXH8tHnTM+RRsmBcdX/qqP4w//k/fYdlF1oRvbdciANWrbxsN8/6/96LO/8fd/zSd+f3KCdJ5WDdoWwxLP+jpL9D7qzdKsBmZ49Vj5f/2L574aL29ZxtnLyF1fI2csKOevffKcN93vSfF16C3bckde/lu83dhv3qc2D5S/9ZfhXQfYBuqzA8N/+z1M3/nXCb/+81l9/bfCGz4O360RxbZOPqAu2ffoNq/9nOXvgKXB+qCf/eE47j+Ne3pN+/kjzhu7vyVwc0WcFf86VjQ59O6tD9/P/f95CDkIvijrIPydZx9yuevt7NRqTeVNXkITcA/4VeFF8lSgi3hdLj4KVcwL4RS8CMEFep+QFK3MWKQqfbRci+iwML0QrMFwHu88KpWw4HKbBKQ1KyBUXpvoGkwKlzwu288SV2jYNA7AqaOJrZ0bWMXmlFrbApSrSLNpvcSIhkArSs4jUymE1OMAUbUG14P3PS4GRJSizR5bU5oq0Xka1QobvSl2sMkWloliwAY1BGyraFjhg+CdQ1JgeuVZyr7iXCaIQ7RYAV0KVaxxbF4MmxpMb6zOZIXSKnjBsOkOz4TPlbl5xDdKq1zurmjHEacRf6zUTmid4OqETgO70XOYJw7HAV8aq5Oe49wYhmu65DgOA5f7hveGJV2vAkVmhuFAHgdOPdCv6cKG1PWk1sh5JucGU8M1D94KVCcma8oz7CmkOFFlQsRThmvqusOFHodSdbQNGzYxzO6GJgYh+KWZtu9XRWgiZG14UfOANAt0XCNcDAOocud0yxtv36IMR8L+ymRVfSP4ZgGzEgjeSmQXBVeF3lWCVmLwtOrpfWSVPF2ADqV5Z77DpYj2GZJztuFyQkZwapS8im2i8BDVzMjVOZBKXeQhUm3rZdliHhccPkL1StRGv2xfem/5Z0VlKf4dyS1ypFKIIRAxv15aaoOI0icHAYrY5yKobUNrMO9McEp0DecUESvkO7H7g4hQ60ySyMo71rFD60QS236kVeT8pGfKmVb31LomF0e33uKjgwpdr6jLSFC8t+2oC5XVZm0QHRXON2f0beQkdfjQ0SSR+0aUTKqVcBwRGisHJx50nvAn94jdmjBmctxQmhBpkJLJpNcbRAJ1f0DF45rJbwLOSGciSG74ZYsTzPWNsGydtJCbI/rlvRYLn3VNHw1dqhaT9tVs57qq+Y7M/YXDtkkelq2A5arZ7tsGR65W4ztgj8P21iaOcFXZ7/eM08BJdTzeArPveMX1aFZCE0LwnCZYS0NyI1O5W5U3xEpNjlePINk2obXO6FSoxZF8Y7sSjoudoYyVuG62bRXPNMzUNtI5z7o2KMrkQamE6BAXkQCIIllZ+TVOHPtWFs1BoRxnaj+z6lbcPj1l621gcrpyxLt3GLNBlNJqw2Z7wnSEMh9AGq3vSGKRBmWcKK2ibQZXyVWoi1wyK/SlQpesEfJCFMewv2bWzOn5Lbs2Pxg55gNSZ8Q1SDY9906ZRZHoCCuTaIqr1DxSW0GdFfLiTWmQ+o7zsxNu37vLKq3p04qGcjheUmph2yVcFA5XF2xPtuAbXYqIF1oriLbX4BEpIqUi4ojrBDHgYiI4R54z+/2OWmaaM8FHbY1xrpSSKTLTa8cglU1oyO3H+NLdK/zZ+X0Q3/yawR+FtuQJDnf42z/zMm/71KftesNHeCYeO9wbP4ntf/EH2f3eb6cds22PVqCDLBylas3usg2yfX9bhp83gwR9lI0oYrELRk0RcO2R4kN1AUkBzjUYgJOAHJbt1eLC0CT4X/MMmz/y52xI3NRsFgDzYATZG6XTx/Dh0+KfNXMlH3e/4+ueOuevvu9i2SQFoFl9F+PSPDeI4c1v/98+8E2/+22f9P2nkoldZK/KtjZc8I8a0dfz+Kg3S641xqr87++8eOMPXg2fQlkm1N4tzYLwiM+8FKBf/3lvwr9ejHnnF/xkscL95gQd9+Y/GXYMf/1/tiXYviC9IJeVtiuU7/xBdm//IcJv+GWsv/p34n7JF1HLjCvZtlLDHu03i4lWwSeoBW3ZKHgfhkZJb4JrATa3cKcbGkeb9Pubi4F1rOqAahk56a2f/vrI8BrMU2Wzsue6Pxz5dT9bIJwtF1L7kOET6BFC4k+snmPtPL30tBRoNFxtdilT83AARCdIWLFZrXBdjwahlEZykW0XiHENztLSLRTQ41E8gkiAKnjfFhWz6ZCdLiZMMMM/zrDrBQKKRNsYxeDxC8HP4W84VuiyhfHOoVqZblTS3pNUUQJFGpVAoJGC0cxck0cFU0jJclWWEFGTz5icCnHLTEsIyKMiCqBpW4ITFVVZJt4BVFFvqFuNK6rz+FYoTQjeTP8qbclxAuesMVDBMpZuZAut0ZZiVlRAHRrFzq/ayMBQKrvDkU2pxFApx4nJjcxrJZ0s4N/9nuOYyePIOO2IfTXwgVfWfc/D65nhMLJaR1rfmCVzKFfIrpFLoSaQLjIp9Ksttey4ajNDq6zmShSHj0oI3vKlqkkYxQtFLXZAZKaVA62tl6BPoZQBzSDjTK/mpVCfbGvpLIvJuUVm6RzVeTpX2XYr0piprYI6VggHiWjL3O56bvdrDqe3OAxHk03FCMH8csn55T1YAoFxdIB3QvQdY2gEn0iuIzhnjYxzxCh4FbS6BSu/vN+6AEEC+JhM/uAna0rUCs3owIee5izMWIJaQwU2UIgO3zszJvuGuoAEwbtGEKXHXi+as1gIHI1AdJ7gI1ECyRe82KSwC5CL4e2dE3xd4JcLHn0doDaDF4RmwxCaILVSq0ckURXwjX7bs84HolTGcU9zI6tVoGHy1cPUmJziykzijFJ3uNBQqag2uhBpGDyhT4n9NBJ2FS+N082afr1BXeMwDByqNaElK5WGuEbyEJwR/frzx+hXnpwtPDmtesIq4d0ZzVVit4UQGfVlsqnziWLIfdpMcQvNTmxDBNgWaAmztO2P0toSaLtIWzxiQ56b1kbts9vUms2sy6bwEYbcSGDWMNlWUR6Z022T1Vqjku39Wa5j6mAeCw8fXjAerjlthS1GGPVNYRJ6IhE4mZWNz7QpMIlwcqyc9Y1X6syxFJRK73QJyV18Cs6zCt1yPsyUCrE2UEFYwxSY5pFt51hRKVnZVxuYOedwzWS0qRZUPeerWyCOcXiFSTzRd8Qwsg4rbsUT7qQT7sYV3jVct2JIG/ZZGceZrhfecOsOaONyHKjTRJaRcT4wHAx5vhEYc6X6ghdPTB2HAiqZ0Hv8OuFdZbWKnK0jkiL3n3icu+e3jYKqO6ZmssLgHLKOaDbPZ5srIQgxgkYb0ojLdr8ZjxCEWD3NNVqK3Hn8Lnfe8DShOcZcKNNMroXtyQYXHIfdK+wvHpL0DJ16fOzROjIEG6KIizRxdGFFVst8i5sVKXXUeWY4HDgOB47TjAsWgluKUqcZVxtVHDlPiMJKoPZbVlKRzQn/rTzk/5zfZP5sn4AlQzMfIG74je98ieHpB/jTu3ixDelH1OgvnvAf/Gq2//UFu2/9E1ZvBGtyBLsvtKpWxFcWL5XR7FpRxN8grh3adGlmlwfsdNlCOXTxdjoEJvPaExq6M420tkZbg3NC9/VfwOb3/Ndw+ph9H620PFsGVVpZnej869wu/LsdrQlZTFbe1cJv+vw381ffd7nIT8C6TRviWgNtcsQfuzi85cf+xYtPf9ZnPv7+kwbb6GhzpQrEJq979/JRb5aCdwQP3/eP3/s7UPkUS3he6GzKknbcbu6efOYq8Ct+2eMmVXs9jzI9CmjVYWcNSOgo3//nqe+8tK0RDskN3YDshDaCHjPtu/83yt/8cdIXfwrd130T8mm/0hrB1XY52cX0uz7Z1uoG/vDBPql/x+NRo1Qy1EJ7Zf8aK2JJkhYniHp0VtMQI/hf/Fn8AgTfR+iIDuLKCrGqlf/+px9C2djKpmHvu8vYBypC/4BPX4/gz2CtiBQ6D82tzBwabQpu4qdA8o4+rgirFRIac8FoQanDp0AIW7IojSVXgWYBsK2hYrhwVbtotgZZHM4LQZxlXIg1RVmdbYyo5OpIeOJCxLnRNjv05jSmOaVWCD7YhLxVBDPa2zSxp8T0aKrWnBAXwlUI5uWTpXCgWQ5GFYyQtkyWVc3MH7xppFsuHLIV7ZvYEeJr8p0si6wmdtAnkwLNE6XvaCLmUaEt21Fr0mx9Z00YdYGuOqEWXSbWoBIozihpBKN6eXWcpxNSPIGuh+SZmRn2M1OFcX9FkT1TaQzTwPDgQL+9RWtCqY5xLBxGOydChOYafR4QIrVkZmwS63TmshzQsmMsGamCaKBmqNlugjc3Nreg+QsV1wyQMYwHDseID+MihZlwY2Nc3+Y0F5u6e49fUu5x5mvDGYa/j9Hkt7myEuHk/JzcRV68uOIkOtbrNY9v15x4uL1OuO2KVReZdQHJqBK80ndmfvdeLLRQ7Bxx0RGbIF1AYkSiFTogdN7jasN7pXihiRLq4vYIpsbroqNURxRv7EZnBULyEKPQnOUjGaK6IgTzSot5+lQDXj1FlC4mvBPWEtEGcxEqjeghi+CrWlCpCwYL8Y7kwAdZqLGWeabO/GrBOTZeWG9XbDdrXJg4nwotwDRmpCkqEUcxWZ+YrG+VIK88ffLkfKC2I+Kt+ClkploZh4HYXRFiR2s7k59JxenAybZjt9vTZqx7ZKKIw/UBmQXKyPXVzopYHMcKQxVKM19CCI6xNvbHPS44cujZO6jecZoCTjzVeUg9pUukuFo2yo7W7BrovX0mnVrj7RYPkxHhTbqiCGg1KIJ3BtMSfSQTVuz+qXLzdbpIhaxp1mZS4tdkwiYdcjfGiCV3qd0AdZZzThf/o1ePqjLOl1xfvEiZJjoq0SniKsl1FtDqI75AysJ6ruQEpVXOp0IfFa2NyTd8cHS54EPHLB6npl1rxfw8p6eJWgsuBaKLNHXUseGmQg+cSGGUxIVLNDytTORpInXJNkDec+f8Dk0ju7xjmEYUT+wC905u89TZfc7Tiq6NJBUIDtd5Co5aKz5suHcn4AtwuYM8ULuBq+OEusTt8zM2JF5+eeKgE8E7XC/EGnGt4HvBrwNzE1a9EPrA6qRHVp5152m50MfEOglTEQhCHx3FYbK4qeFCpfnZwodlRZNKm0e6JFwdJ64Oe2ofeePpKU8++SYc3q5beSJ6R9ysaK0xXl9wvHwVlyf85KnTkSoB8YncO6blWli14f2KsD7l9Pwe2/WWKWeOxyPDcOAw24bOV6hU5nFGl2zAFOy+1GrBVc8hZyICac1nhMxnzu/hx+MzoBYHgA+LPaGCu8uf+sn3862ff5fOZjP/1g1T5cPgWzlew/oUNrfwX/S1rP/vA8N/9mfQQwMWv5LzSK4WFLhg+3ELAtxsvbSiuGDRGjaIXhStkxhMyzW0LfVFU6Rri6TPpODiPTpV/HnH+j//FtJXfAt1OuKnvQ2jYv/IT4VW0GoD3Y/xI5dGDI5asdfMOX7lZzzOJ35/4p37gUcU5hAWOZ5a3Tln8P5TvveH3vvNX/w5b/j2MlcD3iRPK4WyyIdfz+Oj/mrXBs8+v+NPv+fB16KL7EzUPgkiUG16dvNpedunPMbt02h/lZtJKT6Sx7LyNCLdQpdbndjfXb/C8bv/muG2O48OBU0gs9CimGxvG+BYaXuY/+ZPMf/134f/4jfTf83XEb7wq5FSYHvLvn/Jv9Cn9OFcs4ZIe99PoWNBxNtUeDbZBTcfQLCt8qfcQe499Sh14CN53GT3XA+NUkf+4LMFCyVY8rTM4mweLw/fe/aqgQlCtzQpzTZCwdG3hnpHH4OhTenwTEiFmDrSOhJzRaoj9NE2KWryAW02gXUiFMmU0piKQi4kZ1r/prbBccGhruJvyFC5Mqqn840ZYRgLqQ+k5PFiDZWKGOBBm2Ut217e/DDSEO+oteHU43zCSyNJM/TvcohYTpGNqjwaBClC8rpkkt1AJQKVRiduKdzbYvsS/LRsv5MgLpGkUiXgdLYcrugJKQFm7p5rQ5wu3vVGUlnQwR7Rtpw3FnCp0vDO45qnqU3SAnbTbV6pUsiApo7t9hbed9AFjr3yymFHHjLjCNfDFVOKDJKY8jVXu5n1PJLzzPHgGXNhnhtKpYXKrELSQr+GjCfXbL+y4vevktuEZCVkC/gsJTPmiAtCdI3oPSF5qgoTSlo22tM8c727xDnwmpjdTJ+F4zww14JzhqOX6PAxmO/NVxxKFwPr6Jirp7WC9x1vfvqNDF3i1esLbq0ct0+33D3dsPaF87WjO9+wjTAUR+ciU5shZPPqNKMyShDEO7QKyVhqEAXpO8Q5OrGNY0AJ4onOcpyKNgvqFm83eG30QZmaDUylmfRGFzy8w3rhLJgvBoM5FBoB22yJ9wTcMoG2YOdOvCGQ6zKZ9RXfTGoTvCN2CRcgRCWINdXeW6MQnOHqnW+skyc5z+nplvXpKUwT93HIUHnY9tTRSElzKzbFddhGnsT6JBHCEjA9NppmJqkUVUrJtFxoV8JY7TXICq5W5vGI7xr5qjCMja7PrJPQdwltkek4wz4zTxWlZ9V1+FapVZlmcEREZkopPDgcuJwya9/x4PpA6xz+/B4rcVBMuuND5HC8ZswzdBvbBKOLVMdbOLS3jZMu10EV+3NdZHJeFEdbaKyLvEcClaVp0rbIo+y1VmmLd0rtmoedV4jFD8gyNvKyyPIe+aGqRR4AKo5aKkUbr14/4MH1A8iNrUSS2vYrBPNyVizQu1UlzIo7NzjMqa9s1z3hMNHU/G1rhOAjx8XD69SBi4QUeDIJdSrsO8G5RNNCVeGsFM52lW2DsnG4kxWtWROWJyXVGaTHd1s2J3epOXISX+Q674hSuHVyl6duP8bd89usRe3cEPNdttgRFp+dcx2xT9zLnuGVVxjrAYea9DR0vOGxe1TXc9xfkesRv/K4DlajMvqK7x3e2UQ8LZAf3wXQxuFwAIHNqmO9XjEPI3MdcFkX+Eel+rzka42m2G+WHejJ7Fvm4rjjYhg53265fXqbfnOGTsLh8ppuFVhv1lSU3YNXGF9+gXJ4mXX0+L1Sywzimeio0e6JhcxIo63XbKSRtme43TXHYWR/2FFzMdm5Qp1m5oVkKzhcjLhgPtvheOSlsXGiR/rtKb0oQx34w92zfOX0BvCrm5uhdUPL+/V/eaHnt19e0d05s/w26+h/wfFhKZXXp68Npbst3Zd/Ez72XP9f/yT+0GijN9lpZ55CAz4oTpZhxPKZdX7JxKI96uq0Kq67qXP0tUXK4k+SCZNxK8hKiF/xS9l+6x+CZz6dNuzwS50pS5C03NSGtXx4a8OP4GGRKdgQrzaaeLYnnq/75Hv8Vz/+nH1RWWiqbbHaqClRcMKfe9/DX/tt77v69jc+sWWq0HkIITCV9v9/zZJH+f4fffbLKUvRXhYGUPC2Dq0FUjSMtoOv+ZK3MGelC0IL7iNOxLAU9UWTCkaXix0cr8g//APoz11aqOhQcL2g8zKpW4FO3qR5nZgXyDeIQvlf3sX+J/44/qk/T/+Nv5X4K78Suf0EN8T+D+t6VZeA3lqYf/wfI7tCKw1ZOdpQIYEUhyaFSZFe8J/88RA6k2h9hA9nccKcppFv+JELkFvWGGnkJlDxZsP05eklTsvA2Ir5IiZHYWaaB1xueBFiWNP8Dd62Ul1AaoVW6SThfEBVya1RGyS3yFRw1KYUKYgquZmB1hUlL9OPCYcPRvNqzhsBUzxlLiCF6qBWpWWTtMRFQarO3tll8ItqBYk2VWk2LdJmuTmmOmwEb0WvC0alErVtkooZRdG2FKzuUdNWF2qYQ3EScM101cHZ9FkWaIqAZd+I+Qksc0uRmkkSmUMgxoSUTKsVkWQJ7lhqvMOeUwvgvCGNbfnnaMFRa0CbQzqY80zzQpbKMA5cXO85HI/MsedyvETOT3hucLz/8gHkylwiV8cdLQZYbQnBUwuMhxGtsDseqK6Ra0Wy0kpkHCf2Wuhdh4aOTiszjdEV2pgZlgtxqQ4XYCwVspIWaWGmkWOgNsyI6worb6KkuWUClbBMm9V5xC9mfVVcsG2gk+WSJUInjbUTUkhUX9g42K563vzkU4wp8Oy738mZq2xvnbPaBKIvnMTG5iSx8Q6nQh8CoxMCnijJ6FDVQBGm2RYSQnU2LGjSEzSZ900LXm94ThjeXW+kTUayE8zT40MjOLdkfVuRGVzAqU3Ug3dIC6g0JuzjGJvSi9JcR/SOvEhXHYVWrbCXKsQYiWrSyuoqvu9x3RYfrnAccRpwYsxKJxb6G5xtbvtVpE9r+lUi9R0b5zhvSg2F/e7AQQtZI148VdUANkFBM/3GNjQhVaL0DJNJT6tYoTPOBZgpcqD2nlJAMqznSoyB0uqyWW7sh9Gkh/PI1OC8d0g0MqvENV4bLR+pMpNbti1tdlzv97x88TzyMrzvp38C9YHdYWR96y7aJjb5QLh4ACEi40RabS2Et4GR8RTV+RHR0i0eI1v0KLqoL9qy/UYEbZZfVdRyB10rNHGWvSZGNAsoRR26XP+c2LYoOGusVFi4MG6BUVjD40QWzxLQKqVZOPbLD17k4dUDdM6sm+JzgzqhemRwjgdOSAGGkNEjzBXqoRBmSPSkfiDIyGltnIgn9R0xrZiKEl0kpI51imz1SJmgVk9WRfKIQ7iLcH49knaV8ljjeJKoPoCU5folzJLZyAhuxHnHWdrycjuFacVTd+9z9/Y9OheoxQKX1XsKkdq8xSTUgVJn0tqxurPl7InHCC8NZJ/pKTQJxPWK5HtSUPN4emdbOVdRV6g+IzJRmyLBQCmp25DzRG6Z0CVOTm9zZ7hmPu6YZyXnAbf2RlMDG4a1aoMLVaRVQpstL2lSnn7jW/jFn/qpfMKTb2HaV1wVXFKqmximzH43UB6+wnq+5LZkzvuE5gOlZSOxtUzNE1IC2Qt9XNGdPoY/OccFYRh3DIeBmouxDHSgEijNhjEhBCIGdVAH0idCrvTVVkO7wzVlnUjRs/ae31Lex3fPb7H6btxD2oDvoc3Q3eJbfvSnefuXf64lbui/6VH5sNRIN41SK7iYaD4Qf803cPbUmzn8Z/85+nMXuGbyOvMaVRvOPJphKjeKlKVaefTHxoMS3I3dullTJTf/rG+0FcTPfJL17/zdhC/6LaZEGHa41QlajZwoLry2RSp5AYIt58THeNZSHzzzlBExOa734ObGN3zJW/ivfuJ5jHzNAnRbukknQLDiKdfbf+/HXvySr//yj//7JxGYMjlFuo/0FP/fcrwuzdI8F1IK1ArqTd0wjJXVyjNU5e/++PNfDfJp1lnKcpYtHwXvufnzr33qFp/w9CkxOMai9I6PuFRM5hG6lSHEp8NrQAatjG//bnSqpp93ArODRSfOpLAW3FHM5+BMzsVsGTvySqW+8pDjT/8p5OP/R/qv/fXEt/0u5M4T9jPTZum65Bf+3OXDrTe+J/iFYIim2HTDmyZYAVfQPJN/6B8ucEGHTPqouaNTAw1GC6tNv+xzkJrhg5DmH8pxrMpa7DFlXQh4y6GaQJWfevnId70SbM1zg1uXZO+9B8rI18vPcDVujMbGkUzENeXh+IAyzXRpxX3nkAixeYpkmk+sxeMq1OJsg+MaIxURpTaBPLF3yt3cUb1jpwVyIZeK5EY7Tmib8ScnNOeRJcARDeZJzYU8XpHu3EYlgp+4Pg5s1snYJNUKnkzDkQkEkzk4QecR6dZ476gUpJq8b5aKawtOVJ1J+sQxVTO8q3NLsKSjLr6hKIo08yYEtS1OqOarKccd6jscBe89MVo4XsXkXa4quATTEScJDT1lqLgETDNtZXPnGAL7aWablCl7k3Th8CmgLeC04lPPEaWMR8pYOYTKS+UARXlw2HG9G3n+8Cwrp8yy491z410vX+ERQn/G8y+8AsHx5FOelBLogeurkT6sjE6XHCk45tqoc0ak54FWlB2nJ4WM4nyhR5lyZR4bIp7qYMb8Hle7HecnPS44Vn3H1IRjzmyCJ0RvDTeVeW5Ib5ujdeyJ6w4fGnMdCSgeRaMSg6cDog94Agmhi5FWEk1tMv3M08+wc/CGVc9jq565S8S+0cpIJ7BdOU5XcDF6bq0CoziTXuZC8sFs9U6JzeG0Wh5Pc6zTKc5b9tehipHUqsnSWoXYO1q7CUM2sEX1Hh/XlPkIXs03KY3kAzexSeIDVYUiDtXIKhTmudJ5T2pK80rEtoetTkYIpJGb4oNH1SR50iC4CKHn7t07XB+vkJcf4LuCZykGa8P5iGohSeL09JYh9/tE39nwaMo9yMxu07G/3qNqKPfkYeu9JTlI5bQL+OjwMtOfnDO0EZiptTDMNpCaS2E+mJ6+5cg2enZZOFfLPEupJ89wfTnjAwy7I51zTKqsUkfs71rxEzzdGGlTNTKbenJdcdjteffPvwOdG//qX76D3bHy2OXM6u5tNux4auVt2CEb+tUtnjy9BU5pXvANonfMOIxQUClL3pkhuW9uTst73Gyz5PBoc+Yb1IqoATguxiMp9UQc+3kmREdo1aTK1QAWJSkRIYl5trIUOjwFGx6JXyY/VVEK667jvS89x3ve+y6uj9ckGfFTJZ7MFDL7aYdu1zwQEKfsvUnKGDPHaaBPnlkEZEUqB+LcuOsCXRfZp8RJ70jFE6TjZJs4fWlHvRx4ZbPC3+4InRCp3JbK+uKAvlIZTj2TTLg0kVqmVDWfRx2pYWKYr9kEz/ntW/TPXnPv7l3e8vhbuB16Up0o4mnOoS7SYkfBk0sGVbrQyA5kXXn8sTu8WmaO+SW6VGiyoouNGkZIzZpXtXuuaCWFxsTMPAEaKXO1a6artFxI0uGLcro5Zdqe8/ILL6CHIzV6UqdcV6VVIx0OszW8qU7UOTOJMhwzkzje9PQn8Xmf+gVsYuC5Zz9AyCOxc5R85LKM7F58le7VlzmLmTfc8qzKxHCcEO/IWgmx4KmGUe/OKeenbN7wJIf+Frth5HD5kDHPhLCyYQpCySN5GJlCZJM8PtrwUJ0waoMY2LrG4Tja65cqRKttfvP2gu++HqE4q3daBoLdh5j5/vJmfva9H+BNb3yM03RTixRqtWw4mcuHbse4GQiLX7KsHKxOCJ/8uZx+99/g+Ge/nen7fgR9ueJWgk6KroHi0KE+6lVaEFyxLfBN0IFFHDRaWEo5h4GRiuJugfukx1l97VfT/eqvQ84ft8iY1C9yWRto/hsZUTc138d4k3RzFCAFb5v/bA9bkuPJJ0/4mifP+N5nLyCX12R4dekynbDokj/++3/iuW/4hl/7zN8HD8EvFoDXv1t6XZqllGya71tjdoYV7XvHca688z2X67+9n95qosZH+qTXMOEY5QYvvO2znrJE5QB9EOtGP9K7pW61aETVGpaSaXmEf/nD5B/5ADcfDhFovhpVTRs6KTJ80KSBJcnZ2bTpZvSgk9Le+ZDDt/+PuO/8Prqv/mL6r/oPkTd+8msSwKVRavNggWRgJ1PNdkLpIsN61DR5OF7B+uy1n/4v/zH5b/4MANI7dBbzgoFtlADpQO73pF/zWx8hxz/UowJrL4B/tEa1v2gcq1HCXJ34j/7VvIxNbWtiF0xg0eb/rvh+pN8CFmyZ547oQXxj1U5oTGxWK/q0xasSD0fOQ6SerJmbI6vSqdA5sYuYQJWABjOJd1qoIVAdBO0Yq+I6C1ec988hFzPp/tOkx3ozWTqbFM1VyaWwf+W9rGOhu/UYrQvmFSmK72zqrihRhayetpzjzSk+BbgxWashkYNWcrPt0DgWa+rEEaXapDgYj8cvumWPGn1MsauR2rReRZhy5nA40AehetjPI/PkiN6TfGCaMq1UYtfjaVQntAAtNOImUmsl9R0aPbk05mA3s32r4I3AN48z89yYZpjyQG6R4+5IeLDjYhp5GApXTBASl4cddc50Y+HuLDz74si7tTFL496tLdJ1bDcdxQm1jMy5LUGc0HJ+hI8WWYpESYZt90J2nqkpWi2DJtdMQ4k3r6+0xZDr8L5DvCcR8Cp2ziD04ugI+GZ7mVShLz2ox4fIZnWL9fo2q7iml/Zokj83tXycBYndvKdgm5xRM6NmfubZn2N7cs7qZE2XAtOqUVA7V6jstYIKc0hoWqP9yFyFukz0i7Prh91TbONYusDm8XvE23cYnn+Oo3eouCXk0DxP6pQJj/feAJPqLMOlVFwM+Bhpi8m/tIKGwBwN4JGLGeZvXH0ZT3OegWDFeddRWluEmM6u8eKtEBcIYk2+c4Gz83O6O7dwL20YZQnCXTZgDceMNd4xekjdcq2E4zzSaiNEYRs3nJ0MXOxHroZM0MK68/hVRN1EroVjc3QKU53pyEvOld2sG40YA6JKrYXcKttUCSEyHQ/s0oauW1GaJ0+FQ73glMdBEqU0SorUcIK0SMuZcSzkEhhqT9bIrJmp7fjAxQtkqcwvH1gdlf00886ffQfe9Zy6kWc7EDyyOuWtb/003vBJ56SQEISKkSZdzUi09zvI4pHQm1m2eSEVFnNEsa2xLhN3NX/SUCdazYxDJjcliyOL4qaBuWVwCa9KaInQrZcwzsWjKRUkIMZPBkCdyTa1VEqujMeBeZqJTijJzj3vLMMrYH4MgiM1RdXem71UHjql7gf200zC0XnwK4+e9pQScLkSYiO7maEUNsPE6lBJGpjCCY1ICULdbsjpIelWZdUJ50OjjQ2ZB27lzDD0lH1jmgfmXnnL3buM1w95651zbqcVZ52wptLKROo7un5N9ZHiHVO15+FStG0QQtRATD2n2zOSHrnYzaj0ECMlT9RcyFNmdAAOnRteGnGurKJR8sjF5r8xIWEmSgQHtRbGXBhrYWpqVoMyMGi2a7wsgagKs3PUAPvjxL0n38Az99/IZ37KL6XozMOHl6wihPPHqPOVQQnmxjqs2KTAxmdUK9lciEvY9sB4ONDSFnf7DazuP013+hi7kjjsBsZhYFZvg1oRtGSKnRmEFNmuE4pwcbXj8vnnyK5wfv8uXXeGix2hV0oZKNNIVoO1rEPPH9q8xB+5ftNCPQ52grUCvoMy82nv+ADliceBAWrHrJkUVubK+HD41h8NHuwzp84Cu+k2iHg23/b/oPviv8/wA99D/b4fM5WYEzg05JZD9zacdvWDvqHJg2ih4ZvQ3NIkKLg7HfFXfRrxy76K9Jm/GqUh6/NHjRKYR01C9282Sv8eHjbqsSgDubHM1Mamc7ztP3gj3/v+hzbYb9ZoPiJ5VBtqoo2/czF81ksvHuificxVWafF5qZ1yV99/Z7LR/zQRUqAM0w4ACL0TvgH/+tzX86YP4eF8GMnr5jg+tHXwptOOr7sc95gXpulQSq41+UJtEXWYA/Npg+7/+kvGApyWPSV0eFKQ0s1A58znr5Oy5xhCSrlRhne2sLoN/qcAvqeI+Of+9tM3/V3SW/7fPpv+D24e0+jaWU5PEuj1I6X9t+he9Qr3qzlFzb2a43SuIfWGP7Cn8KdOOpoa1AATWbk1EmRZA1eetuvsH+vfFgOqRm8TUM6D7TKUIVVUFaLUfmfv//A//pA7AKps22U0OXEceAu+XX+Idn1y0RBEBcIyROlAYnqR063W5JbkfxEePiAbqrUZzpqv2ZuS0KJCzjJtolxQhFFQqBvy7ZHi4EMsIDOlIR8uERfvKKLt1ndv83kLLSx+QICRTP55fdyMVxz9gk98eQOzjXGUgjJI7KQ+hYy3axAs9yYhhlYtVS7cQG0Rq7FvFhSmVURFwGlaqNkITlHkGA+qBtbny6vjcgjtlWrmRdffZk7p2fMQXnpwQV5hjlnzrcb5lqYh5G761Oczox14rrMbHJBmzLqsitthdqEUirjlBnGmaaZ/ZwZ5olhrhxy4zCNXBwz5frIyfM7xlZ4Vx0pQTkGwW06bnWO+QiHq8LzhwMvJeXOrZ6zuGZyjvXphuqFcR7IeSkAKzRpxBBQFqiEd7SqVKcEegqBMReSizifcF5JIeLJlNmKkjyPKJCiwR2Cc0gFj9A3j8N8OK5CnRoaAsQenzaksOXxx95ksgiXqOrwRIIGqjqKYsGUKpTWjFbolOYCoyo/9Z538cStu5xvTojRU+VI1Yw4JWNbzkBlRmjeptzZOZPJeQw0IIbIb85+eZ+48+QboeuYVKg+GoHJL00Rdn5MzkAOFQv7bNVxzBmouGihzVWF5hvNiQFAvVCmQsYAAypKiaAhMEhEJaA+UV2miGH2PZ4qgbaYnspyjRPv6M5OWN0+x697ch9oXTQ8fnCWBeSEiDDGSA2OGBOlTot/1X6Pes43p9y7VZFwwKXMeS/060RolVlnijo2NIZc0eGaqWUar/kG+sXvONWZWJXzdWP2mcODgbrydDHR5katE1M9opLoY6TMA1k9RXrUJaZaiaWBRrQlhskxZMAdudgrp90p49WRdVbCnHnwyiu0WZlXjitXOVZo6xX96T1+iQvMU6GLQkFIIeApj1DEVa0LairExYtUcXZfUCugm6pJEvEmzmhm9JVWOI5HyjigMYF3+DLbPcdFUrRBgCzyP3A2H4yyZLTZvc8t2T9IpKkR/8ZhYhxHG5okzxxAveAclGFeZJ/BQj9zZmieIQVejdYwXM9KxAAdOXrqKsIg1FEISZh0ZMiCHo50u0zXlDlEShWcL5YHFIVwCvc20KeOmmdatkyr4te8Wj0Xlwfa7QObFEECz9x5jG3wpFrptHDdMkU7ol9ktS2TpCEBg+SIo86Kk5mVK/iTnkluMeSJ2K9xITJeXTNNM606tFbcktkXtOCqGGikCNNY0FLZbM6MJlc9VQu5VmqtiHPgA2WZHUdtINWuJ5Pla6UKXgKn21Nuv/ktfPozv5h7p2c8vLqE5lj3PUOdUeeZZk+QnlVInATonN3/c82QK7Vma5x9Imxu4e69mfrYU0xuw+EwcZxHI9s5wYWE1oJqpagnlIoPCSmVi6sdF1evcv3q8+zyyDEfuffE05xszohdpMqMlkptBcKErANf5F7ij8RzaHeX8mi55yu2RTk+wQ+//zk+7+PeiBdH8qulrhio4vHuw6N+ASs5H4ETvMnAAcIv+SJOPu0Lad/8Tua/933kH/oRyjsfIjujOAq2MXK9Q11DJowGi0OdEN60xv/ip4i/7HNIn/slyNO/iLZI6SR0Vj9+sNombey3N8Pyf88PWbZ2VcwHXaoSkuPLPu9J3vR3/hXvOwx2M3vULC1D85vfj3n9Az/63Nf8H545/15bkjTE2WDm9XQtvU6tqzUJVQyhzJw5+khfle99x4u/2ZDcC2P95rgx9xsOiK95y13O1gGNYrxpbyS91+NwdYZoXT+10H7+J6h/713IodKcQzagQXCjUIs9X6FZuJizruMG+nEzdbjJsSA2dLoBGQDHRr2ujH/xB5nf/iOkt3026Wu/kfDJn2/Th36DW5+b7GK8Xigyyej/sbOmaWlQ2rADH5j/2n9P+eF3Ua8qzgtsxAqQsdrj6j3MDtk6+l//dYv07cNzajhxjAsKOIjSWiU5D+JpFeaa+UPvmjEyBst6a9EBtwkc/DfbB6xqQEXpVyvmsXK26ihYPpFLFnoZJS2G4AoPX+Hw7PN0qcM9/SZc31mj4oVaxSRTi4m47yLkwuw8dc5Gu4sdQQWvDlcLutvTTTMxeCYatUJKShGHhIIbLrl66Tm6eMb2E1e01NOyTZ0l2KZDHXh1VFELsMWQ06UV8yY4R64wHWeG+ci6y7Zp0EZ2laiF0gDx+NShXbRCqilKo6kzpL736BI+++Aw8P6XXqDmykU+8v73f4BpbDx56xZPvOExHDCVxtmtkZiMhDTPM5I94hzjNHG5u2Bshat9htJoZeDl48BxGjnsLxmmyuWY2TehjRktsG1Kf+2ZIuyngfsna4ZVhaakIqzVwjanahj183VP33kGKifbM3Td8cqLzzPNA955alNqq/SrjrnM1FZxPiCtkmfAF4RCqJXYeWLs2aZTk3Yddxzna6QKoXjmJSRWxBqmWitx+bg2FXJuBPXgHDV09PGczWbL3e1dnnni43n56hIFojTycaIWC5HMNZuEC8dYe47zZMb7GDkKvO+FBxz2E2+9e4s5BMocEIGxZYpE5gLl2JjKwG7MjIqFS0aj0AWpeAXXHFSbDLu4Jm3P2I1H+H9z96fBuq75WR/2u6dneqc17fEMffp0qwe11BKSEYYgBkcgS5FAkgViijCBslPEDi6cCkWVU0UFp0LFRT64iKqCiU2RgDHBICYxKTazkdAsgdTdp7vP6XP2vOb3fZ/hnv75cD9r79NtYQTdpwHfX07v3Wu/a613eJ7/cF2/S1lS7ahEEU0BcNRz0VXNzbeSecppi3TH5IxqagzFnzHGQl+zJmA11K4miiJmMDozJYVVFWJajHK45UHxxuhS9IoyaFXymjSJIImUC2zCVguMrVHGUS+X1K4tuH0KNQkyVoFrGpRpMdowprJNtdaSxRKCUDcLbh0aVNWwzJFVJTSdoc4ayRbrHNoJ25DoQzHi39xaOlexbjtQBRbhlNA2BkQxTRlhpFkVNG8Uw9LU1K7GZRhGV+Q/tiYqR9KJtqlIKeCyIXnNdp9wJhFs4EMvb3Abze7qDO8DXRRqZ3j5oGNZCdfTxNvXA3l3TQy+bA2NxWRBpciExcyUztIrFe9QmOmcN1D2zAtqp6ZsDZUk9Izw1ipzcfY5dv01WiVUinRRY01NWh7Q3n2ZyhREYsoKrSKiHEpUgdNQNshFGZ/Rpkjqc07sx0Q/BGLI7J3h2lV4rfGiYD9S2eJ3tDEVkIhSVF3F3hokQjANjSkR4GMuQ6jaygwPMZDmmIskNKKpdKLWRW3Q+oGF1nTLBZvG0dy5jb57m+lqoPeZsBGalz/Ip+JA/+QZ2e8xec8CcKbBJU+VPDFF+n7PkDQTbv6sBLAWZRxaWVS2OJ/QcUDyHhM1VaM56jpM1dLHkd3FJWEKOGeoKourNCkVBUyctzspFoz3NE3otWLVtEz7kX4csQa6quVgecgQR3bpusRYUDyiKgdCTAQ0IoaqWfDVX/P1HB3dpdOay4srKmuo123J6jt/VIYjkmi0pal0ua0rS05+9s6WrMvgFjS377C8+wE4vsMexeWwJeVMzgFDqQm8ZHSKZEloMVSuBlOxvXrCw8+9wTBcEa+v2O6v2W0vChznzqu067I5zWWqR86eFB3Kar6veZvfPRwWuINpS5GUSvOGdfzqn3vE7uX7SL3HZEMvNU12iPsS1ChZng+cb7bx/6PTLMv17LWvpfneD9H8DoPszkk/9XdJb3+WfHlOPr+AYQBAtQ3m5AQOjnEf+3r0B74G1reg30LbgTLonMipPJciudg8JCFTj24K2OFfFzT4/9S5AXgxg6pSzmhnmHzmeFPx3R884Q//xDsvFGXA88igIt8BrV77Uz/16Lf+zt/4sT+ragWxeAJTVs/pwl+O8543S8/ffHMGBCi8aFot/A8/e3b7H16OX1V02XMneTNduPkzCozlW7/hFcIUaVyNWCHNKNr3/KTwolEKI1Qdwx/9v5NNQnUG5QW2GXFlhav13PUyay6Z1YSzfpU5v+IGmaICQEYcJZtkSrCc2f7ngfFP/j2mP/s/YL/po3S/5X+D+oZvQcdQNkvNujzHMRTcuMQyqTAO/IhyNekH/yTDf/JfFYz02iK7BNv8IgcAVaQePuF+yauY17+6EGLg871Q/4Ino6hmuVJOsUAV5ljuPgs/8eCcv3FO+WDM2PJ3Xyy/3j7i36yuOU9LVgSMNdjK0bgyJbfaFLSrBmMrnBWa1hKmPfHTnyU3B6iDY3TXIlqhc5opzwbjA9P5thRLusJ0DZXRjFlwWpBcPBS1a8gpYQhkV8+5DwXK4PBoDSt69p/+FJE19cFtxpP7xV8QHRhHMkVCowSMsSQtOCUlKBVF1gbjHHHqCXFk9AMmRaL3RAnPL5waW0IGZ0+NpELA4ybnQZdiCQomW0uRUfVReHp+xac/94DheoS7E8frDU3X4toiXdRKEX3k2eUF20dnrHXmahrYXW4ZSez6EYbIPkw8Gyem7YCJCR8TT0bP6RSpUubEVNRtg1Ka9QRrMdxTmm0KbIdA1pYqCLsYSUqwpkjE+iTsEdq6xbQLrDGkJHPwqJBjpu3K9YCcUCREDEPIJPGoLLSrFmU6tHF09SFVVTEC3XaHQhFr9xzA0ZiCXFcKpsxszi9ZNFqVrY22C8RUiKlp65aTo1tcTRMxRNCCqS1N23C4OSgExWHCimK1WlAv1oQUWR9CQnN5tediH9gfQmsdrVoRpn3J8Kgs2AqvLGhhsalQ9aaAPJzFzjoPhX4u1apjom0XLJcr9t6zWC3R6m5B9ipdPGCmTPUCZTAiUvDcOXiauqIm46Wg0qeQ0FOhozW2oqkrlC5xBiEJWQs+ayQbllWh/5lFV4r3WXYFmjgDZUAIkphmbPlquWJTdayXG27de4lDtyyPGRMxl/wrhaJx0LQ1Vits2zJFT7IaoyvqSlMry2qtWU8DiYirwJmIZmIc9yQVsHVmGPfEsUz4lRKsLtCJRV2Xu0t0aJWLTDYnqsaiCWhdQ4oYvWS1ul2w6CmTbEPXLmmaiqwX1NrgUiKPA4emYeUOecZI9iN+1Oh6ydH9DU/efkgat1RollaxcYpbXeYQja0NawbIPVXtZlldMYsnP1E1FXGWJsscuG3geSA2lI1PzrnAZtQcTyCqbBhVzW4/8dY7b3Bx9ZCFzTBETnqFSEP1vlfZnLxMUzVorfFJo00uEhcsmURO5dqQc0LfhKnPQsAYEmlKjAIXtcVaxYgiZyFkwfpMjH2pR21pem1juEiJS0k47WhCyUfbR4PyE62UAj6KoTFSMioFREe6XMA3RiXaccKIkIIhNS0HdWKhB87GHbG/ot5UGDdST55KwTRuudydcbvaFNJn8ASV2e57zi+u6W1gPfSstKaxgnOgbINWDoXQJEWIAyrssVJUCgvlqHAM22uGqyvCtKVuKrrFAlNr8BCGzNaXHB0dBZ0ivd8TNTRNg+8nphgxtuFgcwwpk+JEvBpRw4gKEzlrSIEQA9nUtFXHyckr3D+5w8I2TNstowxoXRGGHeN+IF49Y3Q1VdMWWqcKWDImJkQKxdFUDtt06MNjqrvvI61vExTsxolhmtCqXCCV0aQQCDkiyVObqmR/JUjbc04fPeL62SmBEb/f4S8uSZXj9ME7OFdTLbpSu2EY/YDEgB72pK7ldZ7xUnXKg3hUrhva8jx3R9cQXufvv/kWv/Yrv4IUMp0rtgydirrgizpfEOB0k0lY1vdxBoy1c9i6hW4F4w51cBv7q38zNk4QfLmJWFc+mGkqyxHXoLRFwlg+M92qAMJiD+3quVJISZrtFBl10yiFoWRt/mt+Ipoqlz7AWj37t8HpzDgJ3/HLXuEP/+TDFw2SMNtKzAx9KK/Hj1zuX//UJ08PPvyVty47dBFz8a4G68tw3vNmKYrCaRgitCkxKktdlYv+9//Qg98I+UOlOJ6NXepdKzgK5efDneXrPryhWtSkNGd83BBh3ussIOOKZ2l3AasTGHfYX/aNpE+9Q/rkRXmpakofVPFc1nZzJ7sBuklOZXKYU8l30TJnrhbPE/NKURlVUp1vcJQKZJfwf/1nSH/n96E/+odpv+M7cL/2e6BuSxHdrGB/BYsNMm6LZGvYMvyX/xfGP/oDBbw2gtqn4qkwZZ2vag2TIPuEWiqa7/xucGWqWpzhX7xvKesilQxF2ot91yhgpSO//405MwlVLk43eUfGggr8vuYpViyrxuCkEIu6ZUvMFlcVtHnIGh0ttbGFwO401mma80vUm0+wHx2fBzFWzJ4VbYnDQHj4RiFwbe6R9C100+DEYyXT2wqCR1dLdEzoMIcymjnckyLJrFGYHHCnPbZ5B/XZR+jFAb5rqSUh1CU2Sgr1K8/lblYaZ83sm7ZIStiUME4z7ib6Z08L1lcnBIvESF2t6A47jK2e07FQs4eJIsMRBKPL52e12nD33ivUpsJcX+GnxG4/4eeAu6OTu9i6oaksYgw5Bd46P+OTn/wkjQTOp8B4PXI5ZSRNSFRsfWAQyzIO3OlqrCq0tZDhsKp4X9XwfmP4ipBRtIhTNJJpRbjeDzSLJTXCLmQkRyQo+smTQqDXBokZO00MOTHFXGSqIviUiZJpmgqtElNKhFQCG5VSGIFKO6qqxSiNNhW26ci7M6x2ODLBOILKmOw5cI7OWfY5IVpIUbCpSGJ15XBV8aclUUwhMuVEVpGQArthS44Tx+uGJp2wqSsOV4fEGDEIi7phs2qYotAtdoQpEeQMHYUhO3S14MBYTseelIW6cbT1IVnXtE1LW9UohMuLLVVl0abIbCVbVGVRpmxBA4K1ls5Z7t+/j8RbBaqgFFZbamtQphDE0hQQY6CaQ0NzCWcd455he0V/vaNREasVbVOzWm9Ybe5gXVckTSTG2RO2qByVa4sENSesKcTGnDNRz/rSlOn9iJciL7p1fMKi7rh7cpuu61jVHZVVDKEU+03VlgJMJmoDWjJREg9PnxBSZLPZ0C7XKFUXmWRKYCLZGJRMaMn0+2v2/hLPnkhikiJhs1ahlaWtXKG8KUVXV4xhYMqJIJnNSrPz5Rpla8eiajg4uENtHShPZSvW6wO6gyMwS6L3qP017Axd03Bl7nIxTUxToqdIKnENTXUAnGO0YEJCtnucE46Upu4sTRNBeTDge18yRIymriwoRcFmFOdjVuV6enPtISdmkS+QqbQGSeQbQrmauN6d8s5bP8eTi7dYVMK6z7QXGaEmtAY/9bPfSVCRctsllgJdG4yORe6bIauEmqEdKQk6CDnApC3njUNXhqHg9KCpUF4hY0SMYqotWRJZwbkYxAcOe093vUflgDQWiR4txesUpTQsCyM0LWAyS51wOmF0CYW2T3vGi4ltzoTLS/L2EfvPBq7OJtJQEfk5nu0NPsDe1ZxdnnG4blBJgy7P6zAMnF5cMsge1gvq2rCsMp3TJNOWraoNOGORFFFToJaBngV2l/Fs6Xc7+nEgE3DWsqwLvj56j2SDk3J90SnhJOHHLVFBV1dUTUM1DlhTU9Ud9Ylj7Pf0/Y6L6zNU1pjBM+UC7alXHbcOb/P++6/DFGdCnaFtG5TA/vICf/WAaTehDjdkU5N1GQBppTAxkQSkrkGtaU/uoW/fJ69OuE6a63Eg5oCIIumyKUaEHD0Ej60c1lZICgQ/8exzn+Xpk8eEaULrSNgPTIMHLTw9e4Jqa5plS3P4Cs45MhX96MtGNmqicfyn+m1+h71dTJJIqbtSBluGqN/8yVP6r/gAEhO102gMYxLaL9aycgNKSIF846Ok3FMx7rmFoAxv53JZ27L1gmKFsPXnD5Z1GegpKI3SzbD9RlZ3U1dNO8CQVaHKPv9eUMi170qR+df1VBoklED6inJfChmc0jS15qs+eMBXr2p++rJnll29C94w9wMpg1Ef/0v/8MF3f/3Hb/0xMGgfCkXxy3je82bp5r0suhjYnUooZXj0bOC/++TTb56vzKVQfndXr9TzhuM7P3SbrnWl8UyJaEwJuooZY9/jZinNYbGrk9I0NUvq7/4Pqb/t38X/1T/B+F//N6RHV+h3POILGYss6GzJNs2GXI3SRZcqgBqlRAlRmj0RwIOOxWBvrEZy2RrkoNCtgiGTB4984gnb//iPoN/3X+J+1dfgPvY1qDv3ca99hLi9hGcPCD/9o/i/+N+Tzz16nPXTrS3bJZ+RqFEHCrnMSKtRQ8b8G6/gvum3PP+gz3rCL8HzV6ZABtC23PzHKDRE/vbbV/z9S1dCZNAvvFICoPiV+QHvVztCdcJBqxlFkz0snWOkNEaiMsRMXZU8BGMrMAGzaDHKoK5H/BRKfqox1CojUkI6s04Mw2P8uKPxpwzjfepb76NeLxFnC3wCizQObS06lcx7rQSMxqoJbnIwKoM9qXB1ZHr0BD7wPnZjoq46KhG0KFQujb4RyDGgU2lejW3wOUFIaGVoXMXVxVMe/+RPsRCFsxQMbI6s7rzKweIEax05B8TYMi2cpU9lqCxFmpMzlTPcPzokoXnZ3+HZ/Zc4M1ecnNzm6OiIpulwtWEKicqasllD8/aDp7gQiFPEJkU/Bm4vNKmynE8T/TCwqBQndcntOQ2GmDziFE5bmlwmSm2OvF/DJ1JipwWfQYJwlSI7IyRbnK8DheAlAru+x+SefgjFjiVS4ARmnqDPhaLOEFLCKjhedOWGbA21UeWyoiMSRvbTRKUK9S8YRaMblglutx2r1ZpHw55xSBilqFVFa1vayuEax8JVWJ1Z1oamXZUtTQj0/a5gcSuNOVhztFlzayx5JVoiWtviSdOG7uoaP3qeToHcT9jlAr1clybo6gxILJcbjg9uMYphtVhydHgLnRO2fkxb10Ubrw1kA05hmpbkJ6YY8FnQ2nJy7y5GFb+nMbMESyBLLBTHlBHRUBc6XZyn2burx1xKQsURbSayUtjOsTjccHh8G9OsC5VRgU+eFCNNVVPXFRpDjL54alLxYoo1z9HUxykypsB+GLCLlugDy9WC9XqJMa4Ma2MJLe5cXVDg2c8hzUJOE01/TRo9ddtxfOsWRjtSyAUnbDUxTyXzC8tieUDdt5ztn9L5CZ0VUw5zzphBtGI/bMliy2ZSa/pcUMftwhC0RVRksWxwCCpfgaxpKsFly2azpDs4wrgOqzT5wtCfv4Uyl7zW3ON0eomruIBxhzaWbDT6YEV+oolZmEQ43Ze8rGPRZKtIYWLqL0shLoJ1lqhKJhZ59lmSSzN6M0tEkJyJUqDiZfNcQthCBh8HYizXQ0GR/Mg4Tuikaa8D3eNEbWHqzyBtSRIRClTDKEO+uTflApFQSj+f/Gpdiu2UEikUL2NC461hcBVEhZ4CptFIDEiKUDUMTWCnSuRDVpbWa1ZnF9y66sEZzleRpCMhO85zkb8vO4dzmvuvLIkpsDwS8jpBp2jvN2QbODeBcfJcn49Uekd6oBh6w+XS8fQq8mSIJGpszjw5P8PuE4f1Ia7S+Cxc7DznQ2CbE0OY2FvDrlNsrCZZj9JCZTO1ikSlMD4zTZec6ZHrPrGLwuMQ2ZHJpiJGod/tsc4Q9hODL6AZSYoYAmG85MmTNzk5OqG+9UHaRcOJPiJFjbaKtm65c3ssEQshkaaBpEesVSyPjji5c49X7r2fWjuSCPuUCiRi2MK0ZbF7TOevICpyHBBZEAWSqkiuJfQ7lLWog9uYxV3U8X3icsMUoZ8ifUgz9EYVm0GK5BwRlbHO4uoKCYHtxQXXF6ecnj3DR08OA/3ukkcPz7nod6xCiyNx8fQhldLklzLHt16mrhusNKWW8xFtDS/rc26rt3mq7z2vmYvBHxAH4wf47954yLe+vibKGqOgtXMm45fi6ALm+cLzvNkx7sW2p2pe/H3KiL5Jprt5rBtVUX7eKGU/lPvYzWOG6bmv/Pm/lFQ+L8aim+WX5vf6V+AopwttF4pBO5S6RwFt6/hffeQOP/3Db5aa/4ZdUEK7gJtewPL9n3z6nf/Rs+GPrU9a9Dxk1u9x+f/u8543S1oDWeiMYsiGRgmMkZ98OHzwRy+H10kJald+FMnlSdI31IIMRvHN3/AyyRgkJnAanwRrVPHfvNcn3aCrvwDZbWuq7/oPqL7j3yf81T/B+Je+n/APP4O6StDqghSfj5oDzMrzUQJrtS70KXGgwpyZ0YH2xddTrhdFEsEEVAoZBU4TqrHIOwP+z/wjgvqhOdNGwT6RrYJOw2VEKV2mf51BLiOsSxit0hkuQbKgp0zuNN3/9vcgzqFMVdbIVfMl2dwVhlZBbBfkJ1RG4UfPb/1kD25T7v6hn3Hptnxg8sjv4dNM0rJeNESrsNHjKk2lDaa2TKkEwzojWCvELDhVaIS2NQydozHFMK2V4IygtWKKuTjGjDDpnjR9ktiPbB+8yqb3NF/xMUJdwAC1NUyNJtgCV9CSUFmhdY214KNnkIncWfL7G+hW7Lc9jQ8M24nYHqBzg7UVIecyGc6Z5CN26om5wqwdOEuQTOUsKmauH7/Ng5/5CbrrntpBJY5Kg/7ggLz6EWr3MiOm5EPMietaG3wWlC6bJqsUKWdW9YpEYPna65gIDx884/2vvMTLL7/MboosKs15jBgldMsWVXdMlz15jHTWsLIWEcNXtg350BFiJu73HFYtt6zDO4UzodjAY8SHSK813mhuW0uI8MAnHsaAqS1BFOdGcVFBdI6YhWwALaRYAoG9j6RdjzElb6G2iiym5LuEVIplVRqpdeM4OTrGtQ0576kMYBWoyDgF9mFgoVTJDDKW2mQ2ojlpl9w5uY0/v2KKI1kM66ajsY7WKIwzVFZT147NYslmtQHrmKYJ3++pxHDUHaA6oWodOSqM0iSJFFbqRD8Fll1H7z2HV1f0JnPvzgnH9+7iDFxcPoVRc3B8xOHJXYYwsFmtOL51TI6RMXkq15RwUl08OaiAtF1BExvBZUNetnRdg80KUQpnDMlHnDEE7zGuhESGWDaVteuIM/7eyI7pqoIK6hk2ESqNrSqa1YJqsSlbTIlYKogBYyuqtsMZGEdFFEHHks1DZUshnwQrinqaSAZypZj8RN11VEahKoeWTJM1UikabUA7sjh0DGQFcSjbUat7WuvoqgZdtXjvQRJGK8YxYFyDzoZFu8Ata/oHHlNnUgSlJ5IqREQfRnZDIPiEMoZbB4Yx13S6J1lNVZWg20UbUTlwff2zrKqP0NYHoA2LRcey61gsF3RVxdYE7Od6KnmbbA45PzzmibmFvXxGtzikcsLpomZHIiTNZUxcxsh51LQxY7VwtDyn+9w73Hn166jrDmUyfghFliuFqHVTjN0olbOUfDijyk5JUYAGIWZinJimnr0fOGwXNC6z6Azr0WGUxaXI4S6yXiWeETFMhBSoXFO89SojYjBa8DnNREOKx8WYeYcVUAhTjBAzOquZwuiwIaCGRM4DKUvx8uWKrYbeB7TTmHbBKu2582jifX2GpWU5FahGbxySIjpmNm3LctFx/96Gfrxm9ZIj3y7X9NViSbrrUZ+55jM/E3n0VGM6hZxB8oYLveCNCI/HwCZn7OTh/IyLvOP+gaNdHdL3Pf0+cpmFPie2+8BTpXl7VCytYlkHautoK4XJPYLGxYAeLniUEmcRrvzI3gGmIeuKMUwMV1sg0wdQImzqIitS3jP0I+PTSLM+4fbtD7LsllTtkmEfGf2EbSqWB7e4dXcgjxNnaiCkiaPDDa989MO89MrLLDZ3uTi9ZFU5llVF3I9sn57htu/Qjmcc1C1tp3gcIyGWXMDkFni3Iug9xiqagzu0r36YSVoudiN9P5FSQpNxRqGcw0ePhJEkkaQVTVXkd1f9FRdPn/LwrU+RYmJdO853Oz791iM+9c4ZF1PglWnDh9qa4fScJ6FAYFTnuNO+TFc3pJSYdnsIE1tr+SPd2/zG+NJMRktFgkcodWBl+baf+TQXr/5iDmooIRD23S3Kv9iRNDdm71pR5Zl+rNXcEJWtkTK2hMNqW/4+l8+DAj7PPKPmBQC61I28gHMB5d++63Gfy/1cUzLc8jyofhch71/Xk0IuMQ4axjHTNIV2WrZLUFvFv/W1d/lDP/b2zCyYdfGpDMKeL05S5Ccv8+s/+fbu/i9dVw+r2qBDAvc/IxpezpmIxu0n6kVdVrvG8lf+zme/G6W+EueKXiDHGSGYX/h7gI8vG37pVx5RUTZKFqHRCrIQUC/oeu/VuXmzzonJz7ON6q78fuMe9+3/Hvab/9ekH/nrDH/+TxP/+o8XKd7CFInbQsFeoDLPm6hsBR0p14IkhczqZ8TxnNukmCfBgPIlfFIoaFStQaZ0g85A/Ly18lKyk4r2D9VA3kfU/GsUAp+gG122TjlT/7qvxf4bv+YFqtLUMPaopvvinz5jieOAbVpUmsDUeIG//9kzHuy7glFPlO1dnvHxGr7Lf5rbq4b14RHRaLraManIbtcziaFrjwlRsC6So0I5TeXnwkEZKt3Sq0xwCdvvibs9udbIsiWmSNPW9NpQLw3xwRVmGFmlHeFiQCmDU5ZsHSr2NE4xpIjq96VgwKJlYIgRP3ji9oKr68DCrhhWS8Z9JG+f8aT3rOtjDjeHBNFop8kRss5w9pin/+QTyME9bn3N16DNBGLBOVz2YIWrfgvjiPMWYyMTQtoOGCXlMQIzQS+XbCWVMUqKKZcSXGmVJtiMyRYyuMZSW8uiqfAx0pC5nBSWjEyBMXjG83Ne2jhWTYMZEl+xPiabPW1rebD32MCMmobrlMhRSD7hrEWj8cqwzcJWLI5MWwlL0dSi8aKpjRAmzS4JEwrTaBbOEWPCe8U07OhDJIuirg2bzZrYT/jLbYFOxIzRpuCffaA5PGCx3hCTpx89C+WJydG6TAwjRllODpeM/Z6rfkA5hTUOp2qyT9QsuXfQYU3L8eEBx0eHtHVL1oll3aFtg6kX1Msl/a4HH8iTp2sXaBGo60JZqzQJIUZFJFNlgzFgK404x/tfPSFdH3B8ckDVGK4ut6ikMUnwV4l9dU5QltRkWp3xVuOMRmSC3ILWGJcxdUvKCk9kHALK1bRtSxawyqEqTZw9LEbK1iYiKKUxlUMlIcQRjCVLYLk8Qe7t+dSzB6gQGFJG15nlckHTNWQrZcqcdQnJXViCaMYhkKs5AHXGtSuV0ZIJIpBLyGwEjKmJUyRqQQUhqYquqjCSGaYB5YXcLMp1LQl9jAzTwPmjRzx7+BD8yLA5QFc165PbkDNN7VAkmtqRsmCsImXNGDR1vcaJJmZF31+ATrgKqirTT54hlE3u40vFHSryRhGvJyav6XOmqcqW22C4eHpKjltMSjw63fLyR4QPfvSruA4eEz3tWrF6RVOFwHYL25i4VbWYLIRYY3QiNS1xP5RCSpcJvohG68T0ZM/iZz/BR37RJbcXS8btgGnb4q+ct8QF5qCfiy8sQtalMSYXEmGlBa8zU5y4OHvKZX/BeHDMMFyQUqRJkf2QqKdMlzTtNtKc7jg//RyLlz7MUi8Zc0AGTd26srXVNxvrmWpIoVqJKLQkjg9PuHvristxoq4KMn7nPWGYqA4ctS6vsc6Cq1ua7MlkDkLieBo4MqCspb6leP9HD1D3j5n6iKgrHvUTY87EXQ/Ht+nutVSLWwRlUVKj6w5jheP7kWdvPoY+oU81dRAOlOHcjyxV5MQnWus4JDGmiX7KdJLI11u2MRF1oq0rNLD1ZSC6HUZ2OdGqQNsJBociomzPK+uGMEauUYhtmJjY+Z6oAiYHVC5xJ8PkyUpTVRVRabKMeA3V5On9OcPVKdVwRtIVHRXJVmjj8EFo25b7d1+m1pZbu5GQEs2y4eToNm29IkyRrnHkyRPjjvOHn2PR72mnLU32OFFMsYI4MMaJzmSibagPTlC1o9u0mFvvY8Jxuh8YUyTmhFI9dbsuWUkxQwwEEtZqalOTUqLfn7N98pSr08eQAioEzq/OefjsnGdnA33M9H7g7LrmnSdX3DqsycYSHj9G1w3WVBy0G5ytMVVNGvekKVOZPV9vP8ePxteKYoMIYl5sHOxX8IP/+J/wb3/tx0qDmITqi+2Wnjc27zrvapxEpDRJ8+BYSX7eMEn0KFcVeNNNRtO7T4rP68biyfmCwv65H1x9vgTvpg77wkYp+Zu18ovHlfRCSvhPOZIjKDNzs36BBbOkGX7xxbUIZsaFK6Vomhff+4YiTs58w1ff4qOLmp+92IFzpVHS8sK/JHn2tKuP/Jm/8+b3/sqvu/WHJCbEmi++Wf7nOO894AFd3tCLGmLCK8V+F/i7b519YxlXlu1RuQsoqGZjFwqs4VteP0Y3FoXMYabq+Zb2PW+UfgFHd+sCU9AK+8u+g9XX/xrSb/thxr/8p5n+P38btVCFxV9p9D6VEM9GI2OEOTOFI40aQcaEboruP48ZbQwkKf4mSvPEvG2S2QOkCi16/rMqj5lLyrRkAa9gZQrYISd0ULDQ5FHgQKNXLe1v+l1kUwzb9JfQHUDTIX5AfZHoypwzUrVIGBDTkqLH+Ilv+nRpOkqHN+dOoSh5CpbvyG/RtXdYLTYMlcVYQY2ZsB/wXlgdH+NskYgYXTTMqQKTU/mgm4qsSs6FS57h+pSJga5+FWccIQtKArlqqGPEnW6RNDDdKnlCrs2YHBGrEF3CVukH6LdE1yFkhrhnd37O/skpVdLgVvSqZqwyu6ePeWwD92/dJYfbVNZRGU1WhtDvuP7sp7j4oX/A4Qe/Br7iQ5hmSRUSYfIkFNloDHGm5iXUXK4YEiTBisHngNKlgDGSSTeVlDJACcGVXJ4OcgGPqFxIjargrIhWU+VYbmZx5MHTp+yfnfLyQctyUESEDx3dxrV7kgxc+EQOxYyZY+ayD0SKkVMhJGArQpUzl7OszinNIZqVEbZaYZQj6jm8OSYa25ZSZAj4UfDeEwWmKByvHZ2xpE5z7SdEK/zOo51BZcEYy6Ju0cowhbHIXPyAONB6QR8iVV1xcvsW77y5R4uh1hUWi0yRnKAOnqZdcnLrHvfuvcTm1obNeo1tClJZsmPwQh/LtkQDtTZoBZXVZF1ob0kEHyNhNtx7yajKUltFqxWcHJHbzOHBgsEq9v1IHBUyRfaX5+AspnbkVcc09visGEKRkNoqok2NzQkTEzEmphAYfEZJpNWaxhmUEtRMSxNV8p+QPENNZM5YSsQs83XCoU1N1W7QrmHfZ2L2LHSFsS3GKKxOZdmby6YSICvBoEkhA4KIQmUpEtVcsrEUihxL1lOlMiF6giSMmnOuRBGTzNlAGcJAFEtIicFP7PYDn3zjMwxPn6LGkfXJnqbpWB4elk0Splx3rRQ/NgYVDRpHW63IaFI0CBHCUIZPSrB6JKfI5BM+JFb0bJqaMEb2/YTXNVfXicYYlt2C/eme4fQJMg4MqzVTbtkcnnDn1jHGZfS6ZtFYquuBk/2edWpwjcVKhU9Fr5/QiNGYmfIUs2Kc/a1y7Xnw9mPefuchtw7uFfohmSBp3uwXH12SIhUFTVKzGqEwVck5k1BImBj7LReXz3h6+QSRgXF/xtBPxL4M0qwHO0TqGsyzS/z5BburazZ2haprmDI5pSLf1pqcC0SmWNEMJhWvT7aOOycnTMNAu99iY8DHSM5XpCCMu8idwyWDjjhlKAp1gzOOAxW4td/RpExeK/S9ltUH7rN5/32uTy9ZXu2ppoFRHH7o6VNitVgTXYOYGpUdpBaxQrPeYJcXpG1A9hmzTzQycuSFO7VlQaLTijpN7ILgVYXShsvtNYFMIuEqy6JpkcGQ+p5hyiTv6eOeZpSyTTDgumvsbsAmw2AaqmqBTFuCD4xxQEJEqwqrwaRCEJSUkAg+RWIUYk5EwG+fIKcPwC1Qi0Oq5c1rqtHUmMrR1AvEezIGqWqatpA9wuSpUEjeMpy+TXryiJQ9Tg9YP4BKKCOk4ImTRzpIxiLdAd2tA7r1CmkPeHK2ZTd6REVEpfJz51Cyl1Iq0mpJGNtgXc3YX3P56BlPH7zD9cVjQgIz7rk+u+IzD57xZLtDsqbSFU+vrwl+Qsxt7nSedHXKxSPNolvhbjs2bWbZtDydDKMSDtPE/756wm/Pd0DqUg/oVGR4qYdc8xve0fiPDYx6WaiI7/G5Udao5GdvUkJV1edlXpbKNb/YCD0fOr+rvH53oyRp3gXMzcgXNlHz14gIKobyeNa98El93g/4Bf82p89v/pR50Xz9fE/XF9ottCqQCm3e8whTAK8K/fK7P3jCH/yJEWYqalmZzz+wKXUCkvnBN89+5dPz6Q/d2tRfVgkefDmapVzoJkEK0cYqzY998uLVn7ycPnKTD1PGibNZReamiUIH+Y5f9jK6aEDAlrwP5ryafxWO5Ii6CRMLYzHEfs2vZvEVX0/7W99k/PP/L6Y//tfgosjdZEwon0rGUaPAA5eJGw6cjEUeRwVSK9jfEPXKNK9sm+beUr8g6ykFomfowBzUlRGwUpjIFN9LPjBly0WGXmh///diPvZLef5J6g5g2pdQti8B41/rosnNsUyYK+P4M594B/x6xqrfNMpzzDUdv3T/jzggEusl0ernG+4chd3lBf2UOXzpVQwWsb5kg4gBpUkiaKXxzpT8nRSpwgBPP0d/uWR9eB+9rMnRo7Whrlu6SZM/I6R2oP66BuqKQGYaI7XyiM+oKZLTJX57xc5lwrDlarjm9NlT/IO3eeV6ZMyRZ/4KSQ1m7+hdRkVDFoX4wBQTWReZXD2NtA93dHcnjK2ZqgorE9ZY0I7WdVitqW2RdqHynKOSytYIwSo9AyMiWd3kbGmSMs8nQ8K8taV4g6y1ZC1EzVxYSwFL2IpdHPnZT/0THn7iM3w4R6Z9ZpNaPvTy+9Amsrs848HpKd12IKWB61hwulFrojY4nTFoBpW4UJlzLL1oKgVHGVYZpqyprAVXEM+Nc3RNTTAGL0K2DmMUd1vLblJMU8+gLdqVQLrWVvg8Er0QYyrkuaoFpbgYR8J+oHKaZALxOjF5qGoHCoZhZF1tOD48JF2f8+T6nGf7njwENsd3ufWhj3P3/ktUbUW9qMv2V2skKdI4crbdFtt+GFA6MuYeJxaDni325brkgKwVJfJRl+JXhDsHh+RlRV0Lw27HtOt5+ugdrN9jmysmWja3DhlDpI+CscXrmFIRYRkD1hqc0SgNXgxht2NKjsooTN2i5+ZZ0KAgjMVnkXJAkoEcSnYPQjVLq6wV6u4E6Q64ut6i1Y7jZk27WOOcAJGkNRmLiMVIxppCkgs5o4wFMRiTi09MF+xzNpmQFAaFCREZJrwomsahrcLYhrZVECumcWCMqZBgbI2rYN0pDjeH+IfPCH2g0Q3daoO1RaqqXIvVsUj8UiBGX7aRWkFdY2pD27Vwntg/eZPdcIF1c7ht69AZhpDpp5GcmwIQGQRFzTYIYzWgxwXmckRfXhOnwDBknq6fcXZ+yr37t4i5QVcW3Sba8SlH2vD6ndfwTUWPIw4DVmuMySSjCuAmaGJ2JGNxWghTYHt2ydXTxyXfZzaA9+JLvaLsvOUqjRIU+AVATrksq3SR5YlWjMOecdzjx2ve/NwzTBrww4geFU3OWC+oDNYr1qnkRiUfyCHjTEa0EKXgqYtnoEzY0QajBIklJBujabo173/9w9zen9PvB5KfOOpb+pCJMqBNAhexxqJSptFC7TRtihz2niYGzhrYMuIuPktjzxi3PftxYCfCeHlJHEbOnhmq2BOeadK6IIO3+wfUzqNyQEUh7UDvNZWpOGiF5kixrDU7I1iJPJaBxzmjzAGVqXi0fcrFvkd04nCz4e6tDYtVjRo6dq1jmCZCWs51m0bbGjrDTgIvLW+DewVthCvfQ7gmyYzj1qCULbaLlMiSCTkw9p6UbzLLMnF3zfmDn2NdL0jLe+TNLVK3RNULtJYClBCNWjbEbFAp4nRm5xO73Uger9C7U/L2CYfhio6IUwlRGZ8ixnskZsLQo+9a6mpBshbWDdcx019O7H0s3kUTqDWAIkb/vKGzxqKx6JQ5f/KY08eP2Z89xQ87jCj2l0/ww8DVxcg0xnJNR7GqLOc+4HPm9LInSORgUWPEUunPUHuPeekV2oVl2XY0cWS7n9iEp/z65RP+gn+t1AMxlgufqcp9LB7wlz9zyrd8dPnPWqh8ac6NMSYlUIWMx7RH14vy/6d3ASneVZJKjmVoZExpPlR+0diodzUiMSCUXM6Z8PX8a5SiUFJvTorzpkvPW/ybwmi2fGjzP2q8co4oZV58bYozlnv+ui/cHGWZtb5fHnmbUppaJ77ll9znD/7UI1ChPF83GzQRwBbNXsp88mr80E996uK1X/kNd9/8cvMv3nvAgzHlfUYGV3KW/uIPvf2bsPr10ijl8oG4eZFDLG+QrPiqrubjHzkml4ELdvZjxPkHfwHg/pd3VBaQWdPq3rU27dboex+g/vf+AM1v/b34P/f/ZPx//xXkYkC8Qgdgl1GTlJwjiq9JbpqfGtjHmTZuZp9bgRNASXN/vtqdJ7M3GzeRjGSF1uXRVMioVhdp4D6jblk4heq3/XLq3/AfFh/WDHXISr+4EHwJNLNBNE6BrmqqmAii+S2fnckyacYq3eDUlUAIfPf2E2wP38f76ppsGowqoZLGKNL+kv6yJ4eIqVwJZkSRQ8RrSg6NK5I3pRWqHyD0xPM9e0am17bYBsbYo3LEoVCmYewTzgbaDlK8IuRMPwamPKB2VxD29N6zO3vAk7hi2J6z6894/OQR9uKKQ5OJUXgUPE3n6ExguB7o+54sHmxVKHwZnCpSjVU/UfmA8RMygWSFURajNcu6oa4qGp0wQFalGFKSy/YMEFOgHeZGiqc0RpnnUATUvItUZR+rrEHZYv5XmmJqFUVKkEzmeuz5zBuf4NmDZ7zUafa7yEm1olov0HZPXXe8vjjkw/ue0ymxjb708iWnEu2lkKqMwgOnKvFmtLwumU0SWhG0hcpUiIvUXV18Kw72IigxWNdQVx23D1uqXc/52Y6r7ZbKVRAT9+8ccakNTy6uyJKx1pDwXPZXXO33MCVOksaZmqH3oBuMNWwvd9RVy9HyiI9+8EO88cmf4+3TU9K4pxsCB/WG42XD8dEaGkeIExITUtkSsKkTWXnIJZspawjZM8VA48pzrpSdJ7Nm9vgIzhqsNsQYsVWLrhwxTRilaK1h2F+Rt9es1itMLluX/W7k9MkDVqvN/CnKBRMvgYTFpzQ3wUCKjFlo4qIgnpFiENYabYUULcSRlIoX7Iac2DpNbQ1eFBqPsS2L1RFX+4lWH7M6ukPXduX5TWVbJDkScym0HXPoZk7zHKusuFXO83uvBKYaJSDl625ugDfPTfATtXO4qiIIhOGiRLzVBSXv6oajzTFnxhGNYbVas1ofotFMfqSuLEEqlIaUy6ZUIRgNbdNRm3Lt9DHy5OkTtr1H5xGjHSq7ktMXEzIHDOuk0EqTVMs4jpjJEEUTdwl3FQljRK0FxkQeA8krlk2LqkowbBz3GH/Fa6+/zuMRzh98eh7+lU+o1rFAH9DoLOAsyhXwgImecRyLjFMUJkaMcUABWSglJClyH3OTsnBDhKVsDJVW9OPA+dUl0xSpXcX56SmNLq+93ExtsyoFaBQ29YbQbsDWxDihQlUGBIAyUsBM6cazVIYvpfDK5bVylm59xHLRcL29QCWQtOFqzITxjOx7jGvL8zNdUFtoHJjR044JHYW+qugFqvMdsd+x88JVb7hOlnjV05K4vtpS+5HQD0RZoZuO9PQJhona1lz1iTgoYp9pA7gjRbt2HK8cV9eeGIUzPCprKpNprKafRrbXV4wxIEpz11gOlweYtqZrHftpYkwKhyDWIdbSpy3763P08i7Hm3uM/QW1MVRZGCWDKCQXr0YfMiqMYCAHTT9EkmisFkyluB5Gnj55h+V6yTh6lEwYcwfF3Fwqg9JNyXnSiYRQaY0OHq7PiLtT3NUzGrVnVWUqI0wxFAp1TNicyL7AJkyeqNsaZaqS6eZ79qMvmXpKUWuDFYWPgZQmRMp1AqWw1hG2W07ffptnT5+gpx3RD/S7LefPThmTEBIctjU6xDnvqwxKT8eJ0/MrpqnB3jEs956r04dYCeAqTu5omtUdnNTUOrOLmu/yn+YvcBd0R2GozZIsBEzLd332it2Hyj31vSYii98V2nD9LkvCTX00DVCXgXLJt/Tl721dtjnvgrr9U5sP637ehc/zE0ZElQ36DWHv+UPenC+UDVK8/5Ij2n1B/TY3R8+/7gs7Tq1e/KzzouO9PK4gkvnKDx7xVY3hZ2ZKawG+ybxVCkW3V6Bvr//NH37n1/3Sr7v9nzvNF4+O/+c473mzpJQia3BJ8EkYdp6/9sbpN6M1hDBftNMLI5eedWXAr//Ke3SdhZAJ5mZFkcmiwChiECr3L3nDZB3kVMzW1hTEZIZsK3S9wNQLaJY03/t/pPoN/zv8X/6vmP6/f5H4qStULEVsNlKmCPMGSOkMe4WqNPiSWQGgkkaMzGRFPYueZqmGgIrludZaUEbIqaBgxZkCibj5iF0F9L95l8V/8AfKB9vWZa3sKnSOQFXCxL4EwbQupxJGnCeCqvjLP/sE8hFIKBU2gPjZr6b56PCTbKJj0WSUSlgt5JQIEkh5RPsdXG1R2x1y64gwN1qGEtonFhKGRtc43eCIVBIxOZc8BJkY0Qypp06aq2iob62IH+gIkyLkLePZQ3rp2eoEfkdz+YjOnyHRcvbws1zsFwzDlr0/I/TPsKK5bA+QGJh8LlP+hYPLHhkjKhuUqZDki5wmGRQaazJh+4x4+jZp+RLJLQgJWiM4W9E5R6smDILk+bUMU9EuxzhTsoSgFFockXnzOov2Up4Nk1qT0Lic5g1lKgMzdLmRVw0Q6CfPk4eP2e56rusVexSrbk1yPSq9xeJo5KXjil8W7xK15UeePmGvC+Y5I4iGrDXalrynZ0nxcxK4haFWihpDioqQhQmQpkW1NVmNZElYJbSVpmk6um7JbhpZLhqYAsN+4rBu+dgHvpJnl0/Zhp9lv024xnLpt+jQUyfPsms5WR1j3YLztCXETO4nPPDB+x8goHj1Ax8g+MBb7zzE54EOWLYbqsWK7AplJypBG0fyiQQgYDFM0TOFEg6pUUQbIDu0VExkgpSmP80BotM4kUwhzwmGSie870kxYBuH3Rxytd9z5/CYze0T7KLl/Oqax08ec3R4xP07txBlShOsDDEBKhNSJoaEsosZCSwoncmSICaUdUQ1N8jZFPnXLPDBGJIxBGPQCaIkFhZevfMSXdVitObu7TtoV7x7qEiWiGQ/X6ojWTmMsRgjSFZkIioXcErO5WfR2mAV9GMkBsFhQAtOihciM7C98iw3azAWWxUPhqRASjBlRde0dOsNxmjWR0fUbV02yVozJo/JCVHFpF328wltDNoKzjlEhINNxcmx43Jn6PcgPiPelwgVW+HqDdMEkgyLukbXLXvf0FLhmg7pMqnZl2BR12LbFrNY4RYrjIwMucX4htwndFQ0Bx1nn37G5bCnarsiNxWDREuYUcxZR4yKJMlYW/LiJGVyUuAy2YDWeg7TlRIQy4th2M2gUOuybdKqgE/67TXPnp0hMVO5luXigNYJ1E+40nuImYkycFSpvCdqt4R6RdYVGF2UDaooO5TYAo8xGkLZYmUlIIJOGckBz4Socg2IRtE2a5ZNJI2CkVsoVzHudzx96qgXicpq4riHrSaPCXTCZM3uKuEHw2WGpxOcjwEjmk3rGD1cTsIYBJcqtoNFXSmURCzCkwFsUgwK2pAgK1xlqFvFQRama8HEhJaMcQlnDUmBBGG/H6i6QIwa0RZciw5QodAxY61G1xWSR8RrtjEh1RLdNOixLhv9NCIhIMEQjS25UcMOKxqxBYHdR1AqFeItcL2PfNLuODKRTYAqBRi3pNUK021IpiHbDpUNYi1jVTFOgevPfZr46AFLldnUES0J5wzeCGRDpTWqMgQs7EeGyyuutlc0B3dREVIckeDBFKm+doYsmSjgsyKEhNUWYwoBcbu75MmjBzx99A7hekclI2N/zdnZJdupZChamznsLPTgcy7B7taQteJ8nHh6PRHVVVmyNEua8ZJnTx9gK8tRu0CrNasOxijk4YrvWj3kz6UPzCIjmRsPB3iYVvzNNy/5tz9wm8qqGSH13pyb3COgFO1hgnZZ6r26Jfs96qY5uvERpVjqQNS/2LA5heKv0KZAH/5pX5dnhVC+wZbfbJvK5upmAC5SPsvA84H+Tc1YCDizj0PSi98B+HnggF/6ozVTgs3S8p0fvsXP/Mjbsz+JF/4qrYuvnfJ3f/FTT7/99+/Dfz6TPr5s5z1vlggR5yxYQ54SP/apy5c/1fuTgpTWvAirlZlAoueVp+bbfsl9hgytJNyN0VRemMOc3Phc/iWeebujbrp7W/6r4QXtxDjoDtDdAc33/Ec03/27mX7wzzD+13+S9COPYSyhjjmX/KVyKc3gBRVKaKyiyCPKrz7LbAKoWj1HyWZdtknwYotZGq703CPHgUPd6Vj/374PWR5CGEvRPUvuZJZEat/DlwRfWYI/J3HEseff+cxUcpXyvA7OccZva9g+5Lsf/TR6c0KjMt4obNqXCYhkQhyQaUfaXzFtz9EnS/bDDqU0lkgSIU0JUQrprxidQmxE91typckSuL54RG8qrsY9i2TZn55zaB329obxvGJ3+YhLfUEfB1L2bH3P5vyajQ6IEa635yQ1wjSh1R4tgdq0SNVQrwyHfabWDXWjaGqHEY9NiRxGxtRjXYWzDl01mDriTx9w+bl/zNmB4+ToJVqrECpMVZOVIOTnoZRlYlhkE3n2K0BCKwsUVHhW4GbkvjCv36VghsVYlBSJXpo9S6JAxKFVCQwefWQXMue7gApCTBolA+Zgh7q959Ae8VF3m+1keRQGPnH9dMZkK7SKKDTGGkiaoOHcB/bacqAtR9rSyESfPH2GyVqqqkbpzN73jFGwOZEk0Y8TWSaaxhWZ33bkwFW8/PJL0Gjah2+xHwa0M1ztBpxoNosFx6tDVt0JzfqAut3Q73qenT9iip7XXvsADx+/w3p9wAc//FF++Cd/gu3pNUppbh8fcrQ5oLKW7TTOdMVc3qJKU7kKqx1T3BFCQGFplKJJGZsEQkQEUp7QGiqlUWiCUmQyRs/yGyLKKKrKcniwZrVasXOWo80R907WpLqi320ZpoDfj3SuRZoK5ww4VxDA2SPRk1Kito7KQNvW1K5kK0VcKXAFpDJYUinOdS7eizlPpGyfMlksXaN59f4djo6XaLtgtWjI2WOVp8qOYDRGJZoYiwTUGLTVBSmdc5GBiiPnSERjZ49H8epmrDYsGo2ypuTvzupbMQanFFVdodMCj8aHhCgwJOrjDQ9WS6wSDg/WHB2smGQihQKGMZVGzxJepzTaldfLWFvykSSg8pKmWtG4BV4HwhTwSeGDcLBcc3JwD2evkeSxUrPYnHC76VgvVmgq9jzk8qovXqhbt7n/8qu8cvceR13HMCR8WKMfaNyTCEPDO5fPeOPBGyVHZtkVMIPoEggslGYPKWTNeTJuXIVoQ3VDSZUE2c11zAvfEmRIMr8vAWWQlAo1UkdizCil6ZYHKJc4RNPWCuM+w14MOpVsLp8yxEIVXS5X5G5Je0OYzUXqnaWEG6MjOYOSWamgdNkwCfiU8JdnaOUYc1E0GF2yBLvFmiywWB7Qdgf0cWLdCUZ7otkTrCp4/nULDQx7xaNt4lzB4ylxGTU1glcTTy6EQWv2KXMyKZ75nvF8QOUAU+DBVWSV4a5V1I1FOY2KCqcyy7o0oDIKkyhcKJVXNQ8gUsyk6FEqYI2Atoh1KF3TtILRFmWqokJILcF0dM2y3GvnhjYmkFiUEdlEUoroFBmTplKGqMsE3aTy3ibDzsNnpecVJ6w2DSs/4C+EfhhQmwljG7R2hFzhjSE4R5g8bndGl7cslVCh0TqTYyInhUbj2gZRkcvLgf3lBbukOHt4xOHxXZbVqmTxaaEyDt2UBjmHAgbxoYi8ra0QEv1ux+N3PsezJ4/Z7s6RYcfOe/bbHVfbgqevLWCkgHqSwSVNlASiWFjDTlvG4Zp34oitKurW0bqRpE5JrkUw3D5+nVy3WPFE1/Br/Wf5c/kYqgOe+5m1hmzAWr7zjT271yNkjdX6OXH6PTlxKrWna8A6wl/5Y9B06HaJdEtU3aK6FapbF/uCK/lMog2q374o+mcUP4CY4rMunn1dpLZkJOcXHiOAMBXhja5KPMJN80jZmiv1BdI7SUWid/O179pG/bzn3QPxKJ+fF/Vl0DnmDNYI4oVv+8b38Qd/9B1mbw7zRajU1D7MWyTFz/X+9U+8cX7yi37RndPqf06bpawMOUastWjJ/MAPvfPdKPXxgoZ05dmCubqfm6aU+YY7Sz72+iFG8vPwqTyTf8xsYlHvdcbSL+TEUKAUQPZT8QvdvNlu/uuH+SajUHMDUv8vv4f61/424t/78/T/7Z8m/cAb6E6hlMB1JjuNIpNdfv6tJJcbZjH15yLfE5gZcCj9YhRQ7qOqNFzVTFGaBPOxWyz/sz8Kh/ee/ywFb2lhuEKZukxDmiW/ENLKP+v0aDpJaG34W29dzl4lADdPMyKoGuIAD/4+6ekzzGZFxuLHa3yqircpJPzVGTmMwJ7+7LP45cizy+vil7COJIkpRyQHjh8/QlzAppH+4pRtW3MuirO3fpb+VNinTJst6uIJJoys0przSnN++pBdtMRpJE0ZiJgEer1GocEq2hypTY1TK4YUWbiKdV1xdNiy6BTJa4IPrHRCG0UyCi8TYxpwOVGbBqKBS4U+PePsp36cJ0vLStUc3r5fTK0mE1VkosjwtLagM0kzo3uL5wgpfhlRUvgeIqRcNP3KzNeaedCAymhKFk6Wspf0g6epNTFB5SxV2xEE9iGxwdDHAQkJ9/Ih8bbBKEWTIreOHbdOV3xme0GlHEY7gvGolBBt0CLUCGtbcjrW1nLfGN7KQiQzakUMnjbXYC0kxeAjWkf24znbS0G0Z7FYIdbQdAu0dQx+x84HYp4nvqqkgjeu5e7xKxwuDjDG0a7XnNy7w9NnzzjbndIHT9BwuN6wqRoWJxW3DjY8NO8QrKY+XqHbugRGm9LoOKsRiUgqwAZSJE3X6DgVJLYWdK0RIkEyMRaIClZjbQVkjEolP0o7lNZorXBzXk7ddRyuGvbrBcuDJV1bQ9vx0p3bXFWGVbfgYLMAW2NcuQbGlBEcU6VwWmG1o63aQq5rKipbF7BJjoW8mhMhVEjuUJTwWGMMVsmcWzcXfLomzAAY6zYsO4chI9kjIZBzxxRLkWkkonWRlcapkLpQBm0qomQkgVYKVzlG72mMxTcNguCsw+iMU3kuxEE5i0HR6o7JKLz3aJVJKtNfjqwqhW8cq9Zx0Dn6lFm6GqcNummw6DJoMqVhF20xZIwxzwemq+aYw+6EcTdwHQZ6LyhV0a4Oeen2MUo3XKdECIrD27d49ZX388q9lzBVx6f+0U/wTy6uUN3Iyx94lQ99/KPcuncMKtHUCm8W6Ecr4sNz9hl+9Mf/MW+8+YiX799FGTU3OUVGpWZCIDdqAGfIYQ4L1mWAmBBCBK1yyeZWueRlqbLFS2UMghINutAvRSty8nRNw8nRCavNAbv9FbuLLbZu0dmQc0ICaJ9RXhF0wYJnlVE6lAxQsWil8JQsOi0yS08zWgkp67KRmXPxsnb0ux1NXbLkpsmznUqYtEFYbpa4KbFwDSeHt1i0Gk/ErBPSPaVVme7gHv5gwc4/4Xp7yVYS05QhJfYonkbwu8C61ewC6FHYTomnlxNKhGnIPNxn1h4ORRMbDaNiejzxeuW4Uxk8RUqqjUPnsulbqEJjs4biq3ITMfdIcihdFS+UyWBqtFhUiJidogkVOU3IpIGeNBd3LpcAbavHQiV1JdvNWk1lFWiDjQZrCv1WvCINkc8+2XOnXXD7yNIYS0JT9RNZRuIwMCpHVIYkijpnlgTqtsH4nrgbMFXJu9JisLZGHExjYPvgGadPL7hWmbzouHu04fDWPar1Ldr1hiw127RFK2E7jUgsKP6saoJotttnPH3rc1w+fki/25FzZJdGtrs94/VA8InGakRgnCAQMXXJWIsDiFa4SnMQNH3X8qwfefzskgpo0bh6xfWzJ+RJyKnl7u37JR+ualiOnu9wj/l+dVg+wOKKAkXVpcGYGv7Bgx2/6n0H/1Q7RuJL5Lyx9YuGo79i/IHvJ/7dTyN9BieoWRGEooC1lga9dEil0ScrcA7VNqiuga6DtkFXNaqqUF0HrmyzpWnQXQfdCppFUfosD8sGa7EpdGLblPs8qsAf8ruaGxRIyacrzaUtCh5jX4AbcizVgzbl/3+31cK6zwM+CAn1nrcIxeccgQ+/fsgvOVryQ+c7nk/3b0papcvvIQnQr/+Ff/jwN371V935vurLRw7/MuQsWYUfACWYyvEDn3z6LXM7WTrZG0bBzZZJFFSOb/7QbdrOYE1J/LU5YWy56BnKurb5V6BZyuYFvlDbd5FN3t2h2wqtZ9M9lOZkeQhhwv7q38T6f/HtxO/9O4z/7Z8g/MWfKdLMpYLdi72Z5GICVC9QEOXvnwMeMjndNFOq3ItT+TeyTbBSVN/yIRZ/8I+gjl8qlXSKhaZka5h6aItHQsJYLhBfgslChwdVkfs93/YmzJU95Al0Q8lSiLB9yu9458cJriZNEV0LTx4/wdpILxNxP6GGa5r9HhUmzp885HG8op88KWm0M8QcyTmjckLOL6k12M6Rx4FgIntguIrshkRSEJKl7XewDzi3wLcwhIm4D0gOZdGZMtlV5KOjYtZvLMtGg1rSU5CvlaaknHvNSilio9lPmcO2YWk1Kk+cXu44O3vEwjlYrlima7SNmN3I+Lm3Gd5/l/Tyx0naggiBhLaapBVqpsIoVW64sQhw0BjyjNhXUAYLgDKGLDIXBQCppJPnXIp+KBMsMUUK5jT9XoHSdG1b8i9yRGqH7Sw+TOiVpTsx+OsRUY84WNxhaTTWFomYcy0haCTtSap4SBbWcNe0WAlUktkEYeMUkyrxATF4YvJY0xbzurXYasF+d87Fbk+7amhaRcyK7uCAGODB6TOutjv85HHKEEVxp1vy2r3X+Oqv/ji11Lzx4LNcDlsyiT4OsxRs4vzJE+4drQkI0WXu3Tvm0YM1XYb1yQFeIjaXjbWz7nlgdMieqqpYdQ2tPmShK5Tr6Jzg6momhuXy+2RBWVcw6saQZySvNTVZFK5SaMns93uMMcRxolGK1159mft37qKbBvMSbC9uUzU1x0cHZFdjdJHKSCrBlTn27PYDGEdbdVRNQ11ZGqMJGBKJOgtJZ7KfkBiwVhfAALlcN5Qqk+HaMU7CftiRfEbngNGaylmcakE6kkTaVKSFGopsTCmGoUIko0yNuBqFkGOBPNS2yA9L9k8o3hdTmlCjb4LZFTFnnFYFTuAncoiQhSSRfOxxIqTRc/+111kdHNLkRNd1hJhpmrY0DZLL8ECXYUDKmcoYQsg07ZJF19BWNVNMnA97rBYOFgccdksWlWPry+eqrStevf8KH379gxwc3yGFQPjwR0j9xLDfc/L+lzk62pC9Z7I1fhS02SDxPvsgXEvNW289or/aY9+vULn4TlMWgghOdPEXqSInt7p4BskZlUKBwUh5XioDXgoF84Z7pwA7Z0YppcghkHzCh4mUAtpZVodHHGyO6YeSmyNSNhL9mKjGiEmaOhpMnRlPt+wuTjFXjwmuQ1SL0ZacEraSMrGX4isVLWTJpCQoLOIMKiXiGMjOUdc1N5Advw/4NDD4AULGrNYoV4J5eyqWzRqxBnuywZy8D1mtSdceqgmVIcWEyEAcM0/6yDZlNl5xFTV3JkMKFbvrTNKB3Sg87SNjULxtK4YKoob+MtGrTDwS6gQihsY2JXy7dsV8nwvIQkhEmYhxi1VrtK7KACArqsbhMJhckPm1bnHOkJ2DMaFJOC0YV3x6rnUoUTiTSaVtRxNwtaLyBZJhnUIFy7VPPDzb83i15d7ykGVraJoGYsT5EZ0mTNwV71J2OBNZtQqHJqeKnMZC2otlu1i7qrwGwbMfBra7kb1KhMePOf1Mw2q6prmXsLWCWGNSKIO2HFHW4LRD5cQ4TFyfX3F9dsF+e83Yjwzi2U2hSCHriuWiQYcCABm3A3sf2By2dMZQuQhamMZErRxSVdh6YPCR3mdOdwF7vmPReWyuuFo+oV12HBzfppLE4brje+Izvj+9WrxLKoOYUivEDJXl135iR3z1AFHz4PALdihfkp1DLgHMxhgYe6ga6l/+qwh/6VPFE+5L45u0LuC+EdQ2kGwANPIzO8TIrD6aB99ZI1WJdNCx+AGzTqikC3RJabLJJYvTz0OVWpFNQjmLWjrUuka1Nay60nQ1DbqtkLZF1U35c92g2q4AyLoFqu2gaVHNAtolNC3m4A60K1gcMBcZz391JV+G+npeCWqr6FLk17x+xA9d9eXmAPMgtUBTiOU5RWf+mzfOvvMPqPR9X05qwXsvwwOqWpNE8cM//uT2P5niy3NFD5RVbaGe5GLmKiJtvvNXvEr0gm1Vkd3NTUg1h1B92RulMIGtXryZkgdTchHKn29Q4FKaIaNffHRvGqib5uNGF+pmr1B3gP3F38zya38F8jv/Mf2f/i/wf+ofohpD6iOqUSivnvdIwhzIaYEwm22TYJxF5udPBFRTVrvqlZbmN38r7W//feRuhdL6ebP0/Od/l4FRfaEp8H/i+AyVLtQVVEG8x6RwejYHKsV57/nU42sIi7mJnKV3zGFsYnjlzb9GEyeaZkWuoN/tON0+5vziGcEHhtGznibuqsSqqnj7zc/yzqkm65aUR5RtmSSWDJyoyDFx19aYpUW5ihAmBhk43V0xWYVWNcYZFlrhg+YiJdSmpa0zdVUj2RC8FDJapbDtEjK4MFA7cJ2lTmUDF6YRoyfoB2y7KFMfrVGLFt04xuB5cP6MN37mJzhed9j79zFP36bzHjsJ5nzA9xEbBTBYidSuLVlGxmJThgSqc/iU0amgn+uUn1OwlJIyuVYWQ/FGRlTZasjsHRRFVTtEFNEncrEssd9tqV1NbeY8nsZyReAwV4gogkv4NNG0Dq+vuRoH5KJMRSsxWNOiFdQqkupSXI0ms0iWg7ZlcS1c+kxXKRbakZ1B4cCEslkIiZgdS2upq5otlhQC0VcMvkAPXFcT/cibj97h0fUVdc54W0IJbx0e8w1f83V8+ONfT/QDF37HT/3sT3K+7PB5Yp9GrnLkx37sJ/ieb/8WKmfwMnF8suG1V1/CBRgpfgwk4dquYMm1EBVo3VDHjNscwOaIe7dBkcu2zxiU8ojRMJOu1OwxEkmkGz3srB9HBJHE4eExOWesKO7eucOyazi5ewJNg1YVr7zkQMu8UdRzmL1BKLCErA85meWVRluMcWhdwAhImreMCSWRrJYlB0QymYwlPocsQCnkfdjh/cg07tE6ULs1XbWiaZcYU7TwgsZI8dNkgZQCWQnO1diqwxhX9idS1ppayfMhT8xlA6pumhpAG0sMcdbZF2/YQS5eO0UxIE/ec3LrHjlmbFXhmgpTVS88rmisepEDhCrXx5J9UkrVOMHJ8S2cbdiNV7z15G2sjbzvlVfpbMv19hrrhMlDvbS8fPdV7r70cuHNVDV3Xr3Par1BZeFy2jNGhRfFdL2br/FLqu4r6MXzbLfjqZ/IzlKJmTe6iaQ1oiBkQZuISxlqV7DSrmxxqmqBVp4pKJyr6ceAq9Qs3ysDsEzEKIcSQ0wJgyJazZOnp9SVoquWLLsNq25BVbsCWz19ym43YLNgvaKZShyFDsL5fsfDT/8sU5V57c4r2HrNQi+pdCCkqsBhtCWGsbxeeaJSlkzAqBIU2Fhh09W4esHo94QIOUUGL2RjCCnyaHtJM12zX6zJ2lCLQSowyxXm4D6yXpKuPTbXSO9pmMBvGfsLplG4miIXUbMfPR9nhUwTozimlDkLkctJsfOCqJ7brsFYxeMnnie9ZdrWvO8AZONYuZr1YYf2I95UJGWYkufYtez2FxytDlFJYx0o02HSFZ3TTN5Qi6K/Ttg5mNepTA4jlUyslwaqtrxWtUNpR+stk1Io7zFOU+sapyLZGMiWZmVoJs2bp1s+9eYzXrGWxVd+nLYSpvOeptNIKhCfKUWqxtAsWrR4/L5sFYxYduMlTbOgazZEHYg+EMbI1Xbksg/ISrh49pSfGy+I20e8nCPKKiR0kAVdGZamDDh0XTOMgfMHTzn93DPOz66wyZJQXPWePkBXdxzVDc45sveM+x5dRyql8ElzsDxks1aoFJmmkd4n7BRpbcU2JnoyZ9cDblmVe23yDPsrtuM1q1ijuwNc27IQy+8envF9+1d5TkmWCK7UFew7fuzRlq+/W6FMzW6KLE1iEEOdM7r+eVDb/7xHG0wKgAFXrjv213wP6v/0R0lZysZ3HiiIBXHquRxQbInAuRl3lFnmzE0NwJhKzSs3bV6RQD4faBpTBlGo0pQhQECeJTJ9yeNs5vuLgEoGbJHfiQiSNapSBboixesuWSE2o6KAMqiFZv03/iq6Wc7MgBu4Q0KUvOcmF20tfkooZzBO8+/8ilf5T3/0HZ43vnLTKMksZyy2gs/sx9s/9NNn97/xF91+2GfoZthDyGWYpEIkVu5L2uC8583S6BNNZRgT/MAPP/gORL4SpV8gIW90iYbyv63mVx40vO+kLZkC/6qcGedKnLWTN8z7mzXmvEVSUNKZ4fO3S/+Uo6v2xWO4GvXax1j8n/847b/7k4x/9r9g+v6/DadT0Yg7gcoUut1O5g8SZKuK+X8UcJDXBp1BdoL7rq+i+12/F/NVvxxieNEc7S9gcfhFPy2lZ50zfOZnwBoBKa+5xnLQCP/+GwNMpjScAs/zAEKAeMY3vvPT1E2HsZqq6kqYatgSdheomFkqS2NLMZRDZmkVx80KbQ1JdDERi0XtQIzQLAz5QDMEcKbFec0yloYjW0dSjtYJB9pgTQQFptY0ZvZz0BJ1Rrt5wu7s7BkSfAbxI5IttTVYG8khkKVC2wVZKdI0FC+CcmVxSkaScPHslDf7c9onb7OaPJUTjpsT9gcvYRYdU/DYzpKAoC05aaIUVHTIQpRMuoEIzMFtQkGKF8VMLEGnSmNmGl4BZxUJUBYp4AdJcxaOxt4E66Gx1havTlfjg+CVUFHhLq4YzgZGL8StxdKybMHbxEJGbocaLZqnAtucCUm4ksjn0sBxhAMtyJRxCHXwHBzWRZOfIlkZJCvquuPuyR3qyvF2SvjgybFM4WMonrT9tmd3vWNlKzprkWng9uaAV+6/zOZgzX6AulGocc9weUZPYoiR5APKeharDbataJXipdde53B1AlG49/rrdAcHKDLGyPMLb+Vqss1UlcyUwTKlUPP7XlsFur5BJ4DkGeeuS3MyF7mJIkcsTcyLDV/d1vhhpKkquuWi+FCkmKtjLkS0G9lxEV/MaHBRpRm5IaG5CkUoMJhUtO9JQvls3mCmBSJ53kbO0i4pmVxtu2SdoWs3iJRQTGN0gQlknhPQJqQMd6Mnp/L7xSRFfSiZsiRJaFU8lk4UIWXIBtFFHhpnea8OsWw4lcxlApBuvHjFg1C5mqAMymW0cwWbW34gVCpAidmyOQNvSl2l5+YrVaY8dhJu37rHh1//Kj7z5ts8PH9EVTd02rJ/9oQrCTw5f8a9w69munjEk0cVq+OXMFnhas1is2S/73n84BmPz89YLjtQFh0Sh64hp5633MSpDUxO0ynLGCKNF7SrqbuOoe/JIZUGmFg24FKKAOsMRptSwOQikWysoYhiyu9VMtKKTE+RsUrhRdhtL3j06LNsDk7I65ZhmKjqiegHrqZrVpsj2mWHOgUxpZE0KKKHbBS7ceTq4ozD5Yr7uUggoxSUcUoTogxoR9IFG6+NJftEvNry4J23STGRrdAtJlxly/fCUkkZKqhoi7dKPErVpEmh+xH6iDsytAcHVOsl6ewcHY84PqhpYyakicNtz7DbcXH6jCgTEkoG2+ATD3ohWcM2l3BsMwXEWqbOsFo0jLrhc3FiGiO7VLHpWiTv2I2RaDPYgKJntZ7YHIx0y5rWNuX6nX3xX7mOMO5Bt5jGsjg4QdmEaxdgaioxdJUiKYtUipiFySqszlSVKlERydCmxGJILBD6pWVQDm0rmikj/ZqLJ1f80NtPmW4/5EO377A+aMqAKyvAogZPnvZkHVAzJCWTCFrh6hYxhqQitlYYLJeT5/RqYEiJkB0pJ86uPenTp4TwSeqQWHcrFsaQjWFIiqBb/GKLco7FynH3/S9zeLwmBs/l+RnN6SnDtMc0hlXX0rqOYQocinAQI1lK5lznHEllVJiIWQhD4NiPjONEzpl+SnhtWL58m9dffok7h0d0mw316oCurmmqBmMULuz5duf5vnwy11GmdCYKSCNIxf/1Zx7wxzevs17CsraEIFijSCogk8bUX4ISN8XiO3+uFKqx3/pR0l//OaRomSGCirrINl3xJpWtUbmG3hzJqUBZvAaXKepQKV5BmX3GOj+/vzxvrqD83l4jrtDulKaQtucLoLhUomhmQrDYBBdAc/PYGnEJ1eu5ZhTERsLf+0u4b/udpRZNvoCwmmXZin8ZTlUbfC6N00v3Fvyqg4q/dTXN26VZHfM8VElu/u7jP/jjT771a7/mzh/ryCRliixUwaQNdeUwzwdqX5rznjdL9UxjiD7ylz51+utns8Xs/IXPy1ea31P/1sfuc7D5clPUf/6Tg0e7qmyLRF40QnEWqlYNOZfwUOy7tkzwC0s/DuFdbwTKdCqM6Pd9hO73/mG6733A9N//Ofz/7wdJP/I5eBKQpSEfZNReQSXorcCqTBnyCGbpqL/lG3Df9Osw3/DNJUvHDyjbFLld3ZVG6UvgSdIq4xPcGO2CgM4ZRcYpx27vOZs8P7lryuuumKfCCaigWcCP/yk22y1NVVMpVbYlNpUvmSaqbGgby7KqEBlJKbMwFmmXuEUNskesI4RAxpBCwrYWVStCSqSkqHfCgVesuhZVNUSxKDPQWoNd1ESd0H7EAUZX1KKhgkzC2QqlHdloUmrJeHIcUEGBWuCajiEIXjSYrsiATEYli6laVNPQ2BqjK8b+jMdnD3npyRUyeHANi4N7HN59DW8qbIq0WHRMiDcEiRil54upFAO3j9ikUCSSsWSZQ0FJKLGlHJYiDSxQlDKTyqq8BFEUIc0TLJNIRqNi8Xg4Y3DOkJRhFyJXPpCk5foZpIUnj5FqbBnVkiR7ghFSGjnAcOIqtEQuZSAm4cpYHifPUywYTS8ZJSD9wK1XDlm6juvrMnmUrKmqBfdv3+bgYMV+N/Lo9CHKJ6LK7IYJEyN+G5l2A6uDQyrXkYJwcniHk1t3kBzphx03GULDbuSy3xNqR2VrHJpmeYBxFpuFo4MjXr//AVS1wFSuyCniiGhFaytyTBhTleeVYpx3xpFvyGQ5ldBiKRd1LSW8UubXIwq02uBRKClBw7UkMO457nZhNsToiz8KTQgBYxzWORh7zIyWvcnny7lQ+UqPU0yw5SNVJFM5eXKaiDEhEktpPW+8tdZkCikMDWouPLS2aGtZbY6QmUxappARyTMNUM2Y6lnmFnwooAtTobFIgkkgSyxRHUphkiLg562IZoaozW1lurntlSZKZpCJ0s+3ZZISWWtwbm4RAcnEOF9flSGTSlwbipQFtDz38ijRxDARIoRhx7rb8NoHPsTH3nmb/scH8jCR1g3jOHE99gz9QOsqdqeP0Y3C1EtScphao7Vj70c++84DPvW5t1GVxeryXrh1cMBue8UTE8gNBKeJKRGixwq03YrN0R2mYWTcbgk5Y6SkcKESTqtCvpP4QpIuczD7TPqMIuRZvmcEsjZkAilG+v6K89NHKCNUesHoJ/bbRJ/2+O0V7b2XWHUHtK4ur+1esASGTkiLCi+a69OnnNaO6aWPsK6XJe5KW0IuOVmJQlhNXtBW0NlzfXZOf30JWrg+9fSXZ6yONpzcvkO3qGmpISlEHBJGotmQsyJPiWrq0Vkw2qGtw3ZL7OoAIxFbLVkZh7WWNHqGYc9bn/k01yGzIOHtimsVeCcUIXJUFdEpBqPok2KnWm61awIK6ffs44ATx1c2FWm4pJ9GehlIeSCbHYdrxWohNJUiaYj9jhAioioqt2I7XtMsapLpqA5voU2kqhpE1VS2oqsEbUsekUfwc7yDNQ5xgsnC8jyw2vUcWM314TE705AqQxVgMVnefuucH/7sFerkjKNmQ3OrRakWV1lqHDIlctgRx0jUulDtciAbR7fakH1EXCqI85AZ+ol9yOyUMMWEJNj5xMX1FaqPHOY9qztrquWCFATJBtMcsh/X+HbJujuhfukl0t3bDNPA6mnLUdWy324JLtEsWhrrOLAWZxw4R41hGHfl+qBmz2TSxP2E76/JYU+NZpgyWxz2lVf4io99mJPDuzRVQ5KIk4RzNc4kGD23rh7wW6LmT5lfPE9Bbj77NejMn9/f4f/RX7BenHAdDDZlOhSTWaD4EhT7OZGN+zyxl247mm/6VnY/8LOILw1NzqmkuAgzxOGmpsso9GyXoPielSqNEjy3TUB5TbHzYCupYqe4+aZqLpsqkFSUKzePX5qjjISbK+r8vaKCmln2O//7MPcesYykZFJMf+OvUn377yoPZ6p3cQS++Kfvn3lSAVzcVKG3Dhu+6aP3+Fv/4DPld1Hz12hVlishPq+X/8Innvz63xPyHzNakDmYHKNmq8qs87ZfOlPTlwUdPoTMZ9/adj+1968W/WEhOxHnFZu2MxWt3OS+9Ze8xJh0Wa39Sz6iP186JyKoMJWff2409LuZ+vALa5JuzmzclhhQcSodPTxvZPLtV6l/8/+B6jf9x/DGj+F/6G+S3vgk6fQcud7CxRaO1+jbtzB3bmE/9vXYr/1G1N3XwQ9lg1MvymOm8Fxu9+4E6i/u6M9r3p2ivKnnt/9q4fhPfuIR5HV5k6dcVunaQhpAIr/9M/+AIB4riUoUOikwZZPk6pqFUayXLVXtGAIEm0lisF0kmkIe07qslVM05aLlKoLK6Kp4AoLV6OzI1mArQ05CFsF6j1T1i99FKJN5Ken1ylhCqsi+AmMxdYPOEzl5giSW7Rq1WqDyEqqAbtbonLGuoaEQrqyuWdUHHJ/c4dRf4s8HwnYiKY1ITffSK6xu38VnjzETD89P2e7OGYcJvw8slKVrzdzoCEMMBCUoZ8lSQg9FBKdL8RDmqXDO5YJoVSnsUSXYsmw8YimGNYQpsHCOxlgqpTFa48VwlT17PxJpaOQ2/mGm9hmbDph0SxBfPD2UzfBy5VjoDs6msgNRmp2Bt1aad2KgRbG1MPjMUco0zYLUR0JwNK1jseho646qdazWGx6fP2MKEUUkGoWWROoD2hfEckwKaxYsukO0q7i4OOXhZ96Aqx3Hi2P8VgiXe5w13L93n1WI2MrSdUuunz6mP9/T6Y7N+niWpcWSNyORqKCyhSSkMWX7BQypTPRzLlI3CXOBnjVKOZDimxMpE8Wk58liioD+/1P338G6Zel5H/Z7V9jpSyfd2LknABgAQ2SBIBEGYoBFMcguykWZssq2KNmWXKQoiQ6iTNGWq0TbkkUSlkgzWHKVaYNBIiWXDJAABgSJIQCSGKQZzGBmerpvd99w8pd2Wsl/rH3OnYFIE6rpBu1d1dV9T5/7fefsb++11/u+z/N7GCSiYr62EM0wDmgtxBDxQ0bLFwF8TFO+USASMplskt2JSCYmyeRhjJGEJ4RASB7xIzcJ8FpyU0oEQtRTwRzBZ8+LTFjZKCDKIkbniRPZI3Az81EojIH8f3KmT7aZlaBULnjIE88MN1XTcq6ek0InCl8GuoXcK5skxaIyvS+Ha6upmZi/I6FQkit9RcSK5HsHBUmm0ivDTVKSnPkkU00YBIkOjyeKZ3lywld9za/jC5/7ZbZX19STz6lIgbt1Q217+rbnCE1RV5RmASbmZkmILKoSYsSPAW0Vcd+x9pHrvs0kSmuZIVQpogM0ZYVRlpP7Dxn2e4a+IwVPTBqlBa00IUVCysAThUJrGEJEiUUk4WOmnMXpaoxTE0RFuUUDN/OGWVNSlAo/dnzhc5/mc4++gGhNU884PLnL8fqCIvYs2jU2DERtUEeH2PmK2J9zdnrK+WbNyeo+KiZiiGhjSS5HDSSff76QNC5p+mHE946QApuLK8auZ7mcsX9ly2xxRFnWHN65R4wZ6pAfNwVBR9L5nHF+xNUgvPP4Cc8Gz9AF+tExdBdUdsniYEV5fIgMJQe7DbVYotYcLWfUknj9/h364Oj2W4ZNS+/dRHvMoBgbAuUsUs0toUjs0og3hh5LcC1xPCXaDVYFxtZzvX8GSROuPW4cqeYLkm7Y7rcc1ytCMcNWJSFlOWTWwUMhQooFRguVcZAqVEiMKJQqkThQ7zvs44HZQUVqlhhVMUoC47l3f87xyZucfb7nM2+f8uAITPWQewd5TbHKEHWBczqbsWKWXHsBMYoomuBHjAhJwX7Tst6OuLKgLBUjgegzYLt3jkeXe4pHgo89X/WhV6mLGp00Nrawb3H7Cm83SLlg1sypVWLWCN0ssm1b2rZF+UtsoTFFg1F5crosCoawod3u2aeINkJZz8EGetsR3J6mLIlasxNHWXQsNqfMtcZWM/rYQ3SQLCqOjBenbPfX/LfVE/7C3a8GmWf5voQsyzIKkuf/+DOP+fe/7x5LiVBrhn1LUc4YxwFjvsItboyomyb42OVQ2nKO+abvQg7+OPHpiJpsErmYEejzmiIZA5wbvxPQJWcl3mhwnrON6SOxvHVaTFTjGxnzTSQIxJAnUzHG7GQZBbFT4RO5VfjkKftNsRVvpX65nJoKNQO6S/iffpP09A2481JGpdvqPcnY/FUdk3lVT8320Ht+069/mT/8iTe4rdZuUOIx3pwdEOHnrtvXH72znS9fanYaTW1VXsuZgIFav6cywve9WAqjQxvDD//0o+8j+K+7xRNpw/ORWrydOnzv4Zyv/8DBrwwi/sd2aK2zZE3bXMgEzyRozrrO4G49PmFo0aKeX2S/ChkeY5cv5LL+8slUSmB0tvSOfTbpfeibKV/7uueep/VZPm9lkwPaos8hucUkEbwphsaeoBTa5K/H4N+jQgnGmChUblsMLlEW+aIfQyLExMbD959OFBY7dS1uPGvKwC/9F1T9Fc4pYlRTWCoUYmiWDbNtTWWgXiqMEfpeiFLjfcDRTWjrXJwNMaAU6NJMdZnc3m/KFIhzxJSIOhLxpJBN19pFksvZBkmXGNEY12cEcTkHGryuScZgjCWlAe86TJGgntGZkmgNSXmCqonJ4ayiMQv6fgSfOFoc8cLDF/HjGadvK/ohX/ujslQnR5QHh4z7K7phzWfe+AWGzRX1YoVsOypbsKgthdZUixWNLRGfjY5o8kNTpnOaIpAxslnlqnIuGWnaZGdfUl58Iy4YCpWzVEbn0bbC+RyCOZBovefiaksbAkOsqZ2mWZ6w7XrWfk/yjqAyGjdWhqosKC+3eK04sgalLM/qkt31moWOaKUobUkRDVYKDqsZwZYUyyXHh0fYoiYgLBYLyqrGdVtC8GjJC2VsHXNTYJIljJGmOUQVNYMP7NZXXD15ynC1Y65LUBW7IXJcWF57+BJuu+Hs6pT77oN4D5vrawotmLJC1bNs+Laa0UXox+wDShnlGsj69JQSQxabEZMmeJdzzUQTQo+PjjHEqVDJcBqrNVYXGGPQGqLPCPFAoFDCEBPKyYSIVnTBo3xCUsQpRxSND+4WMy1KIz7mqIAYSJO4juAmL5XKk8XkJ/Kayr02Y7PYMglpehjnANIs27gB0CSVC13U8y5lkoyVFjEkn9dArTTalhk2MLVVjdgJkW7QMkEIiNw8tkRpUkxY0Xkyl26mXHlToCaqYwYdpOcY3RRyqaALxEQKNCGlPMVKGcrhSOjEpL2XadMB280lKXpCcKQQWS0OOJwf8uTsCSdpwWx+DKGjrhQp7tnvKiwFVgxa51BWHRx1oThczWkKw3ZM9OOIxJGxjcQxUCqD1XnaVZiKRTOjrmuquUVbw/r8jG23JfQ92gVi8ogogioyqtpqREuWMwafP5s4BUmkqXM6FUrcSm8Tm82ausyd9m64YrN5yltvvcHp6RPuv/g6LgjN4oDj+/eZS6B5FlBli6+EwVpC1aBGw35zxenlJa8+9BQJhqCwypDI035ECBK5uDonOk83DNm3gTB2PfvLC4bdFUMaWCyvWBwcUpYlDks7bDhYFhglzGtLrAs4OqZTiScXlzwZEirkyajz0LseVyjuVBXGwOHdE0IUXNDMVg3KVrz60st0Y8f16TPGIVBVM1JKVNZgEZQNHFWJo+MaZXpO+w4fFbrUDP0VvrtkDD0mCmnbk87PYN4SNoFxjDT6CONLXNScKBAJKCO4PpGcR8pEUhZbLEixQKVcrFUUGDEMWmUsd7LUfkuxTRQ2UkqBVxXiA04E01TcOVnx+M09j55u+LmVYEhUVMRKUCE/z5IuSAFicPl+LRRBgfiA9xGtLKkLXJxd8e7VhqHUWFEwjvjogYBouOwcn3qyY5cCxcElR7MDDusFRXI0Q48Ke5LqaLdr5PCIpiwpCaAcSXfMZZfXH9GUGlQYsf3AUiqGfovd7ylipgSXRrBacHqAKlJaiEVkpQ0m7vHXZ7lJXC9RBUgMmKig3SOba0y74VgM39X8Aj9+8M0QyskGMfmIJPEfXC3515+dcu/eMZIMqVzik8vgqq/0uNmTxTA19TOQQO6/jvnOryb90C8S+4TEKbB5zBOhhBCcRydBRBNDyBLqrHrOAeIq5vzLEqiApKbm0VREpQnqIs/VIcolqJgKpnQbVZnhX4lkYgYMk6ElMZJVKXlhv/21UgzT5ElIzwbc3/6vKH/Pv5FR5SIZf/5rcKSUclE5HaLhox9c8rHDOR+/3t1oqrmtBtX0h5hA+MiP/NQ73/e1r3/dX/Y+Z40NPlBMUm2t39si4v0HPGhFoYQf+szl78z4P8kXXAiT3IBJm5E3tt/zoROCVpQKRg/FrwmC4h9x3EjW4DaENmwvUFVOck7dFrEV+ktTnv3w5QFf/7DDFLemutRvkaLJ/PybNGilSfZLYBEhkNwWqRewuvNlL5UExD4/YSklCB4pqjznmX6mm7DZNO6RYvbf8GR8+XGTCRxTotR5/NkGsEqotfB/+vtvgjoAhqncn+bA5K75P/vZj7MZA3MSccyd9SSeWkX2qmBRlVgVUCYRw5BDMq2Q0kBMkWK6hEbvkJT1vnYaOdskOVNCTzIgVVCohBAoJOGUIpRVprhF8EVNMTukSqD0gJeEqVcU1QJVH6K0xUqk7zfQghsDF4PQdWuK1pNsSbsfiMkRjcDQU5YLUkrMm5r7Dx6yuX6XZ9WKrtgxhhHT5I/fIez8wHB1zttvfYHDas6HP/wReOUjLKxhNSuwwZOKGcuH91A6ICplP9MNDTGFKfcm52hIZDLTK2KKaPSUqxQYQ5g2tQFjwPtIcJGqaIguUlpNILGPnl969DZRDUQvvDY/4qgdePPymqf7PoezTpSxrQ9IVTKvKwieu0ZRqIbNYsHFMCL7ngbF8XJJU8zx0dNUM47NAerhPQ5WK5qmoe8c5aygntU41+XrohsZU6TGsGoWKFPhI8zLhkJZ1rtt1sSHwDAOXLc9T86vuNj2rKo5xwfHXCvh7WePOT47g5Clou3mAjGW4ugOzXyGhGxMHl1E2zQVPeNUMOWCwk+TPJ884ziSoifGxDAMtP2ebhjwKd8DIpkStpwtWM4aTF1jVBaIqBAJMkETUBgliNb4kJAQ0SZPgjI6vgQCKulstEcwKd/vKSmIY87UiDln7GZSoya5hkimzSXJU4qbTmVKCW1Mvi6izw+vmGV4onNQ6o0M0KjcBQyiMNaSFFSmnuiMuQsKMU+QyFQ0yXMono/eU458SIEkKsvtppym7N+ZJkJJEVPKj4iUSFP2XP55s8FeQpzM01nfl51Ak3tsKmzPnz7m/PyUsi5R1hK3ge1uTzWbUxUNq3svon3EpTUpXKNE0a53rC+vME+fcnz/PkVZIwKNaTg+PGZWzbnuWlwaqXSBEc28ssQEdVWyMop5s+LBi/cRO5HXSNTNnOXBPWzyjNsd280l3o1gLVWzwNYVPk0SksgtdlymolNuZJeSn6GBwKbfstmcYnCsr1o211/k8bvvkrzj1RdfptQlvhvROvsUlJ2hljPCqqZPnmd9z25MiJ3jNx2nZ0+4arccz45QGLTJ76knpLn3gbffegNCYNNuKEpLowTjKhgUY3Lsrp8RhjXt/gzlR0YxtDHgxgV103BYN5i5xb50THIBV2S5caUsFSVGoA+KzdWW4B1VCVppBjeAt8yqGUrmvHz/BFNWXByfcO/FniDQtVvazY6qqil1i7E75nNN60euNj1D1BzMLf3+ist9T98FvInYlEjrlmL0pDHQ+0TYG8piwXx5N+es2TKTl61FtMlS86okLI7QyRH8QJIRiRYpFGXyOBWZpYidLyisQvmIGgZSqSApSokUquf+asH5wYzLyysePd3xQiW85Q2vPHiAURWlEpQR+hgIKqBEYYuCwijEKKxeoHzk4uk5b711yptXLfuDBlMUVCni9UhKmkYlXK/Y7Eaenmn+9t99i3vHz3j1ZMlLh0cs5kuqukZCIg4j/uoJuixxw0i8vKLsB+ZVgSoUXlRuGI4+Z821A3rYUPsBnbIzzsQOlSINPksEvSeGiLUB3ypSGPG7S6hn6EWF0gXWJbTrKVyPLhNBW/6g/xw/zndM1OQJEBUDqAKKOX/ib/0s/+4/892kbqC0li5Gmvo92vDf+NRvCqdpH1X+pt/G+Fd+Ae0SaW6QITsopRCUT4QI0TJ5RqdCKCq4QceT1YTTsshtYyrlabvyEM3NRGkaDZU6y5mJU1E2wW3iJNv15Of9lMWktCBOEc3NPCKrHmSSssVJij3+yA9T/p5/IzfVYgBTPLegvI+HD4I1+ccWF7JEvvN879ec8PGf2OVvkpsJk35u3YkJtOZvfPb8t/9Bnf7yDbnZIowxUWo9wZb+/8izpLXm84/W/I3rNk+Vnks5n//3zWhNJ777217IWnqtJhP0P2YtXrfNaEXRJNeT+pb0xs/hfvYnSU/fJbQ71MEx5vUPYL7qm1APPwDNwXMAxD/qUBqGPSiDVIs8XvVDHoVOkymJPo9jbQFl8/wU3khyUiSJmozDzw+BfIPfjFRvirdhn6V5X2GhBORbNSWcj7dTpUqBRFh3e/6tdyfdaJxY/z7lcyMJ3vpRZlentCESjMakPIIPMRdEEnOOiYqR6D06KVQQfFIELfn3Fcmhgm5Ea5Pvo5jJM9oUhDTkwEAsWmdMugV6eoItEJkjUzhrYRcUdolRIMZlBLYuCLqgc47YByoDzik2g2EYIn3o6PstR8qii4auHcAIlbE5jTzlzp/WsKjnPLj/OtcPHxEuWq7aK6xLzMc2kwmNYnN1iRsHMJYPfeTrsHaWc4MKg3hP0gXm4Ih29BgpsFPUVlYpZdEUWiExb2pJuWufrweZtrXTQjlBAqIPBFNhtKKsZ9R1g7gsk9qZwKf7K67bPQnLJYmHyfPFdsdFFKJtEFVyrQQ1DNRlwZ3VEq4uWAyOWo05Rd7nwEpVFJjSMBpDNzgKU3H37gnNg5fRVlEUho6B2azm/mpF4R0tkbHt6MeArTVGBJOyBOmkmTFfLhiHHtzIYrGi27RctGe8c3VGN+YMm3FC4z5Z71i+/YhKK7rra+j3rHYD94sCU5SYJJPELKMU/M1EZFqw0jSh89Ehk1F+nKAKMQbEOdI4orUgZKNpJVCohNY5JFgpMKJJku9rbQtMTAgerRWaXCSVpcXF9JxEp3PTI4mlkARTCLG68S1FDxS3EyiAqNUE8oi30r8bal/O5skBonrKR4wpF9mQQRVis/TTphxE6ifDrSiFNSViLJIiJkGYsLeSVL7NJaHVFMhKwk8yEVJCic3TIgGvFCp5JOUMqEhAUpyQ2qBN/h18zOc4xYiON8VVDqS9Kc5y/lAgxEz5uz6/YNxu8UPLkITRBS6ertHljJPDBxSU+NRTFBpCBquIUuzOt0jxCPE9xw9eoJrNCSlhlaZAYwIQEnWhqHVe04IUzI6WHNSW+fyEuikgeXTwTCwWlgcrjmcz1heXRKPo2z1VbVneuc+sbnAu53QxreXyJc/MFCNJEhqdp0oxsb6+ZOy3uDCyGXa8+egdHj855eUHL3D/3l0kNbhhZN/t6X2HPbjL7MMfROyC3fUFZzqH9x6cvMRj5zg7fcbT0yesXj1GE+lazzj2BBxG5Wvn7J2nObstCIWxU7ZVQJcBkUAksXfXdLsdKbXEpBmTRsYl9WJO3ywp9YrD+3fYbTfskqBtyawoKTC4fsC3gbHz2CYRgoHR025bsDN80oiG2cGSpDRHRc3s0FHVBf3uivXlNaUYhD22tES1Z3OZGPdkK4Md2eyuacNA2zqUhdoYitYxpESSjGxPXUdjV6zmh1Tk3z1HNMkUEwIuCq44Ik0xWSoOJB/x0ZGGLcptMEpjFzOKOw3KqSyfjAGDoJLGqsSDeydsH/S8tdlycTXwZmNR7pptGzma19ybNZSlISTwSiiUyXEkMeLaHTFpzi92vPnoGZ863fD53UBVKRYS0cFhAbFZEmysIvpIux/59FXP+XXHfuvZtY4XXyg4nJdUsUcPLamaoUaP6reUfo9SkaausY0lSWIcJrqlHymtoFQk1DlrSWmwqUdURKmMUB/8iCSVJ17Rk9qRMTi079Fmji7mGJ+IvkerSGE1oj2vd29D+1loXs/Gnby65X1kEv7Y1ZJ/5crx8LBm8D06KELMEQVf8R4neUS+RIkzeXrst3wv8oE/SfrCPn+5IYO3xsnDVBti528LEzXJrUk3UjlyPpwSkHhbEzBAskIy6dZrxCQpTioDdHI8TFaSxGkqf6PUEuLzaXBSRDP5piZvrUzfmqYmqyjwP/0W4Zf/HvrD33L7a6ovAVO8X4cmQnw+uYbse//YNz2En3o7U7JvNjhx+rxvFDQp8UOX+4987tFeffiVecy+SnXLPrjtNL5Hx/teLHUu8jOfvvg2ejdHq/zLq0mDmLLPJO/0Iq8VBb/uA4fUNqe4V7+WiVP/sKNe5GIjRdxP/FW6P/0f43/iCfqkIF1myEOaCbJPJAvmN7xM+Vt/C+V3/U546av/kS+fUkLK50WLUgrUJOPT5nlho5mgEvG26FEpgjJ505virYcqeZevuxvy3c3k6mYTNb1fcv1/I0z4P+jIOGLQ6kZ+Fym0ohsH/vKjFjjM5w8m7WmRP/9xz3d85ocIJIra0G89Ui4xKnsvfMwG6jBt7nwQQkg4l3AxYchY2hKN9h3Gj2glOIQhZCRzIRWNskgQDCajRMsaqyMxKJwuMNUSj0NjKOsjVLUkSCIaj7XCVT8StltO1y1dOzIrLWVpaZ1jHB2j98TRUc9K5kpwbsCoTINKkrs4OiZCiCCWk3sv88qHPsrVxSVPdx1yHrnTbZhraOoF+qLkcH6EiOLohdeZH9zJRDWjkbEHbTE64oOiKHJ3rZgIeWEytqtbM6ncGktjyg/6XAIJPmZoQWlL9vseVEXd1NiqZHZ0wO7xGVYJzyTgrebJMNK6nsdV4kHsuQI21iBFyZg0Z8nTRs8LY2S+mNOenVNce5zZ4Ndbmpg366lKjKnl1A8MLnJYWh4cH9AslkTvmFclez+wqg9Iqx2lh41S9Ekzui3ExH7f0SQDLnC8WHB894QxtOjoubNcsbvc4KKwHx0qZvN1u+tIeK5c4rNvfZEmwXh5Se1Hok88ePklCskb5aKuc05GiFijEckkPERlrLUPaDHEBIuFZQyGGGDuSkI9AV9sQVFVOUBUNEVRYMoKPUkgNZGkTH6PJiOkw+Dze00hvYGEVUKUnFKvFaALIpMEQyV0GIkSILocIJpvymkSZLnJU8pHxMfcmJJsakOriKREdDem3oQolUlyMWBU9vGFafKTfMBHsNqgJqQ4SSZcw61KJUuUifikpjiDvD5EP5J9N1MAd8pI+xTzn2PMcruYFJFE8CNWciZOiCn7RVzKS900qVaQJ8hJ8n2WAi4Gks/hqETNZt3SXu3YXG+53jqUMpSzFc8u9uzTDuMSMyybYWSmG9qLNW7YoX1Hs5gRC00YNd5lhYFRUGqDlSxr1aVlZise3j2kqSuqakUYtxibCE4zDoEgQjmrOLhzjNIGZxTr9RXNcsGd+/eZzeb4FLExUWpDH8cMaSFmRaTWWXaZwoRod/ihZ7fbs7684HxzwZOzp+zXLeXrH+Lg6A7X1yOX59dsrzdIGJgdHzF//SPYF6+5fuPTuL7jwfEhL73yKhfX1zy6eMbF5QXjSx4dAueXF2y7a3rpOCoXzOdH+H1LUTRUtqQpLG23Zd1fswsDeibouckBrT7StZdEl4goNmzpuoIr01AvXkAd3kPVFes+YYqa+cEMTUJ2axYyUKqaUiucslRhS2+EMLN0eLrdlv1+gyewWJxw2DQsDxZ4V3Eyb6hMSUod0ZVc7h7lLKjWU1Tg3ch6m4tN7/MkMnhD8jqrxI0hpIj2GRO+mq2QJLgAQ4CkLaIrUkpc+0SfGlTRsCgaChNJriP1G0bnWcaeWkCtFui7C9RgMeUMWxoKNLZoMK5l9lBYv73h/juWy/XIk82IZc/Tyx33VgX74xV35iXJWFRVk0pNkYR2HGgvT7ne7XnrScfbVx2PupEn3chqnSnbzeCwUShtvq99aXE+b/52MXC6iaz7Le9uel7etbx2cszLy5LSliwqQSeh0AWuaEmSJaImFlhjMZUixB6XAkYFVG2JVjCS8yfHkIEyxhQIkS4ksCVVtUCGgSoEnHhKIqXK17ZMWYk6BrRLdPuBTYT/gB/lD1avTUuJA7HZh60LWL3Mf/qjP84f+J3fRyElxSxNRc1XXi0llb2rt2qhycKQjl+g+LavYbz8GdJVbliJEigTqctkQOWEVCpkDFBNEmphklyTyXfILdEOgDJXM8oLySaIChUi3EruFMonko2IB5UEJnJpilMDW6Uv8yeJiySbG6qSe9K5OLMZLR6vI+Hv/BD61a/LjfV2A83yKz53/6hDGYUfA6rQKKPoh0DTGL7+gwd8sDR8PoxTQRy5ARo9N7cm6N23/PTnLr/99XvlJ1JhsQpKSRC+XN73XhxfebE00SxSACfZv5LGiBQKH7Nx6+M/8/i3Yc2H8RnRfFsopTSNVHNV+VtePaac6iM9RKLRXwaKe9+OME4eoV8hm4tZpiTRs/tjv5/xz/04SgmqUqRLN41RBfaRNDOwD7i//Rbhx/4s3Vf/AM2//D+k+G/989Csbl/ytkCZpj0ikr924zUSnb1HN1OiLymkbsfAN8ckp7uR2twc8iu/b/rzrxxJfqWFUv6F8kVs4oAfi6lD6wmi+BffHEGVecwkOkuFVJFNnPGc+dkXiVLhJGJ1IgxjTkoXydTIFMBHXPJYDwqTpTYxkjSUMfuOrFkSS4tO4EZNEQfSfIUxM5IdMYNjjCpTucwCqQvSuCYmYRcKej9wZCqSaVgPPWNomVUFY6wZk2LXtlyvr+m6SKpKSCuMbVC6wzuHsRrTzLNBvqrQusCahkCfH8hKU+ts9E3acnTvJXavvMR2GFk9nOFfeQEZe5IWimrF8WHP7sm7DPst9eKIpprhYkBXNYjggsdqg08eHX2+ZiQjkpk2jZl+nWVNhIiWApMSSueOjB/G2yBVUxRA4HLXszo84Fu/6dt4s/wM2+GC9RiojMEtV4R+y96NvK2ysbdsLHVMhFQQwx68YzAWHQRjLJ0K+ATrMJBEMQD9Zkt0S8btDh8D0RYsn5xB1Fgx9PMFg+/gastiFJKtWZWH7A8r0Jazqys2fsdBNWe1OmDRVGiVp47Xm5YDY1nOFmzGQIyJg3rO/bpGlwWCwbZ72ss1sSgwfUtd1dTzZTZAe4+2GsYOjUJrgydrzXMcXJY8KK2yTEyyVtzqImcmGUPRTPf05ANLE+lMi0YpiFGR1PQQF8lwBJfpaKooyTOSDNlgkqCpKU8oRCFJjgxQZJiDikPufIYc163sJLWLQghh8iRJlgqSNxA3Mtw4oeMjkTShwUkQpvDZhExAIUUKET86IoKxJcaWCDbLyAGEWyNyImE1hKRupz83YIqEvl2vIukWk50UaDF5YoJCiUdJxJjsdko+5zFZSRMefZqWKpN9oxMu0KgcfBqDJ/mUA3DnBbV2tGcX+K6nLi00lsXRHXbrluFsR2UqyqJkGCPLu0fY1FCmAYLHhUCDMAZHUVs+9Np9To5WmWAngkojYioOlktMXVHYROvGbMpPjhQCZvJRNlWDrkpmB4c8rCsWR0eUlSIVJX1M2CI3k3w/IikStcKkgEt5ShxSllnqlDeiwfcQYXAD12entOsdfR84PX+bzfWrnBy9gjUNbRjZvHOOVhWLk4fYg2Niv0Fvrjg6OmG2OOa1l14jKcu8qTi7OGN7dc4bb3yOdy7fYV56ZrMVB/MFb56/g4maw+UcVdfUUrIalyjV06aBIgTqUqMXir7MhaUfImJHgo5ENaCGkbevLphXR4wcY3vDbhOY1xVaFXgDxbKkXNbY3qELMN6jg2BTYpQsUexcYqUCnoKL9Y55raAq6cbIyZ0lDD1fvHoTVWhiFFKIuGi4vh4xSuVibxxJIdE7cGgWzQoZR3rn6IPnbPsOC+OYrxSOlgKNxDkxeYZu5PPvnvO13/6N3L/7kAZFF1pC9MSLE9L5m6jYovwWfbTE7TTJzimqgPYGYzQ+FVSMvPCa4eSR5mRnGfrAReWwPrHvHfiIdwuSKAJrFvNDetfjh46279lcdpzuB9ZDxHtILuBdxLUj16NHoqYyeboxs4qh1OADc5sLxKEbOY8JNyb2W8eTRcndmWW5H1laSykgPmL8RAZNibo2dEOecOjaEpPPjfxlSRlLut5TVAnfT/JeURTWYjQoPZLKyBASlRGijKS4YgyOvvXYAO16zdp3dPuB82FkK+/C7Dvg4CMwOqjMtAdyIIZ/+9Ly+6PHKM0wBsryvZHh3cat/Ir9oZiC8mPfx/B//7u5zCnI4JykEJUhFKkEKfJamlOmfVYPLhRxmyduqYDUJ5SDVEKKKQfSziB2CQgTjjyhQyTaLNQhQTIqA35qkDZ7mRIxv+eYbqdOcQapS1naaycJNiBjIpWCVEL3Q38D83v+YF7Pq69cdfSrPUyhGQKUGqpS4yLMtfCbXzvm859+mvfmegqnNVPIn0yjeiX87b//zm/93R978RPFFEwcQkJrYQyJQr93BcRXXizpyUysEsVUGMcim1KNUlxc9vz4s+23c4t7VZPWdNrgG50zl5Lie77+LtqqrOev5NemULo5TEly/e0fxVbZMD3u2f3v/meM/9lPI0WGBqhx0pZGQbmsGmUMpElfmhohfWZH+7/9j3A/9/do/vX/fS5gZoe5o+AmYMPY5ff6UthCDM8LJf4R058w5qlRgn9cRIykNEoEryxmwjT2yfCTj6+g1aAzIStTEM30M1t+d3yLswQDQvQJkybKk8htcfd8M5JN1kE0SSnEBpTLZm1tLGV9CMUBoetR+57KVNjmPt7M6cYrytITQ8cQLdpUVGae5Yt+5On5NQUFKhaEbmQft0jo6Z3G644UNN4lxiHQDyMzU1AZm4MJZUEhBSEOWMl+jdoWGGUmO54mZtxjnl5paJSlny+Z3XuFXa84fPgq6uCEocuBtsuDu+z315xf73n02U+zOLqPN5aoZPI35g1owCNRCEohMSBJYQTCRMDJe8fcNUIg4AhRk4LCxSybjEGwhaL3ni726Epz//iEw4/+OubG8oXTR6wfvc2oLCdHDf1eY1xHYyuoZlQGgvMoMRAaYgejgE3gTMHQQOsDgyhGnzhve9bJsbvcYqPFq8S4P2fYR+L5JbP5goPZDGU0cram2K+pjaVpllTFCZVYLtZXdCFQlJYXju5iTaLbdwTv0CIMbSSMjrnN5/9kseTBwQlH80Mux46ZLlBDh/WJMWiOT+6wWC2xZUGMnuizNyZjtj1JLFGTN6iikJTPdc7QEpQ2U/dfZRkOebpHiiiVkc8iWZKXFLe+shQCSitQGiEHz+ppehNETdePQivJ8FlRWYqbTX3E5FHJQXJICllrrgIhaRST7GXSwccUpr8fUZImv1Am3PmcqIgi5YvmppGFvuEkTIXW1BXFoHSJmqbfSqlMKeRLupgTtEeUyrEFaQqmnZ4T+dLMIIN0UzNOxaeJkn07orMJc+qQ3gB4U5IvyZ3K51OlvA4R020IsFIGrwLNaoakmhAGSgMnywJVVcSiwBY1Sw1qXOA7R1EaXOpZnZwwZ8Y89sSqBmUZoyBWcXT3gKpWjAGMUfg+MKaIj4pKLMl1RNcjEulIhOAQMSiT18mUEoWpKFYzlrJg6QNDGDBW471nHEa0KdAoCmPxKVMUhQQqZMO40ogExtEjxuY8tb5nu+/oXSA4x5Nn57x1/g5f803fg7xzjqDYXV1iukiwc0JRYY4f8MJqRnWwwhN55dUPMFscsVrNubo+5eMf/0He+NznON9fgniWyxmrg4bry57GLnjFvczLD+4T5vdQqsL6SDle4WLEKpdz604qTKVxXX7+xyi0Y6Lf7Wiv13T6HGteAzuy2xuGoqaaH2LnM2JRQylUZQ2upeo6ki2oC4vUSzrjEXfF4CK7zTVuHNnVFUTBVkJp57guZpKmNaQikwfVkHBtBGMwlUKcxnU9oktcsWS2uEu527DbX7Dtz+mfbrmzahGrMFox9CPLoqDRhsurZ1xtrkEsL734Mitr2I47ZHDE4xMuVEHYvIFxHj2b5TDgpkBZhxeF8oFYCKPqODgOvHCiePcdOJuk7dp7LtsEAcag0SkhLhDSjne7jotxZFkqKi+MXXbsVWKo0ViEYfSEMTcP0IaZUVij8Cab+E/wxAh7EXYO3jptefOypakMB/OC1+6NHM9KDqqKpTHMDZR4hITVBVLqvDk1kMKeGD1F1TD6fP0qBJt61DhCdMyNIFZI4hGjUGHEi+CVxvQt+wGcLrnY7XjzC0956nqedYHNZcfaKr5l96f4e//c9+fpThwh6rxfSCPMPsh//hM/xT/7nd+Rn8/R/9esCe/1YX7996E/+v2kn70mVSbvA1MCO0EX6ilrSzSx86haIUMi7SNqocAlxKWchaQAEnJXI3tIfUTVBmyO+VA+EzFFElg1QSIEmRWkUw8nJjeNokI2gTTT6FIRzke0UkStYA7sIuIVsQqI11n213nSp0+Rtz5NevHDeU/6HkTL/GqPUk1aw5w7gaot3/GhE/7jX3w8SelSfhiFabgSueUf/K3H62+/vhy4d6cmuIie4oqK91hF+J5cST6RiWjO47TBark1Av/iF9YPP70fX8+t2Rv99TROE8mb6OlL3/UN90AplPcEbX7t3ErTA1ZEvqx7kIi0f+Z/w/gXfwpxECuQMRCtRpUJ3eZOsRAhaDCB1KdMGZkL6TIw/qVPgPpfMPt3/jyp26LqRX7xYQfl/Hkmk3fgO1Lx3JOUJknM7RH8RJW7kelN2t1fy6LyVxwikkOWb6h/waNE8/u+sAc9zz+vtpMxL5vQkS3f5t7lBxWo0GNSzg5RuIxTJd8MogpUUWMAExJiK3xpqYA4dKTBUZQ19eqYokjsTY9WPdpqxrJk0+7QXkNh8Eax7Uek69i5iB9zFtDgAZvYpB7jPOO4YddeIko4WBwjUqOVZMCgsiwOD5kvj1GMjN5TrTRu8GgNQUWSCnRxy7a9pB8S8xQZ9w+pFopoCwiCLSqqkzvs+5HdbIbSFtfuaKqCbXfFdnfJ3vVZNtcPeFsSywIVp4RvNdWgRDwKpW5Mn3mTmz0cQoEwxIAoT04y0LkTLxlHDeBCNo8ureFxv+Zis6c2hq/6dV/L8ekxpm64vlwTxo7gPdYrSmO4jhkIcdKUlGWd2TtdQzOfMZstUHWD7UfqzRp3cUYVHMt7L9DfP2B+7wCfIlfrcwKB08054/U1TTMjrhacHB5wVBqa4oi9VtB2md5WWRwKv3eopDl86R73HrzIgMHHEaXBDx2NEl47POAzs4baal57+SEf/OCLnLbb7AFsOwoNLgbuLo+YL+fY2QwxuRhXSk0Ut6z/lpjQE5XIyxS6fqMvjzGjirXOpu8plDblwA2s0rmQ0NlfoNETxj1OkIWJaigTGjplDXnOXc0NBgUZ2C2JECOKlEEOhFswgpruG5G8robkkWRJCOa2YApTU84hSQhMU2EAElHkVu+dpgIrpDj5gPKESEmJNTVq+r1CzAn1SuKNEy4X6lknN+nwcyGk1YR/T2G6FrNvIU/uboT5YGKW4MkthCK3HKJkHPmNh0ulQEoGpfNmIqrsZYvREHVAScFysWS9Pme/2TG0PUcnR8zu3GUXEi5YIhXHpmJ7prk+f8qu2+esLTE8ffaMVAmtsSzbnnKxoLIFq8VqktUqXJGvo0jCRGj7TP+LfqAbXM5EImGKEm1ylEDUisoUtGFkjAPjOKJNhbUWqzLFKkxo/xCzyzBME+SQIoVOpBAYXcDYkrv3HhK7gTe/+Ihd7CiBsOuoRShiT23h6LUPMLQDhcrX9LPrczabU4qDBdZWVLZm3swpixlnV0/43Gd+ns9+4TNcba5J0eGd57IPbPddfuBXHolH7DbnxGiJYrjz4BUOwkv03SldfEzbBhgiZl5k4I5VWJ2YN8IYYwbvqICOA/vujP3VlpQMy8URdrmEssLPFyzqZaYnWoO2FTEaRBxGG6qqwVQLXNwR4sAQIjhP5/bEd69w6ZJd37IbHWMCZQ1WG6wVKBQnKuDHSPAJtx+5PNtRhDMqkxshp5uOcsih0cO7jqZcMC9r5PgFrnYb3H5L36/p+jVut2GjDWdhyFJKU6FWd7i6egO9a2k2e9IQid0eBhiTZ99GdG2RsGY273jpruHTheHdvSOlETXXDCnSj/n61gKpD7QucHbd0SPUKtFokyfY1oKOLNs8rg0h0aeIcwHrhRkqTyxD9jnL5CssDDTkgqkdA0Yrtp3jjUcb3tFwVBnuNAXL3N9hfrDlhfs9PgSC8xzOZwh7jIJKHGOQSeZVUoomhUQIIKJwY08/jiQxdO1A144UpcZ74enVQCdZjvXG4x0XjCTJAKIheA7f+kW4+CwcfyCbW6qbcCMHs0P+hbc+z3/3uxKRgPbxfSeExcUdZn/o3yT5AYYhf3GxIvkwhYYrVNUQ+5bhr/wFxh/5JRimXKR9Do6VJIi7eUWh/B2/Af3VH0GVNckUWTpnSjAGigplC5K+aRyXkAKqyb56ikm1dHQPpQwxetL5Y7Z/4F+FT12RdpMyKgkyaGIN0oHUhrhzDB//q1T//f953qfdPuTevyPDsRPKZCm3hiksPfKd33gX81/qLB2/+VHSzT/P1Rmf3vav/8IbVy/fu1M/0tPXxxDJu+P3rop4b66kkHDkzAg7FaIuQMTz13/mye9A5IPZmZzIXMNsys1aK0AbPnYyYzXPmkNEZ0nCezhC+4cerifpSZM6FUpx3KOKGe5HfwD3Z/4rUi+kUlBdhLkl9ZG0e+4FSAWIC4hTSBVJY9aIxkZQ+8TwZ38c+y1/luKf/hefT4q+5HcHcndkCqAEwLs8jbopiCZMrKAJIQdX/v/KcRPYGfxIEsvnL1vevCJrbwOTt4C8AzQFv7c8pZZIZRWN67B6wl76EYkBQu52qSLDA9ABHyPWVNhyRlQapMbHFjtfkYo5Rgea0oJdIlrRDz3DvsXqkkFr+lTiE3jvcF1L1zl01BRNjdeBIbU0PtHuzji9fAeHRrmR1XyF1itWRUEoNKtZjdF5U7mcKUbjM0Y1dvh+JDnH1u3owwbXBa6iJ/ivwphDkgiDjygdiFYYtWfbbrFjIFV5UXx89i5PL57hxgExRTbTi0Dy07+z1E7EIOhsDA03/sebTrxMC05uUMjk/zAqTX6HjFkmhZzTEWFQ2eu1XV/husCrr77KSycvcN22vKOEJ0/2xKioqxm2maOTRxUl8/kxzWKGSZ5QjxytlhwcH7JftqTOIbsrSp1IrWN192XKD7yI1MJmc4VVntPzp1xvtvhRE0dPzwQcOFyArlg1JbvNNpt2taapKnQPWhuKpqRYrIiiGQFrNIqBVdJ8eLbik8uKXZ9oVkesDg9ojmZoMfggzJsqo+xDxBiFMkLSGV0vtkAgFzYpoEWTJC/mSuKUcWHypCPmyamWkDOvyLknMebNiJ3uj5QCtwWJCKQMe0jibwEMQVJeGtNNtsaU9yU5eDgz8/LnJ+Lz9CoBkoOIZZq8iIDGZKxwjHgRtMRsJiYQJV8fWoQoMvmYJumHSqiYC+8Qp44oTK+rp6Jw8hx5l9fOJNzQ57IUlFuvnFcKK+RCX4CUyW5Kstwuk/cmj1XyJBQuZY9TmgAkQb6E6CdkmE1UkyyPXNCp5xMwVMa2J1UwXx5wcfYMNwwooymbBfPlCWroWa/3uOgorKaYz1k/Gom9Y3t6wWwVOb8853zXs9zAg1d7Xv7gK5i7DyiLjEePPmAU4CHFHL6rrcIHQ2qzRIqyhFuaXZZdRlF03rEfWi4vztEhI6mttliTaEOW21nJRnAvkCTmjbIIYZJMqpRoihn13Q+iRsO8/hQX26us8lCCConNtsNay+r4hI981Yd5/M5j+t2aZ5dntN2WxYNDTGmom9yVraqKdr/jU5/6Bc7PLwjOU1iBoOn6yKbtMCrL2frQkeICNUaMLpgf3mHeHLFZL3j6rGPdXtGGRBMjxkaMUpjSIDbLwpJJFE6I0bEdt2z3T+j2gatNSbM7ZF7dJR0dUB8PqOoIVZZU9RxjSiyCm9fEdqQpBOUtOlRIsvTdwGZcsxl3eHvButszDIEYQLI+GVNlZ2dpNbMC2jQSAuyvey7ChoODBYTEbuxRYumGnvP156iL+xwv5tx74WUuto8ZcAySuF5vePfpKaXAmpFSFRzPF2zaLdvOo3c95fUWhdD3HSkF+uQYdhE1WvADG3qK0mAt9KNnTEJZ6OyVlIBSidJoYqUoQmQ1ZXTZpDE6K3GSBKpKcFXBJiSiKERl0FCa9hwiGvyY4wbSJHmPUOjErDRED5XWSEg86Qbc4LBKc2QtcyVoSRweOK7aEclGBe6vBqxNGKWY9S27mGisYT7LvrCud5M8PLHeeTbbHgE2Q2DYdSgFF23gC+cdexfpfODNfc8YPS8vGmZlwSJl6NPXfvIv86l/8l+D8sZTE8E2QIDiA/z0597imz74EkX53sSj/H87JIyY7/rvgMoAsNuG+/4qR7pMnk5tLGnscT/47+bnR61yivcIUgtpAFVpYutQVUX5u/7lnHnkHc9pEPkZkiSfB1C5OLqxV7ghK7cmZU7anRP+5v+L9t/7ftJ6nKIIErGPyNzAEJFrsscqAVYz/OAPU/7zfyjvQ8P4qyM6fyXnT5hogTortFQeJLmoeOlew3cdz/nRp9fcUilu5Q7quUFWyQc//sln/9Rv/IZ7f6oqDS6B9hFfmvcUyvCevFZBxKFvPTEhkgP7+sjHP3f2WzPyaPIrTTQlYDpTeeH/TV9zj1t0iUjG6mp5L2EW/+DDVkjwOaTVO2iWqGIGjz5N+x9+P7GPqFpnZyfkxOYxPIcmxEDuzaZpQ6ShgDSk21+XStP++T9H8Z3/NGlxgoT8PsmPoC2Ssl8iKZU3yPBl/qToe5S2t14kDc8znFL4kvNJvoimDQuS3nd5XggBzZQnI5FdEv7859dgZxnmcaM1VTb/LLHnd5UXrCvLolAs90INDEYDnhgGjHcUSQhFia6WiLIE5YjK5OGaNoiusbOSZC1XQ88Y8malTIEhwm4Y6F0k+JEi+ltCmBZoUwSl0YCknqYq2LQ975495fL6HfabLX1KuPaSuZ1z5/BFVquXaeoVYuG6u2Qce7Qa6cUz7raM/Qbv91QysGXH3u9wAxyJ4Nw3EniAilCoQO9a2t2as8sz4nDKvXLF4Qc/TIw977zzRd588w2qLrDvepQ2iDJolTvtKk5GR8BPm1SlZJpwkD/7KYNGyJjm4IXgA0omGV9UiJMcrNnU1CYykj03ITnOrtcMbwsPju5y5+gus8JChL1d8HB1QjOvue8ChSm4e3gAdUm3v2a3WWObOdQlmsBgCtrYYe6ckPYj85NDju4+pEtbRrenCDWhXBLqEVkueHDnBT7w8CH3reLgYI4PniddT9CKqAwWy4P7r+COIrKcc7np8G+9iSlrYgI79iyuNpTbDn9+SepbFos7lI3m4uwxJy8/wEqBsgU6xezfKusc20EiKMGq3PVTk5vWGpM39ZCzLlIgmOdTb4NMQa83910iBkcSnedSE8pIpZTR3Jj8uYjOgARy95EYUMqgIkSl82eNJiRDIkzm3TBlbuSZF2IQyVj4nBE7FSQ5TYkU85T3xo6EyllOkmT6ezfT67xWqUnp4GT67xRxMcMTbl7nBlcbQ8zvGz1pmmlyUxTeSu/UlHc2yf9uVAQyZVOTf1ZJCZLCTVdvJh7lyVt2SU3+KsmTtzwZVc9lf5KBJWlqAMSYz2kism872s2GGD1jinzxyWOq6z0hJs4ur3EKBh9QzpOiRkdL3A1405NS9lcNmzX9k4RbFoSmZihqXAQVNbEUXBD84BlGz+AjY9+yH3qcBzG5AE6S5YUxRMYwopMC7zBoJEai83g/Mgw+o9injKnRhcmndsOw1IQQsg1UFZTFgkIlNmXJrFmxqpcMux0yeEIX2O+2NLOTPAU+Oebp1ZqLizN2myui0myvNrRHA6uFEFLg/NkZj99+xPnlOX3f01jLvncIhmQVeE9Imfb54OghH7zzAD/C6aZls96xHzxFteDo3tdiNxd4vwUV6LstQ7dhvRlJpcEKVFWiqiymmmMXYMqa9rpn9A7iJX7ouTg7Q4U9Zbmjqlcs6oYIeOfwPlIajSJgtKBNOU0zDNFHPGvaXccw+KzaMYKLAZMCQSxuDKiYoB0piDDP/sV5vWQMwun5OX6icJlim2M7fEdae55ePGLXXdC176Ku4fRTX+DToya4lsfnz+iV5XCxpBz3zEPLvST4kJhr2KmE84mUclbjbt8hPnHRD3SnHjUKOoAtBDU6VDDs+sTVEKmbgloV1NZR1QsG8WidfZFOe5zkdVx66HYdnSOT58RMyc2SiZtWk0aHlimoWqkcjJwCblIwGKU4tEJUQgxCSJGNy1fh9nrgvB8wkov/t6pdlimTaOpzsIZFrbEiMMLYuSwssppNP9L1Hoxm13l67yhEM46B6yGSlMITQCWOypJ5XaDJUnwSvPQLf5tPfevvhYUCM4M0gNR587xY8R/+4if5gddfxocBo9/nzb6tckEztEg5KWkgx83cHMMegqP4jt9O+8ofh8/uSENWFYgSUhcRLcTeoRaK4Ud/kvr3bYnK5EDcm2Loxnv+K36G1E1RMrYkhRFxA3F3Sf8f/RGG/+THiCGivOTm18Lkl9t7ZD7FLsw0bD2MnvSFa9IbP4d86Juf53S+j8eEPMADJk4PIMCGSC/CP/nVd/jRJ1fTPnYqllAgfuoQ57/zY1+4+M1/yKU/VZWgQ8wexfQPOFlfwfEVF0sugRGw6mbjrAnT9PPNJ3v18+v2xSy3uxmJ5gUXJDs/BXCB7/76exQT3aH3iapQz8/k+3lMoAWlTb442g2YgvYv/EnCL1yhjSK6gJRTaOSY/VRRgxqnsLDRkxqNagXGCGXWlUeTYEwZ+fjzF4x/90coftN/Lxdm2j4vjMRAkadbX6aznaR6CiG6LGFT2k7dhukqEP3lF8RthfZrc4gknGjM5HlwLvDvPx0hVUAAmRK3lYFk+FZ5lyMRvI0clHBcWkqd2BqNJ4fqptHjA4xSEYoGJplOO45Zgw25W1qUdF64Hjq6fkdZznCSaKNj1w9El7MIIpFCQIlFaUVhDArFTIFYhTZC213y5Pxtrq83xG5kDJHtVUelt+ggrKoVVTNnGC7Z7a7YtnvG0OFVYOgGQrvBh46FDey0x4eR0EOnrjC+nTa/whg86+2G3eaCvl0zbAN3DgrqqmAfe67XZzw9PeWlakVVKsRMKNCUJ0BJTQUykFMcE0Gy4RZ9gwbPGOoUDaIEFxNJJ2IKjG6SC9iCGDyPN2uqJkvrJARcCDzdbXhydU062XF87x7Luw+43rbs6jmvHN/n5OELhK5ldI6TgxXBGE7PsrxKlw22qFE6YeKILo5RlcWv9yznJbXybMdAdIGZVuiyIlRzYr3ihYcP+eqPfA2z7RZl4WJzxZOzZ1RhJDrHYC0P7j7koFkRdMSJZtO1VF6RMGy2O+J2oD57QnznlFlMjE3F4FreeesLlMuKu/depC7rjPZNCaU1SvLG3mbzTPb7xLzp1rrMkIYJf630JPsg51spMkI8b2azp8nLBCVIAZKaSJV5MqNJRCxaZX9TmvKGks7OnITOKHClMrkwjhn5mgIqjzCIE3tOI9nfGGTqNuZpUb4m8iTyJsAUMvUris7vNzUPlERuviWqXIJo8j0TyGCILKEuUMZM/rTsxVF5nJNzkohT0RIzjhYFLuPaY0qEGKYoCLglG5ExuFEEIX8ekvKUKcW8kVWSceUqMfmREiiFREdI/lYiGCZPV0x58penbhnOk/yA1QVI5Hq7JV3tGZ1wtt0wGFAiqDFg0QTnqazGamE5m4MUhBjR2x3+7Bx/sEKO7qCsZgwD4wZC8Ix+xPmR2Dn2u5Zx3xF9YD8Ijbb4lCdg0TuGYUBHxThEjCiCKJyP+MHjUs6F6/Y9+66jUCVlaUgqSyozdCN/+tYUFHOLjgNSlrzw0ivoOPJ0/cu4oChVRRr2xNkJ4gd8M+fwYM67j55RSSJWFePgGUYHLmFNwWc/82k++XOfpHMZHDGGiHeJqoyYoiSEDNVRUTG3Ja+//jU5kPf8irfOzhjCSFHOOD56wGK1wXcDw9iySe8S27fx3TV+dHilMGjsccPh6oh+UKRwSSKS9iO+9Wy3l9iy4MIP1PWO1fFLVPXLlKVlfbGj71pMlZu0xljKOktdx8FRqJ5Il2XhaSrOk+ATjD6PUrxzyBgJLtAsGw4fPuTOyQtEXXN6fomKhjCO7BFM2XKymFOQ2A+et9/5HD52jHGLc8LpO2/g+i2udzxeX7LRloVOzKqCD89rDuuAGwOh1IxuIEaF1gVRBy4u17kocp6r05HWBQoFpZrgTVHoneNs11HPDEtJLJqCF04qog/0zjNGweEYQw6iVrOKi94xSG6k5GYKpKgoKk1TGYYYp/BqIdyw7RNYpdFKaGzeoBpr6F2kHT1dCgwp0m56xkvPvCzJ8bBZToYITaFoyoJlY0ljpuH5wZMkE8q8j7iYPWPt4BkINMZQpIQqTF4jfbZ21DZLb0ulcCnioiOur+GTfxW+9w9OTeEirymqhOD4z/pD1sExT9X7jnu+zSKa8je/DMJ109Auc1hyEsH8xo8S3/oJkgbpAlIY0hiy/0gLeEX6zBb/ub+P+fbf/g9+00niDXnKLvUi7xV1iYSR+PmfZfdH/5f4n3yaYRG1AR/y67cpZy6lBDsFNiE+N4+RSBoD3Q/9ZWZf+xuf//zv56EAdC6UUsIHsnJHQYqJj330LvzNz3ODCs+UpPB8/0ue3H1i3b785LxTs3oWTUow+QEx792w4Cs+EzqBTD+QjuA1OZkYxd/62dPv3Se+JT/Z1fO2oXwJOjwKv25Z8eGX51OYaE6Yzy/4a+BaKqos/3Ij2BKaJf7v/yDDX/qbaGsIbjLYDnnDAdmnpFxefFUlxD4gLdzw31NM2ZcwZnN/DCEbNH/yxyi+63flydWXHu01N7kaqr3ORutmCcaS+hYpS5TREMb8s94UWTchkP+Y4A4ASrKmVLTQY/jhL15CqPJnJ9O4lMikA+Bfaq4Y0dSF5nBhmY+BmrxYXEaHT54UwvQQ0OxcwgYhehh6Tzd4QgxUVSIExT6O7IaBcddyuKzwxbSxcyMEoS4rlLUYCeiYcEZTFTkJXSdPFMfj9bs8OXvE2cUV/W7E+fx0jT7ibOKtp89wzrM8f4tgRjq/IbiRIAG0ySFyydO7gHG5M09M4Et8OMKl7DFLkhhjz84FhII7y3voInL38AFlVeNUwZ2j+7wpb2CritniGGNMHvFPG+48NFS5s62yVwOVs3vy1CAgyZPE5I5hiOgU0Ebhg+fi+oqry3PsQujDgG4sXdfTTlOqxhYkPM/OzzD9iC0qHr7wIq+9+joX52ccHt7h6OQOLvTsd1t2HpISxrLC1DUzWzJPwrKqsCExeiEVC/SqoTEVp2dv8vTxO2z2LUNdcn+5ROkTOjujNBadAkkrtFW0fuTJ07c5MDNwkbBIHD844O6dFyirgs47xmGL8poQI+3gUW5kESKVV5w0M3557BmGHZvNmuN3Ftw5vkfQPUEpqqrK97LkYNZImgAaIeOsVfbaEBNOwEznX2k9ZREB6FuJWl6/NTreFCg6Nwq0nYh2eV3Myowc5a5EbgENpJQ9U2QZmyIQk0MIuUBW2askEqfcnlyu3fiVknzJ1D4pUGqKtkvE6b9V4vn1lCIRnXMek0enhJec0qFQxKTwIZt8lZo8WZLN4kqBlkjw8TmIJ2WpkJqw50lyMZQDnOIk04uTXze/S/61c3kf4zS9v9ngKpl8eplwJymSVCK6LPCPMRKTB8lyvgD4EJ+/H5Gu2zOSPzOrFZk3KJRaGIoCU2RIwsDIGA1dFzHzkjv3DjhcRIZQMLg9pe9pJBJ2G0LV4Ks53WZPFyzWgDGCYElDZNsHrtthCopUlCEgkgsqayxq2rQT4pR1qbDGYsXmwqnvOD8/pe32nBzf4645QiuDI0x4+AlAkqZ9E4Zqfsj9l19He8fmyVNcDNTNEtsc0TRLjDWoFDleLFjXM1wzoyArQA6aJToKQ+y4uLrg7Sfv0ncDXRfQNsNFKlvgRZNi3nkHFRiLQPPCHRbJcvjCC9xft6yvrgijZxgHRhG2EijnS+4uj7gnH2a/v+Ti4hEXl4/Z9iMfePhB7h18FVfbp5ydXuCHERU1jS2oVGAMkTD09Fyx8kdZZpyE7XrNsF/TFEcUMaOtNQnnW4Z+x8ZtccrnzZiGISa8C2hR0HmGkEhDT6sUi2XD3Vc+zIuvvsbxwQMEzcKeUvvEFx59mv0w0LawvDOjMQdcjR1vv/MupobB9zjxpN0VZXeJjzOMrlnWM2wc4bplGDzOOvQuNzx3ux1DMlTasxkHzjZbZmPkgTQM2x376ClLjVE5SzCp7Pd5+9mWdesplOZgZrh7INw5aihLTYVnYTVElfvSSph1mp0DiYlRMkBycJ6qtCgtJFEYcqHkfGIM8VYx34dAGRVHpUE8+JCJo6Xk5ri2EKzBkDBExpAHO55IGhOV8rgWRhen+zuHTBNDpn0mIcVIraEUQ1kITWmwStPtHec+AAZRmlpgFjVtjIxesdeRb/jkD/Oz3/n7wGQAC76FZDLwYfYCf/EXv8C/9A1fBTd7pffpuA1tHbrsKSKHoSbXo4o6q4dSQGyNKEP1T/1u/P/jp4hdHhhIG5C5JvWBlBQyBCiF4a//NcxHvxvqWV7Tv3SPJ8INeEFSyO9dzsEPDD/wx+n+Lz9AfDQgc42MEcYca4OACgkdJ2BOpUj99MgoIjJC2gv+p/9+lvSFAfT7iw+/saqmOGVtThdgFKit4qteWfHBg4bPrzMMbXqoTPVEmuoID1G+5RM//+y7PvDCaz8WJinfFE/+nh1fcbGkVB6mFApQkl9QKbou8JNfOP/u3LKcxmvxRnM4/UXvQFu+4eGKO0cVyQfEaAr7/K+830ccO1RR55sqjNDtaP/MnySdOSgygjfWCbpJhlMolIukRiH7QOxBSkUa4u1nJx5SAYz5QS9zjVwH3I/9Pfg3ZXrfAUUkffHn6f/fP8D4Ez8NTzfEixHGiBzYHHT32hHqxQcUL7+C3H8B/dLr6Bc/BEcPiLbMGyu5MWBPxr1bKER6nrX0Ph0uJAqVwzCVCL//ixvQJ5OeVPLdEAzoEXTHAxkptSIoS1MIhU3YFPK3RU9QJueJGA2SDc5pMr6PoicfR8KFRBgdUYFFESVLmAiRygpOaVIhzKsaqoIijsQxoLWCIsucYvRsuzVnl+dcnF+z3wwkl19bkx9QQTkuriMpJHzcQxEnCYhHaUMzA4yiqLNh3XjBRI1RFiULLAtUtHRDoi4Eoy0SFLUuWB09ZLveUa0OqGzJYISjw2NKUzCrZxweLLM0S2TCMTBNJnLHz4e8aRLiJFPKhVQ2/Ofz3/uAkKi0pu16npw95dnVNWWs6AfHwIYnT55iSNw7vEtTNVhbsb/ectoGXrx3n6IoeGF5h27fIXWFLWA/BExl8QMUpaZoLBLnmQ6ZApbAkYqEZkWkp5ZIkRKXm8AQPcHnLrsoy0sPH9DaijSr2XUtKcLcaEzoKUXQi4q4d6yWB7z24kscnDzgaLXkfLdj6NakoUOFCvxIYRyz0tCoFUe1Q59vODg+ZAyeYRwpyxLEksQAASMFSbLjJ8oEFQiTn2e6hZKo3MARmYqnPFHNWUu5cEiEjPtOglEqF1s8j7IVmbDjTLS7qdMbZZpYTxsKFVPO55Ccwi5T9ZMIxBCmwij/PTXJLWOKJMnd4NycUNPDAjJwIecqiYQsD0xZNpfEoLVkOV3SU2M5I36z0C/k9QQBbdDKTuGHwwR1yIXVDfFP3TSKhImClxtNTAGyIUUkgpc48d3yNEqnPCtTCXz0MHm78kR1EtSlSJAMI8kj1pzH5FKYgBvhtjMewojESWKIYXmwIpUVsilJQTAhy4MPT47YS5ZW7c3IYHbosWAYOhKRcrnADpZaLNJv8NHTXl+iqgJJisH1PL04ZT5bsJxXGFNgrM95M1qhbUEsC1wMuK5lGAaKsqYoLILCkbBqhpKILg1SGPbDQLffsrm+Zt3t6DEUWGxTM0aXPUyRPLmLIyD4fUsAjo6OoHuJyxcukDjwwskDVKrQ0TGqElz2IDTVjG2K6GFPcpnCh9F06w3j0LNfb9gMIyklxnGk0pYhZhll9rN4ksoNghAisa6wteFAafzQs499fhbqAqUCqSgpmpraHlCVhwzjgq5dENMG9Jxidp/KG5blGWpxE+SbJwlBJcYhYZRlVs9YlDZPYwMoXWKNoSwWlNbikmPwLfthz7BZM6YhI5eDEH0kxPxP1+WcOgEwcHe+5OGdl5jXh6jZEUfNEpWE7eUVi9mM3VWHGw3LgwNWxSvsrj7H+bM1y/s1obB4NRKdZ705xfkZ6fBFrIeNGznsOq77HdfBIfSUyxntEOhHR2BP6xJt11FGxUl9xNV4DWGgsTns1ZLwhTCMmmdXe07XPWINy1XFVUh00bGshJnSVApKncEr3gR0qdExZ6uNKWbqnUvMYp7eBsn3aiAxpISL4HxA2bw+ldM+QqUs5St1okqahKEk4ZLPe1dMbgyom6dUXjN8mOid5MS/kPL9qyVSGMOYsnxSxFDpRF0Z6pgVJl5NjT7JBMJxDEQLIeSi116ewZufgNe/G9Cgmry5N3nz+D/97GP+R9/6Ne+/jQOmYmWSrI19rmWKepLmNc8hXsZiPvxN8PoMPrcGJ6SZIvUBKTTiAlhNGhLuR34a/jX3X1cO/cpDNJRz4lufovuTf5Thr36SiYeLXAlBCxQJDKguaxcoFMmRvUu3Dbzss5W5gE/E/SXq4MH7fOKyl9WpTJINN1MloA+KRsHywPLddxo+v+mfW0uA265gmJrISvGJTz/72O/9ba//WBCFHhzeaIr3UGX1lc/YfKAwmY3+pdvyVGj+6lvX35PlFjcwhPQl35BHZcTI937jQ4ILmWLmoLCTvPaGmPc+Hqqo8wlXKaewf/IHiR9/I2PAR1BaUJ48PZhr2OXfQdqAaE0KniyIyanKMSaSz/K8aTsEu9z0kKc98fIJ6sEHUP2W4b/8c7R/7D+BPo9Vs441e1DSWb7BwsVT4iee4sufRQpNcimPVl+oUQ9W6NdeguUcsRZ1fIIqp8Lv8Ijie/+59/Xc5Z9VgTLEGHn7fM+TYZYv6Bjzjex9TsYLnv9VeYaeMrl0zKGyEPHBUKNQ0SBFTSosZRVQIeDGFh0CEgJaW9S8RPmUh45WmK8WeAfXnFNVGltXWGNQStiuB4qioKobimKeZS5xQCnDkHpGN/Jse8njp29wve3A5+IvE3vGTLKKBlRkv2/ZNIajps7BmX02ZRa24P69lyhXBc/eucDvW8pqzmrxgO0mMG8OkMKwNIo+OVyEg8UxC9XQba+5uvbshhFTLlmYxPHRfU7u3Cf4AlNVYA0++mljnTIqXHLhXqoyZ+0kzRAig+uwko3iMUZsUVCJsOvyBiumyLOLM3757beY6SXr7Zbr9RU//Us/g2xGvu3rPsqdesGyWgCRNIykKBRhxJRHrFZLLq8u2V1fc+fukm70pGjZbPZZkhoVSgK2YIId7MFbVFmgUkLZxPFLD3hNV/zyF98gECiqiuM7dzk5PObaeS421yQlzCLMioqPfvVH8oUmhubgLvcOj7n74kPKpsE0hnFfUNm8jB09PIDdCxy3A2kIfP2w5Z2/83cQZnzrr/9aREX27YhtNFZGxhaKJneqs+crgeTA0zQVAyFlA6qeAoZJOetIxUggYrTgQp5IScoBpTJ5Bn3Koa6IELy7BUOIBq3JHpaJ9CbkjUEQ8tQquVy4CfhhpCxG+lSgfMihxFKRJE3BsYYYPFFJbhxMxm8tN9OlNEny5HYFlhtZjvPYusF7j/cDVnII7+hCvs51gTUVShlGHzLRTltIAeezt0FJIJIhGyplT0uI3JL/UhKMEgwJry0xDIhEfNAURqO1IDFmsIPORLuUcidcMQEhlCJMMr6bnKaUIlZZiFPBGRNKK6zK2GABbFVQzT5Ae/GMutCsbEXo9uhFhTl+yMX2HNd5+vlA63qur5/x5OxdjlYrTlYlfdcx+EDhHPPjOe+eP2XsRz78NTO6ceDtd97k5O4LLMo7YAyjhuXqgGhHisIQYp7ynj7b0vcj82XEFhUHVUU8SJSSi1UzZeyt15eMo2PwI1o0/fWGLw6BZlHTdeN0neTCO1N0A8MYMWnAe6Go53zDP/HtGU2/PCFpzVXfU/iEijmssguJfr1jO/ZUVeBACeeXT9js94xhxzB4+nZqaCTB68Tl5X6adGjaELlfFPQKHj17l2W1RYvGj4l9t6d3e4YxEaLLyPQY2Y8DboRa1Ty8/yrL+TFX+2f4ULC+2lLoigcPP0gML2KTJwaP1yWiMnzPJksA+n5EguLe4QqvDyjmc6pihrENB7ojjNf0/SVvv3ONJ1LPLWWRKZStC4TO4VxCF5p975lVBQ9e/SC+VLx7eslRKqlixjLPjkqaS8WwVdybF6yW97izOuazb3wGDbRtwBNYHlraKGy7DoY97eYScSMpwtr1lN0Fz3xksyo5Sjr7JePI2eWePQN1oVhsA9Vyyd2TI+50LU+dx2iNQWe3gnf4JIw+su9anmx3nF3uOVuVHDcFhRJeaCy2MthCYVGoRmNVxLWJro1En5AhMBsdc63ofGQYw0TbVGz9iEuRhbVokz1sxgo+5nuuSXnAEVLECDgMLmSpeylC52FhLZGA1Qqb8uY36tx80T777zzCcCPXjYbCkLPrVG7yDEoYBs+ythzWFq8UTnz2FiqNHR2hVnzHp/86n/jA9wIBnJvGXSOoCM1H+ezjMz784B6lBFxUWKsZ+0BR5YbYkITyvZBpfSlIoviSmJeyuVltn3+tWmA/9k8wvPU3EJ8mHyrZBw+wD4iFeNoz/tQPUnzn78pZm2HC5WmbrRox5Libfkv82R9j+2/9rwlfbKFQSBvJgOaU3Q8CdNnDic3FWZaTx5zxFAMMIJWgP/YhFn/0+5HlnSx3e79VS3pyB1v9ZYVtMxUT4xD5zd/4En/uc+fTAysXRredMUlZaucCf+7x5jd9f+f+SDUvobQ5yPc9PL7iYinpyfyc2a4AtK3nZz+/vnsx+vmkEyDPALmV3t1WiKXh13/wMHdFyYUSgBVwMdOO3tcjBtCa2G0RY+n+i/9nNtyhSWaa8LmAbhRpl83GqcgkpjQGlDbE4eaCT0gD0mi4jkQrKC/IHUs8HUkbj+wuSfsTxo//Jdo/8n+djMyCjFMRRu6IRg3ihdSnfN4GEJ+Izufu7i/vCe+2+E88RR1p0pi7uClFlBKq/8k/Ax/Lo+z385j8rwRR/Mk3OpAyy2CMztIhIzC2UFV8S7lDvKLSmrEqqcwCZfaUIjinMuq3qjk4OcTMa/R6S2EMWmuImdCjJXs0Yowk5WiaJnsi/Gq6drJHxJhMZoy+Q0VLdAlEU5cNm77n8fkpu/6Ms6dvsl3vGbow5TlNEh4f8RjQGQU9JmE3eGw7MisrlqtDSjWnnN1h0ZzQ1DX23h32V3uitpTVikIiB/UcbQr6mNi4juvNhrDtbqcP1bxk6LIXqygMd45f5PVXv4r9xY6z6442vsOsaqhnNUVdTT+by8SXRGajpdzF7LY7aqNZrQ5ACcOug+SIaHbdyN4HtCowyrK+OufxO2/gChj3Pdtnj/minfGRr/tmXn1wh/2HPoDuEovljMGNbNfXXK7PefbkFIUi0FPXDSomRhIFQm0Sy7qmntfIuM1So97TbjtGCRzUls4F9jEwis7dRcnADaOFFDI6WaWeboxo0bx47yFiFNV8gV0eMj84oqkL9t2W3eUlqMSsOWLWVDSzknFRUCWF9nBnfc1HLq548aVXWS4PsqeqqsGUBO2xMknTlEGpSQ89zVRgKqIkP2T89LUM9QzESYMeJWu9tdzITqcJizKoiWAYYiJhslEfhZm8PUrSrawqSAYdSArTtMgjRIJ3pAghGkxh0EEToiOKUJhIHA0hKrTY7Okx5nYapJhyt1Ru2mg0UWIGPyg1SWM00UdIGqNKtE547ycRgEFLgVIKo/XkfMr3SZjWKYWeJHsRSSrjsb2flnyhUIYxComcj5GQ/JpkGE4MIwGLsgVl8IzOMYS8OdNq8j7lfmjOFElZdngzVRMiSSdSUiQ9ecJiRGMJJKwkSjT27gmXb1wxXjwBW2GKA1y3YexGNpuW5Bx91+ZGyqjYbfYc3qnxytBenbGLwuZ6z9unT3HrnnsvfyCfY23BBc4vLglk+Wg3JNpxoB1BTYGy+77DuYFdu2WzvaKKS5ISnM5htYSYO9SX17ixR4nnhQcPeffxGe88egRGUMbkAswFwjiQoiJ0e4qi4uh4xWp+gO89m37AmILU9ajxKgdXimZs9yStGIeOyhbUUjJ6z+mTpxhrePTOI548fpYdj96jtMreEQ0p6nyvIFhrkWhYrwcevfsEy2aadCZ0CsyahsW8JETYdBuUS0jIQb17cYgp0DpiCpubIHVDqRXDsMbHXOAjme4YiCixBHT24+gaYxUb2dG6Adf2OB8pioGoHd32DNdvCc7jklCPgagU3vlJvZDwLiJK55y+wtA7oRug6wcuLi5x7Z5+e83F9dtcDgNaNJdXHZ9+9DazWctlu0YXlqFLUAjGCrFQxJmh0AV+2NFf92hdsO53xLHngbHZ/lFo6nKBJ1A2kCgwxnCSOuYpECk5Kg0DKVszQmJIef8fUo4OIEW6caATobUG6x0xCd0+UdSRxkQKpRnwOKUoRDhqCnaDp3eOdlAoY7jqHOshg3+0KHzModxJEt6BE0Xr8/nKU6JEgc7+S509kpKm5q1SeRIludHk4ySyVUJIaQKw5Ol9nP6fFY1PgTEIfhS8gl1IbFy49UBuRo+MitFNzSaTEKupgmf+9Jdg+wQWL+ZOfZisFAlIkf/zp97gjz98wD4GZjaRMQKCTwqjoXxPRVr/4CNOUQ9M6yW2wH7nb2H8T38kr84OohGUT8QgKJuIDSincD/+Q9jf8Dtg7PJsTuW9tlIm71t3V/T/tz9G9+/956ilgjGgOskFEQFVqRtPADc6g1u9gQ+o2iBjTshTRxbz27+N+b/zZ8GP2Rbih3+sFg+Axio++tVHU6BvpgF+KdghdzYnPbKL85/5wvruN33N8Wll1HuuTHtPdtIxgUlZ7qHIcsKf+Pkn30OM3/DclDVh/oTcKpp+k48d1HzotSXJxdv8q+gjyijsr4FlKcWQw8OMhTc+yfjXfibrN53KxjeZJj15+IPccP3HRDrQpEsPpRAtmcDReugToshyPYDTHKCqVgp/dYbRhvbf/hMkAjJkSQ+QfVBTsahC1vFLleUOMcTM7lcTPMImZMwLSrp0xCgoHUghkZYa/eu/933HPsL0MYqib3v++HmAVHELILghl5D45vKSE+sINqNGlZljiwMKtaYScBTM9QHLZkFRlSRdY22gNmPOCyBjUwutCMHivSOhc0Ch1vjgEEmEPpJC1qabWUkXI0VIeD9SFAVWK/x+y9XZUzbdYy6uLtleZ/mdhXz+YszdR+VIIdNoPJFd1zMvDfPmDofLVyj0itXqHk1TU5UFi7sP2RVbWmIu6EpIUhBQiIbttuPtR49oL644XK04ODmkXs64eLpmaHdoU1OUKz70wY/yjvoiF5st7zx+yvLwiHt3j1iuVlhbQsyI5hvCX9/1PDk/5+zZKY2xvPjSSxweHRCVxrshe11EoWNkNW9YzGZc7rd88fSS45Osub7cX/Ds6WO+7Zu+jddefIm5LfGtQ0rFZhzphoHL9QWnF88wyVKWcO+OQlREK4s1FYv5jMWywZYK3XrMYNntNzgfcGkgxYKLQbEZe1yIJKPYJ7h0IwdDR6Cgritk8Liwoy5q7r/4CtEIB/fvEW2Nj5EYe7brS64uTzlaLbEmUVSWMioKm7OkYhKauuKbv+1buXP/HrooCCpS2Jo+TD4bY1GiMhRBq1zwZKtylobJjSQtIDGHrDJN9W4WqwQYrVFibiVjKDs1PRQ+kc/9VNTKBDbQelrsUpYtmhgmz2PASILoEQW2sRAdQ+sJIaKkRGOytCKVRBkplWaMKf9OSU3xGFn2kteWXPiFSRItYqa+nCJqjR8dWhSFtRN/Z4JfiMWYXMjkoo9MpNOAz/S5qBQy0SaV1mgVCZN/q9SgrCEMbppqGZTSeU1ICotGKo33ecpmUkArqEuDESEOnjGlHHxNzmJLOktQb+CDKqVJOnij4c/SDpGESQF0QRxGZBjYPHmXzbvvUh0d0ZclrVa8/fgpbR/QJuF7h5QzWhd4su15OJvntXp3ns/J4Pj848dEu+FD+2+kWR6gxWIRLq+2bPZ7Zos5e+cJyTM6gegJJNrNjn3XEYzm9PKSMLosZUtCoXMYd4ye4KHrd8znJR969XXGwXF6dkWIOYtmXhb0o8KPPX4Y6f1AXddUtWW1OuL06pqL7TXLozuEiwuG0aN0QUzC2O+RlKis5v7dB1S6ZL3ZcX11ibaaN954g7cfPyWEgA+Z0CVWoRtDMQi7XU+MgZky9KNwfrknuicY5kSjqYvE4UHDwbJhtSpRuuLJ6RWdC6hCcF1HkIFkLXWp6EZP1TSYskZrYQxC5w2jGJJ3aKXoxoHSJLxzDCkxJoVRFb2LbMaeuN8hAotlxVwcu80po28pjaYiomNEgmTZnaQcDBzj1CCAZT1n6CO72ONHz7495V3X0bXn9MM5l13LdpfJqutPfZ568RjbdxzUFt8N0Al9yL5Nuyop5hX2YuDqqmfYbpDkqaKnmFdIbRiqmro6QGzIUB/jmSnDKqzRg1AXlrvzkj5F+l3CA30akCQYpQk6UotFKaEpysmLCpdtxxMfKUvFsrJYY6kqRVFCow2HM0tUinazp+01YoWLbuTtiw2q1Mxtyby2rEqLEOlHl/0/SRM8OO9RCLXkUOjo8zMoqURMCUvM64JMe56YQSV9yKRKHyfIDZKBKZKn3KNPIJHgEq4fiT4weLIEWYR127MdPC4Fal3QlFBrgxZQmw185q/Bt/2PQTKRGJ/veRT86eslf6JvKZqbCU/MDVVRGQ4jTPuT9+/IcQFZeaPCCLai+IaP0X1gSfi5NcIEoYrxeV0yCvjA8MM/w+wPrOHoxfxa/S6rhto1/vIJ7R/+Vwk//Xae3sccNxFLBUNCGU0aY/YlaZ0x4SHLr0UJUj4nPCulKf+V3039P/jDhGGPLmd5D/d+wx1+NUdMfPDlBR87mPHxZxsmg+30rExMGrSJuhw/+hO/cPY93/y1x3+RlEjvMfPgKz4bMX+ulHA7bVSl4ac+d/Gx2yrwZroU4/NvkgRJ8T2vHdKHzN+3KdFHofKeqItfE8+SmAL8gNiK7of+CrIPUObiRKlcvKQ+QSf58yEgYepAX0Oq8vRHOSHNQPTUlTb5+zMdL3uektEQIu2f/j+QrgPMJJ+SEUQlmIYyAlM6cySNClQ2aSIKGSPJBihAghBdJmOpWkgTeUu9foj9+u+C/TXMDt7X83dDefnhR2uIM4gd6DJridJ0sdqGf6H9eZ52exaVgCqIhaI6fgFr5ozBoaNhGUpCU/Lk6oq573N4oBTZ56Fz1owLQPR4JaiouLi4oigMm/0etJA6n9+ayBgjjCPbAF4nyhQJIdD5hClqrFSMT3ye3PvAkHIniJjlJklN8rWYSCHiI3SlAjlA1QvGqLneb9mPPQs/xzYlpqmYT6Q0jWCM4Wp3xvqtHRf7HdfbDWEYSOs9nU/YxtIOLY/eeYei1GxFiM4RUVxd7xgGh5Mrxtgxu75Ga00MiZDcZAvLN+D14Nj2LV40ZxcX7PqWICF73YNjNwaEyNVmR2EKYnKofkDHAuUT223HeXzG43cfIfUhkYRpLBHY7HeMCXZuZDf0zMKI29WEomZ1fJfFfMH84IBqXqMLiO0lbT8wOGF0Nz6rROsiXVDM5ofcvWeZl4p6PiMZw5AEpQJKR7qh4/r6kqO64vjuHqfzYliWljgMmNKwWpQo7rBsFiyaGm1LYhIKHUk4tAi20KyWM7RoSI6qqlBiKMldc5RCYaf8ngRM4akJZHpQZMKdkEzeLCgRBJ1tM9N3RKWmKVXCpy8Z/aeA93m6VFqLtvl8Km0RlVAKgk+oFIhKSNFNXh9HUnnC5bsciKyNRWuVyZjJsz5/G9crDu++mJ8VWpOiz9M8ACVZ1ufHXOSl3EGUG/0d5MKKxL7NE5WFzHIo+hTsp7XN8J6bbIvoc9ETb7YYCp3NKVNTSWWkd8oerRxUnXKuDYJBGAN4ufFVRowqSdJjUsIrixcoTL7XO0kII4aM0fZTYK+W3Ks1ZPiEkIvQGEPeDCt1K121EhkKTWwDZtbQvPQQjfD09DHbakFSmsZYxAiu8tiy4pLEWeeJZsbs5A7nv/SIL372bZRb8+jZGlW0fPLn/g7N8piyXLI8WBE3Ful6IhqfPCEKMSQK0YgPVFpRiMLEXAyLBp0CntzJDwosBlsY2m4PKaCNoTSW2WIBKlAZjZGIKTTBF/TtjjoUFEXBop5Ta8v1xQVXu5Z6eUTb9xS6RHuwKqGKAtftiC7mznpdUo8zRp8xvEosoiyzqqbzidFlj9RBPWe0Qr/rCDFRL+csj1asDv4/1P1psK57etaH/e7/8Azv+65x77P3GXseREu0plZLjSaQMGAbA4Eq28QxFVc5Ian4QxwbV1JOAmRwwIXLRZmpKriKfEhig02IiRULsBUJSYhBCIQk1K2eznz2sMZ3eIb/cOfD/ax9WpgIK31aEo9KraPd66z9Ds9wD9f1u8443TxH63o7x1fCC88/5PT0mE30rNdrhv3ExdUt0ivzEJHQIqUSW2U7CLFpCK6i2WRrWa2YrrnQeEA81Zm6wqTYHiRSsCDcfh3Y7rfsD3uG8Yp3Hn2ZJ08PzCmz7p01E5Xl/K/LsNGRteJiIGyE/eESn6Hrjs0nOykurDhpHlD1Cdt5pFa4frwlH2ZW3jGtAm3fMA0z46S43qIAxqsDro7cW/fcFmU/JHwfaE9btl1Aq3I4HNAQ8E1PXxIrcbiTE7Y7xX35ms3bifO5cuuVWxV8tvtL68TkYyhdjMQo3F83rNQiNfZMrJtIdI55zsTYkJI1LaF1dBpwu0CeK/ta2I2JbS0wWWzJUdPx8otnrMXx6qsXXE8T11M25caieIq5mN9QbTgzF/P+tgviOueMC46aKzEs+Ga1hsosne5dWqV48/NVS2WbSiaVStM0bDYdm+MORs/FcE1W5agJNMGeE9k37Gvl+3/mR/ivv/1/DNMIzQrSHrshOnAv8Z/+/Jf4vd/4cQYNBGeeZdHFb3pH9PwaHlKt6XBan0G8CA3xe78d/ZkfpIjgZrtf16BIdsgM9IK8mUh/668Rvut3IP0xOFNA5b/+l9j/4T8Gjyd0rsh5RJ5aPamD2pZpp2hd4GOAHgnsgbU3r31RpHG4+w39v/P7af6Ffx1E8KuTr+nn8cs9ivNoVr73I+f80NPtokzTBb9910+Y5oEs/PjnL7733/L+z5flj97LXvirp+GxJMF7e/CmWbnYzvzgo+038aw3+gqvEousbHkjv/mbXwSU0ARYJg7EYHr1X4FmCTBn2XzN9Nd+1IJUZ2tGKoqbBXcSqdtsxrhREVepK4ccR/z7z3CHifTZG9gvU9wKLjtLZY7G0XfnEW4yriTSf/VTcOqQazuRcdi2yCuyUKNc8agRC6iZJaSS5WeA2czV4gQNgk7Lhy0Qv/3Xm9HxK/WzX6NDRMkq/A+/PENpFjPEYj6WBvQAaeB0eIcpzoz7nuN+YIyB/ughZfWQLIXGKUdTJTnYXj/lsG/YbI5p2o4iFR+s+MiLNyNVRdLEdDggotzuB2LboKniaAhOyGoo8v3uQPZG4pp1IufC+uScPN4ypkJKiaaaR0KVZ0Z575dmadkwoorOjpqFXO1Gvxuu2PRr2iSUw8RmFalE+ra1aZEm3rnacbhSDnPBZ4eLzZJiPuAODbVW3njrLWZg9oYY1zmDKqUUrm4ntrtra4arUCnkOpNrQQh0Eon9MRXYayE/uqBKZSp7PM6aL+eZamFWbMsZA94tyerTAc1wmPa8/uab3H+xwXtPu+oZhgGtlSZE8+WUDFnIh5m6yqzpePHBC5w+/wDXeFI+sBuuuT5MvHM50afKeePI6rgZKpM0HJ8/4HR9nyYosYXiokkMREh5Ynd7ze3lU+T4nIfTntkJ4zzQbDY00ROi5+zslPtnJ+BbutijVZnAZAxqhuSuKjUYmpUQ8aJUFUIMiPdU6mKntLyJggWyirfX0jhB8VRsGu1god45nFukX25pQLxbyIOC84GcJ1JKHA4HYox48bSrQOMduTpkAaCoTjgUp5VKxm6MhYBtW6jKnCOaPSEWm8xOwjuPnzAfBk6fewnFtmIZb8MSMbkbC7VOFxiCOLcoVLIhxynUJOwOB8R5Qgz0BO7od+rDAp2wQYFUtfeLkLEBVy4J761QrCpIXYIwsfdXc8V7b3+uDsgmtXQO7yuHYbacqxgt7DRn6jwDap+VBtPXu2UTtchILFxZ3oUGqS6EuOVhivnB9vsbqvOkkpDNEUebE64vr7l66zFpElb3X6DNyqjQNzYYubi94fr2hklazroNQ3Z89rVHuMMTLsYdNVT+xk/9He6fnfFN3/AtHK8+TognDKnSxMghV7wLRK9EieRpJtXCaOY0QtvRNT2lFPsugOgcbWzoJLLbG7lytzsQnePeuqfZdEYLnmeK2qa6dGsyCfGepm8Zy8R+2DFPJnFMCj72tLnQ9D1957l+ktgfdoyaWAVPaAKb9YZahaPNKSebU27mgVPveXp5TckVCS2dq0YjLI6mb1l3gaPjIx6+8CKbpiWNhaN15EMfej/UyryfOD87Y3h/Zc+X0QbiekUfG3Qu+BZWMwb3KSNlTjgfaHAkNVy9xEjjHY0Ui0cw/zsiGe+g61rWq8CUbsiaGbaPefzkkovLA02A9rghBrgZiw09lp6/8YVDhqZ1xM6T8kBlRtuJ4CubVaSNR7RtJKrjnXALwwipUCWQmsowJ9bryJwc05Bo14E2OHKdOW48qyPPlQpPM9w/39Dd75haAyFsd7e42CKxoQsmG5WjFTcc8PMtMhXORYgKhzmT1eFFOWkashde2x6IzgJrjxuhSZWT4GlCw6a3WIKr3Ywu6ORabdvbBM8qRnSe2ed5kbEW8ljIbYvzwvpkzf2m4fHbl7y+zWzHGUSpiOV7fQVMKjiT49ZkjVnwhkUPIVKSkVQ9JolXNVqyim1BdJHK7dNMUfuzqVYOKXHmjzn2DbEPrFA8Bn0IrhJiYxRYKsOh0D99G978KXj4621A61qQbFApl/h9r078K58YcHFFXLb5JetCefwVlJh95ZamZNp/5ncz/sc/aGqiaqHUNXt7rqAwOdgI8w//NeL3/C6j7t48ZviTf5Dp//bDZvnIDmkC9bJQHFaruopkGzg4r8uewqFb28bLvhi4LFXklZ6TP/rvId/x22HYLb79gI5mSSF87evHf9LhPcxT5vu+5UX+0E+8uniWlnt8BaMxGYUQUf7S45tPPXly4Pz+iniH2nuPjvdkz/Yue83wr//gF64+tEv53Pi2wi+CO9xtmmrl4ablYx87pymJ7Bu0Kk0EVfMq5VwJ4WusxasKsSf93I+hn7+GSailInHBLjZCuUkmh5uxBPCHkfX/5F+i+d3/U9z6BN1eUK/eZvy//mnSn/8xqgOuM9o4M4V3UC8T0nmmn/wx6tVCIWkFq14xbG61YkYmQdtF5xqcbZ5Q+3kVmB0uq0EoMC+T3M3v1dF+/z9v3P3+V2JK4Pjik0uu9o0Jq6XBurs7ZGfPvzL+NO36iBj2PLrYUzUwVKjDjNeG2We09cQQSWNCSqVoYruficOID4Z5LgDV1AFzmTnsR/omkNLMlDLqLO08LtSyWmwFPuqMFNNJaymQCk4yw35kykoty8Mgm3fGOF0AYgGgy0PWoZSSybkyzwb2WK83PH/vnKYLDNNEqpl3dgNNGMlF6XMmxUwVoRbzX1XxzHlG6gxVCSFysz1Q8GSvaE3gA6vQELuWUkdKGqybwxnGWSIuCGkyYk50FYKjTJkpTRSdGcqe6Xagk0B7tLYitBqGumKN4NsXF1xcPGKaJm5VefPpE567/yLFR+YK1/OBRsFaQKP5saDd5wLdyZrVySldv4Y6U52D2HC12/LaW4+Yrh/zdQ8fkGvhZgjsG+G4H+hak7POJRIoNCVRinJ72HGxu6bMSxZJ19Esxl9x4IIn52KbDB9R56kuokHociKVCSk2ucepeW0aj2vsYT2MmRCceWk0WdabWoMqd9AZMFqd89YAIGhoQQtFPFGF6rzR3hSiE1CMShk8ToRUHUPKbPd7mq4nNh1txTDiarp9n9/NFXIKxn+7Y+Y584D03opf75imgmZDZV9fDqSUKKWhaLScMymL/MUtuF5rriws3MJiCw4n3u5L4iysNWUKidXcEak4L/gQCA6TkIoNaBaX0dJAJaZamfcHmtUxXYyknG3Q48wrlasumUAVHxrqnKzICsEymXIhrkwqnOeElEzfBLLzaE7E4Jile0YAFBGTGzuhqG26QmzRmu/sslQVw61rxGuFTQt5ooQV680Jfp6Yuo7j+w9pQyQEpeYdlMpmdUKdCtdeyR4amWmbwNlZx8nRijELMqQFXT0BN1zd3JJQvBe6NpKKeeFytcK+a1rUR0odCbUgpdJ5Rxc9sxSkeGKMhNDQNQ1BPSebI8QXYmxx0Sh50Tt88Ixq8m7nhLiKKD3UgqiBc5rQ07dKGxpiKHipRFF6V3GxZe8EnQYkjYSayPOESIAyc9QfsVmfkodbwrrn6dUtRSvvPL1asNyVosLt9oa3n8DJ+WOeP39onqBaqBJNuieKd5UQwGulQSkzFDLiTPba+4awWYErVhC5TNu0BgxYcl/UWTCqiscHlvytTK2J4ArrJlKqYeB3Y2a3H7jZjpRciX1jgbdOaWbLmEsZFCV0gTAkuuhwMtO7LeIj+2GH71YcnzzP2fkLNKHhuD9jHhOffe2L7KYM80iz6sipcrUfSbtKmpRe4XgdeO7lI+IghFxYJc+R63jxwRGbs415m5xfMo8Ktc7MQ6Zqwa2EaTdRLwYqwv1OeZCEQ2z40jgxUnh41OGk5dXdAcHx3LrnaNVQ94UaCkE8TSuEKiCBuRjGfyqgk0ltV41nTA5N9l2oj4hzNE1DcEpNE0l5VmT7pf7SxUZRZQGQabWseeeooqQykwlklJQTRSslT3hx9D4QRW0bv9jVq2I+KOcJ6o3AV8x33S73WLcQGIMLII6uDaxDoG8dIoFxmqlS+A3/8C/z4y992miPTW9/iVYMn3fO555s+djLa8CyCu+ofZmvtaMbK+Rzejd/aR6h3+A//M2Ej9+j/NSlBdIGAy9UBOc9JVUYK+kHfhL9X9yin/077P+Pf5Dy+QuYBckCsaKzIOcGdZCDotFRDgVp1d5gXZ6FncJs3ylUwne/zOb/8MeRFz5qobn9xl5fyUh3ZP887Q0u8at4qCr9KvLJj55xr2u4OEwskgzzU33lQkYV5nL+05+/+tD33V998b1tld4LwIO+i7cNpVJD4P/z9975zTj3seUHFm3h3bHIQJzjv/fyKat1xOVsdaD3UIwy9yt25BF8oPzXfxlmCzQUb5NkAaQ43DHoU5CVUnvPyX/07+O//bejy0Ug5y8i3YbV/+pPkL/+z7L/3/8pI5BQoTEZnzt21BHSX/griFRLQ5+WVPYln8m+eYXOmz/JWxhmdbYDv6PlaS3U4IA7MlqFtSAHkA+scB//1l+hRglup8qf/ewVcG5NkvN2J/RLo1xHvmF+h/b8AWSQsuV6tAIu1bp43YQyZ2IFzclkNE7weaTUugSxOvrW412DbyL7XLnKidNVSyp2Bor3VuBixRreoTXhfMRrJqpSXENxRnmbim0OkOXfUQt3NcldJeIITaCIGBY6Z9OS55njPNA0HfeOz3nu4XNM446iFa0z437LoQYyjhoDNY1IVRrf0xxvqMGx2x3QudL1lblk5lSpnuVJVMmaiY0nLOg0LdG8fsXMz85XK86Lg+iQ2OG9bTRLhWEeud5t2T19woOjh8RVz1CUec6M80BIIGVkV2aG/YjPlaKV7eGaeR6p0TPlCU0jQkOtiVXT8/D4lJoybb+m3aw4fu4B7fERUy6kaaJGRw6O7IWxZq6ub7k6OkWyhRfH4GkjdCuPD4FcHX3w9F1gGjPZeeJmzcp7Th8+wPdr+q5FF0O28xErviPOgVPH4XCDOuGo62ilYSYRY0S9tbwZRfHMtRCjFetkiMGTxT/zvooaZcxQi5ZbFIAigVAzFW/zH2fGfRErHqq4Zw9oWRq4XCb248SQZkJo0WJNkUcWpHax883miJTFdyNiA5ayoMTHwXDAOVfeeO1NhMorH/gQ3nVMOJIqAXB3Gm7xS3NUKVUWXf5yC17w3mAPTVm2aXNRKgWKeR/FRWIIBmAKkBcvllNrlzQXclY0J7bbG058i6xau+dlS08PokxJ8QvaXrOBK/wCBJrHkavtlmF3zcMXXqYNLdNY0CZACEwzFBW8s2GA6PIZeZMUijiCM3+Fhogno0u+lQvmEVB1+GryQ9/0NEf3KMOWdWj50PqYpsxMVRlHx7pAv1qRwsz7H95n3bVoTcxJOTo+42Mfej+vfumKt3eXVCouJS6fzuz3W/ZlogmRzaZhnIQmOPaTsupbkzGmyna84TDNbHw0+Wfb4p2jUSEItG1ng0HxrI6O8c5M9fhI365o2wDFsWkjOVTEKY33JJQ6TThxSPAcnZ/iD5XGe1rf0Dc9XVRiG2wL4DwltiRp2M+JEANaHd41tFPH8dEJ1PtMdSKEt5m2I9e7a/veRMEpw3bkKfD48m0+NL2P880xq1XEhcDuMBGcgvPcHPYMhx3ihUiwc1Jss5vE0TW2uUlknI80XaUfZ5MbsQxVvUdobGC1kNvwjrZxZB/wtdB0x0zXW252I1OBbh05Ou7xsbEtVICQKzkXigh9F1gHz6YL1Aylragf2I2F6AsvHn+Yl59/SJTANq7ZP/8Bnlw9wfk906HSNI4yVfZ7C7SNOPuupPDS8xvO0wp3GJlWM7dZ2GxOOD1qaYKnFGEdHN5lElDHwD4PBK9M02Ceeq2sGqU5hngrJK+UWTneRNbrFSdXN2iubGKgFcdBMl4UHz19CPhiUIE023PCkaEKsXX0IqgLjL7SiNCGyG7OhGphw4ftHikjU674kok4EF3uKXavSDXbcxm7P3rvkZwouS4ocofUgorQe7sXidh2rGL3waoYbCZXuugJXsiYl6oJjkClpLpspkEJiEBUpVGhUaFtIxrg9PWf5sdv3oD1C+/CCUjgGtCW/+izb/FHH5zgY0erDh/sPvYrwHew465RuvPaAPRrwvd/N+mn/x/mY53flW9rACkKWdG9sv+j/zbpr/4DuFpYqxXkYUDeVjh1ZukQh54qusNgReKBYuqFiEn7xME9R/zMxzn6d/8DePhB2yTVjN5F6PgA08F+9le5UQLIcyG2gdYL/8Irp/y5zz62/+Iuq9X7d9UFpv75yI/9g8ff992ffvGLjZdfW82SiOC9J4NtSIC/9+rFZwCeJZzd6Qqf9UwKwfGZj96jk8ohBFbY5GKcoFt6pa/5VglsEnHYMv7Q36COFb+O6Fht7N546qzI7NDGNkXr/9nvwn/qtxlPv+mgZKNLrY6hFuLv+TfoHr/J4f/0n5npTg3SwEXFnwTq6wOSTEYChhp3S1Enjfmf1NXF+4Q1VBFolmIsmam+lrufcUYKOViWSfzMJ9Djh0uzXeBrvGruBf7Y26NtlUIDZQTfm3fJtTB9meNSyHmiW3VsTk6ISSh15CgeMal9RsOcl3MJqg+kCk0jxLgGiRz1DWfrnhA7uuMTttOWKdv0tacyti39qqfxHpWIr4LWQi6F7Dxpe8mc58UBYX6KdbdhHTx7L4te3mRURS0/hOg4Xq8ZluIoPaOxOFbtipP+mLO+5+z0mLeeJlYnLVILm+2eOQVKCPg545oNFQv5ZPHP+FqI3tN2DbuD4YRLAGa72atk1qsNKSWib/GdMynKpKhUCIZcjXWkaSOu8fgyLQGrLTJDSjMXV1ccxSM2ZUV0nlItVHSX4VBBW5hLhWoY3DQPDPsD/ckpwVfc6oS2ggTHat1zv1uRSqKXnnsPHxL7DeKEkcTERFMDkZbnjs+4fvkV7nvPB973MvurHaOr9OfHHD93iu82+OwIjRq0IghB4QU5Yywv41Ph4fMvc7ZeEbs12nQLQMDhJBiwoRZmrVw8fYc0TsiLr7C6dx+mgkctmLfe+WJsEKHRo8v/4CEUqDGYxGwZ6gRxFFG8KLkqHqO8lVKMAofHO9sK6SLtc18xEJJqnoha0pK9ZpunIManQwoiapIUndBisrgK+GdPcLs1l6CE0PLk8ev83b/914lOeOXlD/LgxY+YfEUVr9Y4qxicRNV8PB5v+G+WDCcqiPmBbH8li+fQfrZoBvV4Ghx3GHTbgqvazkvUUTVZ7lEpDPtb1sdnqBacFIoTvMMoZovUUEShGMFO1PSuhyFxc/OUv/4jP8J3f+a7+dgnPgm1ciiFkCYazTShZZ6XdlJtey41UX2wXA4ywdl3V7QsBd3ipnJQxSPJEVYdzg2smoZ0coabD4hWtrmwYmZbodNIzcokyovv+yDjdMMczqk68P4Pf4x7nbDfvYm+8RZpnujcTHSB3bjjMF0T1NH0HT52dJrYDpmm62zb5r1lNE0DIUQiyroJ+NihzuFLJbQN4pTqAiBomTgcdqhUVqueft1SZsslKxKJXhHn2DgYdltC0+GbyMn5PUKbLDZgNnmfeguL9w7a2HLUbugbw8WnBXRgAI+MoKxWG9Jg/rQklVLt79KaKXmmjR3D7cyTp0+4uLng5Og5jo+PqZp4fHHDah1oBbbjgSlPxOhx0phNWW0okGeluIExQ6aAzQ5tzhbW9D6Q0oHgg+1HtTJLZkgZ7xxjmhnHGS+FKi3bvUFoQus5f3DOg3vP07WBx++8RnQzY3WUbFk9oYusVoHTxjOnmerhEOF2nnF1y/Xulu1hT0OL+IQ2Pb4/ZaWC5kIqhf3VxFwqR8cdrmbmXWDbCJuXHvKRs1doqzIe9kxV0VRpfaZpbCBA51Bm5tlztG54eyhsuh5plJt1YDdXnsyZimM3FlQqjY80jePsdMUHzo65Hge8V3rnGLHtTuugDYJXWHnPrhS6rKy0mnfOKXOxXDKHofh9TXTe0fpI6yKH/cAwwFSUrg34XPFOyCqMOaElM6clK8459sPAuu/JBYoUQliw/aqUCsE7Ao4Gh7q6PAftGVYUmuhYNS2Ng1ESIkLnPaEKLmdqxoKn1aM1ohkyC1CmETbBMQ238M6PwUd/F/gVlMFqkDSCeP7UWzN/xK+scStGCK5ZCeE9NrX84467rVKeDLjlGlP9tBu67/sdTH/6L6G7RXy1CcihUIeMX3kLjJ2V9Bd+yjhpXtBi8Qj6ZIYgyFVB1ws/bW+LC50U12HqgQZTJi1Fdfs7v5PVH/hjsDpdOlZ7brnmK/Dnzi9Uwa99/fhPOkJjf7/Lhe/7xhf5c597ZEPjxnDhz/JbTTYEPvCTr11/hlT+rAvv7d7wq/9tVUkI0YF64Y2nAz9wcfiWd4No78a2NqGwAA1bs3/vt71o/H7g7qTt2vf2y6m1PsvlAGx9J/JsA1LzCJ//SfSzNzjv0WGZUDpDg4NYSKwT5GOntL/v37JufB4QOvDh3e7VeSiZ5nf/jxj/xF+i3pR3oRbtYrYTS6YngMtYw7PUWTqrYcmdLt4ooYZiErtJYCl7hGWL0ipMoLGanK8R2t/wPfZ+5/G98SyVmeQaolSqOlweIXZMc0XI/NCXLyG+aDehnMF3tiVzPdTEvzl8Cfo1XpY8mu6IRmaDWMwFjZG5Nly8/gXOVg1HJ8eWudVEoocQPUECXWgJIdD1kV4SV0+fsglCu16R054+tKyaiLpAdMHketWhJaBpQjZHeMk0s0LT0nrPKfd54fwlJPU8ffqYVROo4qi5EDHZx2rVUVLhMFiCdC6LclM8LgZit6EOiexbVi6TcoLQchxXTKKEIOhCUW+dt2lYqch6TcmFrunwsZBGkzfF9RqpieSMJhZ8IARPJuCCI7Xms4krT5p3SNdbsnobKQWqFEJoQFa89uYV2+0lu6MHvNL0rNqet/PINleYzM+yiS1jTZQacWTGw8A8jrz8ypqkGd+2uGQhlJt1z9GLL1gegg+0/YajTcdYlDFNqDgmUdq25/3v/yin918hf2TLprGiPKPEvsGvTxG/Jjq7Np2z9ybOI15ovAcfaXwgdpGopoN0QazoX7DXMTjSNHM7JebtNefzC5wUZSyeujLZV/CNbTwUQow4gVJNwmBBrBWpSgyL9G3RiEjVRZZpGnkVNYmRWoCeiAOn1Cr276oFXQYVZhKlTraxEf/MZ5eLEqXa4qoMTBnEVVyFaZqRdkX0cEiF1coz7CbiqoFSGYnM21v2+8JcKtKvaOc919srQrzP5s4z1UfImTSDj45a7N6ca6FichZVJThDWk/DBFWoMpLrMSqNBfd6hy8O5x1zUQvmrYpifhGtSp4z05jBOTTPSBW6xpGL4YJ90Gd+XFCTpbYNqEEYLt5+k8/93N/jM9/2GYZxNlJeHe1+2fQM84BoeNZwejGDuOZC8Q4RR64VKZWmg1otkNK5xJg8rXOkUPDqkHZF9oW+VErTkGvidLnWz6WYPKp6mmQGdco9Hl/uKNJz3GfGbs2kguqMc0Ku5tkadtc8efomN3HH2eqEbn3OgBBWK6ZxoCxyz+12ZhoKqZvJeObSEKJYFEIwpHUpoE2legFtuB32jFk5XTW2We0CWS1/rroI3pGqqTlGnaiT4vsVXgfGnPCrQHTL5rwmdoctMUbW9+8xFCuCK1BLIXhwXU9c98gMx7Hl/Owt9oeJvN/h2kpJQhMDOTpWXYNrOggdTesRWsaUKXnPoTjWTc88juQ0IRLxEXQOVOdMohXgyX6PakCcUkTs/I0NpcCoSgxCEfPKOBH2FchKiMogPbmOVInMZUdNGVzP6Qmc3X+eo7OXCc6x3sOqu+FweBvREalGalytVmxWgX1SfFjTNmtEZrZzYtYRX5VcR66vbznkWzKV2LdEF9ChokNBvIXWZwW3nxl6x9WQ2D0InK+P6Db38DJSqnmVJc+ko2iCizoz54Y1keM4IwTC0QnN2jFNiderJ46VC1fJSXh+5XnhhWO6kzO+4SMNj4drVvsDQe3+QfTExlkDNcIrCDfSclwtx6YesDqmEXwQrvYZH4wc6oJJe3PKpL2nVCM0njQRgtAEz5wLt06YJ8tgy97kxqrKYRhpog3iPEoUz4HCaYx0jaf1QiMWPptrIaEEZ2Ac7KXTe4cXkwIqhgefxkoulRBaUklwSBxahTninHIswqnC7IR//ud+kP/y4/8ijFtoLScQESPjbT7GX/2Zn+af+9hH6dZLtRlMki/+vS2o/1tHiL+4FisZ2g2aE/Khb8R9y4vkH38LnRV3MEgDk1BHjIw86SI8MmuAbc8t01OrousFMOZB4wIAWwsl58WTdbexCqz+4L9G83t+P9wlGk076I+W/eBXHHGhKP8qN0pgw5U5KXEd+a5vfA7+c1OfWdO7VN5G+DF1Ryn8v57sPn07FLr+l/5u7/IH/7seX/WZUlRM216s+P3cF64/RFHrIEqxs7LeScyWI3q+717P6XH8//Vr37PDOQe1UPP87pqR5YNSM5UefuKvGQo8qm1vgxkxl7ZkafKg+x2/BW06+9Nu9e5fcnfBLVMEtzlDvu4M/uZjpDP5HU6Rzi+BYGLdcSvPpHVyGuCgMFb7WWdAA/FQfbHMpSVUEEyKpwOW/7THTNCnjvitv8lejw/vScNkjRKQixURzjHlRNtEhtrwJ7+0A5a/T+60wgkkQn7Kw2nHyveo6/HeESRRfaUWKAJHwfH2eODJkwtm19Kuj1ltVjgFtwoENYxs8gFcZDpcsPvS62xffY3y8P1sjk6Zup5mMsNmVTVPjnNkCkFZ8lc8zkWamk2+00QcsHvx19G2j3Ausb2+ZJjMP+a853R1TOM7/HSgzlZci9pUdJwK7cqxG2diqnh1zMmCOlvfIOqJ4oidI4RoTTRKFx2hWTNLYKqZrotkB9oBlaXpmckOWt9YyF/AtmO3I656unWHCxUtK8asxKr49ZqcBqRV1AWCDFAOHLY3jMOBk+6Y/vSE3TygNTOOE5otCM4t6d21KtNoPqr1+gQfhRILvZh85Gh1xIsPTmnbQFJo+hW3BdJkPrBVaPDi6LrA5uyM88XPE121yT92bUn0VI2WR7RcYyEELAjWoAlBHN57UjKyXQXzcBbz4bDQCrtVx4N797koGVkGLiJW+FbE1HE47v6minkG9G6a7pbtSlkS7Z3RmkStqCrYdYcWqvhF873kiDhvMrdiUlIR0OJIJT8Dh9Q0o87hyozD/gwyXvPyEPS4bsWq95SiwEQtiTQW+nXDYfHRna56Pv7Ch9i+/TbilKvtEyRZgOHxUY+s7lPnxDRke8aJydbwkUqmihLECohoCl5qhTFVk2H5SNe1dP2GkZ6o4ENZckLkrrrAyYLlds609jSGAXaOUgNShFImhIwTyNXuDd5D1GyfYwVXZ6TMBFX6rqMPlg1SiodoMW1TjjRiZmXuBl5LKOGdtzBlk/uI75iz4lRofQsVEkITwrIxVJOpynLOL3LCReFrBX2FgEdiQJMVKdM8MdTKF995h3eurphSJYRArcpYlEc3W778xZ/DScvx/Vd4/oVPgHqijhQtpHpgKJXtlJjwzNJySMLNWIgZfJNxOLxaE6FZmUtFUyU0tm10U8IVXaSZZnhHkknjnHKYEpVK6yupDlTv7Lt3hUO1sGSvHvyKqhOzUxCTN3cSKK7Y9RFbVsf3yDqxqvDCyzdcPb2ANiK+Yc4DznnW657T+/d5+eWP0K/PqO6IsQiHGXIpMM3MTSVNmbY3z5hooeCZqhK0UqSSMJmNi/beQfAlEWsAKcyaEfIzcMhcBZkyUhtG8cTWGrKUqr3/vqPpjujW57TtBu823Ht4n2n/hO5qpNmOpFoIpRJdZXN2znAb6Nb38H6FYyLKnrM2ctY6nl4cePTOa7z+5IvMbkcIgbbpGacdfetREdqUOCQlN46rg/LazZb+7S/RPf8+Xjx+iA8BrzPkhM6BHtDYk3JlNQiVTIhHaCocPTwlfNP7OPzdL/H4ycQFymWtxEZ54eUNH37/Qzb3HvL8Cz1vXNxQ3vws6XIHodLgcVFwKhz5wAMKH3GeSZQDyr4UZqBd/HVN8IRJTBZcqxXX2iBVaJ2FSOPDkm3o2C9AqV0p9LGxqAME3zSgio+BrkCIgVKUrhb6EFg1kZU4gjjjPhW7v44KoobVb3CsnHkMy+I/lKVGwxlpWdVzUMulc67iSoGxZRMt5+6V/Tvw9t+Fh58ETXa/ChaeTa784S8lfss3tKjadVSSyfO/5hXoNFhobfmK0FwfDKBQJprv/h7KT/55WPx0sleo8sxvarI7ta3SnXghOegWuNdsdWWtVjtKH3DT0khINZ/9B3tW/8v/Oc1v+hehM2+SDlukP/pav/uv/hBnJE8n3FsFvuuk40evD4tXadHE6937vdOcV/f3Pnfxoe/+pgdf7Fr/y2qIfqnjq26WloB6qliI2d/8uSffA/oJJNibeRaI5XhmwkL49Msn9M3XvlkCQNwvXjMCUrNNHeaR/MM/BuKQJRepuIybBPVmdiYKbtPQ/NZ/2VDj8G7Xfbeq1LJ4HYB2gxxtwD2BWRc8pRodTxysgR3oJMjGwb7AdaaGpZzrnJ38FaR4JNvr8tVRGjVseMZe72hZMCVl2u/4ejh7+O6F8B5sliyEU5/1vt43+GmEEEnDwF/etuaGvxshOzF0eCl89/QaLZkxT7j9QF8bpEITGkr0RF8R6Ti933J2fsxZ7bh3ekoJwjwUpqFANKNmqEoet6wOj5DXPsfqS6+yaVb4lz6ANh0aKznNOGe0McM4F1rs5FQRnIvE3hFioO17tPN8qPM8uH9Ou3a8/fYbvPHmI+p4QFNlOwz4Q2Sckhn7Y0u/PqZZn+C7DbVpuJkm6pBoPaR5Yi6ZNkYG9UZTu0OCemcPapTgI7FzoBYCWEWJ3nJovPd4jTgdkaXgq94xTQMXV484Wp2yih3qAho29I0ZZUuFKoHqFSTg28DVuGcaJ653V0iF9uSI7nBGdpHdtGOYRuJkX2zRgkM5DAP7YQ9NS9MLu2kgNcJ+LAy7gc3pmtPOA435hsikkkkLr0RrpQZHvzli06+QNBt1DpMEeSfM1czBqOBbK2YlmB9IVKiqdko5oW1aa3VqtW2GM5fwnUfj+voWmobdXHh6dcPm9AjftPgoRq9crmlZCG+2xhWcqY/sXARD2y7XdPRCEQdFCcE+W6+L/8cBEkCracd9Yx4aEt5FwJGngWkamHKiThPJe5PIB0ELix/SmqDdmLm6vCD4Fh8dR31D10eYJ26uJzarDVkT3lXu379HfuNLjJcX7C+viK5B4kxN52aqXwJwXRSqFqQaqbRqXTKS7O/NatVIKZU8Z+Y0E7XgfCS0a2oSSkr4RiDZVt1spNYkUnUJ441UF6kaEPF4H1FXCBLwFNBIzcm8Dd68SCUXu2W6gKpDqhKaFTnPmI/LsvpyzrjlnlOdtwmzmN8hiG3pwM4RXwH1OMqCPfc0YiGeYLel5ceX3+HRYhK0EMUmqwLOu2ekvnFOIELrAgcKjy6vuLi5QRb40CiOVArDduLNNx+hSel2hf78gxx1a25ng11INRjMnGZEM+KqyYHzgEqkjoXGL9JgtXO6lGr3VO/JObNPeblGrVV3i3fOacX5zGGqVKc2UKrWsIszD01NStH5mTJAsMnmVDNtA4cpL7CBhEpvKH86xHne/9JLXD95k9fcE+acOD5qOT+/z72zM1anp7zy8GXunT9AJTDlArLIIWsxoE2IDNmIiNUVpsISVlopabTPx3V2LXvPWGec+iW7S0kLTaCIUMSj0jBVIGWyg4hDoqKTEHzL0fEDVsfHHHVHpi5wgfPzlrHruN3dsJ8Sh+GaNkYbfsmGe/fWrI7OqLOnvb7GSeD06B5UuHj8iDdff43qHOfrE3b7HbGL3IyVNFc2m0huInkc2DRiFLjseXQ98do60R9HNqJ0rhA0oaHiXERjQ4gRXyfmNHGy7phublAf8C/e5/nrJ6xb4f5N4bUx0d9ref+ve4nTF1+iaRv85h4lNFw8+nmyCC4Y4KfpHBscr8wQ8cSamb3nyi8y1gqxOrI38I14C5cN2S3zYJPkNsHROZPDRSwapFRHzLZVB8s6jShRAkq2AdMySCo54YAoJgfsRQzqIMtgQm2XcXfPEqd4pwTBYgLEroGs0DsLF/Xe6Jgvh46VNwjXyjlaFdYuMPjMg7d/mMfPf3LxSi8XfVCInp8eVszFJImh8YSg79ZrX8uj7d9tmIAaGnQ6mOe1O6L7vt/J+Mf+PHUlsKvIyj3zqcuwWC6q+VFNZezRqGixBsB1i/KJ5b+bChocMhd07fEfOuL43/sjyDd9P1osCuBZfZhMJfRr+VBRfM1AZN0L3/rSCT96M9pQXmzLZgFVpj5Z6tBP/OhPP/q+3/itD7/4S/3uXy4s7z3wLNn/jc4oZT/xxYvvBhZgAe++GllGmYts/9s+eo/6ronpa3Zont9tcL6CSqK1ID5S3/oc5WfeQRf9qmRDL9KAM0qDPey/9SXc8x/kF8MqAPHLlgo7WdOIphm5vIE7RvoadII6ZZwT6qiGlhJF9gZnqEXxwUMQyn5Z8fOVXDbQUHDZodkKH2Yg2ktyncN/6ttgdWJsfzCp4D/SJP5yD7d0SUkxORkQqOwL/MQbN+CPMdE7UCbzKVGhDHxnfszkQeuMGw9oSTSxoes7QhPIkumq47njNe3XfR2xtqyPj7g8XCOd0izQABcc0zgz5lvu716jf/Jlji6vqU/eYr8/ICc9JVRqUqOFqbNwWV/JZVE5usUo7CMheELbsXaB001Lvg/tSY/Ghtv9yH5bKXNm2s9cXF+h4vCx5ejojPv3n+e5+/dpjjaMNVlA6HhAY8s+m6k8OE+uVtS5pkFiINWEZIcX20aot8lkiS1FDB3tKmTxeOfJ1SRUEEgls9vvefWdN3jhJNMfb2j6FQOBPkDWzDiPaCkUAhKELLAbJpwPDPsbLrcXdOkhJbSE0OIdzCUz3QwM0/zsPNcKV/s918Oe2Xfs50rIypgqkideu7hkmzZs+hXFe3xjm4UaAiFgNB2LYCWkmdgEMoJz4IOnVk9zh/5Uh5Zik8RFKydik/MklsMhzlOSXYsqPAMWeHHgG7pm5mJ/wRuP3mHsRx4+fMDK95S5kp0ZmA2qpEbUE2fNEc/cLc8oeIq7c7QBRuNCIt4VSlFEK04a+zd1kZhRyEkJS4J2yoU0T+SUqLmguaBpIE0H0hxRFfwS3Ki10jTCm0/fZLXe8NwLL5LyQPANiNKvW3I+oM7TeOFe9FxeP0XfegNJHu3BVyGPe+rhliLF6HpTXV5bxQVPKZaroS5T1aHS4sXb69SKl4oTJc+FuRacK5RSSDnA4r+K1V6v3mXfSKY4OBRlmEf6UYwUWhWpM75xTEUITUMuylwyLOd+FlAXOUyOm7EwTjM+xGcADVcrOSkSnXkhl4mytTWO4jxSrRkhtEw106uFLzrsPVYVSi1oTeSqBC84UeZacd4RQoeXbEhxMdKlqoJW0pIdU0omtp5QMoeDhcriHFqXxkUUHScun26ZJmjzUz6626Jq5C9XbEyQUiUxk5mARC0Hkg7onBGpjN42qVW8NW412zWTqmVwqadke31VzG1GhViNAFrTYHLWNlKLo8xlIUGqEeBkoriKuA2y5D+BqeGLs0k9xTajfd8jriIuIC+8yIeuP05V4Y13HnPvufu8/MrHOT0+ZXO85t79F+hDJOdMLQnvhOhNstoEu7bSnEjZAoVtc5qoroAmRP2CljappS8Kmg0ootZ4OcWiMYoSnQUrR6cQoKmV6gLqWpr2BHEbun5NEyNRxJ5ZIjTdmodn72O+3XPpCuuVIb9Tjpzeu0doO/ZToulO6DqhW9+n0rA/jOwPE88/94C4akhXX+SgA2MqDCnRNz05OJIofe9Zd57Oryi55Z2bxHq95fmTI9uylJnOB9T3ZN9aVEBIaJppVWEtFI34++e0n3iFD798w/7VS87eHll98Jjnvu59xM0Rda40rmHaeParNXt3IDaelSohBo4UXnKFHZXBQ0PhKAtJDQYVM+yr0lnpQHSCawIxerxbdhkCPtp2qXGWleRjgcmGf84JmkAoNE1gyIb0dxjNTlWZ1JqsLngbWKoyOhu8BC9GfL6TNHtnNLiSaaIDNZJtEDhRg1EkrTzftHy9jzQClyjqYM6FTfHEzYrP7H+G/2eelgagLNS0ZfDQnvNXfvZ1fscnXiQmiLH7laHhaXm3YaoZ1x9Ba39rHfa4D34D/jtfRv+bLyNHDva2PXbiqKHgsjWTWu8CZesztoECdbQ8T2ltqM8OnFfwgv/kc6z//T+Be/GjVo8v4LRnG6VfC6Gz/4TDYxCuVME7x7d/4iH8zNv8ogWMk7tJ/iIZgb/16s13By9/9t3a/B/TFf0ys4neExrenfbv+nriBy4P34BzBkjw8i6pot55hWzF/s0fv/+e+5P+cYeEZlnTOZ6FgoE1b4db5h//QXRa3kOuLKfknfIOiR7mQvye76WKw8XO8MvOP2u+RMuz3y0lo4dLyqu3aFDcCHVnX6zzdSGTCFId9Z5QD5nVv/bP4b/+k/jjc8r+mvILP0d5403K515Fv3BJ3Wesc3aoK8gBVAVZYyOeUpCuofv098O4e7Zq/WobJeDZxiIGhZop3qNNT1Tlj3xpjyXpLitQ8SbBU4V6xbmbUZyFC2ohF8x3U2d0UKZUwc3cz5EXHpyTSkSckAeYckGSgot475mKGWrd7cDq8VNCgsPjK24vb0ldS3RWbBQnuJINue5kuVeKZc2UTBHPmArlsMWXwkEDXSOsuyPOTx7w4os3vP12YdruccXWv4Se9fqEl++/wAsvvY/z8we49Yo8DeSi6Li34pJsXhoEKZaPEVM1alkFV6CkykFGRJQokGRLdp5G76SXtl2apCDJMUXIvvL04i2+9NqXGE/2rI7XHN9/wEhgXMAMeZpwpZKdh+DY3j5lv92jWhlur3nn0TtsHjzPdpzQXAhk9uOOEEZqzoh3+GrT+Mv9NZfXT5D4nBWyvmW1WdF1Pbkq+yIcNy3Zeco0LTOBRM2O6Bxd09K2PVBJpdoGomZysQ1HECUGSKWgElHNJjkQIYiYHK4WahZIabl+wQJI65IP4ohqG6AvvvUGf/dzn+ODxw/5+Ec/zubEgAM5q133VVG1RlYXfPZioyGURF0u9qr2XTmEKgmpwsThmbzPNqwTukiGqpo8T3GkyR5wYy5sp4F5nqFUtMykacf+ZkbSLd4LIZokVMVze3vL3/qRv8qq7fiO7/2NrDcb/NRZ+KYPlJSILlCnmfHiTfZvvs78hc+z+uAnmPqWWCJMI/vtBT7YdDfXhC44+XKAcd5T5plZluIyHOEkcjPMjFOgiGMeBt5463Vuttesup6UZjNyF2uknJrEpoke30RQCw/OubK9nZBazH/jZ2RBhZdi192YZvOUiKeasJHhkPn8a+/w+Xcu+fznv8T5+TnqEnMyGdY8Z/CzIcGzNS6L+9/8bUsQbs1Kni2o2LuGWioFtQI+Z2qd8cEvOTCCU+i6juOTU7yF9iAKs40KDIlcE+O8Z0oT4/6G692B69srix0Q3g3odJ6UK7vdRJkh+Wu2N0+ZhwPNekXvHWnOaDXaqarBVbRmtM7kPNE3La4Ug3NIQLOj5pmCZxZQqThneVfmNXOomLyoFstPq8UydUoeSXmmSrNIS2fIiveGGvcyIc62XblWdGpAZrKz7DTVESGQpxFaT9sEHt6/Rx1f5OLpU076Y067gLiE5IndxVOmm0vmbKCi4GzDUKlcBkepkSklajYZbpBoA4fgcEyUorimo40NinAYR0qx684t11wpiRAbxAe8KHNNdE1HDo4j8ctGrtDERa6UD/h4xCpuOOSJaWebpOON5+y4Q3VNv15zGBMtCiUz7nZMh0LjHetNT9cE1jFw7+yYb/z4xzk/PaX6SiwTn3v8Be6fHbEPrdEtXaFrPWen56xWLc+dntBIDy5zsbuiiRWfBu65ie7omFlapuQQnYlSqN7DnPFLyGbXWQD7+PSWqyc7ijiLLakZySO5WuixeEfTmLckiqMR25anWknZADJrgaO2kgbP5ITkHJJNBrvyd82R0MaGfjHDOzFZXi4wFkcNhoufl3lo6xybpqMJBopoY2SuhYAFHoQQGGMhl8Qq2MZ2mS2hblHYZAu07VxAtS748Yqq0PqIZstbXMfAc+rYizCq44XY8aFjQQ5KSsJlLuQII1Bj4sxt4fZn4eybQdpl02DbLjTy+7/4lN/9Tf5Z3pKME3TtV10j/ZKHeJgHs2+IwLT8s4Lr1zDtaD/9beQffRX2imTQVYUm4Pb1mQtE3N3g3j5So5ZWUye3njpk3GRNtyah+Z3fwOp/92dwpw/sdZRsNWpO6HiLrE9/cT38a/TIWOPuq1EXP/115+9+r89WQ0YItgGsyfp/8Gr/dY8uJ5476wxM9BW/85frVbo73hMaXqk2mfvZL968jzmf2zcMzyoS594FHWjm2496nrv/K4clVJYwzTuEY56Q0EJoSD/yI9at5+U1R2eBr9W8RbKY7uJ3/tZ3pXxpgnYFsjRZX3HSVXHoF34OM3NUai+Qln6xqPlenFIjcJ05/pP/NvE3/R44OkdrxouH79rC+gzGHXV3hb7+C9TP/hT51S9RXn+d8uVH1LdvqVczbu0hBNzXP0C+7tMwT/aex+27vPyv4vDOoAZmQEiIC4bvn0d+aB9Z3O52NwyLASDv+a36jvkWgqM2gSyBpJYKnxDEFXIRnB4YJ89mdcxchSymvd/fzGR1NJ1SsITx2Qczod6OBCLtcMXh6prh3hlag92AlpyPopZa45wFRKZcKUWZJFFSJqaZKCaLur1JuH7D/XsvUkridrczupXzuNDTxI6j4/s8fOFlHj7/MuqEXBYfhVNKLhSZqGIeOGSZsKoyzhOlOFMgZ5NGQSVppvPOSHRuiUTwHlejSVqd4ksgz44SB958+gavP3qdMgw8/+LzxFW/BBYKGj1NtftF1sKcB15/6zW2uxlJBZ8TlxfvsLt8zKHCnCwMcxz2hOZgwIlF4qQoN/sbdtdPOT87RqeR0gbW3YrT0yP2h5noG4o4SlYOqRgRUis1Z3zf45sOnCPnmegiQUAkoM4w3LUWhmmgVLfo1sW8IiJkUUqdLHhZElMtCyOmWoHMUqxim4L9OPILr73J5x8/oZkD19tbTtM5c5nIxZoDV4s9lAlmzl9kpSxeGNE75YYsIdt3vsCMVlDnDSFe3w1CVakWllgtv0S8p1Tb1o11JkugcUL1Sp33DBc3lMNTQvS0bU+MJ6jzbJ++w5d/4eeRLLz/lRf40Ec+QZ1HkthUvPMtxSnzYWB3+ZTh8RX14m1Of90nuXVL8zfvmPaJ0EGoWIMK4IVxHDjsnpD3W5PH9SewmknF8c7tAfWnNO2a3W7H7vZtYgysNucIMB22pMqiG7fQy7bxNH1H6515WLRhdxgN4ugVx4iIJ3YtNSuHcc9ut6ekAXErqha8y1xuMz/7pVd57dEFn/3sP+RDH34fuEqaD5RZoHqK7Cm1klIizSOpFEIIxLajiY3lVU0Th3lHG3t8iMylkrWSpgOlFMtvEk/fd8SmITaB5+49R9f2dH2DOkes1riLVuai5HlmmidKHhmGmTfeesTV9RVztoGfmpkNRAmhoeZs8tN55PbqEb3znJR7yGaFTDN5Bj3sieLwuVDGA37e4sUjc0I1LQWlUrJBiXLOaBUzbd/5tcT8jxLiQvo0L5pWMUhLGmyzG45wwDQfmIvSBzWFRWkpXlk1EUekejs/VSopiW2gJhjHA9J4jo9XnB2vGI+OWYfAKgZQu6dkZi72t5R0QL1tWx3WhLlacA5ScZRSmbVQcsa7SKxCFkd0lklXfaSJLVKVcdgz5wTe07hI5wNVoWsDIbaIU8Y8EyWw2vRM7Yo+eLwqva8UAUkJ5xNKoh52jLsbwro1T17fsM4b1t2KTkdiGdHdnjxXJCXWQThpW3of6foTPvTKB9APvh/vHTe7a4bbW966fIt7L73E1dWO15++ijQN63XPyfEZm77h/Kin9St24w274YrLaF5K30Y6bahuw2GckTnRN0KbZkJo8D4zFXtWzlUYH4+kbaCNhVZnmAZG1zCJUsmMxfyUtZpktTglOCUBNzPMRehUeL5R9rmS1VQuAYMp9NGe240TvHc0YRlcV/u9kxg575BNOlkKKJU+etQ7qhZiCDhVMuFZs+SDI0fPWDxdF4z6uXhHRcxT6Nyy6JBKwZkaztmQJzgx2V0TOXXCwxq5dZXbkumqsm49mitxyRCq4titCjVEFOHs0Y9wdf+7LHNJqslhxOIHblPPOEKzBnLBd78CNpB5hKa3581CwZO7/KLDNemH/yKHP/OXzI/emm9TR11Q4s5iZpZfJct/Gs3XPEziBL3NuHsB5oornvZf/S76P/h/RscdADpcI/2p/ZIQkc29pXn61afd/ZMOh/UYXuzzePhcz2c2DX/jZv4KlVd+V+J213jMafOzv3D9ge/51IMvW1bYu82RRXj88o/3pLUMYoukH/2ZR78R5CPWILG8mTuf0nKFqPCZV05xQZYV6ddYN1qyEU/uPsxpZ68lAO98kfL3vozO9jq18MxMLk5sEh0q4Ttewb/w4a94w4uszze/WPKoBecch7/+/0YDuOJtXf2LfqhSe48cCuG3f4z4ff8SHJ0t1L5gJ29/bL/OB9z9V9DzF/Bf/+1EbNpMOqCHHQxbyhufR99+HXd8Zp9zt4KS3pNG6e5YFEYkF4hiX+N/+cUrYLVMbqpN/6uARHCF76hPkFqQ0FC9YbNVLXAWHSxCN7YM08Qbbz/mbDOxO4zUNrBXo+mELpK1IHNiFmFIMJVKqi1tUmqT8cMFPr1MKUqqBZ8MiTqo2rSbihc15KYz/4TBBgKNc4TgGGfLmDjuOsbNhnsnZ0yhIfUTTezpV2tOTp7j9P5ztH2gaKVKIKTCMCUCJmc4lGX6FhVXLd28FUEkkrVSxGRm6qGRiEfoI+AU74L5qqqQa2UQpYuRTiq3+cB+e41OB+bdDTrscaXQ1kLWTO96ViEQEcY6csh7dtfv4HPBi0dFSYcbynhD63p6UQ6q5DIyHxazJJYZJBWmYWR39YTw0vOElAnNRKgJX4UYPbGNiAamOaMKMQS8Ztqm4fjkiC4ESq6QKqObaV1BXcAFQ8bvtrdcbS/J2bYApVp+Rgh2/isJT7VAxVrQar4ut9ziDLqQ8T5QSeT5wHmEVesYttdcvP0OM5WUKuLr0iwVvDQ2oRNdpD6CiQZNXiJ1+X6WbbnioFp4oxOWHC0M2y8GdbBcOEGlwRUhS0GbiErALdsKnw6UckBrILWOIOc4bXAucO9kzQcfPmQ4ZE6OT+l8ZMgDTgpd7KhMiAhtFDarFUcu0keHa+B2e8VRaEAmvC7PvpIJ1SR4moWQd4TxCWl/g7TH+PURsWuYDzO3hz0+Rlzokapc3d6gtXI8V6IX0jSaJ8gFijRkmRkGRz+NjDEgUkAih2HHoU445/BqfpKmi5CUOQ0cDgdKyoSgJAXnK7e7PY9vbxjHkafXV3Z9jAdSSuRkvzc4j6s2aCvZU1KGXAjLd1GrMo8zw5wXj1MmLWbfaRyZ55mUKynNND7Q9x2nZ8fIfaFpGnyM5HmiaDUU+SKdy3mmlGRB8QWurm4Yttc4zYtvwKQvBXCuokVJRWnnzNNHr9KhlOGCvD4jZWWcZg43Iw0VyTPTzVNu/GQEsanQmfaQpNU8BwvExAKLDWRiGn3HHFt8jKSSmNJMGyPiW3JNTGnC10rX7kGEMu7ReaK0wjyNzFNDYkLbns41RC1I36FYjs+cIS1hoJnK5WWBuXD59IK8v+X28avocMHZ0YbVyZppTkgRmr7FuUiZE1HBBZMYx2znYasTQxrpwoqQhe2cCb5ace8cnZrss5kOuFyQJrDulE0b8SjiZppF5r9Oe+acaecVLXt0dmg2GljXduScYTYoSNldkaYD+3JjuOz5lpC3MI000TL4dFvRpARmKg0bOaGVylxmulaYqt0e27alW6956bmX+ciHv46nbz3lcvsOwzjh10bFPcxwcXnB8XrHYb+j1ImbkGnaYy5mB4PS4hmmQJ1XNE2FTiA4YqnMSam5InOGDP1uJm4a/K5StiMlrKlZGdzAk93ENlXmGChUxGdc9BRVbkrlVgqtKnkKjLlyVW2n61FW0XEaA2vvGBZCqPdCCLZZMoaaWQDEeRs0BaEVT4iedbWGvg0WMDwvWW8iDrxtR8ZaDBsu0CzG9haTp2anZCngI4dlW4szuI7zgoue9fGKzX7mLAuNeJ4Gz00pfOFa6KpwqxWCELOQTx1zNH/kb9r/LH+xbM03vXhLwbIKCef85z/3hN/7yQc0/t3t5df0aDqrjbJR8AwN6iAnDn/mDzH96R+A3iNZFwiRBfVKo6YeGkCXKv0ukPsOVSQIzFAjyE6RDXR/4F+m++//AZNDdxuYh2eNUp12OAn2mv4pkOABFkzsbKg9A845PvO+e/yNf/DmMqSHZ7hbsO87BCjlEz/x809/43d924M/J2o1/Z3qzvQp/LK//a/6E8uAz0qqlZ994+bbTM9S7cso1tHb7nDZLAl8y0fvI427kxd+bY80gt+gdWma2iWp+HDD/Pd/mHI942ZMjuGhVr3r3U1G1wXit3yS2m8WdK7hJjUnI5qAPVFxJs2rM/lH/w5M+uyk1gAkt5zoiuwLtEL/P/jXYX0KOeEWcoumEVlMd+KjNT4+QmMp6wB0x0h3DPNAePgB+4zvKH9psJ//ytTor+LIueLJEBrD1QK1JP6dz12AewU0Y+71ZRWaM9RbHgwXtm52DlQoNVHrTBE4VCGWgk8Tc81sL67JmxvGaUvTb2iO7uPqhM6VHBykgaQwjpndnNl40MPMmFtrGIcDirMCJ1huSYOj1glxHidKyYZvRowwpTqQxZEOidAfkeY9M5XgW1b9hjhPJBc4Wa05P73P6uQMBdK0MyBXAzrtqXVGtKGnkos1XSHYhet1+fyKySjneQIqIThiXJol3yJkkr0qCw3NE8FDJxVPZd5fc3t7iZbCNA2M+9tFdgW6hCFKaJCoNDozlT373bXRvgSK9xxGm7L6vtDqSC0zadgzs4daEa02KFClpgPT/op5f0nOQtsJddgzS6Q9WrFpPFEqU05g8DLzO3QNm80KcORSCLGBmvESmFVAhZRGbm6f8s7Tt8ljouBxNeGoBBdxTVy8LUJU4XbYUdQhKrjF+J2JVA/eVYZxJk2Ze5uGoyPHdrzBX0JaNgB5TtZYoSZnkmCnqlZLkdfF/OzuZCi2ZtJqFC6cGYtFLCunJPOriDNzNHla5ACd4aS90G6OCE1v/scFp9s4C4j0zhMdNEtYYyLw0osv8vTxlpKUOUHTeooWxv0N/WpDDj0hRELX0XSB4hy78cDFO49oT59DfCX6I8TNOLUtYa6VmgpluiYPF+i0A9cQY6SNLbVkDruBEgKN3zDPlXFQxnRAQmDTWC6Oc8Ee4GRrPmtFU6DpWpsQN2uKzpR0IDqP1nG5TgIpFYra91NrBUx2k7VyGHcMwy1oZjdOTDWRdltSsUIsNIpTu1arGlq75mrb15Sp5U7SVsnFtsleK6WMOB/R6kjZ/p15TMxlouZCu26p2fDraT+AtyiSqoalN0DE4qlZwCLjsCWNA6pi2U5iOVay+Jy881QPrhYuLy5MUptn3O6WKXuGcWTOLZ0Iq1rIuxtu0y1dG6nTRAkecdm2YmNGSkV8WCSVFaeVefGuNk1HFwJjnhnmCW039NFZlmRSyBOl7YhOmcaBKp4oPVqEwzCTyy1xnJjUKJWyj6BwSLBLyaI82hVjntjtrxm3A3NSOoTd9RXDdkf38B6rTqnDANXRhBVeImlMOKf42lCdw2WTcVEOSBpog6emShkGXOMoLiB1JheT2tZxNJmuBkLUJWqhp+YJLQYNCMyM88BUdiQaWgdDUWIf6fw5LQ2uZntW5kraX1N1QF1C62Tbm1TovUOzQ3OiDMEyz3LGpUJ0Qi5CqA1OMuN8S2wjp/fuE6LjAy+/QpcjUQK7MhGagPNCGhO7ssd7a3wKBT14Tr3numSG3HBSj5lKh8/KfR+QtmO4uaROjrktbKqyimu4/wJx9yZTLYwDuDmTS+Ywem5j4nqeGLNn3zU4V4hR8M5zKMqNDhyCZSPtU6YCO28S6Bgjm5UN6VbbwFEQqlQiallO6gkBAwz48O5zCSEEt9Sl1mh0we6leRk2pApEiMUxa7DfUYxs6Zbmv2QresdgwbV1sudk4x1zqLjW0UTPahNpDzMPEQYVHofIa9PEF3bKKngONXHkIs1G0ZOG3DniVHngZphehfZD1mUsHnm8NSn/5i884vd8/Tld2zKPM03XfNU10i95lGy1WfTm6Vbg5gm3/+7vp/zQlyzyZc5IY3YPrc48hLO98BrkmXBH3MJ0reZJUhy1q+ZreqVh9Yf+APE3/6tLbt9SWd+pofKEu6t9wRo4db9s386v+CGQFIJztM48lt/6sXP42bcXtZp79nPP/v9qkry//dr1tzuRP1e0WGj70m0ULBrkGWH1v+Px1dPwckUax3CT+ItvXX+HGQHCEhhlqd3PKGmYN+A7PvkAN5dnQVlf0+Ou8YjdL6J/qCj5J/46bqjUAMzyri60FmuKslBvC2w2yPVjOL6HTAOsT61RWhoSnQ/PNjnlF/4W+WeeYilrCyM/2XWrs+I6B0lx3/SA+G3/rJ20IVrDVeuzRsleNOC+ouHx/8iF/Y/xJElc/uw9GppIcAgN8zjTdpb5UlX4hXQKIdmau05Lcwx4z+87/DwbX2mYEZ/xruFquAGMaOZFSIcDWSwbphm2rGTkWA4MN1t0Shz3LTeHEVElp0LOM/M0MY2J2kSmQ+Z2VdnnxO7qNXrvOevWTLuBo01LqsIYhIDJasZcrPDLgqSJrMrkHK2LhHzBnJVBlMP+lrx9h/H2hpPNER0tse6QfSKGgCRP03aEekDnLcPNDm1aunjO08eP6LuA+lPyuMchzNXoU4dcGfc7skIXG1abnuiEVC0/RWphlkCYDqRUGX1FpaGJnqePXmO63VJVOUwzV1dP2JysmcvAsB1438uv0D98iZvhihNRLg/XjNtbaq1M2GTv+rDn6uoxMc+IWAOQNUGtjHPmJJh3ZdJClcDu5h1uH53i1yt2ZSDNlf3xxEP/gOSFUaFpjXqYCZysjjherQkaqRTLXRMT5/hGcElpo+Nws+fR0yfcXF/iUiS4wCi2+VlJNgN6WGQ3QQiSSHkgpRmVFsUjDEQfmJuGcTaJyvOnxzw87vDRKJY6JVzXE4IHvAEilvGFW1LsvSplTkYfFdPOBwxZXtUjiwes8RVca3ItOZARaq223SgKIRoZMM1MKZP3jpgKjSaamojes1qd4MWhNIRwTGhXzNlTXSGdbvjbP/UG7ue/yMNXXqLGFsbCql9RgQbz4iXXMfY9HB1xuDnwX/3Qj/HbPv0pPvjBT1F7QTnC5adIntDqGFNm2I7M+4k8K8RKUz1MA+KhaGGeC1EqN8NI2woS13SiHHeOJnbogvwt1eYiRStDLtSpcHbvlEMShnFH1hu6cEZXC3NV9mkyzLiPltsEODHyYaXQoOzGgapKaIV0uyXXQKoHSkl4WpRMTrZ1QLP5XvBoLUxazGMqStM0II66+ONUsUl4DBTnqUW53u/QeWKzm/HPGo8ApTLMM76J5MHkb3dcHocQnOd8fULTRFwtxBiY1AI1nTO9fK6FuOxD42gZaW47QK0Mt5kyKdJ7ztYnRCq3T69pomN/7GFf6XtHyoUhzYhr8apomQjOM9ZMHhPqBEKk8zMqwjgXtCRKzNSal5t1YbPuuN3vqbkgCVanz/Hgo99M2Jzj395ze/U5Li7fpt5e4J3S9xucevbDwOU04prIcT+QFbb7iXSYOdRKajzet7TOUQTmoXAzFXoH9TDhmNFamFXwIbNuOpquZxgGsph8Ek1MtTLkyroNzGXg5nDgxNngYE6zkfC0sE9ClzeUOnOz3/Hc/fs8evyYadxT5pHrw8y9dUvJsC8z3fqI59lwvOo4OTtl3R/x5OrAO+9cEuRA20ANnqZ1DLOQpkKlspJT5lq5vrklo9T1muc/mHnuuGU7jkzjbFRP7zk/akj7W1RlCTC3zLH12nN0Fpmub7i+vWW+sftM6yt5X3DVfs+6O2ezjhxtTqlTZpfXpOS4TQ3jkyvuvXBCWPU0Lx7j5QTKwOH2QH3xnEccM186snjS6Mm1IR7dY+Na5iHjZYc6G2weXg7E3ZZVC24ULq4K22LSo9pW9N6GaUh0IdCXgorjtG3wwOY04igm+qmQilCDX4KrbeDrnBBULYvNuYWGrDbAcLaZ7Bbkf1C7Y6NC8paY0lWhz5W5BrI3mX1Ub1vIxnF0esxUE533NLmizwWemwJvjZlHUjlTA09w5qkvraknLSsF10VevH/O793/ff7v7ddZcxL8orEeQQM34T5JgKl87Rslu+kBUOcBFxrST/0VDv+b/y3681soSl2w4HW0BkecLvAfG8A7Z3I7rUu2UsBiZAI2jHPgvuGEzR/9D/Af/mabWv7j1FrhH/FmLZ7PX/OHCGE2wq7HPO/f+tHFt1QX5Rp3gIFF9oRA8PwXb19/etglTk5asz3fKU1V8L8aniUXHMNU+OKb+9NcaYxRu+A6WHwdd29A4Ncft5wdN7Sd///baPXLOhbZGnH1bqOkCocd+cf/gSkGC0a+wqgjwt2DENzaM/zR/4TpP/6LhO/8eprv/2dovuEz1NOHuOPnYH9tZjmAaWD+G/8Nkhwaqy3VFKTBwsJaQWeBE0f7236zNUj+rrnx9r9gWyuRXxOrUo+dk7FryGViP2X+i599G+TIJHcsWzUckGDa8c2HN2h8gjLh1aN+pquF/XDLPGcDGEyj0bVm4WjY0teE0xmKZ5citTboODNUZTgMpDJwqoBmhq5hOi9ctZ4n44HbqydMISD9Dl9h0EjTdrRFGfNELWZUH0uhlBlJSi6ZqSRi07H2ssgoBi62A3l/QIoybLes24bhUNltbWPq8LRtS7NqmPPMcHtgJ9CkgZun71BXLa6O7HdbcoEsjnmcmKoi5UBOmabtGIZjylxRMm2IqFN2KeNLwZdKCrBzLQ2Zi/0Fh8OEpkIulYvrK/pHPVMZmQ57NkEoZeB62DKGhqt8zTBNNvXGZH1zLTy+uqQZZ6bDRFjyhObDROPcEnpnXoOqlZvbW55eP6UZWyRseC4c0XlHySPzJNZQZAuRbEJk3bS4EMAr3i8GdFWKxGebm7kkboaRwziSMjSqVGfkKodjUk8tyzUwZUYFp9FUnipE11jRWBPBmbm7pkxT77T4QuuNrlWyRwl0YRE3fAUVpwqW8aQOF6pNPHFIcQbZUHtAZTEzfHKCq0ZYE2nNs8Rs0i1pTSVdZkRNhlRLJaeJnAd6l4w4JR6JDSGscL439LWOeN/x6Hbk1est73v6mLTbsenuk0PLpDNN9IxZKXNhOw9cT5kaO7Yycv3oEXo4UIHQdqQhk2fbzFRRpGZKqVRaxDUgDaoFsKZ0tx9xbWCfModRqQmiN8pbmRNzqeY/I5Bqoc4zqWSmggV4a6RIpZRqE3otJqDMI6lONrirsG5XhHBn2AfVQMkJzYt8EEdGLGC1iIXdsiMLC5muMOaRnGfz82i1rVIpxOBxPiBeKWrhu4b/DrhoyGGAdr+zYcvifZpLxieLEQjPEIsOqQ1SGr4y/FhLta1GCLbhYrFnYtslZPGkquGuS8l4yRx1LeuuQX2gO1nTbe4zp8x0CHidEDw0go/OssfCjJOI00wtleBs0FIkkV1AvcN7QUSobobaUYjUagGz4iqrxqRQqgFyQ3/+Erk5o+/uc//5M5rW5KmHCviZQkBrJARHWwWNAXERr4GuCSSBXPaExuOc0DUbjo5OaNs1vXM0wSEuEGul1EqjgmWgOUo1DLVza8t2cpXgM8d9Q9N2TDP0rdLGaJS14GlcS3WCOEdWh4qnaVe03ZqmX5NLoaqj7wOxayApYRa0eNIM8zpQXY9reppo2UD7sZBrxTfZVBd45gyiwuxmknOoDwYGSULO5r+LArs8sxsqR0drA7P4jnnIHG62rDYb+tiAZva3F0idTfpZTT0wpYa+mTioUuaM45bLy7dZzyPRtah6guvZ18js1hz5E2p3RLPKJBcYL14iuSdc0jE2K1wJ5FwJIbGqZv7n7AjdKGNuTXrIgagzsS/cP3Mcq9B/YYc8SYxrR33QMq5saNH2wqk0JC100TPXzFQqjdj9NtW6bPXrol4xGqMXLFpB6zOKqS4Bx3fe17LQ1zQVG2RgQ9Y75ZHl+5mSIorQRQyE4gO+b+g1EG+3NI0we0cKmSZWGgJ9UPxKyGdwexJoQ0BKZr2JxAQfu/gCnG4hHJvaJSxoaSwr7i/85C/wez/5IdbSEpqv8cB+ATy40DD9J/8hhz/+f4HtxDJtQVjyNL9iwyPYc8rGe2r1YxNhl9FJkVUwuW4D/tMvcvRH/zTy8q971++xcA/qtPvF26R/Co9clNBYo2SuHeHh8z3fumn5yev8Lhvh2frtbvMGVA2ffeNw/g1tvFx1jlxM6tgszeQv1wX0nlTjea785GcvPgV8EuftVdx994vMxUh4wmeeP+GkX07QrIY7/BofKvHdJrpmJGfKq/+Q8g9v7Y8W6pnilj7PGj5VqPtk3qN5Jv2FnyL9Z3+f3YkQf8OHiZ/6Vprv/R24938DpBFtWua/+RPQCjK5JUzWo7Pp6OU0Uh/NuMHRfOc/C/Fd4ATqqG5ZV78H8rn38kgp0zYBlZZVK/yRL9+Cu8ddQCQseCgXYP8F4uVbbLuWUouF27WeVgJXl5fMh4Fu1TPnxGEY6P2G+7rnRAfYT+TSMtfATjt2AxzGiaITWidu5sLQt6TnHjD3t9yUwo7EfHPJ6JS2HBMkcL2vrI43+ApPdtcmodLKOI3klCBVppzZTnuOjo7M89M3bIcd1/sEOuMJjDNcXh6obBnGA9RKEEffdhwdn0Dw3O6umOdM3R948vSSed0wjhNX2xtSFbwTdtuDUb2KbR76vqHvt6RDYjuMeC9E79mNI0krG4QSoG9b1sHzNO8Zh4mq2BT0+orOe+ac2W1vqYeB/skbXKWZ57o1Q5iYZwsTLRjCvObC5cUl63Vmnk02uR/2lCktGRimVfdeqFo57CaeXl2Qa6ZrT+mP7vFK/xG6boVVh56UlK4xw3AIjujvHpgL90OL3YyC0KgyFWUsiaKB6Ht80xIJdC4uD1hhj6PMoONMzcrJak2z6unoTYrjlCY4EG/gEXE419BUxfsVVGchq8FRqlJij3emfRZ1Jg9agi7RQhSo6p+1+w6POMjFEtDLPKJY8efEoR6jqtVoSGctJt9dzNMgiAuUkpE0UUIy4lU1uK5vWyskpwkXKtNh4MnTSy4vb9jtNtzu96zOz5iLAgWnDX3ruc6VJ7cDb+XEEHrWmyOin3BlNDkV1QiCWkiaKKXi84TiqdriYiQ0K2rJpGFkTsG2c9MIy6Q8JQNrZOcYsp3rtSl478nVQkbnWqml4tvAMM5UAlIrVGtIzXedqWmk+kAbOrwLeB8gLyTBKpRccSqLTNZTUqJkSNNESZNRCcU8DqoFzYlalSKZMmejueVCkQbJiRC8wU5yQZzFRTgUaT0n3YZpHHhy8YSLy0suLy+5/+Aluk3HPBuUpWCFHqKUUlA1gIig5JwoOSHeZH2mFfPvZsdk+wf1imARBvuSSMfKgxdfwpeGzabhpRdeYBiUq6uGUhIVAfV0baDqksMmAdFCrYUggvfRIBeYd8Y7GzqWooZFUTPIlzoRvRKbQLtekf2GnB3d5pgU1khpOD92PH/yYc57eP3xmnm6pZHOlA5zYVMz2YN4h9bAvSq8OnyZm2mg61qKwrpfc//ec8TY03GKFofTjKvFVAc+WHi0ZmsYckMfPKMKKzcR1kpJjuwcZWrpy4au60x2GDyt8zaooBDFsW56oj/h/LlzAo796ph5gco0TcCnxNP5QCJy0q9YOY+UmWkc6dsVxyc91zcTzitVKhnFR0fwgRhbyqEQY8v6rGdFZd12eKc0LWgXmCa42e5ogKZZUaUyTLdsh1teevgy0c+8/uRtnrz+mKYR6pwIElFXmeYDZYikOFFKJk0OzW9wvLphtbrP1sG9F9Y0fUe4f0ZYn1HDitQpnDjG9Sm7fMGUPaFf06aAm/f4OnJUKiUU1qenhAo3U8t2mME1tHngNGY+dr/n4dEJT9w7BHfJG7GhHvcMUsiNZ31c6JvM7WFP0ULOUIaZvNwJSzEJnizDpexBvTAvA/CC4O+uETHiWIy2kZ+qoq7SYGRYEbE4iGps0aJm3SgiBO+JQWhFmKMnRdjEY8i3uFE51Mog0LrAkXg2K6jnkWnjGBnY7i3H6975mnES8s01dD8DD369DcjvtkuSoBb+1Jee8Ps+9cEFdf4roG6qicMf/jcY//yPGfHuXaOHPUqducSe2TYQJFn9SOvRsZiP7dQjl5laMg6h+V3fzOp//ceRkwcGc+iP4LCFlamc/mlvlGBZbCzQJV+qbUGPOj51f8NP3o6L9I5nDeKiV7SbpdRP/uTnnn7qE+9f/xVo8GoevDul269Ks9S0np/+/JPfwDK5tfWYvAt48As7sirf8uH7y0mxnL/vxQv4JQ4LvIzWkIB9kE6Yf/gHqKEi2aak9a44cd4We6Usa1GBY6POMCu+KnpdST/wOdJf+zz7f+8/JX7qPuHT30L4um+k/NiryFiQI4dsPTQVrc5Wp29kWEP47g/gPvqt726OlhWpA/MsLX9e5+G/Fab7q3E0YokEGRgPmZ+rm+XFzlDNvLlwwfktr/04r1095qRrKOqY6ki/aljFnqcXV6RhpE+JWuHy9oqzcoXrE2E6MG8zY254PEzcHNYMo2NKidg5tM5cXt1ydvoc/UsPGc/PeHR9yaND4XC7ZwakeoJvuNnd0I4DUSLXt1dWqIlnmkemaSZgxfDtfs88F1YxkXPHdhhJxYowp0rNineRUjP7sZBKxgk0c7ZNUROZh4n9OJHmyu0w2caqwn7MlOpQ5xnngneFOR+YpwJaEGmZZ8Np6xLW6iqIRLyzjxWUXcnMY0LKohf3ll2iCXCRo80acS2IQ9QzTXA9Tgyj5TbVxQCpag+qvj/mudMNeOXq6m0ux4Pln0ihCQ2qFfEO8ExTZrU+IjZrnHiGYaINI916ReOEpvF4bMvkRCiaccW06XdHKpBzIURhGmbG0cIokWjgiUXq5GLEZUWnym6sNDUSnDBkZdxnVGY6r3QxMRVHA3jvOF61bDdHyBTAryjFk6eMSlhM7hMqZph3OEPxYls0aqVUteA/F43GR0VnkzZpqYy54qUgYnTM4BwS7XOygrVS5kKuhTFZmRFacFKJYvCLpguWwxQjPjaUmpnngUY845S4vd5S91tCXbxRajK/ru3IzmAaVfd84fETHq1X7MRzHNe8+NIJsVMkJcbBU8pgMo5JqWWwLap4fOgJbYOLgpbCXJR5zoy7gbFCEyon6wbNDU4cfRBcUao6ggRUGrwrlnuUlCoF7wVNMzFEYrOGFnxzjKKkoRBDwUkkNrbVUszj1YggxdH3PevVEf3RKadHR0Rxi6yx4tqGJni8BIN5mK4O57NtjLwjGzbONlzF+IXNYn72zhpabVqCD7Rt4Gg+5uL6itvbLfvd1iiupVJViT5YJpOqgUXUGsUinhDMbzmnwfxnDuZiCgTUtpRabasUnIVtpgq1FHLOfODF5/DhiFwS3WZNbEDiw+Ux6Wmi4J2zbLFicjqnUGumVmhCS60WaZHFHl85Z1QFfEuMLSsPgYQyU2tDd/IiM4Fdzqw2pxA2bFxLKFuGseCPnudsdUrPSNltmYcZmTNFIakNEqoadOXq6pSL3cVStCgnxyteefklmu6ILDAeZtswlGzb6RDN5VIyMINraZ1nytDFkUYdKVdu5oqfB1wUeufBR1zs2DQ2gHDB0blAjI4+drSrNX3sSEUpKA2VeVA0T5xKZVbo4tpCU8WjeUBC4vT0lBA71m3kZn/DYdrim0Df3+e5517gzS+/CqHj/OSctnG0wc6nIIBvODk65un2iu1+yz2/4nS9wXeR9fqEhy8/ZNV7Vl/6Mm88+Xm24zUlw3BT8U0hNB6lQlFWsaMJBhRJTjj4NVPaMrsLNicrVjGQqnJ9OzIlTJZ2dI/d2Y5wfswrH/ooclN5evPz6NUjpCYSMwwF361pW6GEDnEd/UE4vb4lvnrLzk9wOLA56ej6Ew6tDYS7LvJgc8407MjvVOZxtEBwlNk4XBSKBd56byqQgjVJwuIRriRvg6g7ZlsjgugyOClq29CqiLdzSjNGkxVrtkop1pwrOOdZn3acnJ1xsvkA997cEfe37MbC7f+Xuz+N1WxNz/Ow63mntdY37aF2VZ06czeb3c3uJikOIilSlhRK8hBRjuLAguAkDmIjCjL8iYAgQfwjtgMEcWInAZIfsRAggYFMSKIMhuBoiCKZIinKpCJSnLrZffpMVefUsKdvWsM7PPnxrl2nSSkgqe5DD+vPObVr197ft7611vs+z3Pf1625rolSZWqpZA7jROw2aBlx1pKnxLP9Jc93p6C/CG/+CJ/4EeamvQn8A/uQQ0ws1r8/RGY9bBn/2t+dVVR5Tm+vgem1UV+HC6JKKVXdUEm+gsaMPGzR5wNcVXKu3QTCv/CTLP4b/4MaEyO2ZidNw8tCiTvi3n/MD+8q8dXOw5ZYL0y+77Nn8M0rXoIdUF5G2GgtOhHDr7xz9SPL7rv/aix1LmMN9f6iQox+LxXIt5+zlDLZGH7x4/0PvdQO3lV5dZ5Yn/5ajVff//mzl9evcb8PNJK7kLJ5wwygw57pb/zcS39XmTc99aVXX42ZO3iqoPtqlC8ZiilzZwCYzY/p772g/P2/xqh/hQrQNLArEECiqaelZFga8Bb/R/6Jl8Wbxh5pFi9fm8ygB8T+R2bCJGIZU8SI8u/+5sfgzqBM864wUmkzHnYf8uj9f8BHw54bZ0jGMo0TTeMJLtRclimyTRmb4Plhi89KysJ6M3GYIrlPvBhGHuc9h2Nh1QWCdoClH4XLBPeaFf0qcPAN23feZxwzR82k7Q4UXlxfEna7msOTEjp3LUuOlJwQ4ygpcTyMxAnYWIyBm31PCIEpZUpMeFWGvcN6g9UA4lDNlAi7w4QMkTEn+j6hacIYw36IqBkBT5kxNl27JHFkGAsxKSKJpi244GmcxwdP0wUa1zIZz7lzHGdmR0oHSr+tJtgZjyqzrGuxOmPRWCQLzVJQPyIpM9zeMMWEybUtoSI1w6Jb8PDBayzvP+CQB4oOXF1f12G/VvlW5WgrxlpCe8qDe69iuwWhXTAed6RuUVW1KtjQYKzHWSGZWjArgsdibJVQBVcHyMYK/TQyjiPkWrgVqYVIMZ4kDT2ZccqYklksWpqmwWrio+sDN8c995bK/ZXHFkFJrJeJsDnlcDiwMwG1C4w0jLHm1iCWOBWMSZ/4fKFmcWk1Jnfeg1ZwBNZUct6MQC4lIqQqQ9GIitTg1MxMaKu3bUqFcZrIw4jH4G2g6QzeO5YLQ9f6KuGyHmNbchyQHFETyApDH7El0wXPwlkaAjn3GN+x6hpe9I7hOPKkP1IefoZDzqwWgQdnpwQvmDLCqHg7kWREy7FOdsaRlC3ONxixpCmRTI/YJTEpYx8xvk4mTpYtRpcY4wlW0Kki/kO7RFCMkxpamypNsiJdFe8M0pzSuHW9P1KkuAXgsWIpJYB6oky4GVOsxnKyXnP/9D7TK5EHD+5jvcXmgveWZecIzbpqy0NDiYkxtaQUseLwNiCzaTyXkeNxrAWOMxSp0jXvLUbAOYtY4eLkjJv1NR/td6QYccYwTfXzVVufDXWiU+aUi0rJzOpIOjHGyKSlortjIeUatFrMXMxpNQ2L1kjjOCXGfmR1dsL9B4843B5q1tOiZbXe1BwsL1jvIc1EvTj7j0r1aeWidIsF1lYfYJ4pTjFHRAXnG9q2ITjFSSE4paSW6B6xjyNBYLU+YRk6Tp1j+3zk+qZnYsnpvXNeWQaGfsfx6jnTGMml5jWlkqvsMmVWpyvC5ZI+jjQBFicnXDx6la475TD0yL0AGjElE43DiWNKUGIFn6gT2mLpU6ELPYsm0G+P6H7gRM4xVpFU4Uu+beicJfiADwtaX9fAzrdklLZbYV0A6/CaePFiz2E88NamxVjHlArjlJj6gf44EHVgc7JiszrjZL3hwycfkq8Lp+2asLjg/sVb3Ly4pRc4O7/P6cpz22+BiA8N7b176K3n9OSK8TBhXaAJG0IIvPaK4+ReiwuezqzJ+Ybp2YFp6sljRpPiJZCZyOII1tO4BVOq0lgbI7t+yySu+oHOTtn1EzqNjJOlsxZtl7jzc7o3HvHote+idHuGr3+d4+UVuIiIMpURuzrHLVZsOo/6FcurSPN8Yne9ZRonslXke18hbFbkEMAGvG0ITcvx6RW7Z9ckiTQOknGUYup2LUO2BjEWL4q5g3QpM69LyCogDoriRJFYEfKCYmZgkIjHicFRKJIrtGVuoAdbA3GzFvCWk80p5+sLzu+/zurkQ/oPDmxl5OgKkyo2Kxo9OXl6Y0h9xNiMTpnD7cjT5wduCfz49ISfneLs654R2cbOCpj7/PSvfpOf+gNfrtTOT/NII7q+R/ij38v0f/4FwFQseC6wsXCbkQTFUWmC5Grzr5KHSiN8HtETg9wqZuPp/sK/SPNn/5sv8zQB2N/A6nT+nfE/EYXS3ZEQPICtTdIpFn7wSw/gr311LoyYa427IU1+CW/4+Se3f3CiDqD8/DUzE2/N7zfgQUR4+uzIL+6HV6sO805EePcOtNYUuSBd4LteXxG8rReEfPowDvEt5EiRuniSRvTx10i/eoVJ1I68qUjgO5+SmFoMaaqbhNooNxAyphhUa4eWgZddAFpT9aRNLaCK05qWZgDKTM8CBnA//EerZM06xM6dgOmAmjAXSwppQFz7D72f/1AO5/GAKRP/nfcOICfU0QbVt5TGWiyNLzjrVviTU9KcSs+cdO8XS6w3lDFWKl2Ezf6cNk2cLSLWPUO2NRNl6RdcnF3wSD1LL5TFgmw9aTWxXq1I7YJdSWTjODt/lYPvCUZZtRWBbLtTXFgS5s6W8Q7jHE6hTyOjZsZhol0dWbcLTs/XOCvcvvcux7QjxkgeoRFPs1lz794FbdfSeocgdSOBcpgi/aEnpcjCGJrVguGwxftAEzpiNGioxdH19jE3xwNJR0oWfFhzce8Bahua4BGrjPsD2i55Y7VmsJAb5fnT97m8viLrAaO1AzdJJlvl3tk5J6f30FhoVwYhkfsdW91jnt+CicRS5U59qkGhZ6s1Fw/v82J/zYdtN0eEfnLP1mDcTEFYLu+x2FwQugUhBMTMHo+mRcVRtG5uxDmsyWDraNtbZpGB4lypvjXRujE7bEl5xCWDFUsyPVaVQ1QOo6UU5XS94vVXTmhWHSIWefqM4cnIbpxY5SX3l54gGdUDxiTcsqEkS5SGYlowmVImoNDYGjyaUbyW+Xo0GDOHOQZbseazBr/aBt2sITek4uuDVamIXhGMeLJOGCOIzo6boqipYIhSKp7Uo0zHHYfscK5FBYZpgDSgeYRSw19TFDYh0IUW1Uw/9ZjUwzFy1A02eT5+foldXvCZRyd87cn7nHzp+7D7geFw4Njv8GWFlYH+OHI4RnRMxD6S0kAea4ilcY5x+4Lt+By6c9arU7pF1c3fHg/kqadtEioW6y3BtTArWJw3eGsJ2SDegzomINuAd75uquIAcV/pXM4gxjOkQMlCY20lDqZYM1qMZdktefPBq7z68CGZTNGId4bFYkkbGgqFXDLicvWpecVqBjsiYmmtQdWivlDyDBXRRJFSZdElQxOI2RGcI5hMGQd2l5cctzesTk+YUkFzT84HUlbSkElTYhgjN1cfM9qGMR1JJVUZYK5I35xTRSIjiFSKnhhTGxNimWTiMGV+873HtIslm6arhbtMNLYhiqEzinMjUasZ3lhFgqm5bCmjWQimblLHcagZNdZhUsH62UNkoO9v2I5bggtIeJXDMJAlcbpZcn5+TvBScev7FfieFBMuW7Yxk4+XHPv3ydOBonfdWY/qgZR7msXAZuHR0eAbxXeJfnzMlF8wHUf6UVETQbQWqMYgqUYreA9xNETxxFjwLuDsfQqWacos24BTIeXakHBZwAZsAmMTQ4m0khFnQKsPTHPNqsvWYu1IThPjaFksFyycQ/KWId7QH5/hdAS7JSbH/ngkD5c0ptAGC6nnxcdP0NgzxYnh9kMOybHtX3AZjhwfPWS9XtIuV7zh3+D5kyvGLOyOWzrXsVgsSaqk2yOpQNMswLR0i8D9s0C/3/Hs5ogJNSdrUmisw+Po2jXt8oLJOtqw4LRbsugWdKZGGOg0MR1ukcMz1mwxcs4+ZlaLBd2y5eAszkWaIhzGjJQdrp/wYUvuVrjxCGZk8hnWhrhsGO+fo+0GyYJdNPhmQdecINGyODmjLCwmWKINIB4RW0ErDqwNVa6U0st1X8ss1XMOx0zzyQU/xQr4EUWtJcWMM4bgK+xLSyLNk6iSFVKm9YFYphqVcfYqi80Dmo0nPLzAPn/K5v6C11rPcJhoNXPv1fssH70GJxssioaWj548ZSIxDk95895b7FLHzz75BXj7j8zyinlcpiOI4d9575r/zA9nKsv109w7NRgg/PCPM/3vfhENwByjo3uqt8jC3YSj7ic/WT9NZ6BPyBZ4vWX5r/638X/8X2BG4cLUV8LzXaEUR/DNb6Eq/8f6uAOEACUmjHcEL3zhrTWttQyUWgnpXEy89C/V///F/fjmRy963rjoXkrvvDPzNfF7O759GZ4Rfumr119JmcVL7vlLaMPsVZoLvj91seRkWX9lRfbWjvOnfRQqnz3niM2F8af/8kvqCFpebhWVml4NVNGONxSjmFzD+0yeOyVRoKsX9t3fMdaui/YFWotMoKuC3IKeCLovyGSQ15uKNp36+aKeEB8gLJFpAPxsUvvUT8vv6shzOoMBLnvl47iq88yXYWZmFn4W/sz4LvcevcFyEUjW4gRsFoacCYuGxcmKMiaKKml/ZDo5x4rSyZYSE3rT00TlrFsTTu+zXq9pnGUUT/IBdya03mBDJAyRFAvnJ2f4xRlZlNa1qCrLs4cgjkYVt2jw3hJ8Jc4dh579OLA/HimbE1Zhweb8hCYYnt9e8uHHN4zDNEsJ4EHwPDg759XXXqVZrGidJZaJwzhytdtye7Ot2TbG0G5OGHbXeGPpFh3DJDTrlrH09B/cEJ8oKSUm43B+zYP7r9IsOxrriWLQKWKXSx4tl2zziFta+sMVWFM72VQpaxLLRKbrOjYnZwQXaNcB5xKpv+WDm48ouXany9yN1lLzZrx1rLqW0Z6yPjvHd579YaKWWqX6cgrYpmF1csLZ/UcUgfV6yWK1RJwla6pEP0/tJspdYOwdvaeiq40ocbLEXChlYjz0lBzpbEGCEGxh8Jaoids4MkahlcDJouXe+Qm2DWiGtx6d048jHz3ZMg4Gc7Kga4U8BjA9y0XH1W7HMUecE9rg58LGQq65WDoDJ6Qoxs2bOiu0oSLxjVbJrtWCWodKqTksKaHi525/rI2S2ZdEVgwOS1cLJBkpasiz7wVJTNMRSQ2h1Qo5kIqV8yIvp9ALa3m46Fhv1kyuw1Jq6OsQGWNPcJHr7Q2vnD/is6+e8zf//V/lR8fMplkCiTEeMLYhl4khFlKpk8KYCsMQSYcecQbfLNgPez6+3tFsCt3iNc7PVoTgMFaxjaEJDrGCwWLFUGx9v8Y6iirWWkKzhLAAzQyjZdSMSYpJqeZtaUFw88Sliqa8nWEwvkHI9FKBCRf3H3BydoKRkRAsXqsEyhuhGEMomSxgnKvACUxtcIngjSBiMWZBLrWQ1TgAc0ZeglEL1jnAcLZa8mK1RsSy297WUNqSmQS0xg1XgIBU+MmL21t2Q6Qfe7qm5eD6muekihWHcWCKgFSJXGMNxQhZKqY+a+HpB+/y6smSh5//cg0k9p5cDCtr6Vyi6EBQGBVwHmdrR3+UieTAt1XhYKaMzOdfnKm5Ma2l6Rp2x5Hb7TMwSxanr7DLA9Z6rFPQguuWZEBDhwsOmwbKUNimnuPlY9LufYhbkhUsLc54jnqEqafBsm4DCQidYCVzdfUBQ8y4DJMmRBKYCmooOhJzNfX71mKK4Oko0bDX6ind9pnWCCddhxdDcfVacb7DhUCgQBmZSoFg65QtT8Q8UUoNSL5b04PJTJpIhz2NBMgRzUdi3qIc8HYg5cw0WYwMLIJjgXK1f8Hh9pKYekocOexHjv3IWA6cbiClLc5mnHi65iHpYsHNbkc8golHNpsNh37HYXdToQjdKevV6yRjeHC65tnHj5GbD3AOcIbiZlVJ09Iu73O6eRVphU274GzdIq3D9CNGMiUdkMNzQv8xsURyOnK7uyH5BrdaYtqALyMemETxw8hw6DFMSNcyHQquy/jWEpae/UlHOlmgNNhiMKsFodsQXEfsB5YX9/Fygu3cTAl1sxW5VD6Xc1UtkwtKeSntNljUWoKxJGw997uRIoWlrXl4cegR57F+7vhrmmWaFWxQUg339gz4rqXrNthuQSbSX5wgr99n+V0XvHnvlP2zaxqjvP1938O917+Ma88oeSRY4d3f/AbvPf6QLlzw2Yev8fVnN5y/8wtcvf2jNRezSifmCZPn/8FrPOstj75zcZT/yEPjgOSE/6n/MvI/+bfRJ0OFiBmpgbPKrGQylHwXQVPqQwDQoUIe7PddsPk3/mfIl/4QpIgOOyR0L6Nwauj0PFGa+vp3/wk4tEhtYJaa0RfmQPnQev74gw1/+clNHTyUPNt+ftukKZf2l3/t+Zfe/k+9+WtAJQwZWwsnPinEfjfHt10sDbHwG9+8+gqiX3opvVPqhWlm5rnUB8UXH22YI2jICM3vg7dO44CZK2ybc914/uzPIfGul24qvjFXk/YdlcSY+etlJpIkqaPSBPiCpBptVSiQpU6SJsVsDByqBlX3Wr+3n3n2QeHJwO2f/q9if/AC++M/RPiJP47/nh+B89fQEpFkK0r8t2PC/0M6bDFVy14yX70awJ3MVfw8AcsD+KZS8MYXnKwWjGnivLEQWkpM5KHQquCGzBQzbRPYhkLjPb74mqbtVtiFYVksi6ZjbJY0izU+GEQhzdS0Qia0DR5Bh5GcMhmHN0KetQOrUIsm66FbgvUZYxOkRLCRhY20QfClQXViGY5cPDzl+dWCZzeeOGUaU4k1w3hDlh2FGzTdMhlLMQbrFWN2OHMFUtCciOkWZ4845+qmw1o6DUSNlNIjqmisFs4SD7h8jSNSxGPMgtPzM8JqRcmRYX+kzcp+t2UYJgqKEYeRKiYbjz372ytEhdPNKdtDYsojmo8cDz0lZXzXkWYtOrmQYqyeBDGsViseni442ay4fXFkyhmTM8TaeQmNZbNqmIZbwLK8f8GDV16tHhiReYp1xC+XGDKoxWJnaXhFoloE6wsFQ8FgrGPTneLXfg7Yy2yM5eo4MQ11ETFaOOTIs8OecoAg5uXUxnWBrJndsadtNpzfv0DLhFuOPL0eyRPY0LBZLxGnqA0EqVSumCskQLUWS9ZarHMEKZS5QVE0Y2dQiRVD1jT7Raq0RFMk5irDTSWRi+KCJ44Ti8OB/rCnxAHvLYtVQ2sDlgbvGkK7wRlq1IARvCp+ueZWb1h0ntR5lk3A+hPazSltWXLsJ+4tVzw9RjbNCjmBB2+8jQsbVAbe/OL3crpccPbwC4h0eBvxU2IatkgcOaz38PQp3eoUXCEVh2kdowtM4jj2R7KcsgiWR/fOWHYPcD4wDgfGPrGLkKex+v2ikKOSU082LU6USZSmNZhSSMWibolpQgUNSMFIZkoDTlrUGhrrWfq68Z6KErqWxWLFar2hTNcYX/0PxoE4S+csaj/JvxIRjPUUrd16J3UCU72mtcDJOVcIAoUxTgQRkl+gKXK2WrO59xrLTTNPBgpWIwZLthbvLGmEUiziWsYIH7+4JkZYdyuOi5HheCBGqsdgpr0KzEoJwalAidV/mODp1RWX1zecnJxwdnKPxgckwyiWkkdWrSWlwpAyVgsw0Q+J48HOBaEni2PwzdyEWVJKIpdEdJbBNFhZIgl661j4DhMjWizTGHn8/DmL/kCZEuN2IHnH6uIcSZndbks57JEho+qqArdMxDJRSkKyYUrUdQnwYvHOo0WY+h6VWlzXJmOdyvVTzxCH2mQcIKvFYZEhY3vhmK8QTji/eJ0333qTs5P7xBjr1NcasvN4zZg00iM0wRL8kjL1JC2kHGksZHFoP3GbC02aOG5fsO0vKa3yQDbk8ZrL/prrw4DJimqHNYaYLNc3W57fXtViPihRHW4E1QknBZsjTANm7MmmwRrDerPENQJmIo2JdhkYb2vs9KjCcnWfz7wSsG3L6qSlM4GlDxhb8MuWbrGuEyXXcbZ+yOnmAafDAW8d62Do00i+uURLT+kPlO2WMFVIjB+OxN0lg2mxx54yZaRkolEaH1g4UGPxRbDkWmBR6IoHMVgxtGlgszqjdCc0qwXGLrEYlqdnnD98hDaW5bI+ywxUmEmu/r1o3cvJUbnbi4rFYClSm2IzaB/aAWlcbRqUTJqnAUjGaN0viUitBYqgWdE4ksXQtg3R1qk2U2Radiw+8xnuf+4tNq8/5ObJM6y1fPH7/yCr01cBxWPZ9jt+6Mde480n77LdH3j3nY+4fv6CP/jsGX9l2EF7NpOGI1AlgzQP+eC9b/LoK5//VPdP4lvQHhTsn/gByr/z80hbkGl+hiSDtDJ75qlN/Jk2KlIoVgl/4nN0/8q/idx/vf7QOFWP0t1xN0UytuY6ha4WT+4/GnvIb+e468mXUkPrRaofVGLiB9844S9/fFtNo7+95rmLKxL54q+8d/MH/qn0+q81cid1rL7TIPKJpe13cfyOxVK6+6ZcXhqsqtyhShKCt/zc+zd/9GVR9PIn29n0f+eAhR/43D1MzkzF0lghx4L1n65v6bfnFpXHXyX94vsV/EDl2hcKWEG0UkmgeozuxqHCbDyuKyTF1oVQvcEcyzxMq1jwcluwOnPwa/rly+kVo9b7NUD8hUvS3/srjP/2X8G83uF/7Hvwf+yfwv7AH8Wev8acJvpJuO+MY74LEtOSXgZpfqqHEWwuJJn433zjEuR8fh11U4kLUHoYnnDKCFNG8kh0BW8cJU/YPGGSRVRYtEuKyTRdIA4DASU3DVGXmKalHCbaRUu3WKLOE1pbfSRjZphGus6jtEi8xQXHpBlJOl9mR1xosX72o3SJ0HisTxQSfezRdKC1FVNrqZOeYCeKKpuNY+EahlAwrlAOkVx6jtuP2K8T48LSKmAdh75gGREuGdIBSDB4jKsTg2Ou3Y6oa/Jk6I8vyHOifcwJjTts2bJswdoNfrnmdH1GbhuONzcwDRymiWlfcetJasvZIaScOYyZPAwszmEsRzZYBmO4Pk5shx4npobTiaU1SsmGfqqABZMmmrZjtVqxWJ7gzXNiLARTN4wOy2K5qnJEnVit79EuF3SuJRmD5p5F4/HWUSNuLCKWYixubkE4UYpUmZQoxEFpF2sufIebg07RiPGBfHXA3D7HxZ7TVy647ifis2u8FILzGBtoVDlZNOyvbnkhmXsP79Esz/Ems+j3PLg/8tV33ydPiQf3HpBtRYAbMgULJVEwNaB2xvQbmQNF78b8mjEY1FRynsxzuSy1CM8FOs1A9ZioaCWUroVxtWB764ljj7PCqmvrtScCxuBdqDldrp4rpPrkmm5isVkzukLjW7rVPUK3hjLSdAJqaRnx3YYLU1ieX3B+dk4cJz77fT+AtwG1G7rlCZBpm0izuSCPO8Lxpsr/+h0hdJjGsTve0K5HXmwT28OeMhzBOTbrBRhD2zTkAn1OMI1oOqJdh9HAftwTh4JrDZOJmFDx6iZlomkQA03TENNAwrA2A95Z+j6xNCuadYMDFt4zxMK9Byf0x0x/zHjvcaVHncVpIXiPDx3WO4ypGG87F5oGW9PttRZRSWtGFqXeX0ZrdsxSM8zgDk2ZcnrB2cNM0boJhIS6gLO2PquniWaxJB0HYsrglpQIVjxvvv05Ys5c9j3JCpLGmtuWlTFmjKvky5gyZVK8AecM05D56OMPSDZz/5WHlFQwtuGESM6WxiuxKCdzZMUUdyz7I0Pw9MMWJSBqcIuEUDH93jr62JNLPfftekOYXoWppRCQMuJ84fpy4GB67vU9iUDZ7ejWLd1qRb/bcnO4pUxHls0SmxqyGRhJlHyH8o+Ieho/sbGCa5Y1ZFQci7ACHF1n0FhlyTmPpLjjMEWOtlRKTU6zj0uRHQzDuyxPT1luOlwbWW0agrsHZURniWuhICROjeKMnyl7axTFl0RfYGEK++PEaRMYD7fE/iPG649wTYtfOmwHui+kXJURcd/Trc4Rp1w+/oh+ihwkY9SyDIVjghxjlQUeB/T2iqm9RM0St9wQsjJ6uLh3RjwqwoT3DV2zQJparJydPcAHh5aJ9tWWk805ziqmqeQ96xpW7Rrv1wQxPFyck4YdMg64qxeU/Q0+9bjxSBmPhGnCGmGKI4xHcpo49jvcDAPIFDoM2cFSRnJpMbc3KBbbeKbrhM8WkwfSNLFpO/zFOZN4Cp4yZYqD9cUDVictmjPxcMRKbUBkSRSFJZ5Sqgw553qvJS3YopXSbCud1KqhvTglqxB1BNuCZiYtNXxcqeREa6p8TixMif3B0y4cKxe4mSLH/ogNDWG5JC/WdKfnuMV9zu8L65M15+cP2ZydMyUl5ciFc2SvWHmN7urIN3/9HZ58+JzS7+HZL8PbP/lyD4otc5dc+Evf+Jgf/NJnMMVhmF6CtnKZsOqIxnxHYM0qdd/Y/eSfIv0f/w5QAT6CoEuBVCW8IrYWAk1Vg5gM7T//I3T/vf85srmPpqGuVN2SMhww7exLutvjmk+mD9/RQikXoPzDUTZzzuhvOe7odL9HP9D/v6PMVpi+CEsHU8wEb9GofP/nLuDn35uVbLOKrZT6XzsXjsbw97959RMi/O+xBpPrdZCo0uTfy6v8HXfbDqBUjr7cSeqoxYFzwu3tyG9c9Z+dEyjnomqm35m74Kv6Rn7su0/Z+cB6Jhx92oUSUP00d+Y+48i/8DdhO1XNrSkzfIE6/TRKKVWKJ7ZKOaAgEYwXCBYlY6Za3RoR1M/SGkA6QXMN7as9p0pUk7lLoFlfotLFVNOWsUJ5NjD9pV9i+r/+Etz7N3Hf/zbNH/tJ3I/9SeTh28jypL6XXGa5q/7+FErAlFLV+6fA/3ors2b5Ll8JKBHE8kc++nvc3FySp55cBm6dw4cO4wTnHF3b0LQG3xiyCsNRyWmijxNXJO5ZqklX6ua08aYS5IYjY1JKMuSUiLmmo6ecKXkk54KIx4hBfMHJvqJwvWAtoDAOe4bpSD/0lDjUHpgNOI0klH6c2E0dxz10wdO1DiOOiWv22wP7pXDdHTD7gm0yajzDKEzTgA+FMUVigtLYuqF2FmNqmR3ynuNB6fsjKVWEKmmi728Y44LN6es4d0q7usdqdcFYRgjC0BiGmBljJKVPEK41J8fQusL9kyXf/cYblNWClW8wnefFzXO+8fE3KKXgnSXOptw7P16hUorG7ZH9TeSk2XC2OWeaJqxYnLUEEZqmoajQhIblZk3XdaQ0UoBFE1gtGnxYYJzgnUdcndQYvcOQa22eGHDesRSLtWaegjvughMUxyYGzpd7Jm9Zr5Yc+1vGfU+2lqMvaBzQaSBFpWAYJqWfCmsHvlsjbcNmP9DmQuoHEMNiva6vZc73MKrkyqEGa/HGvMx5S8jc9axj/LslR+QTuWmh4nPjbOK/+7dOFBVhao4E11TKnTWE1uNcAzM+3VhfpX9G5oZHnUx72yMzHW8ynrBsasExGjrvSFjCkAiLFdEJq8Zzcv8+fTF85uEbFBW6rsP5QM4Zry0iiegd1nWc+4aczmuApLWEzSkxFdLjD3l6+ZzD7ort1YZlE1DguLekaeIQleMQWbYNaiyTBFxoKcZzyEJTCscRyn5HMPN5MpBzpNWE5Ix4pYivWPIpEqLBLALNouFcN7zxyiv8g1/5Kt98712+8PY5WSySJvxyTdstq8yq6RARrPPzc9R+IlPWqgBwWmbSVFUDMDvxYPahioWmQmrCHO6YS6pG3zRW6ASmTi4RtB85Hg8E73nrrberzDj1jIdrdjcv2Pc9zhmCEWLMdW2cgUBo7b7XPysqcHm758Xzj0nf9WUaG2rwanE1MNkZnGoNCS4gZHQqSBnRlEipZ78bidMW4xqadgEoMU6MOXHwGxbrB7z26Hu42WUm2+FXBmJhf7NlajvyxrFuPZdHpV00bNrA9rZh6Pe0jXBvdU5jOoZ4IKZjxURr4tArQ1BsKRynQtt6TpaB1XLNZtPRug5rR9BIKYkx9nRuQI8DkjORin0uWWktWLGMKTPeXBHTryFWQS2b1SkhGEQFYxsWTYu1dial1XvReKkByakSaX3XsXRLcs6YcMSWI/vrd9knWK9PiTERi3I4QioTJipn7QrXCZcvPmYqBe9cXfNR9odKaHUaefFiz4vHH+BjwK7OOB5X+G6F7ZZ0bSBRwDaE0LBebRhLqvlA4mqhVzLaTpxuLlg2gUzdA6ibJVdFkDSQDwPTzQEbB3R7SRj2tBoh9eScadRgvDA0nsk68jiRTcG0FpksTajkQW+qL1VVkLZ6c4mRNCXKdUEWLSu3xi82uOUGp44xKX061CmkmcAtK9EwTqRhRHJfGyHOoQy18UVtIkfNxJSQqEQi3ihWLME1JAlkY4haKrjCO8zchMoFktYJqoihkJliIo4TLnQMpf5+iyOLJbuGnYC5vKY9TgSj+LMLJgkzQOVAnEb6acSJYXe15+rZUy6fv+D500ueHC/ho78Pr/143dT78MnGPxf+Dd3wryZDG4QpWUxWnFVSchgveJk3ht/mISlDt8T9wB9BLjzlSUJaqUqkHlhbyrGG0pq1o+wSZi20//V/ju6/8N+Ckwcw9tB0Lyl3pl3+o4uVT+Owc7CGVmR/zdxy/+jffacmK0rRhLHf3uvTed/SkgBfG52qLDvH97zWUkO/7kiH8+sU6mulDmp+Zjt+se8zoSngHWOGhYUhQft72Eb/jt+qWlOZtSZq8K31jSp88PTYfm0/vDknPtZxLXOFZ+COVvGFruH11xZgmTe4tVL9tDNpXyYXpwh5In3wTSRYZIywEEgWo3XjX5wgE3OhVGUWpQjaaO2STbOOtAg0oGkupgDNFUEMM8EEmb0cUM2FVK9Twxw7ZZFSKIO+1LASC6Ukpr/+DeLf+AYS/iLmh17D/+gP4//gH8F/6SdgfY7mWEevYj/1myW4Gkj50XaAtKK+EWrlDlWOlwa+9PHfZyTVjAUVGluzQ0QNoVlggyNpIcdMLpk8FVwxeHLdvJvAwi3R1hOaBYvQoAEUhzghxUxjHaENOA9tazEUguQZ0hHBDmjek+KINZaowhTnYmmYKsoUIYifvRQV2zmmxP7mSI4Lgve0robZDgXsdGR3NCz2dVxupgnjK+ktpThfz5msSk6RqBYh1Q2YKFNv2B4yhx5ynEftYklTRGXBanMf704wYYVqxqbEwgvLRw/op1vyr5Sq5wfkLnm6gLWWhxcP+OznP0ezWdaJSLfidHsPfuavMqWCsxZnXPXZmEifCof+QH/cok3Dqml59fwV/Js1FFSlYr+DKCfrDlygDYFNt8KkzPbmkqYLLE8fsFyvwLVzFoxDXH1NWmTuJNdGwDTVxTQ0Dms3QF1A0ThTKBv2U6RrXP18jGGcIuTIyfmKg4PDccswTqxMYHG25BATt4dIn5TGNjRdw2nXcX+1YNXaih0O3byYzM8lZoMx9fItmHkZLATmx5XUzyeLmbXM5Vv+Tf3u8I9cPAtNW5HVpXSIpU5KxNQoOWdqCSalyvpU0WIrZcoYpqxcHntGFQhm9h8VbLtAisWaG2KBIScKQts2vPv+u/zgD/4wpm2rHKwU3By6aJzHFccUlhTnq/dAFKsTTakenKZxOBtQEmk4sp1G+iHRjwVjPc36BBMcEMlTRoNgfcsyQJ8Nk2aurne8uLxmvVxixHPv3iltY6tfMU4cSot3ECWyjxmZhM4XUpxw3vHK/Xv8coq89+43eeN+w+m9cwKBbnPOsutqJta8CcW6GkRs7Iz9rrIebJV/WlMDDL2pjYE0F7OqWvOiRAhiUQxWpZ4rUbIBJwVRj5FcMfMlsr25ovUNwTeoTZTjQPCeKReOx4n1sq2oczEYyYixFK0OTxGpqgVbMfUvtiPvvf8Nfuj7f5Ru8woOoThXp/YoRRRramFlqZlocYrkcWKKkWGciLFA7msulF+iObPfXTJKpJU1i9NHXDcRo55Xzk7otwdudgesF87PzzlrG/ohsVksaIOBceC4fQ9jr+hdZNQD49gzpUQhU7TncCxoEawd8G6iaWrw7OXNQNd09FlQr3RNYciRqe8pqacwQ8fmhlEsyoQgrjBmZTwo/XBN0V8huMC9k3ucbM7pmnt0YcU0HrCYivB2DmfBhAViPNMMB+hRxASMZGKO5DSw2x95fHtgdTjifUMyBTGFIYPJheNxy0EL25I4ojgDS0cFRgyJQ6y+u/fSnlP7PkssF2XgeOhgtSFMZ+TFGjUNVg0mdHjncaoUU58YQ5xADaEJLMwKyYkcUw2oTxM6HmCaII6kYYe9vKSh0IxHTCk0kiuqPidEMtY2+OBwy4ZeDetXXiMbJV09p0m3pDQimpHoq23ABzAZu4vEIaJeccs14eyC7v4j7GJNGSMxTZVg2B+w+VgnPseBvL9Bx4SYCWMFixDV4JyjeINNE2kaYZiQWD/TUhLiSgXCEFARnK3XMU37cjrjMeSccJpnlU7BTvWZ5HWBl4DkAWss2p2j1sJiyTEpsZ9onWXR99xePcZMZyQDu91Nhfcky9OPnnB59TFPb15wHHqOpfC5p1/j66WG3deLcs7ZEYV8wZMX13z21VOCnfesaKWmic5Srm9zA1VqoZRzxp49IvyTP8L4f/g5Sl/3ifgCw4wLbx16TNiLwOK/+y/j/8x/DdpFVRY1swdpnu7UOAX5PThu/jGPOHwyuRI7Z1bl+ppKqRaM337UZHvMd+DVvcxBmlVrYiAnxXrh7TdO+cKy4as3/bfI8MrLmuPui0/206vvf7RffO9ri+Mgjtb9Y/EdfudiSag/2N9J7IqSSsZgiar8xnvbL1H0i/iZMHFX/dwl6s4Tpx97uGRUy1qVHuiMJWstDD/VI421YCoZmiXdn//v0/zTf47p5/5fxJ/7eeK//w7ihTIKJs7+hLZudPVYsMXM0yZF2rnbPCqkej60VCmfGKHMUgqGmq4sVr4lmdlAW6dU+Dnw1swWb29QLRQrldDH7HmalPyzH1J+4TFT85cxb6wwP/xlmj/8T2L/iT9TqVS/D0fKyr/3zY9AzoC7UC+tHXKNsH2Hrr+GZo11DcE1tJsNq+WCtltgvacEw67AOB5gmChxYu0DF00kEWA6gm9Zni4JpxvCecAsOygwqaOkEcmAEZKOeJnoVVn4CZrIqEdEDwxTT5SBySppFKai5KGQR8A6gvMELG39gMgC3rf0MaHF4V3CyEjKA0OM2KgMg1LGhsatcHZCciVUeWuIqa+TN5dpnKGoBal68mKFfsgcp1glDyljqhaAIVliOgd9FeySkizD8YDTgXXwXDx6xM10jW3qjFJyxmTI1qIxQi6cLDe8/pkvsjxbk8dqnF11wmazxBshOEuZCnmehEzTxPXtLVe3O87ODQ9PT3h09oDvfu1tTPBMWoj9hJBwFsQ1dGcbumUgayROPetVy6pbvOz4qxGs1IVIiqneKoUsgi2CEKq81RhqU6iiVKBm23iTsE6wNjCVSiFLCAvveO3BGTdq+Gh/II2G9dmK0/NTLm8PHHcDz28H1uvIFAuNszy4OGOzWWO9paSBmBUrZgZ0RoyVuegRKAmt86IqiZD6yaDzRFhqI4SZhFek+mIUreGl8yp61/0uWTA+YHFYqYbdXOrzotSo25pfk6U+y83cCXaB4wQfbSNjHGs8waTYpoWS0VzILpCPN8hU6GP1Drx475tMY0/XOHKsWPMaUwqalKyKt5ayvMDGiJEINpOPt+TpBmc85/cfMKWEmEzKkd2u53I70XQrHiw2tI1lHCNlHr2bUDHRWQuXl1d88/3HPHv+gk0TaNqOrI/47Ntvka2ByWNdQ6SQTK60ukkYW5BhBFoaa+lazxQn0hQ5O7mgbSyhXdNaJRlTCW1SPUpZBClVWqGayShaUvVPZcEYSFmqz1Rr9pIr9VGdS32uilR6ncw0LmstpSQsNXOplFR9O9OBzcnrjCnz4Ytvsr+94rY/Mo6ZmDLHYSSIxSF14mUKKq42Ac2duKLKz6Yh8v7773K1fc5qdUEbWkpWNGXU1YmYakZSJI07Sr9jnEaGmBimiHWObBvGcWIskVUQnG+xpoXDgf3VMwa75LZ3nKw2vPLgEbv2ig8un7PaLHjt4h4LVXabNU1oSdOew/YdpuFDPtw/52PzBI2lUv7UkooiVGpnwbHoClEVLSOH7SXjWM9bHBIhWLqFkFJmGMFKQQxEA6Z1mKyQqtc0FkWwOGrGzHZ34Ne/+tN07Yrz81e5f/o5zldvEGxLSSNGwbmEsQHnHGqauoF3nnbh8b6l9Z7tzS3b7cD2CJeHyGG6oW0Dh6JMJNzclL28ueTFceR6PxCdxY6ZYCxL43El0x8Tw6Tc3PYs3DXffW9NYyCqJRw3yHLHsD6nLM9QWzONsHV6+fLZJopS6t4mK8N+Rxx6rEb8eIveXtGOPcFEhmmHHQcaGzDGYZsGkzODFIpUn2qRBnWWEFpkvcTcf5ty8pD913+N9voD4vACsZaSDEkK3ge8UdRkUpPRew08uqD5zFssz+5X4mOeUFWa2NMfr2j6K9wl2NsDknaIFkyolF+lQRBoPC54SoykfkCnBLkW+mOMBK90wVMmMCLgzCzPtXWC5yo0h5RoYsYKJFuVStYKdtwh4ol5YlDoh57JKr7poAtk61BjuL68ppSR/emRdrXhOB6xKMcjfPDuN5CQ2Y17zKLDTpE2jhCvwS5A5xBapd6gbsXfev997t9fs7QeMUKfMouZ6JxSdRl8W8e8/bOa4Lgj/Kf/OYb/288g4935rc8lYy1lKJjPrVj9D/913A/8cXCBctxiullud9zCojYcJY4Qfh9od76tBNNSVTEyU5yx9pM833nY8An0i2oj+Q7w41SVNOcn2bsfK8qUFe+FP/hgzVf3YwU33AE8arumFrxVmvfFf/Du9itfeX31d8Xceaqhdb+34uN3fjd3kodZFggCziGquAR//53LH8bN33MHddC7f0DdVGP43rfOcZrRbOjCXHjlu+STT/G4myw5X0NeF6eYz3yZ9jNfpv0XW/TjbxD/7l9n+tt/i/TLX0e/eaD0VSIn1lIWVM+RAhMvtaZ1isR8Uizljl4CmLZuyspdsG2k0vSMQX15mUoMULyBsYbhQl3gCfXfgCBB4KjoVabcbsm/9LeJf+nvsP5fLTE/9qd+6wX6KRy5gE2Jf+XxATipvPeX2kULGvlMvuLhw9cJzQrXONR4FnOWiLGWYmq+UD/2DMOBtD8SisJmjes8yTRs946UW+zpOf78PsvNBnu6IUvV+FsyOSW2x2uO/YiWnnG6RkqmMHEYd0Aip0xPxmQlRVON/VFrkdSYGnaZSy34BYYUMT6BTUCsJnk3YUqcgyWVYaqbyYXtsaJkIolMylPdAJg6XcyxMMRaaHQLj288pTP0OyhMZAW0emWmKXFzdcPxasfpgxZ0xBNZGWXTdtw7O+d4e2QSSMVQcvVoyLzFH8aeNB5JORKCIxkqwMAWXHAMMSEzaS3mzBgrcvfQH9jtbwitEqzFdw1n904ZjaM/7tFhwhqDaKp5QGODjiMiiiPT+TqB0ZJn466gmtDZ75dLDfR0oqiB4Gqekuo8y5H5HlJFsagWOt+yXnQ820aSUe6dbWik0LQLFgXEBxoz8eD8lNPzU14cJy631/S7Lamc4o1DnKdZnaK+qb/LgDPmZcAnpm4E64JJVWJIwc4bZ7mbENd5I0L9PjG2RhzcyY8p1AF/RehWaXIlFRpbe2li6oSnVGU0qoYkpqKfzfwT5olc8A0Yz7NDIqUJnSJjU+g6IY9VOphKpcytTjZY71i0S5ahBbFVTiw1FNi4WrjmaZ4kIVhnKLnmXuEDZUyotNhuyf37LccI7XIF6lG3Z+C20gHNglQUE6qPRJwnWmE8FqbhyDfe/ZB33/kG2yGytYJrAsrE6w8fYpuGlAttSYCSi8zqR8tquSJ4YRwSSOJ01bFcLVmtN5ysT2gWHTGVmsHlAxIriUd0LmbFovnus5I6nRfFiEWT1ueB3IXTGrIkRHhJVKr/CoqZNbpkFPMyiDXPwbOLRcfJ2Rm5KL/54a/x0bMrjkNktVqStd4f4iDFmstlxCFaXm6YMbN53YLB8PjJJR9//JTXH30JY0BylSkZY8gYcqm+2JITKgVjtKLIEXABhyFOMI1bJjdi1vdoTgIjl/W+vX7BmFe4i/tsFgGNHYZAFxa0ztD3PZtlAOe43k7cHt9jzAeKE8YCcQ4dNUZmebohpnp+7OynSKkGMcchg1P2x0gzFUQcWgrjkF9Ky20j+MZwiPHl/ZEGoZiahzWhDENmnISw33N5+02u10feuNhz/+IVnHWQBJ89VkylA2pP27asTxq8cyy6ru5DnKlhxabKfgvKoY88P2ZiKrSNsjLKcei52g5ELdjGkgY4Gmg78N4xjQP7QyTnzIeXwscvLnnVdnjfEsYBzdf0UyRPI9Is62TLeXCebKqPzuaCxh4zjkxTJPd9BeEQ0dwjhy2uRIKvU4w+F6zNOGdwOlE01iYJBhyIt4gLFPU1JDk4/IMH5MOWRhKajxhJTKWeezEW6x2pi5SH4F85oXv7M7SvvYWoJx92NbS5JMrhgN1e4oYtpkyYoWBJhAYaFxCB3fZQ1/zoMF2H1YLP9Xl+tyk0RnFOaKg+zjS3pIypMRukgpt94ZYaJULWmjeF0GBfrqs2CRoTWbek2xbrOkyOLFYdLpwwomz3R3K8pN0d8AvHOjj2/cjTD94lLJc8/+gF2RmC7Qji4OZX4fW3qoSsjGCb+toF/kfPJv5scZhZMuXEvNyzzp3rb+8Q+3I6U0rBfv6HMG+eUH7pevbJA0FQKbgfvGD1r/+PMW9/pVZpYjGLTfWnC5SmYshfSvJ+vw7nMd+KWC+16FRyXes+xT2o5ALGYo25ix8FY7BZyMD3vXEC715CEmZpB59I8aj/oCR+85uXXzn+0Tf/7kKUfkj4f4x8rd9V6eekbu4V/SQgajZV/dqH2x/AWoh3GsG7rutstEKgKF/+zIbOCpPUZHBJheLsp10qfXIYi7Ezf775JMxLXvsC/p9+lfBT/zK6uyL/8t9m/Om/RvyFX6J87QY5yEuZXClai5pYao0XBBmpi+XLENs7bW89D1pKpYFTN2JV1l6qKd4oOhaMsRRXv8ZO5++cj4NCI+hC4JApHZgHLfZ7fqROdj7lyZwSmZJyOVYJZR2HJhA/YxgX/PNd4vUvfJnGW6I4mEaCtdwOieNwqN3rnDGacMNEmSJOFZsKSeuGbrQe3244vfcIOT+nWTV0qwVucVKRtESOx2v68pQ83hDNFYMc6NOBcswMUwRTUKngEWuFrErSat5WK4gXsIUEiPYkgUkjOtWgwCIGEzKhGUFTpesR6ePIMe1Y20i21DyHVBimjObaZClGsQlySqyahlOzZtE+xC6X3N68S196MoKblQBjiry4/Ij+5gn373U1L8gGWt+yXC5wTWDIA8eYmHLClDLHBziyKsdh4vLyBfS3yLRiihFjC/1hi8mFBkMaIqUThikSY8KK4TDsOeyvaNrqe3tluawFbi70aYQ8oVkxREwpjFtLbhra9Yr1asnSOyiJnCZs66rOnVoI1OWzyokKNcmdOaSzaCUqWgRjq5cxWCWLowmGk7bF2h37qfDqyYpWlCOFdWtoGsdgPOvVgmVTpThjLjgr9bPrWkZAfUB9zU2CgpXqrbNA1uolAEOROmHwKIWEWgMiiNZzLFpIOkNDKjUAne//yoC6m6Dn+V4WYklzQWmqM1eoGPb53KgxqBqkpBrWCmRNBOtYLNeMKMdhIEZoqM+EIUvN3skTp2fnXDx8lYVXHj64wMgXMFJ9UCodXupzoxShWFs7ciZB7MmlFqghV0N0dAFpNyy9YRMWFaZiF2xOD7jwMfshY70lpsKmW0DTEhNYUcYUuXz2lMcffMDN1Q0YQ68F6YWPbeHZs2vu3b8PNhBmD4+SaK1htexYbc5YdJ7bq1ssyv3ze3z3576LR4/u0YR2zq0qNZ/kTuZRqAWszs9aW2laIrMtbob15NkPpgJ3cA4xvm5ERCliKSrzZHAujItipdRHaamSvabtePDgAZvNghfXe4bDkePxiBjHvfuvsDpLHHbX9Mct0xjnzCMAg8wSI9Fq4jbOYBCevTjy/ONnTGkkJ8eYIkvfoHkGiogB47HNCpeVUAzFRHzbEMcalCtdQLKnxIGk4E5fZWEc8flTtocjgwg5KKYV3MFjk0ezcjweeXE4zPmGid1xyxg/YiRhg6kbEWMoucqSvQGPMIrhMFaPQuchiYGScKHeA8FbNENJNWzYSi2MS1GcURgyXcq1IaGGwxBroyFUIztiaRZVKnmMmY/GxxiT6NbC6ekjnD2HErF+RUoDUuq93PoOkUoVFOdou5bQWYKHZRswBnaHyGE/kjPEWEFTJdcC1npHYwRHYRgLB6q8Vqngj1zgxXbka892vHYy8ma3xhlDSUfC9ZEyHdHuhF6FrlsgflG9oClhUWQa0OMBM41we0s4jnhTcJ5aSNrakFE8zgnOewy1UDZjgVT9XWIsOd9d+8qkhTIcWISWcO8+YTgyHT+GfMCNA00xWDVoNsiyxW06zNtvs3ztu3CLJcN2IJWEs3Xqs7+5xbx4gTUZKyPkuhaLWHxo6jWdjzAoMiQk1b2MQecmkZKM4FzFuTfBopLx1O6EtQabtMoQY6pTRW/wGJImfKqhxRhfn9dGyM7QZMM4jch+i3WCizuatKFpA86fMqrQ95GUJpbagVkxTiMpZsrlkdsXe2KzxPhAJ47PP/t1vvboT9Q9i4UqUalT8q9NJ9hZtpXJBOp0qXMG675Dnvq7MNTQwaIQfuKHGH/l/w1UypvBYv/Qq6z/rf8t3HulKlDu5HZxmH+Gw9ja+Nc0Ib9fxdJ4mP1J89ChzAMOI7OO4bcdReuk6bfDIP4xD7VVGWKgQnqKvGyKhCx8+c3Nna9lHuboS+9o/QEKFn71yfYHWieIgPcWL3X7an8PBcjv+I5KKS+TbovKS9lcLrDvE792c/h81TjcvSOYsUT1wiwZgud7Xt+g1hBEGKZC8/vAdrg7tN9V1KKtQYk67OrN3qxq+OuMYZTlBveH/jTuj/1Z8ovH8OQ3SX/7rzD+B/8B+W+8VzOhLix6W+V0OlYYhLG1Q24iqKtdT1Mgm9m/VGr3Re/cD1lQU+av23rKpnlataZeEOlbik4McqgbMDtZ7I9+BZanfOqJvoAznp//+CmYM5BQL0KpE4Vayfe8wrEStPqJMU5QCmlRJRBiLaVUypAzltY1uEVDYy0nmxPun3WYbomenLHUyOr+g9o1CQU1Qpz2HIaRw+Ga/f4jPnz6TV5sXxBLz/44VPlKFFTSy4wgUZCpIM4gUWcgoSFJAinkVAlN4h1FE1NUcjG1FRAyNlRCouaCExinzPFYc4C8rVtsQ6mho05pgye0nmU4wZDZtBecnryC7+6RGyGVx6QYESrjX+fpUJxG0qFnaT0+NISwYtU2rJct1sEwbSGmGihpLJFcw5CNpZ8iV7c3HPsDT/e3fPTxhwz75zy+fgoaeeXRCXFINE2LGwsFaI3l9OSMdrFgszlndXqP0La4tsGVQuCUuGzRFAlGyQXWJ6fcv3fG6vSMxre0bZ2YGWdxuWbgqFZ+FarMIGEKBilViqZa5mmNQQxoLqiY2kW1GbSwagONNTzf7Vk7x+QVdoIsPCKO4izGGsaYif0R7z22cajA9fWWD1+8oBHlXruiCY4YC9bdje0LZp4qpDqPqDIusXPXzlLmr4vU4DrRuhuvLSJXGyZzkQMGo3NIKTIXYfX9Z1E0zxMtMVVmK4WkhvpArJP3u8mmd4EHDx5iuwXPb0emmGq3GsBV43TjHA9ffYt2tcaivPLaI5YPLmqhlBXvACw513dh5u66ZkAFEwxOLZoHnFW6psO6U5ypYA5vA8YGWuvICZ5eb0lRGUhENXQiRAMlF9DIs6cfcdzf0Nm6CXZWEDL94ciH73/Ixdk5br1ATCbHzKZtOF0vOT9Z0zUdGEfTjrRty2fefJ03Xn+d9WZRvXWlbprUCDHbmU4o83RfsVIzvKyd76NcyKZu1tCCGq0FrJh6TeZSYzi0bsqlKGX2JIjUsGQrjoFc8dXO0jQNjx48YBgTWZWL8/tohONUzecpTjx5+k3eead6a5wIxlYptapWpLyhPttzbRYcjpGPPn7C1B8ZvcNZIZaIwc9d+rpg2qZjKQbnW5rWgfGMQyJOI6sEx+4Fu2Nm1JZYGlzoWJ/eoz8KWgLjUNgdIkKh8Yn+MPDx5TVXux2utbg0sbt5j3F6jiczJcG4isRA6uRztfBsliu8eGIfWSwDi6UhxUwcM62tk+5DrBPbNlhCI4ypkCeLZAte8Z46gROLErje3dKPe/qs9FPGmUq3EiMYrYb/q91TvvbhxMP9FWeL17m4/wqb+/dojSPHTGgtzaLjcnfFdndgOGwxmtjud4ypIEWZYmaYauPDGSGPhX1MFTwg4NH6mTkYYoVUOWNpmo6SDKUfGCI83k48fn7NRWjxJeMptAUYBZqGOEx4jZgm1fM39LRZEckYjYhE8sLjJOHVQGOwTjE5keOEjwnrmypRS1OVz2YQnTPKciblgC2WrLUZUOKECDSLJYOAdZ6SDeIzlgabItlE2vNT5OQC97kv054+JGrNflMV7HSkHG6R/gYvSrcwtbEkaYYxKCKxXo/LBi8JyUIAsBU05J0lmgwozhh8MITG40LDmCOpMMsfhRhruLRTrU1Sa+q02jLLtidIsy3B1KI1pES7uwZ6TDowDfuZQtwjzRnFhLomDiMvsjIMI4/efJu8Szy8/4gh5iqlFUu4ecrX0g34C3gJxpo3qOaEn//gMT/xuddewsyMmNrr/07tUW2AaaiyuXZJ+Mk/zfh/+ltwXUEP4T/3gyz+tb8ItjYfzF1GUkkvac6qikxHaJafAL/uLCaf5tEsf+uf74h7ZZa9lYT6dgbs1M9TtMzr57c/ChH5rcClmOeCR6AYwxfeOp0BPHkukuSTQgmphZsKP3/Vf2kYaqbpYp4iWn5vyrbfsVj6VpPWJx1VmIaJ7THy1alckFI9iTJL8IypI088iPK9neeVey0glFTJOMnaTzs7+eUh3boWfWkEH5C2FkclR8wcZHpXPJUcMYC9eA09Oaf5wo/S/EuZ8uTrTD/z7zH+rb9J/uUP0KuIBIX9vAgLFRcus3bZCeZu22juOtfUza6vH5DEjDaKOsXq3C2N5pPgLJlpfZrrz53Je+0f+ZPIHaLxUz7GIfF//+AZmM/WG0QKqKWKky2kK1ZEtseBSQpmiGSxnDghUOp4Wy0uGLom0LWGle9Yh5ZF09KtPGHZYfC0RjHeMeSJrEeGQ88x7djtn/Pi6mP2Nx/y0eVTrg4TziljAmsKXhw21M43YsiqkKVmYJZSddqSqxzKKJpSlUEZJaswpoSTVLNagkGdJc+bTsEwJp3DKS0SqqTSOlD1dFZp2xWb1YbN5jW8N5yv36JrLgjNKU+OL8i5gSQ4lKyZrPUSMBZk6tl4Q1g61usTfNfSemECxnFEUsGZ+rpThklLDXIs0E8jz54/Z2Ezv/Grv8Szjz5gG0dkcnzujc/QHyeyOk5E8U0giOV0sWSzWLPuVpyu1jRNgzWFxjiazRLXnpJzppM6oVienLJeLAmLVcU3G8WFhuwDU5p9QLNHyd1NlbRuWpKAIdbZjgiGKj2iFLI6iihNjiStU6OLZcOT58+4LKkGdPqRw6KlpERLZkyFfZ7o+yONdyy7BrdqefLuY9578jGvX9xj3W3wfsnYX1esNoLkGaCigtXaGU1SN+Emm/pwh7nZU31OmErjKvWDnudJc4dwlmkYYzHUjYHVWaGKQsl1KVYhF610TO+ROay0lEQjtRiVYHlw8YhuuWB/mCAnjPEwZVwokCyL9QbrAvtjjw8L7j9ass6RNjSUcTa0zhtYYfYAlELOgawJx4RhpFclF0vG0YaW5ckJMVs8Cesd3bIDE5jEsr+5phghKrhYmBBQi2Tl9uaImRKrZlG7/W1HmXbkkri9uUHiiJM1ksDlwmq95rX79zg9WyNJSCXShY715pTz85blssOKIeEIvi4ffYTOO3IBV3KdDEp9nlrKJ0WqOLyxGK1lcFYo1LVF5+eBaMFInYwUqUI8D6it3jm0VD+F1GaamMhy07D98An7y6esmxX21VNwgk8RLROiAx++9z4DI84J3hmmqJXoNkuUK22v+qdSghdX19zcXnKyrBLKlBLOm1qklyqhNK5BvCF0C2LnSVloOyGnxDQlQiMUe2C3V3bbLevVKWcPT9CbgcNhYtzfcnmz4cQ5TON4fnuDOmHqbxmZaHJPv3+fnI7VSSepblRzlUfVKZ3j7OSUi4tHmHEiidB2hnSYGKfEomko2CojMoorYFrIqpSpqeuD1OKrcRXik43lcNix3T3h4+0lT28PNTerWKyHhQfjhCEqH7y4Zn8ceOPiyOZsgffKvfNzdG5ojcORpx99wM3VY45TT2Mcw801KdUG1zAMZLWslg2HY0SmzOEYGa0jimHlBStlfgYYXtzsaV1gcb7A5gLDSMnKrp94ekhsh4gT5cyBV6EhQBmJ/R7SiC8JISHDhMulTq6cxXrB+CqL0xSJMx2xjJk0VFpfM3/+SZWkzFCSufCPEdfOqrBcn0nHaUcmoa1QcqKbN//OGzANYqsPrt1sWLz+RcKrXyCGFt1dYoriC/THHXK8xqcdRkcWxtaiK+a5EVqbQUksbagZS67YGhQtU/WlodDUmBRr6xTGWcFjyVolhg6DmEK2c4/1bg+E1qDoxjEOI0qGVKerUodXNMWQ4kCRiGVAZU+viS72NA8tbn1OMwdV79OIKZG3P/9l9pfXPPr4Bftnz9BD5sS1+GmAtAWzAFlWGZkwT7QC/8/33+PH3nylLsqaafyMnf4OeG6AWtSEFnKVALov/yjy6hLSgfbP/zO0f/5fQ3wzS9tD3eBP00upnd7lKN0VLjlVwMLvR/BsGudzQZ3wTwd49gHp/a+izx8T/tn/CkKBUF9b3eva76w0LxYmawjWVD+elpeqqrdeX/JZZ3hnKvPUa65w73Di1Frk/Smdf3gZzXc/MgUcUwFvvrW6+Z2P3/lqMJVE5vx8A+ucnu4Mv/DrV1+hEF4y1csdTlprtTfj+/7Ag+W80NUHYknfscvwdz7m6tvEoc7cvkVDaqyHNCLfUp0b6yFPIBbx33IxvvVlmlc/T/vn/gLl6gPS3/nrxL/7M8S/9Uvo1QCXUPwMe2gMjFXiYdxsIJ9m35K1dWrYSNXfa66Bt1QYREk6S/pqujMAU51IyVSQBx7/wz8JzeK3kkr+MY+ozIjMQixSgx6zYmaTsjXwv9yd1PBZ186a0LsOufJTw3tcHrd0OTIMI21OrFZrXB5YLhf44Hlkz1mvFlV33ARa72iahpQtvlUyI3GcuIkHStxyc/uE51dPOAwHDsOWm35PHGu4YJHCeuGgQGeEGIXGgXcdYg2aS30yO1Dr62Z57ip7k7FGSa4la/WQJQpN25BTzwHFWLBO0Zxrxluu0pxDVOIEqLBsLAa4d/+UZThl2Tyi23yW7JXjpIzJ0edMm47cHm447K8pU6zNLFUy4MRSktKUiUWTcU2D72o+y1Qi1ggp9vQ5U6ZIU2oK/KwgwnvPs9s9H3zzPVZGGLNnsXmdhSm8cjpixDGM9ffdDj2KEGzAG+H89JyLB/cpFEoe2d/e4hdLzl95jdOTNUmUTKYJDc42WFtRocZQccfGYEvEWUOmdm6EWiSjYEq6A8uj5hPAQpk3hSKC0YirSh1an7hVx/npiu+6t+H5YcRE5fZw5MWzF/jFgiDC4xc3GAfBNZimFrS3u5FvPrsmTXC+PqNbbyBP+LBiigYrmSk7XBC8KFIKKUPBESwUEbIYnBHSNIB11UuVlHDnrcSiWumL1bGkaKoQFpECucr0Kr63GpwLgkqVOkpJEIcK2hAHNlQ5mM2MSXjrjTd49OghCvRTxZwf05HGLbAuk2OlvzXtSW1YGUPRQI4R2wRImTglxFffQ57qNDoqWBfQAmNWynQgFsXaQGiXoOCswWqDohz6iVIKp+uACw8x15f0w8Qhz0NkzcRimPqR4D2W+nVJR9pVoO97Dscdxgg5jxWCYgonpx1alKunL1isWxarDakfuTg7w5gFxmWsd3hrIBXS7GXIpf78MWWsNYgzlDHNsQ0V0R1cqdTKkrBzjpWP40x2rMtl0grSkbmrLfAS5mFNYZqgs4XJCHlMNG3Lfvuc2+Mtu90tU4E8DuQRtPN4a/Des1wuGKYBS0Z0npKIYIwjpsyyE4oBEYtj4tmzp0zDLcW+TpkmnPVIybjgUElM4zRLOC1luGXcv2C7n+jHQoojUzIM6cB4HMnpFOsryGU7GqTtuGcb+pT46PkLnhXL9e0RGzxxHGhQomby8DXG/qt4RqRVWnFMGdRnNNfA6eEYuXp2xbo7wRQl5w6dCkY8mgP9oHgfGPuEc8IoCQaHgRqhUAwiCW8NmYGc6nWvAik1CIFge/a5goKcNzStkGQugCMM48BHN+8R37nhqt/xpc//OJtmxe3VE95571f5jXe/xs3tM1555VUeXbzO2aM3KNYyvvcOfT/iNDOqYRkMx1gVBKXUhubtMSFjnfrmWP3CgyoLYwkhIHPA8e2+8O77z1mmxI9/73fTxxEpA2EZMLtLbMzYuMc7pWs8iQHNghSQMtWLzxpM02KwlDjQC1jb4NxIymCDIcep+psyiFT5bNb5Ks21URBMxhPoTQvi2V0fWC1X6PEMO+3wfkk3WQbncOs1/o3vwrz1OVK75HjoGaOr8tYY4XCL2X3EaTnSntbxe849o2to56gJNRYhIgrLVQvUHCWLw9m6Pk49mGDBBWywCI5xe0QdBOsqxj+DQ7DBV/+kKkOOGDJWbAUYTRHrpFKXmwYY4TCxWXoIwqQORdn0e5prSxwi4+qU4cFDmnsPcGaFlEK0BX+y4kd/6Cu8/vwpX338nBblo+nAZ69+iXde+wyfRNoU7sAE/9PrwL/VeA79xLKroLIRx3dsZuOaOlm6k9a1K5qf+hO4R6/j/5n/EtwFzIpAv4du9YknKY2/NStU5wnKbyNP1NzQ8g8XKTWp/bf++Y4IiEKKqHVz830GHh23yJPfJD3+JuXDdygvnpM/+ID83lP08S16OxdPncV97x9CPv/D9ZmaE8a6urbl72Aorjfc/aQK6KkljgH6SfmJ18555+tPa7fyDr6U50ULmTkK/IFf/frll9585fVf6Zil279HZdbvqmYxs4MmGosvlXQTEX79w+1XQL9Y3Wd1Eafk+b/M1Tt89mKJf7nxoC502CqF+rTZ4a5B44Q0i2/5mv8tfw9z9V7qQqW++eR1jUc0dLWImpnx5v5ncH/6zxN+6l+Cwy3xl3+a9DN/g+kX/h75//scHasu3iwMZahTp2IFaYBYJSKMeRblCTQWPOi+5oMUb2t41h0IwgsaBYLif+y7oa1ElG+3UIK72CdDmU1xQvX7VE1y5nGvICdzKK6+7BiiFvLEF/Mzloy0TYu3lqVRNsslrQ8sVxsWJx5nGlbLNb5pKGLoGkvw1fy5Sz2H/pLp+Jypv2G/v+TZ9Qc8v3zO4Rg55lgD8BBWvqHxDcYaGuqiezwWjK3kL6yhmFw3sAhFAkULTl3d1JlCsBB1or+joalB0shUDKqRZpaEqFjKnQyrZHSsE7KTruFks0Blwen6HpuTV7DmAaF5i4mIS3vMFEk5klS5vbliOPSUVKocxcymchXGGCnTwCIItjO0Tquv1DmSwCGXuvuQ2qAouVQsq4EpZfrhyJMXV7x6/wE2WwgrFt2CZVNRr2kcmJLQbHdMuRDE0BjH6XLJuu0oFK63RzpxNTupdSxWbd2MG0vj/Gy2B2vqVETNTHZDyVondDrnURjVes5kJpLZuVFQB6sUKlBBZ3NtAeYRHSc+U9aB/uKUXdry4hBr2GWKpOFINobLW1+9VDaw9I5xHDlcXrEdK4mstYZOM2NRjPEETw3+dKnmKJmAMUqdrRTGYmmAqRScsYgJxBRpg/1Eg6FVC11MnR5VmJ++pP5VooPM0r7qL1AFO+ftGOpEw1I1+wXBKzWosCitE1ZnpywCUCJJIDQdwVVPVMoVICNSSXwVVV2bGiWXGnuBkOeg1ZJqBhUUlm0gz16IOA3EMVLE0LRupsA5vHfESdEccQL9cEvnDWHZQdoQy5ZyHGc4hpCm6kmQogQzo7KtQYxDc80Ys1KQXIhz1peUzDgOlFJoSplJixYjDd60FJNQTeRYn0VKNYcXAVKduJRUpWjOGaTxs6iz6r6rJ+ZOEl3vFYMw5fISulG9vo47AlXJuW4u7MwmMh4hUVBikkrFNRbRibZZINaxnyL74x5nIhMRPBTjqhRSlCCGsSSUWoSWIhTV+tkIXN7seO/JE+49eIuz5YpUIHhPzIKWCuiAmfZXlKyGNA70Y+IwDMRhAs2M1HOTS2HIhVW3pqghlCOHfsfV5S0pCodhpGuXLNcGHzsON1PtSLNFLYTOEIvSKYTsGKLO9CnlmEa224/m7LAdZj7jeapIa+M7iji8j+ScapE0FUp2FAlYU++p0u8I1qDeMpbMMe456oQaoXGWwSk0UESRDJoNVgxRE/so7J6/4BB/kc4b7p2+zccfvsM/+I1f4J1nLygJTi/qJrQNp5yvMrv1Dft+T0oTzQTHsTCm2qAqpvpYc59QY6sXwgmh81V2OiUodfqtKVOM8mQ/4Z/vee3ja75wf0VjLcdDz2p5jptusQ5CXiPJIDnPtoWEZEcupj7rK9duhtzMcKQZeZ9jPd/G1qBX4pxPkytIxxklUsNfs4JkwdgMzsHijHZ1g05naPRkk7GLU8Irr7B89Aa6PKXPULf+yhSFcbtFbi4Jhx0tE8FbclE02xpK7n1tFhkllyqjN87jnMeoYMVhyeiYSCaCa3BdiyETh0IeE7bqi6ukzVDl7jPFUFPESMYWrfmwWlBrCU7I1kKwpGIxrcH62iAxIhjN+Njj9ko6HrBTT5KJbAS3MVjXIkWh8Tx4+3UWpwuctYzHyPro2eg1fzH3dc+UTdVni5ulW+e8/+KaNy/OiArkTOMLMdaw7O/IYQSdFQziW5r//F/AnD6ofzdPiiR00K3IOWKHQ7Va3DXy8wSYul7OW9NS5nDtWe54JykrJdWmJdRCaexfTrXuspryzVPM9gXx3a+hH71Pev+b6AdPKE+ekx7vMPuZ1Blr0584qyqs1pgcMahV8vtfx3/+h+vfze+l+q1mxPinDCALVviu+y18fV5sy+zDMDIv1nMhkpVvPN59EfgVqM3Nu+X7d3v8roqlu2AoEaAkjLU0zvIr71//UN0h6CcSvDtkuLnTDlq+/Jl7iAhjKTS2jr6V2oH9tA9NU73QfKi5K9b8I7/vW6v33/KqmkUlcpTpJVNe84TRgvoFsjzF/6F/FvcT/1na7XPyu79K+vm/Sfy5nyX+9PvIqYVeqwRpnF+TFtQZTCqVtrdPSA8Yi3QK453Ergr5NAIoJoH7w/9EnSp9B487KKErkGa6EEDE8lff+QiSrw+W+uKp2sAMcuAPnxnW7gFucUIbWpxVXBMwxeKbmkfhvafpAuIyx+GK3XjLuL1kHHqubz/i+fY5x/6WNEyMY2KMA1OaiOpYmgYRaF3Dol0QnCOroMVgNdBupHqNxM75JolS4ry5dJg2YNXXa9fVhYu0Yzr2TDlT8rFO8nSazeDKlCa0xLnbYkg5Qwls3Blv3P8sp/fuk82Ktl1QDJTSsRt3NWMk7WkmhTRhi0HHLWkciKn6ZqwxZK3I6X5K7IeCtBtcuyaJJ2pm7QJ22bHsFkSEqUCgdk0qrMCiOXGMkUPfQ5wITVs7xEjNq9BCcIV+v2faXRMTZPFMc7K1FWhCoMGyaD1dG7BWICcyDoMhpSpFsOaucK+eqSSubk5NdfTYuztGKyQbMWSpkiSprM47t14Nep4DYQ0V35kipJLoVgseJHh+03Oz71k3Hn//Ebs4MiXldpiwsef8NGCN4WY/EI2jNQVaD77StmpBltEpkqSauZknQ1kqphwSkieQDiMTWgolJnKMjMbR+KbKpGz1DUrRKheBmss2d/JULUaq7KR+RNWfpXPWWimVapZxs/7aoqYWNxZD7PeUdGRBxOYRjQMlR1Ks5CbjHU5kDrq+KyXqpiuXQmPqs82agtFI0cg09gy5kp18q0xxx3DYM0WlbZb40OJDDXacikM0E1zd2P361RbfBF6/WHDvdE2JPeOQ6HNEtSFGwXpPwhBtpaIaZ1B15OJom2VtUqQZqOEdwxiJpcrkFouWXAR8SxALJswPoFpYWxeqd8jWwhMjFCyH40CMkUXX0Cwa4jSCgcboS1JSkUrAE1vJdMYa/JytpHfB4bha5NdPrOLbjZubknVaWP0KgdAsOLl3gmnPyLLi/Y/e5/GzjxmOt+y2t6RiazbYlJA5IyxrncAFFyopM2XE1onN8TDx4uYSdY4hKToNnCyWxKxgw+wHdvU+aQ0Bz/1mQ3ecOBy3xOORadyzx7HrG3ZD5vKYCG2doEcM3lr6ITJMsFq23Dttef3RGWUw7EZDsvcpU4BSCDYh0WKMIaYCJlMQsheKSezjJSUJxx5SrrS8NGWYCsbVItn6hlQi01iY+gqisNaCVPBLHpXQFJy3DLFwiKBSaEKdSgQRsJCMkKLOGYzVG+otJIUXNzf88td+ltb8PZ4+3fL+0yO7IbFuoAunCC3HY8Hbcx6cfxYjlsvdLe8/vWW729KnTIq5RnnYSh6MCdQalkFYrAKH7cCw75G5GWRcDc7OzvB8f+SrHz7h4fItXtk0mCIko7jQVVhIjsgwkaYqew6uqXdpGSBbxlRqU9KCTYVSMkbqz5+mASsOMYJzlpwVKRWqFbwjeUek1OtrXqxDsQRva0NM3kKmgXy7pZiIrM/wr3wOe+8z5NAy3e5qEaGCjCP5+gnu6hlh6AleibE2kVQ8or7eA85RbKlrt53BTClhRRE1M2VScF5qUHlUshiGKZGL1qDyRojWYkpVIwXjMM5is8FlkJIIamtEg6aKptZaKJu2JY0JSETn6lQ45jq51KFO23YZpp54HOFiB6cPoDvBNw3OKvfON6i+gcbE7f7ARYlUIoinElFlnj4AsuL/843H/BcvTmoUzF0xot+BjX59MIFr6ipZMvRbzOkDynisNpemqwVTHKo9wDW1UGK2isic+2ntPIyor8vchbACjIc6DTQ1BJjhCHmkvPNrlBcfEd/7DfLjD9HHz9DHzykf7ijXCdMKZZjLhiUQq4KpoBVgJoKk+VlZdGbGFlQzHA3p/a9j57Uc6+aijvoa75Din+Khonz5s/fgZ9/9pEB6yU54+V2A4Zffvf5R58z/JWXF27sBz+++BvmdAQ9aH3757pvnh0lMhV9+vv/SPI6Y/Swzne2ugEJADF/5rhOw5iW1Fz51YPjLQ6wFt4JxX4EOd8fU/8Oaz5LRHBHNqNiXiyjUbv/Ln3knz5vfY+0mCZw8wH3/A8xX/jDtn7uh3F4y/fS/y/TzP0P+6a9iYkYXBh1SpVIKmN4gTtHOoDHDODerrUAW5mcJGEVPHP5H/2T9QpG7b/w2z1DBzgWkmmrQB0ip3jD/i8d7KBegc1p0jSEHEf74YuCtswfgA4vlgs56nHOAIcc4+3MmRo3E8Ybj7QtuDx8yDC84Hq/Z7o7c3l6yHQfiFJFYiEmwTQ2XtPNDzRtb0bAEhADpyBQHLHNCdIqIMRhbQQ9KopQaPJkUcppqblZSiikchyPHoZLfRgFvMlMGXzLWwPFQpUBQO8MWrUF9U0PTPML6Ryh2zn2BKRaOhyuMJhpT6HxD2xrahefjvj7stRRylkrLMhVtPEyJm+st0xBp7i9wpiGRiWI4Xm+5uj7WAFeUccovM4oKGSmFKSemaWI8HjC+o3EN56uWdbegnw4MQ2ZKA6FUap8IFFMoOuDMhtNVg29WLBct69UCv1iSjJ3hC2ByQSRVqp1RNJfaNVJBbJmLIZlvhfqe5m99CYWpGUvz2Lyu2fM1WyEQRjOZuvgbZ1m1LZ03iLc0qyUPHpzS7XZ8fHNL3I2YnPFScRHiG1bW0DrLOEXGMTJOkSZUAEWfhCAzjqMU3AyoGTViBFyxYDJWBXGe49QzDD1LEZyvg/9c7kJGy6yiTFVyR5UbGQwq9TpRnT0fUr9mtIIEVEvNiSm1qVRL8CrBVYH+cMNJ1/Hw7JT1pquEQWPwoaOUCOLq81Jkzoiok51piBx1pF1arK1FpylK3x84TrB2Dd7ZOZR5i9g1znc4uwBMlYCVgjTClOrm9rg7IkNhH/aEbon4gMhAzsoQY5WXrhfYnUesYE3DpAMpRkxYcnr6AMRXg7exRDX0U6ZMGRHLaeKlDBUqAKJeKGC8q8/R4ig5kQv4IEyjcn27ZzyOcO8M55Q8VspeFGiXvnZX58n3FBPe1074XaCDSCUEzuUuWs2g2KIMpSCFunE3lmQgtGvOTiGpw4UWTMv+8JyvxpHrwxbNkUVTp+c6OXLu64ZWBSeOxtYmp86/N6bMmJSvvfMhX3n8MRcnF5wsGpI2WEkYJxg8SS0Fh+8C1lumoaU1Eb/ckPstKU4s1BCfRaZ+4mSx5N75hv1hZNeDc6EKOtKEbyEECM0S8sDSGdS/yvX2hJx29ElwpjClQi5KgoqAbj1FlX1R0pAZkqlgFJG5cWrQqFjJSB5RVYasxJKgGLytXtuUYpVAziCUsSixQGMFJ4KfgS8Cde+QlNRnVBNmKbTG453QT4XtfsdHt3turyemPtK2nu6k4/z0Pq9cPCKwRPqE1ZFu2XI69Dy+/EUub59iQ8XO+CIsnGFwljzVjCAMNK0h7uF4nChisCI1mN4KGgzHBF9/cc0XXllzb/0mDkdOgm8XGCkYHGWKlKnUh5yt084yCWm+LvD8/6j7kyDb1jM9D3u+v1nNbrI759xzbg9c9KiGrCIrSBcVcgQpWR44aI8YkjuFPZYGlj3kVOFwSBxo5JBGNsMe2BMHZ1RHFsmQKYpkkWL1KAAXuP1pM3N3q/mbz4NvZV6gWA3AAmB7RVzccw8yd+7ce+21vuZ9nxdpO2vEvaIuUNNkcAaxa4b3ggsKwSO50EjEh0heNpbeTUSpOG0oLlBiJWtYqJ897uyC/u2v0L/xVXAt0/UOLZOpQGqCaUcznYh5ppWCuMWbmT2K0euSFFzN+BDxq0ick6lkNCMlU0lAtM+qCJInKwy1QADXCTEGvBMkKrWa2zM0AQktoSpabHAdi3kP53mg5IqPjth2FiBdlDScEAUvQtN6fGzwTSSUSiyQ55m0f06SzFwz8WxCc4uWLdKdc3V1RZkOdOdbVvsjT3jFZ2kFroK0oJNJBgj8X5/O/NtZaYODoszV0f4kvCKLFPP+cB7Wl/bH2HAPnPjBzKS6SO1yxi0Deov9y/ZPGpcNMdSXn8CLT0gffYf60QfUp59QP3lGef8z9OPjolayerK0gh9taK9ejbI8Wr0notS93tcmIg6dK0YMtTpUnNELXbatjPaCPntqjdJdff2Dkr+f8lYJrDf5+S+e3+nEuW8e/6Wj8s9fHH6ecpdtJT9WowQ/CuBheTxfjE5WxVFr4eMXI791mt+69yndN0p332nf+F7rePehNRfNz8yo9ANHStD4H26UMBmMAJRs0pblwiFL1373Mrr6OV+wzoOp0BYGvtQZfHsPCNGckJqNZnL2CNetaf7t/z3dX/v34eVT8j//e0y/9rdJ/+h3qB+ccFmoAZiVusuGxF0w5fbmFyPAVCu6/M8/xr/5VfMOcadT/VO+PNV8Mj/0eAJiWi9+Y2pNVsliAHDCXfjX//ph4K3Xv4zzHhcKlERSa1aKTKR8pAxHDqc91zfPeXHzES92H5PzjilNjKeJMQnVO4K3LIa8ZMcUVdIx46OiLlLrQMmWnTOViVISrgpUIYjdyH1gOUfrkkfmGedX6JiACo2t9MeqlJwJUmk7K11nhU4rtTjy4EjJUTTZ1LoGalF2p8T+AO0qg0yk1Bj2U+0GtBLHqg882PR0raPdbtlcv08GsnNQKndCII+SS+H65ppXTz+lefIabtVZmnya2N2+sgyXCfJUGA6JnEzSKVEQr5xy4ZgSt4cTZ2eRq7MzHj96QtdFnr9MQMP5KhBqv6REeuYgrNqGs23Lxfma9dklTdfQdhHnvS2GnV8yihZpmegii3I4sbRxH6yJM3+b2HshGJZ98SeaXI8l0M6ITjZwkcXIbFKj4Pzic4FRhdA0bBuhb4RV3zDlDn11QyyFPjQ04nBa2fQdZ33ks/2R58cDu93IPBZcWGE1h7I7ZC62tv3I2aIKmlCQqpQSmMpMbFbUmhmmgeN+T0CJjRF+fGOTQXXLpsxFk2VSwAtVF+IdukSQFdQHvBphTCh4Z68VLEoBEbvpIZRqPqEvv/cV3n7zXVbbc1K1QgNdJCDOm/kbexgR0Fo5Tpnrw55HODabnjxXxmHmsJ+ZcmFcTUBgOB4pKdO1gabvwFVq9YTQMFVFp8RxziY9KgokXu5PrIsFT0a3yNrmgUrh8sEDDscRzYl13/DqlMjqee1syxtvXNE0UOZE9SvwgVorgxaCiEmNSqX6Qql3qIVFaopfhhR3r5ZJQPaHE9c3B07TSGgbxAt1HsnFvE6h7YnOo64alKPWe/pdWEAeJn6wxuXODOoxqZFJGh1ZlGXgj/gOvw10q57TkEnasNmcsV33TEODeqG9uiS2V5AOXF9/zMvrPVIKGiy0UaUwZ0VyRsQxZ3h+e+KzT18Ra4uLKzY4SrZQXL2THHnHPBfmqdJ3W1IZ6VYBWZ9TcqYrjuvjK5rbHZfbLQ8fXCL1Fc9fLXI+5/DeG5Sg31Lmyn4/ULWyOXvC9vot5tvPOAxKF4p9Zh2GO19CINOsRlCrjuLszA3R0ffgOuU0JdR5mgDOedpQKbHBL9dhwZFnQ823DYQYOfrKOptyoZUCVOawIMdTZppgPJrywvtAbSpFPdHZ5yaVmZQK3kPbBfr1ORcPn/D2O18jujU3Tz/g5gBvvPFFil/z67/5PlP6Dk0fDYRQlcY5pI9UnZc4EPOlineIN6IkYmvcoRRiMfnY9QAfPn/J26+9ZWj2QQmN4nuHK1CdX0KJDYKCM6pcTglb0LdEafEhoU4ZMYy9isk6RJccvdDgWqG66d6moMs5HfpI8J5aIKUJL2rEOXVIe0b36AnbN79JPHuNw+HAaTrRtNGkuulInW5Za6UNgbBcq8PFBewmNM2ERkiuINpBVkIDoensflqjBeXWGZVg0teouGASu1odfatk8bimIzhnW7yFmCjRiK8VgZQQ3+LGZNJFV8iuIjHgmojzkZAyOid0VprOcrt8uzKfH3eZO45M5jaPHF9+ih5ukbNzuodv07o1q144iidUz2a15t9LO/76jG2zqVbYL8jpv5vOmaqYT2mBAf2RdfePcyzFoaqiacSVBP0ZHK9hfWk1o4C6YI3n3dLBBxvoq8KrT8gffwv9+PuUzz5EP/6Y8uGn5GfX1E92hnTPjjoma2QiuBNIK+jao3OxjdHJwEOyrDldsU2RBvPNuyUk2HVGiWVe7jnOtkzgcPOyoReQsVKfPrvTONvvm9MP21x+yod38OaDlvfawHeH9APvmSlCPrcICb85TE+eX888uPwBS8mPcfxY7YuI4AQ8nvc/Or5DreFzD8tdV/fDT+IXL3pWqzv9qtw/zo+7AvtXPpruvuvVNNr0sek/l915M6ZSFXNmLid3npFSbDSXJxD/OdLx/vDGoXceYoeECD/I+GtWuGFvBr7H7xL+8l8j/JV/B4Zb0n//98n/6O8z/9p/S/1kB9cZbcC5AHOxExzM/7QE4MZf/YtU8ffaUPkJsOyjfv4eWC6IEag8he/eDOB6INhkyi36T7HX6ldfixSdQYWaJsZxx3G8YZhfcjzecDhdU6ZrdqeRw+mWV7tX7E8jujTYqQh5UppYiApSlFYULzZZr635p6BS3IBKIouQJZG9NZW+qtHlltTtqpDmpfETI/NUZ5Ily/3xjMk8LM4HyJ42eh5tO9b9muSE/N0PSfOEZvBLkzDVzPXpwPFmx2vbNYWRWiN97GmjcL7uOO9buk3DtuvxMaJdz2k4cpryAoqwcbN5LJRUlBd55vmrA++GM1KuPL294cXzz/js2TOefbrjycUDwhvKcTADueLoOkfbBB5fnSMxQPBsNlu6zYahFA63Nn19tL3kjYsNU65oFaoz1FjTNGzW55xtVohvaRszxt+hlRGh4igCTWhQLbbIlLuA1iWzRAARchWbMqpJ8tR5vN7BuAEW2Z2T++2IHYYZV82kuZJ9pGkbHpxv2B0PvNrtkLZhzMIwZcARm5akjljNv+Wbls2qw4fIKRmw5LwJjIc9H9/esB9m1u0Tmr7lOOxwElivV8DM7XhLHyM5Z8p04nA8cTiNVBWSC/RNy6bZ4MRQ7wjLtmiRiC3ruipqfiEFcdE21OKtgWJZAKsDZ94FV6sRAzFS44PLB/zKr/5lzi/PaNqGNI+s28h0GvBdxK6r1nSVatj1UgaGeeKzF7cMFa7mmXkqHI8D4z6TpbIdTmieKfOMdw1du6Xr1hZbUBI5RIb9wO54y+52JFdhFsupOoy2fXPe0UTPlo5xKpxvVzzavEMTe9LpZLSqnQOJvPX4CVevvUYODs3CqolE55idmA8SI8ClrKyjoyzEuFoMA66a8SzbSt+YZDNPjGPimBLzPHJzOJJVOE0jZZ5Yb1as+w10LY2XhUBnEkgLQV7AG6hRMpElYNhUDxYGHqwhrhkNd77bgG+ERiI3u2eM00AR5dGDx2xjNG9PEubZMZ+u+f184LPne4oz6WARJecKuUKMzHNmzpngAwcaXqaWfhJEM2maKRn6s4amdZQspOnEcTdRr7a8PE48aCurrkdqgw4zh1yYKLahoCIeAoUZpW1sqOFc4ZRnTvsDu/0t3arh0fma8OjnYP8p8/gBp1ERUbrWg4NUHFOu1FlpBRJQxFGzAIkHfcfZekuaFakJ8Yv/oypVI40XGm/joCmxSDztGpWTbaCb4NCSqQn6zrxBqSjDJnO7nTidRiaUYVZan6kamcbEPBeqOEp1pCmj057nTz/lxeVHXJ0/5jAe2B/3bM7PaVYb2rBh27Xk6phrpo6Zvg3E6Fm1ASfKJI48FqrCunOEBFqE7Dy1WA7gKhjV8tufTlw++pBf+eIXebjeUkumzhnx4IKnrZEkd97FigSLtagOqnR2PhYLH0YqUgRDERphVsTjQoO2HhccaLItfcnmY2nWtDFT9wfSMFKTI9SR1bqnfXxB++Rt3OqSw3HgNM1I0wKOMu6p18/x+5c09UQTBpOylRapAn3EtRWX1Mih7RIRU4qpNe6m4NUUF+IzGjqcCL5ka25VCFIXdkChVJMZi2YoDZKUnBMqULyBlEITqbPipMXXilbHNEzUMlFLAgq1acg+E7EGL/qAcx7pGzKFOlW66UCQiaQTTVtpbhx1OnE8O6P2Z6CFPgT+bBSYl4zIOtl2Cew98Bc8242cPVzZfe/HdrT8EUcy74W6u/pxqSGX7ZKECLvn6Higfv93qR/8PuXlM8onn1I/+ID8u5+Zv/22IKkirUc9cDLKJlhmoaptdWsjSKrUuHADjp9Ljs2Bvdx5azH1Q1qkdZOi7ZIpOt7FCldqUCTbY2qxml2xErBGR/nep5DH+99HtSwDMP5luMRP4VBVNm3kF65WfPfj3d1fct+HCJ//XZHmux/cvvHw8vEn1iz9eD/rR6q2zRwu9z+0FuVbH1x/HeSb3Cc58zkNb7lJIfDVN8+ZqpkVo/uccITq0tz9lBumNEK7ofzeP8Ktz2D70Ka/dYFLCAYvcMEKoGohfBKaz1+d8Pk6sZaMm0eI0cx3f7BhSYmqFdcsH8R+a8+hlgUfWaHfEv8Hf5X4l/6n9P/+TP3OP2P6h/8F+R/8Q/I/+r7R7xpbz1PVBq+vN8S/9G9Y+jXcT2zv5E7/yof7XNz5Q49VM//g2QC1XcwSi/xO1f4c9sT5GTX0zOOBw3jLs91nXD//Dte757wannM87jiOpnWOYqGkmipeoWkCjkzbeBukqNoGy5lvyqO0bSQ7s8jiK96Z3C42QisOFWUYDHmbMfxvzY55Sc1xarCHGh1ZAZRabbUcIvStgwDrZsXV+Zd5dP4mHw4T6p+RslCKp6uKc4WiheNpz/HVp6SLFtfZ0OB86znfbAmbc862Ha7t6IKiNTMxsNtdM0520xOpJj2rNt2eK7wcJz59fsN8zOz9zLe+/xm/9/63efX0ObengUdnb7DVc1IxGYt3nj56JDrWTcPZxZb12Zbu7IwS4OnuFfU4ceXhrSdfJqx7ytLkCgI+4oIQvJn8RWUhNJqMrGLBsVWxyacTsi7SFAlW+GNFhM2nLJtFVZY9knlqrLkQqtZFv2wZNFXMcC9iW1TEJADBO6JU+j5QH9iN6zeffcQntx+yih3DKbFqvDXRFVxrBvbYNPR9T9O2jNUm2QDTnPng2Q27/TVvbs85c4FhPFCLQOhZN5DmE05XuHRid7jhsD9wnDOTnhhUef3yEleLUZqW6wJw/1o5kfvGv0ogSjWj+jLQykuW/b1U8W7spdWomVrpV2ecrc55+PgdXHAIgVwSiCc2i3ZcrLnSWhd2TqWgHFPi01Pmo+kVZ6/29h6r4LPlDa1ud9R+IiKsuy2hWy8NrCdToWTm047vP7vm1W5GRGi856KJlAq7GQspbSIxKKuUWKnjbHXO5eUl8zhxu7vm4eEBPkRef/IYWbUM6mhXgSbYe+0loNFIiYdUGMaJVROX8ymDFDO/KyiFqo4pG/VuKIX9NJFQSmg5pMK42zGMlum2zZlV13GRM6waus7bFD+EZcNkN04Rw8ZXLESYakOQxWtP0Ux1RmNTVZhnnFfGQTgdXnF7e814TJxt3uDhxRdpJIMrHMeJ3e4lz15+gHz3KbXOVqSkipsNsTxVZZgTXdtx3l+QZMMoDUkCh6my2yVicLRrT5mF0+nEMByhTuxeHfn0o5c0dU33WiCGFaKZoRTEg4bCbhwZpsEEAM6xaj0lOk6nE999fqKLGZlmHl55Vi7QPPo6dX9DzokX1085pURyGR8bUjb4zDyZLEpLpmmUVIUyKNI1rFZvsF2v6GNBabAbhBm7o3dUySANUg16IOohBkStQJbQ2kChVjSVRZKvVMmM0y0fPvuI91++4HoYEfHkkphOhZwE76qdF6Njv5/5nd/+F8h84I23v0S5yYyHI69ePiOmQHNxzqPzMz69vV4+g8o4JhoXcX4hJBZlXsLFN9uGLleGU6VMCcRonSkXvBc+Ps70H73g3ctzHl/1uOSp0wh+TZRgdpiacD4TnAGBinM2lAvWONRSSbNSZUZUCALBqUmfa6GWGeeiIewVGmDKI3U+IkDXthzHmWmYaAqE+cDq8oru3S9Qto8Yy8x83OGSEiWQTjvml58hzz4hHl7i5huUE9WBk4Y6ZaRT1DWQCqjHRyPh1eIYUfyyWa6YrE685bPhINXG5PvF7tnilLkk6rQU4yGgmpBiG7JZKrVVQgxU73GNIMkZZEIU3Y+WNecVVU8NGanWYLpacWVEfIdKwZdKVmhzonMZlYgvI+7wjOP+llQeEak4t0E1sIkRwqIDxoJwKYKRRVr+m6cHvviwx6vdu1Itlt/2pznuZHTz8fNacTxAt4H9C47/0f+B6e/+U9y+2HuRHHXMiBOkEXSuCB6RpVkZi7kgnIPGMjyX4gZxS5PQsMjrzB6iDbgiFOfwA/b3q2C+Xl3e2dZBVCTdQSKKeZYyLBNSpHOmfMrmnJVU0I+O6P4auWv+frAe/tO+dj/CURYJ/DeenPG3PtndqwaWDvKuS1z+p37zN7938/N/4ZeWZunH7JZ+xNWEWFIzMFelJuX7L07vWdXzA/I7AeOf38m2Kl99fIaxMRZhxZIhVNVWnT91xkPsqIdX7P+Df4/63T3uKuLevMB94Q3cm28QHr+FvPY6/r2fx732BVjZJOKHVovAXTKx88HQjvA5/34eDOXoPMR4vwm0SX1Bw+d0veoU55ZGKk/Q9Lgv/TLtl/88/b/r0E9/n/xP/i7z3/+vSf/vb1EPI3qjhIdr3Nf+gtH9xj3SbZc8jz9ls1SFWZTGGbK4qr2Fea783VcJC6JdcgnsUwpa+J81N3z28tvsxpeU4SW3hxMvd8843T5nSoXJQUqZkKEPHW0TcM5RXCGKBRnWEPDZ4bwiwRme3sE8TVYQN546WrPkEVQTs6pt0L15dtw0oF6gUat6VPAR056jTEeQYL9byZUggdgGzs/OuDi/4mz9mFxW+HBBEcdUj8y50gIS7OahwZNyZZoS+bBjUzLt+pJu07FZbTjr1/iuoQtKzcuaOnaUumNIswHtcOAKWiq5VoII1Sn7ufDh02f8zvvf4cjEs89eksbM+eaC1x6/ZtuwYSKrZ67G/2qDR73gvNK2gb4/JyehlJlxOBDHCUKkaCEGoWsasEElLkbb/IjgqwOfycVkXdV5nLPvW1xB5k11Bs+4y7GqeAILNrwuAARRI7wt1yoVt/h3FK0JcEvCgG2TbPDjlgGPZ3YBnzM5ZVarLe88mvj0+Su+88ktFx5817Ld2GfLY6nx+8OJJipz9aSSmU9Hbg8nLq4yVSBq5eU+cTodCZ0jTYmhOPy4N5ytRoYxk2tmvx84jZaZNGmhOgMtoAVXTNZlFM/PCZ6lFMtNouBUUbcYVWQB2KizQYsuZuFqaGkVb1soxO4nSQmxkoplk6gWpqES2mDT54WEZw3m0o5WSBUe9oFPbwae74/4pmPbNsTQcEozejOwbjq6rsF3K2vmKHhtCJgE8dVp5uk047GBmGt6nPdk8gJFiIQmQsk0C8DAOei3HaFv2G5WBnCgsj5fcTweaVxL4wOFJVusYh4QCikZgEJLZ0Qvs40Y8Y5Kqp5pnhjGzGlKpDRzezwaBt0HEraxmbUw18Lz3cDZam8NrChdaO99ALUmFEdYspb0bpskSsau8aL232g1WZL3uJzIJZNVoR4o04lhd+TmemAksuky6k0S3JSAL1YY12yFXVYltYEsjnlKzHng8mzNN/7sL/Hlb/4SDx48pg/CmAu7w8BxN9B0gXGamMfMzSFRS2TbOsaiXI8TV1PkQh2q0eSipxlXZrTC/vrAcHui5kobI23bUeeJ+XTkTZkgTwzTNeNp4NMgPNiuePPdn6PZOH7jd/8O5eaGKWeSVnI2LHSabSi6Wgf6M4cbKtPBsTucaPzHyOYK3GvWFFQboUTnScmKfhED+2jA0OEVfElGo5sLUXVROglpmigpI20kNFseXDzilEaUmVe7ingTtGZxVJdxtrPAM3E6PeM73xv58Pn3OIsdF9tz+odvcxbWfOlqy+92AX8NoTc3bs2FeahICKgIuVTmpLgo9GctQSs1T5wGoU4zXagMPnLW9ageeP5y5v3PnrJ97ZzHriWEDqeFtHjsihPm6mgUmjyhocMHT2g85ESqlSoRdYUoDvErg/ZkR60TojOifhlKKXMV0pSYppGuHOi7B5S8ZY2jD4WuNJQmsK+FdPPK/E84SoBSRmTc4/fPYP8CN9zaFl8jPgjOJ4I/Y84HcIXYeLJ4vG+p2XKzyEvR7B3eR0IRK1CTyShLLsQA0QWCRHLwqA8wLfldVQjeoT7bwKd4NAnqDHikFQNELOsKCRglLwpOAjrNtvgNQkqJnDOaKhJN5kipzNk+y67sDTASK5pH1iTq6Ui+OAdZk5pb/s3a8F+q5clRRsxoZc3733o18b/IdxmXd6TgP+VxFxwbVzakV0W6DeQJ3TywJuTTRJ2LEZFTwXUCM+hsYva6DOTEyf0eAq0wu8V96dBgdYdbYAziFGnMd8Rs115XMcs5Dh3r0svUZYhXrTFayLbSO+qwlHvOrp32PbLoJbDcs2OyZunyZPXD0hz+LEh4YPcO0cLbT8643xbJsvTQpTG5t5EoHzw/vXcHePhxk7T+ZMADhucDy7toRThEzwcf3XzDdCnLF90V7pa8uryjji+/e86cMv2qYUiZ3uLmcWIz7J/FIXmmfriHo1LTCM+fk//bz5D2nzGUiu8jtSrr/+Cv0fxv/vofzod3wh98ue6lfH9EOJjJScIP9a/O/cBj3GEhm+6+5ZG3vkF88h7+3/pfsi6Z/I/+Num/+bvIkye4pvth7v5PQIaHdzRarEPy1hS0wTHHjv/bcQkXrAWbxOjSOAV+mff51sf/Ha9uP2G/23MaJoZTIR0TsQ+sNy0+BZxGVu6c8+4cFxtqpzRqkzPnla5tUQkLfagyzyONN6KKK566ElypjLmAFtYIyRdK2ZFOr5Bp5KQzZz7St4HDPJJE6ZpAnQ297J3gnCeGSMCz6s54fPVlHj/8ErF7wFgbak5oreTPnjJOCfHe8MK1kHPFr1pSztTTwCq2PLo4h1VLv+roY4+LDbKE9Ymzm8E4JKZSCM4ZShpH8MqoBhyIwTOUwkcvrvne977P82mmSMGnzNnVQx5fXpq5thoUYBZvaF2dTR5TMl2M+G6Lkjjdnii10OaR1VkD4gjRglkDDm0EEW+be3UUpwuAAXDekNBi25+79f4SSHO/FVLVpZEqyFLwUGWZOzpsu1Gp5MWbI+CcQVPUW4PvzOXjFDJKckIrhakmxDe03nG2avniG4/4+PlAEeFyu0Ek0YqnCZkpRUot7PYD3gVW4rjen7g93lLm1+zCHwNR4OMX19AowzByHOHsfMspmTTqhDCdjry6PTDlgrQdRTNzEfY1cZ4LnVec9BQC3g3MUyIXR9eAeIerEWvprZCI3gZBqRSasLyOAneo63oXKH237fALtEGESsZJMP+YCtVbg1ryTC3FsoBGw7qO44zreih7nr+45jJGmtevqDHy6vpE6SOjdJyttqQMjQRc9tAkplRxtfBsfzR0dXBcdC1tFLyzItbS7AtVPUWDGdc1UqUSndBt1wSUdTUgTKrJENzVJpY+CtRMVk9UcKUwpcTNMLOdZ7YugjciX5lGVuuONCWe3Y7keeCT/YROyWrx6hlzoo2O0ASGrOynjM6Fl4cTrw57fvm9NxnLyn5unhY/o+VilVpxzuOXcy6IXzZLM1psq94uIcK52u8iqTAf97gyk6cT5XRklp5jhilk+tCS54lhmqAqXduQZxhdsc/2zQlxAa+FqwcP+JVf+lXe+/Iv2vDMNeTTgRfjzFwz3Um4OIykufL85hXrVcvDx485fvyMoTjSMFl6fdPy/ObIMAz0XUdJkE5H8pzxPrLuO3zTcKqZvolcthCmA3MY2aeBtIfUerqL13my7nm1PzFM/zWnkzKOBS+KUw9UGmew+65dJD2TMOTE85sDuXi60DCUFW2Aoonr00AvDW3wVAZOp0xsj4Zwl54YJyQbQXCQhlwzrcJ+SjQCKxpmjXgfuWo6ji7ycj5RApxmm+J575lcpnHCat0wzsqnn7ziOt/w5EHgl7/5Ji4a5bTrwKltTLsATRN5/nImipqMfdUQXeF0Gsnna+LW00yeJiSCU5wKc6rkWImN0Nee/X7ktz46cvnmM9qLxzxwkRyFNE54hZlA6xw1wzhVmqaisaPUzLxk3ISSKBVy8DQuLFEd1mzVaUaS0EaxvCfg+vbISa6Ri2e89mBLv+455cJ6G5A0Uuk4JWUot7TF4aVBnSBlpO5f0R5eoKcbdJ7J3rzR6gUnDeoKjQZKypRYaPoVFDGHhU/LlteyeELXE33CpUQthjyv1XIZWbcE8UiK4DI1dubFC0byDMXCZ4P31iDkxFw7RJSS7b5UnSO6Cp0jtms0W7aYF4cvahB2V5hzRuZEG6KVmsU+s7WCO5yoUWmDh5sXMOyJpz2n2MPFJf9af8F/mb8AMoHvuPe1KPy/9pGwYOuDmv/sT30sNd4d2vt+OSBiHqaHT7jDzkiyRkfVZNdawddKDXK/j9C81Bc4ZCF8ovW+SULckhHpYa5IEyCZF1XcAm4oBpmqHvzg0Lg0P2EZ8OeKRA9DRpKgcZHnOahF8UWoi9JOGk/+vX9K85U/h5uPQPsza5QAy+WLkV9492zRBi7bNZYljogx95eh5Xc+233DIUwKzY/pW/qTAQ9AytVkAsFS7ftS+afH+evLeNSe3N02iWW6rPbo7zzu6VfWfDTL2DlViMuE7yeiC/3jjpzQ5x8jWWEyCVZlIXzMZtrW2Ro8efj43mXxMz9+8AQL7RJQWwh/5X9O+Et/1bpjH03Stxjo6rDD9Wd/yh9szQ+Y36NdGuOXQ4XcsiRugjMKDgqUkfzB3+GDw3c4nQ4IlgexajxKoG8iXdfQrxq0rFm1a9p2hQuOKA2NNgYKcYZzrbTMVUAzqi2iHaVkVB2lnvCL9D9NM+M8M9Ujqe7I88Q0Z6orpOSZUmEclSEr86mgKeNToG8D2/MV/eqMTf+IvjVj9uw2zKMwJsuBabwyzWmZSNhUrNYl/HKR5xSFEBv61YbJZ/I8ktVDng0z7Vpm50xu0vcMxfK0YjCIRK0VVcE7pVQluWLwB28hyFImoFBzZT/MxKjkyeSPRR25CJViobpamIF1Fla9p/dCXPVc+IbN+RoXlJon1AcygeACKjat0kWDblMohxP7u6rV/DX317q6RKi5BQDiF6nU3bq72GPhULWLrvcepwVdJqjc0SWXlblbbk7qhFhhqkIWm+rr0qF1bcuTy3P+7Nff4ub2aJ+P2JhfqhaCg03vFj9ZITSeTXaMY+UwnOi9bSLO+o4pzXz8/U84nmaa1Zqb3YZOlMMwMVWMZAVIMLCFZb3YpJyqJO+ImpA6MabRpEM+miwye7zYZg4R/N3FVwwSgVZLZl8C8u7Cp73q4l0QCssUVcvitJFlU8Li7ayE2FDTxGm/53Y/Ubw1DNe7gf3hyHG/x4kV6qt+BA1oFAa1hnychNplunyiDgLeMU8zqRY6D6sm0Cz5RWNKTMUSzoeU2Y2TvafOU1NidzwQvKMtlX61YZwnQEnJBgsR869JVYILFL3zC5q0M+fMnDK1h2mGzjv2RXm1Gzns91zf7tgPA89vBppuRRMXemKpHEtCcjHpVLYNaPGBKI6Xh4nYJfDtguGWBfRQASvGalWCXdWswXeBUvKCxAWvxWhc3uy4U7OiXW252I4U15OlhxA5DTfsbp+yOx2ZpwO76cTFxZqrq/d48eIpn93eMBV4cNXy1be/zle/9md4/c2vAIZpzmmygM8m4IsNFk9zYT5NHIdC1Zmn1zccU6bve4asvLieiIeX7I4nXAzgGoIoPkbWyznjvbPNsFRi17LZ9qyc47Sb0GnPcdxzGDaE9pbWt3zhrW+Qph3h6a/z8nCA6ulCYVrUdRkhjQpViKFQBFKdeXW45nA44lOhbQJloer5InTLMGisjtAXslrodh8rVKFk22BVtfiCXCuhsmRzLVI7VzgsnqjiFLzgaiU6xa0CIXriBs7wpH1h2sM4FT569orifx09rfno/WfsTid8C00XqLlyKjZw8d5Bzqw3ke7UQRCON4mb/cw8Zi63K2qTmceZ7XnLaw8fMHz2inTIPL8+8hvffgYPM6svfIGLfkPNiXocDFgWWnzIVOdw0ZOLbVVcVQMaCGZDcBWJDXWabDDnhNB0+CQm1c2ZwzgzHiaeHiaaopzHhqvzxzzqOlJJHKtjLEaybJsVbRCYK8NhRx6uWU+3tK5C11BcJaVKqrYRJzh0SqgTQttSXaKoQ2qmlJlUoM7WiJcmsN6siH2LC0JKdxENmG0htngfCD7hq90VShepHnIpC8wiIJYqjtPZtlSTZbW5pgGvSIgELbRdTxkdnWuW66JdD2cpi2xcSOJwUhEc0UeqN/KijDPFKd5P1FLpYkBr5vgy8+Xz34Puz4D0wMz9qtw7yD1Ph8xlH8wC8dOsBZ3HqeLffMckmo1DD0vzk0w279wi3MAUBc6rDe2XTXn1iivWANVi4cqqJjOuvi4N051Eb6ls1YZGtIKbC7oxYbZOAkltoLdRo+i5O0jRUt7jcP5uLKg4p9Qpo6+eW+hus7bnXzJ1sXf80HLgp/I6QuvgzQcLrMN7Q8IvQC20QnCL4kP47Zvhq2ilRX/shu5H+k1E9b6Wr85ze33kd4f8BZYPPbp4f+7ylRZz1df6lkeXn5Pb/BL0WJd+6qfuVwLzTXzw+9Sx4M4cMgFUXBTDwE8CFGgc4e0v2YfmZ9kZ3x26vKELZlJcgzQYf79bZH+L/E5rNp7+n7pRglLkDva36HuU6md+++ktZMvjMB3N0qm7CON3yc9+k+M02fS8CXTR40MkSIuTiMsNvu9pmh4vgSlnQ8i6StVEoVCoDJMj1Ya5gKMQxNnULRfTuMuIpzKVmXk6MIxHZiacn6lLrkxRYU4KA0yzQ4vSdoG2X9OuVpydbdmeX9KsH9A1F8S4JUtLypFxSsxTYRpvKE4ZDgfKbPShgtHn3ELTqlXNS5ELbdMxlx0umueqihgkAU8Rj6pjKIWSFrkWstCRzMOjaj6YGeE0F6a04GqloY2O87MHNNsex0zVkTxMCxVJmUSgZHSeyGoT5PXFFd3a8pIuYkOzXpmnpphsDRGSgkGoHbWmJefMCkiwc14Qu8kvUxd1AX/n43B2kUYtoNY2JIrDpoW13jWZ1UAHbgmalGgh2qp2s6xqm7taceKtPXCW35FrhVppm5YHDwIT5k3b7U943OJ5FJq2pesiwzSiubBuHJ2umefMs9sDl5sWUWUVeyYH837glDIPH7Q22VbTuzsv0EaiEyRXRhWqD8TYEkMH4qlE1Cl5zkzqcSI04iiusem7i6jMFM04MdJOLTaNRTHSWbGQ3jt8ehWHhLslfLGhDeYZU1WCJWtRFFQztZq/ZjdMfHaz45SFF7sDp+NAHQaGl6+sgOwCuMCq2xJQpgwv9xlqYDie6JyDLHS94zQVhqnY6xmiyWXUyH5dsGZxLso8D7Qx0vUdqSqhFmot3F7fsN8NaM1cXFwQfSDEaBtGByEEKmYCL0VRDIYxzhPH40jfrxiHgRIT++OOfVKO17fsS+VUCuOcSHWgtJ0V0FopOVlhmizbaMgwzZXJw/efXnO23nDZNohbvHQSCJiMslZr1AVdPISeYsFAi8rYspJCLVTvIQc2a2vEFEccCsX3VHF89MGeZy+ecZMPnHY3KJWvfeVrfPGLX+PDD76P/85vMV9MfO2rP8/PfePn+cJ7v8Tlw9c5nUb280zWiWazJnYrk/OpTfuHPHIswjgUZvZUiVxsesZUeHF9JMiRmyHRrTpWvjVJatfgYmMTd6lkEi4Euu0ZuulpO4e4RBwFdko5Dhy5RjeXNGcPeOudXyY2Fffxv+DmcMC3wnn0TDNMValTwTXge08dhTInpilzmEfybBldobGmOM1KU0zCN1WPDEqVSuhm+tYT1GR+OcFUoGtOxOCgKiXBPNmUPXae2npcVMscKraZ9b4SG0fTC5utoykgJdANhdNY+eT5wJA/4rSvfPrhgWkueOcXjLuw3bTUKVMUuibSd57khTwn9jdKqLBer3h0ecF8PPDpxzecP9rytfe+yCejkq8nDnPh/U9OdLMV4l8Ob7DpOmqNiKxx3rLDXGipQEmzAYbEwtVRpXrLUMQ5ckloqcQumm/4lClzIufK7nrHsB+5TTvyOLPRifOvfZXV+WOm6nGxo2qxDbeYGiKlkXq4Rq8/JTBZblkMOCJaE1U9Pna4EJiGPbHZ4EMy+BWeXE3GXCtoUcpcDX6yUppVRx2cefM8i+RV0GAh7k6UoGpQCiqlmNS6akCqkW+9gEhEc0VLxVeTwfoQaVcNWg39HwFfhVoTc5rIdQbniLE1GEYtzIs1IsQGCY6cKi5Vaq3k6ghakTHT1pmhDDypM7x2bTI8H0x2VpeCOgv/7OmOf+NLDy3f6I/I5PyJHArgcO98GRkqtec+JkgmB129B7ZpWRol/fzbxZufqFbBuWq0uiWaR6sgWQ0+0sniVr77XarBwya7V8u0NFMoNShkhxxMyimdQ28z2jokKdUXcGII8XsHiFA/+QjS8EP4c+eC1a4/5ePOZ//wcsUvbHp+Yz8tPcndxvDOF2D//s3D+IVXu4nXL9s/6iH/yONHapaCM7NbwrHywm99cnqDUu67NXuXsQZD77ZMlT9z2VngnckFiWI3paBY0eV/Ng1J/eS7CxJc7/1VhsgFXWOh6S24t79h6827cMKf6aE/BFu4P/xy0vlwL/eThdbENFig2Z/quHsPZiIN1cFhLvznHz8DfcP0uy4vX5ft/R5/jzwXIor3EFm2H7mgDuZcOB2PnIZCs5ogKyVVFEM7BrGLWanw9MUEpWEuJt/qG29I0JzvYYnBKSIJrRNJZ1zr6LzQNI6sgZKVPCu+TgRxtG3Dw7OHnG/eZnv+Duuwxvk1h1wZJhjScoFhYjoNAEQGai2M05GSrGD1TlBxVkQVIzbthoGb44GMJ/h2waZvTH/fNMT2HGltWyBp5PY4M0wZnRJFjQhlbaJJVVsHY8ocTnvcZkPjlH7Tc362oT8/p5SR4I5kqoUplkLnLOdkKobAvuwCjy/P6Ncr+uhpY4/0gRgDSjDjOkbIgqXZ4Q7fvbz9Aloz1S/NkXf3hnizJBikoYA1UUtelE3v7UIenDOfxwKKcGpZZWhG8bYVEocTKFXxmKenFiUakx80k3ImeKXxkfN1x+VZS66FMgu5zKw2LU2/BqeMxwFyomlaQuPIWXm5P5HKzGkYCQK+7YkibBrP1cMreokImdVmtWTvKKs5c5xmdJgXKWo00EWqNM2yDVrCeO/W/Y0YwhYtVKmoKJVELZVaEl4VlbqgmQNUqM4hSzyA4ChSF/+XTfikWlOJmG83hEhJR6SaB2jMhRfDxLObkTwONChd06LzRFLHxabn4moLRGYRbg+JF3UkdmvaUmhrwrvAdjCJqlShbxuiM6+JrxDbFsU2jE2u0LSEIARx+DbSuzXDPPDi6UvGYaDvW67Oz+j6Nd4HsipajTCWc7LQ2sUX57yjqjDmzDydOIwz5TSx2+3ZjYnT7kjYrNh0LWUlXB9uyWFpvoMNL2IRZjHJaHCVaZ6o6nm5P/DFN2Yuim0J6xLiWHA2URXDM+viAQPLtfEayZptiAHWMIlSfaU6K+DOmwvOinlQj+PE+yXxyfWnjOVELYm33nidf/1X/y3e+8LXefrqJU/+yT/gdDrwF/78X+bNt99ie/6I3WlgOAzUrMS+o+tWXJ5tic7TLhCRYU40U2FOA2PKNKsO7wMlTZymRCMO71su+hV+AbB450nLdnMWo4q54E2m1EbG+IDSHbha93h/5Pr2xLQf8A7muePB1Tusu55aRtKn/5wq0K/MF+qTDUpD64jimCao3tG5YllgrQMcIUBUTw1K1mL31AJh5ak4fHSm5BbLv3Nm8AGUGoTgPSVl3Gyq7+zBNQoaWGmmUyHPC0rbQxtN4jsVi9/oV8p8VNJs0tybQ2U3JcZqQ6rTaYYovPHkjKef3TLNEBpHI7ZZz1PG+cLrjy9ZrbecbS8YbiMvnt3y+PEjvvmLfw5/o3z6/lOqCjc3Ex8UkPIJ27YS3nyd5uycVlvabPJTCZFCIs+GHNK2W4LO70BYlZRHpM7mIfUd0XtmV5fmMeOmzOE0gQbGl8/5tO55FGYePTkRN4+Ilw2l75DQmvJiPMB4xM97QhpM3leSbXexQOneNfgY7bwKLSqY2kFbRBw00Qbao1J8pukMZKO5oikhUoxmFzyzs89O0cKYE25O+DRT52wKCBeW7a5tpp0WKEpVg4eIFMRlAxUUa/hoHPEul9M7pFqTp9XUEBEhNuGedhvEE9qIa4LBmCTbZg5HjA3zBI3OrESZ90d+5fwD/vHqErRbTDmfy7f+q08P/OUvXFEUfvxy+sc4FolYeP09xHncyZDhzlVKtPsz0UFaNkVlAdOgBnlYyHUugbaKO5qczlVncrqouOTvs5LuzjlnxkxqWGBBo0IDvgZctn27ooYTHyu0toGvXvic/yXLY4J6R/noIxui3x13RcVPwibyJxx3wDjXBr550fMbNwtI406O5xYJ8d3GCXG//8HuydXl488a1R9rYfMn/zZVl2djFz9K5bc+vP150K/+UAjtnQRvkffghC++tiFQ8BbQbpNz1WX5JMwVmp9i8w5AyeRPP0EagaOZ4jTaExIEKdhzfryCiwfID+IOf5Ybpj9ItbsjC6rcN0vigkEl7labf+pGyc6hhdFmdJsC3jf8R9cFyKDRjNg4+7zpxP9o+hYSlY1fAkwrzFMmVagcyYuGOPsTbfLU2TYqSrULrSipQJoL+2PCSyAlcEXxBIsYWLYWPgbze0hBvc3eTYYWyHi6Btom0MaGddfh2y1tXHO2eUTfPWS9vkJqSymekmfGlBmzQhkIdaJxhb7xaEgWZEmi1mKab/FItuA8E0gJ+5R5NcyU0BKbBr/qCH5tuFRnyNlhGrm+veb9j36f43604jhGyFY4QKULRklrQmBKE7vDjtcutpydX7JuN2zOz6jqaJ3j8uoMuejRYvK7Kg6XCsPpgCo8eviIR49fI8YO7yGII4eADxXFXr+7zCNUjS50Bw3AqJTOOVv533dPAEv6uLPvtgZo2XwusAFxlpOii1dRwCR9S/Csocgjd/alIHLfeKlishuty2ctLHsqu3klChsfWHcNL91IwuRFowvkuXCcJgtfxYJvfdfCmBjHmRfzTJ4zAU+vGPzgrMe5jjQOaCy0OKZUF524gnpKUfOXaeUwT5ymiYuaCLGhqEcrpJw4FkVyoXOC9x4vmeAF56NRoLzDq1pDIrAo7vGusYLPtI0L1roC9T7nzPl4v6TPagTE6CMlzZzmwuGYuN2f6Mlcnff4vuOz1YpA4q3XHvLakycch5ExK/tp5mZ/ovMtqThu5oF1G5iTCSxa73nQd4TGM44nahaSKF6U42Rhkc5BLkoi4al4V3EFdE7kaURjMBTxNOBCwFUlI5yGmaKVNrT32VDRe7qmoYlWRJ3GgdtjIY8TuTomtYHlqon0faHWyHrd0606PJU8F3JJlAylK4ZUdp7robCfCqmURUZbqbVZtki2MRLxJrdcIBwgmDsHkGjvu9gUHDENP6XQdt7gJUXRaeBUlM32jM35Q66otF3Dm69/kcs3vshms8GvNswLoepr77xL8j3TbHj8JEqMig+L1CfNjFj4ac6VGVAviDbEaBlAp2pDFecDKp7eW4BpzplaK7NWas6kUvARWteQciWVhNTIRbvBz2esQ4JNQXPixSExjRCDMHWV7uJt3nrnl5nnG55df8w0TyaTjUYq82JeNi+F5AxSIsHhijLVaveNCjE6uhiJBNJccSuBGsDL/dArotBE5mIY98arnWM+WrOVoeBwMvPwYoVPE9Upo1OqA98IeBhnIWfLiQoN9AVSUoZT4Tgavr3kSmw9GYUM777xBsMuMU4HXM6UKRK8hfFu+siD8xbXr5HWIS7Q+IAm6LctD588ZKJwnDNN65hm5XsvRs4+fIWGhgdXns4r1ftFJFIpsy7DTYcoNpmvQFV8KYbhFo9iAzAb1FWq94i3odp+mBnLxEkrHx93NGXmdDvyxS98mabxaOoR3xHmCXd8RTlc4w873HywuU5ecgYDOGnAKTEEVBpcLKQykVPGiyP2Shs6xLVIOpqUtuugJMo4Md5UXONBHZ7W/C2qlDLh0gLGqjaQMN+rxzceVwQtecFdd3gXTDnjTf2QSgJRnLesMS9LZpPDGn8JiGugmtQ5eI94WHdrarbBo3MBbWyrIOoIviV4YZxsWOc9hFT4q8dv8Y83f4F7ItodFVkrf+NW+Q9xtMH9ZGjDf9Qh3rL7Lh5R32qRD052zQrg1OR0blA0GJlOnBHxagHXLp4lV9EtyCzQ2cbcRkPyOetArIRzTtBRDATRCjLd3b8VnKdmxXWBOlZ7OZzp2+qQbYvlZKkXlkp/qQkYKvX7z5ZCchmq/ywUY8thV3SHd8KXH23g/RfLouPOF+ysfr6zC3n/1W9///brv/wLjz9rMXnvj3r8yc2SKqUK0VnI4zAqH392eO/z9RaL/M5uPtxlKKnyxSdbXDTZyt2aIGWIgWVi8CM/z3/1QzP68ad3vwrSVES8YUtRuwECzdsPKKHF/xAb/qfdyf0xxw9iF333ecMUO8uA+olslaDWbBeZhUzYOmW3y5DXtr3KBYJpqO0bAl8av0XfQUsxQpFAcZ4aCnXx6IhWJGaqOopXqgiBiveGmdYZssB6E1i1QpoyOcG6y7joiGq+kKZ14JTgLOsjaTU5zeKeWW3XbOMV6+41uvVD2vUj+tgDwlwqx9PMnOsyybYgzVoSvky4OnF+tua8WVGaLat1y6r3lu0kSq52foiqJWA7YZ/tZhnbnm7b4/uIdz24wFRO3BwGPnn+Cd//3nf4/kfvc9pPrPoVEqDOjskpiBo5z0HfRXDCOI5oFbarNf16i6oy3Lyi8Y53332D88sVaFpCPa3Mm0slhABOWK06tDrzTbGMAkpFurA0AhC9Fd+KbTeq8zgqzn2+4nemiCGoGgFuSfRGWDZFd1K7O6+TrbpVhSLOmil3N7HxSDAkdBW3aKAXaWM1yUZc1uW1ilEDfTD5gy7Bsc6TkzINMyFGUhJuDhOH057d8cT55oIumj7Zl0QI0BTlOGUccBJB5kSNni3KMExGZJsTzamwH0YUyxKiQkmWL3RKibTLpJQYppHt2RlN26Np5naYbYoqyroNBO+57IJlNi3bJC+OKtbccxdWSbUhiJgUEjVkMAs2VyTYlFeWoE4RNGUkeMRF0unIMCa0FLzCg7Mtbz++YtsEdp88Zk4nnlxd8dqDS/JkEJAPPv2Ym92MTEd8u+ZwtBtMUGi90jSOi1VL3zXcUrg5FeY5k9PIeBoty8p7xnGmtpE2eMbpALmwXZ+x7Ro0tqRxYhgGmtWa4zwhLpDn2W5Ws02KQwh0jeNi3bFdrW3qO07sx5mVCLFriVQOKdHWQN85HvQP2KxWrFq7JqeUbNix+BjmPDFPSqkjQ9Oah0kVLQtlczlPWTaedi9yoKBaTebovHmVXIRikAMRuzmGJoAKLZXjOHMYB05T4mz7gD/75V/k6smbdDGyPXuN4zjz7ZuB867h9S98hYsmkOfMRy92jPsbYrcmtD1z3YEWosDTlzdkBd8aVS6lsshYAz44ptPIpIHQtHjrOegwMlias/l5VNA8M5dKL70VNKmQSMySePPKU5sLUvoYCYX1ec9UTlwfZugrh1OHtML24dd4fBp5uf81bo+fEFpY+cocIM9CkYILJuq52yZnEap6Uql4Vc7Ucdk94Kw9o2qk5Alch4sOdMRLWc4/xzQnoqu0TvDSUIMjB2VK5t9pghIbTymB2hTyXCha8TEw6InbtGNfjyZ7FkcMBafCcdAlp3CR1FeLl2iayOX2nPOu5VqPpEMmbYSuVWKIbPuAc8JcTvZZm0eqeF6+fMX3v/fbSITiHGNSVmtHt3K82s186+mRtnvFcJq46tZMmzMbCPhquVvBPJBGrzUIkLM0XIIK2TuTqCXIJVEpFtCqjhnP6TSzK5naBl7sRsYhoVPlovM8dhmJLUhPJ8C4Z9jdIuNI4yY0ATojS3iwLrKzWis+LEO82ShyNEIUQe/8KWr+7hCx4NlTZTgOxBxwvsHVCVFMOu2UgEe82EmaFBdamtDgJEFJkB1alk2jty1vDYFajOiNE7xUvDqkVqQmig+EILS+pw2ROSWq9/d5Pn3nmNIiZcyLtDwYyKUJjlmFVVvJGtFaCTrx9eEjrKNb1E3ZfS5xm1vqPGDpy3+I0udf9fhDBu+qiviG5gsPmN4/2nVqtkEPgAb7+ebRsu8R52GqSLvUY/NSmrnFh9bYVlcyQLWBz4zVuq1DdQE8CHDlkRPImz3y2hb3xgOat98FJ8x/87+gvpht95EV8RWXneUuIVbniXmh6qcHOO7g7Mre+4X2/FNtNu8OZxP+PnreftQbyCFnW/AUlqLf3y9wqIXvfLL/uq/5135cZduf3CyJmHnZ2SQ8lcL7zw5fuzPBsxiy7yV5LE/QO775zhkqjiTc5bSbxXk5aeLPohepUN//BJ3LfXMpTqkBZHaIr0gEeedNm3DfpTtjEo6fxSrxjz3moxnnfLjn80towBeDPcTuT36MP+aopfwQ9aWq8s8/+hjYAA7TYrnFPJdheMb5/BzxSqqgTphrNZqX2kTDUXDi0ARjMk+E80KMhrBOKVsejYduJZyfCSl37HcJ3wohmmwnepMGFWcBd9XZlH3tG0JYs15tOV8/ZN1d4NwG7zeEeEbSwDAMTNNpyeUQhnGGWulE6dvAOjZ0Yct2HTlfrygxElcrXLzLErICq2jF12rzGoHjnBddvSP0PXPOXM8HxLfMZeLl7YGbmxPDVFl1l/zi13+J6WTyxToL4zLxtcalEgOc9Re8+867XD14RBttwp1SYTieCFIJ+hZtt8FJQlVJ1VDqHYEQwtLMwVwWBLssWF7XkouZRUWWDZLovczL38lN1d5/z12ehsEadJGuqpiEA7Fkb8GgBmXx2SAm6ZMq1iioGPbBWaMkLPedBeyQa10kgJbn5L2g3oJMAwuNTxwRpXqlCR4fHbFxHI+F/Wni+c2eKRc2zZocA3lOSM2EEGmcZxUUiY1hhsuMaGYeBqpPTBUohUPJlJyZUiZPngCkORG8Mjthd0zUmjmdTrwlnjMq1/uR/eFEUkhlJpLYrFri5QXbVU+pavkyIkw10y7yhM9pge6+uazV3i9xIDVY01pk+bq8BPtWUoZxOnJ9PJETnHUt/sLzpbce8OTqkpWHr3/jPab5xIMHl6y6DbJSas0cx3Oe3h652R9Zxw23I8BM3/aowKptuVj1hN6ue/O059VpYh4H7ii6KRdub3bkVYc731JzJXi4enhpG0LnmdKILrS75589Zb3ZEmNjJNWS6ZqW882Ktm05225YtZblFENjEtimo4hdT56/3NGEhneu1jzs7XticKBCyYWkULWYVE7gcMqMbocitp1Ks+XeuID4wH00cM5L0SGLf8yhOSNVl01o5a6vqjWDc4yz4r2nVUNf63Bi9/I5p/0r2r6nCYFGPWWq3F7vGWLLsU28dulp5omnx8Sr447oHHk8QRVOc8a3ldvqOB6P5FKJ6xaPbWxjZZFNBY45473DBcuPk5oRzGOTUiIrlGm2xrZU8qZQQmP0xMbRasHlxDyO3OxfEiukGFm1kWmyIirPA/Mx06we8PDR13jn9jOG777keDrSbAUfHcdTJS9yO7/ItoIWkjo85vHSUsmlcDolGhfYrs9wodAEu67WOlIQoit4DbTNSKzLp0ICTgK5VrpGCQ6CKza0Ch5plFo/v3Y0paVUw1bf5MyQJnwTKKEypwxZyUmRJpLKEjkhmW9/92NOw4TUzDQ6Hj/a0HVrDoNJxIchMZYTw1yRXChkpiHz/PmeR2FNEKUNn9sPAvBqX3l5c8RPiaE5cbbZc3XxgM12i29s2+wLhJIRcZTgcMlqDHGRNtpAq6SKaqE620Crg8OYOM4FidB5g2O8yInvvdqx/ei7dI1507pmBfOEzBN+nNGaKR60Wt0jd5KjmilzoQTsfPcOHxvLmY+CYhjrUrx5OttocsvYElxknmeD9FR/77+tqeIE/DrS9kaWLVpwbY9EK/Q12YAsiVg9sGSr5WKeIy8O1YSrlVIzUjN58euIeIs5XUROJqdaNCbilsGgosy4GE2eWgoTExKjDfuKkucJp5XXhmuYnkP72B4rBO4NQrXntz55wZ//0pvmxf1JHepAM/wA8MA5ByUh77yJuA/tXlsr4v1Spy4B7loXKLHiegUcNRRcto00czUEe2ND5Boq0jqIghsd2ijy1gr3xSeEJ4+Rh5fEt76EvPku7q2vIBePrYH2jvlv/sec/pP/57JdssXHXcuooS6bJcWFu4YV9FTQp99Dzx/90HrhZ8IkwAb1HvjKuxef9yDl7v1cPqtLvAHAt18cfs7f8xV+9ONP7gScENQKYwc03vHt3fDefebOnWP5jmkO9qSC5+03tsRluINTghiiFgz44Us2qs9P86iJ8p0bJDkL5zqZ7EyiNUoosAr4R4/sAxN/QHtZ88++WbqT391tlpq1pUDH9h70cB9qFv/0H+bgIkXu1pme06z8/Y8+BPkF+4If1PQ6B/N3iXNhFEcqnrY1ehbV/A+1KA6bpM85k7MibWDTeGIQslaTUojggtAIbM9ahqycigEgvGPRVyt5Umy1a5vLJvZs+0vOL7/IwwdPOOuvmNRRkydPMM+Vl4cb9vtb3DzTRIfXTCTRx8imX3G5WbNeNaxXHTV6HvQtKXTk0FDwzHUxTi70O6feTPlqxfQ0zJALlYZBJ17urplnGMYTr25HhtNE31/x9tUb9F/fUpJjqoZDH1PhcNgT1DC8GhwX7YbXX3uN4hvScM3pcGDKkKYEK7vomJyr0MbILA6/5CEUzWbObyJ5NEyuywXnsCyRnBcZkr19RcBhF1cNEc3lnih0JwV1TtGl4BcU0SVzafl8i1NQy69RsSbAiVKdbZPqIiuza4JbZE4YIU/FQC9aFymfs8IAofNWLJRqlLvoHS5XNk3DqvHMGU67gf3hwLTfoUTC+cREZJoSjAm/jvR9pA0OmoZYM2ky6dzN7Yw2nhwiFyJmenYwzplhniAX5nGibVtCPnI7J0qp5Co08UCphafXO477Ew44TifKNHJ23nMeI/nsEhdMgifSIIxL42czB10aJcQvfaMNmqSa7KSqwzkLclXxRs4KnmmYuT6eOBwOVBUuzs9YrwtfePKI7aqj0cS7736RIjNn6w0SPW0bOZ1GHly+xtmza56+vKZeKilXjsPMG2GNoGw3PW3f0/Xd4u0Yud3b1l19S2Cmimc6nahp4vxshY+eEB1t25n/zLXUk0PKTK7K8foVvgqbhw/N/1kE30YuL8/p+jV9ELwXjqeZzeaMXZooLnJ9SgzDyPWLa7ZNz8XjSx5dXuCDp/iAW+Sitp3DzjEqsUkc6kQoRuEbUiZ6iw5Yt0aLEs33rzuY7SxrtcDcRcqhWMYVJVOl4rTQecc0z0u+057D4Rm3Lz7ms5sbnN/w8KIyR8ezzz7hk5e3aCnE1Zp5t+W42fLB85e8micenT9m62EeBo7HE34bKccJitEmfeupqnhv+We1wHDKJHWcRSiSTFZaC5N4NNnQQ3PmlGdOu71JFGuhtIbvbn3k0ToSs/Ls5SdMrz6jdT1ubWTQ80sYrgcKR3ZTg5tG3nn8Ol/98q/w9On3efXsO8R1JUaQAjln81apMGYhiCBR8MHjEbwGGAu744nAxMN1IHY9bbMmhMCYI6l2BJeWfKJEW0dyzgQcQYRGvPk96zLU0bRsN6zYP40jqpmmdlzW10lhjx6eUyWRFxlsPVbmOXMcCl3n8HgkKYfdzG+9+C595+8FMOvzDZdXVxw+fsrxeETSidvdwO0M5+vIUDMXWtgfBp6sI70ID/uOCUepQhMcuzExTi23JE5HuN4PTBUerldcuUiILSHZRth2zSYvKwFc0yGNbVKUgteKuEwVT1FltztxyJW4buhRNFUOzvHB7ZH+qWO7ecp7rYVGp9Mr6jARtWN2gbl6vLMBg8wVxwwpQQUpmSwzbrsilGbZ8lRqNb9wyoksYllZVELTE1cOmRNlrkgRqpr8yc0ZcRaYG1cr0uGEMi7CnIKWBajiPF4K1UGuiZSTbS2agK/eAszzkkXoC0VsS1DSMqutcBfIjQZCcRYYHBtczlQxH61TYRpnDi6zbc+Za4+WIzrPJOkIpxOPpvd53jzGhlcs8kEbjv+9j6/58+8+JLn+JzfQl7v74R84Yot/8gRZC3pcvKzOFC3V24ZIlw2p8x6dCjQeh22RrMEFd94gb54R3nmMe/wa7q138K+9gX/7y7jX3obLx/bzSjHve4jUeVgWCJXyz/4Oh7/xf6L+1kvkqNSq5jNMoN7qPxue3pMdTNsTQeZK+ex9wnt/xiAPS7aUef9/ujaWxYJFSZWff2cLy/D2hw6523YmiJHfuRnfI3pS+fFK6B+pE5hwtMtJc0iVf3w7vMcy/UWrdXFe7L8roJlvdA0PF+KEvV6yPG/7d3T8UJf9r3zchX4BWmfTtf7AUT76Ftp56m2yzccKJJlxThuQZOexf/3tpasDzbbblNhZw/TTxh/+4PGHpR7HP2A1vGuafgJHqka/Os6FVeeIbuY/Hc+4lzBIhHoE14Eo/8P0EY8fvs04FRoqRKEfJorke0Kjcw2CYxpGTvOAeEMlz0NhyMVyAyJEzKB8vSs0nWezMprdNCsumJSs71vWXaBvtzTNlk33ABcf4d0FeWzY1YYpHxhPibTghMfDjGRlFT0XjadZrelaTxcD675n0/f3wa54o5913jE2Hg0rnLfJqVPFVcU7SEu7kEoglUSZQJqW3f4Fv/3t3yGVDXGeGHKC5Lh6eGnDjLkaXc5HUpkN7OCsqWtCwwxMeeLV7Q3Rd9TxRAXa4GhWSr+KpLRHygaJLTlnYvAUGrwW3BJal8Zs2TFqZCIvkIsscjeDOxTMr2SAB0dJ5nlQF/De0tflzpPkTLLHMgfxzjD7VQNVly0V2WBCAmD4byfeGixMZmGeqCWcFmvACnV5PhC8LNsqw9BW9XbDAww5LjhXuE7QpMqM4dxXfYdU5TgeyVLpY0CankhhHEd8aAiSzT8nldYHTvPENkS6NnKaoakWxrxZWUhgnk7U6mm6hquzLfEw8uv//W8yqPCNx1eMw8B42EMtDIcBjS19E3lyccX59oIq4NXhF0JUG3p+8ObiFr/a3eGxDcJCvDDUK+YBHFNlXlD5x+Oe/Vw5Tsobr11ZM6pKyjbZb+KGHCYiHh8jsW0pJfHi9obDuOPho0dAwymP+Drbxq4I12ngXR+RIEzziXEubLdbmtPIMM94rXgfqLmw3fRMuZCycHXR4wAJDau+YzodyKuWpgQOhz3d9ooQhayZWip9sMmeU0cMjrKE8+KglsxhHOi3LSUfee3BBbvrI28/2LDenOHbzmxz1UIoCyajEzKilcOQuT0d6XzL+smaIRc+vT5x25zYdg1TjLRNoOkaGgnkKjgtOOeIPgCW9+fdUpBEI/gFV+63Zl5nqhai84RaSfOJmjKnfOD6cMvlgw4B1jEwEdjGligBJ9aY/ovf+xZ/7hc7vvDWE64V5jyZl9AH+s4y4KZU8ZLp27VZ+obCMI2slnOCatAHIeAj+JUQ54YjcHt7azPLNpIR+qYlBUfwgRgcu90zpB5ppWPMntZ1JN/h0kDTFaiB0+FE056xuz3ShpZf/Oa/zvaq4/1nv02aFZcKp6Gw6aLBGcAGJqrLdqqiDvqVY/dy5vsffYymzLZpEO8Yx0Rxji72jPNMrZmmjeZZLtagWimxeCkwGY+KBZ82wcBBofesouMwjcyTMtUTk05MJVGiIyGMo5IxImqVgooNlXDQbQOalLRAP56+vOFUCnOa2d3MnD1e8fobj2ie3fJimAldw+XlGV//ynvE68oqBqZTsvOlVqJ3nIXKi+sZd97RtTOjNrj9kVffe5/LTcsbF4+47FqQSAyObtVRiycfd+BhSDM9BSeR5E29453nsHvBYS7QOnzfEQXOm2TI9qblo89GmL+PUPi511+H0NCtLd9IpSF4z1wGxBtcpkzFGtLYMpdEnY80+wLrB0hRfBqRohQVo8MJNmgoI7VWkos060iNlZqrXe+BlesJLbhVR8nJJM3SM6YTmu6GR+Z6VWdeIxHwsaNphBBWaJpIcyJlG2TjBCme0LTotAAjnEIIOK+o96b28AGZJ0JoyRqpqTAPJzKepl1DjQTxzJMRMb2H1EX+3elD/uPzP88SLmRbH29yrb/9auZ/53t8+QnWfuLvSuA/UIBN+He/TJ0wRUJv6hwtanlYbbUNUgjWEL19jv/CG8ibb+OuHhLeeIfw1pfQJ19E+429X7WYrzlEe/4lm1/cN0u9bCHjIkK9fsr4n/0fGf/vvwazIlLv6QNEqGkBO2w8HMxiQQScoFNBJ4VO0E8+QOcj0nRWj09HaNc/mdfujzl0aXJ99HSbyFdXDd/ajYthC+5/mVqXrCXlN07TW8fdzOXlj6fK+tFoeEv9nqbMxy+GxkZwd+ut+jmc4A704B3vrgLxj3zEn+BxF+yqZalDlqljyYBDn32M3qYlkIt7Pw1gsAdsZebe/dL9YuwulPYedXx3qOV6mPdg0UL+mKu8/187YoCsQn83QpGe52UNi+zKQmgjtiko/GttYhvfoW9mJDkkVHI4EnwhhGg3oqqMOSN6gtAy68R0OnEa54X+JQQvdK3jZq721hXMRB0Ur45V19CKY9Ods+43dN0Vff+Qpr2iyhmnIxyGCT0cGcoN42kgzZVQDF3bO2Hre642He2qp+sbVk2g7Xqa6Gm8QyQw+kRoIrFZk0Ok6yMFTy0zmkyjnqUaxtTZpGU/Zg5zYq2Z037PR89eMpyu2XpP8ZGVRMo8UV1g9BlqJaljzDPTPJJSoWTDyJ6yGdbJyrpPuDzSB/OGhNiyXnuCV0N9L7AFO/0qTtRIQmJTaS2KiuUbiShVM76JVFVKwWALd1cQLRRxdG1HrUqpBc3ZMjcWlLJfNEledMnfqIukToz+di+xM2ltEJNggq3oq9g00SbEy3Bl+XrFpIJ3z+hOpmbyvAU8wYKhdQ6thXE0GeK6DeRiCOvDPJqKornAL+hzzYXCbNOzPBGcIzoMB75IC2e17Vqz6ohBSKUySUuvBpTou8BQIk9vj2z6DimVXKA44XA44Uqmd4rvemLoaNse1/RoMZmLuEwtDnUCLD4UkXsdt/eWO1V0aUpVcJoRLPx7HkamNPHZ3hqXoWBBnMG2+8epMhflNJ2IeKNVuUVWtZDmxvnI/ph5eNbjLzs+fDmwbpRN26B3CNliKG5xQqCgogRv0itXHaWY5DT2G6IWgocpJ7qmoW8bghdm75GUmZMSY+Ti8oLemzSrLDjukmdO04me9RL2WSyVwFV2w4jvM9AgKfPkasOj83NiG6hZyVqX3KmlpdayEL6U4bRjP8x4Cawbz5QL+9PA9bFyvk1c9Wu6kulyJcdgMlfvqDUzL5s8igXnIrrk/yg5CS4YUl59oJZiNEoRnG9RP+N02Z7f5X65iHNKu2DLK5E8DgyHI8fbG/SLb7M+25LTQFbooqPrImDyVYfHxWi4Zpdw4gjRo6LM0wSp0iybMqrSNo7bY7ZbMI6msWy70HubcDillELrZmIA9ZGhBrJ68xuGlqZRZNgRUqVUZfQzfr3h4sGX+cYaXt58xDDumHMlqucwOxpxtFiIql9eM4dYz69G6TxOEx8+zWxaYU4wTgnfBAKOKSuaMrFx9OvGQoxLpWYl5aVJKgYOqE7IU7bz0QtN6+g7xzFl0lEoXiHaLSrnwlxtk9IGoWSl1MCYLIMmNNXIvnOG4Cmz8Pz5gHrPMM0MSanSsN1sOR0S82Fge9nx+oPHPHn4HrgbLi62iHgOrtB0DaGDcT8wTHAzFXpnW7Hj7UA8TNzeBNJJ0dcfsl71SLPBu0jBEdcbfK5IKgx1pI0GFuh9x2kceXlzy3XNhL7Ft9Fw1k5oQyTPyu00cXs7suqfcq7K2dUj/NklTTPjE8xTxVWh4EEKIZjQumRIJZslgoqkGUdjXm3B8n+oFI+pDpzVOQZfcBAdyow4hwRPjAbv8F5B7LqKVKRiABYJGIDBFAPqFNVg9gdp7XHU/OJaTAWBdzSxNeS685SFi+2r3nuJfPRIEaPJ+WWLliAFI+SKNjhtkDQRvDDFzu4yeeIb02fmbXFLnSNh2VgH/qu0pZZKkJ+BT2R1DqsV7kkLzyd4vcG/9xj37tuE119HHr9BePgG7p2vIA/fhhAtS0mxRihE87IDogXmCdq1jefmEUjQmI+xDntcv7W/F0h/6z/l9H/+v1B/fw8s/uQlEJdOqGPFnTk4sGQ/LdXD8mfXO+pg9/70wfeJmwfAUje3659Jw+TvnxW03vHFVeRb+2FZ3Oiy0Fm++K4BUMJnr+Zwed7kfwms9sccf2KzpPdPyKbt3/348GVq/eYPye7uArwWaTje897FeikUfkZHTrYJunuu3sLV6offXnS7diJIMrQqrkK0EVY9JNxbX/38jU0Jw8gWxP9Ay7egz+1F+f+yl+kndYgVly56Sql8dptAL21TeDdBdAGqBU9+SQrB9fR9S5JAKie8U6BQtKF6ZUhHjocdx2lPSTPqMykZ+jp2ARqxfASAfKdFLwRgHTvW63MuLt5ks7qkxnPLlMJRZMXt7BnnicPuyGEaCOrJ85F0ukHSkbWL9O2a9XrD1WXDug/02zWbdUsIhrD1WNOhXmhYURGGBMkLbefwDmJQGvVkVYozuVlsGrQIUzJpVt+s2Vw9IIVIqjO1FoZhJldTc663a5pggYGlFI7zxDgbSpzqCC5zKAN9TkhN9LGyDZ5t5zjbdnQrT+w8qzYYhrra5IclD0PvjOwO24BqwftAEmtsa0mcXh6YqXjviU1HCA3BO5x3NGI0KWtcPBKE6G1AUCvLz3OmwMT+jBoTx9S3dz7FJUQVR13+20uwpki9SfQEA0YsRVUVk/GVctcY3dH5lq2D2ha6VKWGltYpr6aJTReRbstuOjEcj0iaoATbckUzaEtVXC3U6pdAbZDQ0vi6fIZt+pZq5tV+YiPm+9IKLgZiiEiInK3g4VnHg+2WuOpIUuljw1QFpUdmy2ebq3KaZtQNC0cg41xEpBKdNUgpL++JmO4+xJYgRlyqWFEoC9VsnjO348Q0W0PcRwus9RK4PU0459gNJyQ2rEZP2fYW8hoCcVJKKOTJZEiKZ9tHNFzRH5/z+nnmfLti9h4fHFmFw2QkvwTogqevFZJWmmLN+HrVIbUwjCO3xxN933NVrDma55njMDFPNlU+37S0XjhOGfoOCYHr04hc7+hWK7qmYZ5miihjVnIqtM5z0ba0ZM4fnnF2fkalMJUjeSHciQRErEnM2Uh77794xTApm76HKJyKbS16McDJaRoZJyGGmW3boH1H13WL/6mS3bIl1WR4XL2b/zlqhuNpIpW6YPc7ms1jrl7vYDuQVdm2LT45DvuZ/WlAfUtLYe0tbPfB2RlvnV+wWW1ZrVbULuPSliRC37XMk93Yo4Kqw3tHVjNgq3dE5znOkxEccYTgMLaZEp0CMz56Yt/T9A3rVYvzDXmYmBTiRUcTFdlekKfCgZkSGkJzASRmAmkYYb4huVfswznFBx5uW66uvsJf+TP/Dr/xrX/C713/Q2pj22cnSime4DO9OAaErFYGqDpcU5AAxzTSbTz7WRml0vmKVGVSu46l6pjnZA2rmkdlFPMw4RdvlDhTP4SKODjrFN/CGDxzThSF2Ahtb5LiPAuhhYvg8T5zu6+kPLPuW7bRU+bCIVdCjJRSmIYEeaJRKDlxM89c6IxIwOPZrjre+MITzs82SIz83F/8Vebdiecvn5IZ6L3w/JMX/M7Hr/j05cTZpuHRueNRB41WxlR5vjsx8ZLtqufifObhxRnrfk0TPWXMMGSL0whKDB1OhOnlx9y8OFBxNKuW5C10fQ6e9aohlUIumVQqv/nxLYch887rB37lSxNXG9t0JnVE3zDPI7WMaBPxLjKLNQnOdZQCfgmmpQl4V4nR4VyHFwOHBJElAgLbtpaKBkfrhaKKjxDEI3k2GatEyy+rQBZcyATnKCIEtaGTw2hwSLHtkBO8X5HnstwHHHhHcLb5qQRqmsiqSF4G1k5xUnHB4ka8D6gL9hx1JrhFvj5PFjfSBPI4QYUvj8+gztZl35WyukSysOHp/sibl9uffv01DYRf+Tc5/8/exT1+B85eo7qAq8m2cMoP5RdRl9fnbohfixGSo2UC0lochuxfwtlD+5JacfMe15/DPFK/++sc/5P/kPRrv49kh/MBot4H2BLFdiEIerANV50+t9iImCS2DhUakG9saf/K/wSGA/QbmI7UpsP9DDZLllrkloGr8O7lGp4fuCOimjRmkb+4ZZmj7pvf/mT/1S+9tfnt5sfgw/+JFf8PtjtV4PufHb5gIvy7L1j+UBf6DLZtevOq/ZkYvLTa5F7+AOjAwjMr9ZOP8BpQCkilFkXcYlRL9rX+nQ3y+leW5sA8Nc67RTbzhxw/68Dan+JRqpHnALz3/NNPPgR/af+nlKUzn+0iMn+IP75gN+8tYXtQVI5m5K9C1onkKsfjK07HHUVG5ppRKYxFyLnadFqNUiPOXsoggSZ4utCy7c/ZrN9ge/kuff8E9R0pZ+ZpYE4Dp9PA4TSRTgMljxSXYVZinml0YtsoF9stm7PIeu3oVx1939J2rZHinH3YPd62kt4h3kHooGk422xwCLkU/FIElCKE4AkhoNGycU7Tkd3hAHOmJaBRiRI5D4vczRskwTv7PR3QOYylYOs8y1Qolc4r68ZxuV1xdbZm27VsNxvaPuC84ENjNzdZjN9Z7TEFqii1QKqGf59VyZo4DBN5OpKTWmhhCPRNpmmCkaFCS9sEfIiAw4dgABnNhGqSO+ctBPZO1u2XBkYr4AWvi+xPKipLeKcq4sy3pBgFavmTnUriQIMFtaoVXnefJ7ta2GPYfyuxFRpp6L2nCXCx6VAfSNeZw2nZKlXHPGfa1p5rQaF6Ip7qbXtQxC3m/UoUt2RXKIrJCss8o96ABEmV3cmABe88ecj5ZsNUlVRm5mkiKsS+t61bgJIz18cD4zxaALEPNM5BiAh2zcm1kFI2iaGDNoyWj1OLZYs4h2pmzpU5JYZUGVOmbSJdsODeOcGLmz1TLeyOe7Z9z8l5XD0niBJSsQ2it0tZJtL5zO2YGLNQ8kjnF18Mle22Z55nTqfTMvW1qWBdENorH9AQ8UBoGhyQdnum+YSfE/MwmuQRIU0TcwYfA+v1hnUTkGFCvW29nu0Hct5zsV1T+o7jnKjOM0yZs64nFqVoZhgHYnScpolptpgBk38uEBER0tLQpZS4fvWKORs8oaQ1SRVqpokNuQppnJYAWuE0JU65sB6zNfAqJjtRvf9HxGSrKs7cEVlt8+eUoBX8Cr92nIXNMpwQDoeZWoTgWsQHxqysciWXidfOt3zjC++yOVtze/2Mtm1wjbfctnFcJIViNMQQ7fYu3tg6zsKcx+ORWitdv6JW+8yLE4Y5cTyMTNNM00SavqHtWny1a3kMEGKg9WsCl0ybRNBb5hjRuME7pZZKUUE0E2vG5RVlOHL0Cdc85vUv/kXGsePVi++h5Tm12vb5hGetSinKXCyHxymG6nbC5tyTEkyI3U+DQBQoSgMIkVIy6kGdFd9ehRjUtkpi4dMigu+CybNECOuANA43ZdpVpHgltIG2E8qouFzoghCcpyiM00w3CueryLZRrouSK7QeRNWGULPiMtSk7G9PvGoCdco0Kpx3LU+evMlUPSvf8M4v/AK993z2u7/DzasPOc2OV6/2nGrh+TBzM5qc0G0DJXhEZxA41cJuPFH1hDLZgKJCYMCnQtsafS5poYyVFy+ueXE9MEQQUUrJzDUTWkfbdYyngdoEDkPie8+O3O5ndimz6hxfON9w3q1ouxatfhH7eGIwqmIRxc2CqyYXrsV8qx6TnTcEShsJIlTMm3tXCpV5sq/3DgkdTqvdV7P553CeiqdUT6nBFKSSzbvprDbUYk2AekcloWKSVO8i0DCXeZGD2/BAXYN3Ak6oKVkzVP2SV2c3DicKDqILNE2HisPFiNTJIjFCQ3SVKUOpgctygvoSwob7olq8bSPilt/85DmvXWyJP+0Stu2Rtkf6C2g6u3/U2Tw//vOGiJxsQO/DYgXL6Dwg/dY2SneBQyxWl7OH1HnANb0pM3yLXH/K+Df/BsP/4z+nfjbhB6VGO1+l+LtpB0wKjSAbQQ8CKwf7vNyfFdRAYO61SPe/+h/T/G//Om57ZWqu+YR0m6W+Hv+luvyncRSUsFg63nu0hm/BPVPBVnDcbzkWvsL7nx7eA/3tH+fn/EjrkbFA50Gd8PGz/ResnfuBbk2XJ+SwsZx63nl9a7jQn/IhLiwvyHKUjI2lA5pn0qcfU72as10tjLQGkGxhoz6Ce/cSmUfUeyQ0f2iLVKtNee9Xerj/v5fgwcL9cza9oyT+3mefQD1b9FFi8qkawBW4+XW+9/yfMw0n2m7NNB5NwhYjktTkZS5xLJZ30q4cq1VDkULNxVSSFXxRGjytNmz7hjacsz5/xKq/oO3XtLqhyIpymJl84rDIipgHjsNEGkZiyrSump/ACatNS3CBdRM5P1uZyb9Z0W42uLZFfKSK4l1ExONigwZBBWZ1rNoe13hW/RltFzk0DXNVdLJNZCs21ZVVgM4x+4q4QiqVB6szrtNEVMfZekNtW6KHh51nddbjfIVSSbMljqe5UpPFkOq8wgXHg/MLHjx8xPZsRRcjobUbVOOM8IU45C5MUwz3XVzABSHNE3NSk1ekgeN84LA/MA57VCMJJbhAcI4uGIq1X69ZrVacXz3AORsMWG6LkcacD3gfcVoWj0xZDPDOtjdLEVRVWPat994lwbbQikelgDrUWRNkGPFlYyli59ZyYVO1m7ZiNwSlInWmEce2bdivO/pth6pnM/QMbSKVwpyVepqJMhK39v6q97QxUKSx3KaFvlhQcIE2CkNJrJxjTond6UjRAafY++4DQTObsy39ZkOeRirK9eHEWWjo22BFrxOSwPF44qCfXyfsBmWNac22rshL0R6EBfnuqIuEUcXodajiioWA11wZa4bYwFK4TOOJYZw57m5Jx5nt/4e6P421bV/T+6Df++/GGLNZzW7PPufcc+tWX3bFgJ3EWDJJECJAxCcnREi2FCUSTgRIBivBdJIJfCCiE1EUpEixCUH+FL4kQARIOLbAiRtiEeyqutW46p57+nN2s9aazWj+zcuHd6y1zy1C7rXrnrIypHv3PmvvveZcc445xts8z+/pE0OKpOitAZ1GmkD0idoqLTcOr+7wJTMfb1gUzgidVvZXe8b5TM75QWJjWViOYbNjG4NJ6ZaF1HWId8xrZkz0RjwsWYnBtpYpNUKXCCnY1kvMfzaXAu3AOM+8OZ2ZS2NZFoozafd+v2W8O5gUajwxjoW6NGJwFLeeWA3L+xC7KZa1Aa3nhWNuzOcA04KLieI9opnYMlWj+VUQ/DwxzQt33hpnwey24K3xWf1wznsjpra3GVxVTXrtWQmOTSkKc7VN7/5yx7YUxnnmOE6cfaB3Abzj+fNrxqZ8/uUr4nZLF3uWZUFq4fHVBeI9yZlc0XlhWT0HMQRyyyxzZegD281g56ZaPuHhNDKfR+ZS8WlmU3ocEeciLjhc8rRlofXFrnn9I3xJhNhbdKIkXNxaMK8L+CbockCpzLMSl5HD0vPOt77FT9/9A/DFX+LzN5/joqejoifPsShZ10w6bQ9NTb8NxGwFeAyOiiNEEA10YZUgL8JcjKxlpF9HX8saYyFrca24znM+ZtrS2OzsM1WIEG177KOy6QWvjrIo0UPfYeduDvTAk11PiIXbsVKdJw6BNGe0OPK5kueCLIV6Dtx9dcLnTOeUqyGxoUdzY8wzQ+p4/PwamUf2+cx3P/2S29NkwCofmMaZTz9vjKfE013Hk6d7YpfAw+m88NF55OWrO5J8gW+R/nLDsBUeyUC3TCz5yKubM9//4oZfLxMFx1AdSSJRGkNvwdh1tKHfkDy6KC0LH356whXH5/tbfuHdJ7z3rfcYQkRKplQ4l0ZdyaaduLVZMUw+K42vNZPrebFdfwtCyZZbZB6mVRJOBwV8HFC30IIFDbvVN+ud3bOKQCOQm+BcNEpDMRm51mp/hqlKvO+I0Zl8dJUqW2pQQL11RfexL9Z7Cax3H4vUmBDpcD4YTMyJETM3A00iKjPVOboQcCHwT7bP+d/qT9j9x3keVgNa+f98dcd/rpY1Y/IbPFa0PamHuuB9Am+RMPfDG5yH9NsG9D4gw7r5KgW69BAvA6DZGiXOtzSU+lf+r5z/pf817buv4GjX0zoorggShNqBn+VhMOqKg6Ohx9vaKClAAt174i++x+5P/Wncz/wB9OvgirSBZTTp3+9Co0Rtdq4BHuVbTzfYNgne+oVXv4CsP4UoX7w8ftD8315/8iOdCbJ2rU6Uj1+N33nrnvo64WP9/fqEvv18/9aQ8E0fX9tgactIHNYvB9pvfbqiFddp9YqxphnusnlH+Mlv24XAeSjz+mF0b/1Q8JYX/x///ugHjugsiFbVwgD/ndNimQj4Fak5g/TgFv7Q4Xuc51vyVGjA7Xlk22Z89iyL4mi4JA/emAYsJeOlEb1AhG2X2O22pLAjxh1Dd00MO+JwiY89LvbU6mgqjLWwVMe0nJlPN7TxRJknXFa2wXPZRdT31KpstonolN5HLi4u6Td74nZP7HtCTEiwSXEIEXGJFjzNr5qoDMfxzM3NHa8OZySYj6ROBZkLpTpqFkqrxBi4O93y3e/+Enfzga/uDuQxc3VxQYpbnl/uWWJA5zNXfeL6ybUVLlJXDOfqqWlqDaXztOAZ+p6LYYPvO8JqEqy1oc4AEaL2IXc48+Z4RxZHmRqH84nzWC2nIy9My8g8TSxzJZeKOiWLJ4iFfnbR03KhLsq8NLq+Y7vZEvvOAkSxzUJtRjlibZBob4cS7X5TU9dBCbb9uAeN2j9Ty6kSo+sg6+VC7/+Ot62XyFqUyhpmaGAHgKk6vAS6zcB1E/Mc5EYfey4vGofjmZYtgDZ3FaQnxEhylg3ncEbhY5X6zI0uGV49+Y6ht4JW5oHxdOTm9sDxeCZ1A5e7DSFaflRGcTHhiKTNnqHzaB8sq0qUc25QMkUtP6qKw7ti/qRmTdT9eLbQ8NlId6KG67VSYEXVi8k2FcE3k2w6Fyh5NslkK3TO0/n1saoVNVUNtZ9bI3h7DlLN/5RcIwQLxI3VgkkP55HUJzpdARsiBBeQ4AneEYIn9R3NAy5SvWe/37IfEk2FJRfcOBP7xJVbw6Tr6s0qauZ9n/CqdMlTGpznhblUas6WflAq/a7jOM72+fQOloXpfOYcuoemBuz7RmcNahOTXjgJ7IOSa+M8ZroGwzCQUNxSKCjOmQ9J1q2CUef8StVqNGcQBafVzmKZ0dVrN5eMudxsDe7E/q1z3rwYpVjg6s7TqLjRM+XKPM58NS+4zuH6xOm4cHd7xyG/ok+ei6s9VxcXLE3wrlm2FtYIacv2s/rAOJ1QCWz7gb7vqfNCa4qWmeNp5pzt9YxzhuboY7LrXUykKMzLTCcF7wPdZsfgAtF3eO9AmmU4dVeky4CrM4tWmlamZeJ4dyL6xNWu5yd//g/BpnEsf5Hj+SVdVc4ValZar4TkcNps24zipNJEKcURknwtt03xXSA42AShz2qREH7dNrSANCVrIyMEB8MuIYtSKHhvjeo2CeoiS2l0SekHcMFTMX9Z6sX+VzLZRzYxUaTgg225uiTUbUdYNzwijiE6k26OM7sATx8PPHv0hKEbqHWk5gMpXTDfvEE/f83y+SumV19yczuSl2rXJoTDVBl1YcwNTQ4vhV3wawSLkCdlyWfKrFwvM/0Iy7iFRbgbJ94cFm4PC+fmoAk7lLBmVxYcfReYNp6leHxttkFXOJwXfuvjW+52gVkdJx95dxPpY6AfAr63oN1QPK0a9GJZRoKvODJSyiqvDvj1Ut+q4muDWkyFEG3oqNnRpkqrs20GAVcdoULTbPd/L9Sq5ndZGxecESu12tBM1gwqEY8LAe89VAvrBgjeobURmqdgoeXNN9CF3CrRe4rY9reWTHBigCkxkJL3iejMw1QQhr5nExr4xM9Nn8IgK4r8a81IWfhrBwsE/hFL5L/zQ3kIlXgIU6pl9dxU8yR9/ajFgEjirTESgW5jf2YyBwDERTi9gfHI+V/875P/d3/V7rEbxffgJkWL3XdbaUgzG4bzRmq8t/W7ohYL88gjucJFx/BP/2MMf+yfs+fbbd+WxPebsDTYVsvHb9yuoiuLoAGK8BPvXthttqjBFtpK5DMG/aqA83z08vwduY8I+hGPH+kn6cK6gKvwa7fjT/9A8rEq9yF/96ZSHHzrxfZ3r7Eo+eGkkq+b8sYD7ZMjsJJFVCEDq3lcxMPScI+uzJ/hPOTJzGlgHfL95ko8/6Gkuv/YH40Yvem3afyNdmlN4j0MQDrWURDvn79vk+fBUyUjUWjB45yj+IILjt0mUHOjLhmHsFRHco6+S2xS5GJzwYtn73Nx+Ywu7TmVHWUqZBXmqSF5JakFy3eYTm9o5zvK3WvqMiKt0rlEF3outjt8DyUr/W6gc5ngIrurR2x2l8SdXUQkdIga0c35Dud6mgfnPM1XTsc7Xt6+5uPPPuTTj78gEHBFmU6ZccrUUokhUadC6hKf+s/583/tr7L/tV9CwoZ3n77Pz/3cOzx6/ISL7YbDcmaeKn0/cP3oMaFLeGcyH29dOVrvM0MMdBCcYVibQBMxhKxVaauC+60/8D4YdlkKh9evOZ5umceM4li0kBdYakAUUmfDi1YNfFJag7lQa2UcK9ze0Q8DV1eZi8tLZOPohoS0gpaMeoN7WH6Q3ouEjYKHmc2rrslAajBs1yq6IlxZi06n5ocheLuxKiaLvf9Z5S0n5q1812AIWkZqtWLE1UyujtQlNiKMU0E1c8oFP1f21dH1EXWY2bthuGMfqGrgkbSYHDFEo0GyThvvqvL6cODN65ek2FHOF5SS2e32XGx3pM3A9SZycdEzhEBJhlKttRKI9lqslDfnHE7Xa7Y0CLa1EUy339YtjniTfgj1YbhUxSGuILXRcEzr4JBmIcTbYWA/RIZhoGRInW3PxHsLwSyFpkqkMWshJZMXPk5bU4Dmymk8c1gKyVnRKYJtopwwSKOIZ1kysYuI74x+pEoXIi6Ghy3MFBIpBru5B4W54p3J2MR7amssa1YQTpnnhYqFES+LUbXALq/7ocf5DbVa44xAiANeM8gKCsG2kM6Zj2K33bCJ5iN8M1dC9GyGHkUoizXMKm2Vsfr1OhBxYj6L6sxPJyrrgNmtolEDmPT9hntwvvlydB0DmV8Db0MCJ4K6jjD05OY5393y+uY1U662wdZAnmY+efOabRfY7zYEMU+kqMM5j9NqIekl48WRfOM2V4Yu4Lv+QbbaWuFwGjmcTtzdHW0LvPd0MTF0A6HrSGkhiOP86kAoha7v6XtH1w2IBgyzk9G2kDZPud5uCG6iNjifJ16fZvJYeMmXnKct7z55n5/7yf8Mx/GOv/Hdf4clN1SLyROdbde8pVQy5UJpQBNE60ohbHYtUwsg9yGyjYkcdc2FExsQZCzInEAQxUuzjXj0ZBW0WGHdJaEWzzAoPjaCU/oukhDy7HGu0Se4eHzJWSfm0QRlMXqLk+gcF84RohDUUXIjeWFuSg2eYR94/t4lTx9d4bqEa4HzuTIeXvHmu7/K3V/9DT5/+ZpXsXK6G5GquFpJCGfg9XHkuKzF6FR4ukv0G8/lPuKcUM+V47EYAOHYeMOZqTbu5oUxA9W2rkPs6CTicBzmwlJnUh+42HWUotTzwhCM7OgFznPlw7uFN9+/4cu7Ex9cDrx41PPBt57y+HLLduiRGXKB8bTg1RQCVEObhxhQTWg2MIPUhq4xGk0bPkVC8iary4U2Tyw142MEH5lrobZqnk0yupLYXF03pzGZIMkBPhKC4ENEYo/4SPC2+dcqULP5WldXvohAcAiOVhtaZooWclOy86DB/KhS12zAgvoBtCBRcNVxufpspQg/MX1iFoOvF6prQ/dv5A1/Tn8XAA+KNRXAPQAJNYS5OGdQj/ta21mDJF9rQB6kbqc3sDX7hGpDQmL6N/9Vzv+LP7vix81qIUXQxfzPOHm7RABkE9DZFGOKmh8pg7tw6E2h+6N/H5t/5r+HvP8L9uD3W6y2INMEmwtoJvt3afjmXztWZYtAaUqMwvsvdnYzkcpDdtZ9IPA9yrw1vns3/WzJSve30cv90L9qSyWhYFPDv3LO71PbOiR1vNV73m+ZHO8Ez/OnA+F3Y7VUi3347v/7ftM1HqhvvqDdLnarq4Ib7AYviOEYY8P1nvlf/D+T/8Jfxn37Bf6D9/FPnhNefID/iZ+H93/GfgbnMWarZf6orCbD/5j7l5YmJGeY6RY8cGV/cK9f1WbdefM8LR/hBDabwKE2UoOlVUQaQSpNnW3sVqDAEBLeOzZp4HLzFAkXdOGCi8unuDRwnoTsLNdoLI1lLkBBymh5CsuE5AU/3xGnEUdjEwL7oWO/7djuInGIlDmz3Q2EeE0Iic3ljugTNG9SUJes0PJQXbRNQVFwlds3B7589ZovX77ie9/7iMPrkce7R/AcDpsFCuRaScHTqcN1PfttxCWjoD17+oz3nr/Ho0fXiAi3xxOH8x3pdECuHttNzNtnSKugziY3LjhcVQONsAbJtmoNSLPiQdeLpKgiagVwE2/401XK9OZw4nzOzKWCLrQ6Mc7WQHotFFWCrqZ1seKujx7EU8kkgWVcuOUNpRSuSqHWLam3sD/bwNoU0rYYq2TOAaqIKm6d8osqbUWDiwbKighHzYiLqCGyWfXqa/Ooq79Q3NoSrvIDm78ox8OJz98c0GoX5iqBbRcIKOob1c0sy8hdWxgGiG6L7ztmouHffaSFRFzlfvfIcsSZQdx5uj5ydXXN09xILhKcpxsGvvr8UzalWLipi1xcbAibfgVTOJoFWuEQNETz/z3kVWFTUQ2IWFOmskq4sPBZ74z2VJpN1/1KzMviaa1RckXIRN+houy2O1qeLdA2JlQXltosIDd4XOgsD6w2llZAhSGF1ZMkbKJwA1A6ttPI6VxQr/gU101UwbfAWSt5yfi+Y/AR1NOWmfM8oeIJPtCvnpKlFkrN6OLIc6bf9BStSJcIwFIzs0JQz5JtQNCcsDToU+Q8L2yiw3cb89qgjPM6Rw5q/VGzbefSGq4pTjyBQgsRlzyp81wPSi9KTIHcIJI5rxr1hsmCYvB45+/l/fa6NKFqW8Mx7XurU7QoDdveiTjCOrKQ+wJD1Rq/4PDOSHxBhO22x7XK4XhiOd8yL4VNf8H1xZ5Dnrm+vOTFixfmHdNGdB6/Eq1qVZO6qvmOalXipiN44bxk45flwu1x4nYaWRpcbQJX+4GrrRUo53Finme8F9rxwCmcGdslg3vCXB1VF0QyVQKqJmcL/RWdq9DOxOBYiJzGO2oZmI833OyfM/SX/MwHv5/Tqy/48s1vcOLAoh7pnb1WzYaQ9yoMJ838VaJW/Ks1rLU6fPLs+j27ZERFL822EM02CyrKsmKQN33PuU3UoqgUYmjsrrYcjo39Zkd1C1ozMTr8vuc8WrZP3wmLK7y6/ZLpOONEGNaNaYwQomO3BqCPk4AkUmsQoesdhJlxfs3ty+/z6OodxFXK6xPzr35M+/XPqT7TdULnhb4PHKa8qnwqaCW4ntiEMlZezhPLyXOd4ekOUoSry2jv0VLIrbJgEKTkHWmTUNfIJeMZECfkZWEqFsgafcS7id57RtcgVjbVE4qQW+ZuzHwMLAvczI3X+Sue3s48vjzwbLujE08XgYp5YutME6GI4LTBslCYDfzjbZhKaSAFFwKh7yluhNnZRkLAB2EujawzEWuUNQLNaKZ4h4o3ua+v+BhXil0CnMU3ZGuWxHkkYEPbZpJbdWLqExp1Ma9onizWY/G2FVdn905RR3CRThplrrTU4fD4VpiaY1NOvE/B6tdoBfV9GKEEKAPZxW+e6OzX+nEZrb4EG1bXQkXx/rc9g3si8zpQlNibdHh7jR5fIrsn1P/3n+f8P/8fU/76p7gmtLE+yPh0qkgfcAXzeyMmuQN0rrZ88eCq0iaF3uO/vWf4k3+C9J/9r6x11NokTQek39v1cHPx8PycD6ZO+u3P/Rs4dF3caGtI8Dx+1LNzyvF+kWN/CQsEtvoUhL82zu+08rf3WD+0WfJrw9Nq46NPTj219vccB4C3+PDVIFYLf9/jPW2uSPzmXyx8wN0b4EI0ff90hGGPfu9vIveTSyfo/Paf1dU4zFwN+vAfvCb/0htq/SWjIjnj3ctGkA8ucR88I7z3HvL8Oe7Ftwjf/j3w7D1ke/F26+QjD4YyANS+Vr+GqAQomeYE5+71pet04GuZUcwjdD/YnT9oWB++UH/HzZovhSXYifA3PvoI/CM70dWZvth5aGcoL0k5E/ZKuHBsDpWDD8hSWRzEaKj4ZW7gHLsusB+2bPsnbLdPuLp6Ttc/xbEBPOMi3M1HppyZykKZR/I0k2smYHLIw3hgP53pg7CLjqGLxGFg2G7Y7zZsdhucZIa4o4+JYbcn7a5ste/WcMNgnp+wbhbV9yyLSfLujkfeHE5893uf8NlHH3F7OJOr43L3nD49pT01fG2uGVcb0QdCTBCEi82GJy+e8vM/+wtc7x7hQuCz2ze06cR0OEMtfDsfadOED70ZuBGaMdItywKhloITRxE1uV210D3nomnwtSE6Q3K0KlaQOM9UFl599ZrXr16Dd3S+5zTfcV5m7t5k2nzAxR01jyYjkkaMkT4myiL0ux37+AgfA7TG3d2Bw2FCBTa18Uh7fN/jPZSSESBrRZpSW0ZqJcRErSY1q87jZUWaisdps0wcAQnektqJOItgR1ZfITXbDdkFVIXaGp5m5DMHdTnx5fnEr334ESEL3/ngHW5PJ7R1dM4TvUdc43x+yauxoKJc74IVixLYuJ7qe7ZBWIjEVDhNM97BfrfhOGd8mUmx59FloouRl7s9sSyEEBhfvrY0Au95vN/SX1wheUG6YIHOauZlh6zZXHaeBW8NktNmAczIGqcYINjWJzT7Ol7xsVs9MiuiF0GjUpaFpgUdYTMM9DHQushcGmimZSUvI5oXXJ8Q3zGXRpsmNMZ16+sN0KBwprAZzLNyEiHeHZirklB8cmQRbseMtkqhoOdI3HlaLVQscPP28Ibr3QX9dkfnAnNttLIwn0fGBlcKT/ZblmJFYJkbrjaaNvoAC0bKSyiLQuwjbtgQ+0RcQ8uby0zLiHfrpmG9pIZ1w7QsC7PatLrFji5Gts6h6zZv0MZdrkh0himvFVIgRYfog8vOckmc4l2H3XTziua19yGIebNEbLoODglGWnUqTOpsslnEzOiq9L0S2LPkwpubAzVDukoMj675yf3A5eWei+sLw/zWhguJPsCc4TRmpBkev6KoVzZd4qY0Ws0M3jOOM1+9uuH27kxphThseHp9zW6zobbC6TByOI9GKTvfcbcceeYdU9xycyxkhe3QE6NwXCqXHZA2XO07dDlySkeeyBvquXDME7nr+er1Z7z/9APee/cXORwb51/O+Phr4Btvzo5zWXAtECSvOWmBKAVNjtIc6i3I9HQuRCds/Z4+/RRdCFzuI55KK0qIHa16mia8V4LAeczsrqL5CfMJfGETep487olxxzRXXJzxfsbHRIkG11EcWe9YQuaTw4e4QdnvIvHlQkIYLiK7qswTLFIYnCfWwBwLYYC8VL768nMuhmsIwjZt6caZ8W9+hC+Zo3NsmnK1jbw8VJOToUwl4yRykQK7IJQZPp0X3uSZx4cBfe+Cdy4iT663+FLQ0DjMSo9QWsQluOg92iLHQ2aZF7rNwJKV02RxAU+vLgnBU7TiY0CqZVqdNPOoBW5K5avjxJfHmc2bkauvznzrxchPvndgvNjzNPVchI7tJsA4I31HOy/MZaJ1kaJKOVdk0xOCp4VEywu+ZJwEXFSSdlBmsje/mrhI2gTmw5m8HAipR5pHAyCCx5OiR1OHimMuM2kFEJRzJZeCb4pLpvzXOaPewC/e28AHZzLB2Ck+C/MyUqdCTQE3rFLOVXLlfWIcRxuYlUKrYsRO7xidsjsdYPwCNt+GMoLreFjvhy3/r1/+Ln/w9/wsHbYoSMG8t0updPK2afgdHdXCsgn9D3rgfXgrECuT/TmYCkGqPce19nOrN0fOJ8Z/9X/K9Gf/bbiza1hdo/7cwvobQZdKCwqLNbhKe7Cot8FZnpJz+EtH+qf+YYY/+t9G3vlJYC37VyT4A5Hva3aVh9fkd6FRAgj36dL3qq9c+MNPdvxfPrldtYRfYwu0dcnjPMx18/GX5/Sz24vlR7Uu/fB3e30gKY2XN9MTlF982Ch9TRaxsgbBe97Z9ka/+d06Hl6oCWIP/Y5WM+2rL9bmYn2e9xCK6MxIrm6daNsUV5vhg6n6QEHXBfT8mvorb8j8KmB/z/VG5dHvXBAeXSLvvsC99x7xvW/j3/9J3Ps/TXv8PjIdwEekAW2yEytEm66rIq28Pemcf9sA3XfvX2uQ/n8SkX8Mi7sWnE3oqfz1j1+BXq/eM+z1ajMQYf4e3itVPSxYBsNqsqxLsw1S1xsJa3fNsLtiPzxG24bgIkjPWDxIs4TwpXGejxxPE/N4SzkfkcUoOCF4Bu+4iEo3bOiCsOkSmy7SbTcMw55h2NDtetu4NiPdhWFAumA0Kx8IUh+m9y5E5nnm5vVn3NyZof20LByPJ3oXeP7omuuLveXM0NBcWXKhSrRXJ2fDnQbTEvd9z/WTa0Qbt4cDTSDPZ2oxupbUwu3tHU9LhuyJYjhtkxd5mihotanrKkcTbLsi65sq3qQrwRnRSETW4i9zPB45HE+oD0St3N7dcRgnhlC52G+pu56t9+AujBjpPTE62rJYOK5mbk+v8XNil3rEe2IQDjdvmJcCZcNm29jsBpwYupraaG2xyRZCK9m2TK2iatNce8UdVdRCV5s1EZZLmteP4cqZlIXqPEKltkKg4ZwHPFUzmpVN7NntdvzMe+9yngsuCMt45uO7O/b9gKpye5i5GSthLJzf3PGhF6QPvPv4mu31nj46Ugyk6BGBnAseaNmQwtRAVgtJjrHQDd0KqnH8QtfhVei3A7vNhmHo8MnjVjlhw7D2tLz6LuLDVgxnGHptPDSPKg3vLKCw5mYmaudNxtia3djFPE6lBM59j9SyDsSscPdOGIJnrpUh9VQaOfTIGvDbS0P7gHabFb4QSOuwQDThvWV4xbCwdMkAGdisaQiB1hrneWFZFtpiwceboac0Zb40mmWMHuZKdjbxTT4Qdxs2LrLfbtluTBJVxsxBR6pWkg+kEIx2FhwpQJd6QghsUiQGk/fUJkRR8B25NMK6cZNS1wbCgiZrKSgWzqs4fDLJTq3F4iKC0ONIQSnJaJbOW36UD/YzFLWt1cMQkt58TJjHJjghrkAj2wYKAaWuso7UmkkCBZMZqclbqlSm7Y4nz5/jnbC92rPpIlW2pE1ve0UfgMppXphGk8k454ipp4ueIp4gwvE8cs7NNnu1MR7PlKXYax4cSRqnacTdvKZ5IVeQWiyXaLuhtCNLLTCNnN/coM78neOymNo6ePL5DTfLAm1CxBFj5PHjR9Tb12hr1CVxuHlJaBuev3ifWv8gn38e+ejLXwXNDJtAj2M6BwuETYUiPcHbxL6LkVgFFzIlw+F8QL74mKuLF3iX2A49fXS4GBCv+DSsIedCCJXWAqDEAiKZGA1ksazPH4modyx4nAsEjMIWuo5t3LFPAwzC9tkj8nzE93dANrdgJ+w7wY3gcmLjOs6tsEyVYz3w4fd/g1cffY+hTzz/rPF8yFx+W3n1S5WvGgyLcrEop2z3zH2fyFjpFFMglEZazBtyc7PwK+WGV5c915uJx/uO6zWvKbaKc4rzyj71xAuos5qPrFZwQqmZeQ6UVmw+7awu6HwkCFyKpyfQaeWUlbkUarFN7cuXZ/Jc+KI787hPPOojITpiqVxcXzDELY0O8sLgA5uuo/ORqkIpE9lBXDOMkhSS9/SbC+hmFEfwjilnYkg4CYh6+qG3gNuVligh4oJnrA5cR9XKkgEyKop2AxIdwmKeN23EEG0rjyO3imhGUIZ9QLsLdKq49XMaVv9nqZlyVqootTSmZSQXKNNEKZVZzN/L09+EzXtroySQF9v2qPLLH33BH/yFnzFPqwSKs4I5+XtF1Y/hEJNy/0daPO4H7mA1t4+2EOh31GIBycu/9a8w/mv/Ou0vfYl21rTTeeRYVjCDoovYtdd7oOK8R1fViewdeqpwrLh9wP3+Z+z+5P8A+dk/gOyfoPd1bOwtFwVsMfF3+3CrdWqtg6N3vLvt3tav9/aFVSLM6lMFfvHTV+O7P/udi+/9qA/1o7fGDb73cvyJ1Zxk3ZzI157QWhV44fmjnqFfgyP970LTdN9ZLiP3e1M3j9RPP6TVr+95zNAlxRol4Z6MZw2QFFmtdmsuE7YoaqM1Ws7Lih4X2lRwJ0FfvmRJr5DuQ9DKdHaQGgyCbBLx7/kAfecx8f1vIS8+wL34gPD828ij57DZ2+Oay+6t/yt4ELGNU4i8NaH9YAv8YAz8HRyiZss/a+P/8dkbcOukQ9aVpbNNyk+XDxm6xnF2BM20ztHHxlJBWmDrN1xs3+XZs++wu3qGSwN9HJjnTBNb45cszGVmnkbqNJOXM+XuQD7fwXxn8hoXSNKz6Tu6wXGx3xNjZNMlUt8x9Bu6fosPkdgNuASe3k7FmMCFtRj11DXEUrXhfKO0ws2bl3zx1QGXesZxYZ5nVByPr65xDqo0ojNTqZSKxp5FMyUXI8gAltzu2e22lsUy3VJK4QFX6WDbm7mx5omSFfGd4avXicsDZc7ZNkVWaIo2HkztKg2PXahrrVaMe888Hbm7u+E0jnifmM4j58OBkitzrGw2lavra656Q6NTG77vcF4Zjwfe3B04nCdOxwPbYUugkboN4iO3hwP9PMO4pVwVgo+46IzWVYvp1v1aPLaKk4KKFTWNtfBcJV/4t6SlApbfBAaFEGdblDhYjk2r5JWyZh9Bo42VuaHV8eLpM27GmZLPuNq4O5zw0pOkok3ZhZ40JIM2vrzBbxLPd3tiWIEAKMF5+mHA+0zJM2POXHZpHVLY676JHUO/hlLjePL40mAYrRHECmWXoklJ1OSmXhuQYM3FkbXy1rX5BYc02yZVwopXl7UQKWsoo6NbqW0AzXm6Cl3L5JxZckEVwtr4t9rwkpBor+XSHK4Viha8Nx9RiJ3Nr6JNRN0KXwBHCJEuBcoSbBNVzCPngmU/eTxHdUQf19lJwOvCNvV0jxKlzizZfDHVCV3wdN4yO7rONlqDOI6h4aOw6Tu2qcN7T1eznR/Rs+83eBG8w85zGhGlxmgejGoYcO+ELNkCM71tjWutFqbcFAOvWqMe18ZlCJEoFmgp3raQuoaJi8c2xaooHqe6btO8hd8qK6kwIGsT75u9L9LMS5PV5LXeWcitSDDKF0raJDal8qhecbHf0yVHLRWXOiQYYXCplS4mSp2QWulSpIuREFdlQ1V8iIzTQp1HjqeZMi60ecE7z2a7pWkhhcDpdOJ0PrIdBobtjpA6glM2w45TvjEIihuZbl8Rhx3zmJiq0neJfmPBsOfjG9BCCImh33JxccW43FHOZ8YycDjc0ErhnReP+M5P//2krudwd+A0fR88pFQ4z0B1IIrzDRUoQei3nqjVcqPmxunLiVdvviTKFqeOqBv6/WDqHSdIy+Rs5pbabCjnAfGWDZZzBjIlT2uDJevnRHFipn5xhbY0lB4fd1SpXG9esDw+caqVmRO5KdI5Np3Hh4o/O9R15PlMK5V5mfmivuLNUvFVyJ823rvKXLyohF9NZAE3VzbOk6QxFYOUlDU03As4r/hgcQWvxomX58LrU892k/jW4wvef5x4unHsomcXwftG6no2nefuWPhyHAmhw4nQGpzPhSkXxLuHzBsfHMkJPng6lK04trVymB135wIK49I4fXXmo2LZbUNyXF30bFCuZ3h2Ydj2psrWJy6ulMvmCGVBymyy2uSp88T5fEaGHh86WjU/4pIzJTd88CYJLhENgZg8tTQoBYeFBrdacSFZDhLBiJUNokuIb9S54puapLuP4CJtztSpMJYZHyrhYktIkeos1sLpssr2KuSRsTokbZnOC+d54rRUjicbPCxq9N5/cP83+YuP/n6IO0NjyuoPUs9fe3XHHyuF6Ayjnu/9OD5Q8Pi8IL/jhuGHNEqA3meILmejzX1NgeQ++RVO/6s/zfx/+xX770HMI7mYaopdgKXQJjsPrZRsuLrK37cCh4Zkh/SempTtn/jHSX/snwUXTd00n5D+a5lTEtEfy8/+Oz/uQ97vlwqaPO9frs3SA9wBbKkjb2062vjkq9P7rdbv4dwD0fc/6viRm6UKfPbV+f3VCrbW7ffmqfUvrZ6ln3hqgAQrIn4XPD11sclAv7P/Xib78qefm+ynrua2tbV4O0VUWOyDfm+a11rXznttoLJHOmNt6GpgtxJ8nUbeb95O9hitVdwi6NLQMTP/+V/Ht98gh79sAInWkN7DiwH37AL/kx/gHz/Bv/dt5Kd+D+HJe+ijZ0gakLS1D8pKR/vtqPJ7Gd/v5AiSrSEi8n8YFbZfr9bVJi2h8J+cP8OJkMeF4+iIF5F91/P8yQ7PFRfpBZf7F6TttQWwnmeOrbDtr8B7hExeJu5u33C8e8OSJwIFlytblwl9ovfB/E3bPZvtYGn0m0gIgRg7+pRwMZFCZ3Q2EYIZgHBidDhr/e49ZQ7vlZwLWm36u5TCeZqITRnPI9NScSGwkfugv0yhrRsgR6sjuRamnE2+szbMnkJujt3Q0HlmLpWtN4lO6HueX+64vr5aC3WDG9imqJLxBMS2RU0RsffRyPSN5iIRBV2N46omUcMj4hinhfE8QrMwwde3B1hG+m7DgnJ3d8N7T5/w5Pk7hlu+92hoYb7Y49Jrjh9/av4IHNM0UyqU5czxvDB3AZrJD31KDNstbgg4eYv5Rsx7ZFtww9hq0zWU1po/USOPmTJ1zU9q66ZUlKYOVyqqhg0OOEoD3ypOHH0QiiTkeDD6nOsp1TM9e0yTyOXVBXNpPC2Fp8OW3tlU/TxN5mP0kbBmP7VWUHH0wdtmYJVMBW+UwCjOgmzFfGXRe5P2AhI6kxsGb5Sy6G3xhMc7o4CZj0sIrDhwGuLDikoHvCdIREqlIDgRgldyDkao4j73RwyXK9CaEsQx1s4aXgp4wzC3BolKdoGglbZmEeViFKIuRKOquYDeo1WrST1V73X9ypR69mtGiTajslGVeVu5zJllyRi2vOHE8mpwiaVGShWTQWKEPuejhRqrkhtGeHON3XbL450QU28wk9bM+ilG3nNaLXhaV+iJ2nlZWmPnjKCma76XNkV1pUFpo2HT9sE71AWqQnIDVe21c85uS7oKIT2GhbeLNQSnq2xUWVYQihf3AFit4u28QM1PpiaFvb8fVLErTq2V5jxaFlTvM2oAp1xcXJp0sGTCOpUdW6a0yDxnnDN57LYPJr8Vy9/yvlq+TDWcu6iSF6Mlhs7TdT15DQ0dxzNjnkleefzoik0XzN8QKnG7YzmdiLXQefA0ptOJY3N0AYtY6BxNE7naq1SqkpJnt33MkmfaNDOXxvGQeR0zl4+fcf305/ngvc95ffqS2/GMX9/vglKq5aplTB1xXrB8Je/Y9p46KKdD5tXhE+7GN5xOgd3Qo2IwkRg9ZWKVLXv0PgLAFUpbKK3gNaOakNhIcZXEtoa2DpGE0tj4THIwbB131YZj224NNlVPdhUXhBAEcZXm7No1hIhS8F1HkUboHOVOOc2Fug3Uu0Z1Qi6ZRSyT7JFXblWZnUPJ7IOFM2twxBmcrFlKEhinRikz0u44l8L5asPToeNqNzB0UBCEyDB0lHmk5mwe8AZ3x8L+NOODvcauCn71brRgNUoUYaNC9srZK90QeHTRMc+V88lep3MVxtdHgjhu5sLNzRHXQJMnNqH/0nG169iKZVP2+55HeY/OhXnK7Pc9fexxzhNSpHhHqZY951xiodGaEquyTAt1ySSLGCQ3ISQxSms9I+KZC4TpDYN62txoZJwL5OIpWmhTo84Lp/MdJnBpLAssYzZvbFnMW9UyrWTulkrfHXjz5sTt3cipVO7mylQtVL6oo4+/Af8J80vhu/uLBZTMny2Jfyma/zF5JYrdz1pra93xYwBA/DBoWC1I7C1TKa3Uu2UBJ0z/+3+B6c/8G9RPJ1yxorY1RQaH3gfMnu3Kp50RDKGhwbbfOilyAraCjkr4x38fl//0fwf5qd/PPZhJyrzmj66XzDW7SWKypvTvMvTs3h953yzVpnzrydfCcOV+dXbvYVov7OL56vX53aZC/BHlWT+02r7v3JoXvrgZ33nYLKkVTG9/r6varfLOo95kLT+Ok+mHHSs55OGoi/2aOsrHn8JSjazijGLUmtrUjoo2h/P6sGUyu8UakOnEmqJuDbCNoLOuG4CGlPumCUs+9lbQyj25RBssFdcFa8AW0GQNld4V5O5A+/Uj+d/7GNkFOFckOfteLzrC+4/hp77F7k//mR/g5/+4j/tiNgGEJ2shvOpAH6AdkafTRwQXebz11OK52l6w213x5OkLgn/MfngH5wZKFs7LwrwYbbDkSs6NaT4wHk+Uwxva8ZZelV3vkN6x7S7pu0AfOoZuy367IXWREDv8EE025ALBC5I6pJr5WYKnOiH5HnUBv74H6gLOeVQM/umTNQzNmTE/l4pfPZ2tGIHq3IpRxOsMCgVwvmNIntM0U3Mm+ggaWZaR1iwrKbhAJ4G9d2y6xP5iQ9rseXR9wXa/JQXBBYf6lSAkAjYvs/e0WdGFWIuh4vBNV2O0t4aIsG77lCkXpnEyRLMTlunIfLojIPSDpZgf37yhlZU+5Dx935GXzHk+47pEjD0uW/YSBHIpzHXmmM9GwikOHTZMS+PmzStqW4j+ihgdGjrwNnaoxYpxWb0c6q2gdmpbJNtI3F9o14Dae9Sn8w9KhhRWfwb274wOt9KzVnnHItB7pbnE7uISqtLtdpxzZlk2SOq46CLLMsPJcZ4LS1FuxxFpidA80VdSMS+RqNHolmVh8Z7oHEtdjfxemVedO0DzDnGOvMzU0lbtvN08cdGuKWLyOO7lW+LWpZ7J77wzkIRzjqzrxZ2yDrwcqoJfs4vkPhybZr4wHGndi0suFGSVq1WTmVDfSnVFKAKBRi2N5hfMx+tNGqRrPlJVPFY0+CB4ERYBaRUv0EeozrFkpeSRUZXOg9aA00ytmc4NSErElpmLyfcqjUmVXMBTTH4XDF8cYlh3+/ba5QLaCgYyaVQNFC3m4/FK847k1waqYeG9XkAdTSsqhk/3rsM5JVe165UzH5H5l8y/YJsJk4SqKqgieErJqFN7f9s9d1LgnugokFFEG029bal13dCJhbGW9X4iq0yv0Wje46Njd3FhX3GOmBLaGsFB9JFaG1kc0Xu6Vdppg3HbmOVmkuwQAs4VzilAzMQQkS7gWyMkRwqOc65GBWsQ4hqPUApzzYT+knK0Zubq0SNOBebTzKwR1Ubfb7jYJ+boGZpt7CIQYsd2HyhtJusIU6W0hdsjaOy5utrz3nu/yOevv8fy8XdZjqN5cQOGUV8beO+hjIUWGlE8rTTi4PG1UuqJeZyZzpUuerQZPtoHR15gzIXgPVo9TZUQ63qtVLwrCBXnGt5BinaNFPWMs2eZlWETeLIbcF0jzbDMd4gsDD0sS8D7RtcFOhbwjjOBVoQUIj4UZBCWeUScJ/SNvBE+e1WZXzrORZmwoPCL5inOUUKki41QnQ3ERMAFcp2Iolw92vDs3Sd0PkDJBAmQKm1zgVxsiNeXRpSdzjAV0rAQDwYPEbUmaimVm3Ph6iLgow2DVZWsqw8bJa3DwqhiTbf3xORMGl0qeRZabpQGi1aWUbnxM03Ap0CoDaTydNczRAjBs5kyr08LbSnMU2F7E0gx0nnbOOUQ8KHjovfcyolpLIQYqF4pc6aVQgyeuRVaVctUTAP1PBI3A21p3B5fs9127HzHm/GA7waas62sL0ooldPpxFQUP1jg9bQUghgyflYbttSlcZszSTx3txOnU+NUFs4F2qo0qKq0j79n9+G82K8PCrsG/hHJexuOrJ54yxSqgFu9qt/wsdZ999J8nY60/+AvcPiX/5e0v/yZ0erup/+7YMTZkw2+3IWDI5bAPNvm3MdguX803N7qev9ix+ZP/jdI/9A/CsOl2VnGO2R7vdpGOtskecunpGRw4e96o3R/VHTN3LIN9DtPt9hCx731LT00SWufIo1PXp8+uG9+3Y/Qq/zQCvz+jRDxvL4d31u/ykOlo/BwZ7K/ybMn23X19WMw1fyQQ7H1dqsZ56NN8FMPpxv0b70yX5JbGx509SdZ8rO4t34myy+5t1+tVJ+s0HtaVcjW8LB3hqJd7mV9a7euYkbGxcx06hXxtgq9f2V0WuWKqeGaM+mLE7ip9vyCWibUb42UDz9ZF0nN0L7f0OvX1BMEXt3dQHyKIWisuaQKpAD5DU/kMy53O4bhA3x4zn5zRRweI67hXM+chVJmSsayNVwgRGEhM40nDq9fUseRrhaep8QuJh5dXzBcDGw3HbHrUBzRd8TeAjAtrM3IL+E+6T5Y4KJHkLS+LtH07VkcASzP4Z5UVpv551xHcFY4ldLMLyJ+LVoUrUZxU5fwWgBHRTiXylJB1dPEJFZLqyw5Q4VdKWyHnhQ69tc7rp8+Yhi2dJsN3lWcCzjfVmS43ThZEcAVo4JJEzPIrhhxt6LqVYUqaU1JF4gBPR7MU9Rs+n5aZnzN1CLUQdgOPUeJ3Jwn/Oef0VykHzq0Vm7vXhOHxDRnlmUhBStgaQYSOJ4OVtD7zt7XELi9O1rIZEy47YaQ0kpPKoisRWOM1iRhxa8AqJGPTN4tiDSQxIMqV0xyeT+c8LUa9t8mFtZMAufDgVZsIxJVOU4FL0KfemLqEMl8Mi9Md0dKMBJXXgpjhuPxzJvO4Trzqoh4k02tuR5QicFTMPyo4ojOAmNV1cJH1RonaY3jOJKXwnmZGJIRypxLZkB2tqUQF6zYxhSQqkpd0bshBDTIikNXSm2r38umYiJ20W/r5t5LBR/x9xsRAkJ48LYtOGqZ2aRIXvOpklojFNyKnsW+v8Om0E1sm2nbStu+6H2sgto10a1FQF2lKq1UVM9G7nIJaiV4ZdM38nS0rJNiiHCnmQWhVGHwEIIZ9dGKWyWvKoLWwqQm00xYMG8Wx1yB2ojS7F7nZFUowD1aV5t9drx4PCbX9KjJCQXSGgastdJ8snNTDE5SVIzs6B3BKaW0h89kxRD3XqwQAgh+Daetb++DqpUgzrZ8VR82lyHaBrCqEc2mvBBCxzjP1ugGy8Up3tPEcB9DH6jN6JZzq0beK8rSMO8VtvVQ6eka7EtBxJrBnDMxgI8du2TnbAyRonb1mosaxdPtyC7hHQyXlxwPM3qyQU/qtqRuYBh6kndU7w0h3RrNCT4UnH9OWb5Ep1samVZ3HO7OaK1cbF/wkz/xn2deej7+9K9TlhmXPMF7RJRlsaw4KbpKPO28d07ptw7NjSqF0ylzNzdETdXhxFHxnE4TyQul2DUydJ4QjG4YOwidFdLRCdGblFRL4TgWTufGRXO4fqLDwlKn+Qa6megMe57UEXylCx6/OMajncvROdsebMBLwDWPe1yJh8DLTyonLxxXCS0CQcCh7EPA7R2xNlgyQmOslbFWWkg8e+8d/vA/+Ie5Gva4ZcHReLOcGcKebefZXWy46gL17iXL7S1zgYvuxM00Uop5HKsIY65cOSGmQMlKyzYnqGqQnYaBq8alUKuylMo8VaLANthroc6uO3NraBXm2hi1IXNeJafCzZvJoAwu098tDGlEi517KdgQJ4hDoqcFxyZ5HvUJr43TaaF6UO8oTXENkq1n0NZIXaDzkdO5cLmJaFO+vB3pkuNy6HgzTtAFq86aEtUTmjKPC+fFGr2KwRccpmqYtFKarIHeyqPeU+ZmeX/Oo2EdbKkJjurNSzi/hOEZlIol7Q5m4PTP+fyzz3n/xTsWpwZkhWGtfbM6voY2+PEfrRroa9jZwuujX2b+c/8bxn/rL8DHy2qTENgJelTzG4mi0e517U4hVWQGJoffBFNLAezMez78sX+IzT/xJ+DpB/Yzq23eZXttW6RaYdghPr5VNtUZkw9+oz/9j3Q0BS9iyxkBqY0XjwdrO+pKHnD3QzS+JrWEL27nF+iqcPkRHuuHb5bEzMetVD66mz94qPzvy/cHncMq33LKi6cby1H520zI/Ts5HuhwzfSY97CE+uWH8Ko8TLZbk9U/sDZK2Irfmq3VM+KwAtA7JCstWqijNsVVoSVFclvXMPebvWoZTsEh2ZKlm1O0OQjruj8JzSluWjdxRdD7gLbe085Gy9OjwSZc3yA7/POnDxP2b6pbCsGCzP69730C4V0e9CeNtYjIkL/k6fY5j3cv6Dbv4/0TGgmtwXopdcylspzPlHmxm0sQPAnvM7SF6iq+S+z7LYNXNsPAo8fP6PeeIQ3IOlVNLlggpLc8CpN5Opya9wS/5veITfujE8R7xAkRK3jr/TRZ7d13IiyLhdgFb/ksqOUwuFYorVFKo0jGecXFsJrsK0ijd2shjWVODM7R9z370HO12fDo0SWXuz37yx3bx9ck73E+UshWqDqTTVm2kDOkKnYzbq2ZMV+dhfStTjRtdm57WfH90YrfXCzXByy4dDkbQXCZlRcXF+webchjJtfGzXECMaN+6BKnuVDGM0GhC54cIj56PIFTNikhUmhuxzJPJmNqnvN54s7foQi70BEaENJ6UtpnypbLJkUD24o5nDUTUpEVd2qvRwAnuFWiO88zeZmsUO0SXTfYnikbUMJ7R4/5XDKFzivdbk+3idyOHZon5tMtk1R8tIlqr5FIRvMZVWHBPA3OOXq/biIUJCSqGiWnNWu0NyHQxJt/qsI8n6Ep090RRTifD7SUcCGQxLE0xVGIKdEla/q1LJSygLeNSGuWSu9Qggl8yCLkYn6tJNBpIYg9L9sy2nalNpMbuG4wn1IZaa3Q1EJ9lz6RS0NapQ/CNFeqOkKXcK0Z4MM+7LQ1R6g1G/CIF7t8ayW0irRKNWSFwSacR5bMrMWM2y6yeJtY36Rg2xInNtUdF5ZSwHlijJz92mQ7O5dFHVTD3KvYTcxLoJRlfQ+SbZNWZHRplpeyiR2qypQXkyOmiHe2oaApK3cR5w1/3ur6OrY136tkpFVc9OaTcNasiFRciIiafIhWLNDYW27UotaktmyADTOur4RD5/HeMTcPmqm10afJvHvNYEfLNBK93NNqrUFbJcV2U22UxZNzplQL+g5im6WcM4KjtkIti/0ZjS46cs7U0ijLSPA9/TAQu4BUa4TLvJCGnr5LbDtPWxY83iSWMQIzXd+TXGS/tX/rooNm0RhVPG2ZKEtGtRB9YrPbM49nmDPnttCycHcoBHU8evRtfvI7N4zzV3z2xW9acG7vcSib6KwG8x4fLax4EhssRoddw6OnC0pZGrXaxrGqkoIh9LtOSEVpGugHQLxJQDvYdo68BvvGJCxNOE8LWRUXBdc7RjUQSHBbpJq8uDS1bf9Yqc4+o645y0Bb3xttFh3WeZhbI3YR3Vde7Sa6g/kiYm0sTjhp447Koy7x3s/9FEdpHD76lCXPyKJrwaZcPr7gF3/f7+XxcEHKylwzr6cTXgMh2QDwKgj1ag/HG1I/MC8L57uPOde24tOVaTFoQwoOJFAoJFVcabS18SmqjLWtTZHScsNHT3CCBsPjt2ZlWhGlNhOTtHovM3VkGkuz5z9nYTyZZDoXRVqmdwZkwc3EKAy958bN1KLMc2Ve1R0AwcmKy5c172wmiDI14SLY/eHNaNTNbZysiYsrIVWEhBCaI5fKlAtLNQWI3UPtmjVqpagQVKjSyEslitA5R7dmFAYRclbGUsltgS9+Fb7zjv3wsga9+ghE/t1f+zX+yNMnSEiA4i0Pwn6eb3IP0KpZCfoBLZn8f/oznP/Mv4b+5q2R7rzQ1iZJjmstOih6dpAbbnBob1AH9yjSXmdqKfhNoJ4L8e/9Cfo//l8n/YF/GIbd28et5SHH6etZSdrKKgkcHkJwdTkhacvfzUN/W20cguP54942SPfbovuepT2sLQDP9w/T+2bX+DHJ8AxNbjf035iXZ+ujrgX81zZKCojyvnM8vowP+PjflUPr2zWaDzAdaZ9/uBJAbPNjcjtdw2flbc+n7WGjBKyMhXVLFBuabdraEpbN1ARZLNVYk9i/W5ox6h++rxWQrBpRllU6GdSkdmdd08oVmdZ/F+z7Iw05Qds2/Lvv2CjYf3Per9pAcuYvf/kK3AubZjSBdoaws+mBn3jnxX+Jq+3ANFnS/O35RFlmxtHM/LXN5PFMy4Uh2IXNMzHkBYmRp0/29Jst222P1AxN2F5u6IaB4NdQTGdypdxs+hz7jqxmNqeZJAYvJsnBoy6Y/FHMICoitHXL6tQ2FSpCaZVpzJQ6k6IQQyO6GdWzSV1qYZpnSi24KAz7HX03sGi1aahzaBZaWRCgT8J2u+Oyu+D5o2suX7zD821PGDpa11OXmaYFlwKtWeid14apYy0E896HZBlh1vyF9UO8ikyMl+KFpSlxRSaXko2q5s1zUpbMsVj2zLvPHtM/vSQXSDVTVs9baY1ttyF2M7evjvQr9tSJQ4IVnvOcKVUQrNmdp8KUZy52e3uM04jERN9vaCmZzGzN9EEqJhtzRshX22jgBOfberlwJg0QWYcT62dDhbyYYdiLo/eB0FUrUl0lhMR5abT5xCSeZSn0OJxzdN4mqH2dKPMBkYI0x+ADSSIXRAYXUDzzPOOWyZq4vhFdpKkyjkYGjE6pVQx1vW4nUmcGZE637H0gnY90MSDnV6QcEQmk1DHVhSaOQQf6FYs+zyPLdELyiKTeQnFLQaeZoA3vIy0NaErEWhlaYatnUi1MRRmrZTFJ1zPNjeo8V7sB8Ym78x3LeGJA1gl4gzFbHlcKlNKYl8KQOpxV0FRV5pBsCKEexSSsU55wXnBkZB5hXKwJEds4J++Q5piCt41pv6cCOVfuysTF5RXVWdbS+TiSl4kWO/rNhq5LUA2+YDlPUKeZ07TgnGPXRxDHaZrIuUJKbFPH4D2tZqZlwfnAvLNg2Ju7A0vNDH0ipZ6aTbKnraDO03WdbQ9KIWgme086H1lOM7lkYj8QLy+QfiArnMvC48sdbSVfqghdl0jdhmRCbZY8WxfdbOMUnW2zQvB4nzirBSW3WqgxIghTsUZvmiZ8zvSbjYXJSmPTb9HNFnWG7L2bC7Ut5oXzHldhWUZqgxgcORfKMjFjEk5fK3kZkaXgaqaXji4lur7j5M+c5kpfClcRLrZ7YoA3t4oLHYpSm/kmt0ME17HrOysi64K2Sl0Wcs206cRpHInBIS4TfGCz21LbyDKPqBMqHa8PE8+uHe+9+7O8uj3x+qsTt+cvAbseP30mxAitWtG7aKUfIi3b1okImw50a9t7VDhPUPD0vXI5ejZb89lVhE0P8yKMU8NHGCIU9YTgERqHk213u04ZNg6fGlWgoASJJK2cq1BzoXPQlsrUoGlCZtvIBd8s/q4JQTqqz9S5UNuW8gjyexn5NWUvjnNrBHWcauWmNl486vm9f+j3c3Yd3/uLf5EvPvqEJQu9C0yusdknHj15Qp82XGjgPGcSl0StVOdImw3XveD4gDKeuHz6BePhwBcfv+Sr6cBcKjOVNgnHc+HZRf8Q6dB5j1bbgp6ykeRmARcD0YtJbJvQ1iGMoIZeDoFQFJ8rBBvUNIotWsQUHuICSS142GSxQrGVLnMuBAd7H/HZ8dU0W5g7jibK0pTWKt6vXsDVZH+/K4/Jc1OgOSuZ5mkBFYYukbHBQ/TCIA6pSlW7Q9Zm76toI+JxInSYiqMXR4yCwxGc0K3eyozVbktrTLWREfjqb8H7/ylIl+tnvawFuOff/+gL/ovzxMV2B9kiJlQTuTaCrlvpH/NhEm0T9NZf+2uM//K/QP63f5k2mRLJBWegmqOpFOgEnQucBUmWd9bGavuLILTXFdd72lThIrD9k3+E/r/634KrZwZFA5PWtQqpR/OIxOFBrcUyImkAIuSZ5gxU9Xe7UQLWxtU/KFa8g+urng+c5/tNbYmjq3XonjaNff3TqbzrmoF8/I+wW/qh73Ru5j16fZf5aGlPTE9gko+3LZ3a12rl288uDEdY9HcHH/6A2v7a1/od+uGvQr7XlwrNrz6k5a10juSRsk5d6j3kwT7Ygm2KdFWi6/3/e6FV+166VJPawduGp7J+r/UNelD6qTVDZU1P9h7pG3LGCH7FGRxiCDS1zUH41k8YCl3XK4n78b+e3sGhwV+uwV4XJ/bayNYmLTXzR4aI1MDNoeBCD8U2Jjd3rxC1CbiWmdAaF31ks0lsUqBvjhh7hiGRYkR9IoaA60zbHLo9IVQIdpF3OIrYc/IhUpqZmsWZ1FKdNefVe5BAEMciHk8jiDdzfi3rlqIxx85kNLMV6G2aEA082SXmcaIferxOROeoqcMHS5PvxaQeF8OGuIZFehdIqbcbT+zwIdH7xO56z5ASvu/Q6KEWo/EBUgw2jHicGJwBUZxE2yCt+moR8+sgBhBgDTZ1qiwVYvDkpqRqm7I5Z9yiNHE0P3C5bVQvqI+8+vIrXt98xnbzFLm7IeeZ3eUVh8MdeTwjRZnFEVIi+oiQWEIgbC/xSyOfHRfbLdNKMDwuhcuhoyjc3R0JLuBCR3TCEAJOF1TMtO7XT0ttIKT1Z2mIOuqaNyR+Xd3f50l58P2W8dVrlmXmg+1gzXEtqE+kwbGtJ9r1E3Zl5Fe+931SSXzn/afMtVFPM21eSAJbVVJbmLKRqDZPPFtx5GVifPNqncx7tk4Ya0G94Eu2YioGem+b5Zwr0jJOZoam1DrSxoULFYY+EWtEUs/5cGSXEoUNZTqw3N3RpGMzbOlEaeXEMs+Qj4RhS5OAY+Jwd8fm4jGdRgqBZTzgplt6gc4r3ve2jXFKt0uMXTO6F9Bco0ORPtAUhlJtu5NnkgsseWbjlbrpSa7hW2WeZ4o2NJrs0yuMpwOuj0yt2KavjCyHG5I62zLFHqkV10zuNhAISyB488Atyx2twSafOc+FJ9cdU2zMMaEuMGw69l3HdDriYqTVhSmbvHnjG815EoosZy47z+vbA4+3V5ymA/uho3eZUWeqeuTVLWnY0rlMqQuxKXUcHzaTTRvOC69f3XJ1tWfPggs9h+lIzGcufDUggA/4Yv6YbdexDZVLsSk1hxu6/ZZNafR95PXtme0mscsjzTuWZYIibDtHpBDbBk0zSQVtEa8TC4JOmUEzcvGY7TKj0XF68xlXw4X5MupIeXXkPI2k/Y7BR85rZhZ41EXickbGEe8Vlyv9sCXmhTLscTUz9B2SEjfno0ENXGXjAsEFXr/+gkfPL3h+9YjYdQiB83Gk1YyGHo+y211QicQK2+RI0YJFx/nMMk4cjwdqHplztQBX38xLlR1bnyg6cXO6o4VE6gbOE0ja8O6Ln8a3id/6/l/h9c1HaFZub5Wh94ZsF0eehGUueITSzCNYtJkcWEDFsU3mHSvOI8lQ0Ck5vPcUKjGYX6W1RpuVrjMMvTYhS6V1Qg3VthjRM89rkPECYy3IppCJxL6ZbXR2jKXQlUjLgbYsVCBKgHGh+khKAdrCIp5wsWH3fuUDFZ7dZT68q/TiuHi6p//2c96cCyE1+k1HHx3TCpd1Igwpmv0UyxtzzhHGzEIh9B2OQm6d3TdiT9o/4cW3foIPf+szvn93pusCTe1+WEpjqoJq5Tg1asmEZDl8toGyTX50Shc9UlevYvS0lnEpINWkqwAuCV0G8cJkevA1+6kRnFjeUjM6qYo9jjjH3glJlIx5zEqrpBAo2shgtRTmp/JiGZe1ml8aL/jcqN7ZALko3nmSOPpOcNXuQ6FBCFCdhaCD+aFxpp4zqWZBk+CzgCj7mGitsYBtktW8PxU4tcZJDVDwB179Jv++RB4yQ30ACrSFf/d25mK7Q8tiRDqgiiCtPIBzfsdHzVRVfEgPQa9tGln+7P+E87/yf0SyqZHMR29DdvPeAwl0Bt0IrghyuldYWb2Kgls3iOEf+Vm2f+J/iP/J3wfd1hqlsMqkQrQ13f32iHWIC5CGt3V27P5D24ofyABdaX0P+aHf4OG9f6Bu67q4adr42auB739xeJDcoaw/w9qriPCbU3706rDw3rPelD8/5O38oc2SrLr7L27zjnUqxYpmtmTcrz2KwIveZFQ/EJ76TR41Q/C0VszkJR6djtRXXxmQwWEekcnR3LrFSassBEGLPXFxzT4rdS3MMb9JcwZzcGUtaLXhm7Pexa2ksrZur8p6gu4cuth/36+w7r1Szq17Q22wKLU3mg28/X6CQ6Miz943UdaDUe2b2S45H/mLdfsw8VlNJ/Z7Fb7TJsM2n0d2my1DH7g7H7g53EEueKk4MlsvDP01l92OTR8QiSRgt+2JnUEKvI+oVnwYSGGgyLT6OXpUmpmqWzXUqI337DUVUDXjNEDzYtlE2tBayQKKkOsqf8I+7MtinoOCUpuRurapJ+JwzjDEuSj4yDZ1RCkGLoiRzWZHNwz4lOhSzzBs8SHhvKeLHu8sp8UHD94kVuU+mHU9LGPIphoN8Grbw6bWhPsHk6SdQ1Xtw6xNqSoE71Y4oZ1bTW3mVBRqM0+W7y5492rHPN7xyeuv+PR73+fd94S43XA3jgQnpJi4O0+MDbZRiD5xwpMQVCKh29NtleoC1W1porg1s2VeqkEHXMUfwXeBvVwSkmUOtdVTIiIWPrt6X1ozgpg4R1BZJaUZ1IzYHoFiAJCqjqXAvBTSRhGtUAXvhIuLHVNWpha4O44stzc8ur7g0aMtN6cjPld2InQ+sCBIVTomNlXRpRHGW/pXn+D8lu3VJX3K6HRGteC7LaEtpNCR+g2ikMuEmxda87blyCM+Z4bYs+kS6M5kppNJjLrkWapQX94hTel5RBx6aslM42skBVK3IdMIreJkIUlmESHnBX8+0KYD1TsYhtVwDi54hu2AdFukVQ5v7hCXub7e4bRyuDux6Tyh29Akm29nEaIEfNcTQ2A+3LFdFjMp+y05CN5lTuOMLI5dXCVCwKSNzgkQSCninVJKRYjUFJHQ8Gn1IERHVzM+ZCQvXErPfrshDhFwhG6g84FDW4vDbB7PGgO63aClEmsmx8bQR9LO86j3nOuZQQqDKEvvmQ4HnBY2QAlhJQnO5NXr5TZ7WmlGHVxecdkCEntiUC7mmcnP9F2HI+Gip9aZpUz41AhpoNfG3Xwm1pkLvyMGRyhKme647AbTYOWROh9QhJ6IawuxTKhPTIvQbbY4HGM5Ma/Aiq0v6PWG8+2BWhf8cmC7ta347d0t8+0d5dRzff2UvXg8ME8j0UHHzDKNlJYZtNJStM+oF0IKaHCUUpgDnGuF1pgrTMsCqnQxshl6un6w1zkYVKQTbNATA3OGJooPvV0f85HT4YbpcMPpeEteRpbi8ekSFwtOKr4Fk/nVBmUh50zXB27ubiDB1eVTfv5n/tMkV/il35h4fXfDeKzk7Emd0FqBAnl2qFO0KOqUqQohm1/PB4i+M58qgUUDvop5oFTxshCJNGcbkLEVJDsIRqLcdkrAocWkUnMT9kkIU2MczyQPLXtKKfT7LVod4+lIc46igdNpIdaA9I2icD47hotEjcpyOjCEd6CD+M7Mk8EjhzeU35j4qovwnee058+4GQ/UW6Un0UePV4+0BUkOlwTnoLSCViXmTFtOaJtpbgNByPiVMSB4v6F/9h26q9/ExY8YhkjySm5CbtByY6xwNxfGKiZhdQ2VRlEhekcfLJTdrdvkIqAh4p2hll1t6FIJImyCBbvW5ikNuujom0nkxNvmx3tT2DiBzmED0+YouVJWtH/nHQ3PYcmr3NKbSwOxLbfYvbiLnqgWLqpV6ZzDBU8XHMPGcRjrOliBzgWKV7LY6Dp5x9Kq5SKJPYYP5mEZnEBp+GSNWllJrItW5rp6kZtJ7De3nxsYrA7rYFqsCJLI/7Ml7uZCQmxDLopTNcTDj6tZKgXfDTDdIaGj/KV/k+M//8+jX4y4u2qy3gfJuw37xZmUn6WhF8CNSeFJ4HtPG4HUkCDIu1t2/8wfI/6X/ylk2IMP1sikwWAOLVvobbChp+bJFge+Q0s2u899yGyrD2oylYa4BOPBSNStQp4fZHrfdKN0f4TVpyIr5TU44VEf4d73jvvBmhZdbTuer96Mu3efdkf3IywifgTAA+hS+fSr0/s0/UXbo67Tb9yq01v/one8v7dMDFvkur+NIKe/w2M1mTnlgc4hJdM+/QzpFJ3tr+nQYF7lcTR0xqY399StoKvPxYprWdGJLF+j5KltqTTc28+B5PFlRU3r6qF6XaHHuv7FJgLaGq43c7A4QWeBVq1RUmAl9cny8IPhv/XTIFYcyzewVbo/fAhQL+21uaeFuPDwwfi2O5Fr4TyeWLSwbY4vD284vXnJ1W7HVQpsO8+2c1xvPcEb2rWjEFJv07OQLGdHwDVrRqssHE+3+NLYXzyG6Cga6b2n1nuD/OoBcLI6KTw+RFg3STQjBXqa0axE8CEhtdg0bzV4qyohJEJIlH227RhmVM1NCXFgOwxQC+fpDnGe7XCB9962SX2HT9GgBCL4Bs4Hm96vr2Nbz4+25jSwNrpt9SnJGkZqP87aNDsDNahavoXwNR2umnTHi32v3669jd6zGToLyRsiL09nSlUO88L3v/yM7zx/lzwe+WyeVppgYOh7SD1LiEQJJmHxiWH/iH7Yk88H6nBF9CA05lI4owxS8TozzyPnMdMPhSUlUnNmSnesz1/WsE0hBshVQA2NbRlVbm0GCxIcHvOdBW/nxPK1LCAza4MLgRAKUjxalJvDkXGamXTPoo7cGv10Sw2w3z7iYrMh6YLTRuJMTJW+VXxY6NxEH3ocI8Fv8X1Eux0a7FzzVdhEkyh6aWjJdMNAHDYMAuQTUk8MwyXx0RU0yK2xDYFuMyD5RK9HQl6IcYGNZ6oZnW7pUmLTeXYlolK4PX2FhsSmgcYNqRtIQyT1EV+LBbtLppUZVxYuNRuUoFa0ZUgma3Mh0vWJRkPLRBfA64Kfz/RMVtE4pfWZEhyByG7fGxkpTzSE3DxjNxhBsikhBULq2C2TTWOjmNuqLdRWCQF0EyB2+Jsbwkno00BKHRJ6xDecniEfEDokdmi0rXWbM0vN9DGgpZBcA7dwoTM7WdiUiveBcYGtr7BMdLlSJFFqW4u1xQYLy0KVggt7ipvZznc4Zoa0gU2kxQ3iopEvW6FVa7R8zhRGpCQeu8LOzfjzV0iK9Jsn+NjY6EI5zvg2I6vH1E8nON6iOeM3W7a7S5sMl0Q9HAibDep6NprJ3jHsIlu5YmgZKROzzmzbiSYLWjxxOtrPFwe24vFUnE4M+QApsjRlzhMlj6Sg9p55I3puawaBXh0hBvrUMXQ9m5SIqVvBKkZ2c77DO/Mtha5nbEpgBUT0EU+kTx01bQhhtFu68wb1qAHB8PR19jA3ZLqlLp6ji3T7PT5USj6w63u+9e7v5Txnuq8+583tgdh3PH+6J2LX9FwanpElK53vIHkczcC20dEPHVIrrQbyYiGaXRDEByqzSUTx1AbTVKxojYYbD2qAhlbXXBwJ6Hnk1cefcSy/iU+RGC6Yx1suw46nz64I8yue7Z4wz8rr158gzmIC2lIpZWG4fM7l9ZabGHnn0c/x8vOZ8ye/xJtPb5C5ME2V9sRz9TPfYffifX7rw084fv4lF+eXljdkggKSCH0SBu9ozRMloHOjlQLNfHVIoLZAc+bADW6mdht8Z/lb+/2efjNwenPLy9uJacyccuXVMhNKwNX1fVMIrRoBz0cuNluGrkdCoKw3rBjAl4pOCy9PB47rZ7ELnogYlbBUPFamF2HdVjUkKF0XGYL9Qc22ffQValGyVsp6bfTBEYNjCB4nGHBC2+rRc2t4oVJEqFoJwSI/qHazTE6IYjRVVWuwNQrRB3bdwJA6Q+KHFVYzGWhjennm5XlkUvOdt2rDhUkbc260JnTJMbz+wob/zhokO9Y3rX+Cp5n81q02DYTsrKn8Ee0u//+PVi3LSCv0F5z/Z/9N5j/3f0dPDVkabVKkl9Vz3x6GxsKaGefAHRTtxWJwtoIeK7qxZi7+Y3+IzR//U+i7P2ee/dMbdNhbI1NmUy7BD2yBJPa2hCgZCStEqxZodc2eE4s8UWjzl/DyI+qv/w3qV59QX71i80/+d5Hd9er7+mYPVbsum4bMepEYHC92iQf/vejbRQD39baC8ns++vL8/u/9ztV3f5TIqB/eLAksKnz2anz3IbAL1s2SeQ6+vpd7cdn/QC7GN85WvM9Hcl+LlUoD9Tc/gtm6SqGtubUm49JpxYdfCWSP5oosslLwVrmeNDQYWIBVMrWOL1af09pdT2tHD+hKbiMq7mQp8CJYcdsUXWxr1NpaOMPq9XKItrXZMziBXPTIk3ff6i3lmzOBlbqA7viB0C5jGkP0bKc7pnmkzGe8zmQV/HJi5zP7JDzdbrjaJnywQqaWCc2CCz1DTDRVtNn7E3xEXDHynI7k6USeC7vtNS7aheB+U2lFs13Emlux2iJmsBZAPEXebu/iSmBqCBICIQTDOAdPBTa+krp+hXYU86OAUbVCssamzuzrFhGHi4mYerwzs6DIW4oYwZnUUgE80iwrJq4ev4adI87Z+XePk1dssmif1fvmnZWyVda8Itsi+fWiVDXTXGfTRvGWwwJ4aTgtJN9zlxe0CWXJiIuM40gQiGrNk/eNZ5c9+03P0u2YFYIWcvU09UhIdP2Gi90OdQlhxrlIW0bG8Ww3Xu9ZsnJ7dyRFoQtK2xjR7l5yd7/ddc5BM2qYoohU/DrkuZezmjFY1pyTQHOGyC2tEUK0SfSacK61UJfCfn9pkRgxUuYFtK50wpm0LAz9hmH/mE48x/E1Mi3sNx5lsYGDelze0tPoE9QOtDPMueaFWDJoJURPTJHxcMZ3O4IYMKJOR6QsQMGHnmWayXlkK4HN5Y5YhFoX6nIkUOiGhEyN3Ga7kMeBtB/AR/J5xOVKjQEfL4nDJaEXqp5wzaatQeA43hGXha02IonjfKI6ZRMT56niMZQ4alQ55wKtLjCN+DrjuoSkhOssGyn4DglK7BqlGhVr8ANJHK0unJbRsrGJhN4RQ6M1z7KALhMBGIY9MnR4ieRQcFS6IAQJBBGWZbKGbXqN12vCEGne4etswbmqpOAQs0nQB6WTivOFWKpJdsrM4APqKpqLnSfOYgAcsOSZchqR1BE6GLotnVPcMjFExaUtITjm1piXEz5npBSimi8zFGjRse9gOxtUoTZIoaeTgm+BMr4iBUdMA8pMPZ7Id0fyfIRc6IdEO2dKCXTLSI2F0mYkRpzCdrejKwXGTJlOeJ0YYsMPNnxr0xHGE/2m4GJPYKHpAuVMTDtOBAKZ81JwoyCuxyu0vOByttDTMtOlwPNHe4TKJiZqriwYfCjExJC29AEW7LO6ZGt4W5mgeHCO0EU2ukVcYZlHuuJoKONYKdVRS6YuI7XNoIW2TDBucNsL6rRwOJ+J10/ZXX3At74V8PEzmvsC7zuePH3G4B2bTc+0TGh9Q6uJ4Dc4p1Rd0JIJKRJjNJ9MtrgF9YnO6+pJzXZ9UVMSqAtoMyiAaiOooBKQZnJgUmJ6c0M7RI77I5tYqUHp3EIdO/qLJ1ztIhfbSxYZuYyBc8moD3RemGZhWQJPN0+Zi/D48TXqA68++S0+fv2G7aRM4mjbRHd9yeadn2D7cmYeP2KZRrwzUIqh5i2TzQZXPbEpc7BhUUOJPpiXMZjjV3xjnBzHw4njPBGGxOX1BVf7K25r5Xg3c5pmTrkyloprjTLZ65CCsOs6UvAQPb6L9BePqTGR59Fy3lJkqAu5HjgtN7yZCvs+4LzFOwSt1HuvT1WmqoxiQy/vHD4IJXpqzWQ1Kbhrnuwap1yYC+SKDRRFTFDgTNGRcJavVxq5mRSwAXnNvJyqMJWFRS2guTmxxxAoYpCmfuiQPtH1W/Z9x2a/oYjQsmMXAqfjh3z58payemNLa5xzIWM0vC5GnPNwcwdlgY63dZZWe0K755R5xl9YKOsDZrphUKPfcfGVIZnsnPlA++pLOCssWF3Yr6oNrEFC22rbsAG9w0oIMb0jcm7olcO/u2f7p/454h/8R2Clp9IqbK9tDnt8ieyewHyEbvd2C5Rnuz+rocZlmeDwkvLlh/D598mffIh+8gn1w+9TP39J++U3cBHgZYEIsg1s/9H/Glw++0Yjb+6Pe2gU2PvhVrHbs+st8NXb4f993tJ9E7zyFr56M73TWv3ujxI5+yP9JN4Ld4fp0UOzdI9yvR+B34/DnePqemNYZ3m7Hvumj1ZnC8wUD/MZEOqHr0z6sW3oYl4iDQ0yOO/R2Ej/wC/gf+/Po69eUz/5mPpbX8DLM3pb1kDaBskKdlnqCnVYN0MNAze4Bsk+NTqqIcY7QbvVGJmVNjj7+ko6E2dbJdz9xsjABOZIEZpXwtMBNhcPzdQ3dSy18eo420Sl3gcM318wGujE3euvGM8HmE9sxHORErtdR0lPGYaePgSKwFQaIdvT7ZLJ1MQ5Wq1M8wHvIyk1YkiImEY9dBt8m4nr5FlwiPNUKt75h63Q/QL6/iimU0Da2w+BSkXUZGvOeaPNrc1fcJYbE1WRaH4opxkfHclF8IlKJYaEpzcIwxp829yakbReQBAI3tFcIJRCW6lhOMM/VzG1rwpU5Ac+ZPbB9raNMYEhbt0q+fWSGJxl4TjsV1WH12wABQXvmhHAxOO6xGFU3py+pOSZ6+vHPL66JFW7icduw1UHKUWG7Y5uf8XGe+7ywjiJodPnhSqVsI0MXWIOHX7d8Gz6njKNtCb41KEtM80HpqMybQZ8KrZ9cwGk0HKBVh7COyWAVn1oBO/Jha0prUyID0Y5CoHgPHMp1JyREFAaEWGaZqTrmMqJZ1dbHl3sud7vyFI4HW7xdWYrjqFBPbyhNLhI0NcT83IgLHtcM01/nSYqJzyV2G+ZTgf0eEPyjtR3+Fao51tUGiFe45KnkZnmmdR1hL5j5wPOw/HNK8oyE0pDV6qeOk/qL4AzpZyRVondlhR6qgOC+dfi5ROeimdeGtNS18yOjuqF3Bww46XSFl3zmWC8eU1JO0IX6LrBXt/dDm2N8zTTSqWMFSeRDiOEudATOiF0HdJd2LahVZbpzHiqpNQTgzOZrFNKjUx5oSyL4dwfX+J8oFWIjOicQSJps8dtEiUr3TAw7K/p9xdISkgp1PMZKROhBmIe8W0h5xkXA932giCmAJhLI2wjm10HEeriyHkmdoEQGkudraGOHX5ISBpwrmOeZ87LG6JXyhStEEs74m6AcaYUT4qZ492JGAKhTqt0bIGup7/Y0108pk0zbbqj+UbXbRGp1POZWkacFna7PZInQj1bvlqttO2WFjyu68lzoU2KSxVXZpY3M+fzgi9KN/RUMsfDHe34hj4GUkzkPJPnQllm0m5H2vSErqOWxjyOxG2kBk9ZMsWBd4nkhFoWyjjjqKTi6FZAh84jThqPHl/SvH2WlrIQ+w0BJaTEZrvF+9NaI5gvt2olxLDa7Bv4SNoE8wr2C3UqLOWEziem5UxdZnI94UMg0rNtE9LPuPwGLT1pu2Wumbsvv+L2MOO3j3n3O0+Zx4XN5tK2UzFR8tkgDGHLUs1M7yVTQ6FlmDUaLr4IlUorUL3JvUo1SXbANqCFClKprZhnpWJmbYnroGqklMrw5DnvtcJ8vOFwfIVrPV99OfL65S8jEqnOs93suHj6gvnV57RlQnoLI53mA69ff8lxnPj+x7/OxdVPkftLpssv2fmMH5Uw7KgamRZluHjC48ePydMt8zyaEkEVSiGXQskT0iV8c7jYCB20GnAxICGYMmdV8Ex3B26+95ucXn5JLRNJA2FyhFbo1HKXQoPeBdStGUrVPF5xE5DokCCMYgPjvBSO5xHnDMKkeaScZ/7WYeLmPHLVBp5uk3mSVHFUyMKcC2etLAAixCjEXOiCNyng0mjZ8tByaYy5sGSTyqYamFCOK7a6rkN2WSf8dalG5lRYnOJ8hYoh5kUYUqDzFmbbGmtIcKJrgswLp6mSry4JV09xw5ZO7TE+r/DpeSIEIYlnqZVzKagqmy4SO4eLWJ7e3afQb4HIwypQIgzXfPjlS/6e/Y7alIbDa1sJn7/zuqyF9NDwMFwgjx7TasE7Z1aEBFLkwUtucmY7xAuaDOojN4V2abV4/0/8F+j++P8It3/0tu7I0zqg97BMSNoZJVQMiKZvvqB9+X349LcoH/8W+eOP0VevqL/2KXqc4auMjkY6la0i1dQwsoC+bMjOw7GiuVK/9yv4b/2CqUe+4WbJXjrbLAUAgUUdj697HuAOD33KvXlp/cXBzd305Ed9nB/tJ/GO14f52Q80Sc7Zo1FZ2bOA8vSqXwvC+w/8N39YoXa/eVH09Wfom9k63bJO8LXh7qdNVNgE4t/7B0h/9J/l/8vdn/XakqdpntDvff+Dma219nAGD/fjHh4ekWNldlYX3U0hlRoQFyDBRV8huELiGriFa74MH4ALxA1SI4Ggq0AlUA2dlWRWRWQMPpx5770GM/sPLxev7eOemVUZocqIAJVJmeHn+Pa9Jltm7/A8vwd/ti7penhL+/on2E//nP7mJfWn/wZ79Yb6Fz9DfnxHfwhI7sjgEkRLwNmT32UMnss0e2PELtCOFa3bVkpBovjUQF1qZL0DzW9ibVspakC/+B4fuuB/lzb20XT3dzhElT97dwYGPGT4cVyyfbbzSy7LBbEL11eZ25Q45MRuVFpUytpp28rdOrQtD0Fw6YclxxUj/uVKODcNFDNllyZEMyF4tk5QxcRD8GTzuxi2ZWOF7Ubvmxs3jAY3Wnbx9mLzBzlpTnwVvNHaQnD8uGAOvNGOaqCaEHpBQ9ykHo/nL/TWUTpJlNLbJgRUtFX/dzHDtgxruqHKzVHGQXSTDYhvFsW3Y2n77H0j4DQX+Y43rZlsTDxw6ANAJYiRgoefGg6/2I0HXr15xf3DHfP5zO/86AuGAKkLIpGSErshs5v2hN01aczkYBBGtBeqZpa1o70iTVAdOaTABfdgnY8n6nxiCB4+qFFgmZnnlff3J2KefCods+fzBIUgfmrSCJtM1iHMPiBo+NZE0kDrW95JCqQYad2cbiZKAvd6VSWaMq8rhzExHq4ZVXhzWaGsjMsDaV5QLcTeCZfXJAayzuR6IZwqy2PYbrkg+g5VGMs1fSm0sqK2EM+eu1X6giDIfGE1aNoo5UwNDeYZ2bkBW2wlXmbqecamK+LVHh2V2iurdcaYoRcsDFjI0M9YF3rYZAOtMV4dsPPKvH1/wjAyhQxnxUpheTjRY0Vqp82FvlyIMjAcrqnWGUJgPi/UWmnritWGrZVSfUI4PpkgQ5dEq54rpLrS1FhbwnolhOmDx4lSCPOI9O6FW4iQwLoRktJ73AY8ASzRaGjaOeimd/riuV+xL1idkV6QZUZDJvTFzzvzQj3EROrR32vN7rHY7Sk9oKNi60prgspEFz/HCJGeMkKix4WqjTqvyNpIU0LSAVtmejPWrqxLQUuBdUG1I0OkT2lDaDtCPeZA0BFJI+taUDXiEOl9IYQr6uWBZZ25HI8UFIsjNe8gj67rX1bWujgRbwvtbA/vKHVimc2lyPsRK51lbkiFSTNrXElS6a3A3NG8p4uwNugpM8ZIk0iKyuVy4bS+gv2OMY+EGDkMkZ52uK+zM0yZXbkmihegVzeBvlSGpMQp0UoESVgNHlotlRQ8S0o376XEQEg7rFX6rjGffAMWLNLrBU2P17HIiJIHuPQL1lYsCOcuvLtbqDVy9fwZt/uJ82khZ5wJXg1aRGSk9biFI4Mm3yB185ypZhsAQP05976i4j4YZZNjAevaEHXYQMelQcUgim8hoiikyP72wPXVH3F89Q32VeC0Fl6//oZjObEPiVmE8Qe/y0cvPqa1mft3b6goKRrrMnP3/owp/OWrl/zJ1WekqyfI4Yq2HOmnlfTkBenwDC4zu6sD+89f8P7ua5aHE2GrzMTM8/pKpY9C6zMhCAyZZq5uCFudoI/xEhjlzVvOr95QaqW3CnIhaCduMuXSjUHBgt9v1FyumafE1W5iHDNG4M27d7ybK/PlCEAeR4KtLOeV01KY18YxLOQgxOjAhWbeBM3FuLRKM/dS5iasHU7bfbh183Nqq3WaeR6UhoCJe1+rNfrWhInhgcXb7D2Yjw6bCaU55rzUyhgjS61b1qE3S82M0FfPbkpCXwtDUPJ0T2zqZMFl5e608LAWrkOmqjn5Fly5E5Q0JQ45E4vC+5/D89/1GujDysjrgH/+02/4+7/7QyKFhg95A4HKr1pA/7sPtUpf2wdMd/j0MzQq7QwcAnr2mtu6n+Ok7c/bXVVW9Xrzk0j8k085/K//t+h//N+FutAv92hvEDNiRn/3Ff0nf4p9+VPay59Tf/EL+s+/xL65o//0Dnv/GFRrcG5epwIe1P2ofAI7mddU9lgnQp+rk9dFaF/9xGXkvyXPkvW/yj+rvfHpk3FrlOTbfY3oNli3Dz/8+uiE718lmPZX+qxLN765n1/4g7XvdGiP5qkP+hq+/3T60Cz91o7vNAymgfLTf4XO0DPIikvqDIigzZ9bXxr6e3/sna/hrysO8PxzwvPP6X/8j4i1knsDmqdkLxf622+wn/0ryo//Anv5JfbVN5Qf/xz9i3t6M3TY3vAVWBv6LNHfFEQD0t1IaV3QYljy91DCJiV7/LSto9///Lfz3lnjX7xd8GbJWxn/ew9mpb7neujsr/bc7EeG3pkEAoUQIks501sjxJE87FANpBTYT3tSTORpZBi8YH70E3lD5M1BI7jxuneke4J2a52YHJpgErw5oW1NjKPKzbYG9/FQfE1No8kmxxN/fdabe9HoKJHWO62u0CtaoNnCKluTKi7tEJEtbG8AjGrNG63uWwBrSt98OT43UFTDlmnjeFZ9hBwYfoHePtu2rc9tk/GZufTAoQ+eT+Lf807EWLs3bqpCTJEUwMQIRNZWkASHm1uq4QjspVGHyGc317x7/5YQEzEGBnVZFyLkIIwpcjfPiCkhOdZcYkBoLLWS6sL5+EBtF4xGL4EQukug1pn69h1JA9NVo7bOmOKWpZGQYLTWkLJuIbeGtU5bzl7oxOTYcnFEas4RiYHaoNWCRd8Mtu7Em7lVTs0gJDQIQZQyL1yvC2E5EcqJNChZkiOBWahtQUKgXmaW5L9PekTKxaeD999wFUfWEFnnynp6h6SBtD9A8pDEeSloHJB5xUrh8vod4XpiOIyktWJawQo5GuPVFZqU0/1b+jIjKRFypqwL5XwkWSFMN6CN8/ILjnf35KsbIKJxguS+hHG/o7FjOd7T2kyZL4xpJE4H31QvC60V8pBZUZIaY1QaPhGOMWySXx8kmQZKc8nXfFmYdhMh75h2A8t8dN/RdECWxZHtUySEAc2ZpXVsWbF5wWQkph3dZsr8QL+cmZ4cmKmU4zfY/cAqkcPhhoCgQ8LWO9SUNO3RYUTorPMJW1bi8+cMMVHMqKtQtXG4foZwIo7K+r6TdtELk1KRVqEUGGEMkZ7FM4R0Jmn2QNo2QztRmhLaxG5QtC10qeSUCNNI0Ui5u2N+9YaYlOF6Io2ZtTZkrUgK7A631OM7rF6YzxesNC7nBu2EjJUukZo6t2nHUo2l+pVzyJGUMlEay+VCqJGrZ0/IoXD/5j3n04lBjf1hYsRoDw8cLxeQyPTxjpiUy1oQjBSUmJJf0853LKc7JDjAQ+OA5sRV3jPHjElEQ2IaBGsrZcOd+4UX4jBxnk/IEKCnbdCklAplle3vOqM5SKIpmDXSbmKXOhY6PUbKOjAvHbUTENjlwLqs3J8uyNLZPd/x5HaH6cQ0ZSQlppsBWxcPEV2LezDjxHleWS8XyJEYMil5oSbBfOKNF/9dI9EeB0+TK1ZEkB45eBqsb/F7o9XmOX/q0veYE3VrMtKQuP34e1RWjmXh/f17dDlzmY/E+0QtL0jPvseTJqyXmYfTW9YBpDTyeWY6TNzP95zOD9w8v6K/nijhhF0FDi8+YXryMbn6fenhcIWMAyYemrxV2KRhD+rvf5JMpRHyQJIGMWEUQnPSqXVDzRHx8jDTS+VyW5lSdNZWNUrv1LUSY/SmLHqhn3NkGBLPPnrC1XRgPt7zi29e8dWbI70W9zTFiAR/L5PB7eAFZp8bKw7MkiD+XOkbjdYVQylkrHXOpTBGJWtAQ/jQoK7JGyjwUaBjFgCxbWDpRW6t1a/n6mTAFlxd0bQQc9z8Ul4vdJ8xbuQ1JXTzaJdauL+85v7VHW0cvFarjXcvH0gq5BAI6oAvRLbgd8/5OuxHYlN492NI/yOvfzps6d0g8M9fvvPht6nDjMwIcdMN/l0hDyGj9fjhj+nTL7isgoz4pkb9HUTBmmcvuazOdSi2N8I+sftf/k9J/+P/BTy8of6T/yPtZ3+OvPqG8s1X9B//jPazN/TXF/+dNwF96D5VyAKrN7oItLu2CZkUyYqtm9rItseFzSvl49xHaJlehDYZNnf6q5e+VTL7AI34TR4h4E3QNpzOQfjk6ejNkdr2WYLrFdlaF+8DXt/PHzdzsMgvO36lZql3eLf0p76W2QgTQTY4x6btFD8Db68Szk/61bq1v/OxYQoB/4BE4Muf+pam+QdsSWHu2OJ+EJ089DB+8sW3TdJfWxeqRsh/9e9k/4Rw/Qx+8EfE/9wLN5YzjFfY+Q325b+m//zf0L7+Ke3nP6N98w3tz3+G7I/wcgECFhuy5RNIBha/APUosG5r16yE733s5rvfINgBvIH581MDW/EHl8eBCojwX8iFT693jFPiMA2U85lBCq0ApXJ12HFeL8SQuDrsiWNmyHtyGDGFNCTSmFDxix7bVkTNt2whKlECVL8IBlF6ly3IU7aGqTskAW961fx5u4ZdaKLe+ATwjZAT6Xyh0z2faIMPVOt08xhLCYFzaVsArWOJBUjDjjQM9C1TRcWJh9oqptElFcFvALXWbaMSCeKG4iYrikFQokG17pujbj4p3ja0pbnPCnDP2ofDHIfcjB7YoAhsIbyRGBJRO7ohk3UcuV0jbThxf5nJohSrnOvsuuwY/frfKr06cLmshVo66+WCpB2B6NLCDsLK6Xgkzheupz09nklUuhWCROIwYc3orfLm/T1XzWWBdRgYY2LAP6TeKu9PMyHtfFrWGq0uWK3EEEjjwBgiOmY67r05906phVASFoQeC4Mqx/t7WlfGOEArWBy4HB8YHt5wAx7OGCO1qmvoW6XVC7t9Zu2dsLtikEzQvnnHClNdaN1la23LmaGshOWCBOGSd+TaoK2U04NTD6USI5tc70TbcpNSAFvOFBnRITCOTjjrog5/6VvSvXpYYi2Nen9GdGKMnry+WKDPAzJGcjeqXWh0h4nE4KGu1YsdW2c6nnuyrCu9FaJFWjBEGyrdw5WjIjmhVWnLhUEMjZExZvq0p7SZEArKmbVXyuI0SN0M9XGdaQashgX34kiHXmbK5YFh+ohyXujrHRTP19r1lSqNIBA7PuTIg5vyy0pZPKNtN5+oa6VK9A0flSWu9HXBQgBNGAlSRHqHUunLjPVOPOx9K2MriH8XqBeoLmmmnunnlfV8JlojhEAcM3GcoBhtOVMvZxDj2PbEfWbIB0LvXNaZtHaknbHwxIvdbhgJYUWlbnQvlwlKgMRIi4LGjmkmmNGKQl+wywlS3xDORvcAG4Y0cOHEmKIj2pPSLDCYBwPLWggaabESFMZtu5vFwz0t7wk5Y/h3i1YRjYhVukDZPLMald04Uo7RyXrFtnBSI8WORtskU77N0W14E9KegJGGJx4KqhNlXbg/n1guAZEDYRi53QljOjGXTBNjrQsWPMA4AXmXmTFaW5w02jtqkboWTqcTtIxqI1bQsgW0q0JXgpoPASje9HQPjZXg18javMbo1SilYNiH4ttao50bQ44sRVlkIWYhXd0w3D5ld3xBtZWHu4YUY3n3DfN0zXC4YXz6lHl+IJULsymsxtwaOjfevXrLj55F3i8LD71hY2YfldP7N5zj3qEkdfWiU/18bNbQGAh5IuiEEWkUegskzQQ1Omzh6NXLrOpZUtfPn7C7zui7mXOpTLXQmiE5Ue4vzLVxiME3TQQq5tAcFRLGXrPbFOYVWxaXpWpEzIgERDq3B8/OW6tfbzqPtZtu2T7hQz7goLpxvYQrHSD67iGIbptgV8x0dc+b1r4pP2zzLPGBTmtxIAg+3Nx+vmNEyaQQiK1T+2O2khfEarZ5mAXUSCljxTgfV+pcKMXv+QTlWhL7HBBzGVaISjFvyKMGBu0EFT69f8mX3UA7aPINqBqY8penwmpKDkovDeQxtODXcPQKwxYKWwv2+e87QKwATbYlV998vt4g+YLMGzk5Gfr3nzL/n/7PnP93/3v6X56R24Cd+4foG9aOZEGKuRLqVYXxcai/ZW4lvP58LP0C9NXDzHt79NhvZojv5IlqwBvgPcgakMFoP/+52yOG33yjVOnEbVFTunu0VeH6kPlgD9pq2Q+NEnzwMd1fytNHq8YvO36lZila5+XD5RO2Sf2Hghq8e3NNCZD4+KMdY5TfTqMEfwXsIBqhG+1n/xqeRORd9fdENghDF2Q0OPrGh89+90Oj9Ssff/3nd9f+2IfnyO8/QX7vPyNuyahGc3/Z5R7e/IL287/AfvETyte+/uy/+Ib+F2+wc0WWhmVBx4CcO+GL34e+gP4tq8xfA/Shdfg/PJygXXkk9QY5dDzYyj+8Sfzg5hNabdRy9tC61VhZieHAbjcx7iayKsN+x/7mGXHco+YbSdjINuqyMBGXemDFL4rNGx6SX5Q7ICFSRd2oLp6/ZAqB6GGOtkEQzLDaCFLoYcvyCULcfHRrs03ytl1wzBBxwpNVcSJOWbfGyz40A25VEqxXx5MrSHKU7aNumm0yizRmE6bmEJDW1aEM2rxA3aiRj1KFEMyBFwhqjdUqQTxkVXrziSEeHtlosMAwJL+Rdc89maY9Qd9TS0fDwJQXSi/cHp7ws1ev+N2PPmU5PnD37p5nT54zRvPXqo08H9ENT3s63vPVN++Zrm754Q++YLra8f7unm6d9XjH3Zt3/MP/1p9wvb/iX/2Lf8m5GTfjczQMqF24LLCsR97PJ8a3b3nydM+zpy/IeUeQlXJZ+fFf/oQvvv85cbrm1Vc/49W7e/J+T6by4rPPyIcbQmt0C6gGynri/SnwvTz6BLArs3roqLSKDoGYBswqd6/eEO/ecxU7Vx8947SuvH5/7+GnpwX6mX5ZGG+uefL8e1AhrA2LlXb/BisPLJfGeH3FXpU+Tah12sVRwsP1U2IcOb/9Gt68Jn7ve4xPn5Czy0Efjnf0ZUWnTFsXeHhLsium3UDfXxPKSl0XzJxYp7tE2k0sswcUD+PANAj1dCKoMu2EVu7g6OdRbEI8TNQc6KbkGOgfXRPevaXcvWYZd95MLGffCu13jDoQxwzZAwRbMVJSQgLd7TB7QFMgpYyOEzx9Qj++Y710+nmFeWF9eEebM7tDYUIpW07W+f09+WqPBmHQhfV4T50CY7jw8tVbF1q25qHRQTjsd4zDFVEcTFFN6Jd7YmkwXzjf31EuF1QDkq6w04m5djoLSa4cwtCMqgVaRdWR+f38AFSiXRBbWdcLcTcQQ2B+/9a9QmVhXRbmu1doDNw8fYpshL+gHXu4py8zy3yhdWO/Juwq05bK/eUdsdwTaiV+dEO4usKWC9cpUe8WOpnDzcR8Waj9hOhE0oZMOzc1DwNrWbm6najHmXr3NUtr5HHiMCbmqlhoSFcOV9e0NjNvDV4kka6vOd/ds5yPZKnIDM+eHNhdjdg0OWbZlPPxjO2UPnbWdXVPqEaWeXFpX6kug+qGRiVc3ZIUjq37ZnlKNImsxXi4O5KiMlyPlFqQLoTY6HmH2cq4uyWlK+5OK/v+imHYIcEY895jMZ4G7u6PvL97QzNhDZVyuZAOB7R2YhAu88xhP1Kq8ur1S06XE6WsvDsfebiv7IawNTmGxMy0mxAJ1PWEaqTRaPORDlhItLowaKIW41L6Rlqt3iQJoM0jPFQdmd1l89Mq++sbfvh54qshIPITQps5vbvnF+EXPHsRuD7cwPUz3rz5iqZGO1eGfWTXEss3L3mpndwuvDqduf78I949vCP2wCAj56hM7cQqxTOCktAEZIw8ffoUixFdGl0ySKWujWKNkCIS2ubTErRVht3A1cfPePrpJ/z4/oG7S+HqyZ5DMHKB+5PTHacJcopcju4jGgOEZsxlptqZ3jv7MfHJR1cMVZgiRDwbsklkFPf/rpurQqvL5YZBWM2blWQeLJyyq2SGnCnqOU9z6URcDVKaIr3SUkDrlmH52IeI+X3dxfUu6+suJG0BykYFi8Hn8UMKYNB6pxO34agPOIsBGkgCFo20zxsEwjhXHy5ep+SI8bWTs9JixMrqBTYdk8L5vPL981u+LKetcfFGy+vayj8+fMxlrsQxMITHSbKij+qbv8uhkd6qE2RjInz/D5C9wvsN5AAbCc8VUpgiYfMuJX8u5f/2lfun1Icj8lXHHEjr0k+AdVN/rc3hZqtsr6M7Ov4xhxe2oVfHOsgocPEtrQT71vLTzf36Jt6ArfhkDKH++Ge+fPgtAB7ih+XNJtvvTo/+7JPdtj3alG8dPmQs0b12tsbPjuunIfyamiUzkG78vNqt/8V3Vlr98cFdW/wiqhPnfouH1YI8boCam8vbq1fYsX5QC9ria1vTBqtge9AfXfNrzy0SlzARtgZgk4rJzffg5nvoF3+CGqSYsPXiRjsz2puf0b/6S+znP6b9/Cf04wPx0x84+/43fJgJP+/RP9f+6D/bVtDA97ORgXVrXiSNpGFikQNJd+x2B6x76nkcHEesIjRVgvo0KiofRHTooz8nYzRsI1vROyRvVMy2iZYIqgnpTtPprVFq27ZGTsTxzYBvZiRGh9V/MKd2ynn2xHI6GhKhutTMrRiCxIGAsVpBLSPdL+YhhI1Qt71RnW3a6eeSbOt8z5toVMCaoHTfKBFRMyod61u4sXgjFCQ4uAFzrDGbETH4RdGKfYsnjxnrhUb40Mztpz3Dfs/8cCJSqDkx31dyzOjS+PqbV3z/k48oZQErtJ5Y2gWdZ0oX1nphBo4X13/Tjfly4rIu1Ob+u6EtqBj7FOgSaCFwfz8T45nddSAOkUqnXDrr0nm/njlV6N2Dip/cjiABs8BXb+5IsXM6NZbuTt1SjDfvTuymKw/s1Ugxo+Hvq+jmjVFBemdZFqCjEhmCsq4Nu5yhHjn3mZCNtE8c9AopRq6ZXGF/NcGwQ0yp80wSf9+rJE9/HxyJPx8XzAr7MRE0o3NE3r0l5chh2hOf3TJMkVKOdNkhIhyGPUs3zwTZT9h+RyPRj2fa6QFLPqEUCUhOWPL8FKtCDJE2ZVB1KEJU6Ct6Xii1YcFBCQrkvoVn6kJbm8vCVBhCokn1LJe4J17tadUDRntZ6XUhT5G6nGlzIViCGMhDYq6VdrwQzvf043uYI7p2iCNx2CM5kjCWXhFThqCE3Yip0R7O9BZQKu39O4JVdm0lTJlWI6NGnzQ3KOcj87Ii786EFEnMJI1ghpr6hnI5OXinVWRxjxMoaT8iS6EeT3Ba/bGtYlZoi7LWSq6FGBMqySEhQyOOmX7JrOd75rNnQ82XGUknom339FIIpkjckTQjOTG/fc+qA5c377n0gZHO+dUrV3NgaDAkZ4ImrDsMv6dMCBErlX6ZoXmY7NAroWdUKnOt1LWSQgYNhLKiFBYLpBSRtMcHtCvLstC48pDuPmM6sl4Weq1o6/RQ6S1Anoihcrmv1FKx/RWlPvdr07Ztb92lRl3Ec7NmD/jcmK8EGqEr81J493BGqL4ZzAHNg0uNpTEMO96/fsPb+xO9Z1QGQoJhiphkjvcnghnXV3tg5as3b5mPD6RdZI6VMV3TLFPJ7IIwL0ZZCstxZhiE/W7i5pCYpgHFr405eNYXBOq6+vYIsMUN+BITtcycz2fO9w/U5ejZWyKE7bWhnaU7nTG2QDYv9gZzeWDf7fj+R7c8ufkjzm/ecH7zioeXX2NmPLu65fbJU6I0Xr35Go2V8/17OAtzO3H3vvF0jBw+OZBuPb4h20rUQF8Fm2fyOqNsIJ/goIVhyux2I6FuhWyNlKX7IGh0H3SvlWjmm1mE66dP+OjzH/D07TfIVeLFD/+QK4v85Zf/dx5qJ6XAMAQ0Kils2aKtMy+N928emB8W6I2oxu2oZNMtTSDSQ6OrkIlQm2+4Ops3ZpMCBiWLksWvz77fCGiHYJ2qPmft5TGrSVEixYQm1SFPm7/IcyTN1Rntse3wa36STRraGuGx+EVcCSKB2tyrjIKF4BJu2xowCcTuwfVzwOm0gNGJ23vfifTWGUJiGiNjVEptxCnxdDT3IJbikpTNB02I/KSP5LS5iENiM77TJP5aKkj9TmMhIugPbrC799twF6fuCt50bnmgtjVSDgz2T+RRhtZ1Q4tbx7q4BP5vPGr/dtFi+u32Cvnw2cvQNyrfh0WMb6q6QTYk6PYLvOlCFVsa/ct3MB/h8OTX8O788uOxJWnYpgRyz/tNjtzNddsqfXelhGtAEb5Z1+ve3Tf+y45f2ixVa5Ta+clcnn9bOQJsws/Hv5PGi2H4sE0y1HHdv+He6QOCG7atl9J/8lNsNmSnsLh2vwdDmxe/IkL8nU/5gEH/tT4hfz7+uv/q1MGNqW6kl5Q9GRnQYSC8+D34R3uXFa6Lb6y+IzH8TR1mDdh9u6pUX207HzTyO1NhnzzROueJwI4YIzUGkoxoSAidIeD61BCpjyx1hRS2ZkBcfoe4Ht2CX1CtewFs0TZSkzgkAG80PWPKoQvdGtacHNfwnIiOm0M7XmxZCKgJvXVaddkH+AYSdRmAA+kiiQ7d/Lu/aXBD91A8DZ5WLhQET58XiYTwuCkyNAZaU4bUKbUDAyLF8efm0xlaBwubbNaJP2ZbOLGIG5ofswK6yxckgFhE/R+cwkj1wUgQhv2B/eGa+XyBvhADDDGxAmMauX9zz/r0luvDNTlELtapvWBtZZ07l9MdTZWHNtIloEE4Xs70tUGM9Fp4ameePb/m5nDg9XzHZbnw9s0DOWbGqz1dAiEJsXVsrbxfVgqdKSl5TByuJkIe0ZB5+c17ergQMapGQvGCifcXnj2t5MlRwNJ9Cvm4abPtnOnWOa8djYEUE1NOvL1/w3z07cCpn4hj47B7wnCzJ1lCLidy6eTDnm7Rccut0FPEqqESPWNLA8v5zOn9W0JfiVfXjOMNqiv94SXxcM24+4h8ewDtnq/TF1qD6eqARogpMOxGbBxYeqBfGr1UpHkeThgiIbhM0KEjo293psmlnoMSUqbP7+jrQi8NyTskBmKv7mcQuCwLjUCpFcHo+YyFgTjdYGLkIVMCrMVcymZKM6c+ruVMtogSYFlIi9Fkod+9oR/vaLsAlol5T9CMdR+amKxI3777aaCbMtsRqY2kgXJ/IqgwCeS8Y5HOGB1x3Xrncl4opzMiM2MWVAs6TGCR1DKCUtbFQRPSiV3pZSWuE2EEXc7005FyXiAqa/NhSQrJC8yQyTGQ8YBETRUrK1JxmlpzouByqWh+bLjFSZjBz6dhdyBE5XJ5y5oj5XKh547kQJN7l0CKKyfICQ07h8FEQfIW5tgqfbnQlxMpAq2jKROkEPEYCswlSaE2D1HXAE2R3TWm7r9q5zNWOj1EQh4JpTKvK33xwEdtAxpGvzIKXFb3Mqzzid6NlPVDREZvzWsADcSgjCo8bHJnDZ0uHig9r8Y8L6zrQhDDrvfsRDZvjWIaefnuxDfvT1wNymE8MGYjDyMP5xPvHwpjMK4OOw67HeP9O+ZWUFbK2ZjjAys78jQyHYTj+UipHTHj6dUVnzzfcftkzxSTX6cRkm7XWA0si3u6JAhaDhDUw8TXC+9e/py3l0rnSG3uqzHdim/zeAN3vXUQD2tNW9h33GXm4Rlhv+flbs9PzzPv3nzNZV2ZPjOePv0EDZ9wPt7xdj4SrJJs4nI80eLCdHtL2j+HXeA6bgMFXEZ4Xi5IAWlbiC8QU2IYBmJUtPu9x4ZAe/CIBTYUBObxGJICsynhyYGnv/NDXrx7jd7c8MUf/DE7i4T/8r9iaZXDNJDV4Tq7FCndyb19Lbx8KBQ6+ynzJAYOo3pm0VabFIwUxP0/W1FuzYeATYQu7oMVv3GhW92XbAunLR1NiSFCUb8/B/mW8qrJ1T5m6jK+7pEajxwF+qNfafMSGX6/3Qa2xdyf3Frz36PuaZLWURVXjrjCzj/j7oPUFpTQmsvtRRjipiRpnWEI7HMkCaBKysr35bz9En3sCry2NUD2nrG0lcsODHPQ0q+tDnskx4kSfu8zyp+9p5+3Rqd7MxKa49d7dakpIkgJWKxI8Q2PbO89vbnfTB99OorhkQlsniTbTI19A1/IJq+zKEjtG8NBkcG3Wr3j188akNqh2TbYfoRQND8/Xq/Yw+sPAbi/yaP2Ttx6Dl9V+HBVgN8bE/90qXzIMNp6um8leca/ntvTeensp1/+WL/SK3lzv0Brefsm+zZpQyB/CwSAz/bJv1T4xOHvbH77FQ6J30mTEk9b7z9941/6bpsZTXytjGxyLIVPX/zVRuu3cWy0tb9+SEjQ+2ZgTehua5D0N49drLUDI99COx4bYKeGfLwLxHDFYfTQvyABCUKX6F8M2BqHvAXpQXwkwKm65I5Osu59g/kXMph6s6DbI5k/vEqgNSN+KJa3AQ/uoej41Ai2LU1w8p33pg6KaGa0UqilUpdC3yh/tjpW17phoq6dj5EgkZQTQ8546G3YphWeT6AhuSlVPCdLtmbQTDFrnoQiHWlt22Car4O3zKHHYYaYuXYaf1H98e/EyUBN/SLo+mrbhiF+BzGCI8a7EVPmMB24DHcc10IMjd3VnvW8cDhcczldePXNNzy5ecY0DZzWGVuNsjbuL0ekdpJ6kG9MmTFH6lJorbKWGakFkZmPf/T7jPsryv0rynrk7v6Om6un7JdC7L4xjMPAoVQO1QjRqG1mvpyZl5XduOfps1teH08Ea4RpIKoQA1SLxBS4XBb22T9b1W2baLqF9vLhxt+6kWPcsjGUV8f3vD++40WBXVSG1rBlZdhdc3v9BA472jnS6+znj0RmVQiBeW6MFqi9I2KEuGPcGUkreUzEIaNTIowDNu5YFdLeiXZBAzlM3B3fka52xCkjGMXA5jMxDsg4wHmgFc+jCRr9JPbYdyQHunaaKjm5hl6by01FEhoTDJNvAwSkrqx1Za0zhAmN50274l4BUqDVRp8X0EzKiSA7WlQseJE5hIwUo5yOKA4ZieOO0gsxZ8Lu4NuK3TMyZ5rN9FRILWwm9eZgEhUsRGzIiBZaKe7DSIHhek+7zMRDQnSiloKuM2kXGVMkBYO20kMlWiBPmRgPSKx0CqGtDLs9dbgiTgeUCpoZ0kTaD6wK7WGh1kaKe/J+++6qG5FFlFZWOJ3guCAY07ijNkPIiE5IVKxWl8HmkSHviM8+QpYVGd4Rxsz07JoUA2mISB7ovbNcHrAGmjMhJqdgWsLCiEWPKgrDQL0caevqxZxVL86HgGomEugrDrcJrnxoZaGfzafApRBqBynuEQmBmCd2CIULtS2YQh4GdBoorRJbI1IpbaX2xlX0WZsBta5YnlzLHzMxJax2RCGpUzZLh9oqGhKVyv2p0mymmXJ9lUnZg4CX6lS966cHrsYd++yBlZd5pYVAw8OoD7fP+CwoTxcjhITheWeXywUhcy+Ru7s7vvf8munTa672A09uD1xf7dyf1DtB1bfSzeEueRx8oi1xa3pcdpPXkTBm8tVTrr/3GW1dnMzq6bYeaRAy0bZYByq0ikkixGGDnyxEjbx48X0+unrGP/+n/4SvXv2ch9cveS2BadiTdpn5oXCbkkNFSmd+s1Ke7bjeXdP7zOHJnmcffcHYE6wrXz3cMy9+v3uMsI8hMKTkm5lNtm0h+vfdOpoCq3WaCskCta5O6pTAi8+f0erfJ17f8OLJU+zPv+YHl8Y/PNzyPCi3NTC3zkMN3Ityt3Yua2HtDVOlj06ZtWqs2j3oPRhxCj78XBuaA4Kg1ZsaDU4wFYG6NJc60kAD05R9K7p04n7PYZoo88r9uzvqUrj0jqnRrRJM3NuSAi1CGrKXkNVVFy0ESt/iQQwPo40+bGzdly6Yj06DCsWglY5uIAbFJfcBIdTHGkYwE2+YRQkKCSWY5ypGNmLsXSMG47a8hvMb2H/8Yeju92mDsGeujeu81bxq9FYI3609/32P7u/nBztJCISPP6PyXyPq3kbRLWMMrx8khA9ZnRadGdCDF1DWvIbozRs92SjE4D/ncXyufRTZGq8o3y5cUG+E8MJMqz/uI414+5P3Hc2DcgXoE6iv9LC10X/xY8L3vvi7vz+/5HhslLDHfbnRULp0Pt0n/um9qxQcmfcooWQrdQU6u9OpcXNlxF+iivvlobQEfvFueYoj/bcH2x708R8NCMrz/cjf/nC/gaNXHGO7FdB3r2hvZpfwFJxQFjt93TSW25E+/ezbL8Rv+LCyQkwfUOpm9uH5igEhO/ABkF7hcoLpCn7DzVwDXs6ND9hwq9t7snXhsbDbjSQiQWFImSaBtmk/w5anE8SLvMdcpSqguDzOQtw8Ro0ubQPMCL02NEQqbcudMlozGgtJhWbq8hYTWnfvmfUG2IfgUzMjKHQ2VHivtO4J47V5ARseoQXmwIGlNkpv3uARSKlRqN7gqDBElx645tclpr13z3ziEV1e3bQvDcFYyoBod4mLBiR4sd+CetHkTM0Nc/7t++/eKN3AFuZN39Yk6AZ88AukOhq3G+u6IF0Ycuawu+Z8njET8i6QTZBWub295fz2Naf7O54+/QG3UTm2wpvjiQFHdgdTnmhkuLlhnAZ++vbIsJGjRhbKvHB1uEWiMuaBlITjcuLt8cjTanQJlOTp6ocx8SLuPtD8HpbK+4eTJ6xf75n2E/ROyAmo1NrIY2IaE8f5gWkSpkndfJ28yAEwqQQyKy6rjAjD9n16e3fPuh4ZxJgsMbaEzgXCBaZbRJWw37PcOQbcCXsRhtEJP0G3iZpLMfNVZtRGCpWoRhyUNoz0kLzIigMtZFpcqSlTwwApEnPGlkpbF6xfIE8EIoQBtYq0lZAUI6JdkBYg+sa0m08yW/dw0ZB26BAJKdJjpMfRt215pIdCO82MeUffLVhfaNXDPGsImzZdUIOYlT7tYclYXxBJVB2JvdPkROtnRxj3SNeC7gbi1RNWS/S8I+wqss4Y1WXMJvSQvFFC6THAMMK0J9SVuDtQVqUPI31dkCEgIaHSGHcBkYkxJ1QC5QxdAkZA0uJ5fLqDWOiXSJ6u0YxnzjTotRJSomf3sSxNoVbCMKApgQR0ONDKW6wX6mWG4wmWmWHYk652XI6rSytDBgmUXhxFvp+QwxN0f01dX7KKkcfATf6EXVuJ6thdK4Cs9M0TqcGBGzEMqESWUkndGIaBOgxITJRyhlpp5nKVMI7o0rAohCH5AKct7kucK7E79S2k5IVPEnoT8pgIvRKHxMLON6NRHH4SEkkSgwWqNda6EsK1X3M7NOc8e3KCGDFEhtiog0NukM5xLrQKKe+YcCnV/amiOnO1S/SUeHc8Unvn6fWej55MDHnPpIXLlsWGqBfUJhymHR9PE0ttRIGlN5Zf3KMslNZ4/bpyenjgh5//iI+e3TBGI6fk1L++EugECVSC+1CCUzLVNtDPVrAFM1oIDDESw8TNkwat01uh9AJBGeKIBt/Wu+Kl00ulGGiYEBHyAOW8onngyeEj2vHE5fye12/fMzfhxe01FWOMGcsj0zTwtCXu3r7nvFz49Bbev66cW+d3P/mIW92xPCy8//GPEWkOLejdcd5BGMeEmtHUAUZWZYNhiEdPNMghIK3T1+r5a3FiNzznD//BEzRm4pszb//iX/OjFrlNgb1BL8YJ4SnKuyCYFYoJU0qkrIxZSFH8WqhKVyXuI9dPdogMLHMnD8ntyt1l7Wy4fmuVu/d3nE8n1m5oDkzXB9L+BlkW0v6GJ8+eYaUS7Gd89fMveT8XqjbSEBijMsQIQ0f3kbgTQhRai9g2AHzsgSMQNfr90xx8slb3zwQVNG7Y8QVs7VCNbkovRp/7toECDEI1chYOW1ZjUiNGv6e3tVGrIZsfJ11OcPdzb5bcJOXDfhVg5Ou7I/tnB4846f3v6lT6ThEQoBZvmHuDOKKffOIKkw/U380Oo+JbubAVD49Sukdf9iPVavtZFqOn9qHMffzvfYnhfh6NLu/7VpbXtqYIb3zitojZGO+PKwfLuJd8rX6+XHCp5RjQg1B/8qeEv/+fe237Wzi893HlTlewFZ7vBrB7/7d/Ren1uODxV/z6oRw+ed6PhL+93v7lzVJvfPO+fILonzz6WPwQNnSWf8gknuzS9mf7dtv3mz40Pu6NXYL35Z8js3/rpAJ0pKrTPZrBaLB29NMf/uaake6IR9mMZJLy5u/yf+0UN5+iYwXWeTMG710Tm7cf/DUY5P5tUsi+fRG7CT+7X3zqvaEx/RuzjSDiQojf4pttu8B3UWKInockwTdG27Q6mF9oO+Zp2u2M2GMI6cbX7YZYd7ldFLr4Vq11PFhTzKe3WkE9Od5qdcqPqG+HQnPMd3MpWzWHivTuQXgOw/HpdWjFJ2nW/GeKn69BHWja+8o8ewZNDQsxOIQiqiJBXELVXQsuW/Pkv8/Y7x2Bm2IixE6rTnrqrESLSEreRFn3qZ24CVasurRkCx/sffuyi6/LBZDm1C0TvxB1E+Z1pc4XkuzYTXuGlChNWTVwmJTTu9foMDJc3/DmzSs+++EPeDKOWK+cTmeuhz3WGsd55iaNvPji+9zPZ8qrO3Z5x5jgqi/o2alI0hv76yt2hxskfc3cOq0GNAptbYyDkAM8iZlqsDLQTLh7uHOMcoiMKW3ZWEqp3UMiQ2ZpkKmsiyfdJ4H9EElJiVGp1r3ALpVujaQJCXDpnbvTmSxC1oFgFSsdi8J6PLGcfoIlY/dkghgJPbCshR4iEjMpXraYM/cTVSqK0VQQawRT1nVhqcL+yTUNwCLt4UQ53qEHAwlEUU7zGb0UdtZo/UQrK9IUaiRlx9DrNEGNLvHQ6I05wOD4XVXdtjUDITi+3+Yza/EbV9jtkfEWWRsSIrLE7frf3EAeFNNECpFaXCojOW8h0wN1rfQVQMm7AzEoy+mBcv+OshZSzKy9cnxYGPH3U6XCWpkvMyEfiLsrQo6efXM6+/UtqMM+8oRa29C+Ah3a5h9NOYJELEVq6TQbkTTQe6H3FWsLSPAtRHapq65n1BbMfMPecCOxpsTu6XN6bcRpZD0/EDWjg9GiQPdMOwvJ49ViJuwTfa1IXakPJ1hBpROGkeFqT58G+jrTyplyubD7SIi2I+mIlSNtWQhxIo87GPGNrzqtbEoj67xSLzN9NcanIzJN6DhgzYuI3hqtLMSQaatj9EOE2tW3C70T48CYPUOqlcrSjDhkQhoRU9riBMkhJlY11mX1qXv0n6FH2lqZz2d4BjlEB/KY+/Po1YNkUySvhRqUssVV1LVyXl2+F4eR0iu2rlwuC3fzgK4rr94fsd4Zc/amqFWWDnNZKCjNjNk6XbtHEzRDUdKWd3dz/ZyF9zwcZ87dsO6ysByE3RRplmhdUCJR6jYAFvep4vcqwYs8Nd9uODtIsTAx7Pz6YnhjlFpBVckxuTqhrj5UE0WrN0uEjKkQrTPeTjS8qf3D//Q/4e2719z/6T9jPV14HTpr8W1ED4kvfvdHXP3hc/4f/9U/5t2715yfNJbLysuX39Bt5fbpp7xd3/hWCKNt90HBpaNTHkBcZlhF/LNOE0KnbrAjE883ah3m9Qhy5jDsyHmAh5nTn/4Zb//lP2fXjd1qnjMqwmjuPbrtRqCzux542EVigpiMw5AZU/briwaG2yv+3h/8Hpdz5e25cX178GL4kSIsinbldDyy2E+4bwW6Eq92PHnxgo+efczl/R0hZw7PnzAwUt+e+MUvvuS4FFYxJlFy9BBbcoCs6BBI0UVtQaNjwTeFharftx0galiDde3UpqCdlCOqngHUF8OWRqudMhsVo1alNyfqiRo5KBqFXp0cGzVQWuVYfGt9ZUIN2yD98rXXtN0lhzw2FiL8q1d3fPFkRwhgIp43x6+pxrVN4msNQia++IGrnzb5mG1boY6TBO1RVrYR8T70AsYGXtiGjam5B4mtFgUekd/+sA7ZEJXN8uASSFk6NjyGBvt9w5oDyEL3YbKsfmV+VL7IISKl0y8VmSL2+pXXs7/hw31d3gx3cQlm2JYRT/eZbQWxbQvhERm+vVmg8e+9ejd/0n54+Itf9li/tBJvorx/f7799oHYHtyNdmwXLYAnV6NrKdWXdb+dvQ0udQoBeqP85M8Bl1j1jfPvF1o/KfQs9J2hP/hDPuwef92Hhm+lYlb9hBW+nVZI+JYUuG2VHo++Xvzf9b/5a/+9nsq/ZdUnqtTugbZ/cSwgeWt8H1GPvub678XCubh/JJlSq1/UAplaO9GEuknkmlUn4ZinqD9OjEQKrW9Tv97ptX2Q2aWUvEfbgldt0wkbgrUK3Q2oZt2peG1b7Xcn53nUQfCtlQE4VhRAUtiM32wXGEO6UVpBgwdShhAw6bTVZTlsMIYqjdCSh2Sqy+i6KUJ1v1QtNFx7fZ6Fu3fvuHn6nChCaYXYlYJ4ynzz5hQ2ubCBtOYhthvO1LPLPHwX8Ndvj7h0NlKfB+g2qzw8HMlSfAolid4qEjzIMycl9shwdc3y9i3H4z3pcMXVuCN+/BHjsGetC8P9PU+GHZ98/BHry2/YjYlpHAmi3MqB8v5Maytqukn1Rp4+fco0HTy3ZzmTgxGzP+8hRDLKVR64dLg73vFSE89vDkyj5/WU1alYZondmDCgmHCeO51KCpH9kBhyQjSizb0/pfk58uhVOC0z8/2Fw1rZqbklXIFWWecLp/MDRYXr/ilp3HGI0elIOROaoa1AKwzS0H1CWqLWjljzm/M8IwZLbQw7lySJZqTOTm+LQmKkr5WyZU2Zh19R10LoioRETyPBFNPBP+MAxQq1gvRC6j4xJUaYdrQo3vRYwdbiMAMXHpFjQtPo52tIjCSqVve5IUhfvMGXTq+FViO1NqyKe3DKERl35GEkDINjhOcjkLEw0brS6oWyHkEcIx23SVsXD4ze7AqE6OG9rAt1u5aZgMaBlEda65RyAeuEacA2dPHaL37D3yRSNUacS+7bqlArva1ob4RqlH6hW6NHkN5JUZmmAx2X07blgVI8D6yUlTxEhgQ9Tsga0XEgHA70FujnQp3PLEUYkhLyiAR1X+PpAVs9gTFlRRb3GLZmlPNCnjKk5FJR6SBxu99WrMxYLZi5Ub5jxGkiLPOGNhZYV6w5kl1aRUun5QEZbz1EOWWXQrWCFoMyo+7c2Lwem6dzg9eIeqGPRJes4g3Vw/Hk4cEh0+oR6eHDtUejEFYlqIdhLzSidEozWu3udYqRkIWGsfbK+/uZMXuuzv4wsNsPaO9Yf6BoRFoBNc/46crclNIqAW/SzIwU4fr6mjfHB+al0MVR50E7u6HTm8AW79m3OIi2ScLNoBeXQjdraPPGzCW6HUieWWubl8S2zafjCtxnYUJQj8Toov4Zmrm3thfWtbOfRoSKSuTzL36Ht3/8D/jm3Xu++uYn3D9coBrTGBmsc/vRR/z+F/+A11+/5f/9X59Yi7I/DJyPR7785iXf//4fuK9kWamr8XhV92w5ZRwSEaOJD4dcIxwwUZoIwScz9GgoA9kq0IkxonkgfPOS4z/7Z9Qv33K1CKMKq7q13fOcGvvu58TzFwcuP/ghLTjw4uqw4zDtaG0BawyHW/7wD/8e37x6A29OfPSDF1gt9Ka0DQw0BuXt1y/5+utvsDgiUgn7A7vnH/HkxfdIcaS3wqyJQTMpThSEpXb/VGUl7jJJPMS2rwLRG7Gw1WyaAzEYKYvL9rfNR6+GlU7IwlqNau6TzTESs2GDYQv0EjhrZS7QT53S3PebVAmjIFEwCx423RsVpVW4SOOJJiYUacJ/5+Er/q+1+D05Ji9IrIMG/vztkf/Bd6RqUdt2Dv4aqtxHu8Vj7fLFHyDZoHy7MTG1bVBrSFFkfJTB2be1E5uSio5WxdIjOdj9S+51evTvdLcBbAXiY6NkdBjw603l8QV/8DORwWaDHJAMUgy5SchnN8Tf+RT9/HP0ey8If/zfxMr8Gw+mfVRrqbn8Tlx7SAiBj64GvMCEv0Lw/q4yjs7r9+fnUfXX0CwhlLmOmw7KbxSPni57fGBAjN0Qyd8x5/9Wjk3zCTin/uUvkNI/PAfLvkmSx7DYYrAL6Mc/8C3Ob+p4fE5OlPB/DsGNvY+yyboiMXuD9Ah76O0D+OHXcfzbUqY7bpxVM358rrgMjw8nz+MffhAKy9oJqSMSKFIYzP/7WgprF3L2MEgnV65gtq2phSCPOxLfEvTead3JNaZO/gl9yxKKgdyFFvyxU4wIruvXFFHLdJMtnykQQth0yMFldc3c2Bc8+FJidr17ctnNo2I0djeLigo5RCpCS8tmwQv+/rPlF1n0TQDiUzYx2paRYluS99vX73j95hfknMnDnrKembIiFmgaaK1sGy0jSME0gQirKUJBqiM/2SAYlUCUbctEp5t6ppMKKpGYMpd55lILabcReUpDk1F7YX97TTsW1kvlsLvm/s1r1mXlxYtPePHiM9J+T0N5cn/HuN8BAdHAbhwZJZG1EjWxxJHLWunpmvpwxGrnyZMnpN0TLETK8Z6rcSCZcakNJZJi5zCN6Np4M594z8iYR8Dllq13D0ztMMTApXQsBC6lYhLJYyInLygeBx7V/P8k6IcQxbLOtHcPpIcTqu8JKaApUteF5WH2SaiO9Hxmtxfy9YgMSswTtVyQ+YxYI2nD4ohiDB1oRlkVK4KVlbVcOOeXWM/UYSBN26b4fIFyj10GxrWg+yvCkLC5uYdoTPRwoAyBaIISqGWla6NZZy2NPC9oa6Sckf0OhominR5HgoyEMADBm5gg9LrSZEFZQBrEyYOg+4z0Rjse6VeGNkMtUerIeV5YXz1gvWAUgjUkg2rDJGPxlqAXMPfxxVgJMmPz6t/pKRP3kSoD8/mE3J0ZpsiQOmMW6ipYuUAf6U3RmHwj3IVymtGYOGGEIZGCsrbuHoycvfDqgayedxIQajmjofh9zJQ+zy6dC8Ebhq5oWdCUCLoj5Sdoe4/Mrx2TPV0hwVxuiRJ2O8LugEqkjyeO7xfqesF0ROczy/u3rJqQh4WunRyUkU7rM2XtzJcFLQtVEj1F4igE9Xlq6wXW1UNDrdCl0b3SRdWvi6s1QshIPSNAqd2lxEtHwjXx5glhHJH1gXJ6Qz03vx72yno+YUtnd3tDGhK1C8tcQQJ5mkiDsi6Vbo587qXSlsW3sSmic6dsG3AP2IZFt9juzraJ8ZBu96X4RtI0QoI6z5zPBTVllydudhkZlLZCsEIJnVYWzrOHTK8mHI8rgzZ22WXDrS0U2wYH9UyPnf2443x/x7rlKfVNKu29Z6O2gAYH6tTaiKrb1mHzYWgC8eupSaOVRtDgwyaNSK9EEx8qdEW2uaOGDCYUEwId7V4MXg8j61xptrrMzwqf/egH/MPjf8I/+acrr9+/Ig3erCWpvF0XLmng89//I/7y/R06jNx+9IL7L3/Gz/7Vv+Szj58T7xtWV6wveCaNuRRK1KlEdMKmwNHkQItiW3ZXmDzzLUDIid1h4PiwErIR6gV9+Q3zv/gxYe7ss9JqR1pnMM8QLAHG1vn+LpM++QT9z/8zZp3I1bh6cmA8HAg02jy7/DiPvH537wTXYYSYKWv3wPMqQEDJTkQVxdJAk4FKZK6CpoG5dpbLSqSzLDPVZBs+GiklxiExhMBaGpd5hTMQHbIhkzLtIO8fibwG4hslax2KK1A8EN4bqN46a3dqnytSjCLi2U2G+9PUGMOWPSV+x05iDAhqgSqdbHAYlKsVUml8fnoDbYVpD7Vvk03/fH5xnr+Theg+MLZX+Xc+QtwGpl6P6kffR0Kg9YLo40DB64HQlT64x1E2WbSX4O5BkiI+tIlbk4AgqrD6r++9gTVEgkNe2uMmqoF0JAlSfUBr2eUeIh07JNIPnxG/+BR58YLw6efIx58SfvQfYU9fELYIHdaLv57hsJnNfluHX9swaOKS16sp8aEp+tCrPP752w3TZW6HX4XV8Uubpdg7b871e/5hPj7q1srqVmF78AzPrxJ1M5gF5MOK7Dd6fEdK12nYz3+BDIFWKzQ3qDEFTy5OQFbi7zz5jVPmHo+//vr1O9CGRziFfrc5Gg+/1sf3S/N31JqPBlp8qv+zGfwz3SYpbCvh1viD6Lk+GnyyMZhjs1WMIJFKpZRCzplBfbLV/ZLF3DpjzJ7NoEbMRm1e+Kk4LMI0kESovbnfJUaG4IbTBliPaHfxW1CfOjkAYEsurw1V34gl8XwFaytdA1mMEMPmM0hYr5i4wrHFvN1gYSBRg9OsfA2u7sGi+UVfvLCvxha0FwgaOVB5WDuv3rzkz//NS66efc61nTlfOjFU8j7RNWC1+jQ4GE47EnxWC7WXDYleMHNpY1DHWJrJpls26AmCIVYYYmK3v+LN2zuOb975pH/MsK4M08CCMGalWEGtc2kFlpnTw5H99RWqXohMT5+4lOkyo3ahS2e1QkDYp4FzgLVVJ8idZ2YduL7dM+xuPU03KAsVLTBGoagx6sB6LgxTRMJKq5XVKpGA9UDU1THUQ2KuRhW/+UmvzH1mlxNP0rjtpJ1cJVQu55Uk3WlZfeF0OqPzzBPrTOabDuiEPDEchH0KHIYdIQ0cciDomXKJ3Dw5cJ5ncjdPjxfIoo6cbwW6MExCnxKXtUFfWeaK1M40KqdLZZxGynIk9gTdPXNT9C1hzBlJwlob2AU7uqeoa2G+VDIDtRbSkDnPnV0w1g51XRjSA1RIO7Bhh+WBJIE6r14I+TqKFEc0K5oDrCdEBmItSB5o68JaKsPhllYKIhMyrrQ3D95ETBNWLvQi1O6Bl0EObhZu1SVUc2dtnWFMtKaU1TCZkZBp85l1NYYQkGmPqP9cX1bybiCPAyxnSojk20CblXG/py+F8/lCLZ5ptBsHwrBDHTXB2o1RAgVhDBO9LI5gZ6aXSgwZs0o5nximDKVQ6tGLGWvMq/tCpBenLSanaVnegEPi1wSN2bdXS2GplRAiIbtYKhqgDoxovVBrZ9jf0BpoHklRkf2OgKKnE806PQTEOldj5DxX7Fx9I3acaQj9PLsvatwjpog0WquMKaHByHmENLDWE3XcI31lUeja0aWi40iVQLjaw/sjeXC/RglgcyNoR82x+0E20E1bGHNm0UjURm+dcT84KQ4orbHMR+ge1F17J+dMLQ20OSbajBZHz/vpkZvrK6YhUjqQGr3692WlUS8nYphYyJTWKOuK5BEjMHfz8Gap1L4yDNckEtO4o5TOvFRHRGl3lYFugaPNr3sx+KbOawlxgqpswfLBZUtdo0NTrOCQJJcUuaQZMG+kAg4bkC38urYKajRrWAzYihPhQuD26VN++Ed/xLu7t7R/eeZufmAKTv66f/WaIJn989/l4y/uGBI8fbbn7mL8/Ksv+Rf/r39JWhZOx9cobfNJKyKB3S5wPWTy4UA8nVm2+6iNidwnz4dC8OHlQBBBtBGSQTHi6Y67v/ySea5M4lsXVInbvTybXzmlwGQzO1sJQ+bpk2eYBfL1npvDDWlQ6mXBCpS1UZsQhgMaGnN16e7NtOdEIhDYnWZurj/jbikc1wtDV8qycjqfOb67J4w7OoH73qgN1BpJPeqjqRCnxLMf/ointfL67TccLzNlnikGsnYucyeoETSxmjEbRDGG0cNS7UMtCRSYK9TmQ1tbXarcaqEGQQ7KsIfjLATtJFNid0pa70oLxpQEuYMxRb5XAy8GmMncvHvpjdK8wBC3cweoC3fn6oNOHI5SuqPOfy3HcoHhOzXgdIDfv0H+6dvNb4dLGNeNWNgNCeKEzfJIovN63GL7MPc2/D7HB9uQD4FJXjNLC8gGQkYS8jQRPn+KfvEp4fMfwJNnpB/8Abz4gvC9H8C4c4uJbrEqIf7N+v67dfVvmIT3ePgGU9wuskWNrKVzfZX/WqO0/c8HfaE/97f3y/P62Gz9LccvR4e3zlLKzn/31gFvnayv88L2DAL7MWw+HMB8ff6bPh63MwDaQH7vDwj/6Gv42Svs6xmpPu3rSX21KYZ89pGjub+7lfoP+Pjup/DdoODeG7+oj5vB7f9t5CC6cZsD45i3AhseaYJKQNTcy8Ojv0iJ1hFLWBHEOlECXUHFiMEbJ2uRELzz7+bvfcBT4wOCxISoktUFDGXdCDDfMTP25hIPcbMUKivNw1A2uIJP86ytSHzc5nm+EdvNV8G/8NvNxi/I8YNkTzUSu5/j1TaGvwRSd0mEmLL0wp9/+cCbu8qrl2eOu0xTIeeVYZiYYuCSvDFynGXwTIUNcqniBXe3DSneq8vN8KlZ7Ya1RkzRvSzWSKFxyAPvVbjMD2jKm0k604oRNRIGY2BiPs3obs9pLXz95jU9Rl6kkdub5z6pnRcu88plmanrQss7umTm1jCiU3UorN1IaY+kkRB3YIsXMlaA4MZ0CZTmxYGGRk7KasZaDJVG7MbaXRoQpSMo89qJ6gOF3jtlqbS9MaTtshSUtbgcakiOUV9m4+3dPUO5cH1jhJIIzceHcjtx8+w549LIMbtW/1wRTsy9Ec5XSANNO6xcaFWJqwdWG4FIpeeBuJsYaiOdTtSLT+7b0mjSqGGENDkJMnbaWhwDD464Lyt9Xb3BWBfK4rAZWwWRJwQCOkRiCDQV6IW+zNTopuMohkrGkm97QmtIWlyHXQphuiE+rahVlnffECcjhhGJA7VcXCaYZsI4Mu4GJr3lUh+QXhjD6M17O4OdIB1Q/PsBYF29AOnQTYiS6fUdRTtRKmIVWxtzF8LVCkkINpKHjATQwbxBiRN5D+lGoAvLeYbTPc0K5EyaJogDsXaWJVBbYYwBjQdKHmjl3nG5w55yukNK2zJNOm2NUIxm7gG6FCO3jlShrVDmgg4RHTM9QGkLc12oc6c1w3qktEarC3G5MGT/LgZ1ya4EJe4HhiEhaaC1QBh37oEaElYXNOrmJRRqUtRgkEDoBRBqM5b5wvnhPU+ub5AcCRVCbaQmxDGioZPKkWoXBKGmAyFfPhADVQbiboelhNoJZaFPN2irhDpjvaIpcZmVNAZ2acCCS50GFCT69N02S0TDtynds6zMoKtnD6bsBvl1bdvGPsDgMuI8juTdzouR2tCQsdjoyz2Ugpf3HemVtTRKEwJGks6pdBZp5KWw753K5t/NggRoc4GcEGu0zbOpqtswz0EOIpuU0Pw+Vk02KWDfcNGb1O2xWRTfNKSOo6/pdPGmsNaKdaMHJ5oFAzVFWkFbp4nnU8XdxEffP/CHf/SeL//1n3J37qwhYmvHLo3zw4rsn/C93/n7JLlwvb/l44fCL778iv/n/+UfM4TC0xg4DAMyF9/aBWPKiWkcGHOA7qTLIBlR9zNa61ivVPNryaPneayBXu65nDL9WOilsJJc+t7dr6TamXbQT0KNHgYrX79kd/6G+vQJbZxIm58OEcI4kLRTl3usj6S0YLWgDdIYqOmG68OOwEDoiY/eFM7riX730kFKlwsPrxpvzzM74PrmCUN3gqMvKYwehHNrDE93/O5//IeEtmf3Zz/h9dc/4+7d19wvBa2N1pTTXUcWl5/OXdCcEGnEqCzVPYvBDHpnmZtndXUjqOctWVdIhl4FcopM50Y9QS5KMqE041ILa1IOU2aqgbEY35uUTzK8PlaGuvhmKY88ArgeMdOvS3MU/3ZvivK4mfg1HMnrV6ur16RpJH7ynJU3yCj0LjC74kfUsCxQPdNI1IcCok4uhLA1TviQe1NUWW2wF+TZSPzRc/jh5+jHnxC/94L42RfID/8YefqZ1361eCM0Hv5GI9c/2BhwGe5vUp31Kx6PC7/Hvk1VGSLs8iND4bFXYetNYPsX0IXL2nY+lP/bX8svbZZKh/tzufZ99uNa7bF3/Q46nM7tlesTVaBWI/4WTEsf0OHLCYaJ6X/2v4H/yf/Kn99ypPybf468/pry4/8P/ZuX2OvXhP/oT/5mN/8f8PHvyrtqEvgv6+Y/649cyce1rvLZzvX9pmBNaLZ94gLhEa6g7t2prXEuK6U3yuKghbVGhmHaghcDwaDFQAheQLfmIbTerGxBdWxGw96cIrVh1QVHcatGnxA291z5a/PA3CBu1tReMdUNx6lO8bLNrLltLUSir5/F18xNbcu6MM/62Gh3QZyi5zrDR6y3Uk24LJ43M+aJN2/vKe87437HLgb216DqobOhK1U3/xFuXApNPG9KzcmBBFSa6/E3nxQSEOnEmBBzHGXIA1e3NzytHiA8n09cLgvEioYJHTOSMztR4tUtFjz9nNo4vn3N26Ss60waBlSMu7tvOF/uaaUy5EjAaH1GY2OYMtaNda3kNEEPYAVpBROjifuoyJmQdrT5TGsFq52rMbHWTOuVHpODhWAruJTWGnU1xthIOdJrpywLdEdoP17ImlSkG0PIbksM8O7hPfpwpIROSJE4TFgYIU9YDhyiMsQAbcVGHLbQhP5wj1qj7Sc0+2fZhky9XAgbIQ0J6FoQE9LuCmLBzitVxMMxY0DK6iGk1VjPMxcJhLQS84Di91OhI0GYUW+6gxG1UIDxkD2iuTf6+UydZ5BIqxdMfANiekOzynp+cI/BBlShNKyesNBpvbk8Lw2gOCQiDVQya3GUfegVNGBWWM9v6avryJsFwjghdUXmhUd3tZphbAHNAhYHkhppiNi6IIvDRmjds3CiQsjMpztS2qMxELJCiPQeyCr0fKGMidzdJI8J1mdquxCs0mvHxIsAHUdKayidYIG11s1UbSCRflkpSwHplLUgOjJOgwc6TyN2fqDMqxM718aQM9qFOIwMeaIXoy0zfTmivSMaiNOADiNmwnrZAC7mPp6WxJudsD3HXqkmhC4uNbZO2IJU2zxTlpUYk/u6Yib0Tk+RNCZst4MeCFOmY5RaHNvbGt0Uqys5jUjw/Dkrjd5nWlS6FWw50VtzaIipiz2GwDRGLAYeKJR1xnYHssLcVlqf6M1DvT8MvcyHU1Y9NDuG4Ndh8a16TIHSjKUo18GzudbSWOeZOA6+ZYtCtcI0JMqqlMV9mEkTxIEgkHMikwgS2V1dcf+w+edL9WttdPomrXpumwRMhSR+LodHD6eoD4MdH+rnwib0V1Vad1kROCiIAGtnk5b63aVvkQ1BZJNvgcTIw+zZW4c8EmLjWCu9rpgZu92OcX/N+tVXRMmgHesj7y9Cl5m8u2LKE/NZ+PijH/Li+Zf8m+OfEgdldz0wvDtvhFC/Z4wxkccrVCNNg39nS3dvW+9A84FZM1pfMCK1XYjqMtzL/T3r8bzJKg2LgRZdTHkdGs9/f+T4ZzP3i5vxxRrLw5G7129Z7I7bj66I8XNimDCd0GBYyCySaUkwGXl6c03eXXN/hMul0cqZLgNPP/mMpc1c6szS3pHUCMsFO94xrwtjFC4dejtv4aDCkBMh+vl2nAtXY+D5i4/Z7wZev8zku/f0y4lTW5hPlcscSAHMGmvq7EJEboW4DT+TCgThou5Bd2Jsp6BMY0C0ISSu9rA7Knfn1WXR3WWQIQppVNLBc9nyG4MEMgjtaITjHdStWeqwhSKCwZ/N6yaT34rmX6diqswQh79Sy8pnL9Cn/xp765l6j2o7AWw1ZDKvUQwYnLDKuUPshE93hD/8FP3oY8Knn6EfvSD86A8Jn/4uXD2FmMFcJUMcti3sd17P8J028LFGbtXtFek7dLvfwjLkVzkUQOWvLAUkKNePgAfZIHDfRYdvcTKYcX9Zr4vpL2mVfoVmKSjcXfoTL6YfyXNshfVGwxABE26uv13B9V8ToOCXHuvFsbbDHpajayWjG6otj6T/xn8fYiKW2Y1085Gu6idBLW7k+w/8+G6jVMyNpfao2Wz4Z/nY9MrWegt8Mj1OUNnMkZ6k7dtDN2hKikQG1vPMw92Jh7Vhm37a5MLVpNxcT0xTJkbPuxIpiLg3p4Xs4XXgz8GaFw8xoK0jvblxVYSE53akIDQUWsesYSEQt5VvDBGrjaDqF4Pumy1nKfjkPEj0RmvT8zd0C9ITPEfJWzZRRcynm2HbdHV8y3M8HXn7zWvQkelq4N155ris3KzG8zyyPlnJQyBrxCSh5unmj6jwx8mmiBJt3EIqXWPr3gFjxMN7k0LZQm5jDFxNN+5dGHa8ef0NX3/5DXW5MO0TbTXGEMlx4nCT+PrhiMaB1hqXtfPlq7fsTheGXYIQeDi+5N3DjLWBYQOT9HpmyIlpmgh01rqguDm6ziu60aWiRJoIWYRB4SKecWW1cEhXLHFirYVZ/X1FjdR8WwY+FU4hsR8HyrKgrB/uCLVudMvLCuqa9SiwWOHlm9eMVjm3EZkU9jsIGbGRUDsyBDQHbGmUckYkIXH0c4UC6QYhI2P0DWldvGDvTlmKQZC8Q4cdY+ys9gAGVguURF8KpVaaVea7E1QjTAPjrhLHkRASISRaLwyjQy2iOXK3L07qGvZ7asNzwC5Cr56fYVYolztEM02hzWf37oyD48zXB/rDe+KYsTHSm3ApjV6MGA2LGdPkVLVyYT9GLI20OhOWe6dN6kCIA3GILOtML+7hCMmpoXLx779FZdzt6HRyCti4YKHRSkW1U84X0pB9Kl4LYo2cszf2zViWk2fZTIkh3xKr0ZZKKE5bk3ZmICGS3eDeZpoeCOOOiCDtQhrP7mkJidYKvc7UuqIpELS7x20aKUGxaYfur6jzkXo6eSN0uCWEiTSNnuNFo86Reu6UuqCaEN2RpoE6F9rFA3KbVXJ0Uleri4dSr3WTXnbo7sGTtcEwoUGp64VWznBpjIc94eqKFJXWPY8t7a+R6L6a5TJTzDOYrKy0vhDn2WEac6GKh3PbWunDROkFbR5WqjmjYaAp5P2A5sBSVuRyZp5XkEBKiUKltEq3gRS2xjYmYhBaFzrNM3XMqW1BffjRW6GVRl8afR2Y55k6Xzifzwx14rCfiDqQQ+Z6N3DfGkErkiKSMk2d+DfK6gOiODJcdfRyZl0q2QJTGsiDUhehNOi9YH3dpDuuCli6E/Gkm5PsHJVGkL5JjDp5mLxRCuZBpo/gn9Cc9lUXp7QGx2D35r+vmW+sD4eRvoWV9oqjqGulNeVixlzcK9bsTCWhuxsKkdev33B1PdLChJRKjBO/8wf/gPfHB/JuZn8YCOcviXbvBa5ATk67tNaw2tAhbJaY4pAjMw+Jr4W1NB8g9UCUyrJWzvMdC4aUwBIWzAJLMcwC6Q86T/9kR3uYefOXAqfAGgaKKcf7B86XBWJjevIxYwByolejxuj+ZVZ21x9zc/spvVaO79+xnmaSGC1k0s01T+unfP3uS+rlSM6RaS1c2cplKZSHyGmu6HLyoYL6kG4KkePc+fLr93zxyZ6b57fsrq8pKVDHt5zf33M5vWG+vMWax42svXEx38Z/EvFcIRO6OWEyJmHQAM1Dc02UXcTzpJpw2Pk5vvx08cFG9HNinxIlg+x8q1pPjbu1c0A5AXo88YFa1uzb6jgk/oyBEB0cQveMvF+LyKwu31Lj6rLJDZXw4jOWtx0ZBFZv2OxZ8HSXCvJiIv7Ox4QvPic8e4p8/3eIX/w+8r3P4eq5f48kOMBBoheBKm5YlC3P87FB6g2z5vmRj9K5OjuUSyNKx+KwqWK2o60+xPgNu2x+lUO/s+Wr4IHPKNdX29D7sU95fP3Ad4EPD3N9It/SH/6dxy/9vEWFh8vy9MPaSh9ldy69+7CuBK4P33adj6GSv/EjT992lMPhA4HDsG9JHG31RilE2N/63Ho9ofk3jzb8//XxN3gttv3d41ne4uZVUh5zhfxEqjwdlJBGQu+0YGTrdPHVpsfXRSx0so4spwtv7xben2ckRpq65+X+obGUp0zDjtvbwfNiTFGr1GZbpk5wL6VsePHogAg3xfpGytXrj1OEjFIJaTMrA6jfWM3Akgfmqm6/g+Cp3hhbzB7abUOAqpsZecw1sG+1yt2lGSIBlc0XoQaivLu78PXXb1kK3F5dcdlob6VceDmfuTkeubm5ovXmIZSPn0JfP0xyKurbJHWpY7PVFyrbxpiwSRG7od3IIlgX+roypMDN9Y4YP+bh3ZG3b1/TuHCcTzzdHbi+fk7Iyu1+h/TO5TJTy0Ivlfn8wHn2qeFDXVnWCDVSaicLlG482Y1MQ2RZzxyXmUpAw7DJMH0qO0ThdFkQFZIZa13pIZCLcDMdqPGKL7956SbkIAxE/5w3etqkyn6/5/ZmR10Sra6OJO9+fnZVLotBVPKGwn55f+bVqzd8PmWG/RXlED2JqVQ3p457hzkGRcdOTgm93NEnhybEPCH7gbIu6BDJ40SPB/TyQH/7hrYsxLRHxUhUak5oi0gPyEVJEeqpYOuFWjpYpZpPg3uPtG4gC7U01stKFCMPI13MqVdtcd9gHhCUVg7U9eLBrqEjGOt8oslAHifiOKAhkQcHnsQYKXl0H01tyJgwHVmWFUPpmpE4kmhYjJ43lResKLUUejFCO0E033QsxX1jKpgKOQT6kN1HqQlj9cGGJlYNpGEgpY6EQKkX1nJh2j8lHW5I0w3r8Y71cqZpRkJy+IcoaboiK6ynezQ05HKBS6VGwcIAkmi100olDZ4v1daVWoQhH4jjHm2VWmdiOxOmHVE9p6XQubx9S9g/gbSnrSuNmWCdttsR00BMGepMKwshC6Yj9eznLGujtOL+vu4eTDOjJ8XjRQq1+Hc2BEVzQhfH2c/LhRQiISoyF+grfT5jSV0aWmfauYI2ZNyT8lMf0FVDA/Ra0dYYY3SQyzLDaSbsEsQDrAu6LowSsdE9h1I8ayVMia5CaSt2uSBhpS4zpoGQDWqgNb+OGYkQIMXkeVC10rswJmU2YVkLSiD1Qheh1UoOnlu0LEqr5ij7umI2EoKShj2qsJbCWi404FI6aVmxZkwKxVxKmgiMKWM9efbaNBEFwujxClY9pPXxGmzu8Mck0jcSl2FomZl7pfdKt0pZFw921UgUQ2Ikxrh52Crl/J6QIsN0jaTJt3Z0WqsI6iCN1lkJ1DKztkZdZs7v3/Pzn/wlb+/vmEtFxO9Vheg4cjOG3Z4hZCxe+OpdQfY37G6fcnVduc1wSq/8PhZATMhZyTnR8W2Syz59+CiKezVDIkQhrLNHTqyVpXYu5Y6WGvmjZ2irXDRSA7QAFEEy1HZknY1z9c2JfpaZrnas44jkTJpuEJlQS9Qe6RKo9QGNwl6Um6tbmimvXh1ZSoE0OKzVDEt+zTJNSAwcph3Pp8rQn/D28gBt4e5yxpYzZUNaW++b8qMTrDCfL1zOK3NdqQGeffQ9Pvvke7x89Yzw8meUt28ZlplWnFxoa+HhPWgyCMLSPUA1DpCmgLVOs4AiDGqULqytYSqMeWRU5Virv5/iA6sYlXHvNDk7Bu5eGyyNoyqcLnjmzEa6k+jbiCAQdnzILLX216uqf/8jDu6XrgViRLbhffzsR4T/9Cn64inh888Jn34fefoR8ukPiT/6Y3j6fViOiCZXfIlCGv6qrWQjMntRtDUU2+9/fCk+pI3fOnYegWRxhPjtq/wrPVGZvbn/LXmS/rbjkXL8+OHoY4SAwpMrx+T7pPxD9bhtBcO2XRLezeWphl/+ef7yZkmU15fy1EdE6isj65uvpX7YKhFgP8UPXV6Mvz0vkM1nJAT/cm8ABdHoXXscPNJ8uvIf3rZJmvdYWV1D/R/w8TdOAfnOpsmF6/5TumkT/F+Adnahb9IIT74mOoEOlCACEqi9IjlSRDmvlbt5JY+OcbysK8d1RS1zvZ+YpkActpwHU9TFSN54yUZzCck3QdbpIoQNB2nWodm2+TF6UExcHx9kgzPaI4kR12WjII2+sTXDJvFTAg0PMw6PlKJtgqkSaNa/k4sUPcCRDYUrwuW88PLdHV+/e2A/TaTkIZM2jiyy8lAK35xOvOiNIWywO9y0bBvBxraQwseU2i4gBOr2vRLEvQM90Hr9kBHR1LBWiKKMKbIgDNOAmHK8u+eb92/o+wtPdtfMmkhpoPdOMk9aaFa5rJXaz8xtJUf3G/WYuFwWwn6ga2J/e4uFwP3DiWWt1C7E6NAMa4Gs0GrldHog1Jl4GLFgWBiwsEeHa6aQMYS1NEIP5NzRIfn7341djBwOO/b7A20ItDWzTwk230EthdVbclKp9ClwP89wXhlECCkzp0SsXuSKVTfgd4FWibUx7q6o7ewo8jwyHJ4ju0Bfjm7YTVeEeEecFPYe8BqCeP5PU5oKLRhRIKWE5kzOkd4Soa+EaUBz9OFdqARtdHxyfS4ru3FHzTuEtjUdIGYenjgo+bCjrQdSHKEXtC3YWjAuLk2KE+MYSCnQ2+rmXFHqvNLXgE47NGWSNLCyxbbNfn6NA1IXxCoxT1gPnv+jHaHQ5jOsxQtRqdjFkGkkbr6tIsGznVT8MiEZM//OWXCZa7lciEVQRrolyrJSzhc6HfWlEzIkQs4+uFgHwLeoEh8pkw0NHSURETRUtFfmVujNSYlxGAgyInUEiaRx72S0cqJeHlhOD0QZ6DFC7dvGSAkpE3JErLK2mdYuqAgSIkEyrRTWeWZVY2krtXVuh0yXbTOdA7Z0f++7uD9TPJut9+YZUOuK0ahzpWt0ibCZf9+XdVOANC+Ahws67JE0UHtH6kLEIxmiBmytxOQyPG2FXis5B/9e5QElUvsFo7o3NES0L0jbwrzrjKfomv/eXjdYTkVSJiXd8NGNZVkoNPDYKIYAKSdKKf78VZhbZ9cavbhEOG7XQTZkPTFwmFwOfXdZOS+FIIUwBTSPfjVuPrmOKSGrMOZHSlkmSGGQ5NeObWhn1mitu9TUKoZv5mXzjmLdg8qtU/riHgtVv6I/IumtQKvY5UgpCQkDQxiQvlK3CIlucPewEHvBNFDnM/enI6fje16/fM3XP/s5b+cTNQjWG8HgtHhERhSlVw+Gjilyt1Z2+4Hxk4/ZpyNxfkBbo+KmfAmQUmTKiSi+KUcT1G0j0t2X68hqJWQjmrD2mXo5YwjD9QH94fc5ffqE49fvmAWsBDqduQh3X808XJRL8nDl8PQF+eYJu7DzAG0d6U1Y8/jBg2Zt86HsBq7HkXcPF97fzywBphio3aihMRLREIhBHTK0G7iJA2MvaKpcGsxJWGQLKlYlmhAI3lC2xqu7E3Nt9NDZTZmraSKlK57qFZYzx7SjvX+L3V0ox0JtKw+lEifxPEYVYlbGGBkGl9IrrpQJKNaMmNTv35odnlGdQBpV0QAhKuM+0QTKqfPu2DneV9YkjPMC5QHy7Qep2gefy3BL2aTHJkJ3msCvpUbrvaOPcre6YHUl/g//51z9t/8LXwY0h1z1PHzwC/VekZDgr6O519mbubzzxqm3D9ui3jvWi3sXN5vCd4Fj1uuH+rm34o1HzEhzWaqHTyu2Sff+/+Fo4llpgO9yVL2/BZ5eeWSAf4Yu2XRd6NbDbPLGt0u7tf5r2CxZ77wr9drvqO3b9dVjgOnjBkmVw7AFrfrq4rdDwwNk3H37h/XiW6Rh+pbM8dgowaYP3brrX5LY+x/C8df9SulxoYSHwLKlN/tnG7bi3f+jqMFv+GYQsxcJ8pi94hr4pEpCSERSyGRtJEmAkaNRqwegvn93z36KXN8oKTRijMSorMUwGk10a27MT+jWPkwzTAWxBL1s2SUK4ljc8KGZ8Z8z54T6Dcm6T02sA2FLJfeLbuiRhk8wg7hHyERo3al4Ih5d/e2Uk/8ve//VZFm2ZWdi31xq733OcREixRUlgKoGC6K7rY18oHglX2j82XyhGWngAw0EGuhS99a9qSLc/Ygtlpp8mNsjEgUQl2aFZqWRuczSMsLD/fhx32rNOcf4BhIirVU+fHzmh49XtiJMp5HzvLGWSmiCi47bCi/PN5Ot3J3seu2vEW7ONpzijULWFZVuE2JVvHp2kQlrV4a9oBMxahNdcSEBjr4t/PDhA3lbiHFgWTdy2fj+u40/++M/oVZPrysheaYxEYOjvub3uMiDE+v8Zs/lItyWzGE6EsKRdPeGW1a2dTW5Rsv4kG0jpwHflHnb6CXTvbBtG2Gc8DHSQ2AmMOfCkAZaKQTv8CnivcN3K8JDCMRdzhvihPfWtWyt2M9X6p68DjiTUq7nM3d947TOdFFCcdYMLAWvC84PlOQotaLnG21d0J5JoZNx+HpB64nmB4KfyC9n6ssHegQZEz1FpC7064UaI/pyobdKlUheM8PjO9xBCYc3SMu4vKHB4zWbnMUHugyIE3yOdk46R6+FoEJQjyuY3Cs3fFDG8cAQJ5Z5ofWCk1fkSMWrw8tA97shXwq35yekNSQNhO2EdxYiK3WmrgUtL9TeCGMiHRMSPTIe6ONArZkBpetGHCJ5WU062YsR23SXVgSPDyOaq2Xc4AlRkOaMgImQhsQQEtoX8nZFlkBwQphG6pqpZSYNE6oVeqL7gUJEZaAFwXnFiyJtA4wUKt3RtoZuxQz/AVQ6Ne9BwmGyQFFxEAJlsWlKb5meb+TFCK4hDibhXTN926AVum6UmnHYQ1WzeW6Cr7gBpCa220L0A2vdaK2ibjQfRgPJGXKmkaGuVHVoGsjNm7yxC+FwR++JePeAakXjgBuVKI2u3jDudSEvGWlKPE2gBd8biAUrxtMR2krbzPDtPDQCYbvRNJhMTjtauhWiGhl9oDkLNa21knwihcBamkkGcYSeSTEhp6NNXoJnu804bQzeKJXTNNJKYmYm75LZ2qq9D+fMP6aFrXrzPGklhcg0TqzVcVkWroudHzENjM5TPWSMIPZyvXLymVIzfkw4bbZ32dt6qm2XKcsOO0wmT3O7h8nY94iz+4NXcH4wL1SvlqXeq4V4l2ro/SLkudGlUnsl50rOGe8CLy8L8zff8MPTE08fv+HD5cY1r5S2stxWLrmgUYgdpqjk7QbaGYbI5fmJJZ44He744t0dBOUWIr//5nuW5RnySt3l7aGD9zZNVgkWYK47cEnEJrtqhSIBdEz4YFPMGqF2j2ND/jxx+1/+Kz78n/9v9MvM4k0x8e1vYPl95PysXENnen9Efv0XLHLi8uHMrELqEN+8wacDtRsYoys0bdxN9+TSOV8rCSWLp+dMHAdS9CRx5gf2SvCd4JXSOk064xiIGkhu5OVlM+CGMxUHzvYaW+4wFOLgicEkIc8fn/DpzP3DI3/2z/4E96f/hOvzEx9+8zd891ff8nz5nst1Y1tsW+KioKPgWqevgsTAOHh8ND+hC2Iy/KaUMlNqR1Q/PWvcoEYS9Qqjp70L1gipEGoj9g75CQ7vbG/bGvgBukm31/nKeH+PcwHX/usop3qrn3xAul5Q53Bxj5E5vbXpahztXvijr3POYk1sM2cB4LhgfqsfL9Uffc3eGN+3vQLm9U/jLtn7/HrOx9e4TfM1/eglP/35J2BjCezzG3T/sYyWjAjTYNmMBqUTXv3qn9VT9t/HrTyq/lcolrbW+b70wyczwStJ4pPNxTanb52N9MHwpNF5ShXS/9y/y1ciR14sn+hHhZGWFQCJI71kXEz0YUJUkbr9p1X5/w8utx+y18Hx6wWXu3Ct7UeaL90PsRUUxGC+sxBB655VYR0+BTMIikNap2mzyW0IDMOABk9ESSjLLrH44bIwvNzw3jOOhiH3YUSC4tSDGrFOdpOvU4s2LM0KCqfALlmwp6jbMZZWVHVx+7TVMiIaWLGD7j7NSv8UcNV275LStON0n3GJN307n19L988PAs1Fblm4XG5cl5UhOAaBtq2oCsMwoaNQu2POjdIsbBC1TBCn8unm1Xsx8t7unbL+L+ZtEcit0cVT1DChXsDVQuuOMEbqZuGrL+ePXG9XmptMCpQcLz9cqWuhH/Z8HwIyjMRk2VNVFaSiHqJ6GpkoV5ZlRfojEk/gE8/nM+qbSQZbwdVOGiKEhG+FvK0oQldHq0LsA+IT1XmurbHMGa+OIQyEJIYH1t2fII7moGpn3QopQYijnWvONg0ZM9uPUySMnk2V8nLjQTv3eWP0K/gDqub1Ce2G6yO1DWzzle3DR8Iwkk6eeEjUECha6XWj+kBqje16o60b3UUjCwWl4Y0e9PKCSrdA0ZZp20ZrHXGRMN4R+0Y4HGkKmi9ApijgPCF40jhauDJCrhu4I44ArVLWqw1zfbJMpYBdnc608Wbyt6aE90KXTiv2/kpvBqVowsNpw2mkN8X3SCgblIz0jkuO3s0rKNOBCPRtxWumF2gt0mJEquC0QQoQI60WXLdMFUkV2Tbz7/lXH5X5+4Y40AaTb+at4kO2Ai84knf4boCJWiBvNiMEh/pAH4847YgrtJcrmmekrlbgL43YGylWcsuU9UxdHN4LcnwDpVCdba8vJcPtRs8r3Y/o1tBhwA+RuqwombJuuJLx0RG6Fed+f166YACYwWPn0RBwxwPtCnmp+JP5/VQtENJVQBTRSIseDQdq8UhIDC6Q7ixrjXSAviJphLIhVJwG1DlaqTZpGfbJ9hBxHaDQaiMc3yI9oEXxwd6oVCNT9tbp8w2CQ0eFFSSebGPala2slFxIU4A0oHmhdfMmOYl4By4FGnvA65IJQak1IC6RwoSGanLbYoQ7mlB6JwXZSYD2vOgqtNZ34mkjSke6cMuVIcC9VlClFyirmo9uvjEcFHrB98Uw4Ri17nXi7hS67Ek92kxeLfZnEcX1vp87ijijjfYOztlE2ZSHeyyBH9CqlKLk60LRSt4WbrmRdKBvlQ9PZ/79b77h+29/y8fzM7ksqGv03nC1IQ7G4HgThb5ccU65O418fFl4GDyVQBw7TRyH8Z7fXhfa+Tvu27afKw6v9n9LNAl4st07q8lfO23vdjdETTbWfMDllTgOhF4INeF/dc/6v/3fcf3dC8O/+3ect0xNjudFOLtOPgjVBfrjPfL1r1iLcvvwwkfnOI4T9xhJk9pp8Qj9hqdzmO6Z187TeWP0cBojtW1Ir0SJ5kMuGegMQ+J0mBiaonkl1orDEWNiGwQnZs+IPjAlT2id5XohZ+VwOhKJJpHcCuelWsTDmwP3DwPH01cMY0DaiPvoqE/f7v6thqEylNKrXXNjN7/oUSFENFgzuN8aJc9steOC+0RM9N66llo6PCTSO4frlXEODOeN4JyRQkXYdYSg1XZP3XHbMsfWGYJDxRqw/+D92WvGkvNIGD/J8D7tZ8WbzOxTVI/tR/aNyWd7yY8lcb19lt6F10lUN9jF35fp/cgvZRSMuMN57BozTLh9X1W1hvPra/xE/P5OrElk1481zGu3e/uDE15e97evAbW87sMEemNpOqJ/eKjzB4ulg4ff5Pr2k5/ltQD7RHAQ6J1/Ok5UjPUf9/GkC/+JY+a//npFF/5nglx/nB78Wr1/Gjv+/0Gh9Lqa9p30BrlZ+OIkyv/ztn3+JNmlCwz7iTTTuqOUvYjplV726ZNzdBHCHnBW6aSgjMkz9pFtzXRv5KHDkCB6lnXlw9MzUgp3w8YXX38FO67XieJ2D48ISLPJShdPdLa5ho4odDG3VO8VBHK3r3W943WXN9CRVq3bKDshCdDmEL93HrAJk0lqjBgWpeGd5UHRIHgDYvjgKd0KjOXywvPLBRELnnQhkJKnVQelfwJPHN/cMzpBcqHK3uDAJrO97/DwhgUE7htivydyFxyXVVluHwkh8O7xiApkFZwXymapAOpMVKwVhtQp3nM83rHwzMuycBoCz+dnumu8f/8Fx+mO5gPLtjAl03yrd4Ra6H3mluHl5YUvvviC7z6ejZIqlV9++ci3311ZcAzesXTH07YQozJN9zZ5infEN28ZxoFlE8r1ahtMFI8juMQB5bKuIJH70THXxvPlTBkHjhxJCD4kJi9suZHzZvJLBecSfrnatK5kxqAMg8fHQMs3nFY0FKQ+4/VIfnnBzYsdxBbQ03viENlKoZ3P9NbZwoj0jfRwR7s9sTxfcKcTk1TW9YbmRq0b8XCELMQQyR8+UMRziCM1BsbouTy9sM4b2XUOIRDTwNY7XQKIkjdFi9LcaoGTfWObnwmzx0WH3D+QN+jpuOeGLcRhIKSB0hstL9TqoN9Ys4EYxtODbZjLRluuTIfRHpxTwk0HWqu46UgYA+aYs0yMoCu9d/LWGO+PRBfRdkWjzTNdnKgrrMsVcOaxi5G8zfSWiWkiHB+IyRn9ai74w0TQBwiwzg3vAnGoBHeitsb29ESvldOv7vANyqaI66iHwUeuHfr1meXpGfIJJ5HSBVyhnJ+ZMaoYMeCfZ2JM6HgkTUI+L+jljOTMdPTE+9FIc61SijLW1dD7YTBfYNmQMDFMd/TLhdYyvcN6nRne/5p0/xYODwzLme22MARBfaQ3qGUl4Ij3D6grqBtRN6Bu4BgCwyC0pVI/zrT5Rrwb7BhtheUyk+4txDnHgdgd25oRaUxvJrRi6G1ZGY4nvN5x8IW6XJlfPpCcMx+RJgurbAF/mNia4/b0zMt1o9ydYL2x5I270z2hFYJXajPfnO730hQMFd61U8tG8o7SlFwy82ZF8HQ6Ui8zWy3kvpHzzDCMBr1oDTckdDOSZ+vQSmetldYKYxoYBwuVJg60XCldudxWtpcXxrf3xKhcbwsh7X5Qtc55a81CltXIu57PoJ5WC7XcbGrqPEMKVthrMy9nKyiV6EYLLqejVQhJWLeVLVfEw+Vy4+llIfjEdLrn7utfE373O3734Qe+//gdyesubmik1ohRuBsDh+i5bM9oyygjX3/1NSA4cQQiKQRyCKCBuu7XfBNq67gQKM3xfMuEYUFkxEdHW1b64Mx3pJmlVFprRO9obX+WVROA1K44pxz+5E/51f/x/8ByN3L5v/9fuZXKEoWqDpdBp47/5VtWhO06s16e2Xzgzn9J2POyRATJK6oeYiLEkY/XjI9Qe8LT7F7SBNQzX6788O3fQV65/+pL7t79krRt1FIo507tlaEJogHd6YTJOxzKsixs/Qdu+sz7L7/i9PYtvgtryXzYZvTyHfU3G8+uE0+PfPnFO/7bt1/yt3/9SPzNHd9+8zvOL2ekmRooqaMvjW0ubHTkbeL+y04OEcmVJPDyUiitkbyQvBEUg/f7MEbwChqEw9Fz/+bA+/TCl8cE65NNW8K4K6jMbgDwr//6d/yf3h5pTASn/FdT4v3nio8f72f/PspYXkc+f+D1fvyh/xy57sef9/dyR1+nUP/RREk+/y5+UivujnDvrN/vDQJeVfmLIfJ/2crnz3XOLibrxIAI/26p7/8/OY5/sFhaNsXa4z+mSKh90/4KBhDuvXyCOvR9ZPi6Qf95/eMutxfRwCfaY+3wMf/oUniVVu7mTLzs1KdKD97wnWIZOVU6AfPbqBo9TJ2QrzfqUjlMJ8IpUHPgtjbzDvhArvDydGbRF6IWfvHn/4Kl2YmtvX4qbGzCZIbqvnc7XrsaQser+XkszPW1fjdwgyh07Tt7v5v2ffcruaCmnxfPLhZHm91IRaF0QdS6RkHUsptq/dQjyLkyzxtb7Xjvicd709d3SF7pziZDf/R44st3D6TBmxfJNTreJkwqRvHbD0QTkL6HJlLxBKIPzMuZv/3uB37x9p67NjBF0323Zr8DdRbaOB3umIeNvHuS0jAiTshlpeiBEBPbduH7b77hJZx5/+4LjmMkOmHugpRKKVdu83e0emReFwSlbRt5XolDoIbAKSW0qQXpIsTDidgSMUVqVVI6UhVuTxe2Kmi0yUqUjOAYkyc6wYsFgi7FAoOvrZObQSwepiOnIxCToZMVkqE6UDrXrtRauTvcMZXGlCCMnqYjsWWCqzhdSb1y8AU9OkLwaEh0n8glU28L/fpi/qH7L+lS0SakGJHDiFBgmc3X4BytOVyLCBvee9w2IypoHWlF4XSie0+NA911NvaQzBBIgJMErSAa8C7ggnXunBN8V6JaVkgJidZN6ueyEqVCSoTWaGVlUyUEmMJAGCeCOJbbC9Ib2holB6Tt0sXoaNj0ODXzSdVe8brRtxltHmGk+wlixPmryUHV/mvOUbsipSCqBKmWqSYepbLUDHIkpJGeFGSgLhU/HAmSCH4gVMh1JYknpJGinXp+NgCFTzgXiSHQtFLzYnlDecHXCDRQj0uOOD3gusH1a4gGGQkR4gQ+MPoBvXvE1Ug6jDYhro44RsR3wh5+7TUQpwnfH+w+4ZXVbcSdMIl3+yRZiHFgmu5wRFwXdF3wIeBP9zixfJtWC3oc6MOR4CMqwrytkItBTKjk2RMmIfoBjljKfW9It6y5mIxs14ttMNPRziXVyjLfCOFArYpzCYnJ0OFUu1f0BsuG4omYvHPdGuV2JWfzGGhr0OWTRM3h6VW51krZKrd5QV2gqEmAZc8i8hIMfR4jrgZUV7RmWvWoHIjeE5wjhMCcG55KqY1eDT1+SI4pWVyA9kyvnbUUlsuZIXUexoS6QJRKy/kThCizh473hvaO7Y7td+OwCOMg++TCWf6dzQysiWQNXb+HWStVu5HliCy1YhmuAa2R1mdaz1Bm0hj4xa9+xa8/fkMISi8L4gzgEfcpT3B2H2prpuWNYTqhXojikS70UikipMM9pzdfoPMH/GUlOU9tyrUUzlvhvBbeu8S6Nep84TRGtK2sq1iOmU+0cqPlBt7TSTiF2szH52vDnyYO/+zPkNv3vPv2/8HD5crlAs9LQ0fP8gDryeFSYBDd5fL7s00Hi3sQpZZG9II0IRfzURpi2+25gOC9o5dOma/cloUsShwnHt58TcwFr4HiB67XGbmtaK74auHvwQlD8AzBI16otaPLle0aUFVu15Vr2/D5SPKVJhseh0+Oh/SW9OYdX3dhGI/M1wvL9SPX69ky09SQ8eqtMKqDcFDHgU7Jja2a58t5o0o6b407CR6C2UVabtR5I89K2zqzFB7LlecYrJAIZgd4neKc121/fjcDrPy8vf1JrB9bTX5c3HkRhuA+f/R12qZ7vqq+xuVUg1sN/+VC8A8WS6sFFljJZvD5H72j/RurMgRv5iqBtpO7fl4/jaU/6kyE/Y9V4ft196DBZyOj0RH4XwXblIszA7aKmXJBSGIVeVeTSuAUnyL9dkXnwt27Bx7e3fPxvHHbXswTEWBdO7SFeXlC+oX3f/xPicNhl8BFXGvGnEDwKrhXsyjOjMjOIdpM/tctD8ntMAb1r7pQK1A6itPGa7qReehe6TAVFcNZdy2fsONdMUiA24drzXT97tXUrN06/TtlxnuTVDXxJC8sosia+eXjiV99cbSpmK5I98Ae56uV9tpFRezBVfruS1CT43XHddn4u+8/cjdNvCmdGhseT+8WUteDkCTy5v6By9OVfL7Reuf+dMeH00TtJo2MKTDnwHw5U+cnfHD86u6P8N6R+kzOjW07U8qZ6ITrejF4RxOu68q9DOT5RhjukQa1ZoKLTMOBwZ+YIlxypatjWVbKujH4SPCOA0qOka7CXQr4kCi10/tMLlZ8lJbJuaEFBhcYjgeGfYze+k5iEr/r3iuaCw+HiakVxjETkqcWR/AjTjbomdAzpyj0NOHu7+jhjtuSybczep2R60f8NJCOFl/uEYL3RDfRy8ZadZcqOsQFeg+EPuOj4FulbxUtN8pto7vXQMRIl1cgRCKkREiB6Bx9m+l+p7e5COMdOt6YxJFbI8QDPR7oGQoZv0sey+aN3qjOPEX7lD46RxwGtmvFFWFbC1oHex+9EJ3SmtL7jbJLs510lAUtJgcsav7EKME8PVpQF8gtk/OKTwNeHOV2pvtIjInezSe3rBtuvDP8+GGEDJ0nSCMhTTjv6fNCzRc8lvvVW6XcVmSENAUi0X4f1wt9vtLZiNrxtVnRoo5wfEM8viU3cOLJPuHDYChhiaQx4vJGPB1wOuOjo+aNWiHdPeD7PUGKNVpqx41HXBygVup2o/eKeodEv/s3dzGYA388El3CtUaoBrFxKeHdQM+zIb3FWbA0jkpjmy/IVunrRvcBGRTnPS4EZDiaNK9VYheaU6qa4qH5Aecq4jy+dsqaWecbMe7NZmctg9YbvusOL2rk6402jNADyYuR6raFui17LILH+2b3727Sq3VZmbeVshWWvNnrqloBFMQCYbVRm8N5Zxh9ld03aRtP7+w+VDpU6/ZQmlBrwYkyDYnDeCC6Qm2V2jxShdvTC+8fJ949nOzZEhy1FqQ2s86KWmNsfw/uNTS+K33PuELN34mYbK/Qid6kNxrsuYBTaqtorZS+ca2NpQXwidEH0IVWGmvLyKCMd2/443/6J0hq/PVfnbi+PFPqjZIXA6NVJSEMvhFaYTl/4BjfW5bT4JBmx3KrFRkn3r37JfP1hb6urFooDbI2tlx4ul64Xhcigmjh5VKJQ6VWm/j43mjdU4lEDWadIVPqvrcLlXH0+F98Qfz+Vzz+8zdM840f/s4hP8DLKLTRs4YBKY7uBTcMDF5sKlgrkkyFISi1rSSXDH7UrUATL/TVgCbNOXreeHl65uPtykbFp4HpcMd4jAiJHh3DtLHot9aIEW/SeGeNxzgNHE8PjFmNcLourFvh5eUK08QUBmIaKLeFy/wd58sz7x9mjqdHHr/6NV9+8TV5m/n9b/+Sv/wP/55luRlApnRc71QclxfLGDpMAiGQtRkLB/BOCGGX1ke79mgd15SnHxrl+5nkIRfln9x+4F+LM5VNkx0I0KB3vl3mnTxtkuCf109j/Xjw9uPCqQP30e8TAt1lla9+Jd0LJYGOm5fG8fgPDKW9bWXfUL8WSv5zhQb2byJM+41KuoHVjJb39+gCP69/lCVdqU4JP5ZEauND3vnzr+vV4CSdv7A9AGHHK7rdQudln2zgLGNdPE13Wlu0kNGHh4k3jyfWVYkpkfU1jx1iGolyZ2GapRNHxXXj4/u9YPOyk4Hw1ukW2LeNJinqe3CtgN+702GfQtkESmk7tY9XyQGma1VV07bvvUrvR7oa3tg7h/adxKemFe7a9s6nUGqndqHtJmpa5XAaqbt3z2nFi+M4BWIwEg8h7jJZZ3QZfUWcW080qrA6w5j73QOwtY2cC1rhfH7iZVTq6hnTREpH+3maBUuOYyIdR/RyobfG3XTizbt3+BRJKVHqShomRuC75QPX65U0RI6ne9xL4+V8pWyZ4yGgYeK2mrQyHA9mMJeBUgvDfWKshbU3Ugr4EBDXeVoXXi4XJkzqmULiMI2szrNkK6LZ/WzT4UAMjuCapbdHj5TIshbmbWWrI052WmBr1L77TEQJvbEsC/125k4zQToheYL3aEwGB+liMII8E5tDUyD0Tili3fHtxnicIH1hhLQhouti3oF9Kt5qp3QhDHcE6bQgxDii15lwOOKHkZ4zOXnyORN7QcYTKRypTWktU8uKd4r01TrgdUXp5FxsTtZuKIE+jmjviDvQl0JdN3q+7nlJntYt+8lJIFAszX55QW8vhMMv8EME7SgblRWf7nHxBGOEeaPURq2d0gq+ziRXkab4IPsmotN2nLYR4hraZpu+5UbwgRgcuAZUXDcCYVKbkLXWkG3FuUSSThKhlJ2yVxql6k5SMoy/XXeKYHRBliuynXE9E8aRfpjw94+IGAEyHO8oS7Hu8JCIzqYLiKe2lVIwuZX3uB6ovRq0pazomtDsyCOkKDi6FRHNJHoRSMMJpFG65a/FkAjRIc4mE04awTWaVHxXWGZcHBHp1Drjrx2dZ4p40sOJ4Mz8fl4z3WXGONHbgnQLIZWaiSkYlbAb9bD1jj/ZZKevV7bnHyhiOVn4BfUe1x2cjng/oLoCljtUm1ALaO94J0Q6uVbKttKBkDxSnP28vbMU4bpuXK8382FVC5r00TMOE3enAyEG8rbQaiXXDhIZYmWUA8M0moxdHDVnaq7s7BVqh9yUJIUUTsQYUHTfcEdC6My3G6dfvOFuSna/14pLI5tshO4s/3A/P2wstWfSiVJboTaTY0dnjFQRAws52m5236cH3ShvpVa27cxlCSx1YjgEhlBBbsBCpFG3kWu+kOtG3jrDcI+8GRC3g020E9UReuBIQfKCuMC6rvhJdi+Yp6ijlMwknse3X+O2meKEN+ORZRwYa+bhMDK/XPi3t3/PMSYChfugHN8cGY9voXdK67gYCGrYaueEpo7eHNV5gjqKVnRtlN9/T/4fV0JR/FU5VViSUCchnw70UwJ5JLybeYjd8rG0Iz3vwBbldll4eHjkOJ3YdKN00K67vaHTa2VbZ+blQu+VkDwpOpw3D+r94x2Hwy9tenac+Phv/gPB7VoP7TQNnO4O/Okf/xpa4LZmWsmcLxfaxXErmfV25SkXtGzEKRFi5LxlMi8Mw8YpeIZD5OHrX/KnPpJz5XY5c/3mG15enmlrpX1cWUpjO1gWUbt2QsNCZ4P5V7x2o0XvjbhXUFrLlRodT8HxuJ53lc0rShtT3Djlt7max+jnLe1Par2GIP8nS2AK8qN65XV/u/+jvp4Ezl23yhd/4Pv8YRne0sPnwug1V8l9Npjtu9ZD9FQHyX0Oqmp7uvnP6x93OWelgdEJ948R+D7z2q6CVzHEruX8VTIpmnM2slZxexfSGZJ2Bye4GKjFcKp39xMpeh4eDkzThAtXAkrdgSBNlDgMnA5fI/3F5CHVEKBBTJoW9hwj2WdCXcUQoWI48sCeKYD5kVDBS7LaHCsguuzp7gS67NhQlK3LnmlhOnPrgHV6E1rXT93T3hx0m1b1BgZnFUquXG+F69bIawa1Llp3oLWRCDzeHzgMkVpNMrIPpHDeEOxOu9Hv9mma7NdWaw1atfckJhOavHJ+eubv+sY4OO7u3/KLt4EhJUQU/EB0G0MyHHfAM6aRr776ijEmTuPAxwtEVd59+TW1CYs2aIXjYWRZB67bSiuNN48nNJzYtsa8rhzffkWYOm5MOFZSmjhUpWzmJWgIc4On643r9UxwjofjkbtpJN1N/LAp16VyHyygeM6NNHXGceSxHykyk3zghoNq5bjInqei5rNw3XJhkrcu6Pl6oS1P+Hq2wrSPNOmIs6mVdk+fN6QNSM1UzWQ2NGRkFLw2Dm8eAMsBU6k4vYALbLpRa8PVlSAOfzyAWjHrh4FtuxLGCYkJv82ID/RppshAigPTeGDLK7J0KBtdN1qbkRBgy7QOy3xF3MgYD+CF6o32VsXyfur8Ak4JKeKjg1IprTNMyZoBW2F9eUbqxhQdEiNlK7ZJHT3hbiBMBzyeUhR1hpdt60bdNiNZhYBL0chPrrNdfgCvhCGCU1zboBRKFZx/Jh1P+FYgF3oPuNPIMAZ8Suj1bN7kwz3BN1zNyHwxuY10eguUWiB3OAR8TPRa0c0M9Hp7oS0XEhAP9/S7N8ibL5EQ0ctHGo5SzkgYLBeqF5RijZbczBvRKmXXw2y54TZHmxvBrZStkfwRTSaR7Gs2vw8K00CcJsq6Uryj0RimCRf3Td56pa8reLs3Be3kvEDL+ODwLdNbo+YNiZHh6Pf7Tie4xqaNUAa6LNTmLczbzdTThHTDWqMbbQVCpCwX+vnC7foMYbKJU+/o2vBE6vEO8QlpG0U8PQYkRdpaP2G9Uwqs4lm3Qt02hukOI0A4qtrkYC2VLRfQRvJWYHqJHI4Hjnf3JCfM2vnwcmPJBRElHRJ3pxHnB4ILtNYotaC1EXxCWofeqfoqk9M9/1GoPXzO7wLuDgdcsGlVq6YOCHHAqSIqFg8hJvmXkOjN3oMdIQui7b3bJMTZRIxuqgGnHW0F9YK2XYJXMufLxqpYYZYXSnnC60JMk+XvbZnr5cL5ZUZ74PRwx3AcUel4bSTEpnciuPVKKY25fM9xfG9PBgk474gt0NUznu7JX/0KgiOOd7wZ3/CgG2l6y/M3H/jd5bfc3Y8kGv/i11/x4WPlbT8yTSOzfG4WCvVTHIbDkdQZPEYVvV5o335k/ZuVLTsWaYx3AcERxpHD8T0SB9zjHUkb0S2M44hTofeN0hwSHUrl4d1bcAmVvDckoE8GIvF14+X2wrZeEddJKRGSR31HXYFBOB7umdLANh35D+Np75ObtFyCcH838Muv35P8kdtScfnGd98kWAq/vS3k24XcX+jAm/QWnyaqwrzdmNeVEhzjdCJOJ375Z28JaWD57nu+dxNh/Z+4LDcuTwvlpsyj+6R6CVEJ0RuB1alFSjhhqUrNja5CioEgFXWONcCx3ox+5wIGu2KfRDR+XxsSBN9+5Gv4ef2k1o+Pih3fH6H/9D/2Khlq1ZRx21oTkP9Lr/0Hi6U5twO4f/VJcmdvg0/0iP1kisHxGf/ZEXEmMfp5/aOvV0247pW1URMb3+T26V+AH1XdnS/Ta2HhdmKceUhwQkPMViDmm1k3JXnH/dsHWumM0wEcdk4UC7X00VNdZu2d++PRzPJdmXwwjK+PRttR3SVyQtFdKy6mLY1qFC4w5GnvWF7ELiGQXXIn+2uoWMklQMFynRCHd695zW0fqytgfpjgBdweRimWaO/dAKIseeH5euMyrwah8I6KUPKC18CbMfCLrx6ZpsG8SDQU+1oDVOxkmb2ICnSKKk4c2jpbbRwOg2WY1EbVjdaU23ljCSBxsYJQmnXrAXGO4MFHT0yR1D1v3ryj145KZAqRHy5PfPHVl7z7+ks+fnziw8dn1AduZUbpiEvc341kPSH9A+fLlVN+JGo3EpOPRkLzldwzrjaSj/gmuCoMfuJ0CDw+HBnujpZ1s21sJZODeRdu6wY+8HC0sNMhjkwxQLDEcodjGgecKKUUau8UHCl4XBCqem63G6mtuLpSW6fkYEVvNCx5qSDTA3GaaNmKntsGIWSbDrWRSCCr2rlcC9oD9Mq2FjqN0XnCYHKkZZ3teDVsalSbFdQY/U/CxDQccT5Zl5zG1htSixU65YZ4QTe79urtxnBKeNdxKeCdGeL9IBz8AXEdpxaAmUuhLTNrAZIgveCXDV1XVKAslXrORB8oTSxRnUItBVFP1I6kiLhOE2h4C8UNA5IGyrLgl5m8GJXR+UC/rDa5UTFJVu8s5w9MMRL8hLZOzY3qX+Vh3qSJUpCy4lohDgEZE41KrY3GaobpBrUW+jYjJdFCpq2Znjsu3uHvv8BPB7uv1EpdNlQCa4eo4II92GTvtgcCMQZa74ifwDt86cRDoPSGPz4gk32dT5HcO3TFB2eexlbo84q0Tu+VUhrbcqZtQi0VWSt0pYVIJdKjo2LyxpCVXhw9BVyE4B1uy9yePpovJEUj33lhuW14AviO3p6g3kA8Thq97nj0ZaWfXyjLhQpECsFZqPp0HFmXTMszJWeCdmoarXnlwh5uPRO9Q4JN7LayUWs2X2WMtGJQDyf278EL0dnkOQ6eEBKHcSB6ez50FUotlNYN8CFH0vGEmBqJJo6O4bu964bibpaTl0LABUF7pbbKlgPndaNsjfvjxHg40J3HNaURoWZUzPtqz6a+591Z08wk121XMlRaN4Jpbopqpu6oZKdYwSQNJ5HaOrkqlzlQusOnAxKPiN5oTejaySXj+wW6sOWFeZ3pHWSxxgnSGZNHnbKsM0EsA+72/XekcGD88pG5RxKFMUYLOq9C646twJID6XTPH7//gi+++oK1CEoguWe+/NNf84s3b5jqwm++/QHnZsJwQF1iq5nQTILupZmK3Ks1JuxJQvcJvZsY3w2s3y7kEeJDpI/Kw9df8Uf/zX/HF1//Od/98EQPG8iAtoGaTXqUlxU3BEiJdDrx8kPZfRum3NjCQCg2ginzmZpvexHsCBL2vZ6jtIxTT4qekI5I9XYNY8/f7oU4eoYhkVwg+AGtjjxXnq8X3mlh1ZVlW8lFWWLgMBxpfsA7xXulemFpK/OtcPOOt28fePzVl9zfH3n4xVf87e/+hvqbv+V8fuFlaxxGi6h4zTL0ItbED+ASrKosS6M0Id4KqsItKu3BI7Lyecvd2VGPIMI3Remt41+zjn4WTv3kVpPPRY1DOYbdU9H1c+H7KsP7HIX0r65bH/mHFkvb1kYj3+kuft//QfuPJk3KMbpPfphP2Ur/deiKP69/4PqxD1FFEUwG9ndGNf6RpPLz571Pr0BXwX8CdQgqHlXTAauatM25QPTK4fEtvXdSesVTN0TNYDeGAT8o2jxZPDEOXG8baVyJwR76pXYDg4Rkqe1NqaI4qdQ9ByrsocfNfhjb+AgGbVAzAiuW6ixiY53uAhbyGlGnOB9oxR7y4gIueKpW6rqxOsskwgs9F9oeLNhpzPPKljvijIxG9MxbY9saD0Pky3cn3jzeWx6N63Tcbk5mnyQ5xAl0h4hS6TSEJPYADCFQvXJ9uvL88kzvM0EDOXuojlJ307NLiApdCoiZvWN0HEcLXUzhwK3cqLUSh4FaCpc18+ZwpJXKbavot9+jCRzegk77RHSGMi7txna5IQijc6RhMJx2GmkhUxUOzrI3jsOJ4zjx7n7i4dHQ06VHUqwUlK1sjCmx1Uq7Xa3b6AKishdDgp8O1j32jm0rlN5Y9+Jcd9jHMmeu5xuxN4Ia1KBtHTeYNKymQG4dP4ww3iFlw7eKLC+4PpOmE5sGmnRaLlQPSR3NOYJGQm3INOJ9R7cVlYqnoRLR0hCveHFI7SADvHaU00Donbac6euKlIYHpF6R5WL5TFVgOJi8xSlVGq6DlGZhp3Ulhgl/N6K1kOcrvWQLcGyC7FOiphkvIOrxa6M2IZ4mUpnpvtHrjHeBLiM+2sZVeiVHqGHADSMSBtQfqH1GaiOXjg8R0URtmSQOJ5UQdkzslo3WGMB7oZWVNncyAk5Rl6AXes7QN7p3SIh4n/ClQPFo3iiloZcXtDR6bPAq0zq9sXDP4R4fAuW60Gsx3PcU0b3h1lXo1bqA0Se6bJYF0gquF4s1CBMhOOo2o2mwQkg6patNu5wwJYeuSl8qbZmp4vEpkWqlzxfWspHSARdGXEi05qjiEUlocOae7J2uDekePxxAMy1ncl5IbiLEe0PZD45tyTQq2pWwzfS+0bXjxhHpVixpvqJ5wTtlSiPRY3kwIqS7e1SfEF/ptZO9p6UDBE8vaqzk6vFOcCEwiFBrhv0a8QFc9tA7Pjib+APJB3y0ia1zgSE5ypZZcmHJhbV0WjE6WmsKpdIbdOfxPhK8QqrMOTOv3eAWQBwCwUVyqyxrY16Vj88z6+3Gu/dvOZ5GunqoG71XK+6do8ne1toJmv1Hm9S6N8GCG5DQ2Eqja96LOWtEqSquN6Or7k2orI6lWGGJCKUulOAIwz1xa/T1jBseUXGUvrHVBZpYDEZvpOhZ5g1VZWsmCQ9OmfPC4UFQV62p5TocJg7ecbtmXFVidwSJnO4m3n31C/7oT/+U27xyfnqGIHz51de8efcWtzXC97PJBvcNXEDJKKMEmigWp6BoV2pv9jOnA/6PfsXhj94Rb8+cE6wTVKe8+eoX/OpXv+Z49wU/vDTGg5KkI85TcuO6bizzwuPjHQwTBc8lrxTgbjBk/dYaEYtw6GWFXvFiQAtIeAKqHt9tirOslTCv1NkAJ86BYJEZwzAQx4kpHelNCD1Si+NPyLih8sPljDSxvWtplFtmcxZw++beogqKFEqFIXrW08T9wxe8e/cV4fEr+nREaydJp66zfW+vtNz35z6EaE3ShlK3YvcpF3BS0AfP9uCRN4KLq+1rHZ+9AWrn2O/VoCJxr5J+rpN+GuvHR+LvFzTja3aRsHuU4PP4oH2qabbSD8D5v/R9/mCx1Jqmz397HT3s2r/XoYTzRG/JxvvXWHjdzyfUP/r6sfSuabMQUAARLvVH0jt2J7iYCW50guxIV9EdtCDONoIu0tSKBm0N5yBGz3h3TxOTUThxBOdYdtlE7UaQ26qy1gpduD3NOLIhuL2ZpJyPHA/BqEVeWLeC9Ix3He87LQS8U0IHxJvfCFAtn/x0r80Do3jbRkLUbpTOCdIavSgld9TbqLa1yrzuXoUYSQq3JbMsF3yLVOdYlw2HZxpHXFeqc+Saca1xDCNv39wxjIHqGkECTT0ibS/aLK+o90jDUqdVOnRvD0SxsFltne9/+MiHD0/0srB1T+/WEmsVRAWRwbqNwSNtB1yIkGIyY7c2SsmW8O6UyQujmu9qujsw1oarG1sNlFzJTVhnOBwcU/SE2AitE04nQJHBvDXDFLhvB2oTpmGkauHhzQlXOy5EtmaSuBhH3p7gXBrnS+YksBZl08KtFJte0AltF5ArDN7RauNSCq0XUEdwnslHugi3vHI5f+ShZhpqXUo8hNGIYsGCaJ0ove0epFoss4ti/pB5ZquNeevoaYDUQQPDdOSQRnRwkC/U9Yb3A+HhPVXtAV6nleHxkZYFSSOunNGyUW8X8rrQ8oxqI8YTcTQQQW4bsQI+oNORrhvDdKCpgUxaafS2UG/PwCtq3Yo5EIbxgeaF4XACmZC0mAI6O+LdI3J3tGs2bwYDkAFcQLyd49QrfTgZYGQv0OmKVAgukgZPZmXShIsj7q6bbHbO9FxYnac1R583Wq6G3w6ebV4tvFmM4OYPERVoVMplpvQFf3+PS1Y05fFGPZ8NhdzbLj0thHAk3j8yP31Pni/4Euml2RSOxkDldPeIF8GnAysCpdHE78bcTgFcWxic0CQiYSTzBNuVXFaaj8BAzRnVyrYN9HUvIgYHpTEeD+iQaNJZtwua+x5gPaFxoPUB5wbiTgpj8lTvDOBSFkpbCdM9p8c3HHRiVSUvBR8OTMNmUBPxdLGg39BselfxSFMkdOIw4NwEKeK9pztBWqVeFxqRdHxAa0H6hguRniLOdYN1uojznig20QkUnHZq1f0eWYwCGgIhePw0gQjyivNSaBJY8sq8ZLa2mScTSNGjrbGs2eRvKTKGEecq+EBrG1stbLkyREcKJiGtTVm2zlqFy3XhOt/4iy/vCFO0OIBaQGx6hzbw2LSiG9L8deCvXc3Ptfte1Qe8enIXkLZn5Nknq/d27/emLqh4KgdqK7RlodQVPYycpnsOgKfwcl3x3u8+nkKYBlK05t0Q7TzL2pAYrVhvneiEu+M9p3RPnje2Fti6EMQTnSeMCX33yDhFSIKfRqBzOp0ILnB8eODu9EjyA25yvDve4cYJ9aPlEwZHJ+DaRlZT6HixhkHdi5DkPO7hHS+PR8JjR5JjmxyuOQ53bxiGicuy8vbxjuU4MEhkW69cns9cV2WeK8eHgLij4c1dJYTEME5sdUXzSnCOLorvHacGK+kuEv2ADyN0k9/XVmlVWbeNLWfLM9wPbfCRcZw43L8luomWCzmvhNMdb0MhnRL3lxv9NvP905XrvHH9+B0XBYmC8MB4fOR4nAgRcs589933XJaVu9OJ03DP+MVX/C+OB774/S/5/u9+w/z8Ddt2IUrAi+KCQ4On0ChrY+uKOzgOp4mHP/qaepfZJuBwpmqB2sx478e9mQyo8tzEQCT7GLS1Tgh/cAv98/qfeVlb+lXVpp+HNWK5cJ+UU6+KuF1Wab5IsxKV0v/ggfyDn3CZ84ngLHBm30jbTu21YDK88sMUaKXQnSeE/Sbc+Hmy9BNYRR1RIOJ2Q7j5dX73yszvP9LmIuADB1ksfHOXrr0abUFs/IwVUVUVrzCvEJOQnOm2e854LOPgptBLxSVPSKCyo0O3hY8vntN9Yi03knjGyTJcutrkZ84r6zLzcEq8eUiEZvkGKUVy0V3Sop82mrjP+NmmEL2Qt4aLgSEGtlxozkGrPH/3gn+8Z/Ajea5ct05db2hIyKhc5o2n5ytaBO8dl2YJ5vc+sXTY1hVthUNI3I+JeDjSUCYngKdiv6feXy/WhhPzznRe5Yb2ECpMRDIvLzO//d13XF/OPNxPlK7E4FiXTqsCXXb0tHm06MI4HKE9kw4Hy+NpBqW4LCuHwShtZV3gNJhsLShdB5brBW0rjkRdhJyUmBxpcKzblckB9w+0mnHxgLbMcUg0CZS8WYZW8lCV0TvUQevOpol+4Dg2YgvkVm0DKJ7rmnHONnbgUA+jc7QulF6R3iitohK5P3hCDDg2XpaV9fnKL8YRvSzowaM+4nu1TUxXJjZqF+bbitTM6BzSF5xP5MsTYWtkNubLxhQfKUykZIGicRJa22jO4wdP7UKIAemCSMS3ARmP9FqZYuTmjkR3I883pK70WqApPnZ8SuQK8eSouaI5kg5H+iD0GPAyQRpobUNvG/lyM5nQAG3bDAEdRnwvhHDCv065QqAOEyFY6G3zA4Mo7RjxLgKRrhkvR7p4Kg6fLWRxjANrB5dn2jhC3mjTgSEMSJqQoAiG2HZaqa2hzaO9otHTQ6RTibUjy0ylEofR0NCL4mox/9T1gveVkBPVOwImkxWBXjdcGpG7B1LqlGKbUu8c2hZ6vtEyhMMJ30GiR0Kge0evQAFtla57xkm3+5GuG8U5K9oPCaedfLtR22IbwThQe2fAUfxCbZUkI1EEFwfSENloDCjNWTxCCFCayd68ZigNvBh4A48LibK84KTS1ow7NJwzamM43DFuN4J0unf4caJ1x5Aco0ys643SIfiBLpnBO8qY6FKJw0RQIDluzxU3Qjq9pflAmBI9G4wmaqMNJ5JLNNdpayZ2jwtKGBNP1xuP76Dspvy+Fcoyw5gYxxHflZX+KfR1WTOlNzqNUjshBVxvHMcJcULNjVw3Ysemr96Tc2bN3YKyh8Q0DkzTAe8StTc6jtZW1pJRUe4fj0Tp1Fzx3fx43smnDBgRNR+quD36wdGoSDf5YFexRkhvhBBIcTSITis0VQ47wbF1CwEWlyiYpFd5ps+NF3lPDBOn6UQpFw59Zls6vlvDRrtNIlIU86BlNZmzVuauQOU0jfzy/S+gd1Kw4qH0ihsPHA52r71/uOcwTIgr3Jry4WXm/ZuIc44QJxqOJXc0b9yyMrAy5IgOI6U3pGzk0Ihqnl/JFfEeR6X0jDjHtDTYFng3kpbCLCbVa1q4bZnCxrZWjvcDSsCVAcZA3Tzx+EjRgGyVq2u4MfIwHsirSeXVBXrLtFLJORuJFm/UxFGgbwwKuXeWecN5Ia8FnIU3W/SH5Qi6wwPOD8TxntJmWmsMMVP7kUGEfzJGXsKB1OC3qtS+si6F67pyDd3y1aIg1bGulq1USqOvGTkqh8MRf3/P29s7rtvMEDzP3/wNNW5EAZzgXMd1x60YVlyGyOHwnjh9SXoMeGn0+MIA+942ga7g4j5pinxXdgmeq/Tufi6UfiLrx+Cy10KpdwNOHYfXiCP2Qgk+eVFes2K953Ld7v/w9/kDayn6WYb3SsITt+v9PhdOIXgzB/4o/KrLz7XSP/YSFaJY1WpFtey+H8itgQZsurTTDu2rCLAnOJtUo79OlTqfgl+7+l1bzqeKvXU75l7sdWMKBDXBGXijokVH9I4+3nHrFV0L61qIEcokuFxZWmfJhR9++MAhCNOY6ESI0TwNuaO944L/JL0Dyxvzr5STDiV3zOu7B+t2IeC5zTdevvtASgPnrqzLxpwX+vVC9yPbXeK8dX64dKRWYgq2+QwBcZGSN9NwO88hRMIYWbeNh8MImK5ed+9HqzZtrc1KqNdpnwRPVYeUzuCEtcLf/v7KNz/MAByPd9RuUse2VLQpRd2nfIdelRgjh+HIdLojb7unxjumw4HtfKZsGXVC6UqulbV3Ut99XyjFJUYyiBU0b05HLrXz4fLM2wc4bSsuHa3YdZZxkryDaTRDtvNU39m0U5tBXSYKTRt0iOOI643SCiLma3wFhzRAS2dz3TJTPkFjumUoiRhxKzpqnjk4GFNC0mgp3XmhrS8MeiSME/QVXTd0m6FW+jQQ1hniEaHhakeLEtaNWBraKpruQDvSK16Nq6PDHU69yTmjGXR8f0OfDWJQ1WISprs7tnyl5U4Qj44RTQMqERc9mo6WuVM67u4eWRQ3TUgYCMOE5JVye8EPdzDcIwna+gPrMkPsjIcTwV+RtaK1oMbupzlHzkrNN4bjhE9vkUHoyxWWGzCCT/iWabmTbyvxqBzePKJZadszfX4hPpx48+5rJASKGpyhD57weIeWRrxm9KaIhxTjJ/S+0ghSCbHTLzMyHmEt4K74XnGh4fIN1gUXPalXTgHymPCnB4Z3X+KSIxSh5Q2tNjFzeUNrIN0daUPEIQQyvQcUzHtTM10NKNDUJuPBT7ge2C7folqMFCnmi7l895HjmyMxJFQieV1tszlV/DDhhgm6UePiGJnGkRAC/nCkXja6ruh2oXWHm46oeHrfaNtCWWemMRgW/Xq27uZ4wntvErdtxpWVcDrgj0ao7Kvaz4DixwOewTKMys3gHtHhxZOb0nNF7t5CnOje48KKrgWa+YWoC8N4oraCe8Vvt0bURqdQ8kwIB7xmNrIBTNZMT51IQIPgezA/k+4SaBcYgxDEYhqmKeFqtcDcLkb2a51ly8zLRmkNHxx344FpGPFxpBBodJLbuGrhzf0D8fQlkhx5mQ2N74XxNNGz5dioth1mYE04JzZVUouK2h9P1uhD3J7LaYW2JxhMyvtd7GKwGKeNroWmPxCHZ3wLUDaW7JlGT5pORt1cV2qv1NrpUkk1030ybLrz1F7QGAlN8d3xeHfPw+OXXNeVac/78mLIeRcDQQ6E0eO8Y7ko2/XCtgOBok+IbyyXled25vbdC8+//ZaHowdXGe8mgiWYW1B76zSFthZwGY2NEAfCckafP3D9q9+S0srsHVuulOqY58zL+UrtjdtceV4T6TjhBPIwMr1J5kd1nuu20GsnxGi0181yr7Q2csksOdvPLx3xFhqenE19fe/EujL0StVOLyvLahtQL7ZhFZ/w8YBLd0gY6LqRe0O2zLpeUeepNaB9ZRg8X9x7Bu8IGkhb4HJ9IdNZ1hnnBpxMxMEgR6OPzM8fuH34gIsBSiNME6f7I+v8zPPLt7jBgBiDJJwqccm42ul3R1R+Qbp/x+HwznLM1t/z/dOHz7aEMNi+5nWa1LuBWdyPrCY/r5/kEhE6zXzRrxMk+Kyiev3L/sfc9R8+WVpzGz+Hz+4f1B05rex3MTPwy99jz/8c2vVTWLqjFT8v2aeDf9v3adHrhf+qstROdOwTG7EJiVrWhaiDXs1T5CB0C35T2MMPmwW/0fccpoBKpamylkoSZalwbZ2yFYKP+BRZtaCtE7eNa5l5mjduubJeZ3oMfNOfqGXji3fvuZsGmjaEgNRKF/nkWfK43b9XAZsShO7s773hfCCIJ88LT08fcENkCZ40JNBO7fDh5YWnm+N8mSnrBq0yqJLiABLMR6HC4DzOKX4c2ET55vsfOB6/YnGANwBDqa9dUnDaaDijCIpDu8menAhLa7xcXvjw7UfqtjLeH+juYBKTvqJUEMXTqa3ZpFAt12ycRu7v7/nu+x+MPhYDvXRut9WyJkKitEKtmV6h9EYaJpo2giinISEuWTHTHX/z1/8jz98889//+b+Aw8A4/oocFHEe8c6+Pga2DoO3NPSG5UhJK+RaETEPllfDsTsXqXug36u3sqkVdx3wCkUEp+atSCkwDNHCA3vndn4m5EIQZ36UAIFGrYHWKi5nkIBPhmimQ2vdmjfeo1Xxp4GyVbxCON4xzw3pjqwbbVutKGk2Deii0Ao+eSoLzVUihaLmY+rLiscxPb6nDZsV4t5yRHp0uDhZUZdnuhpFjarQhKYVLysBRz8+IhLoPdM2R8nKet1wbmVo5klxdLRVwnRAfUS84KQgvRoDt2y0nlmvZ/R2M9T0kPDN09fKtnagou6Ck0ZVR8kb9Xozf8EwURGqQnKe5gMikek4Ih2T+A2Jsi7UnClLpoeAn6KZxMcT9YcP+HmlUXHeGdkyjOAF8Z4QHVrBRQvE9E5pVXG+oB6jqkmn9UZ3le6F3J3Biuh2D6mZTkXSZICT0z1hl8EyeGSbaAJdKq03ympFSVs3quukgGHZKahW1rWgWzM083Im+cEyc3rDnXYJbc8WlisOYcTXDnuBJ61Rs8enEdl9Ma0VXFtwwaan4h7whyMuRjpCo9FahQ7Vb6QpoXGis+GrghhtrjWHTgfcMMAQLSOnV2KxgG7FPGWlFuhGjyxF8KFBAWmdtXYeJ08SYfOOUjrdFNA0Z/eg3k0AopjRJAQLGA9q99MYJpQFUWWrjYpjKcrSlK6eNHkGl0jRk4IjYvLjJuAGRV9eiDUjl43vLlfSLx54PB2Y55X2snA8HWjdQCutFWQPnKV3dMf5e/Go2PTYCfhgWXoqavLdpvhuBVcXz2v0QG4V6Q4kkkIihiPbrXGZb4xx4M3xgXvvWOKKiDKOI51mfj2/xzt0pVT7vdy2lXldiOk9p7sHtDuOxwnnHGurxm9tjTmblDgIrFXJ88bilWFcuBuh5cZ8vnHrmbZVm5Q4v8NhGmuraOkkHZmmASceyZ2tmgQTjRZf0WD84z9meJgZafTWSSUyvvmCWjuUhW1ptG0ltoxLntY8yUWSVK7XG+c8468Lj/eP1HWh9Y0qWCiwE/K2omBZhCniUyClBCi16z5NH7B8Q8fWu1E1RYz+6gUNEULAxUQYRia9oyY1WMe6suTIVhziBt6/CaToEa+ExTFWz9YK89NHah9I0x0neaQOUKopRkqeqWXlsi4gjcPhASdC9I7YQapdeZICaESK0pfC/P03bOczD283pnRAlmfkcjN5IQI68nljZCqOXtUm7but4Of101yvPfwQXgsi93mS9KNaCXhtqo//yYv8vfWHPUu5JDtxGuheoX2iSWBTJpT0WsHxX+Ce/7z+v7+cGI3p8wfssLVqmzd2cw/sE8O9M/SqvNwJOJ/Eu6J7UK15mLqohSGrAR8QwSOU3mk5s20VcY6tZnovVBXm4pl7Zb7O/Mn9e4YH6CnSc+Vynbm0lZfLzG2pHKZIWTe+P3+kzJHRO07xPYqiYqZt1Y7Dm3JV7KEpssfRtgY0Wu04aUY+65lcFhyF8+WFl1q4u3/k7jDhRLnOF9Ytc7nMBHSXfHg2LXgqzhWkVQafSN6Rxshtm3l+uvCrr98Qh4BzSlSl5IYPBpVw0vH79M2JNSCkV5wfuVyvfP/xIznPHI4Dh8PI9SZWmHhH9JaPJwjSO+YoUFxMpKEz7Fr763JDq5m7eylswTGmBIh5x4oSxApfJ8I4RIZ0RLVT8sx2vXH97d+y/PVfc15eyHXDDRE3HmiHO8J0MOiFc7QOuRsI5HUCGbyB5auatl93KIj3/tWetAfNsks71IiGHsyKadk+PjhwNpm8XldeLi8MrTNGb5tn53fJpRWMuTR88LgwIIc7pFpxXNVDmPBtRQ9HCitMEzodaecfaHlhFsX1jL9utLLih4SmCa0FpwHalRKUwSdudeWtvKEsN/DC8fFr6qkifaEuZ7ZiQcbBe3Ddivp8o+eZkAWNA325UYPDHQ5IOIJT2nyjV6WXTFSbKvT5CsfEJhFtJkPxIjskwgb9XQv1+pFl+cjtshA6hLyg4UAYjp/uw31dWfOMjCOcjnSU7fyCEpiGgxU9caIh1G3DMzCMJ4ZXhK5r1NuNvGVaKQRVuheG6Yg/3lNjpNVMcYIoJJfgmBDvrLBrBVftuHtu9OpAE8kJq0/INIHz5DwjGml7tl/GWdOlVZqav8QPBzQMxId7nDbqfIMBdDtgyZ6eWrKBDIa94CoNCZ1xiGwt0ovJBssKecvIdsO1k22ItMPB07Kn50rrEA4RHwVdC75nvFd8dBQXCePR0MQO2prRXPC7ZEnGhKYRVcjzjLaOE7Hp0qYwDYRh5OgcfangD+Q2U0SIhwF0I2qi1Y3oHBqTNQHEkbvSr2f7WcoC/mDFZM0GyWiFXF8n+hHnbdNYm1BaI5RimTlO6N4TndHLkvo9mqQbGdBbAHCqSq9KqQ1xgemQLIdLvDVSWsVpNw+BNuaaWdtM2M5cf/cdL2XmV4d/Th8m3PGOsVfzcuI/UfAaxeAZ3iSaUboVd5hkT2io9wSxP3fMG1vUMvFUdSfjCSWvzGvFhxPSB3o80dxGLpnnl8rd8IbT3QPHw4m74x2X242mK62Zt7HWju8VmqHBv+83Sq2oZLxsvH1zR4webY6eLWtqXitPHz6SKRxPJyhKrY00DXQRWi2s28r5fKUFz3EaODzeEQ8eQmKt9nOgDs2N6RBtuhWPtO6o3dFbNPDMwzvi/+Z/T0gv3LVMwuPdyPTrf04a31Fkw8mLZW+dNyRFmzTSecmZy23mUjJ1npEmbGu2IOIxWmirN88ye+NLUyKmA7iJ2gKtF1wY8G5EXGSIF2o3IIw6RYMjTBG8hb8LnePhyDAmbtsAfeCH23d0deAyqVdGr0xH4Q0bKWUut8bLbffS5ZlarBkzjZ6YYPARhkhfN87XC2vf8DTOpRC9J0aHU2HLmRg6EgrBVW4vH7mcr4j3rA/fMIQDoW9sPtn+1g1QN/CD/b0ZmKlJp2OZXj/j8H6663UgaPenV0jH3xsK7GxJBEpp6f/da72uP1gsFdVgL7j7WV53PK/ftSt4IXgz+1vitnyiWP28fhprB3GxRw3QBGiv6HD25kkFb+SktAfLOdklbiKWhbHnaJkmueHCnhXUFS/7dMGJPfhqofZCccLaO9v1xlEiYRqpJbNcN57qM+NphARLzizbbBOQ0q0rRGQaAy4oKUVCPNL2G5lox/mIpW543J6L4BXqJ+2Gh1ZNvuEcop1WlcPhwBe//iW1dL795lt6/h49npgGT8mFdZnJZWNbM9N05IUV11aC84yTx/nEmAamaUBiYLk9URRy6xyHiSaGj8ZH0+A7v/8uIe5tD1VHk0QtjZfnG09PC5I8SUe2zYrEpTVLibfp/z61M2BFVlhvmcv5zOXlQs6Z2/ML0SW2bUNiIKXIdHdH3wpdBFpBYkC0E73ZIkOK1FpIzREe3/CLX/8x49Mzt9sTv/13/xrYaI9f0E8njl/+EWl6ZF42m0zFieDN4zCESAAqHo/lcZXezEAtDt8aKt5w7SJWeKuCsxuRc+ZV8yK20VSHqO4yocbdaeLglHX+gZwL4IjaCeNoOHsU3VaExng0iY1LFRkHylboKuRSCcPJJp5aqeVK6Y7YIHbZz3nAKVkrUTPORdQra1l5/ub33B/vzVw+nWgt00UJcYRqcj5RoeUVJ4khBLJAao0qHpcSW97QslDXjFYh3T0Sh0QRmKZCzJVGJZ4OxGGk1k5bVlQdVSNNFb/dWM8X3OMby325VepSiaeJ8fCIpiPj/UTLivQZ5wItBdowEJ3sjRCPP94RxkTd/QVBBppLNA1U7ZSSzS/lPS5E0uGEnCrj8ZFwuMe3irYV1UYJjubM55XXDQkQDweQtE+MItpmmDfUg+YVpOOr4vyRNgRamFHdEAIpDRTteAV6ozePYBs59Y1SCj7YVEWKkM9nnDpURkJyljeVF0Ic8GHidDwhQ6MvHYnKcThS7oQWAlubKTT8EKlVKdIoeaHWgnNK88mkxZpxDrwkm1qMB7wDzZvJjJziVNDa2EpFaqUOCT884kePaiEKZJ/xMUIcwQW8a7gQkMOIRIXbAr1QLzNbW/b8tYmuBqNBO7UYVjvi8ENCpgNyiGTtSF5peSUGh1OHDNbEEjXYjkmwMX9ps6mNij0n+k4TbVot/w1ndEDXUN9oQPAwhmT3XLvyyChul7SWZWN9uZC/+8Dyu7/iN3/5t8Q3bwjTHb01BIuU6HjLvasG6+it7s8b84d2reb53PPzorNcO9yev4d5pmu35m1wjuAD3TV8SPS6EsM9y+IY1ePTkSFXns5PHEZ4/+5rkneMx87x/g2tXtFeKM1k21I2iljY9f3dkfeXhTC8oy6Z49t7huDZ5s1koUXo68b89MS1FcYxGZacysGfbI8k5sW9Xq+Mh4GWAtNh4nB/xO+ZMFMMiBO8jzg/gnfolJDgLU8vOJyH8se/5LG/IbgNXw3S4SXSfWC5zTyfb3x8mUEyWTvTceL+/rPqoGrDd6hdya1xvV2R5Pji/j3jMCLbxiCvqOyCpxOdI7nBApfFGWnQBQbnKDERMOx6jYI4LBx9iDaZwmh9y1a5rI0skccv/wyyUq8n3O1vie2KxJF4guCPDMFzGieOaeXpsnJrFb+cWS+dWhJDHPBxIHSQKgTnaVs1X1vv9NwoKRC6YwzCuy/v8IvHnWeezjNrbyy1oS6irlJPb+AVdhWGfW+0T5bwBOdQZG8W/4x7/qkuUZAuJLfXLZ+zCXaM+I8KJyfk2v7hMryd5ry/uNpJ5OSzd8k45XhnUq3XNyD86A39vP7Rl+4PQfeKMVQ16gvYNGk/vFYYe0bnUQfixDZnKOI9iLfCXMT8HbzeLoQmbifTmR/Gu4CI0rpwvS2sL1d6GDjGhKgjSWAp8PxyJRwTtTUu80Kbrza1CRFKZThODKf3pOjpBJbVULwueDRbJzKoGDQBZ4X6fi76GNBmYbpezVNTKjAcOL6PjN99D6WxbjN9q4Q3jyTxLN08W2tpxKDUsjJvK1MMPLoTxzGCwPFwoIgSVvNa1B3AEJu9Rx8F57zp7+3X9In81Jv5DJ6eznz38YVlNbqQR7jNmS4ZNNPqEVqnidF3nJiEae3K8+XMx+++5Xx+piwr67xQDhu1VSR4UkiMLtCC7MGOshOMGkkCYbrjtMvTlpdnxiD8sz/7Mz7OF775q3/D7777S6515nB6i7s/8eWfvHD6xZ9zbUrzwuEeSvIMFt5lUzNnuUciii+yexcVfKBLs3r89bbioNZK73WXznRqSIRcEV2p3bPkjZhGxtNEzBvVG2q9bUbTi6KGZN9xyV06+ISj08TT3UjuM26FdtsIjEip+CHStFI2Bz5aGKx2xKllJW3ZKGhpgODJ12duT8/c5itDiAwhUvtCq8WkKD4ZYrttdBqqEaeK98FACN0KOR8jvc305UbJjZAGhhjxaUJT36le3ja/YcS3RpFnRKGiVO3msZBGvV4ovdjGKlUO44nxdEKHE/F4wPtGK2oeqeAYwkCtFTfcEU8n/GDofKcQ8EwusHlPxdPbRmubeWnUJI3DNDDcO/zdA3E8sVw/MtYF6PgU8OGAOm+QgLagaaA5Z3lW4qB7alGInZ7PhMNECBEN91S9odGBNAyYmYzcWy44Ncxr7x4tluHjVJDQYZ2RTVivlSSO8XBEo+BcJJWFaTrhw5E4DDQKIRVCCIzhgRgii0DrGXy3yWjJ+OXGnBdCDHTx0D1dIzKM9O7wNCRnhiBo7+QmSHNIF4bguKkFwKp2+vnG6XSw6zZ6OBzMSzoMqLf8qI5DdMVLMuBDt3Dg7XyGbM2GFk9IGGmtIcHthYwQwy43Ph5MupZXyrwyz4v5FdeMc47j3QitkXMm7nPcUg2j0Lt5O3vrOKeUvf3q094M04bz3qambpdpIbQurKXszxaBlsm3j5w/PHF7ulG+/0suf/VvuX5/4e2bB8IwEXylamFWa4r4nbb6GqugWnDdnk29K623PdPJWdHuTEEg3kOpqHSCt4iL6CLeR3rvDOtik9Iu5NJBVqZpYvCdl7rydHtC25fEGEnTZM3mdrTpn4I6hbKSNdDKDG8KX2S41sStgXORGCMaDGXeayWvG8vtxrUurNsDU5pwTqCYryd6kxZLsGNaayUcjgzDZNYKZ3l5YL7fpiBbQZzlYWn0dk8Jitw/4scvCF5w2MTPtc7lMnOrZ364rJyvMzFZ0C1ZCG2fapYCAQbtuGlEtfN8udA9vP/lFwxToubV5JjCXqyaV875iIuJOARysWeuU8VtGRca6tweHAzixcBPY6SLZ11uPP3wged5IR4PfPH+LdvaaaPgxgVeKpILLgXGfuQYI21UTsOBKc48Xa4sNZM/fuAmnXS8J9w9cpQRt8uIfc3EWknNchndAMGBd55wemRII6fyQrtVxDXaurFqtqDd8cSnMNpPS3YFlTeljm2A/t7n/Lx+SksF9EeEbl6PmaoNdEQ/F1AKrf/hWugP4zxUAztF7VPB9IkF8DpisuCvogYG8B4bYfy8fiLrlSv/eVld9Dop7PvN4PPJNHiTN0C1ELpX6Z06o7CZoMpuoqo7KcfkHb2B8540RA6nA0/nmetlQW8b9ZDozYy5KQpDGpDeLOjUKbVmti1TpHNrNx6Gytk7pn5g8IVef+ApRqoDFxy+F5p6wOHo1kFvxczAav4sEUGrYS2KVkpXpAm9FM7zbAbhXlkuM+3uER8E/0oPVWEgsGjluqzUTTimSAsTIBRRtHXbaB4nrreFx20jqOVaWACt/f57byY3EUdplj3zcr7y13/3A+frQmmFYZDd4NsJaWNIlS5K3xrJZ3rbuF0XlrmwEViXmaeXM1oaHs9xPDGm8ZMc8fn2YnKW7tBoDY0UEreSERVO0TMOA4c4UqqCVI53d8i//O/5mJ/55t/+G77/9/8TXwx/x/v7E/l6RZYbxUXkzS9BlJw8UhIdQQvEdGA4jVQR20zQ2XrfqVZKw9F6o2mlZpvY1HWhrCu3reK85xjtgRziTswqBa8rpTZCGokxsrSZmgu0iji/+2EcrWF6+Ntikr12oNZO2GZC7sSw4dYznt2HVzvOCy15aga/Wiik2xoyQclKdMK8KG440hCcREOA90avZlpuahsEH2xqGEUNBFDtXFxyxV+uuNKssENwwz2twrZdCIPDHQIqUGvG1c2utZiIU6TlTKuKdsEdjng3kitQKqev7nFqkk4/JboqdS6I6/gEEhrkK61GJJ0Ix4lwGGnzTFWHToN5BXohuo74gBLwhxOeSupQW7GpVBDQTN9uZmX1DpLHpwkkfpJIqhrq2scDNEWDp/sDbki4Q4B8xKUBLzdSdFQZCeM9Lh2p65V8fTEwQzPqZK4LMWZ8PSBeGKrAvFKvT2g62FQhHejS6etGON1xCu+JcaCVSltNOjkNd6jv5G2xLKHHd4zvf4lvFR8dnSfikBjffIGXQqtClwRhBDfiabBcULmheUV8oKrDd2i9U0Mw6ZEfwQnz00fk+YafAjyYn6LWjvi8T5szvgltu9AvFdcEnVd667RtYxML+gyjIKFaGLe7o9EpLXMIA96D1DNSNqIONIls5wN//Td/Ta1CGkfePh4ILtLU79NeOAZABen7NbNPlbpY4STRwsI9VsxY0LcVc00zc248vTyx5o1jzcT1me2H3/L8/TeUl5kPv/8b+rLwT/70L/iT//X/wHQfaE1IhP0aqqganTWIx8VOLSvUQisFdlmd045zNqFovdu9FGs6JXEQgpH9fERCIEbPNE3cxw+c69XkcrWgWwAfmU4HvAi/+/0H3t3f8fhwxzAla0a5jvRdyp2OePW0akS8UB1aHOtV6b3g3EBIgUOK5CXjvD0j52Xjerlw9+WI94n1tpLShj/Zc/bd4Uj3jrJ7BbecUTFoUp7z/oy1x3bq2H1NG30w4IaEBi0hz0aCHadEqwvSHHXtkE2OWbwyxMgh2kT5Nq+oKpVKLkqsiveOMmfqbWNuG0+XG3QhrnUnr4bd6+soTZlvL1yeksmHs9j2omWevvktrStBFb9vLTxKdAb06V3JTXm+LlznjXd395zXGy8fFnqZ+UITooNlZXmh+I1aC1UEHwPHY0TcgVI769a4LFfO549IWejpnmu+4XpnHBy9VVr0NA+TC8Su6NZY3cbmEv7ugfsw4m/PzMvVZM+1MaiACz/yt+zwK9nlpvveR3cp+c+2/J/w0kYKu2Ty9XoSb/vdT/78/VN7/4OH8g97lvRHLeBP3/DvV9XmHfmPBkk/azl/Issu+qa24evdtPWvCdw2aHrVbsqnjzlnAbBVbZLhX0M4nUN2Qo92BZp9TI13T+8oQvLe5AXHFV5m63p1MHGMIb1dGKkCm1gHaJJAVKF6oeTG9nKh3HmYI85DdoElF6osZjqVytYsrPb1gQrOyDyAp1N6J3lPq53eBXyniSO0Ts2N87ZQFUZxnHNlXVfGYaD3gCtCa0ZEEu2fjLfbmrm7w6RTraG1QO+Mg+d8ObPcRsZp4DhZF9iLQ3qnSbNJXW9suXPbGr/9/Ud+982F4Bqw8lI7p+GOIXgrXKZEJdAdpNTJNXN+uTFfFzQdWG4rt+frbpz13B+OTOOAE2UrKx/PT0iDh+HI6CNOAt57dKkGmpgSpSc8lTEJrntElPj2EX37NR/cX/Lt97+hEbi/u1C0sWohT/eG5pYCw0TOiVIreWkM44G2HdhC4vH+ntyqadZ7RyWCmBer9Eq+LdzWhXJ5Yr3cuKzVQAMpgXiag/v7gVNeaOsZVzNxiIQ0cXnJOPaNXRiMDFfBbQuqwlYbaKc5KMZSZHCO5B19uxryOHWq2ntSj5GalsKoitPI4EfmpeDUE/TI43sDfYgPFDqhNWhK3m7kbTFq4+kBFwJOKoUOXdnEs6nDz5WwXomHgL97S0wDujb6tlFDI8lIE6V29pBYJX4ytJsHqrtIjANeoNUb5M74+MDwJlK3fRKw3chbJQSQVoBGXm64YWQcDrhhQuOB7DbSemXUDXHVMNFNcVJgiEx5w4uYqLIF1IfPnse12BTgEC1TKUaospvDPT5A94K6ZhOPqjbbjIKmE0FG3BhxzRofoXfGaWQYI/O509eVHjJSG7VutDzjWiMeB2KPRC207cr6dGY8wDFF4uiYl0rJhUPyiD+R0oH2/EzOz7hhRMdHPJk2P7MWxyiJ6eENvhSUjXo9E3rjkAKSjmzbQsNBiDCMaK50l2kh0dYVnxJ0R8+ZXBspHpA0E1VwCufLzNxv+G5FTXSekqH7e1Ko+JahQL1c6GtBJJqHTRy5dVJN9FYgb0ipJhkaqpEoNeBSRKRQtwtuXkiS6PGRPM/89vmv0e45Pdzh5Qvuj0c7nhJxOJsWiaMHu0fF3XOqqtQoaK14nxBvYJhWG60Um2biWV+e+OH77zk/P/N+uzA9/x2373/Dy4dvqMvK8+VMPNzzL/+7f8V/8y//OZFGj6M1C3rDu0jvJglM0WbfTjpbbfSa8SkhusNtfDTJXmv0VqlNSCmCKFH234VzFksQEqMvTGPgec5MKZKXbkXJ4Hl8uCf1zPfnQu0zFc9jrxymRPIdDWIS72bQDRkmVCtePKOfCMuN25oZx8bgPCnZf0v0tBQpXbitGcQz+ZGn2wvzatEqkjOPw4E1BWgNt0++Cs3kjLWalNIHgxJ1EBdAC7U0tDaib4hWWgjobSOthdatAabZJpql7/JmPD5YQ3C+zebt9I66FqYx4jWwrTOD8ywZ1vnC7IV7t8scxVsR6Dy0wvL8HU/bxSAlc0V7QNrGd7/9G+ra8K0TEXJtiIumoiid3AwmV3JnWwqop6njcr3R84W3p4j3R5JztACxRxTzRnlX/l/s/VmTJcmWpYd9W0czO5O7R0RmRt68U02NqgZ6YJNoYb/wBf+eQoFQSAA9oW7dKYeI8OFMZqYzH/REZFaT0tWQauAmRVJFUtwzPMIns2Oqe++1voUrvQirpRFqxARLiFeWa8/vS3HGNQ3jiE6ZhczOGqx0j3BBuC6ZF5WofmScNuwHj89b0nohfDiTfpjBUz9G5dzgZjeaa61ys+c3flo/ztWHod1PDT9Uw/GfcBf6mfFTnfOfWf+wZynXjjEv9fsv8r1Dqt9QSjNZxQ8rqFrr38OI/7T+VEtBqTgpNyBD3wi9+cGEsNb+cPjInleJ/eQodcVbRcg9WNbSfRxNDOZGdWof87Zu0l2hkptGS0NPI5t7cM9Xtts9w3TAGUNWGmsqWlWeTy/katm0QhOHFY0fdpzamcUobk1aGvT0cjRFCynH7rmsgqh2S3OHRulGYNW7WIiwxkJXGmtqVTQKFWH0hqt4WFbM1jGZystyZUMgpMwlFdxgyFZYn860WNCbke12y93DK4bRkMh8uF5Ij880cse1rolXW0ddF7R1PTT2VrS22sEU1+uZP3z9xB/fX25I8A4kOOwO5GZRBox+jbUOg6GYyuDuUdJIMfDN1+/Y3+0pWTFaCwipJh4OD1jvqVJx48Bhd+DDN98xvvkMP71BuR4eaNut2xcyxZxIEZw2zGXm9O0H/u7b37I8P7GujadUSK3R8MxL4KuXE6MIw8t3GAVqHLBrRXD4JWHmyvV3V+J0j7+7R+tKOj6CVii3Ae0o+coaCoSAPz9j5xM1XDlUmHYHat7w4bryoXp0uOPVNlOOT1x1RdEYsmB0BbunjhvsR3IYEKYJry3D/oG4LAzKsjQLNPA9iybHxPV4wkwDCoUmYnI/MOI8WmnUuEX2G8YRnBnwL6duLr5/RQoBTaVUIcbCEgpaLLlolnlFpQjjhKDx44b5MkOuDBvDsH2NtZZZgR5GmslgXuOcYz4fu3zr9ii1MXK5nik5YMxAXQJus6U9PqO1gbCinUGWmTlm3MMrah0oeJzLxPnCcjmBUUgBacISXqitsJlGqtXkYrg+feggkftDn85oQ11OLM9PvTO729ImR8lCLDM6OlZphLRAs8Tzijj6lCKDGwdWKYwZpBZarbQSadcV3IxxClJAzAalGkYiVnpBVwwYrdhsJ3JI5OVMFsFt9mjVEFWRtjIfK6M36MlRXCPHM2ZQDA8HbN6glbkFZgb0xmBk3/Hw8zNrLmjnGLaWGl5ggLguaA2uJsLSc5U+ZpZpK9Aqce7ktHHaoqSQ6pEsN4jLsMXOZ0wDvdmQXk6Y7Y67uwPVKrQ1rOvCGm8wiJrJ68DMymgnzLAnpdLzq9QFhoFtSzSlKEpj1pVkPZWCS45st3jTyVyUjK4Ku7lDamFZntDfrpTHE3r/QLp6kJlgHcoYqjL4cUTZgWo92hiq8mgCTflbLIJFiyWGI6EI0gIlR0poqDRTYkSen3AfPrB5/Ba5Hrm8/z3vvv4j79fEc8wsW8Wf/frPefPf/TNqG8mmIi2hBVKtaN09BVUqt9Q5EIdxGaGijUaMJd+6+KXSwS5KY28tv4ZBaIj0/8pNTTBMjv3rA/FxBq3ZOc966ZlMD3cPrPOKCYXjKRLWJ2LZc5cazt78k/oG09ALKSWm0WPFUUVRcazrSigHrAI3jky5ZxLdv/mMhCWnREjCsB/heuXleOHzwXDKwpJXtsoxbXZsN77njbWG974DVMKK9iNNZeraEGVQ3DL6hhtYoFREe4LXDK2R647WCspBW2daE2pJpDXxGK5Uq2hicC0yjBv82NHYajRov+ceA8dnrPKM054348i34Yp5cdRqMMaQrpHvvvs9j8sTumZKEUpWEBfqfKG0C61WQm6gNYMGSw9ALrmineerr37BUkoP/EY4vN7z/o8r/9PfvkNfv+Of/nd/xd3DBo4n0suRej4ScsR4izOQU0Vaj6txqyaGmVgTj9eZ5BVZJaruoJcCn+4tqxXPa+T98o6gNK9ef8YXrx744tWvWE4nns13zEvoeEjLrWC6FUQlgxtROVGNoCskadifjrg/ytUAZRXa6O7Nb/1+pNymhPXGV7j5H9fC9A99zn+wWJLavr8d1Ec5nvlBVfb9LOuHs6Sf4A4/ntVuIalyoxQ2oNWbb6l+hDzUH/wLhaFglCW3DoW2ovqDtSoaidoSTZveYabCDeGqlMFKl5+ROwFncAMP93eMGhRdylEl9/yMHAjLio4JM+6pNVNy6aGgziMojLJo41C1k3C0FrTyCJVSu1a+ys0rVStKGqJsf0ul+U7qU6lvrsV5tOod/w0NsY45Z6Jo8nLFqYEQMhvv2EwjyYL2hvvNnjeHHZ+/vmO381RnWJYz63ym5pVWbpppZQmtYc1EqeVmVjY99wMoKXCeV47XyByg5MZgFMa4jpFOiqoEwfRsCWPw0thODzRleTo/8v75PSiF166Ti2wPcK392IB3A8ZqJu84iiKExK5knHW0pkhN4UVTa2aZoZRC1ZVcG8t85rtvvub8xw9cj1diaXwoiU3M2LBSnx95qwulNMx8YvNwjx/HnuNSFSUF5OU92t6jwhukJliOtJYJzZGN7wfeUHFlhWVGyoLLgbWAsf0e2bWVkDNu7ZuSrQkxntIqtaQOJbAOs9mine/ynBB6oPHG3zbLC7VEvPRw3zw4xDviGqkl97BHWj8cyoDRBrXZoIzuxLnaKDWRxCCu4e2IM54WE6YGLutCzg2tLJqeiZVjRLdKo3dm2zBiEXxJeOeoSqja4nUBt6GqRCjdd1XKjSSqunm6UXEoihtRbsKE7qupJRPPZ0S1Li+SSrM9tyi1frDPoigpdm9iBXUrwsX3e6ZhOlreKZJzaAxejSjjiCUT55WWAklVJGaUtVinMZNHa0vOgfQSCDITYvcLNdVwVoFrtGVBnKCapoihlYzkmVZm2qWDIKoESm2gCqSMLRXXFNEZih8wziCtYDMgufsKjKelBdX6oUwrsN5Qa6KJ4Fsma2jaoZTp/p/WumdBK0peUAXQA1IKMZ3RGlTI1JqIcQHtuvypRJrf02wny5o4g1LU1uMRhAbKUpUmu4GWFmpaqDX23mLO+GFEGaEpTWUhtEoJBdU02jq0sR12oCxZGkpVijRsrSRtMGagtQBENBWw1AJah/68KRVTC0kpoh46ujyuDCnxEE7UVWHtFvP4Da00shKycrTdluwnUm5ka/HDDrcZenCqalhtCctCSlDXI41OJQxxRnC09Ux+/w7z4R32fOT44Wse//Bbjk9XjqXynRLWaeIXuw3fzjP7N59T04UcVppyoAZKLbTapYVdBKi611E5xHa4kKiGURpRFnfbqVQrN4lt7REl0nu6It0SUEWwbuB+mJgnRRShRI2ohpJCzArtBhJnarp5Wq+N2iJWd3R41UKuipiOlFR5s2tsJkesmfMSWNfA4S6RB9BmYNrtEGUIWWGVRhTsdhs2VpOvW06poUWz0xlnDMYN7EbH4CxyO9PpG5XQWUNT/bWjNn3fRDXajRQptH7NaSg8rt1sGNVgaqUoz+F+QB8j4QZIcdKL06IE5wb2qoc7F6sZvHDwd/jJUJxiOxim/YHt/gExvycF0NIgJM7fvad++AOxJVRTUKDVBA2ybjzcTUhtnHRC1Mi8VkJKWOWoxhJUI66ROS7gHBvrqLsdf3h8JmLJVXC7Ha9Gj7OeoxL0RWg1YJwn+4roFaVWrPJUncmpgBWuiu53rRWUwTRwjl6U60wRj9yUGmtZEW9QfmB70NQ3lXo6dXpJiaCHrsW/ZTb2A7fppKwG6jYo+Gn9GJcgN//lp5ylT5OlclO+3f6s1v86MrxUi/kU6FQ/fuEbGED6poySrheXdgvclE95tT+tP/2S1j4Z3T5en9wqNNVf7D+QdPb5cmO+PrPZ3ZFLRWNJNVM//vXWyW6G3vH8KNBUoju6Vasu2WuRUPuk582rPYPVUBohJ8KygrYkhPnlzBwiIiuhVmKIrDl3w663TNPAfhqo9GA8tCG1/rPo2jcOWrkVGHzCx3a6GhQjtNIw+QbcNv37lNpoqqG3G87HMwnVO3Gxo1HvtiP77Y5rjDTjePVqy+c//4LXr0bMMHDOieOyMIeVjfNorRiGkd004nQnuOXapRUAtXUMbsiVlDIpZrbOcWkFQ5eIlZIJcyPTKUSKHg5ptGawFquE5XplvV4I0w58hVLRpeN2Uy04OnJXi2Y0lskPWNfJmKHeUOrSC7saM9cl9KDOBlb1CYQOmePTe+bTC1YUkcY1Rk7LijaF9u5KlvdM+3t+GX/GcHjoh1azQVRGuUR2BXV5QoWMrRdaXKh1ICFd2imC8wPWO7TRpOTQoUtVmhX2doNP3Ws11YxVUMeJUKERSQWcUrf8i0JKgRhmpFUaiVQrrAvSIqZmlBrQuqL0Bm0twy727zWuaKVxSmOGCTV0o3ylslyvhOWC8yslBobDHTXNkFZyCdSSMEohYrtch24eVVKRwSIFcAajJ0apWGVZw0pVHqVd71jefIOpda+P9hPa++79SQnRAa0VatxiU0NvLfUayZcrtYLOXRqYm4WiyTlRwkyrBbudbjKvRhWHG/fo7QZdFpwbSCngtgpxAzoksvG9SJOMkoy1DqV60VaaYNwWPdL9ePMZra4drZwVdlCdbGhsp1KV1Cdi2zucNjR1JVwrIZwZF03Dk5qlxUjLE9Y7lB/QfoOJAZUC/vBAagMqlV6EtEDfWAwyDIQWyQiDc4za4Ldb2hwp64wyAbXZUESTQ4CwItOAmu5QErtUNa6089ynN1UwOdDmhIyWOgwoM6CNR0ShykJuAVU1OTbKpRMonUwY259DIWbC47veeloDyjlqi0g1aDcw7PY0joQaerPIOrxRWO2Jae5hskXIOWGUxtaO1jdW05KjuU0P4xbBOIeutU8YVZ/gldyQAiouaNHc7w7U/RZGh1lm6nwkxZnoR/J1w2UNXOaZKobN3QPu8IA4g1Wa0Y2k04UqwuVyIsYTG9eziPZ+RF0DT7/7DetyJBZ4enriD9+eeQmJqBoX76grvH868e4P/5FfvrrDWgtmJOeE6AWrHKUJIh1XrpSCprsH22hqyf0ZqEwPHr0RMPsZpJLov6eiu7xbSkZK6aG6WjPu75nmc1dF0J+9MWTSZWGY6F9XC00b1tSQpQCRSKO20HHd+QxVMGLJbSZVxbzOhCWQ1pnsBjZeYcyI9w5wbKehTz4Gy+Q0TgmHNeBoxLH7RM1gGJzBaIUxiqZuiCLTkezhBrmQptCtn62qkd6ILhXBM7VKpsuNKpWaK6oYqtEo0VxEcZHKEiODdG9t03CYPKPRzJcFZUeiJHaHPX6/Y53PjBaG0bA9THg38LL0vKtSFOupEB9nZlXIVfVjhGT2mw3D3cj9vTCK4956/O6eS9I8nVc2VpGycJxnnt+/8O3LI9v7HXdvf86XP/s54VqYJeIHhbbg3R1eDxga3mpiXvvPmTKiHM44sEJ1lVoihYmxVNYlExpdgtwURkyfAjdFEYsdPNPQsxVP65V2fMLpAbUZManc/EmWT+TnW0wK2lGbYLk1Sn4qlH60q6t5wKmbZ+mTR+k2WfpY09zUb7W1f3yx1KrqIvWP9LuPFdpH+ZUy0Ho3H+lI49pq17r+tH4kq3fq+8yhr/YRRN8/zCe4gwjkzLdPzyiE7WTQxqO0QbeMUz17IVUBlVB83KgVrVW0qN5Nb40ChNT1y4fJo6xlDhGvGilpJg3DcMdJhOW6drRrFZQ2jCJMxrDb7dhsNvhx7Ohr1XOPSq20XPoMrEWUch3kILfcH/osrWd0SNfHi0fVQmmaWhKlNpy7x7cLD7kXLkkqfthSKnx22KC9Ay0MCg7Tlrv7HdPdgTUl4nylriuTGA7bHbl1s27VFijEljDOd+3szRcmteJtL8Ie7uGyFMJLpg+6GjkKrRnGAcbNhBlHrqcXlFedSKiEzThyt9vjvOlTZdNIkpAkpOWMVwqtHSFXrpfAOI3s7ncwTKQwA2BtD9c9h4iWTNOWlhuX6zPaar76+a8I3/4Ws7HoChdlOJ0Dv88NZCTnTFIZGxqDFg6tMAye5sCOnmG6QytLEoWNsXtmsSTxmDWiKrAZ+qPFmi45cRlrI1kblBa0VO5IFGNx6xVSRimDGRwNjcGCH8FaWi3dlF0TJSy0Vagp44yjEXoBKIYmhWb6ZEYZj7Y71BBxzqCawUgBHSkJ2roQ12u/17RB5QVbBnRo1FbJtWBKxpgBrRVlGLvPKlRQ/UBbVC+EpAmiLVVBSVfEOUQc3gxAAXfzV2mDV7fMm1ZoTmgZxKj+GtzuMdNILoLdVurgaEugakOLEdLSDdmDp0gPtLWDQY0KqRo9CFolSgGrOnpf6wrO9ueBG2miECOoqSI6IE3AWgqaECu1qU4CM4Z6mHBNUyePv9tSraCxtzDocMtpu2GYlUIGj6ZQbsJU1XSfKsSVIoUcCxJWqAXTEiqtaAf1Nh3XxXc5sY4k1dDNU8xIlQGVZ0rsYZdVBKMq+XSkiGa9hdeKWLyb0EWQnLHDHseIVZYlnGlaM736Ahl3iJWOd1ddtlEVPdQ3nmkhkedArZlYOjrfuD1mnMhzpJTEermyUQpKAsBc196YLgWM6V5jURjRlBJRRuGsprWMuhWdVakejCyKnA2II8YzYT3ilwVtwFuP9Qqh4lSfsCnnkLvX+FTI00BzUM/PqHjGrGuPgWjg1jPjmmhFYWvELlfQnT7HaKjPV+x2g1sqcT5itncUo2ltIT6fCI/f8PV8YjUT2VjW0bFKoVGw0if9f/e73/HLv/ynnOeV1683aOnNLiMGgVsxfvNdNwBFk4KqCbTtyHYxnRCpFJQOU+mhXT0g9WMsRm0dbdVUB+mU0oE+g9cY48lrAZVZY+sT2JsvJZUEMVNSlzUmDVkirQlWjQzWU8QxX+sNHW9AJdY1sttPWITaoFnHfi+3CWagxZm8JnyJOFMoqfscTdGMTSBHwjJTnEEbS40RJRbxvpMUBXLpkQiqgRs1RfUmWhLBUCFnYgNrdZ/218KSE1oau92GqRVWY2k3qI9IQS0ryzIjOaNLIZbAxSr2mweEglTIrTLud2w2I+Zk+u+FRsqVmgVsz7hbRHquGBo2e2Tcs5keGJzHv9qj3WfkMrAWxbxcSZcjLFfKOnM5Z86v7rF+w357oB0HhtHeQo6HTg18/YZh8qS4MM8X4rp2cqM0SlrIdqBKYxwstip0uCJoTJUeQi2NlKG6WxakdkzDyGAFgyaskSyVhiYagZahmRs17XZjioByFHpxSPnf+cj20/rHLekTatRH69AN8/4JvfADO5FAbv91Jkv9k3w0vCl96+p89CxlsAZBOgGFdjPCtdu399N46U+7urxO3a7DxwJbPnZLPo4iuXnOag+gfPfy0uk/9jOstv3gW4HUTfpNKk5bCqpLlQQE1bGuSgi5ssRMCZVBKzbWs5RCvV5pNaObwvotOyd4K4RNpJaOeR1rZryhmQ/7CeW6rE9UD8dTumFKRQ+emDNKpi6zU93fJFRibbSm8bpSm1BuP2cDTG201GUuogxVbfhydFyvibLfYbVgjWVwmvMc8NZiRsduHJlslzXWlmkpYppCGc00TZzPJ1KKPD+P+NcbvLP910mjtXL7+h29utvf8YUMvHs6c7zOSO2hjrqA+JGdLwzjiBhNuJ7Y+R3aWbSGw/1nSPOspbKeVtTgiTURLxfKEhkQit4RysJlPrOfdmy3e5rSxLXLGFEdhJFzpQmI1hgPp1NHyv7FX/wl7fHv8GGmcCQcC+cCy3HBqkq52+J2mhAT798/87lyuIcDRTuq2bC9e6CGE/ocsYNgxFEWUJsJZSw5VKrVFGtQSsi6G6PFTWjTQyddDgzliLYPpNC41sYmZ/Tkwd6j1IK+IZApPdSQNbJcFiRnTKmMn31OjQVV+6SuDYrsIC+RmIXDboseBD84OJ/IdcVkIDXMfCFcrpjJYW2jhAQ1UebYCxd1C1nVBnEaPSiq8RjTIJVbgGRC50pOiRYLReUu+VKOtC6Mux3NTT0LJ0cKKykFlOo456YVNWeIAWcd2k1UNaBYUXvHtL8jXk6YGCj5CZVX1G4PbotRlvXDt3jvGfYTNQRUuVJCpWVFyodeHFaIIaFbQbR0op6xPdOnPncpqB2oYSWvK2E9M2y3VGPw4/YGjonYzYaqe+dbDQ7d9gwtAo20zDgy3vRCrvqRNWvctCVIJZcrkqGsAWcNpnXjQJ6PZBSiFVVpULaDQkKi5QV/+AK1BczE9fqMSbDdbdG+g0rW4yPL2imZbRqIyiJroMWev7Ub7ikHh5qfCecPmM095s0vusywBML5t7eoNN2lXzki15lWCkZBWq6k60wyjtHssYcDIZ9JLyvnp/es68q0n1CSCOdHpBai21CmCdMqMc4QaveUuQltDVITMnrcMBBbLzIRTdGZXC05K9K8UN2KHiBfDcPGY7Y7jKk9/kUM7e4Vy4dvSMuKKb1YMnXFNYfQsC1iWmNnpcMrSkKfHkECTRfapWKumdH+DEVlXVesj50qulbOH77j/bff8a5U1tFi3RZ59YC5nHr49zUQ3x1BGzYVTFlR8USomlYLiOtYbW1QVER6qGyrlVobtWmsdsht9+q1Tc9h++hW0lojdNQ39AZDlXpLOBFSbKwRvBO8M3grJHEghnWp5BqIrVFy5ZoaVIURhdpYrLcMbsAbzWgHRqvJMVJE4b1HK8UcAvkGxPhoFneDI8aV6/EC85FwfKQAbtygc0blFV9HquxoqhDOF6ox2MET1oiIYPzUc4yUosVEXlaUVOowoO3EKpriFCQgBxKNyemupCiBsPa8t2Ea8EkhoVBroDahkSjzQnh6whiFOb0wh8DsMq/u7qk4QsjE0thuNty/esV3z++I8UrIkaIM1VpQGazHiSW1zNl6krtjt/+Szd1b6nZi++qO/eEOrRzzvHJZMrEK4zhyrw68rBcu68xgZozSpKoYpgOTG7G2UdWI2gnOG1IJ+LNnPp57MUcl7yZkaZS5MIijqUZREGjY9nGv62cfqUJJkSgL0jzejkw4UtZE6UHqc4mQZ7Dj90eoj01k7XoTA7oU9yca3o929UsmiPzwCt3qlk/OIeFjem1p+h9fLH2CNHzS+8HfC3S6eVk+eZQ+3pv1P6Hj/bT+ROuWO3T7v49v68dpEgJkPmVmlS6rXNbCUZ9Jf7jyerPl9e4eP4w0q6hlQZRHobvfgI4IbXSMOGhCKaw50xoM2y3Ka9q7d9jv/oDUiNces0w4U3EhkWIlKoMZJpoy6BhRRdinfqCXdekUJ6PhNq1pKHZa37rUBaqgRdO0wZZIijNDFYqhhwbG0LMitEblCiGhaqT0Gxa9JHJYeze7dQywqRW5FMzd5+hf/xo9Tkgt5LhSW0MZi6J7Jvw6sIbEhw9PWCq7zQacwSswTtNaoZWeD2WMYTN4rLqwtRblPCVVtFUUO+JJaAWXd7/FxRde+Q2j1Sht+fz159xvDzweL3y7fkOrhrQsxMszpcLTS2UngVIz+2HAjxuUNaQcu4xR9YOn1ILRrXtrtELpilEDYT4z7e/4J//s/8rpOrOd/y3X65U4aJ7XyrtLYLKWzaAxTrguK//+28zL5YyeHnn96shG/gynMjmsmN2m+4xyw9mGHnbUOZFaptYVrSwlZWoElQLSGoqCaRoZFW77muRHRJ6hBPy1kEaDTRmtb1MbGmazRZwFo6jXK3VeaXlhjQGRm6RNBGcs07RjOxjEG5AARtH2D7RlJuaMhDNa0Q2irSKpUJOiNEVKidE5aJVqVT+IL4mcT2h76Q7AKpRcSSXhrO8d7jDjjQW3RfyGcvmO9fqM1vdUsSgllNSRvyIj4ixSFbEVJK9YMs2B3CRI02aDGnbdk+T3XX6tG9rswHkoBX+4o+VIbp6WCykHWg7kUFDDTL6cwRoaiiUvuCLABb8/IMOIiivGOJTSpJwpcy+Y4jjRjGYYNqhxQlW54YErGNf9jSmDtWg3Icbdwkqv1BLRWrNxE8YacoBUPHpzhzGp5xBdXsjnI21waD2i7QBJyOEFakTXiLuR++LljLIJM4ww7SjWs1yPeKNw2w25RWoTas7MT0eyCEa4kdUeycbjcsRYg2kVHr9hzYm62ffNLBcUGUXE6kq2lqh098rYe7zSlOrQztKakEvFOM3gN12SnCt2GDAP+y6NLNJ9k0aBFKRkWlKYQXdJWhEokONCM4Y15k5GaxmDgLO0YhGJtKLIRpNtB5U0aehxS4sRdXkGsci6QkjkJaK1IbeMqYbGSDUeO2oEQ1lnWgzoqqhVE1OmtL5ZqApqPXGSSlaW4/GJ999+y2O4IN6z5UpNBqUa02GgpUq8BM4a/sXf/Df8t//yX/Lmy7eUlPCygZbJOSLa9Wm/7ooE+fj+LStJadWn59SeuaU6bVFrS2umF7IldVlaa53a9jFMVBRbXdg8vUOeCvbXX7G73+JzPyMd59Cn0xVy7WG9KRasUtjRYYYBpy1C7g003aitB6s2JThtWK5XUko0P9wC3wVrNdZaVKjUP36HW78Dlg4qMgPbw2t0FfLLhVQi+XjGGI33vstNq0GPjoaQwwWKwuYuC2wGMB7nJ5r3tDVCLQzO4axFciKHhbJmtPQmUIsrLpQON2mNLAGtFKll1DUhpyuTMtR523OvxLAsl97UtAOHz16zfb/nu3cXilaYhweyzre8rIbYAdMK1gwUKh8+/J5cAj+7+xt245a8Jr5999itGaNjmCbMVvO6bHHXI9Ow7/eczmQdmQZwtXUJr9W00tBOY6rHK8Eog9awOKBsCGHGnU6sakCVwjVkml7771sURRpibCdWrgtLjhSjGK2iDZrBD5gGNefuzVa2wwA+qqnIn6aY6qMap9EnFz8NA36USzUotM4d+0i+46NtSH1fy9waHB/Dtf9z678gZ6l+/1lal0F1Qoj8AK/YX4Slqe6H09w0//JT5f0nXoXySRJZboAHoD8EFLc045v29pMXDawaWNfI89N7luGZeljY7Xf4rcNPAyIDsfZiS6nuZ0AqIprYFGsqnNaEUgo3DqQ8047fML77X7ElwtjJYaIKNgsuNuzgGO9fY4cJhaZJIz++YGpBhQuG1B9YdiCjSE3QbsAaodZCjhFppgfR1kRbOsFO6QotIqkjypvzqFJQqaJSIulCjgtb5YhhhnSlzQFaxTaFvBh01rg/+zXWG0LM5GuCkNlby5IWaGCMwZbCt88nUlMcLon9qx1eW7YNUAppilhAKrTaSClhvMFPPRHdWU1VBpU0+frM+rv/wKu7DZ+9uceqjnvf7/bkyTPH2v1XKxAzqhQSlZfHI6XuGKaJ/d3nuHEi1UpqFVTP1VBK0VomafCtZ6csz0e0UoifyE34xV/89/xPv/lbNr/7O+7dSnWe1Vfi5czpkvjCzuwPI+dU+GM+8n45Mw4D5/OJ0WleffYlpTRizP1nm0aMMWSlyFuPRMgh9I59BRUSOq2oEii5IMrQzIaMQcY7hn1CX06osOLUGVkWrOt+m9L6YYthwLGjSKXkQloXQloQ6zF1h5SKy+CMw08j15BJa6aIxvodzWtkfulSNGf7AamARqPFoocty+WMLRVlDFkUlEybL9TW0N7QbEMbTyu9O6tyJpRMKl1G2GqXqaYUMWWmBE+plpILNeRe1IqGplBW03LpkhwKJVxQ2qNK7hliphfARnvK5h4tGdEeoxxV9w57TJE4Z1rS0Cy5JFpcacuZ9fjIOA1UbckhEK4ZA4hxGD2h9NThC5LQKpJVBJ3pxphGc57qRnIz2Bp6N6/214FIpZQB7zYUFLVl4poIS2VQGT9Vag2UkrucanxAhg6LkfOZGgJ+3NC0AxSSVtrpCZGAOEuzI8QL8XrCjJnp4TXZTSwxc70E2G0Yph22ztCE5bqQzheKtfjB4cPKVSqiBK09VVvKMhOuT9QSqQ+FAuiWKHlGdEVcP8jaIp2+pg3WT9RqkBApeaWlzGac0LstzWpKLShjsHdvUBQkRJpRxNJuOSDdByy1UGu5RSuYDl2xlrhm9NCAilMVN2i0DF1mXEGGCdxIBaoI1Y20ORHPJyyaNh/RCmIRgrYkSahccU2jvOs+mAJZDEoWRAxSuhfQ3e+7rD4lyvOR59MLlzbw7fUDx/WKsQZvGqbMrHMHBpnRkhNIVuwmy7/5v/z3fP7mF7QK65rYjIlqK62oDkLRCnebzjRj0LVQRd1M9RlN/ZRrI0qomC7jFUGRacYgkmmlAbbnfkmXXG1V4y4eWb97RB4cd1/9gjV7tHEMh0SbM6BBK1KJECO51R4Aqw17N1Bb6dAJGksNpAriXM/iEyGHzOoWzDB2EiKNYRiYnGF+PEF4hylHJCfU9g5vB2pbMecTUk/sU/f1WqcZy01auAo5razXKx5Hw1BrpJYI3mDHEaVMn0xqx3h4QHAwz1yXhSmtVBISe9ixKQ2jdb+WemXYjH2CXBbS8oie9hxfvkHHgBs3DM6RY2EZKttXb9jfv+bp6VuqE8xuIvg3aNvYK0GsgVRQqzCfT5wvz1zFUE9XNg+ZS1x5+fY9w2bg4dUXbKYBoyybWjnc3ROyIswrSzqjTcHahliFcQ4jkEJBC2hnerqsUijT8KullT7FS9s7zsMjLUb8+fTJHqKt6tNyehB7rX2qdmyZ0lbefvlzjOpeLts0zfrbv4U+tvM32wnQeuHWjHRf6k+10o92VcrNB9l+kJn1g4v1vcSqN0M/Ug//M+u/YLL0Pe3uE2Ya+YEOsFdHVaBIvRGk+4OWn/xvf/IlTX+6R3SD1krfDOH7KWFLIIZPus4Gg/Wk1JBieHq5cHp8j/aR7V7zs7d/ydvP/xo3Hcil3or28gkcUyqE1M3OXmmcFuKS+qYdA14UrSnWJeCYofQchrT0g2VxI6IMSQrG6t4BDgu5rKA0RvsOdZDGCihju4QvJlorWG+QBmUJtJRp0nHdTSmUcqAXOkIhQRZ0TcznC7vtAUMBbQk1YWmsTWN3O+znbxl2O6zAVWBVFQRiy4RY4XwmpwqlkZdA2VSiq7x/OjGJMA+uG5ZFYXSXqcYloqxj3Fm8teRce4bI6ZlwPrN+/be04wf2P3vN9tVbAhqTM2YYUaqQpdCaUMrS8dPWoXPi/PKCdg17OKDsgNYWL5CURkvFNaG2RmhCyYbL+oF3p5Xr+2e++Pwt9/cHwnXlOKwka8imcb8b8M4zYDi/Ey7PVz4sDeMzympcBVMSJRkeP7zwd/LvmJfI67t7uBbEWNz2HimFVirNGWqbqCjIKzUnlPaYccTKSpnXHhQ4r9TLBb/d0CaLqgOmOszoqa12eMK0oVWhJIFaEAzObQgmUskY6Shqq0dKWyh5Zl2FuJ764QjIKcJyxWiNcpqMo6yJlhqhVrRXULv89HJ8pq2OcbNDzNSNvlkjFeowdd+JttQ1UZYrYamk0qjKUdCUeabKQIwrPhvUMlOLomQoOWPohVFuBX0j9rWWyTGQ1xVvRiQlyiUxhyMqZGT3BmVNz8zJibTkDrqokZYrMk7YYaCVFebCPK8EpXCbO/CWmpYO6rGdCIgbyTXT0gWTTQ9Gbg7lBZfADluq1cTrlRpeCKdnFAeUs5hyAeOodsDSs6BiiLQcKfMFUiReK2sIDK9fU3WHPVAbZT716Z82yP4ebUZSEarOlJtRoImjYihrZPx8i+gvKMqQcub69DVaDDnMlNFxuhaIK9M4Mu4mag60PHd/oGzZ7A89ViBnzpcXllgw06GHyhrP+vSMbDRSAxSDU0JrCZTCmqlPZKwmJ4OymXGzp7TMMFjSEhhESMOIsQqhUcOCuAmz3zPOkZpXlFLknNAtI2T0OKD1hpRWrLIgEeMMyhzQ1mANuLyj5kypmRY68ly0o9VIeHpkOb7QpokqQg6gvEV8RDlByYZBKeykOkm09samcQPWF7QeQDQmB/R24uXDyvL4jj98+0feq4bSG2LJjAaiVB6/u3BuGcRSbX9GLU+J7y4L/+Jf/DP++l/9K/ajo6rMOO24GXGwugfJknuzgo97EvLprVZ0n0ht0LpfVouQ1c2T2m5B1Fq6fFH62URpTUHQu8/Yf/WefDxTL2fs9ZGSJ5TfsbMOM3iaaGrLFO27qkFVlJNu8teK4QY5WZaFVDJNaTygVMFYT6iFtWQ2NwiKLRVtLXYzoe5fw7e/p2QYzQgGangmZ0UriSoWnKAMoDXWdckrVCgr28mgtEOJIi2FFB128Kix56yRPdY7NjtHrZWSFlKM1KrAeKpa0NEgJSEqoq1G2ZFh3CGiiEtFiWXvNefjC+fTE3ebDcPkWdfAJic2ux33uwd+pyZqnUm5EatlQ6fEbgfPdZ6JsbL//Gd89es/5+7hLfdffMlumvDFsp6fMFbhnGOJClMjTitaaqzXC1kK1njevv4lu/1bjLkVOQr80CXJKEMtgUGDcQdK3JBiJueJdbZdXXI5szGu7/8iOHfLDaN/Pu8UoxVyyeR1Yb2eul8YTauNbPT3pLQbyOHTUt0XWGtvOmet/gumDT+tP8mS/x8GoB/mLH2cNMlHddU/PFr6B6+10SZ+0vn1r3h7UzpNTXqOT2uNFAtu7B6C0irmp7nSn3x1UlwlV4XRGpFKzNBn4h9vGne7rOV281hSK4x6oLLlUhZOL+84Lb/nzd3I/e4z2ue111nkfis4KFVQ1ZIpXNeAzsI4uk5wWxdkvWKk4JqiYHHpSM3zJ6B5Sxk1CxKXjghtFXw/hNJ6KnerFyoGqQrbFta0olX349QcOoHPDgxWQSzUmqmxgVGM+w3NCC0uxLwgRuNUIy4BG2a0dlg/INYiY6KmLtnKwxv86zvsaIgVSo4MAjNAa1xixA8Dy3yF2lBiGZ0h0/MYjrmw1NixrbfJq5TbnK82rLOYlImikMuJ8Pgt8x9/h/nwHVNN3H/1C5oBjUKMoeZAEY13BqUzc67kBrvtQCgTvzn/Lzx88Zrd/R1agdGWkCOqdcx6bJXR9ENCXI88JSGsM++en7g/3PHV8BlPc+L1Q+HhsOP58AVjfWIUi0oF2QyEZeU3zzOmwcPeY7yQikJS5LoWrr+NBKkk+SUuFHb7PdP9nqVVVIq9O4dHdPdPpNHic0MN06frcHp5oV6u2OcP2BJoe49xhto6wUoNDjM4QmqIc6S0Us8zg+9I5jI51tDQdmCUoWOIUaTYaDUyzwsq3zDNQ+lSrQLSJnJzWK9JteFqwmpFMZbYoLRCejljtnfdU1YEXR3Ogx5717oWTfOChETMjVIdg9MkVbmssLteMNK9hKUVSD3wU0rqeVRKoWiQM00CJdaull0C1TR0TNQ8kxS0y4rxA811KZaIJuYAa4d5KGNQpVFaxu82JNGka2SrPcULWIezwvXlhYmGGjYUXaAkcgw0CuK7xK5isa77BVUpxMsFbTVhCfhpxmLAOWpuKGu65yInWrpSloV2XcmXGbYHcgod0jLtkTmSX07My4nJG4wpiHNUbSgh0GpFWu+iCx0ygfaI9ygSEhphjaR372HUhGJwraByQYsGq9EC426kJNsLfNPDfUvtMp2cM9kPbB525NozhmZ7JMxrz3OyilJ7fovUoT/vrMaGStYrFaF6i5t2aKfw0x6ksZkmUhVKnHtRYgVz8+gp1UD3Z5IKZ5ozKOsQu0HnQjMD49Tz7MT7/nfNwDBCShEdAiklahbsaCinXpimEEhVMW4mWg0065Fh4rpk7vZbWu2eC2MtNQbaHGjjpk8jBke5zJQwc62B4/nKN9984H0IPC0B5RLaa2yxXJ9njtfAh5wpNrHfHHCp8Zv3L+y84V/+q3+O2z6w5oyR2IUoWqERQi1YqdTWaCWC9N+LKEMpDaEQRbBKUK3RbjJPASanWOZMaIlh2NJIaDpooyDQCloZ1KiZfvYV8/FKPn+gftNIpfDw1V9Q1AGxAs1Qa1dhoKG1hORKM903NwwGaYoQFPM1YHYeqQ1VO/myhco6NGyOOGtRdoMuGb/fkT9/zXq6x+drl9aJZ76eULlRxwmlFBt9e50MI84aVDbE+YTzgjBglIbcnwnm3mOsRWlHbV2VoJ1FiUBbO/Y7KbK3zDFjXM+X8ypTmgJrGLYDzljCApIjbr+jKkGfz6TH31PefsXGKUrode2aIvuHV3y+f81/fPeBVDNWNdas2Ihhd9ghRnNsC6/efMnPf/krttMO6ycaGXU6s98qsje0XJCbLFiWtReaqSAl4rXhZ1++Rg2bW4h7xVqIacDbRm6QakO5xmAM1QtDLqTaPcFWV2Y/MG6+wZSvaaohYtFWkwtYZRi3A5+5AbMm1pwo68wqllAr8xLYPbwGDOQeKPwJENCAstDMQw91z6XDNX464/4ol5IOIkn51sGXH0jvuF3TT5OmhrM6/0Of8x8sljT1P6m4fiDj+sHEqTbB/GDM9feNVT+tP9WS7nTttMLbteu5FHKjvrjbjdMlDB91nDH2DvdoHQxvUT7g5hfe3k+8evgMv9kTSj8gQIPcbm8KS8ykWFGtAxRyyuT1jE2RofTkdokwGkdrASMZYwx+s+shrhFEGXbTgNALHk0jyRbSSFuvSA4oUbhceuCuKeDMzTNV0Dljh5HGBuzSe0vaYseBsnG4tRGuC00aVlXcdoPx/d9XrdGHe1y8kPOA+fxz3JtX2HHgnDKx5E75UoqwrBilOV0Cl/WCNSOvp4n77R6zHVlyIsdC03SEe6pQCwW55epUJC7Ml5XH4xPm9A51fmQ4fmAzX9j98tfc3b3G6pFaC0UEQ0eidylXJqwzuSTyYc/deM9hM/H2s7ccXr3m+d0R4yolVVLNaKWwVqOswUjFest92zIpRU6N07Kw5MZh3LOskV/+/K/x1wsv//7f8e27rzvhSVWyhrMI//Nx4Zeh8GZrqKpRtaIVWMvM333dOJ4uTEFxeLWhqcTh1QNW72jNoHTFTvddzjWfUTGAJHKO2GHCbS3ptFCuR+Y0Y9QdsQraaqR2YEDKldwMNSXWGGktdWy6tZj7HYe44bqslKVASDfFaX82Tfs7wvmMjQlXu29DS6XFpR+0honDMJHairJQzjOOgWl/wE4N6xSX+QxNIbrQjIVWKHGhaU8VwzDtSG6ilYRYgyorZqgMdgNO8OMICCH3uIWgpRNrS0Xp2j0c0PPFRKNsL1LSspJSRaaJRqXNR5brC5gRsWP/Pm7SAlsLSKCQyc1hph3joWDGgRyuKHEkcVi3QZuh39utUlGIGaklQ26UmBDlyQ3UuiLXGVki1YxUSaS0YJpFW0HMthfnUjsyv1VU6XIYMRa13WE2E3Y3kLOlXJ5Z6zMtJ4pM1FKIuTHejYQa0HlFhZkUKspvMdMWazS1FebLQjle0Df9OWqgpT6F279+gxaNM424vKBVZbw7IOOWZg0pzISXZ/zdW4aHtyStwT/QWsRt9xxMReXA0CJxuZKaMGjds25yIV6fYTOh3LZnzqVADQvFjKjdQAk9HLvWSPMeg+8CjRDIOXYpT1W0Wrv8Uu2otkCLxJDxXiGbDbRKCmekQb23iPG0daEsoWdzCUgMlBBICNV2QqNxQ5+GGI0fHcYp3NDR3cb0Trkygh4UDJq8FM6PTzz+9o989/hHktN8eLoiIdGM4A4TugnluvDd44nv5sQ3pwV/73n19pdM05bzb//I03Ll13/5V3z1i18xCEi8kttK0wOpCe7mH8jSUDfIDE2o0p/fir6lKFGU3MilobWg1C3/rDWWkjhdF+7FsZk6eZPSaXUNTVMGRWI4HLj/s19x+V+O5K9/j3aVqEHtPyeIplTFGgqlxD4Z0oJ1Cj2MKG+51oAZNt3zlxItW65rYFQdbFVKoaYMbUQbTZUCRhgGT37zBvX8BZJOiOlBxGhAg7MNYyea1j3ofdhgVKXW1KnCuWIGSymdANh0w6KQZnp+Wm24rUdVTTyfaDmg9UCeRiiley6bRnQir90uoZ1DawepkELrOYBUahJaSixP73HLke32Hus8L88X3rwZOdwfeP32M7757o88z1fWnBCE83lmO3l+9rOv+OrXGwa3x08bMhAuFy7rmePlW3K8MvoJpQ4giss6c1wvZDSDGzEWvDQOr3dUTc/Xc4aYoIoh1kxqioaiVE1IAS23yBrVGDcTTI5xSlwPB4ySDoAoBd36fjlsBl5PG8aiGK5XQilEaeT1Qggr61rQwwS5duCJqFtcDp+OuqoW+kzzJ9nUj3lJ67yF1LgNBD6ef2+F0k3G+/HPW2v/+MmS6oYPvh+NQ9dY1+8pIa1Tar7/OIj8VHX/ONZHA9v3F0criKl2pK1qt6KpU4k++pZyq1SlMNYwmMKwectbY3hzmHj18AWm9aygdksSpygwtmfTxEBOGW8dWmuuyxG5PLGphdEIMWdai2yGLUGDkoAGxs3YDxKiSFQGp1HSzf+xJTSaYjzOfGQtKqzKGBylJMbBUbXvG1iKXUtdNGpz6B1qBH0L/EtsoDRSmLFW4w+vKWjSeYZSsNN9JzRtX2Hefo69vyOKMIeF5XpBYiauK7UWNpsN4Rqxt8C7+8Gz30yU0ZFCz27JJVFTQMdKioGWAtSG5KUbnE9XzIevUZcnNjVg1gWlG4df/wq/uwMt3cAsQNN4Aat1D0/NMOfCwU9sDg8cdg/s7+8xRnM+PjG5Hbk0as7do6ANxmiMMuSgSSJMD5/h/cjvf/s71nXlzZvXlBqZtgf+/J//a/7tdSV++1tsWNm0wiSKJ2l8PXc9vNaKrVNQpPuFauWb55Xn08Jr8RxrJNq/4/Xpwna/7zlHesP05jV2d8DZjkyvOSNroo4KNyraZkTaSrheQFVEO/zDfZdmopBSkCqQK3VdqSmTxaHFoMcd1oH3W8KQqHFGGYVyGj2DHUeK0UjMONfpR6rOoBJZGtZpFAldFLk5Yrl2aR2C9R2YUK+hv4ac6SACgVoS1NoDJZ3GDj3ksJhNn75b4RaNQ8sdbtJiRVmHGiyiXDf/W4vWmuodUgU/bMkVWgwUdcWYoU9fYkZaz0ERN6CMI6cVjOqI43Zjh8VImRfctMF7T5NKaZkY1w58SRGlhBoS2VTEeDSZWBK1dD+KVqCd63lKujEahR4G0rTtHddSkViILFAyxnbwgxFDGw1GjwzDiH54wLiB6hTKGBavUSuU60KpQtkJog1lPdHCuXvS7AZnAGNwVkMKhMtKDQlpPYhS1YTVA9Ng8MZi3YiEmZJu+O5xwo2+e2xjIqVIiiumVGRw2Nbl4xZw1O7BUlBrP3BBo2qLdpsbnS1TmqBioJUEdo92A5WebRfzgpF+yHO2E/XKupBjPzg36P42rahVqDFStKHaqU/OzNinHdczEgNhSdhpR06KumRy62jpWmdEWUqpKO9w0wi1obXrHsWSccqRtUWjEd8BFbVm5tOZNi/kdWV5eeL9dy+8//0feZmfiarx3TVwPw0MdiJlxfG8cDqt/Ob9ld+eZ7Z+4FdGo2KgCCij+Bf//J/wb/71/5nXX/2MFE7UlCgloH2hZaFo36e1CFX6xE4Jt4w8oQJONUqJiKiOfC6BVg3aOkRptNbMxwutCoO9RzlDbbdplWig9eB0L+w/+4z4Hzzz8wvuwaBP75C8YvyeWgpmXqmp5zMpZ7HjiCVB0bQa0K1hU4XlQvOWTMVMQy/MbiQ1qzTWWFIpXGPq3rO7Lbz6AnV6ByUAF7QovAFlut83YVF2QsvNV3M9UfOMElAtkwLUFPCTQ7T7KEYF51DGwDJT5hU1DphxC8oRrid0tVhrUKzUFChV49y2FxJhoawBMRbtFO0cmLQlXmfqckEfPsOZDgxpNaNEcf/wBV/8/NfMtXK6HLuXUiLzmgi5sN9bwnok1iv7+7e0CvWcabmQjQGzwYhiybAc33MJL+zvXrEZ76jzwrK8cD5uef/hHaUUXj/0zDurDXGJLLGQa0bSFacSm40HM6Baw/gBbQ16XZm2BzRCvIE7XC5kNP6w4e7wGsTw/HJmDQtzUSwJjtcTcT2Tb7EF4G4ZPB9tJ72IbzfCQ/uh2Oqn9aNbTeiwnI+zno+yu4/vf5TjQc82VPzji6W+C8n3UAcUfy9x9jbOSqV3yj+uqn5KWvoxrE8lqwipFuxNotknMD8YUX4qfg0IZO1oqnIOC14yb/d7Xr35Bfv9gBZLWGdas6hWQDSpKQRDvWWl5FIZxgGlM3m9IudHfOo65aQMulWUUWw3D+Q6E+YLrvaCzU59GtXCjEwjevCYtbGuCwqHbHYoPDkt3dRaFRQLRlDDAM6hS2W9XLCtoYcterdFp5V6vVICiNa43ZZaM6IFfb+lJd/lSuGCahU1vkJtP6PdP1CUkFMgxUBeE8TAZQ04P+KNRULB23suIeCsRjTM1yNmPlFOV/RyxpTeDWzXE+nlGWJCpYyriTEX1MsjPoQOrBDNPG4Y3r4hD+6GRpfb4a3rq5V0aWKtkNCo2j1Rn/3yz3HbV5Arzy8v3O0/w1mHch5zw/xL7Q8MMY4YT/hpy+uHB+IamJczrazYaSBFYTq8ZXzzC6oZ0eXCvW6sDt5ZjXGK51LYrhknCq806ka0TalhYiMNhXUpPP37rxn/+J7dq4ntOHDnJv4b/pxRAn6YSBRSuPaN/eWlSyvut5gsxBBo80yRxPjmgaJA14GWrtiaQCxWBIpAhpIVUhXZDLhBo+4N8fSISV2ylpSgh4Fh6lIYZTRtyUiytBagBITCvJxQOKoSmh2IpZBj6lO0ptDSULVgqqBE0ZRg6DkzJQXE7dCmB9hSlk5DM4oikbpcKcWwrKFnF5kHZNxijEZLN2NPhz2ltO7naool96wUN24w2y1ZRcqwxfgDYhR2tye3RiGj1QAlo2IPKFZVqJcZ3V5wNXUoSwzkekVyRlKl1ImqDK0WzKZ8MtlXaR0ipPvrVjuFsdueG7aZoBx6DlGotLCyLBfyMjPtN7jt1A92ekDsBlUTerOjXC9IrvidRd58jlkL+fI/U9oM9gHnB/IcMTEgZsBtXtOMReoV4pX88h52I157ZDPRWqScEm4jeLdHjXdQMvF6RkjoYUA7Tw6BeHlCmoLdiEwHio2UVKAJzhZadaj1Sv3wDTlGlHNAxzHHOaA3A5vDnmo0ZQ0QV1orODcRJyjrFVIghzNq+4AxA61l4nwiLyvGWbS2rGnFjQ3xAypYJK3k2PCHPTLqPnEpsU+rcqHepllKb6g50UqkxJVcIrX2A6PdjNAsKayovODd0JsKsd3iIHY0O1HCmZyvvDy+5/j4gWKEp6cn3v3xyPHxTLOZ4eDRqufSh0vgu+eVv3288vvzytenC1Ep/vphw+AEc3xisY7Nmzv+b//D/8Df/M1fM3nHssx443u3VxKl6u4t0gZVCs0opBrkVpyCoKWT5yiVZqQrDJrcfHgFVUChuJxnrqmxtYbD/eamDOgdZU8hte7JalKRcU/VDuccmkBenxlVw9dKJpFrAOuxymNFoasmJwUtMUr377b5iuw21DpQbVdTOCOMg+mSOBHma+a8BLRUJtVQux3Nb2lrwpsBa3q8BikSWwTj+pQvBXK4EC/POKsZpg1xPVGXDCUhuwmoHeBlQI0DjUIN/ZxnNhvEGXJOQEE7gxFNk4qiYa3vaPrWyCX3YnEaEd9lhgftKcagl4AohdGNnBXxOpONMOy3/Nlf/SXDxvP73/0dx+OJy/WF83nmm6+/5Tov1JQY9xY7WUoekNGzLa8YrWG/eeiy4/xMDF+T2hU1PFBr4t2HJy7XZ05h5ul8QTfhfq/4xZc/Z+NHjsfM03lhWc7EdOTNK89f/dlb7uxEq/F7wiuaUjuwpNYOI+ss4IqZRh5+9jmD27J9PBLWhawcFc/T0wdq+QMnzA3ooDpl9Ic06Nqf0wA/0R1+/EtTKR9LIKV+MNz5Tz1LFaf+K8jwlFYfZ+S3P7lV2rV9rwNESCn+vemF8NPN9GNYqv3g/Rvgu8MdbtW19I/0QKD2yecWSyXUmRivbN3Aftixd3eoUllFUGLR1qKLdGN5MSTph9p1XWkorO0duJZW7HxGrhcKFbFd7dtiwO8GRB+orXs2VBHUdkTJQl4rpib0dgQz9kDVut5QxHvqUqgxQSsM+y2Uiml9hK+HPXrN3WuhGqZVtNIkramxgBKsMzRjCQgprORi0N6SgiLOM2q3Rd/dozd7lLMMBawbcDZAhcmDtrb7LmzjsJk4P10oSlBE9HyhxSsunHoQaU0d4BBPuHimzTOuVVzsEIqprWhVcW5CDgfq688ZXn2GMQMIaKVpTdHEUCVRm+DcyP0OPD1raV0Sb375KzCKy8sz6/lCWi6Mm9dY47osKmdK0dhhQA8e0ZrL+cjmzRs+/+It7/7wB15eXrgbf4bVwpIq/tXn2MMBfz1iS6FEeL8TktWkJXBphWOEvRG8EXzTJGmsUVhVI+fGsmZO58h5TozDwnl4ocaVz999xv1nn4FolAhus0WaUDJs7je0Iqg5I2tDa0vN6daJLqSwUJcFM0yYZjviWdk+6TGG2hJ5PtLGLZIjNS6kEqmqoptFsoZhRLSiGIVSA7U0ak3Emql6RKFRSuM2I806pFlG5+iPxkatGSWmg25SplXTaYOqPyNbbeQQqDLTSu7d3zpTasXm3Ie7ShCp1CL9+tZOkiwxU7Xu4Iaqe/jyqAhhBoS49KBVZQ05rsS4Im5CtKEpBzkRS8YY3UECy0pqJ5pkzODRugcilyZo43DjjlAL2lnGYSDmgmkRJV18Yoy9ARFiL9p1n6A4K2TXISbpGKipB3BejldsiLhpwG5BOd/lV/OJfJlJJTGklXg5gdpSraK0yrpmzHLuDRCjsNpAacR0QdcFI5nSGnKtVFYKqhvfjSaLoFHoCtorgmhsA90ytmhybtQKxnZwRlN0SEJqKDehc6DMgaIEN3RKpbYDSOp9QqOoFWJMSCydBquFmhX5ciQvJ/I6Q9WwJppbCSlhcyDOF+Ic8EZ3ciKaZBrooTeK7IFsPcoYqoZUEk23W3bV2GVVFWpLVCWI9TiXiHMgrwtVGbwTRI09VNla9HRA0orC0FRG9ExcAo/vfsvT+0e+efee0/MzKFjmlZeXhXmptGx4TCutCedLImTNH66Bvz0tfH26MDnDz3cbplbJc0XHldVe+ct/9U/5F//63/D21QOl9AO032wIKxirQXX0N9KLhqYETCdXaRq0citwbgTXGvvrSwuCRapwus58eDrxeDwzFEUpBUX/d4VGrBkrpb9utSMWi7p7QxoPiASG224ouWKVwhiN2BFlLBiPsh5u4eI6B3TyGBTD5NHTBuUdIa5MfmA3bdhsdxjjCCkxx0RIqTcDxxH2B9LmDtoZYyzjNFBiYT1/QKxG+QltHXl9JuWItg43OMQoqmjspGlqIqmh47w3E9pvMH7qGU7a4J3DmJFwOlK1Zhg9uimYVwoaGfYo40Asa1jJTaO9p9RCyQ29mxjtjqEI68sLJawMxhGTIqXQvZ/OoNzIZ6+/wFjH9fzC5bpwfnnPvCx888cnWlnZhj7RHbdfMOiJ7A5Yq8i59sBoKtPhjs3wmsP2gfx0Jp6eWFMi52cu65WaKsdjIbbMfthwOWueLyvX9YhqgcPdGza7e7RyGBGyKJrSqKa6T6UK+jbVFoSmBbed2D88ME337DYHQuyhwwnHYdoQQuN3SwE/3IqjBOJuJuN+7q23I/OnqJyf1o9yfbTkp49DgI/gGG5vP9Yqtz9Xiv8KniUlXePxqfaRPuPqx90uwdK65zH8oDj6KYz2x7HqD+rczrrrSdVaa7AGSp8MoW+3wi08dVkXxnakpYiVAdMq4XKlGWG73aOdRokGYygiRBo5V05rP4h7b1FGUcOMmS/4kqg1EnMXEWjrKaVQ1hkz7SjjCNeFpgdiU2QEUYYYMm6YEaOxg6XERKtL75Tp7jnQRJzd0uxAC4l8ndH+wLA7UKTS8kq5nrG6y+QgdY25HjomNArry6V7inyiCrSQaRvBTHu00Yi1FNXYTyMqJ8Ra/DRSSuGyrIzbDcorwvrM8QleDYKvM+V8Il+P3cBcMi0VVOp5Ds0ZdImQMpqCsaXTq6xi9/mX2K9+idnt0d0m2x/QrZJb6R6G2nDDnuGVZyuKr18esZfI/vM75vnM+TRjWusemlrwbqC1xrwsGOO6pMoq/DBw/PDIutsxjBvu7++4LitjWrl3I6ccGaaBV1/+ghTOqPOJliqfAWdjiFpR18QpFapSvKkap/vD5UJG1kIVTRNB1Uo5BsJcWIfG89PMH7aPfP7Fd+y2Bzav3vBqd4eOGWplUpZWwIw7rBQEuvxRF+w4ENJMm6/oXFF27PuarggJg2Fdriwv72lu7ASjvJJK6jk4rSHK9k3RO0R7qrpJ+nKjaN8x0WYkx4RrBTNuwE0oP1BDhNGRSy8ewCClUXKhOUdzHsQRmydkRWXBNn2DCqQugRGNsQ2M7SjwZSVKxqAZvSZdzhTrMF6oTdFawWwn6vnMEhK1NqyBliPX8xFVKn5v+5SrFUrtBMzYMqU0ciuknKgtYK2gGljrMd5htEe92mFj6wf37R1lnW+Zjq0DRm75XMwXYk6EPKMuCtJCdQ49jJR5wErPvonnI9drZb54dini18R6uYDREBNrKqQwsZweGXaBqiZSXGnXhRwi+/2I9R4RS1kvxOsTogvj/hXG7yixkcJKaGDdFosiXTPFR8QVtDSG3YSUQskrJVVcazhnad6iBCRckGSYXC8Euczk8yNy+Azz8AV+PaGAkumZZEZTcyWeLxBWmhH04Cgxsjx9YD0/QU54M/bmyPXCGiNzrT2PKgVapcuvxi2Co+RM1iP+4S2SE7RAComiG1r7fq+03OEZSm6Su0wzCr2dGEoiL5duar40jCkwr9Q7wbo+kdbKU1LhdHzi5Wnm3Xd/5Le/+Y88XiPrNWKUYG4whaLhuEbOsVIQjjHy9bzy3eXKKc6M3vOz13fsR8+hZMKauS6J8YuRV7/8C3avv0ScQaow2D6NNHagKNOLbetopXswlfRnW49FV+Rb57fVAmagtBWoODdSiuV6XXj34YlvvnvktCa2B4VxQq6Z0gqmahz65i01TFqzVohuIO7vqBzZtIoRi9ITolX38mvpyHBjOtlPGRyV2hzS+iFfDwPaWsb9gXk+oY1jnDYc/EhMmXPKhFowRnXwgjfUycPdHVLe9delddSawQ8Mw4Yybkm3s5RWwnB4QLVMXi4Yt8HsB7J41jXRrEbdvcaNd7RlRkpFj9s+ZQor6XSmbifGzYYWI/kGCdGbkdqEvMyU1Gmk2g/E0xGKxTiH0hbdAvX8RJpPTA8/Y2cNjy+J6/XMei5snGc7Tny5mYj5M8Jl4fHxwG//9jd8++2R63zmsgJ14PPPRnaf7VFOESUR0xURjZ827O/+CfvNK+bzM++XP9DKGRHLHGrHwNfAOUX+169X7ocdYRVi6qGxoxest735py22qt5I1JasEymkjvQ3XX3RqDRtMNOEG7d4PyJuh4+JnEtXQDzAn9ef084fZVs9cLeP8W4WkxaQ2si5YMxPHLz/f1h/n3H30bN0e/+jllIEo+QfXyyZHq3N9xS8W8n2EfCg+tgydzfm/+Yf5qf1v+9SqnfdNHIL49K9zFUCzsB8u2FquRVMGmoiV4NVhqYS8/XCBz6w39wzHfbIRtGwpFSJJXGJiWXNvfhJnW8/DZZaEvX4jD49M2iNHkckplsezgbThBwjVS4d7OA3iBjWNVCbQTlFywvheMEag7eeoiCFM6QV4wa0t93zM1/Q00RR0qUGKaInDy2R14W8RCoWrKcqSKUQTpcbbtZRq0K3Rk0RZaGKw9w/0KaJFAvXcurkOqsZNyNVutxsjQuTVdia+O6bb/ndf/h3hCT492/54udfolOg1ICiYCv9EOD8TY4Aaq2UUJEGZthQqiHvdvhf/znjL/4M5fwtHT7fYn9Vx7OnQIyRNQZGFOrWjV3XhZeLx2IYpjv2hweUQEgznolWcu/gaoXWmhIXKBUrcDld0aI43B1oV01ZFoqa2BmDbO/4s7/5P/GdwOlv/1+o2NjnlXFNpBvUY06VORfM4HjlNIPRbL2DnFlzR7frClYELbDmynVVXNYrL8vKdvPM4eXI83JhEIcT4RxXdoNi6zb9/jWlyy5aIoRKKZVCJc4BsRU3TdSUyC9PkHeIaMwwofQACAwTrqR+SBZFCUsPZzfS6YvWk5WioFHV9wmPM+iS0EUQUvdOKUNToO3Up7JzptVEkYRIodRMrYL2W1ADRU+IFcpSevp8BiuNir7lKlW0NGIulJKRamjiMH6ktEJrfXqwzmfsdoNyHlUTtQp5nVluuTI1QzyfwIAbPGI8qnZaaQhrp3y5mxenNUpIWOcwzsFg0YMhpBnJQowrWmnET1ALLWZUVVA1YUnk5UqIR2wqlFZRg0ObHclYBtMPwFIS5MSaK5enF8qwQM5o74kho1RhsK8pY2bYvWKtT+Q0o7XHjxvAsKwrtZ3R04Sdpp510jTkQDMOP+yRkKiqP9e06o0ItduiUFS1QmsInkoPQ605dZT1q7cMzWCURksHNDTjEGdRxpLSQrwe0VWQ26SiJkVdFsignIYiVCnUSyDGC8u6QlowNmKsJ0sHdrRcuhxxO6K0ohrXi9Rp/6lTXZ1lvT5jqkarRoszHbqW+jSLTAmlyyBbJV2vfd8vGTuOiPEImaYsbmdpomm5PwPD6YVv3/2Bd8cPnC+BZb3wcs1c5sy8FnwFK4q1Nd6vhW/myKX0xo7T0vOLtOJus+Vuu2HYWu43A/cpInNB7z0PX37JdjrglUFTKMajdaWVijYjuTX0TU6slEaLot6kMe1GxkNUp11WQSvToQi3dblc+PrbJ757euHxeWa72bCZBpaYKOcZbzTK77DSKMqC0n1fCitP1xc+aMu9uWPOK7thiziN2C6f69JAfSNURqQUlDVo0aRQeXn5jpf3L7Sy8lev7/H7LaMZ0M6RamFJlVSk+0FzI6fE+SWh4oJYi3UenQsxVGKM6O3udo+txDVgRTGOW5QxpPlCrQYlHcHfqoMWUX7EWE8tmXJ5plbQg0XEEsMF0RpboYZES5GiQDmH3e5JIZLXK2rjcW5Pi5kUMlXAmZEUIzqsmJRol3fk7StKEVrNHZpjYDdohnFDTYU1Vpwf+eKLLxmGiYfPviBeLoQ6Mw4Du92hA4W2I6Y4EI93Fmd78G2NiXa8oNrK7n4iHttt6itYM5GN6eh85W5e44jZDLx62PPZz95Sbfc4l9Ylm6YIDeGyrBQRtJZb/mdDtDButxg/gXYYbbsfWhe0roxa86W1fOvSzcvt6DYFfnCovnnzNf1jPYX4/8jj3E/rf8sSOr30Ewbvds30TRn3qZbRKGn/+GJJRPUgnfYR8NC+13H2u6eHCLaG3NCe6tPHf1o/iqX69au1IbpBVVgFuAHCjfgi7eZLA0QjdmJrCylWrucz764V9cXE5pUhojp1qcJ8PfNuXjifEwoYteZhu8FqYV0i6eUD+uWRSVvM/kC6zkiuqO0OJZZ0faakuW9SN3hDeAlo7dGToSZDer5QWuDwpmNA43Ul5QvOvMFst9SkmJ8/4Eg0t8Vvt+TrQtYRNQlSCvlyJqeGvXvA7nfka2Q+PqHEMowdoauaI+eAGRrV71H3b1HTxBIjz9cZXYU3hwPjOLDm1g+CbsSbhTQv/O63v+HvfvO3LKeFu/MzD+PIsDGd7gY4LE17lOQuOyya2oRVNEUqxni0Gin7A+bLX7H9/Aua0ujaZUOdKlZQrZFzZF1naBktE8cc2VBZ05Wnx4p1hrebkYf7B7QkclxIKWOkUUm0W/NDlUbMAT9NhHUljQP2bs/WT7SXJy5y5bMv3pAj/Pqv/1tyWZjffw1zZlwzQ01ccmGpldQ6wWxIha3TPABmCxWLWisqVST3qVOeFDk2jqUQY4NTYBwTu9PMm/MLm2li7yfs4yO/fHOH/fKX6NoHEkZniJHrGlHKINJ9KFKhbBU1BK7nI2ssTIcD7u6AVSPrZUX7iY0AUljjGYmtew1KQqW1uzyVo6lMagWduzxIkXqhJpp0nTFN08HfDtUWao6d8mgMtQmtJGJq+C2oGwpdeU/JkVorKTZU7ZS7FhZqiehxj2iFLt0DE/SEf/MKrxutNub5xPz4yPTqAe08gx9Zrlfmx2dUEbQ3KJMJy9IN8sPneK+pWOqayTFBi2zc2Dv63lNygkE6YtiPoB2NSCuJnBecDL3DWiotnaBGmjKUVJjXlXi+4KumSMaOGu33VN1x7aI0RmtsvNI+PDI/P1Od4267R+mB6xppm5G77QYxGr/dMy+PBNGMes/OW6I0lg8vpLxwvz+w2d3dSICZHCtqEg77VyzXCzGshBt+3m23KOsxurGuFbXG7tXTlpAiZY1YLRirGLdv0KoSTo+0yxX7yuG3D+SaySmynI9osfih3wtlXohLwCuLlZFQa7+m15l2fUFKpZKJ1aDRPTvMKFIOKLGYaWIYp464roLfbBjc1IvC9EJ4+Q612WG3Ezk0JGUImYUuj27LikVjjENEs85XdIJpu8UeDqTTEyoVGHaslxMxJebjE/O3j/y//+2/5++eIqUUzMawHYRYG7lJP3gWuKyF92vg22VF39QHD8axMWC1Ymcdn90m6c43Nl5jjWKaLHev3nK4e8U1JMZpQIWItwPXGJjGAYmZmiOiaw8Yp+dPtRu2oLTas58AtKE11RsdqpJT4/HpzDfffuC8RFIRDod7xA48ns4M6srd4TXGO0QbpMabDxaSwPP1yDE3DtOBJQuT38EtBLnRkCI3gl7rkyTJ5JzRZkuaZx6/+T1ff/2BfH7mz//qL3nz6jNU1TSlmEtmjQmjPVorclhZLldSCNjWsKUxIJAWUhZSiQx3bzop9nylhRW132KsJeVATBHtR3CemoVaUy88ph1SK+F6JB6PND+y042SIjkW7LBDtUy8rogpfRLluv+oWajO4DcjdtoSnl569lprGCPM84KEC1YL+fTIxX9AuQnVKoOxmKZwzfTiW2r3Xm1GdPNsdhOfv32LFHg5HZnnC0pbBj+iRktu3TO79xavFcuqCC+/Y/nwR/wk7L98Q4snqJnzahA8g9tgB3DOQq0YUQwby69+/paff/kFhp6nBX2Pr7n16VkMvb6Rhtz2ziYK6x1u2KCawfiB2AIGYXCGdTH9ab5t0Ab6TZNuDeT6acKkpPVDc71lUv60fpSrdRHO/ze14dM59weEjlaR/4Ka5R8sliar5v6Jb9o/dSuQlO7fzc0gtaZKLQVr+w2Uc0Vr+Unb+SdepYJWN2hDbphS0Vqx5gZO36rrCM33oqpG0AOb7cTGa4Qtw75gm6KMnmNMnI9HpAqxFFKNtASjs7TSGJ1m2niaNJb1Qn7+Fn+9UEbNeLjHKceyBhoVe7dHjROhJmo846wjl4r1jppWrDjKuO10sBCJoaB1wypNabUbmN1IbhrVMmXuWQvaCNVBvp5R10jLmmINzRhaKZ3aNGwwuxmlDPNpYZw8JWe0MiznwObXb5leH1iU4lQ73c9U1bOUisKIoLVGhYXnlPgf/x//d/72//k/srnOlJcnktviW2GwI6VtsaUhQ5d8Wa2ZXxJSLUY7Nps3VFOIOMbDG6afvcUfth2XqypFdcJa9yv015XSHmNHcnrimBYgE5vBjHe0NlOj5o/xhLpGtnuHqbDMLzgUkhIv65k1rJzOV0wT9qMnb3eEEjkdn9lOd8juwMb3zr6kGe3vOHz15zz/kzNs/4D+/b/jq/gHDJ4QCyVBa5mqhec18/rOsN94cs3sB4UkULlhm+KSKrE1dGv42tDG4FsPXnz33czGBy7miao9Js0MDcbdHVIL1/OFUWtkHCna9MNR1aAsDUtUBjnsmR5eU4yGdiUqYTGWjTes14iogrIb6p0gzRDmM1EpvAVNpuXEejwiDlJcIZ6RcUdtV0QqS3aYWruK85YYr6fecdUownKm5Eo+H9HzhZIS7ayI18JwcJADZhgwZuxSVW8oupAtgOkZOJMjL9eeRt6zK9H7CastJZ4IQbMEuo+rQbwGBnPr3BaNrL2IQzx1Urj/D3t/0itJlqZpYs+ZRUSHO5iZm7l7DBkZlZk1kl1djW5UAd29IDdcNbjlTyVAgAA3JEiiyarOzKqYI3yw4Q46yXRmLo6auWclG9FAFZmx8LMxs2t69epVERU53/e97/P6gegVOWRijtj9Pe7zL6mqZ/GV9PTIwAs6pajKtm1sXEjjBWUFPnoGZ4gS8qbDuBcYXem6LcZp1ghxXpE1k2rFqIwcHGq7oVqLu9gryrrg1wmpGmxkOp3I4xmpBbvtLVr0DFjWy5G6sbgvfkKVivryhqJEe0/ygh56lO7xfmI6HDC7HZtXP0L0GoMkfHiH2fRIH0nrSq2FWhVGSLptj8+B8PxESYa02WE3jjVosjZEP1NjRtdGUxRCIdbTFemu0aLlbS1hItfmZTDbLSmtWGMRJWH7nkrm4gOmCuTujs3tjuIzc4wYIxF6IEiB8xPzt49k5TFU6riwLishZXopKdUgjKTvNqjNnuoG5DpDDrj7BgHJUqKMQwnLZT1x/vYdX73/BmfgdJp5eJ4YLy3gM1Xoamuc5VBZpoTP0CtJBl4Yw2ur0VIyGM0hBn4xV7Za8eXLDVIVWCpuqLz5s5f85Ef/CLH9Keqzn3L/8nOcM+S4gpD4HNBKEGJCCIk0llpaoK7W9rq1aCACrqWSEJIqJFLkNk2vDUL04f0T01L4J//sL3n8zTvyOPO79wfWsuBcZb+v/Pi15MdvXtBbyxqAENjqAjnxPHm07Piz23u8ktQ40tEIewWBpDSGVSrI2ALOx3Hi4d//O371t7/gUhLWv+K3//b/Af/Ff8Wb+9dQEj5BbzWlJC5TgsMzZnxAzVPrJ6d8vW8GqjT0/Zb16YgVoGXF9A6WI9OYGj3SGIqCvM7XzT6toXF6JKbcNv87R49gnWeyvzQsO5qSMlKsKGPRMlHC3MKjBbiuw9RIOT1SUqDrJE5qMhmrC0pINtsbLueRafoVZXffmvHzyOph3d1gXt5iTd9IeVJjlEKUtVFWheRF57ipLwCBVaJNN3MmC0kMK+vFU9YFNR/ZDVdZ4b5jsDe8fTfz7UPhEg3kiRwkyIrVhaIrbz6/5ydfvEZkjdJNNaNlJZWroT9Xaq5o06ZNWQpKAWtbxmERGisVKUSycKiueT6dsmixwWoJ72NTTml9xUyLprw5fECb/4JMRklB8578sL/9U1m11k/1RqUNByZfWs2S63cgM3H998cInVwYnJ7/2PP/0WLJGBU+BTh9NEoJ8d1kiwpISs5XwhpN8iAlP9RJ//BLfnS6cSXwfKqgC5/VxAckoL73mVeQJ9xmYLvt8V6y32QiGSErXghCrMQY6IUgV9kQo1IgssIZBUoS14U0HunSSlcKasmkVLHbW6yYidowGY1xd4jliIgLOUcMAuEsiIYHt0qTt5pqLXmeqesCRaGMAJHxYSYXCdZilULXQvKZmiWqVGoWFARKO5KnGUyFB60R/b6FVtqCz6ArIDTaOcR2j3dbVlGhFJQQWGsRCFSRiFqQSjBJyVe//A/87q//muPDgd6PJB85ny6EcaK/vcU1NQhY2YI8V4+QGt11oBQhF9acMJs7hp/9nP71K9zmtuXgzFPzayl1lVFKkA25G1Nm8hmRIYWJQRmMklTXodWed3/4PU5UupKpuRAvkao0SNl8Hn5G1oRVDqzDWI3OilTgvKzsjaQ6eZ0miJZV0W+5+bN/gu5eUNeF7eGRz5u9iA91IVUJUrGkwloLkOhtxWgNCVRuksO6FrKXaCvxNVGEQCqu+OTCJSRmAdVG+vcVXTO3tyPFFtRl4UXfsd3vYbghdx1JNolE9h7hepzrqX1PlIpOGUryjSqGJciKpSJ1hzQaUkRkg6mSsiaoCZECqmREEPg0YdKM01BkJkmH9DNKgD8Hco50VwmpkAJSunY4AypP5LUSSsYJBSkjyg5HoVOakOt3ngmjyVqiukxZA0ILkJU4XlDOYETEdj1ZKnwSGGPQKrDQ8ruEru08SYWaCjK3LDCcwLqBOIQmHaO13EquFNfolviZElbqdZoghUAiSGGmhEDNhTBFpNzCoBFGIkoiyZ487NCdQoZIqRCXFV0UUjfPhnMdVQuMdQglmcfHtvsrlpw8ZR4R3iPCitrt6AeFjIGsM6JzdP2mNQfcQIoLqWHVCAVMiBATNaYmrTMOJTTeZ+rkiSWjqBgpEBTWUqjCNSy3AD+uaFkpzhNkImqBtBpCpc4LohtwWqKMIpeOVNtGSV3x8kUKaggI27JwhLFt44vBbW65nBtVTmmLFQYpLdWsUAQaB70h+gIposuKoJJDReSA2nZoqZGma9cPAW5/Q86xbQycYF0lGknKAT9PiKqI5wMfvnnL23dv+fqbA0JV1lC5hAgZ0AqdU5PARRCxoq+gKESlq4LOaJyuSCUQVnMYI6REZxVb1QJ+65rprOT1n/9T/uK//O8Q3WtW2eFuh+aBMYocE4JCrdfGqYBaGp1RCBClFUNSVLJQCDLIa5x9ERQUpRS0FeQ1kmNu2TkInHO8+/pbkhHMKXG8FKZ5ZOsGXt3tsKanM4GQFCVGbrYDOX/gMK68vt/jZAseT2T6urZNP5IaQVRBNYpQO+T8zLvf/pJvfvFr/N2WbBy//nd/TVEa+S//FS93r+lrocREqII6PlOe3+EujxBGUm6bszxPFC1BF2rtqAhiSJhBYySEZW3oatdhbENQRJmRNSNFbT632VPWgNp06O0tOUvE6JFFUnpL8W1yV22b5JAzyftW5FsHWhBLpAaPTBFpOsSwgXVEBI+5GahFwOOB0q+EEHEU8uVEyQqDp8rIIjSx77mRCmGgKI1SFi1BGkURYKRgSgKnKuREXBLjYWQ+PmPixEDgdmepN1v04OhkoZQO1MrTqTJdfKOZpUpWFd1ZbnYDt5s9nVKQE0JKpDTN59RMby3zTpbWcBKSJGprGEuFlhIp2vSfWjESilJY0Xy10rnmZf6osikFqmwfDlkQtXyiPueSUeoHFdWfyvr+YKaI5tVNuXzCK3yieH+Cm10fLyTOyvDHnv+PFkudVeunJ5WSRk5rI/M2lWiTpCXWRrCiour/16f6Yf0DLCEEqeQW3vZ3EqcVP6Pw4RMpJF834gpET3czcL9PrNNEkZo5JgSSTghUBas1g4RAw3RmP2NrwlmHoBLHA/r4yDZlti9uIa9M40jYWLZ3t6QUCccL5UZfGX2VeBnBWrrNDoY9MbaOsLbtApZUIJcVkSNSG0oRcJnwq0TJHtmLJkFYThRlcIMli466RuIaoLOgLEyFOk1IDWbYI4tgKo1GlpTB7O9Rt7dU3XJ29rZHdoJeG6QooCGEwDx5Pvzul/ztv/13fPN8Rtzc0+kbFvvA4TIz/u533Lzc0d/vKDE3L0vIlBQRQpKsRbmBaZ65JMG+39P/+Kd0d7doIYnThJaakkvzYiiJKO29yqngQ2GZVsZzIKaV+5s9Oyf46Zefs3V3HA9PlPMBcovBWqczVemGPPYr62Vi2GzRxmGcRVtFr7Ycp5nTtOCyoOiCFYqlSDYqQgW1fcn+yxvi4ztevv81tyRu9pZdrzj4lrE0PnueZ82LDnZ70y5UhpZKL5rO3qbKdirMqyHkSlWQFeRc8VlSSsUFeDquxPyAe3pirQW9wpubDZ+9WtjfrCxFoJThdrdDy4rMAaUKpnR0/S1Gdpwvj9TnB0j3bLYDioxfT8j+jqwk1RVkzuTVo2TEbRTKdCRfIEli1mjRkeOMMYIQR6K19Ltb4lqpIlFDRpaKlYWiMxUP3qCFxDiDToUqCtp0BD+SpUYogygVm8FowcZYMIbVBIZ+C95TtEQoQ82R3G+vn5+EUprxcKLKFn4rFGjjWP0BESM1G+ywIXebRnxLkRIz5XZAewHzSlom5GZHzVBSbh6uUhHOARZSQNH8D3WNRAEmR2TyxHlqP6d7Qd3fIddAzRmWmZJXsulQwlKRdMqRdKKUikwaUR3aKOKq2v/3DiUKOi3o2m521g5IbdFSkGNkHRdqHhFxpQZPmgOpjjjXYbUgh5VwHhHGYJWmk4laNvjk0QXMfs9m2CGlpCRPOKwUnRHWoOQKayEdJ4zqkaaDrSHJSlwTvZL0dzftfZompulCodCZgWAUebMljRekFvT9llpW1jSxxJVQJEpnYj2hakSqHjvsUBtHXDyLP5E0YBWyaoqubYr0o5+TgkcqQ/ERFQNVdCyXI358xkqJsfD44R0PDw+cpolULMfDkcPjiC+Bx3NCCbBCYDpD3wl0qQSvSWskS4WpghvXSJRFFHQVrZkuBZdSOY0zx1CwncVYjcuZXhlyJ9kNPX/2T/8Vf/4v/g1LqDw8H+m0Q9eCK5lVymtf9bqTvcZVlOu9idokeEKo6+a1NbcqIGWTOokqMbUQaWCNuK4cz0cOl2dmEXn94pZX3Zb3Hw6MywkfRnLNKFupPlOlRVC4v31BL3/DYT0zilcYFEvp0D7ga2BwmcEaqtZoKTBUUpjJhxPfPh94kJpsb8Bbnv7213y4HNgNlt3PFbu7LVNYiaeJ+vb36OkZLSJC2ZaxJxNJWqIQUFdk9WQk3X7TbN+pIIyhiortXCvO0Q2kVDUqgV8matXUQSPcgPCSZGQDjLhblOupeaIkjxz2qO0GkSLJH4CCvfmcajTp6R1lCehNj+42RGmbZH5NjWqZPf54Zll6bl40r9VaPToFzBiJ8zPTmihGsf9Hf0Xd7NHWUUtsgfdSIoQly4JaPSktxOOJ9f0HpvGMLwJhBKWv2H5DkQaEbp6oW420rxBdBDzHxycKlkxBC42SGisN2jgonnQNNK5Icgoo2iSJ2vYVUioQuRVvV5+ulZY1xya/qqrFhOjmd6pS8x0EgOtgoFztJiBLaD59Wj7cD+tPZyW+K2hUrWSpWcK1VhHwXa5Sa2w1+0lrSDoj/9MnS0On50YC+VgB5es176MEr2kAl5iaeTMLqrwiQH8YUf5JrPqR6CIksdD8SjW3NGphrw+6PgYNaSFOE2vxhCApQl4PfyGq2ojxQpJiJS6BXAs5JiQCIzLLpRCPT5h1xomKcR0JRV1asROLa8V9WAiTxipQ0pJiIAuoWiOHoXkDTiMyROzWtc1FGkiXExSJtoaQVkTKsOlQ24GqJfVyaoGbcot0lRIFWSiMUairr04kQPdo6egGiSgtJPC8FCoWEQP++EzMiRraFKDoqx/PKWY/Mz0+8tvf/JbHy8J9v+Hm7iVeFkZRmedv+MVvv8G8esHL/qdIURC5vU+pQhSCORVk8UTXYbo92x/9hOHFK+y2Q/jMx5aIUopaUkOgUlt+UIGYgKJRRG5ubpFCsZxPdPIFUmSKuCKsa6XkzLx4qq4MdxonwKu2CXe9bROJohBWshk6prAy+cSma4UNQiBiaFk6KEy/4cWPf8b07jUhz0hf2PeZlUgQgnqEr9fA7azYdAKlQMjmjRFXWZmmZZQInVGraDc9Kcii5YElUXFS8zQn1qlgVsEcE0YYYjlzSZGbceYcC04LfvzynvvdDdpI1HzifHzGbXe4z37E+XSBy4ipGSVfoG9uyCVgO0GcQeiOUkbInpQSkkaza0jfpRXZxjY5ngKdBFFYVM6klK6qjYa3rkIjdY+2Cb3dIKMEoxAyoGvFaoVYW25RlQJle6ou7XMmFc46OqURSlKsxSSLNA6/XhBVImtF5gRK4awFVel3HSE2zX6pBakqxtkGB6GihaFTsklvrSZNqYXUThNRSrS0TV1NI5LJ1Io9EaZrR062yL04IQjIKtCySYWEtU0WWyJKKrS0SCWoRZKLRNZEg2QXChlJoxt2zqGenpq0VrUbWFg8Kleqal6LXAoiBuKaYY2QJ+riAYkxHSVnQFBFhejJa0DlRLAWaSWutIwo4SzKOaSVSF2pXiGNQzpJ1ZKcE0oqrDENN6wURTTvX0RS+o5SEyrNDdggNQpJ7TsIApTD9BDrheQ6yhioxqA3TdJltSH5hMiKwekmR5QGakLWlSa9lK1wsJKCIUvFnAP1dEAohcyV9P7I4Q+/ZhyPdDc35JA5Hk68PT4z+cgyFy7nmXUqiF273uecMFbTG+h0RQZIFUpuzFpR22dRaNm8HqmSauWYKlPK/HZcMU7zZttTSSQPttcIAtsXr7j/0V/ghhvG+IykyZ+kkETRaIvlSvIUDdaNEAVxbdJlaBMuKdHUq3ilfHQtoYwg5tIylqTG6BZ8/PR04P3hwGazQWvD/W5LWVoGVYkSowzRR0qCqkAKxXbYsut6juuBh/GZxSpeuT2BTFwScQ54p+icwUiBobD4xLtv3vHh5HEvXmBff4FSe8bDyOXo+dWvf4sxO37sX1Kmmfr0jHh+h0wJfbMBKk4btMzE6trvTaBag1YNUMS6kEMmSYuwDRogZQOAKK0Q2kHMkCNSaVTXIYwixRVRDXXYU7VDSYkYesrGIbodkkSVGtEP7X3VmlrbvbAYhTSGrASETLGW6rbENZNFQG80O+UYNBiRUL0lGdB1QV9OpOU6yXncktcL6KHl29UARhNlT5GJsCZUCfjnE9PvfsuYZ+TtHUY7lHAILSgpUdaMzgJtDLuNocqensSmCnyOXGqg5IyfzizL3KIEqkAKQS1NophyQhlDKYlKQut2bilRkUohrmCRIgRGGUoulByRQrf7Tqmsmasfqe2RkOYqzNH8c9siHOQ1a+kHi8mf1vq+g6yRdyOrD9d65cpaKN/35l8HB0LQO73+sef/o8WS68wKmU+BTh+LoI9/lQ38MPuMkU3O9bFj9MP601jyWhDJ680JWue2lx+7ffXqQQPyAkLx9btv+Jm+kIoGNbBxlqLg7FMLuqyFZQ3Mj99ilMRhwUjy3pJFQs5nzHQmikRNAjv0VFpGTokrhRbeqfKKyi2p3HY90rQUdlEzVkmKapjsWm0LMZQaIQ3letHPpkf1GTVYhOtaJlGoZJHJMZJRoAyud6iSkFqQjWnyQbttU57djo2y5LKiw0L0kfPzgUmNFD8RD8f2ATPtxiVkYU4Ll+nM1++/5e7+FZ//9C+Rfc/zPNJZy/z+wF9/9Z7tq6+Re8f2boMVmpAS87qyLAKfBROZz370khdf/pTPfvrnGGvIa0RQsZ0h+/ixZGrSG6nRxuGWgpOKHAsv37zgR6/uOD9f+OrdI7/63de8fpEI88LGKKqCpBS5QLx2U6TQDJvtNYG+aX1zgSW3j/nWdVA9nTAobVHeI5BYNyAXj5MF88WX7H/yjzn4yPr2XTsOH9G9VvM8BT4shherYq8kalAkpZvxVjRpiS6VrmiyqMScUdcNu5KidfBkRZWKTC1IVyRBcYUxwfo08u65ybIGKVieTnxxu+HmpqcoQ0wSaQbu/nEAX7C1cLw8U5eJ18NfYYeBKDV+OZPXFasrNXtU8eRaqL7D3HSQVoxwuMExr4Xaddcs54LXlozHSY2wAymVtmnoBNZ12KEjnFeQgmG4hW5BGktJhRShe3EDSiGIhOkCIdEPBnmVdwgtyUWgtGFz/xleOMLpmenDe+zNHfubDdEbkjTkdERIh3ZblAxUAvO8INNCd/sCd3uDdY4SR+b5gtcNSV1zIa8XZI6g2oZNUiBHcpgb9r1WRFnQwqGkQZqezlly0bjtjrgcwU/Ibku3GTDWUJHUkFomUvak0BDQWmZUZ+k3e9ZaMDUicyTlCHTtflYSOSRiFUitsE6jqmD1iSUUun7A7R0u9MS0siwzVRv6vUEqS6qFZVlRvUHqHtVvqWjW0wFQqM0Wtd/ipGZJGb8+sd3e07/okJuB6AN+embXf8b2pv2u5w/fEI4HlKjowaB1R3YDIS6oWrn77Cfk6YjeDCzrTFEdbr9lWReErIjVY6TBDK2bnn2glNgM8yGxnE8UlRlub6g+8/jt7/n9v/8VYl3ZvNmiChwfn3j3u284hwiDwZZERTClRKj5Grhd6QZJvzH4iyemq+E5N69S9ZWUaIGdBdZYyaVSc0ErgUPgC0yx8nsfOPrE653jzWcvWfOF9YOnyIRwlpvXr+k3NxALMbbOvDaCWjy5fNxetM1n/Wi3ropCaoW5FJSr2qF+pOx+TCRBoK6pklUICrV5bqQi+Yqshp99/orJB7Ko7DaWfT+wHXr6TdcUMAUkgSxaoLg1jt50HD88MnaKmzc7lLQUO5CnwLIuaDWiVcWIyvTwwN/84reckuTFX/wVmzc/oleO/tbweDrz4d0DG/0/ocYv2KSMPj3D+UwhY8rI5v4VWgKyIE3GiJ6EQJoBaQwpt9eoqkQiSUUSE2ijUXaLNJoqBJWM3NwhBGgpGxFUXYsv7SgESjGY7RapLDF6yuKpRVFt36aGKQIa0e9QSpNLIS0JI0AN20bTvFwQWtNvt9zZPUtKiGWld03enS8jTkW291uKsEzf/A6xvyOg8dMMIoJzFL3Fi0Yv3FpNnUKDjeCxW0tRrhV2UlBqpCZBbBU8VYAzhvuXL3GmY5xH6umBc5w4XyYuy8hmMyCLRiMgFbLTGBQpBWJouWdc85XaaVWb5JqrXUVKJFCMbQ0ooak1cfkYOis+7o0+/j3xV71pcnQpkZRrU+A/0ybth/Wfvj7VKEApFKHadQ5o8juAKwVPfL+0EnRW/qcXSxsr5u9T0ppBiu+KoaslZsmVWhIF0yq8HwZLfzrr76RNZ5q0ofLaqnZyJQ9KAbrpdQUs3/4Oefz3oLYEYdH9puGFU0VrTT9Ycsk8P37FXhTu7A7VuxbSKAWd7XCbO1KciSUgkBjbUcoZv54RQtArQRaVvI6IDKrfoPuBWBNpuuC0Y3O3Z10bmlwuFyQCtduRiyBlMNsdetOS7nNYyRF07zBCQM74JVAV2M6iTE+qmbwmZIktg8g54tXHFasg96bt1ucDIixYEdCHB2QRzQOTE0+XM0+hcMAiRMePX31Gt73hYTygY2C/vWF8/RnLPPL14Yj53Vs+X16hNgOrLDzOKylY7P6W+1d7Xv7op9y9+RHD/Y64rtegRljX8l3+iGiJ9VI0NLLUrfuodeGLly/pjUN9PnAWmQ/HZ3bbl2glcdqhZQQF1ihSjJzOC7uha1knMbD4lU73OKWJyZOUwJiuBf45g1QGIVZCTjjnGFxBxIzZ3vLzf/Hf8Bu3ge5veXN6wr//lnfPI+cl8X5c0VUhlOCLILnxhbKtGFOwpm1+qhAUDVWXFt5aK7koUi7UWohFEOLHcLnmw+mtwjqJMQK/NlLc2VdygpIn3o0rWbVpjtUrH/79/8S6Sl682KPIiOJZhifcLuDLyPnd76h+pt9aXM3odaKWgpA7+umMJiKL4t3zew4fvuZ+/8Qw3LCqSpEfmA9nOttx8/IVxjpySJwvR0KK9De3OKOofubxmwt+Trx89RqZM6tI6EfP8vzMpjNY1yGK4Pj2LT6D3W6x1pFiYD4+4JeZsK5sNxukX9GrZDrOiH7D/tXneHsLsidczkTvEasHZYi5IC4TcZ3ZbGwLN90OdMoxHY7k3KZY2UqirmQfMBSckUjX40phGWfWdcE5AzlTVEDGfPXUedI4Ev2CKJFSFc7dUYQGWagl4s/vWS/jdZNikCbjxxPL8anlM1mHGHaAJK8rSjlSPiNF872EazhqjoGUCnFZkLnh811vKaZ5uESR1JzZbLcEbdF9h5895fRM13dUUVHWQBKUaSHv9pjNnlwq2nSszw/400ObjsXEfDjgl2+w276xjYRkPR3w40S2A/c/+kuG+zcIAufjgfPbP3D75g2lRlafqWvl8PYdnSg4a0gK3r8dmZZIzAFle2SYmMaF58cLSa7cv3wBUTDnwNM331JiwCwdrIXpNBNSgE4j8toKjdIw9Eppgqz4lIm+YpeKlG0yLaVsctwENYnWqKiVuQpiyc0gXwWxCuZcOKfKcwgcfSSXzDI3MtyLzUD/o46b+xfUl1/w5s//Od1mIItAKq2xoySkKuiud5wqFNTYcuzQCCmv4doJkMhamvypclU4NEJepiJSRamGgRZS0DuLlJJ5zQQED8eJ03zB7Tfstnsq73k4n3g+nBi6DV0JCGGoUjMF3zxZQ89lOpND4jCeMFJjikCrFmxdZMFpiZUKf9sRbyc2/YbPfvYzxiXhfeKLf/QXDMczy9Mjl2Xl62/ecV89t3XmttNoo9CDRZVEXiNVLBjVoW1FCdcu6NEjjaHKFr5bUkFKgXSWLIH1TA4K1XVoqRAyU5VBWINGE+e5QT60RUiN0i1cm1xQMZGNa3EX2SOkIGuDMA65FHKd8Tmhuz1ZCWpMCGmxdzdorZv8OCacEdcJu4F5gbCizZVoOh5IYUTNqcn6DkeSWBFdzyIGUhLIYaAEQyqGZXNL0AVrdKNF+pG4tDmi0IqSmo0j54yyPVo1wEdvYKM2rOeV49dPfFV/gfQL9/s7lgLJB4qT1DEQTyfmZSGVjCwta65VzM30J0tB6ELFIKpAfYQClIqskYdwlYrWCsJ8p7iRkp/1BoBUElbpHwqlP7FVhfgOcCcFtRZmn/g7Ax4hW+foo9TySjXs/3MAHrrezCD/BlH/6Sen1CdZ3neUPB8z9fvV0Q9n0p/GKhUlSit0JZ9YilJK/lEn2wmjHeRwtTNVSCvT6Yj61b9HroKUE5M1uM2A0x122NO9fIMcLIzvuMHz4vYFOm0JU0IUib1/hXx1i7GaejqSxgV914HoqU8TNXr0iy2yKFIUlJJQG0d1PawjhLmZwm9eo/WRfHggxoAZNshu22RI60x3d0MRmrQGwsUj84q0AxiLtga/vkNFjbAWtRmo2VPi2OhpQqL7njEEVInM64jc3LTspnnB5TPq8kRajugsoA48zSvx+URIjtq/4sWbHzPsb7kUz3GZ0X6m7zdsPn+DEYnx3YF3v/8AvqDubphM5ZgCiJ7XP/qCv/yv/mtu93siBq0kwmiMMeQaSaFcCS8fu12KXCoUiMETw0y327C/uSVeLtid44svXzE9vCPEiBDQuwEpJoQUdN3AeT1yfD4g0pb7ly+I2jQ8vFnZOdEAQBWSFGitsZ3B9gO5BkpK9Mpw08ORxGAstz/7S/z2Drt7AV//DikcX7/9f/Pt8cRXT2fOy8opbHncdvw09HzpK7edBlMavrprHcVaBaUKYq4sIXFZMilXqqzMGZ59QgA/do7OtpD1zV5xMwmOU2RcMksqPALzJRBFYXffUV0mf/3MaU68Wl4wuB1V9Tz85muE1cTFM1/eUnLgZj9wbxTxcGZdPUZtePXyFicytWQe5iMPH858PrzjxRdfMGrD4+Mz62Vms93z6ouVbjswXWY+PD8yhYUff/kFN1tHPD/y7utv8Uvlr370Jff3e3LtePz1A9Np5O7+M168eUNRivHpyHIZ2Wx6bt+8pgTPfD7w+P49dR354vM39Lsbwlp5/4dvGO7v2LzY0W3uCdmyhHf40wnTDexf7jCqI0wXnr7+LXz5Ods3b+ju7rC5cn5+j1IWMWywRUNO+OORQIWbAdP3kBJ+nBlzoKu1wYXChJ8jy4cH+nVGpJVcCmtZSKWincMaQ1GF6gP+dGB8ekS7G5zbUsuJFEfO777l/vMvcJufYfevWZYFf57ZbHoUCS0FS86cz89IFFZpBJXkJ8bniRxWPvvxF6hui3U9x/NIXBPuizs2bzYQPYcP/4F8emRzu2N7f4dRinWcOXz7yPBKsvnJK9SmssaFt+9+T5xPbHYv6KUhHT7wzbsHVO/4/MdfoK3hfJ55+/U7gjLUF1/w+Ys3iMsjX//ib/jV737F6+nPubm7pebEw29+z/M3X3Oz1dx+9iVinHh4esfT08QqDGa3R5aV8TJyfPbEGNkOb0mxMq0R9DUr5Hghr4mU4NWbns/ud8g1IktCktkKgVCaY0p8eCoc5ohfE6I2jxKisPhrOG2taKPJShF9A1ZILSmisNTKh5h4WD1jytRSqVpzWlemeeXzV1/y87/6GZ/9/H9NcDu+/Nk/wuiBXCI+B4SGwRl03yHJ5JSb1BBFkRJKaYAHKalCX7cPuU0Urs4mxFUOWCqxFKztqCVipGK7d2gjmELAx8Av//ANWUTuXt8xbCy5wvPoeXwe+fMf7ym1SQFzroRSWPyCMpbd0FNF5DgdoQo66bh3e+SwxUtJdgOq36I3My9+rhhsRr9+yembd6zF8+rVnt3rlzx/e8v5/TtOj8/UdMQOhbtXeza3d2jlGB8PDaZgNbKTCGsQ0lJLbFlJshDCRPEFQ24wDxxhXkjThDZb7GeOOrRQ4joHcrVgWpB8ipmqEmJrW5D7eUSuK9W5JkvPlbLMLc7AdhThyGEm+kKxGtv1jUy4ehBg9jc4ZVnDiVAWnOmQ3ZYQA9mHVlhIyTxeCE+PDCpCWajjTHn8gFArsrOkPJCDw332gtpv8N0L0mcvkUpQxJlVBNbLM2lOlGowRhJzbaEWOSO1RMgKtqMmhUkCuxbm+cy76MnryPn+lhQa6CFLKMtCOs14P5OVaPS967RSKYNRpkE1Um3yPSmpOaFpYb+qFh6rvBZKV2/+NaScWng9FEJshVIRP0Tk/Kkt8b3JkrgWR3P6WCw1KfmnuuVjHSMESPE3ffefo1iyop0pn6ZJn5xv14Loqj1ODUn6A3n+T2zVlg1Tr/lXCvEplPTNYCGeQXbNk/GpANb8avsF081LzK3CjqeWQWAsDig5kNYjTkpebnvSGPEB7E2H6ys50og//oyMkSASOVXMOGM3O9KwI42VkDR9XQlGU5K45nUltNTtpRRI6wFLBW0IKVGDpzGSFFkp/NMzylnIjbpTJAgqKmfkpmd4+RrGsXUxi8Aqh940kk3NBVES1EInJT6mFp7oI9UXjFCEooluy5IzoVg+FMFJaaLbsLm7Z3M7NEPuZYZpZj2d2Ba4GQb8/Ru02hK15Ly/RfY7oqgEPEJ09Jt7tOlRfU+NreGRyU1nHz3K9hADQho0165bEcR1ZV5W5nlGxULOK2NJXN5f6AbXZC4+sdFdK7CQIAXaOMI1JyZ3DiMVuu+Yx5lpmqlSsld9I13V1LpxuaBo3cApzCQ/N5CLFJAy8xK56/bIL39K3VrUneJvfvdLOuu432/QynCYZ4yWOC1xGDqpkFJQdG1dbkDVTIfASEE18lPAoxGFXklSWBFS0m8U2sB5EYxV4IwmqMpYEjUWoiqkKkBcyUdrJKSKzhW1TgS/skoJ4weEaDr39XJBACon5LZjXgPLZcXmxPP5gg8JQiKozHGqPLnEPr+j1sKSKstlwZwX3p4vCFFZl7bpFUYwnZ6w1lCnwOgDY8g8T56Nkpi9Y/KFOge2787o331NkZIaIzVkrHHsfv8VXkhySfh1pi4LxykglMMCD6cLtt/y8t1Et3VQLY8P75nPB9xm4Pb2Dqst6zrx+M033H/4hv3NHcEHtNB8+OYb+s2GjbMIlZCy43I8ALC52+Fkw+4ezwsPl2cupws7o4k54kNgPI0M5xNdDZRqiMIQysLtpbDb9uQqqOvI+cPXXJ5H9M7T2QMeRRxHzueZN9owFIO+jDw9P3N+/8iLz14hyor3CwnBMo4AGNUh0kpKK+NpxBrJLNu9pzOW5+OZ6ex5MZ4RpvmOHv7wDn86sNlu2O+2GNczecHx8S3uZs/w9VeE6UyNkeO3XxHSzP3+gCFRYuXbhxPFaj57fGA7dMznE88PZ1KVlP/X/523X/+WOk+8f3jk/eORS/gVbuvIs+f944HLKbHZaban32LddVIaKlV5dJ5QylLWgJUFLFSZCSnhfcQVjekEzlRilYQMJidyCBwnz+Xiud1arABSC0ENvhnbaxVII7G5MGjZfmaR18SIQo4tb14riZeFJVaeY+TtEnj2oTVqauWms3z5+pb/5n/z3/Iv/tW/5IvP/4JOGx5WwXa7pcTEVEwrZk1i567+tHVt/tOrzE6KCqJSRJuktPA4cd261EZ8u3b0tLgSViXIkllDk87c3g7s9x3TMeNEAFVZcuZwWlDzE+s8EVTh8Dhx3D5zd3MDNUGNyKpYQ6aS0a5r+GgUOUW0g6oVCUHKsd0vNhq93bO7fEYOE5e3j4jHM5XC/Hih399zc3uL9xVlNDn0PNeIqZZ5UdjqCVGg0HSqA7OhCk2MrYiUtUColNWjseAGkttQUiXFBHRAJk8nTPKoLCm1IPzYvEUxIXMGP4LaQF7wh3OjtxaBLoES2n2uCgmXB4TpybH5jWounM+HFmKbA6kW6qgpdaHmFaEVqSjkeMKPKzFVtpsttWSWHCibDVFWct/jk2bcVKIV2H1PShsuq6EOEra3IDT4E+X4nmn6wKxo8rkYEFikbLEeiYykFfWxJkophAwya0rw6LiQZzhdeqIyVCHb1Kw2L0q6BOoyYmtpuVm2SbklCiGvcmJRGoiMQixAKdeBg+RUWhH6XWipuHo2YScLIieUMj8USn+Cq/LdZOlj3z+nK3cfvjuetWWrkT+aUkTprPp7kUz/8fqjxdJuY2ln+kc9cf0ua+njkrDkwlold9cxOqXiq8D9UD39wy6lGy32Y8UtGulIA6+cbEnVgmsXRXE9w/g/9Z/zf7j7gtcyo0wLaAsRNpsBamBZDljZs+ks52gJqrIk6O/u0CLgz0dqmrHWoUsgx0rUkRQC/f4zzkWxrCNVSKxzVCfxsU0SdBGYzS1+bTeJ5BzSOTpR8NOFWCvWOpwUnJczZpHo7R636RnXCMtK2m7oBNjNhiIVaR6ROSBUjxgcqi6s80JJmU4pyurprGU8TxTdta9lQdQ9aywchOSYNOdiCYPD3NzhNpbBdIxx5fj83MhlMeDXmT737F6+Im5vqVLyqAS3ww2lJEKsSLfFOUc/bNuFtxbS0vIdRAVh7HcX8ZQpohKMRaaAn2fePj1zOo3krEgBHi4nDu8/cP/Za9xmS149zhq0LuSiESVRrCELhc8LOVckgt4NCKGYVk8Ogap1Cyq8UhSLygitUFFQciLME6bb4WRmWgpbo1iV4u7+JXUQeDk2aeHgiBVijNzv95ynha+q5DOjGdeEVAp3BcKIWpBIioBQQZaGMpYS1LVgG5TmQy7sN4LdoPm3384sF8PLe0Xxmaclomrls862m2ZJOCyitAT3W9lyOC6XACQ+zAW0buSvUHBWEi6asWhGXzhMHhkCl5D5MEZCTLzsLE7DJQl+vzzTCTBaEXMhloX8dOa8ZGKs3Gw0XSdJoSAK6OsFexGVX36Y0VUySEnvNJ0GX2bWWMiisHMGJwqUBufYbjXqIyWsZnhaSbESfGaNhUt95vOvn9CmSarCGghZsNGC2xc7Ss6MU+Q8Luy+emB/26GQ4CuPzxO3O8dmY+iMxM+Bcc0kmdntOnqjKLWw5sKcE4+HlRslyblwzJHLXLg5nNh0HdUXkq/MEu7Ogdv7DZ3tOT4cWS5nYiroKaKcZg2e9RhAFRaZeWEc41ff8Iuvv2GdEz8ZHzFCMo1n4hrxudBXxcZpkoQPxxkfPdvBcCyRndOcD5FxmnleVoantwjdYTScHi9Ml4izB7rOoJVjCYkPxyN2sGjza0pO+DUxLZHOCnbdzA7IufA0Z4658PLhxOdbg0IwhxaC+fCL31B+9VtykMwxoKTmPH5AKMF5LHx1WYGKOkuGXiIyvNg7XmwNXarEWEEWTNcoo8JoXEmMI81IrmFjFFJVeluZSyUXyXRaePfkeX/xvIjwwmninDkdI0vMWKsRCmytbHpJzQ2WIHNtG0QJ2VzlR1qgq8TryrenwLt5AiGbxNE6nDa8vLP8s3/zX/LP/9V/z0v7GQ/TmbvjCd0PWK0Zp5VSYdtbOmUpFKoxyKsEptDiFpACWSpFlGYhEG1fIa+FWZVcqboNAlEQ1+tApZbCzf0tt/s9D+dnjGhyt6Qq+TLx+/GZ5Bc293ecY2Y6jLy82bNmgXG2bZBIhABSdjg3UIrhcVmR2dPdWIyE5+MJ6TRfbB1Sd+w+L5x/+Usu375Dx4QKieO336J1T7e9YTtYVvECI16wLhe+jTOuCFyMyCJwbmAnFcH2iBTJuZBmT7/pSWvARI1XnuS2KL0hpZV1bk1Oaw1xjegl4LTFGof3K2FdKH7BKIXtHWWeOR1OqJgQBUwpsDYPD9Ww2RjCWFjyijOFnCSy04TxQpkjZtehyIxPzxxrwd12OOXQpTA9H4nTQnd3R3FbpsvIZDTC3aO1YCqKk3Y8brekjcKiMfev8LPgWBLSSralIN5/Q3n7t5zHJ2KWZNGiNHZFomohdh0+RHSFNYMRhZRzk2AXkLWijaRcMlOEkxKoLEmUJpwpEhkKGydYVWbJCiMFvibcpsMiiSGhux4pmlxVUalSYHJhNYqvo6KdhNdA2o+xOUpzJyXaNF81NbfH/aCg+gdfsYCpBakkIWbsNeu1VMGxwKeC92rNQKv2p5A0JVWS2539oz/njxZLVormkKzfM0h9RO7BJ+9SDAktaQFytGLuB7Din8b6WL/CFb6RAVXYGdVOoo8sjlKad8kYLtkxSkdNI0o6TL/FdTBsO2RZmXOmJkEfoNgtkzCIECnLiu4Nst8yXs7kHHFuAGvwKVPHEbREOofdDqSn94Q1YTbN8CqlZh0P1/5ipRhFnnwzwJodatMBsfmLhEbuXiKqQPaOVDMYSaoWHzPTwyPCGpzqyLQMoTxFMitmUBTTk9eZwzpi/QzGUGTH7BPPeSaniRACS1bMtmftNthBYU1PFJJYVp7HGb+sTKdnagpkBWtoJtMgClTFfr9DWUvu9kzTgfO4sPGSEhqSVOSMFO3iK6Vsn2faZ0zInoaGywza4lPi6XTk8XjhsCSkD/zhq7es4cKgHJ3UjHMimMiws+19vHZ0nVAMwxalDF1nqbJlleh+YNhDCR6rrjcx2XwOIUTWaaTUTAqBUFc6t6fGSM6KQIcUgWn1vP3DH/j2l/8jp8dnNkLxxbbjR5/9lO5mw1//4nc8ni/8ZpTkjeRHUtD3AqVaXlUpBR8qfq34WMhFIFVF5UqnJTthOM+eda3sdhK/Fn51OvD184wWCZkFLzvHXHKbUmbJ+ZTY7xROS6pQxLnwuw8Tt0a3nBsR2ewU2tkW9JsyaV7IMWK1QivwKXI7CFJxDEKQJUgjiTljE3SDhtAM2lVBNRBFoRMSUwVaSW5c08svObORrRiutXJjJHLQCFG405bLEvAJhKitwy0KVYLLFapsfgQh8CkyzbF5UzLMKfP+aaLIikFgK6y1EJTitBwJtbCG5gXwsXJcEk5JugLHNbHkgjmtOCtJuV3fs5L47KHkZn7WFbTgtC5Uq8mmEmol1sz5nDk+RXKqKC0wg+F0OnMZTyghKKl8uk+VkKnzhNQGs9mQy4qPC199/Vs+fJh4+zwjMzgCuTQppqygTJuujblNPM6jJ4uKkom3b8+8DZkQC7nAac5c1pnIDBnWEJlzIY0eXQSpVGKtGC3oi+cSV2qGi1+RaHZGMPnCGYWo5RNGeloyj7WycQrVGtassUETpKrsdpq+6yAlogfkgi4QgVQLorRjL2kZNKqCMwKlNFpLfCrUlJtELi/UmFDWojcCLSrrInh4DPgckAbeL4k/zCN3U+RnrkPnggcGJ9j1mp0AdMVYAIGMUHJp4dFakCKEmgmyclky7yfPIQf2zrEbHDlnHk4jMkP2mefnB8bnB17+2Qv66HiSLVA1lEoWGiMivVYgWzdXXL0B4qpKKVehvvwEiuJTo7fUCrLFIujauJ9CtU6x1AqNoMSmYHn18gXvTp6aBHMYsbJ9nmKO6M7x4tUtd7uOh9NKffvAZtNzJ3u22y1D1zFeJrqNoyqDHxfiGohOIBSUlJjHkQpcpomhUzwdj/yH3/yay8N7Olno+p7x+EQUgm7zkuRXlFL093e4XQfrivILa5oQnSR3mioVQ1HEnIghQKlMs8fpnlNJxJQYVEDXlRJhSZUqAspnpFbImJA1UUWgCnkNZa8YEq5qQsmsviJzRVRJnzUpZ0rIFCpTu/mzhkS5RJQyWOkISVNTJhyX5m3TjUprTitUj9WGmhUrhnL2DGEk1MyKIRfB81xxfcdFFc620t2/wsoesdmj+8BrkfBhZnn/K8I3vyA+nxutU1y90xSyLMRSKX5u0IlYKQVy59h8+ROK6cB7wuGRdb5QMojc/KtF6av3FYRsgeChVJIoFNkIo43BWNG6IoWEEChXTH3z2QtyhVgU/7Y2hP13vpbKNZyMXd8hrlOmLH6IyPlTWULyiVwmtGpS3ysF2KeP06OPU8IrEe+jFK8Vw8n8Lyh6/2g9o6ig1Er4nlHqI1GiXqtuAd+EglFX4GdpNCv1Q9H9J7HMtVD6lHAsACRvuo9GRq4XB/FdZWU3bD//HOvP5FjwCWrJnGVBZ0GRhsVHgioYKSlVMSEJ64Km4pRmjGAxJNlBFaTFk2siuQwapMxMwpGlxAiFq4oUC1OqbbqgFDm3c01ojda2ka7C1JDCxtJZS8mFuRRElfgqqTXi18g6zgijGLYgjUWmSkiFFD0ut82tD4HjktA+I6OkmkQohuegyL7l4KxaN8iF27LtO7KwPF1OHI+PpFpI45lwmbECSgw8LxOxVNSlTZ62/Z7d/S3ids8lrYSYGOLa3scc+Qi9rLTfASq1NsS5EhEhJatPqFA5zBceTyPFB1SVPM4j4xK5dZL9fo+sAu8rxiq2w4Z5PaKNBKmJtbLd7xlSwnYOqQ21Vva7HcI6lmUizguCdjOQBWa/tq5eb8ghErOn2xVUFRQFNa7sN5Ln+cIffvsbvvrFrwjLym7rMDnwxRf3dG8+4+2H9zxezrydW+FbkmEfDdI08EStlWXJrGtBIZrRGfCiIKqg1xIjBONa+NxqOud4Nz7weHzH7cbx0/0dr/qGv2544sq6RLa9pjOVqRQO58zXh5nQD1QBGynYbQzGtMfnUlnXwGWNiFqwUiLQOJMZjELUNmmoSjLN146tT/hY0aKgpGKwimIVUIip3WulFiRVCRVea00dWhBvp2FWirOHN1YidKUWgZYCKSSyfgRfwBwjQjUi4xwyITRjahFATayxsOZMd8XjhwR+TYRSPhU1RiuSKIQxsTWGF1az5CbHmUVFZYmibWFSjCxeoI0AEZBOMGAIsTJTSLKSYqVGwbwE1lWQEeiuMlhBnjI1tTBeJQRWCWpV+FwRMtPbiu4GlJL4NfJ8OfL47IlrxhTBdJk/bWK0UfQGQmk0PCqEUEi10FnB8bSwzuUafCA4LpE+KdaS8Ui0EMRUmEMLpT3HVnB9vtmQquCr04WNtVcvTSFlybhkziVjteBFZ6gV1lBZNfS9ZLCKAKznwNOauL2xGDTaaVyvGWtg02teZMH70VNTRSVaAPWSyINGdY3kLmSmLpXzlHgIATY9l9QkQsZn/CrxwOmSeYiJNSRy0nyzTPzuOPHgE+oWbmUznd9icWS0FeiiWgEsJUVVQsp4CbEI1tLO0VxbcTiGTCqF+93AixuHXyPjarFacl4Kf/vv/i0/+ck/4dUXP0MVBVVQM6wy4WtFW4O2qk2PakFW0SZMVVKu5mshBKXWK9KeJhOvkiqu8qsKNMt/68kqRQqZqjWpZkQV3N7ds+kOzF2kZsWgB5RSzHoFKVsIci588/6Z43jizWd7LJ+x3225u73hq8dnhtoorWtMLHGh7xSq05QxkmZPMR1LqGy2hpQq59PEch7xthJ0IV2nzV0/gzB0XUfcdtjhBkpmWTxTEhRr2JktVUqK0JzDyrzC1m3QWtO5DYcxMIeVrZMMwqK14ETHEjzOKfZuR86B6AMxZqTRmJs9qa6oktBFcponlNsijaTXluBMyzXMoJxlo3usNJz9wrwmup1jZ3dU0ePjhePxgO0Vm9s7ks+wXpjXC1tnGylPDESfeBgLiULqDabr2chCMjecqJxqRdgtSTrmeWb2F/a9JD2/Z/r294yHd5AEbTYbyRQcramYk0CoFvKcQkXJStrc4z7/GXJ/j/AL59/9B/I6sywBfZWPilQosracqtIm3kEUqq1srxtnKZr1IMYEMSBlaedjqVASoYKShZoqh6yvIAB13ROla11feHWzR4rGdBTl4w79h5HAP/T6/hEwVz5HKa3h/OTjFUr3H8smv6eUMypI/njl+0ePtFaCn1o1/95fGXyifo+K912H6ClkJPVa5f3AVPxTWbE0pHutLYNFicZ4UMDLTnINzvkkhyCHBnywt/z5z/8JNUtGv7JMjYQzPT9Sl4FqB8xOIMYn5LIgtcZ0AzJ6xDQhpCGpDYtyjAmqXyhLREoLCfwycjheCPUGYRTbnK8bpAJKNKhByM3AqpuEQ6SZskRyTGAEdmsYlwmdMlFlhHbkkgmXkZIqVWpyFcRppbBStKMKRUkB1kRaV0qGqAekaOhYbyLFOcLuFoY96I6SMrI0KEaVilwSyzRyGWdEihS/ksNCTpI1LkzTzDl6QPHCbCl3r3FW0930rHnLoevRa5OdlNI2fbnmq7S1+beahawitEBLxSUHLucTT+cTOQhe7W6gKL56f6DUwn23pxbFugak6ekHi9btRmKMIldwQkDfkxEt60dq4rpAvUUbhw2BakLrw6VMiqm9fzG2ML5S240mLGxtR7AGqwToHuUGpJTEsbB3js2LynlVbHdbtjc77u4G9g+Ow7zylZScS6L3oQW2qnZ8Qy5QKp3WDKp1k5UUyFibIqLC8+zRcsvLnWJrDY8CEBpnJINRdO5a76e22TqNgaTgXSi8ffKMGdK6ElLmxhnuLhq6ilGCGtuG8WkKaKGoBi4+UxUMQtAZSS2CZUocTitnGZHJEVJm02m2naC7wlTmWJl9IaVGRMuqsirB5zeam0ETdEXkyPNx4t0poFOHyU1jrTtwvaJoENKQ58i6ZHItKFPxPiGkYLCKjspGOwQwZ4FTgk5IcoUq2rFItRBzwShJyJm1tPPuI+W0txKlFVmVNhQogpQKqtAoeRV0bdMQ2ytwilIi2RfiUtBZk3JCmopWklJzw7a3ZFN8ys2eklvR2nXNizaWCecyNWXyknFF0HeWmApOq1ZkRii6TVyXnIgh46RElEIpAlkkSpf2OmNLbL/kjK0KWw0hBjonud04Vp0JVaC95GmaOAZPb3tqLdxvOm5Vo03KUlhj4XENTAEcEHKlM4reGDZdh3OOWAKTX/gwrggKy2mlhMiXn++wN5ZXW0dvZqa1sPqIqJKSBecpc+cindGES4GcOV4Kfxg9jzFyvLSCryjBKSQ2oZBzZVoSi6IVPrkSYsuJqVnhhEAKWCssAmwFXcCLzJwzJQgorZEyx8paBTFkIs3fEmVFKsleOu73HbvbAXmY2UhNT+F0WPgPf/ML/tv/bSHMH7HfmlAE5IIkY4xFKo2R7b5TBK0QangHytWn9NFZIChXyVNtRZJoX2vTAIEWglxlg9VUiVZt0zuNJ5QE23cMObAxhqrhNkbGdeX5cMYpOJ2OPB8zyzyy6TZ82W+5udu3QjfGNi0vgQigFEoqqu7oNzv09pZNvyHnzMY69v0ApmNm5bTMKN8kdjULdLdtl+7DgbEkZEyUKTAuka4f6Ps9WWtCqZzLwkylv32D3lhiVpwfz5zFBrV9Qf/iNTJCDIXn48K+v+Xm7nNkn0jTxOl0pmrDi5s3mF3z3I5z4Gl5x357x2azRW06CpVLeI8XkZuXt4jNliIkS3nPUyzc3bxk9+ZzlE9E9cTD8ULXb+lefIFOEMcz44d3LHagHwYG4xAhMh8uPC1ntOx5ffs5JcIxw1FEzkT0xXNJM+fTgbg8sK8z9fFb1sf3LH5BSOiyQqZKkpKgZYsJqBVTNVlWqmjTqrq/p7z5M+T+BSIn7LqiLidEDA25biS1VAqSrK+S0iKYrqiQXmhCyJhOkVPicjzgyo6N66mqTd4qtGmayEiVIX438fyEmL7i7F/ev0Bee81V8l1ezw/rH3yV+kk81Xx9sl133sXve8+uBa6g/bs0svePjZq1/s8wWUq18Nrq8++l/x4F7+PM6yNdovJNiqQI1kL9waf0J7O0+F6A2vV8+Fhk75SkaSdz66JU8Z0frXR8/tM/p/hASE1mpVPieXCcHp8ZU0OaRiGZTl+z6fdsbj5DVU85nZhGj+z3bG/2pJqYy0zKEWs0ZrMlrIJ5VWS1RUtF0pAEoCAbRckKLWvzaAwdQQnKPKNQCCsw24HUG8anIwaJUg7t+utmKaKNpd/dgKiM1TNOI7VUtvstohes05nJe6JQ3O63VN2TpolxOXOeA5sO+s2OIiT+fGEZ5+ahmCshrlyOR0oIlJgpIRCvEq5lnYneU0tCC6gkqlIMmx22s1ircX2PSiuiZHIp16mwpJaMJFKVQUpB078qyhr48HTgqz+85XI4oXTH/naHUYqdknT9hu12i48F6TOb3Y7NzpJKROhMqZkcVpQyDN2GKKGEREmJJDR+WamqJZe7ricDeVnIsXkWRIV5vmCMxTjXzPROoa0hp8RymTFdz82rV7j+FlsLUlfkFDnOF9JTwTnJRisOQpBK4RwLxzWRa0ZJhRCNiIcEmxJaCHRtyGAlmoToVDKLV4xR0u8ct9sBdzoBlTllHrwnKIPV7RwOVXGcA1ZpHsaZb9ZEEoUP80LJlSUnBqXZpqZtV1fv1tMSsNpw4xRzLCQqOiRuO8taCqc58PVlRijFnDIhJ25Kx21q8rYqCmcfuMTKEiMWiVJQPuZbdQprJWtIPI2Jr5+bn0dVgamCmDV7KXFFssbI5DOHNTKGhDQtlHOQkpdKImUh1UrMgpAKS24f6TmHlo8UIsY06uUUK5eQOcWIl4IQBXOO9Kajp5JLk2mtCabQmizqElllZWM1jordNulZWGGeMuOS2SjFxQcsGmUVxUNMhZIrJdcWvowgp8gcM0PQbbdhA8onRFE8jQmZCsYKLiFRDGyq+kSAnJbE4Ry5rIlOK5arfFArQdWVROFcEuOSeQoBYRQiB5ZUENphKggl8EvA58wpJs5XPfs5Fg5rxA0NRhBz5hQzTzGSSuVSMzEVboSlS44yZ/CB87zw9Rx4uyyMpZJz4mUpBGXRDnRRXJbEU0osMTLJVowDrLLwMhpEhJgqD5fIH+aFQ1h461ZEU3Qga8WmRCqFkBKdtlQKvlYOwRMKxFqZUsFLOEXPlBM73/DOEkWgEnKm5GaEX1NhLc2r6YBOKLQWbIVkJzT7TrVrqlG8+fyGz7Yd7y8z++2eu5s9zhjWZb3mKTYviRLtHlNpQcK1tg68FbI1g4RC1tyiAmpFC0mubaJLbY2oIq6fkSvdp6BRtVAECFVwUjOtkd//+pek0rHd7No182rG32621ASn4xmZV/x55BA8KXpevz5irEOYjvuX95wWz7pODZJQa/NJhRWpNJ99+Tnu/gU3m46zT9y8fMHP//If83XwPPoTx3TGKgXqes3WGrRiWT1etOcSS2SOkbCsMJ5ZjUWGxPE8EVJgs/d4Vcmz53mcWXLE+YwKCeMTp3HmsHryvLAZVlTVTAieVk8sM9zuuRladt9hufBhvKA3W/qdZhYQfORhGikhY2/32CogJp7WlecYIXg67zHVcJ4jzzHSec9umul0z1wKp1ggjwxKUjYGWSRTKZzXiFGCmzUQiyMUj741bESHH49My5lpvBDXAyGc6eK5ZTCqPUVmFAKTNULAmjJSGIRre5IaE5v7gc2Lz5E3X+K6DUkKqhnof/xz9nmFwZD8ghAtMLZQCFeIg4yVOk/EEiilUEXz7ZWcmKeZZ/+OWSiUsShtsUOH0IkocstkLFfvSrkWSp8Q0ys32zuEbJtbQYNt/IB5+IddiY9FzHfFTpW6DQVK4SGk7z26fFcocTVF18wLq8/1P4cMrwi4s/r5U3UmBZ/Cn0pqXxNtXHGZI8NG/5Bs/Ce0xMeWHd8lHKvr8dOatrPyoYEeqCBsO65FsRm2uK0kpQQ0nOf+ZsdXb99y+OodxXbkvOWkO7Lbo7Z3dL0i9Tc8f/s1zvW4u8/RMpHdyuk8YaVgs3tNGAIxRuZxJifBfb9D95WsIudpJkbBfujo7zqS08xpZcma7WDZ7zbkTpNz4pvHibvtnv3NgO56Ukqco2PjBnZ3d0hnuIzPnNJbatV02zu2/YDXPXO1TTK2uUMOt5hhpLzzXJ5Hqjo2TwIr5+Mz4+GMrM3DF0smlkSpCmRCFkGOmTVF1uBRpbK3HZ0b2Jstw2aDHhyqQo0R4zQ1WAoVWTIi5zbYa1dlpBRXJlAzOV/GmT989TW/+e23zMeJbhiY/YrMhTc3e/q7G4zRjJcVIxT9xlJLYvIT0iSiD6zThOsG9u6GImAOF5aUkLst8zy312IMxmmE+GjLBus6yIWAwFrDZrPDh8IaA1IoNpsNJme07vniz/6c9z/7OfVpT99p/PGJ/9v/+Ne8fOowCnqj2RjNXmmkEpxy4uADSrbfPNdKSKmFTF4RwwXJcKXErLnwly9e8u0pUruK7TTadTyfJtaSOIQNL+LAVgs0ILXG5xaCOqXMU0mUFDitkc5a1nXh/7nObIcekdskL9eCDwFjHJ1SICtLLCzBs+scqWSO08yyJlTn+EZASIVdZ9h1rjUnpGAJgec1UlOhKoGrlSolX50mts6wtYZw9Ry9fZ55P874FOmM40fbDa/mgV5rDiEwlsRhmnm6XKjKsHWOG2O47x29tfiSWUMkpiY5QUlKymiluOsMNikylYsPnHzgsCx0zrVNRKmkKtirNuFLpTKmwiV4et3IXUFWbo0jeXhxzcIa58xlDVxiYmMdhzVgQuZVqXQCahVMtTD6zBQCVjfwxpIDm2iZsqB3mlIyk195mFaM0miTeZ4W7n3HZ1tL51pxPS+Zd6eZh3lBGdOw8rUQ2q9LyIXDGhh94ris+OukstbK2UdexR6k4Nl7vrosvH94BCN4qyypwNF73m97jHWEmHh3OLCmTErN/zOFwO0w8HZt70sVkmkeeTzPXEKm05IgKsPY8fvTyrY3yFQ4rYmj96QYMQouayJTubsMdEIQc5PZlirwuVCkYF5WlIAYE9ZorJT4HMkIOl1Y1oXjMhKzgFiYteLrdYYi+OZ4wAvJpu9ZlwVNIWmNzYVSK4ProAiMrLze7/iicwxWY0RBCo11AkdieZ7Bwo/+8s+4ubllGA/84//6v+PLz3+GdHvWS0LUiJQgapu4WgRagKyZjGiTNKUQpSIpVNHynaitaFOifKLfVSqyimueHNSGICGXipQG2ZKqWVbPw7dfo80t/U93bPcb8pxYpwUpLNo45Lji19hCcqsgolhj4vB0IKXEq1efkT48cjk9U0vB0IKvvfd0256XL2/YvX7T5Jt1pd87vgg/JTw9Ip4tBI3UIGyHM4Z+10HV5BgRoVCqJLVAKy6XJ2KaeRZtI+/XGVEy72SlKklZPOtpIsnEw3vJ5XzC+Mj5dGRMCyVFpK8YpQg+MB4PDUygCnl7g6JyfD7gpzOnpxZWW63G+4XH52dEikiVWyCsTzw9PXMOK7lmaoxspOH0eGKcV4LIPNav0U4TwszpdICSyXFhPh5RpRBCpIaFJCLHt28pwtJtJZ+/vsMVxcO7Z4o/okQEKylqQ95vcEXSBYgSsiyQKyJraq1UazADqOCpy8zLv/hz7j7/C2RRLBHKxVOcwO0/4+YvOszrP2O5nEjBU6vAaAjiykLLgvndW9bTe4K44PKKQBJjZDxfSCVRY0Vrxc3dLX3dYW0h18BUrk2cT4Kp0sBXQkJesN1nrYaituae+mEq8A+9Pvnxr1mimXoVtQnO61VC+VEB95G58HEgWJsX+EVnnsUfZeH9L/EsKcW9FcfvXtn3CiEhWvVdMijB08Xz+lXf0rd/KLn/RFbbgNcqPhWxH/9U0LQa4Xsf+o8dlVqY1ojrJfZKm4HMbn/DcD5yOB3wciX6wClV4hoQlxFLxxwizz5g4xnRH+k3houfeRrPyAKu66lKkFPg28dHis8gK/2mY/aBxw/PpFDI96/gxhBj4XA+cjocicMe2TviGhjHmW+fHhBoRO8IBKZ14f24cJsqojfo2nGeZ94eLy34Vlv8xnOZPYfZc3l6pkpLt8nAymmeuCxnfPAsiyeJwHKZ8cmjBaQsEUIh7YATBY0m1crqPdJmTHIM2uK6jk23Ydvv0BsHNRMiOGnYDD0hK3yVpNzGwxpBlQmhZAMyfNy0S8GaPNN44Xi6UIpAp8A0rgxG8/KzO0zfcZxn9ODopcUZiT8e8HGkHzQxt854J0Tzo6yecVwQJjFsN4TgyULSC9GmRSWjAOccnZIEBNvNHiUrw3aLiokPHx7BeAqKjROUVOncFnd3zy9/82tuT5XD5ZmnD0eWg+GndztEBac0vRIYpVhsZlNMgykICBlGAuPqyf6jMTMzl9LSNLViN1hCjGgteXnb8eP5ll/6wHyamGNizgWnxNXnpJlySz4opTKGgF9XUm3+Ib9OkOBpWlvDAInoNAoBi2+mcgEhJwiFo7w0kk5IgCKvCwtNdnc8Lhy1AmWalLXWJkcGUKL5RpRgTYF937MxLeBwMJr9Tc/705myeLKrPEmJL4WC4BQCa0zNO7Y2kt+zjxyV4BAH9q5jTYl1XUlUcgWjNDUFem05rRZz7dhPfmXxgSlEpE+I1NC8UQp2xmC0aRCInPHRI4UkI/ApsTMrp2DZhhZaPfvEGhpkwrrEkjMlrTxHj1NN9ulr4eQDMSScNqBaUdOFyHNMDShRKtOycvQeoy1SSY7jwk0MPMcNzkRKrUyL53maeTxPV6xwwRnNXDJOaVJNnJfwqZhNObGkjHOG2UeeokdJwbh6HsYJkBjXoa8ktpAKXx9PWNvjg2c9r3xUUFxyC/p8DoHj7LFGglCsp9Ony+bk25+nceX08MzNi3uilPjzGaFaSGsz1FUI1+MZEvTdJzmIyAWlWnC0Mc0nlbWkE4oQA8IajIws8wIxIayjv+358u6WndFoqVC9wyvNbrPDX2Z+8ftfwxiI14C9UCqdUBQjyKUVlIGMEiCvGGYZBYfLzO6mw5ZI9oGbl6/5X/3Lf8PN0HOaTvgccAaS1MQYUGFFGYcR2ybjLuW6U6gI2UAZVTQ/Yhbq2pEXNKx3e5+L1O1uJUDSinKqQIpyDSzNaCFRSuHHEXk5YXY75GApKTUzt7EYLdHbHfd7wxtTUINlv7vHWcizx1mF1UcGZylSoVJm5xxCaarV9Dc7+r5nukyQE7ForLV0NzfcRs8aKoVAtgO6c3T7G0SWpGWF0jZsQSiqGFEpgfegDTlXtDIo2byRsVRkSmhzpa6tK4v3eCQ5Z5wAYuRyPmBU+/5aK1rAMk6IGFomng9IZVhXD+OFWDKiVBRtkjePMyklQijUFBmkpCyRUR7wWFJY2WhLypXT6YR0Cl2alEnSfL0sgSShM5ahH5CiQb0yGdt31BQhBixQ+w4TO7LUiBQw1iKEQMfU5M2qgUxyALKgdg7dVZRd8NWxe/Nz+pvPW7DuuFBEpdSMRGJ3N9h+Q7e/sJwOrGulsyBFC47VaNxhQskjKR5xziCsInp4+vCM0bc419MrhZzX5leyhUrmKTnorhYTNG1ucR0MENC0zMOPkAdRxd/ZDv+w/v+/zLVaylxpmqI1XMiFwzld9Xnt+t28aPI79EJp58xrK5/L3/M0/f31R4slKSUba+brP2hzz+9BHuRHo2ZlnhM1NQT1J5jAD+sfeLXjU8R3k6W/81/qeuZUrl2Uq7ZTCB4KvBIRY5uRPKVKZyy6Ko7PR87hTJIBnxJpujSa0ayZ5jPL6UitmjVmNnc9k/c8Pjyjc6PQaKMIKfDtt9+iU0ETsYPhEjOHxydKrqTsKfU1olaeDk88PDywuhN5WVh15Xg58/z0yE50GKs5CcnpdOCbt285uQ1jDPSdZTw/8/7hPTEUvPfstzuWZeY8TXw4nFpH374jiIg/XfC+UkpCHE4ordAotJOoXqPpQDqkAlUDnTOsUuBTQXlLR0+3cVjn6F2P67Z4oVhjxGrDrh+od7d8CGeWGClCImTrsFeh2jGqgpISJS6cY2T2gbqsiLTSu46N08icyFbjNgOlVuaw4oYbBufI65np6T1SRQQ3oCRKKKTUkAvxciHOC+wapS3V2pLNRcufKjkjhGYzKHLOCCnoNxtKDNjeoZ1l/sOMDolhtyfrHrJk2w0o7fjb3/6abfDkEPlwWfFhYlMEuVScNGgNndBsZMYMio2U6CqYSqHUQucsMaV2r4JPRYftN9zcbylaIYrm1e2Ww1JxT8dGPps9T3Pk0x1MA+ljG+lj60iBKfhzaH8ng+fTY+oaPv3YJMXf1aUXBeHj89R2Af7+SkAKfGxQfEqB/lg05YqhXRdj8Fjj6FH0veFyGRmBKgVjyvhp5ni6fPca4bvnC4kCHJcDx7/zAtpj/fVxE/6779UGUvz0PDlO168rvn330P5uHQT/vacz7fszPAHf9u24VClRtaKUoqJQJaBcz3Q+g2p0txyuP8so+JirFfK16G03LOUsJSZqqaiuI0/H9vtpw/P5wG+FQCGpRlPW5gFEifYcSIJauZwu370vKLCiFbb+Alrip5kzVzmNVtf3QCI7w1Zr7rYbYvBUqXl3PLGcn773Xl5Xvr73Gcoysy4fj8n1eb9/rK+v4/T0/N3XpLzeM/N3z3kFdLCsn75U4ZqvAzFfj4OH5ePr8d+dm1zPlS9fvuT17UBWcOs6XpuO2A/cvXyFP0989eE9Szi316Ib4dIoiRCywR5sZkmaqpunrPoM2XJYAxtrKePIskb611/w8sVLNq7j2+NIVZoQIkYVFr+S1hHRF6TckrVD1ozJnlIVteYWQC3aBEpdP4uZSqn1ihJv70ATPbQiXSmJoOXjxRzBOrph4OWLF3x9/AZ/OaKGDtM7dO3x80otHrsZGG7u+dHLO3TviKlJCHc9PD+dOE4jSsNuv8P0e/w8cdvvcPtbqutJAmIInMaJJApySc2zuh1wc8etq6xpofYbjLFs3ZZUJMa4BvkpEFLFLIJx1g1G0DlyTOiiqKVjIWKoRC3RyjU6XEoUURGyoq1uEzgqS8rEKihJoLWl1kzKifOSqTFjlKbTPT4HwriQU8Qo0/KAdCu+wzxTsVhtcaawRNrXQ5M8D64jEPExIxWIInCqQ/QOkmeOC9p12G5DbwxcvW5FKqquLOOFPF1wdovr7wlLAglGGULxlJSppmC1RCpNjs2Ht6aENoqdreStwyvLzf2PsXZL6RU2PqCMoAhBSlCzwFmD6DaUtUJZ6DtDLypVFZS03HYDqxlwsgcdkFLgQ+TkJ9x2S/diT3WWafHMxSO9Rkh4l1QjBKjr57bK6563fXaVKAihyIBMEan/OG76h/X/41VatmZFIerV+yjbtew8r7TUa/huovT3a5JBi7GK7yGj/2fWH0d5VNgP5tBE99eAp4/mNvFRktdexHkMZK0axemHYulPZLUT4D8ulNphK9BJGKHtXvSVANO68R+Wyr/YSDwBnRRGGdaQOflIqoW9sSQqdqvRQuHnBX9eCHlBGBBrYvWB9cNIlhFRPLVqjg+PbbItCiJ6kpI8nM+Y1VJioPhMLZnx8cxbnylCMvkZVWBZJt49RbIQjMkjhOBpOuPfFYQoTNOEjIGEYHx4x6wkyzJhisRoiV9nTik2YmOp3Gx7cgyMMSAkGG0xCFAaL2zzbaSCkYbBDCgjUUiUNmTZbo6pZOwmILUlM+P6Hqks93cvuP/Rj5HDBuUcGwnm/gV1s0WqgZAkx8OJYXC43l29fgWDJNJQy1IZ7veGv/pnf8HtZ58htENSOD9feDp7Rt8mLvvdDVopoj+RTs/E0xPGaZZUsXcvQTr8ZeTry8w8LQxCY3Y7TGdRypBLYb1MSL+Scm1hvX1PrztWAnFdqbUwTTPCDk0e+PSMlBZjPqfvemKx/OTnf8WXP/kp57/+G0iVn7/a46eE1ApbBJ0s3GwtW6MZFvgwRU6pEtKKQKEr9J3DxwQyE0LgR3/2Y/73/7v/AVTl7V//Xzmuni4vzJeJ8TAR4keiYOa7jSstef37G+nmxoL4vb/zH2984ZMOo1w/Fx8fo/j7BdJVNPTdJ+z7/1++95gCRrF1HS86hxSivTwtKLnQuY7Rt/iFXlxDFo1q3Om/tz7pRP6j1/E/9/soSN/bqH//NX76uvpeofSxyIvfe/8kYQmfvjcr2V5jXInOwHoNQM+CnMu1qLk21mL43k+Un45LntdPz5+X+bvX+/2iDq7FEXws3D69B3/vWNQW1PXxp306/tdvSuLT95YQuL2/4V4q6nZPzpG0GXi3fnwPvv9+fXy/y/f+73vP+/cK2u+fD9/7tj/qcPj4Pd8/jt//vo9fux6TGIghcjpPbJzlUqCvkn/93//3/Ot/9a/59d/8Df/H//P/5bsXkQqiaI7Jc+d6oGKkYiCjhGEuhZhB28yPdwOdLCzHkbFc+Df/w19xe3vHH54nkJ4aJdZaog98+OYDTB+42/05r8T/h70/67Uky/L8sN9aezCzc84d3D3GnLMys6qyqnogm02q2RAFNAg1CLG/ol70AfRICXyQILUkQgU0u4us7pq6KjMjMwYPn+50jpntYelh2b1xwzOqMgUOmQ3EBgLh1/3cM9mw11r/qT9YKq+aqcvsDlWu/AOc6mqmrssyo95Tm6wRQ6abI7e1F7R1ggijw/oUlO/96AfcfPo5n3zyC04CTy7fR1Im7gcOu0iZE5YSva2UVSjduLt9g9aMUYmy8vTyKfvDpQ8uhh197dwcj1zsJsSEm5uTxwPkjNEwM8bYKfsEpfHMFKYDpEwOkZgjtYFZIHYBrZS240wS0xB9WNCN2oUYhH2HV9dXjENiHBPaPFtOulEM7ADdAiIFtmzE0F0TZt21nh1DrZMkgyirdWyrFiNCtE6RgGzW2nQh4OG/56G7PDlEwtpZxFhuT5xdukPliBA00KOytoLdDgwhMuaJGDKiDREjawBZuXtzxRRHlg69u94NhCpGkICoUHqhFAg9YKKYlI2ieWJZ4fD0GcPuXV5eF4K9pichifDkyTnLsXA8Hlnp9B4JokhWQokspRCyMQx7d7xdKmGp2KC0GEjTnmnYc5yFU4erCu+f7dG4o/VAnPyYf/amg81guy9q6oc80UJtSgyeURV0y/f5mkH1m10qNGtk5AtUCdAgHO8aD0CAiCOGth1Pg41DzMVh9zrGX90K/RpueMqUggcPPBg8bOu+Wdr0TMe5ORdV2exCvl6/vctAlH8clT9WHFV6yBUAzHizGDWAtebCXRF6WwnNSMVI+4GsnpVgBU51pdeVuAUdWlTaulB1AWnOP6+Nkyy+SUpHk9I6zvE+ulvSZuVFr5WXL19g0bMPrBoFpdQZo1GsMoVAXe54vdxwf8LnoGg5cbpZiDHSugfPBcwTz7eJnSBcDBO9rSy9E0UYNCIpQFSm4Dz6XgUNA8M4EaJnnphGUnCNSLJK3g2oR+6Q0sgQR4bdnnc/fJ+mToGMGph2Bz64POfzLrx6/orruyP72yNPghKmwTN21k4zf89DqGgceP+dd7m8eBdJmevXb5iPBZbK69ORy7MzDrsdtRVu3txQP/0YPS1AZwmZOK/IGDmWzu3dNVYbF8/e42y3J3QlDBGrnXU90lfDpKO9UZZb0uGSFgLWKmYNuX7tJoFJON5cs48T5ckz8jhyuDjng/oBv/f9H/Av//TfcaZC2h84ycJ+DIRmaFcuD0pOgZ4yU1fubmdOwNVaSdLZERj3bh7y8s0N37k857/+P/xzxl3k//jxv+GjP3/NuU68Knd8fn3NenNiyyvwAjo8osA9VKqPGocvFbn3/78vhh83Gfdre3xrb/39F43EF9j+4797XMwHUogchoExuq4zdqM2t9be5UienDKXcoJ2r1qrj57rcfH/dgH91nt9eMzj9/Z2Af4W2vGw3kZKHn+W7TkeuNZbwF+3R++pQdtetz1uVMNbr3H/s25FiT76N/hyg/K4UXj7ffe3/v/4eR4fg/vj2tBhIIXIxTiCqge9lsan9+fQl17v8Xfy+Hm/qum+b6y+0Ir+UtP88Oe3myF7698e76FvoYsArfP8+hrqjnJaCePA4Zt7/vD3f4///H/7X7DerhsdvvsgrHXW44mw2zPmzH4aORsDO03b5H6hNePikJj2RiBy/WahHQam/YW/ukItglmnVlhOCzfPP8HmF9jyASFEVidGQykE2yiGZiBOB/dvroLIJtA2d0HtAur6TesF0USOymmt9L6Sh4mzs3PkWBmGhH52zfo8cxdG8vklh3FgFxNznJg1cdc7ab6j9kLXipS0heEqmgemGDATAjM9dDQOdDxIW1qDdcXySGsNFUFSIkyJXVbG1gl5oOZEyCPJzVvd+r8bHafupSEzjQM5QOubqyuuT1vayjRNjLsRa0LojWhC6375tO4URBUcceqeoWTWfP+jEQkEiYBQ6DTrKME1m737ZXh/5jwMsT3DygQ0RWITlt64UyWfnzOFRAqB3t2Of1mL08WDMg0TSEKCOyBGUWrp1Gas6vEBvTqNPISE9OY28OJUVOv6QJkTlJyg10K3zn4c0PyM41xYlxkZlcuzc6dnZhgZ2Zlxty4UgZAzx9sT0huKs5laLU6DVoBISELME5fnzxBp3CzGVe3sY2DqiTDsqBro1bgOCjpst5ct90ESWGPoy2Zo0vypRTwL8Wse3m92ibh7732TtP11aXB9qg+9yaNf+MLp0LwGHpMcH2v7/7b1K5slUbjc51fYPedPfrlhkgAGL+/WjZf7uGD4ev02LtvEtL+flD+2wi9f98qnqwcJhi4+QtlutrkJ+56J4x7EiMGgNqouaBeyNIYxgyasVKoNVDrD0sACOY+svbKXDlGgKzTfKMzxLswaKi4+1/sa1Ny9ZLv9EgRCSJTeaM2FfSk4sinbplBqB42Iit+geyWKB5aZBlIKLOuCLAvRlF0aCHG490qml8qydFLIyDA6jQDQ6O+r49SqYSnk0GgVQhpJIWNpRwV68GDOWgw7rhzSyLgbmU35i7/+hNu7hfffPePp0zPypmHogNXGnWV6VZbTSi2V5fbEm6s7ZhOm/cRuf4Z14dXrG/rzvyG+/BnTZ2949t6HPL+8RAOoFEKIHGvjdDwRYmY6nHE27hnGSJgmSi/cXBXoTrNChLYuXN3cIFHd7a+svDydePphYX8YuAwde/4R/Swzxw/ZHy4Zxolv//j3kX/5/yBfXaGxk3LgLCnTLmDA+fnkLoAVDu8f+N73Bj767DV/8fPndCJjNCg7dBfdCa923v/wOwy7SHr2AZXPuFqOvKoLc3lEg2rbCdzebnYeF6lf1Vg8ftxXFKX3K4UvrGW/VOy/XaS/tYYES90MLhJjCMytYd1oZkwpcJYzcyl0E6Yhe8Cz3jc4jz/P/WvdXxR/y3v9pff4Vc3g46bxEYL2Sw1Yf+tx259FgfXRYOyr3sPj13n8nG9/V48RwMfN6/2/vd083L+fr2r2HjdTb+9F/jvjZhO+1kbUziBC/ErBtjz6vbc/w+M/26P//21739uN39t/f7/um9zOLze4j78T4bgWrvXEqpHJYDcNfPM730bKzF/+q/8vN3N9aJTuP8v3n13yD37n2xzEYDmSuwcMWwgUE5ZqnOVtuNSFp+9+yDe+9UPuSmeeT1TJrO3kU/y7a8b5iiwVCcJpdac0D9ne9AKbJsnMwCpqAlvxrwJNjWgBE6G15q9rbuFe8eFU3Ux0FlbCGLncTxx7xY4v6W9GFlNu6hltNxJici1a7ZQutNpZW+Oola6eJdUtbGYUTrdKGjzvDaUSfAgWE+tx2aQGDR0SoQ7sanWmwrijZkFCpvZOFsMIjuBYQ3sD6+SciVFRU6w5lSuWlaiRISVyiB4G3zqDQKkwBmG1iPaCaAP1373XXLhXoCGqzvR0v0lHkfDvs/VGUP/eA0J9sEs2NCqqQgiZEI1eV1JMTHlgTJmgkd47KoagTGuFFBmGwRteBY2RQGIthWaK4mG5vRkB6BTmUhhDxMzjA6QVTIwY8/beR25OKy+OC2d9z1k+Yz0diWLsBKQ26mmlR+Xi8oxzheevr3g+F8YYeKmN2CsJYSkVu33N2m4hdErK6BTgyTuM3/oO/WXlk7/6hJcvr0njxNQjd/PnBI2oRn7KO3DevZ4N6RGqBP+onvxcbfalmvfr9RteWx6j9z9+QMyM1jqvr0+g2zDv4V50f/zurwU4m9Ib+TWa3l9tHd7gfJ9eefJt+6KovhdEGc4LxLi6/YLvbvrrvPzX6ze2fL/i24OjOF8gSmzHF34xC9K9eDIJ9O5hw7uc2Gsi5oFiFQtKCsYkCZNI7I1xl5EQCF1YrVLLyhKaF4PThIrTAQoNa841DV2QKGj0GzXN8zWqbaebQMfzczIQxWgq1PshAQHp3S8ghahKL37z8zC5vl1Qhj7oWgJxHOnHkzeB44CkTBEBFXpomM0gjoak6PbCqLs5yZYUXXKmlkaMjRj85tu6scwLQQdUlNkq8/UrGmdIDJztEi9fzAyvr+lUZuuc744+xdRIa0LvjRVhXSulFu7myt3dQuvKNO5ICPPxBn31MfrxX5OvPyXdwvkPL/l8d0YcQNtMkkqKiXF/4LC/YH9+QQjbTSM45UOjO1cRhdIFYeG43BF6wmpDW+V4vCVeRy6ePOHyLNJuXqG3r7CbPS3v0ZD44Ns/5Ns/+CHX//q/p5XGGCKH/Y5nFxNLVKY8shYj7439h9/j8hsf8OynHzPmf81f/+RjhqwcdiNSK2ma3N53PfHet77FO+99kz/nT3hxvOWuJ9Z6f895VIhmeTBh+OqG6P7xf1tz8HaDsv380Jg9Lqrvn+/+bvd2QyAu8MZzraYUGUPgallBFNWAYYwa2aVMN9jHiPTOlDKnZearm5C3i/Ov+oyP1/37extx+6r3/PZ3cf/z21S0+8ZmKzC+pKh5G+15/Fxv0cm+9H7vb0BvozFvf89f1SjeH7evai6+3Hh0PKvoViq5gwx5e/dvN5Jvf78PW/Oj/983Io8/x1c1mI+PwePP9VXN3ePv4/Hr8uV/Wxde1ZUhKB8mz9nZnT3h+Sef8if/6o+x5Q5Ngb7pvDjb8cMf/x7/+J/+Jwytcvrk57z+9Be8/vyKLJATRBVMlJMZNQrvf/f77C6ecDOv1LUwDpkA3N3dsL76lLC84ezZjmEa/ZOvJ5iybyOtf/FN9eraJLHNvEr87DEw6XQJBHNUnS5oUFot5JCIObHUQj3e0c04uzzncoisbWG5fe30tDqzlgMhjxA8H6715tLFWmjm0QylewC1oUQNpHEiH/YMezd86LVimoHAMp+8scCbA41KZCDpQBoTEr3xSnTcPF9o4r1Pjk770xSRIERTCoqKEpowpEzOmSEPm3+NgnXSxmNMpmAJE2dvSAg8vn+1Dqi7Dla8QUONYI3WhbQ1SL6duyNnw7//LmAhEONA1kidTxBOEBMhJ4JGpFSURFCIoaJB0DQQTKja0OhMjPmYqATyptDAGtUM6Z7bVqV5LMRmOGEheH6eW1AgMjLXmfl0x8XhElsX5HJgPJxRTzOvX99iU+LsfMcwDYynhXBcKSgpbpdI69T1yHx7xdwbut8xnJ2z243Ei3cI73yLsR6p7TnL3crr22uOVTldHxGNDHnkz84/8DpI+zYA6g9N0Xejf9+mkDeqozxIUL5ev02rmxCScn23fgHsPEiGtgP2sH0aT87yq03z8Hc+76+2Dq+ds/PxzYP4f6Nv+c8RV70aBOXNrbtUAbSNZvJ1OO1v53Jov/ODfdpEcPaI2+kFwL85ClgkRqHgeQUtCMNu4mycKKLEGOmiROvoYLSe0KqEkIgBuqoXIxJY2pGAklIiCmDV7WSjol0x66gGJOA0MLzp0Q6GB5R6AnxHulG7B21K9yZKTdCUEfV8hVobccw+wTQQiZh4Ynyg+30xBkydDpCSkXYjFqIbpYgAkZqcCpFSJKf88F5UGl0NsYyGRCKSUkfzSOqeJaKAVCMkQaRzc3vCmnD2ZM/uMDCGSAzGshZevblluYtE9euprZ2yFm5NaX1LE9jSyKMozJX59lPkzacMrz4mz6+ovbAMO/puj2pkyAMU12jlNPHO+3ueXjzl4uKCEJoXjUulY+SYMJQixafBqkQJSIwUyYwD7FqlzAvr3RGNQghQrj6npQEZDwznF3xw/oz/6I/+If/dT/6K8uqWGDP58injh98giCHWGWJmOHvKP/yH/xHf+f7v8osXr7h85wz+2/+W+rpwNsHdSTga3Kwrf/nnf86Hf/RjpumCF/PKq7XT2+KylC/OahgSQdtWerZHU/Xt34FfntjDlyhhv1Qgv02Xevtx939+vN6iiqkQg0+Mz3Li07ujFx+4TXtQGKM78Y2qtBC8eNLuyOsvNQ9v65YeozGPX/txY/I2He6rqGYCKTuP4YFi9piSd/+rQngovrb94EuF/1chIo+1Pm9vTG9T1h5r0P42BOn+ue/X28ftrSYrGmh8oGCU3rhtRga6BpZWHZW811t96X09fq23aZyP/+7xY7+qUXu7GfqqZvLRSrjf8i81bP6zSqI3Y6EjKjx78i6XF094/e9/yp/+9Cd0M9dupQSl8INvf5t//r//r/hn/+yfsc/Ci5/+hH/9//q/8yd//CeE5RVpr4Rg3N0tHFdDnx748Pd/H6JR1tUNBsRYr66ZP/uY/snPWO5usfcv3T0zRRYRVpwK3VR9yGXeTGpvNPHivVsgBAgmD4OsJl6ESgjYJrAvD5/dGILSJDK984T4ZEd93ZByIp/eQJtppzvauKdF6G1FNbobdBcyndgKuVZ6N7IExsNIGnbsL3cM08RxLhznztyOBITWm7sExsh02GNlpvZCGDJxn2mtIuIhgUnEW5PWCOaOdqgSJHrgrfipJWbEYSREt8GXENBu2Gas1Ogeyt6cuu0UxYbE8OAybK0TOxRREo4CQqRhpC0CwVCy4uj8dmkr0MSo4nuf3yIToTQkZXIKhOSGLCoR0UjskaG4/mcYfD+NMRAjqCkaDNNGFTcQsTygvdN7R6gbKdX3rB58b+siTlncLrHWV8p6R1lWlts7hncmducTNx1evrxB68L5cUduhXmtIEq1gmigi1BKpxxvWMqKDok87rh4esnTyz3TfofqQLH5wWlWzU2FGga1Iiz8u3Tw5mg7bl7r+nn7vSkhmyOf/xtuQsLX6ze6zIj3DdDmYibdiEG4PrUvatr71FqDh3BaFTDh4nx4Za07c+TvWL/aOtw6z842ZOmX3mjngSwIvLpdt8m9XwRfOyv+5tfbRhuPfxaEH0yAFbCwHayNby/K/+VkrF0YhuR5Mb0Sc2I3DUz7HT0EYh430WVDuqDZm2qNPk0Tg4iiJqzdA/uGlAi4kDWaEdXd2u43F1UvAlLu3hxtzRJBvUlpndYapa5OeWPDiraMmXuUbOhGKQVNERVx/jzeaHVV5zmLMdBZ1oI0Q1KGEBiak/1MjdTc5jlFp+H1rUgNmtAAQ+0c0wjaGeIK6htfk85SG+V0Q0wRU6M1KLVha2fIiSFnlrtbXl1d0d9ccRsDachIzpTTghGpzei9oarUpOQY3Ub6+ppy/Rnpxc843H5OplMk0fZ72E2MQZ17LgNmkRwS09mOy4tzNAhVOrSV2pwHHzV6vVYd1csx0USQ6KhTWQqVwOluYdCZnSrDpJT1SH/9kuXwDImJcRz50Y//Hs//+s/5/KPP2IXMe9/6Ft/+4e8iOdJqw2IkXz7jnR/9gGe/87tc/s5M18bN7ef8/P/9rxhuOzq53fTrY+Vn//ZP4b/+F3z7e9/j2QfvcZwXFps36tR2b4rCFL0pPmYDiagafeXLxgDAlwv5x03PVxelvt5Go74KpXm8vmhgdAgMeeAsRp7sIpe30d0PddtwVbgYMgFhEKGERg4KMcL62Gjh/nn/LjTocVH++L0+RkveftyjRqC8Xfj3tx630YFihvXk/7cGy+Pm6quQkrebi7dpjG8jT481QV+13j4+X7XbfNG8BY1ojlAbU0qYGUutnJpxVxtv5pM/p90jP2+jWPfv9W2t0tvo0OP1Vc3p39b8PUactsf3t+mIbzWtUaFUVCN5GDg8eco+Cv/9T37Kn/3i40cGHv7/f/QP/oj/+D/7T/nh979LCYHzwzmvX898/Kog718zne1oV59y8/ln5AJnv/sjvvWHfx/Rzj6ONITl9orXv/gJ88c/Jbx8iUbYnz9Bx5HSKrSGxUCXAOLshC17lq6OXvdtD7Ju21BKibg1du9+3ydGkmUKld4avTeaNHoc2L/3Dvt3v0G/+UvoM7U19O5IsRuW3Z44KGKVZglTIYmREbQ1amuIubPrrnVYA9nOiDIgtVKXStHAuoU+mQpFIodxpAx7qLfEFHwwZ6CaqOqNh4jrtVorhGisOB3daXNKlba5jvog0cT346BgYlgUpAdvLLZMy2hsTYbQgxKsIxLpzUjWCBJJ5riudg/XRrvT4tTdBzUGtHfUQNWlEk0UWkXxPZW4GRqF4FTBYIToduo3J0VVQUFDIESIwSmOUtsXpqHqe7WIh4mvzemWiCHSnfoYzD/3Vj9qiIzDjpw8J/F0OpFPM6VCPa3Ms+eFXV1fcUKh9E1r1gnV65i1ztzNdxiFuJsY9ufspifk3Z40DFADGiLDtGfoR6aUGc1IIdNsdeQ1n2+X4b0AJvr1J8YfvHvutvpbo2RmW3D81+s3uoyNYueNb9zu2U2EN7ebG949dbI/RgIdxUWMp+fji/5rHMpfwwJCeOdifMUWJvew0cpWZLhwAzBenzYnsylQEdI9/v71+o2tJvKlg/y4cRKEbx7Sdiy3IuFx7bgIdOdxKx1POTZCTsT9hIoSgzmXGqMoTjEISsqZGIRSGrol0Q/doLvOqEvHupIFAh5WGKNvbLo1O2q4uYR2mgW6Oc00ibqrZxi9gcI1SSZC7S7OlRDQpHQZSOpuPABibrucJdA2uo8GIa0FK06hIw5+0xWj6WZMQCCG4LbIONKk4qnzOXeCBqTjdsoidFVijjQ17uYTqSp5TEw5u/WpGdka61pYrl9xevEceqfHid3ZAc2J9XjysUOHHCM1CaUJp9qR12+wl5/D7ec8W15zYGE/jdzZjtOTp9RpYKqFkGDtmViVHDJDDEhvzPMRorn7IEbvUKW6y09Z6AUsGnEYkBhZl5mXr1/TSuGuGNNc2EUIoxBah9Mt9c3nlAjGOzz54Bv8/f/df8mnf/1TQlXe/8Z3+db3vk0+33MsgdgbtR55enhCX088G+APf/R7vP4n/wXrL/6cu79ZyWFhX4XzlLj9/BNSWfndP/xDfvQHP4LXr7g5Bc5K4TPr3C2VaQhMMVNaZRWngmxXAV9Qu94e+rxdbL9Ns4IvF7dv//8xKvP4sV8uhoPBLihnMfLOReZmPdBXI25IRscoAq11giqLGENK7AbXmvGlu/njBui+eP670JfHyNLj379Hbt5qOh6Qlbe1Q3zx+BhI0S2ehzygvXJa7vjq7/dtKt/bCA0PyMcXj3nr37/UkDxG197+nPDlz7M9V1KGYWAITgMaYyCp0E25NbfnP83ro+d9TJl7+zO83Yw+Xo+/V77i8W9/rr/td+5f+/E5+fixvvrJaagdSMPA7vIpx+PMT37yE1bRreDz57149x3+8//0H/Htb3zAdLbD5s743nv86B/9x9wthZv5iKaB53/zFzzfHYhB+N4/+qe89963KGuD5YS1zvHjn3H8xV9hb16RW2W323G4uGRIO1qHbJttQ1BsswUPFmhi6EbF8k8ntC3Q3mgezrs57nYTQiv0kIjNDQQaSukFWxd2ZxdcfvN7zJ99TDi9QuyE1Jlm7gB6MoFqqHRa2wZmKWwuccIYlF1K9PWWxsL6UmhlpixKKUofd0iIiPm9v9SO5kQe97R1JY7Rg3U108yp2D2w0eiEpEJVR2kkKYMITTppO8QmLmVMIZE2doMjLtBbI2rwUF9b8Sd2arap75cmW/ZhH1x3tQ0kQ3D3QN00uykm2pbNJChqkDZkKQTBCAR1RCinyJhHgkZnfOBUxW4BlYRp8MysELfZuRKsYI2NMu1Uz9i2KblUunnumonRmg+Acmh0MU5ro6iyP5yRh4l3DpcQEr0V7u7ueP7iCrteKOuC5Mjt3UJrjSkPpJiReaXPt8RQWcqJZTmSJiXvDox571TS44qGjMZCGAYu338XOV4xpgy9sBtH5hVq7TA+cyrWI/E/vUBQ/uiDZ0T5QhfTWyF8bR3+m18qfv7BA1CjKqzVeHmz8CXXbtiapvrFn4Py5Cy/yuF/Bje8lAK7XbwG+xPg73+BJG2bimxFSBfulkrpRu7utoK8vZl9vf7XXuExTxNouNgTfAv+xk4e8TntUY3YoQQq7t4jrWIhUMX8xpozoRstBM/D6I21K8SOiBHEICRUotPVurhHhCmmiqpP9noTAhsfWgNNPCwxdm/sZMxEmudc4DJWw5OZu246JxF6d2mr5tEnVtLpGhmSQneL1QAUImGj4mTMjS5CIOWBbgsxRzR4NgiiSEyEtELrJPGGMRHoQRGpnhsSAiEnVD0wsYk/R9pNZPWNq/bGxECKyS/m00y3Asvn9KuXDNefYyaMaYe2WzQr8ubIkAdOa2XxHQlBmJqR5wW7fUW6u2UIjZ6UWSq9VdLZDtvtSXe3fpU2Qc2PUaidUhqzLUwdoiZqVKw1pHWnjYRAQkjDQEwDiHKqjRenI4fmqNnSG6fTghw74ThT20y5CkRtzLWze/cpH37ze5ydf4O+njh/8h7j2cA4joQGoRvXt40ShEM3bvsZ6VL4/R//IX/z4Q94+fzfMJaI7jrf7HD14uf84rPPudif8fu//zs8vfkZ66tbPv38xF/kgec3d/SNt29EYupuO5wjq4gb2XW34fWdfiO739OLbUNLhAeeuqeCdqfyoWhQ+roiacR6eYRA4Mjs/eMfLr4IrULKhCCMMbKLgf1eeHLKLNcrZznSxINvmwjzdvPfBTeDuA0RUttCc98q2P9Wa/H79TYi8vjnt2l620qBkBK9d6zUR5/nvmEAgjd0IXrzsotCsbA1WY9Rj+CUlVa3l3jc5D1CbQKQszdLD8+xva8guHHHVzW6j9fbNMQvozApKFOKpKj01hhiJIbIvK7crl6cPVDvvtSYfhUSCb/U2MQE5qiKv53oU817MbFtaNu9GcYje/S//fO07WUf+CP8UqMVA1Rld773qIL3vsHtyfibj37m1KdRqccKKfCtZ2d88K33Od8f+MXVzJMpc3tcGc7PePqt7xJPM7v9wOWTZzy7+V3GKfGd3/kRoxhzi/T1Bru95fTRR/DiU0JbOOwniroBDKUSD3ua2kbNLnSJbtigRuug5p/LTDcKsw9cgyjW26ZpCqg1qinSCrVXVAKDuHtdrR6EGp88YXjnGeXjG/qyIFaJEQZd0Wb0biSJzK05BVahxYSWTo5CCp2YOnNdqHdvWBXakmgtYyEiIZCzm8zMayXFkZZHypBJMdC6+fsWJdpGbTPFrKLiiEkierPVC4J4ODEbfU2U3tSbre0eJJuWDsDo9OqITMfDk60LtXeEjoaE0fxMFH+8YlQRgsCK+J6FGzXVVhmBgtGDQpWtGWp+/8GDgK1WGkIGRF3vKxs6F1IgqG1W6K65jAijNIawUQA7mAmmikRjlx09m6t/T4cozN2oVjn1zGF/xiSCDGesXUhpzxgy8XikoAwBYoi0paNUdJ8w67TTNf3umrgDmW/pyx3D/pzp7ECKEzShZvFGbZmJceKd994l3WS6FZa5IK27trg10OELXUtb/Zqmgwa+/e75A17e+peHzl+v3/wq/YtGFoU6N67mujW/4vfm+/X42Bn/+myXbn+FXAn4dZAl4NvvTB0NbtOiEdigLd02tg2a/OhqJiWfkHxhLfv1+k2uty/qwFsXeTeIK8xONXvQmPUOGvmsZIbrE+Muo31lqYHxfAIdURafBtJBIqMKNTSyQMoDFr1RuEceY85+809KTolmjUkhhJHGdrO3hm50O9q2AYnTw8xc32HiTnRZ3NwhAWKRJu4uJuL29U45BGm6kTzc9Uo3U4beIUZhNacHSIxbgyREBjpu3x1zppdC18AogRZ5oKCKKFhmSIm2GD0OXAwJSYkY/XcvLnacig8StBXiMLDWhfXlZ5Q3HxOvnvMkR+Q0o3XhMGRefXpFuFlQhME6Zbml1kJWZW8Du5Bh/hwpShh2yKVwW1bCEDj/xrcoUdlPietSNnqdoETqWml24/E3ITLsIrtpolunLAt1WbDWMY2MuzNCTk6nWe443vrmtRtHuinHZYH5yG6e6b2Rb4ycBPLIcr1jvLzk3fd2dBHExPnoZYWgVKvsx4lknbt5JZcrhosz9pfv8e6P/x5/9Rd/hlhlEHg6Kb/4+HN+8bOf8P4f/Jg/+P3v8cHxdygvf8bTv1bGKvxZh5tW6Ja5mhecGq9fuCMOgRR3RI3M60waBrer70K17ud7SMQgaDeCgKoPC2opfq6EQN9NW/28o3bDrDnSacZcC7VWv0/GsGnAJkRcc9BbZ0wwxMz+rGFVGVPAmrFviZtulLUxANaFnUaGGNmlynGBLzU4ibfoco+1R+AQriIpYvMKw8gQlWX2xp/s+qhmHZqgQ0ZFqa0RYyTFgbWtrHMBq4QYUVVa6yQ6QQVrHY0g1hgkMg+bk6NAl4D2Row+yGhbExFjoHXxHjUMCM1pMq3QzkaiJOZ5hbUSdiOqStnMMBz+9M8mY8ZqI+Q97XgHWYgpU9fVv5cvadVgP2T2OTryGyKD6gagCaUvW5PzuBF6m+L36HtNASx4w6g41UwiGgbPfImBGCJJXaOz0mm9EzSRYsbMOC4LglCssR3cL92lvTnajrPoRsXcVgxOrxvcYp7oZiDf+va3efLeh/z8o7/h+UfPac3PpRqU/S7zrW+9y9N3PuRoxtDg1es3VALraeXw3juMttHunz3j2+f/gCEaQ95zdXfH7csX9Ddv2F19TPjsI9KbNwzPJnbnB5aQqR2KBYa60BSkFHdhU88oauC0pS4PyJKC6083QwIR/85FnC6jtmldTLesHugSSTFyvJ05PH3Km8MTevqUuFZCVlZZif1ILAlRIWOcjSOdBZGG7g6UdSHWzjgGals5G0beXN3S7k6cbE/RA3m8H3Th5kDrzKmPxGjsn15yd/2alCbW1d9z1wBqiCjanAqeVbizjtXqAa7BQANaCk2UmCY3V2g4dXt7LdHBtVJAMUEtghqtmW/XW2ivNfOgXwzbNEpYJ0ll3aRq97qe0n2Qc0f3ZrQ75V1MmFunRIgSqGXBNLNueU9DFK6PJ0zUr9PtwDTruMK1I9qYcmAXClMKlLlipSAhcD4MpOgI3TLPGJClETWzjJmqbnKRxzN/f7Xz3ne+S11fYE3YpcRyfmAfoXZB445AZJ1v6KcbpnZHfX0i9sJ+jDTp7IbI+bBjbYWFSmwnpsMFIWTyMHB2uePl88+4ffGGeblDW+duOgfNPjwLcSuy1f+7+hti/CMwsI3OKBrpuGX51+s3u3qt7swYlOPa2OVATsLP7pZtoGk8OOH1/sWfcbj1m+9NvT7WPv0t69dqljQKT1O4flUa99aTjgHfoxE++fppNUppSAqkrxul/yCW0Dfa/cbpvJ9gbhq1//GTF3z3h0/QUJnXBYkTP/l3P+XTn/+cw3efgcRtcrr9qqo7DXWozTCa54B1o5s7BYmZFwnWMRkovYP69MtT3o2+vYdqnock1l0EjE/gTD1A11qhqCLmyUnNGogTB12ALu7eA48umLZNkYVaN41USMg29bUGdeN3Y22zIRc27p27NakiGsl0lrVtdZUXvyEn9mcHpmF0XWEciBJADENYe6evhTbP5NMtqVYyjaD+CfsiZAIpBvbjRIuB5co4HW9pVhFb0SZYHsiXEeWcKJWQjMs/+APaPjPbLa0GVL3oEgnU1gnodpzdpTCWQm6JOIwIYWPsCMOQt2vchcmtNUpZac3pGxfhQJh2pGVHvV2oZSEdT1i8oi0/o506I8KCC3pzzKBOaXF7Xm8e+nFFYkHKSj7eMK8n0v6M/eUFsV1RSmVuQp87n/z0r3nyg+8Rw4Thzky7nXLYBS7XhBan8dgAa+vcHm8IUdkPiX1OHMbMECKtT4QQqbVSMaQZQYSQnFom+PFW1e28dWqMhuDHp/oN11rDgjgtunXWbqyt0rdppW46u7U1bpaZu9Y4KVhycXQehJSB6jqFvBbSFg1RrPt7EyFqAjYLY9nQmn6vQVL/+xhI6jLve2AkqP85nk3s80iOgTUnjq05GlsaiYYlSDEhEjBZmWIgD4FWMzNQaqDTiBLQIXqBZMJqRhondMsyCyKk4AYuqG7W/Y0eveiUGJhCcCICuI6BrSmtSu8eSnqeEiJuqNKBMhYUoZhPx0WUHNzJTILQ9pmUI0Gi2+vXyqlV7uYFaYKVQo6BJ9PETtwdTCVQrHMKjd63vSrg32+9p20CQ940fNUbzOiaJ0Q8j227ljS4v6aoN99mDUonh+BOnxsyIAalbzoVg96MniJIwPp28EPc3BzbVyOHMfl7aB0MwpAYQiRPO56dT7z5/Jrj7RsuhoGzIXt0XRAu33uHkHZc3Z7odqQhaG/U6tlCFhNp9HBsFaWshfbmU+rra9LLz5HTK8LygpGVFpWUE/O80C8m4pjc8EWUVivWK6KR0ipBZDOmue+AuvMVDATbzgVHT6R5s2QmD49TCdTN/trMwyW0g0nk/IMP+fyTj1hu70i9YlHRMJByQsyRk5aTW3bngZRGVCOyrhxbZ384h66EUjGrhDYjFv0Y1U7MmSBKSJPvZ7I1cNGPWQiuYVXbjl2DpSvkQIvGZEIUZ0CsKgiGBtnuN5415LYQ9kA+jbI1NNZJMhCsY9K9vgtent/nFkmA0NvmzySIJIJVHxL2TtTsJh9BgYpYotMQdRr6/WByHyMdN1gCJYqRFeidpJvTpYKaoT3g24ghMbF/8g5tp+xS2YJuPa9rzBlRp6TTOpIq1ipVAmawz06tt5A51oa2vn0/HR0ykUjtnRB9QDrEAEmd2YGQ8kC+OMAaqAYDwH7PPg+MQyISmUInSyBrIAwBJEEfkGedkcjcK6U2ZtvBdOYo9v2B6KvXNlGJuum/zDbPgM3M4+v1m1+qWABwQxSAZe18tjYenJ4fmqNNqwQgxrs5XoeNbvqr1q/VLIkIvzelF/+fuX7xQvcXYAcnHRuflcbd3Mm7+4fY13Dlb/mKGP84wx8fHUnyQLe4NU+N/+HlkX/yrHM+Jm+Arl/x0b//GcfjkXP5gJYj1kExh+RLRXrbEJ5I3wSoBKc5aXcKj3NHPYXc7iUCBiYBCz5lMzHk/s5lQlTF+qadMugbJdDpxZ7NgW4hZeYCWtloeioOx7M1a2x/13GEKG6oUghecGJtiyZxYes9xa4HL6Z7cOpEM9DYkZiJSeiDG1icXZzRTVhWd4iMmmh1fqA0tnVFloWwnNhLcKemIVOKUk+F2I08TgxDpk0jWlfScmKx7rlXvREPA3GXEEnoqoTDjnd+/Pe5bp0XV58R8yVaFjSIW7/T3ckpjQ8ZJ7WslCWzy4pEN8nQlJE0QYguGhZhXVfqekSKUVJABYZpT5qvWRRoldQjOh9hMaRH1iHQKeg4wbSZfoh4UUtFQmOdZ0KEWiu3pwXEGMcLLp+8y92L115UqGsdfvHXf8mP/8k/QZsxnyqjRMYpsh+VJ0MimNJbR4Jyu8y8wWgmTCnxZBw5TJlpiCgN1chcxKeVQBIhp0jaen9UHIU1oTuvxN2q1Ohd6DToPmHFhNaMtRnV3Dhgi5ZBGtyWFQOWdcVUCUEYkmJjIAcgBKR1RlPW0imw0Tt9ap2iEIfENGansm4ZEaqHTbdgRA2EGJyk2r8YPATcCnqfElkDa66svVPMNoOD/mCB76P7zJQjUYWWIrucKL3TeiMTCEGo6lSo3cYKi1HpHQ5pIAdlDH7VNtsGJFshGLcmJ4ggZpgISbz3qzYhKGFDF4I4MijBX6t31xD0DrU3kvjnk9GblxSVSGRdC6daWayztE6pjZu7W86GzDs5c67BCW4BjqUzt60pQYkpkaKyLMUbsjxSMWISIpmUkhfHvSGmD86UQdTF3wKlBVDPlVFwfQf3bpxsbrFKrYFmEDXSgFNZOZXFUUqUNQVKWb1BP30ZeRJR0jQSQqTU4kiwCHkcGYJy/fHHvHnznMtx5Gy/Ixusarz/nR/SLHF9PVPqjMaBlJ0KZho8O24L3V6WE3Y6cXrxOen5c/L1cwJ30K+I7ciUvSEuwP7iwO7pGTkFKopZQYEq3iS3rdERMax3ut43B/493tOb1LoP870apd8PdvwypHUfTgQ6XdxH8vDOM16fvcP8+g3VKpJ2DGnyeYIqGhM6Jjx/IhFCIEalKXQVFvGGpWkgWERbp4vbjMdt4FsFhhhYl0LWhkgn55FOoHWPje4WtvsBFNkCX9URHNWImbucinUU319D2mh2D9pKd5DTGLzRs8Qgfp2IOCLXt8l42Iq/oB74Kq363ikgOhJ7Q9U2nZLvoyYRsXv6nFPvwxZfkCVgslFYDbJ6tMdq5i58ze+JSCARMascrSOtk/c7wiEz9EpZZ7CV3huLiucpRYVmmHZvnvHrP4iQq1FMKfi5odYJalhISIssvdBCQIMwhAGJCdpKQtjtRvYhIHVmXSspj+gwMMSBEBODKjoqfW1EFTR4c0lTDrsDu5SpQbBu/On8ZOPXBegLkDdKdufHw0ZhDwnwjEdfXwMCvw1Lo2DbdZHVWQGnU+Pna7kXM22P3Ojcj+zDfzjFT1P89dreX6tZAnhvlz/l9d32Qlu31h81TiJQK1e3hffeGZ3I8Jia/vX6rVxd4B+PnT++1ynBQ+OCGf/PN0f+kz//Cd97/13e35/zi5/8lF+8fAnnE/PSiDkSRUkqFBE0RdrswbFRhFEzthUFZp5vweaqU1VREshmtSCdIIHe/aQWzAtgAe1O9SN8mRoT1LMaYLuXk3xDlk6STWkhm8GDCI2GVEHTBpCiSAykEAjVMzHWdp/DZJgqg/l71xghuNkF6g1iqUZQZbfbYXJiN0zQKuOYubmbmY8nLs72GzPVkTVVMCq9LWg3xqSIKCY7QuiU6nTWEEd0K9A1ReIwEEyRoKQuxKysgFjB4sjw/vfZPXvGaV2Q1y8hVaw5Rcipsp70TvAJeQxGr5U2L5ALeTeyDJl1nTejDaU0F14fy+rT8u5TdrVOzgOaBR2VVEc/PprJUSj1jtOrTzE64XCG0LFxh6oyxsAYEz0lqszehMZE74WAcDh7wtMn73A3/BV5NnbRsBwpLz6Dmxf005Hj3UwaBImRNCjn2TfkpkIx2KXEPk0chsRZSkybK1SrzfUEvRPr1uQjBDFCa8imKXjYEqujnKV1kOpBjpuD3T3DVLbrJSNkcfSJ4IUKAapVDj1wbAlBGTSwSwGZhNidGitNqK0x5khvnUkil61yFp6iIVDfbYwpku7PcxFSSm5S0NwAQjbNwVo9eJPN6v/eljyLNzEr5g6LzbWAQdy+38yL+hSDs66bbU2iF1ADfk604BtSikIM6rOVrk5KiZ5vRveMFxNv/oqH6TAoZO0IfhxyHpGgW2O43X6MrVgVv0/0vhV5jizX6o5iilB7Rdq9gB2sNIrx4LZ2der8/OpAr42znDggqPp0/xAcXTqLA69TY8iZsyFRYibGyJQjkyq7PJB1u+6Rzb0NzxI06L1vWTRhQ7bVh0UYKcaHz6Qb8taa3x9dUtVYO5xqZW2uzekY3RyFPvbGz99csd6cNvpfx3qhowwZIHK6vfOCuRx5/fwzfv4X/5bb0x2X48DZGDiXRD4Xfv8Hf8TFfiSPA4QdYPRWCTGwCj6IWgvzaWG5u2Y93dJvbok3L4jLNSkU1g6VLexUE7uLSy6++W0uLp6g231cJGB0p1yuxbPopDvNadNw+rDXG+N7h7Heq+t4+v2gdasrwtbIB6ep0Zs3Cc0HO9O77zO/eYkdjbTbuS6qd3qKxN0Z05DoxbVdQgLraIrkcaC0laCZ3dSpkoDG9VxoQE5urmO1EMyoy0qZIpMKY54otXNcT94Md+hdvDkJAq3Sa0NU/LoISnJehO+ztiHX1twVzxypSClsiLbfY6o6Fu85g8Ez/cy/n2BGxBt1lzn5d2WqoErakEtTH1r3DdjTDVnWbSDUJWxD7U7tzd3z1PMNuxq9L5u5Q8RUNnMmH2CU0wndjQzjiJQFqoMzrS8spZNVid2btGorxSJ9G+4sAi06cySKQhCszLReqer3XhMlqhFSIqRIJ2CLETpMYyYOE6HuaKcTMXr9QdMtzSZ5k4Z5ZuHaaFJdw9tBYyCKYAF+sUzQyoY82NYHKajwz3aZuBXhZvfNbaNJ+JqE91uwROQLOsXWGL25W5w9dN8noTxo8u8fp8r7u+G52a/XpvxazVJHeG+fnz88pXW+EJxu9KStuH55feJHnD249X3dK/32rx/vIl/yeTdgm/f9327hX7z+jN6M/K7y4vXCgjI+O6NaR1r1Sdg2+RJwfYxCjJFApXVFgiFEbKOgSBC0OyxqW85GCt4opeBTRadcRGIvmPpW8wVlwTAJRPXflW7bpuu2tI4m6XZ6biYQImh3TZLvLW5bqzG5TWoIXoQpSKiIOfxee3ckQXyKsQmo6GaU3okpkEMgJCXmzHK8ffQ94oWgCmKenZMCnGzhVBYGAqqwLkaWiOjMOGVvZppvSu04I9aI40DqQo9C6J1gjbIaFjLjNz7g/Pf+EJkm0hAJcaSU4lQRhSL+vdyjIzEIISRMOm2t1LUynkWmYaI1T58X8eyWWittXbYiHUQ88R0yFhPTtIMCSzVyzAyHEWphvnnhCIG5G9XaFwiZGiohj8QUQRMhRpKuxFWIUTk77Lh49ym/GCJyKkxDIPdAe/M5N3/zZ47S3C3MGCFlxlE5DBHpwtw7x2LsQuB8GjgfB85yYheErPE+g5fBfFrszrAb7c4Uq31Dv5wK1GVriqwhHVKI3nIGL1BCc6SEaPTmdFHY0BTRjfLlx/MuVKZuRE3kYUSkYbVsZiaQQyRpYxClYTztyS2b9xGdEtOQid037bjRoEBdPtc8p2ZtnbvVdWeCC6o1CjFsjU1wCqRTWDtNlSi6maR0RGAMiolTAXszRAJBlDE4KlasY62Tp0iXhMd3BmbrSPSBh/ZAQ8nBKMBczc1/pJFD365hYRgGch6QODwUKr0Xghia8MIWR1Jb87GIdXugwFhxS+n7qXx3AQhp8M91e1xRhRdXM0k7Yw4b1Qgmhac9cxgGXs8rWYV9Hqha2eWBXVAmEfYpMqqjdB527SeR06829Dx4E426+5jeUz60+/0HtkZb6VvBaA2wyNo6tbtewkJgNUNbI6hyLDAvKx/fzGhUxjjQ6up1sbiA/qRC7cbd7TV/82//hJ/95Z+SVdgNmX1SzpLy3W885bvf+h7jtHO0NkRanQlU1tbQtnikQevUm2va5z/HjteMYkg90kMl5khdBNEZgpvbjBeXnD99j2l38B3DzOcy3eilYtY8KDxEpzSrbskOzf1UJHidY+b0uN79/mteBDkV1Yji1GsHVBSjY1IgCucfvMvtp5fcnk4MIYEIdVXIE3naIa2RTSFETBOFRlNBY3amY3PN0RATNUJgpa6rm4HUzrwWqB5DMZ2N7MeIaOBUZhZzR9iG07bNGqmrI6Hdm2ftDeI9s0G2a6q7ZjDI9plcX+t6LtfmVtj2Vd/rTH3f8hD37td9lG1PDdQNEe8CcWMAdX/S7b69XXXBaWx909u1Lq7ovf8d9X+v4lmF97Ecoq75691NJbpBk8jahFxWmgo9Of2xmXFaZ1rdwmnZspCaD6mKNEoS2hDICFESZpVCZ6nFkUODYAopEVMkpsy6FmpdPdcxu7lIj24U1KxhxbXIJp3WKkanWvV8rzuhqTsVDpIdwa0VCcr/uSXf11VBRqjVYxvM+KPLydVZtgEAht/b7/UvX6/f3HJdgA9jN1dK7carq83M6d7V0DUieKYo3COo7+yGF+Wewvkr1q9Hw+vGs7PhE+c+bS9+jzA9NE2+ib94vVJqI8XAQ8Df1+u3dolEfu/ck4r8Lx5ln2gAPaB14s1nJ17GW2S64PJdt8Rus09PZdPiyGbT2IM6Tc0MxBsQp03oA3VO1a1JG0JXD6jzNG/nlErwgjFaR7e8A7H7Kdg2KcOzh5KJM4jwm3QIG3XBIG5BY3Kf5xHd6czMfOOmPUADtm3S/jUEF9h2e0ByJeoXlIjm06WkXrTEmAiSySlS68LaKjFGdsOOnBNrc557TIkulVpXei+0qJzWBZaASSGeD+SUkBDpt1fMpdDmk4vJrRNopEl9gtcgnIx+MTH+7o+4/J3vks+eMt2+IO9HjrdC6JtJRYh0q5g5NabTUenEONDWE6247eswDZQ6O7UrKNbgWFbqNkF1IbIXDiIwnp0Ty8pcO/VUoBfGMBJbZ2orw3INcyAeM30NmGQsFw9zXNWbYulYa7B2VF0/tT9/wu5wzvHmJSEIEjvt7ppP/+J/5OzZu7SyUlZh0sg0DsypYsWfL/fOIUdm4BAjFymyV2FKTiPL4hkhBHziWB31MG+JURNidE1mmxtdIzm46cMuRXLYNmPEG+oNpaR2tEcPRBan5EiDVZR9NN6YMqlrMDQFcm9OeV0bwQSy79FSOxoVWdwk4skUyZeR/SGBKV2UoIaETZDcBaXTu7CWwrp6gRS8yyOlgG25KCF5wyQSXMtg9uAOWQUCRtK0Ib3QW6F3d/YaojtjzaVQ1wXLtln5ewGnZhs63LFWSW2jB4oSrHngqEvT3ZbYQNpCr8agHUIA6UgwokKMCQ3TA5JiG7oUt8GOGMTtPfRurE2o1e8FOZoHnqpxGOHmKMSk22eAYs5SjwGmIRHv825EyNERpSko+5gYRIjmQ49Bt/vPxqYI4vekEOSBIqnIA9PDKbBuDR9DwNSRqGYg0R809ADVtRU9CKU3d3/TyPVN5ZAc8aAKwzRQNfsxV/XrMI9QCrfXV3zyV3/Ox59+zGVO5KzscuT8LPDBB9/hPHTm62vWuuk/ygkJnbpU6uqGDDEIevuKfP0Z+XjNmCJCpuWBttlSR80U6a47hC1qQWmtQEpI63QTSi2bPbU3wWKKhAB0QvBst959UhC29vmeN+D3b28YHWFybQ/iCF9X/FrPGbs4R/YHShz9vmtQJJMlQS9QV9q6kMZISIKJZ7315URbjdo8CqL3Tp9nbk8nTqcbVMwD04HSGiaQh4E4BNa1spZGY8tKSplGIzQjtUplo8eJ60B7M9dxyb3OSFi3k7hsg5nQjSTOPugba+c+pDdI/0KD1Ta6nLjjH9bdZjz4a3S2e4/5nty3/a9JcEv2fk9vFxYgGyz37CC+GEQIW4xH8siMHB316tJ8gIJhwWi9cVe6O+XFSAiJUZUSJpZlpW6DnISylsayLH5MLaEhuVsondIaczFEKqPmh8iPkCMxZ88onBdaXZFg3FXoZd2awMxaZ6ys1F5poaOcsN6cOt1cm4TAOCZSyFhXyrLQU2Ad9FHjo/79ejI9v/t0h4bolHvAdMsP+5+h/vp6/U9d29AMR0IDgWadz16etn+/5/V6vfbFr3nPcnmWPw/3P/6K9esZPAThncPwAvHN7MsN0v2PjjD94uWJ1t3E5xEG9vX6LV0hwA8vA+i9GK76sdwm2MQ9Ty+f0dvCq2Ml7c44xMDV1RUhKilEp5BtUGYMERu8EQGfjpkZ0qBqx7biXTeqRZeGmnjKiG022wjS2gb5qztJbdPajptHqLIVq7bRVmSz1FefOBqsEkgSaHX1Sa/e41LdOeW9O2WhG9U6eWuiTPUhZZ7qnGnBsydWccqARJCum/NeoEv3iZ1AV7i7OzFoYEyJ2ry5iFHZjZG7WmnNGDSSgVoaERf755wZDztWA1szeipuwWrb5FyEFHzKWGpklYHwzgeEJ+9SMM7ygDRltztQe6LfnpxaJuK8bYk0FK1Gt0rIiabCXE6Mxzum/Y4hJnqtJAVUWI6Fti70XsB8s17XhoZE0kCX10iOSFmxulJOdzSp7FSchiQNOV07zUgjcVoI7YhqRIeJZeksrZFMKFoYrfDuk2d8/7vf5ePeOd4dQTq9NF5/8hFXpyPX1zcMumOcMjok4hAJbSUYTFXJMZCqTzLnZoRmOF/ZSOKFb1BlbRVrLlaGDeGUQK7Nv/PaITrVzc1H3H5fUNSdHbDuUyqrXnh1hZVO6V40L7VxNDfvGHIkDI68dAnb8NILeWJn7IVeCmsRz1/qHbqRa2Xsia6++acomCwesLmFJfoEt/kUvnuzFKKQwuYQGcSv2QQm3mT1XkjiusEmPsSIUmkVyhYCWgysVk4no3X/Tltt1NjRtnI0YSlwsk5ybbsPEASI3nSLGWvZ6H/d0UmAFhUNKzUoGu8R2I3Kh0+XG50QBdUO5tdA2BqnpXXEXMdUamddfbhxioEU4XY26tLZpUAMwmKu1YvBi82hwLOcuT7sCcEL46DB9YwmDy5jFaG17qaJ9wYEbCGqOHo3qFOtojiCdB++2sXoYlT1oZKBa0FwN0WzgGIEFWJ1Gl8VmGlcbZoYHQeywhQzXZrTQruRY2SmYALH62ue2xF6YwhKSIEPLkY+/PCM3/n2t9m1G+pNJ/Tg2s62IOWILCuhmusmx0xb7qCufgzMyKNwTNkR/FCdUtddr7VawXpDet0Kaf976xsMvaESBkjo9F4deehe6IsItE4Vxe4dRrcrsaGbdqdvWX0g0l2Dr24LHkRZY+bw/vuUsrC+/pzT8YjkRFwLXStirt8p5gOFLm400+vs1w0dinD36gWfPH/OX1+dWG8Wnr37jPeevEfNGdEIuSPA2oyr4m5yQ8TNP47XpFoIGCEONHXbcWvVTTzwEPVufg1Gc+rmsXc3wxJ3WTMEujkdHdf19F6R4OejU/d87xYzurUtx6qg5gNGlYZ1P5fNupdsihs+iO+TAR9k6obg0IrT5aNTGEvvRLunj/qfbe1bkHZ304nie6Ubw/ixJkSnio+Bs9w4iXCqBVqnb8Yfp3XBesWqMtiATp43RfNmcsDDcHcp0jUQswfK1tPMerymlpmelX5TqFIYQqBroq/KaS4sZUXs9oEiXbfvKrCxWgTIgboUTvORpgHytHGq20b51K0Ganzvyd5jTTCsFyTmh2b2a03+b3bZvWmXejPTtgHFpy+P/oB7c4eNSn5vXOa1gPL+Wf5UVR/Mvf+u9SubpYY5NWaXrr2Js3sF5peffevePr9dGbc458bXnM7f9hUQ3t9HkOKj5Acq3sZH68rF+0+IdcYwjvNKUOc0nx8yTdxy1MxTtVP0kNtGY22bHam0zeHIaQlS+yashBg2DraAgzzbxFn8fJqbc9QVJXajbRSM+7lOa9uU3wKGF4ht0zVV5AudFI5MoYZa2yZtgkgAqzRcyxE3gXUXn5QjwZMyglA3rdW9u1MMxmIJaxFv8ZyG0W3lZj5BPLBLjXpqrLWwP2TSENAiZAvEvGeqK2ZH0hgYd0rMAzF2ijVkzORW6EuFstBnN+GoNlA7HOME775PfP9D2sm4fj1z+WQhpolx2FNXZZaTb4rqzkdsm2Tt1VFi88nosSykm1tSSmQCqxqEiJpb/5p5oWjN/7xiWFBOp5l+nKG5a2BYC+t1pWbIuiPtM12Ftt4RjrcEDYwBNBS3omZhuSvourgQeA7s1oX92QW73/sDSr/lo59+hklhHAJXxyPH08qnL68ZQ+DifEB3GabgRWfthBmCCqVVPj3OHFsjiZt4GAa9E1WIGlm667AkRGcTt8oQI1NILo8Tb7RaM8QquwYRIWz6uiCAdEp3g4diwkrntq6cWicGpVdjbq7z6NO7yDiSzFiXyhgSxQpEdTeo3ghFkJPTS17eNuQG1hZY1xMhKWl0pKhj9AKaIGcv3t0USAh5m3m0xjbMh2YoZWMmbHQaU6q4VkxV3fSjFU5rd8OKAusC8wKnm8bpVCjqzUILUFunVLiphYpxHgNPD4n9PnCIgR6VHp0mu6yNUzFqg0Bn0PvMneruXupKMTdEcLOO2zsD6UxTYDd4bMX9NtRxKpuYsvTOqTSW2d8TQAiB26Vw6o3dWSTtIm3tdPMmIxTYifDuOHFVKsUc5WhbQzZ3oxVj2nbJ+5DjsKHitRt3xRGHGAJjUEbz0OwUFLVO2e5Tc69+HW2fcO3VEQfhwa79MkSmrfi6tc5dKbxZF56/uUZUON/tOR/c3ayZf865VuJ8woLS5hN3KXAYBu7WlTEq735wyY9+7/f59ve+xdgr8+1LIgkDQrlG+wpLwXoniqKcc1wbrUeYdph2hglKGrESqPqGtZYvHA2tb3Rpo4qHTXuQeCAS6OpDVdn0NtLvH+/3azPdxvVtswr3oZmIU7ir3Tukbm6o0h3xEQENtLJATLz7ne+gOfDR/7Bw+3rhEBUp1Yv9wdBgLG2mnRqSdoTgbnatu5bRTgtXH/2cn3z0M/7yemF59Yb92TlP/+EZu3GPjMGzgRDqXFhqYxgH9k2oL57TX35GOr0hD4pcvAcXz4i7zN1SYamU0gl1Ra0R24b0KBxEgOSNpDRa8VwkxfU0a9vuv0vfULaAiDvwNXRraH1iHrr6kHpzYzRkowI7Bckb/21wtg27DSX2ylqcdTCJ34OOpUIrRAKh+zCgrmBN8JmGQVmZpj0MEz1nikT6NliQoESU6UzJtaO1cDqeWI4z1ozTsrCulUtphJTYqVK2e3RKkHKgRo8bidG7vVYK63xi6ScgcqoQY8dSIE2JFeV2qazlhBaDoDTz6yylRI5KioEQM6qJLJ1j3xqjdLbFErB9n+74Ry+8f568uayVHr3+7iaIFdfhfb1+Y0sEynYNq6r7cxhc3W05iLZR8fxgQq98YR1unO3zmxQ9u+xXUSp/ZbPUu5AwvvH+4WcPimbVDVh67CzhDdTrFzfMMTDiE7gvqu+v12/jslooOgCvoEe4p/aIw/uEzMuqfCNH2roQWyWfbrHTjJ1GTCq2RTTVKt7MqN/ovSwI5BBdexAaLSbXxKydFJXaIYvTFIJ178FDwrrRFrf8rSb0bnQVYnfLcVXfNBLd3b+kON1DM52AWOEsGkuDSRqtO8duAOpGDdTt9aoKYV0YJSHRmNtC65Go0NQIrRJLZcyJ1gqrOS2wD5GLsx3dAnfzhm614mG8rJxub0jnB26PhTgmdrsdqpHb2ytO1695cjySpDOdTVBmlroj0liWwEJnSB4MWzaUq2pkDQGIvL6dCU8v2X/z+6SLPYs1nqZMbwrR7aYPQ6Xs9/T5jt6UWitWC1Ny5y46bjc97GjrK65vXrGUEzka08U71GVmaZ1klYuzcz7JidJWSld6aRzvVkIw0E4WxYZAX/pDcGFpSo+DI0tzIVohpoyVha5KyAFdjKEVp3thjGFkHAcCnemb3+WmnxB2fPKTv+Z4Wgj4c8ZppEqkhwMpdcKo6KLI0h8cylJMWL1lBUbBBc9BKVv4Y9v0RagSeiOG6Do7UaxVCsqo7uCY1CmYyzbpT+KBj04h9Yl1BRZrLH1zpLPOUoxT7ZhVzoaRNHjYpdZOGCJ9hTh6SGIIgUJkvevEtVLVeF1WXi/Ch3Vgf+wMg3DYBW6iMQ4BmiBrpy6KJEdOg/MsEfWi3bU8Rmnugh2CIubFe++Vezt+xSlmXWFeGvMM69pZFuO6dE5rxYDjYqzW2GtgaZ1j6xTr/L13D3z4dGA4DBx2gvZKBrdSN+GwuUq25pPeQdxEo9IwiVhXaq9uNGDi2VaycDc7+qs4UiZt0/wjzOKTfq1GLlADhOSWwYMJU8x8vqzbZ7SNZiuOjIhTlC6S8O4wsLTObffBBri+MJqxjxF649aMtfZNG6zclcJ1bZTqE/HLaaBo4EyURQpp02SmAMmUdq8bNNe+mRqlFVZxtFmss2xmNB24q5VPjieKwpkmkkIKQrbITGdV5ZACP/zwPfTdZ5xPCe23cH3H5S7xre+9x49+8CO+9b3fcVOW9chZSnRr2FoIUeHYsbBgpVGbICGhFlljICZ375McSaeFxYQ8HRj256x2Q6+N9VTR0LGoRKlYAYkjcdOQBZz2iHW6bdb+1jYdjiJU+loQ6c6J7N2F/bhjoaMninUlqDfBq7reJ1ApvRGiYmFlvxv5xve+wy9q5dWrF9ATsovsLdBCRqoQ8+DXTIJePeB80sxar3n58495+eIV67IwE7m9uuLnn3zKh9/4BpPuGcSHCUtZ2cVMW1esGmU5EZcTdpopp7qdq5VWztD1xNITYdiRrbK8fkXQTrRCIXBqjTwOaBr8mt3MibpGj5ioRu9HQldiGDhiLCj7EJzxoIG7UtinSLJONWU+3aLRwzgDhsVAj673Cnmk18bdupJ3A9O44/bVFbacyEOiZ3UTnHlhPb7BdPBzYDs0kYCJ0npjrjMa94znT5DDSLeA7c/IKZFUWayTLdCjozK7aQKDnALjOlBa25xiO9bgMCY0RxIBSd3d7cyQuVNk5uruhlYrYw70vtGHgZTEEbxayUGACdGVykJoPiD0cy4QY/bsvaBYMtKU+TTufeqqHWTwalsrWAQt9Af3QraB8ga5ya/tj/b1+l9wJXV2xql0pqSUufKLV3c4Ba86mrT1Sl/omAw08t13dz+5q519/tWwzq8+2uIv8P7F+Bzh36L8wQMNT/RBN8XGf39xV7ZNeIM8/yd9DV+v/6WXqLi4LeO7k/MlvhDvWOdlqXybBW1GOL7G1pXhzecuYO2FHmwTwieImZiTT2/i4L11iMQUiJKoVNa2klsnSaZglG1im9RpB1tUEoLQSiFoxEJwTdRGSTA60r0gGkKgWqeZ6yV0s0FW66TN187d6xrWYAgRU3eDa2Kc5htSShykUovT/YyGVdeClF6Ruyvi4jomqW4VrfszhosLqga0FgQvDnIYEJ2pbeXV1bWLraPnZZS2cnu85eb1S/bLyrB3y+eQIq0WeqmszViToNVI3YNVq2YY9kzDwM28cKSR8453njwh7UaidWLcCuHmejGL2Q0polsZL7UQlkqjeBZOTAQiKSknFW6u31BffsYQlPd75L0P3ud0+5pEZzft2E0jr5dCqYW5dpbeuYiABteJhYDuOyEf6DRswZGwXshBkJYQ9Ryq+4JtlZW2NgLCpIExBaacMInUPvC7f/QfY3NjvXnJ/Pw1q03Y+ITxMsIUSGFAJBPEC2HpEN2c10/pDW05HwYOIbB0D8jMGlCNlC2TJJqbkgRRFG8mxfr2s8HmDrW0zdZeu2vzRNzKXSGYi/+dyunF9tw6sTdaNbQLIUVCyHTOsHANqXqBuun1Ymvk2AnJ6bAfH4+cls51KRxi5Kxkni2dnGA3OupPM1KEMIhbwCdvfqSZC8CB2gOnpXE8NlpZtwLUsC1XqvfuJhbiLnNzqZzWzm0Xbo6LT5o1EMQozagYPXTKRo59Mg58/8Nzfu9332M825G1YvOJU71Dq+soNI9oHEB8Wj0gbi8tjdI3t8i20kp184ne+SjC3alh1diNcTPSFIQN0Vk9iqguUCNkFVIWzsbMqPDmprLeBGryzDFTcaRYnNrXg5J659mUuS4L8yygkdAgiXEIkRGjmpC3QNXaGwXoEjiuJ0cuzdygJsCQlWBCCYEnBoMGLHmDWcUDmqOAdWFOiTdL4VhhNTfPmIzNElo53c10FfI+sR8GxpiI3bVSti482R/4/u98h7Pv/A62Lty8+AgOlSdnO77/ze/zez/6fcbLM+bTHfN8Yqgr47gjDwnVxNob893KcfVzYgKIDais68p+f4BSsHUhSibudsTDGWVd6EthLY3aDOlGSNDE3MghuAqJbYhlGNpWzwba9AJqdTMQ8Ef06qiGID7dN/UBVO8oim7Xrpg336agpfi9JMDucodJ5+z4hJd313z2+kgazog9kDRuphGOsvcQaS2Q6MzziTev3/D89Ws+f3NFH0bGHFhvrvns5x9xvksczs8YJLCUlaYDMi+k3ji9uobZP2Mxoc8rVl8QyoJMO053K7q74MkHO5pVyuk183JDaUbr6nTKHNGU0bChbeJ0V9cBNhSnCjfyQyaiIU5fF6c8ljQ6/W5tSJmpm+Ok5zVBH3e0nGma6NWNDcLRtVbh1RtOpyM2JdJ+QGpjvT1yOl4htdKHTM6uS+ubg2GrK9Ybq+7h5g3hyQV6domNCU1KwbNvZNMY5qT0mIhJ2e13tFYoVjktJxQYQkIOe1IIxA5Vnfbcq7Heze6U2D1mIgfFWndrePmCXaIhEHOG1lxnaUavuPtdSC4ZSG4/rhqxpAxSubFpc2oMG6pkQPKhcS6IVSDRJDqdGR+W0Aqbbd7X6ze4Wvf75RC8juyiPL9b2bqjL9RAD3Q8wx167M/eu8zPp/u8vF/Bw/uVzVLY+qJvvptfoeLx7A8v/vjNuM7lJ1dH6Fvh9HWn9Nu/NDJa47+alP9mDht3574D9jvRn6yJ3y2vseuX6Kufo3fXTDfX9BRZu4uxrVXUvKnpeaBNE2scaB1iBxtG+jS5rWjtnHqnhkiN2QW2CJYFsUothVLdXagb1DxCzA50mZHGwGqdXjwUL4rSY2HtnUxy1ySptFIofeMVb1P01iGFgXHYU1Kkr3ecrl/TDmeoHVlPlRaUSKDqnv3+gC1X9M9/6lbfmrAemFdYz54xnR2QswN5HLC+krqgIXNZKrMpIcBuGhnHkVWEzz5/zt/81b/j9O//Cl07u7ORJxcX5Geejr7URt0MW6RDyp63EcdEWwKfXd/Rz884/8PvkPMeorIaaHMObkgZW04EOsTIMExUjGU9UsuJdSkkiaTgAto4JAjKMO6wrqzhFmmFdbnjxavPqQV2Y+Di7JKnl0+5vT1izSitsYjRkxBCxtbqWo/YiePgguY601rBloWOowpo9uatbnqH1glEcnSHOA0RqFhzat98feTps/f5zg//HnP+BbczHOOOJxdP2QdBD94oxfGKmO6QreBPKTGmRkqB0eAsBA5RGYrRUnZxdPNmyGlUSlIl4lPOoJ4LdcCLuxb82ExbPqNochfD5qGNYs7nT9ZZbHM9wxgVJlWWGBlUSIPSglAlEHYRmRVlh+hKkEotSrqniwRhionb04m75rbMcRFuurGrAWmVoEKrW5MchLsoBNnMTmrfGgsfZpTqWSZBvNBs1mFu20Dsnq6qrt1j0w4V4zxEvnk2cblPxKDcnFa3V64+1EghscvKLldO8w1HVqK56101IStuu59dzK3WsWp4i+yFrwhIdDtjRCi1EwzeeSeRr4S7u04zo3YY1MhJSAHy2Olhc98rbsYRB2NMIM3omnldGlfN6CghuDZn2F4niDsAnscAPXBUF8KfR2EKgXN1s4eqjWyB2965WzsnM0p3s4pldeestVaG6EYUdKfeXYfIGZBVSeZOi7Ubi/n3f1yb/9uYuDl5zlBOGbFGKYWSFFvdtj9udtEpCLuYoSmXU+Kd97/Jk+/8kHpzRUzCeP6U955e8Hs//gNiGynXlTiNqHSmYSRGj0dopRPTRDgkctpRSqOkgCwFjYFx9FFTnWe0NkiRGBPj2SXtOGOnN/4ey0JfTzQTWulUhNAVNQVWbNPu1VYp3V1HsY5aAwsP2lXD9WRuytahGf2+2G/Gqo4QqBhmSt2Q0GVe2fxa2O8nPvze9yhx4vVHn/DZq+fUvnKZJoJsDUlSNDZiL6zXKyln4rRDDwN2N3Dx7H3Gb35InPbM5cSbF5+yOzvnYjzQqmFNaTdXzK2w32Xi/pL07oF2dWB++SlSZs+sEiUPibDPpB3YyyOy3LArJ8azA1EGlvnI2lcPJO4JUW+YoRO2mIaohpWOtCMpD+yCkLphrXOicKYTo3WyVJa7O2JdCNYR9bDhYJ2+O6MMg2u1dHBae12p60yqDa0znCJKJjbQ+chUjkBn6B6LYBsi2/tKwfWGpZ6w2ehXK128mdXzRswDQQPL2j28faNSopkwCJM6snSYBsppZQgeONt7oNdCZaWvlX6cma+ukGik1BmmCDHRq8cFYJXaVx+SBmcF1NIQIjXsaEsnNZCQPfLBjDrPVFnptdJD4E/kAFsgPb0Ag5+EUvnn2YddkFw/uenDkOzn5v9qhdrX66uW6yN9mKm6HXuBn17NsA05fbrZHQTo1YX61iDE+uF7Z9d6z5L7FaKhX9ks6YYiPTkfkKi31ppXcveaFru34nOHvL88Vbe2/JrK+R/E6gbaCv/0PPDfvBGoZbN5rRvCpPyfToF/cfNT7MXHhJsXjMdXWG1YnJC2gnggbG4d00ANgSVFyANdI1Y6DANMB5+ia6QLtN4hT/TafZqmjUhD1kIsK2tvpDjS0kAJk2tiQsSqUwrW04k1jIgKMoBoo69GtG3y3TqtNOomXJde3YkqTJRhh+REubuj315Trl8wi1On2uZjIvkZwy5R65Fy8xn19grVSJMBs4z1xvHNO4wxMpxNoBOhQNSOnu05Gw+oNDRFRDuvnn/GJx/9jOc//4jTz3/GocBh2jH9IBPevySNE6KBWDuhgWrktB6JQ6DHzN3cmcPI4cPv8P6Pfsjd8xfU5YiZ52M0E+paabVviemRXRqoIpTWKKXR1pUWVzqj6zZioDVHQsZxZD8O1PWE9crt1RXDMGElEPLAxf6SaXzDOq/u1hYESSNxchqhNLZgwYqEkX5QaCtlWZ1qonFzK0zevKohtYAqMQ2EPIJ25vUOq5XeK8vtzOXFO4SzS27yno8+v6MsgYv9yCCNVo9IGojqifeKYQHP2VIQcWrdEAJZhJg8nLCq22Ib0MWHOwGnjRCMHIQhe5ZQE8Gqo5ShG5Jd29c6XhAFwITaccQmuN5N1MXTSwjc1eADAU2QD5gVLz/ijHRBNW+hoE5X1cCDfi4Gd+fL4ojpXW+sCLcnHlzldMt+isG1NXPpXpADUxRyELIqgyqT+OdQ22hr4ro1s+1DRQ+WHdUpMkkD7z0deOdJogXheFRevQ68vKkc1Dg/n4gZ2hB4eXskLpWsQsiNYUzkMZOGjMYJM7cjrmLMdKbeaaWi6hoDCwpEovhx2UWltJlCZW2OKlhKSIYg3R3+xkBOAenRjTeiUJoxL9UpPBilGDEpGtyNU6Jnle2GxKlXUjV2KXJW3cXsaQpMoo4GBke59wjOAk606jTNIWWGUtkPiWr3sQjGqMpprdSorGYEAknd6ML1UI3ZnNK5C+pUP1sZYyQAS4Nn+z2va+Xz1RvKoMGRazMmMVr0IOVw2HNxfk7LibwfOQfefecpu29+SH/5gtPdDefnZ6g2N6mp1TWiIXnDFydSzLAutNagnRDc1r2c7lhLIY8jwQRbVwKB3eGM41po6o5r97pGM7duvzdt0N42fQdbIWpQXN9JrxjuHhnEC1Gso922kkI20krdmqiGWNvcBV03EzSSpaLBz1/rkf077/KNdM6UDvz7u1uu5yPt+sQojV1IDMN2/DFe391yaefcHWeOcWR89j7pG9/m7FvfQXRiXE/cvHjD5/kj5L0PoLvLr9SCLoX95YjkiagRskcTcHeFRiXECQsLOiZEGqfTLbEsjHlkungCpZE5UWrASvUBYN2MCMzdSulua9xaodZO0gZV3b1QhIkVjZ1QF6IWZF2ozSmggUZZF0y2++GSMQusKZNUmUJjvXvFPmZohVqFJANJBbHVkSltJKmEeo8+C6qRqo3VlKZGbSfW48wa/T65UKi7c0JMyBau3TfKnKo69Vtl0xKNRA1YbUhptLVwt3rzLXcrx6tXLMuR3UVmP+2wEKkt0K06gmmdUvzekEOj01lLI6oSNxOf0p0KbF1Ze2VeXQfWSqGK8n+9PADeuNPZqmIfpvyTi4zg12m813pZoOHUr6+bpd/surfDv18qruH7744rD6hf35xW75unzU7/WYqvLs79vFwt8Ktall9Nw1NxmCsK/3RMH//L0yacuoeNZEMgtpvkJ6Xx5mblG7uv+Zz/ISwVqCj/2YdP4GePHETufTLFYO7sfvKn9JtrVGC0hmonriuSAyW55W1SY+csDHoDlpkTBVtWZM6kNsMwUePggXelkNYjzZpv2r2gYuwImBW6Cct6IuWJlqvTlEqjFacsaTVoN4QOaQBN1e2nl5XQXVuQLRK2G3SS4vaSIaGnkRKUeLcQ24yVa3Q4kM4uKceVsN4yDsLuww+p00gbJtr1LUJkCIkRIAXsdIMdB1IWZLdDkhfXqplhHGjdcyHmzz/mzc9+Svv8JUOrWOj0k7H0ju4PnL37Iaoz7eaEpYjkhCAUyawWuHpzZNaRyx/9mG/+8AcMh0wrxvHqGtQtfNfljpvXzzm1xmqV0GFIyVEmcapib525rORaaRhNIrAyBPXcLPPsIu1GygPr6cibZSVN5+QYOez2nMQzpUS6N0u7PbrO9NPseUMSyMMIublofw1ISn68NoqnhuiGEzq48UYQhOJGEq0ChsrAbpdIh0s0RuKxs4t3lLvG/jAR5iumFeop+qQUJafglKjciKuyD8LFOLDbRQKNSSAmpSV/T730TXzfiZLd6ABjiImUk7va1c7SPTMkWSfvMhYVa22zoG2c1sJaOr2621YIwhC96FcLtKWgTTCZmMYB7Q1bOhYg9JUYRjRFwtChroQyEuJKUuFsGHlvHHgSIlEDx7J49pf4GN6CkNWt96uou/FZoFvnckg8PSSenWemMTq4s+VsoYG5QtBIa5Xj7O5/KcMQvTi4u21UjLMnE+FyR5fOtFb24chdv2OXBg7vPKEE5SoGpBayBCKC9ca7MSI10+OAWEbMNQQ1uI303CqiDWsraMRixGJDrG76FiNdzJwNC9VATd0ZLQCbk1/eD+jGHI4kUhocUT6u3B1foGEGW5HmOrkmRg+gWZgErCon6WQCY3V63uU+s94VihkpyUPhFYqyj8JZDRybI3znKZCHxO1p5jwmzg+Jd/YDdrUQm9uMzxgLgWqVufh32lWICUpZWePIs3ef8v54wSeffkYrwo++/SHP//TP+bys3J6M9XwHQQgaiXTGFJBBCRnGIVDDOdPhjLOspItzrsKOHifWcgvVoDZq81yqNAykcaC1Rl2NeTnR2koGdIjuiLastNMJK4Wwm5wSNV9DyKQsHA4j9fycw+FAiBnEHTIhELV7OLDhQxUDM3/f1p2y3yU4Qtv9HA4PeY3uzOqFkJuvWOtbjdE9d4mIxIRYJLVKCFBNWE0I6cCTJwe0BY53Jz792V/yye0t03LD0/nIxT4g5zvKcMFuGLl5/Yo///d/zS9ujwzvvs/Fex9wfv4M1ciyZI5X1+hHv2C6u2EiMDy55OIH38d0cvt2EhIDsr8gjhfYcvTQ1s2cgjxifaVVpe4O8M436c+eobc3nE4LKpUYAqkXOn5dtyZUE8YASCfkDrERJVJLZ1EfCk2yc6tsq9Qk5N2OSXGnOlb0TlgD9Bg87kKVsq4svZD2md3FGXE26lIJMTPsLwhRaXpLtxNowFKiaKcV9cHUODg6PK9IMbJUN71pC2m+xW47spxoXanVaDEhEmgaSClhMWGmnGqh7XdkUW7nmb2tSF0IN1fs5luWkrg5HinSiGSmDuuycHc6spSZYD6oPZ4WtDVS8ntfrTDkgUlG6tyYl5XSAd3QKFGauUvuYhHeuWBz93HNNn2jbEX+N89GNA9u0b7VvM0cjA9fx+L8VqzwSOzTVLi9rdi6uXWIeM2xST3cDh4w44926VNShNZJ7tT0d77Or52zVLvy3Yvpr//l69ODPsm7bzZ9ywZ3deHjlzPfeH/3//eH/nr9ZpZp5h9cuE0mGn3DCoGHzlz3tOtX7JcTTSPpLCAVJovM40gcMl2NwWZSa24L3lZChywLXbz4pZ5AlW6d2jt1bUg7EawTmzdHoypTdnrFWhq9NJ/apeIUvmXBMGKKbgRRZlITYmvE1OhroS8ntDakGcFGSJEhq6d1W8NEWe2INEPWTgpGn09o2DOEAQmNtRSs3CFtZdjvae++T5dAWt19K9CI5wMlik9I1wVCRIKSpkwyt3qFzHx7xac//wWf//xj5mNnHPbY7sDt6xfcLQFiZNyfeWZEXejTgOTEuh6ptfFqNWy6ZP/sfZ79zo94+t77IIXb08LxRhBNlHLi7vln9JfP6dOBPmZi8IK3WSQFJWqiRc+m6t22jCMP6at5IOOTsiqVYB0dBm5vb7m9ueW8Kylmzi8umfIR0fj/Y+9Pni1b0/RO6Pe+X7Oavfc5x9vbRNxslJmSpVDJQJgVWCEYwJAhQ8AYMWDMH4DVlCH/Q42YMGeE1QCjrJBhQqZCRCgzIyJv3Hu9Od1u1lpf9zL4tvtNYUBGGlIpZHa/kbubu599zl57rbd5nt/D6AbUIIw7dFxodevwjNC3JDJEaim4ECg9eZKmXR7lVZA4dFlHuZLCSqVa6g9iFIkR85GLjCwaGV68Zd8WWliIwZFrwmwDf80u0o4pRnpWyDhF/uDVDT9/fcvdPmBSiOoJw44UB9x8oC6JUAvNCmpK4LqF9IEwzviSSGlFHr6l1NQzfG53uN2hh0pKRzDXywlbE5SGNIezTm8bZ8/WhHHbsE3BjXg3ICSK68Wq+txzS9Th/IDGSsgw7Cbe3ibEPG/nkdvRYc7xfLpQavc0be6KBDdFcWgMVO+YioAVXtzuubudeHE7MY1KsISvBXVCdZGdzIj3bEkJS98suFhwUpBc2M8buTWGm1vCbkeSjJXMUAZ2NTDdfQ03LwEl50RJJ3JNDMEzDI7NC4ZjywG0Z/SIj1QVnIK6hqTrPUJ78KWI9PfVlFKEEjckVLQpiO+odC/QMkamDLHntSUjSES1f0+Vik2CGxIxgwvdl4YIEjr8whVYnRFUydIYEYbdxM3tjkd3Zjst3bMx9nthbI1aA0NrDK0xJqUyE6eBx+cLuxDYvd4x3+54PZ4J64pd8fXNcsenO2EcBvw4Yc6T1w2/G5h/9hVv919xLgpt5fWf/AlfHRfWYWA7nSg500LERYcTx6yKDh3bnLOBKN4L0+EOHUc2FcIwI2Fk3YzJhBodRTqVrqYLIU60lrC60dLaA0C9oziuRv4GpXY8ey60ljvvzHtiEMbdRBg6Wrtpz9JTBNF+T27aJaLV3Gc5jGon231KHhHXJ8SfMN7NfH/ytB/DVHE9k8lax4B335Mji8dVw4q7Spf7hnW6OVBNeXv6kg/vfuC8ZS7bSksn6kkZUmV6MdK2lfffv+fd4yPnMHC4e02cZpzG7lO6zNyfK6fn73jMj/gYuH0zsbu7RZpnyQWaYqoM0TGGF6z5QK5rl5GJ0rZCXTLEmd1uZHz1FToMcD5iKMGFjl6vXYoYrxvh6hQ1gaKo1P45rx1MtFrrgz/r3l1x2mmgTkH1utXuPq9S67X2dz3lbCtdCbBT4riDrXYFxBAZfOjwIvMQhh4fIY12jRIQemiw4SH07Z6X0hPqcsVZQc4najuirUuci/XrQV1HgYsTUjOSOcr5QEW4tEpwmaFe8MePDGsl+S51K8H1JsaEdDnz/HhhqQtqtQNdU+73Ude3uhVlLBUfPdtl4bxkLmnFFJwqUa9h3lY5agTd9VqntS4p6bkkQOEfvdkR1JFq4VO5XGslup84z78vR6VL6HKpeKd8+/7yo1WoNeBKxdNr43SF1H1zM/7aeiAZ4v72HeHvlrOkYFb5+tXuN/z64ccXwmeB8fWFGTj4qx9O/JM/u0HDT9ul/xBOUHg1Au0IctP/0K64NAzGO+7v3nLz8S9RrQy4Lm2aZ9y0w2Kk1Y6gdTV3FPMV/b3zSgszzfXCsmntWl8x4qAsrSBWcAJBOgCgtEKjUTX0PJxPprzSUMBfQwoLIOOIz5WhNiQDLlJix8R6KxQrRDNc89fsry7L6Z8d6XlJ0mDcoSHgh4m2n6kq1OJBJ/xw4PaNYoevaEvGckHKhfDyNWW+gzFQNFBPC5I3xn1vIkpZabVy/9e/5vvvPnJaejAt8QV2uOOh/sD+uLI8PZAv5z719R2PXEvmdFn58OFMmW/503/8j/jij/+YuD+gc+R8WTkfPwLgWkXWM/nhHe5yRL78E/w3PydQO3pXPX6Y2O3vaHHpoZ7BocEzuEjOW/eJ1Xql+BaGZpAzxRrLlhn9yrCbmeeJGiODGuM44jXgtePi8YL6ERlmrGZSMdR7qm7Y0nXuYZh7s0bPYmta+0QaMPVgA1n6w1HHGTf9jDVdeL48s62d0OYt0EpHcZ+3jqJNeIoo1XuaCVGNMOx5Nb3i1Ys7/OAQCqMzfJiwYUSHoV9vpV4DOfugQBHUO0KcuJRKW84s+4l084xTY7h9hT+8wOvQU+9LYrqcSNuCk0orhjVlDpG4P9DEOKSNZdlouxeYCM4S5gtisc+ZENzQp+yhVlxzDIeJr755SXN7Xh52TPMIwTGuCyVveAepdbNG3605ZBohTmjLmBi7QZmCIww9J6yUlVYWzIyiA3HaYxqoVXBz9zOhK1ZXSs2sU5c/LdPEFhxbtU61fHHHOCR282tkfkHQTq9kO0JeSeG6ufBGcp9Qxg4ngU9cc6+gJVNl7OSq1hlnzkkHYODAZXLsG6ZSG2uDfYxMU6DVzEr7TPzr9w2HuplCQL2w7gT/Wpl3D4wkynpBasUJPdfJK6sWRIUxemwaOLz9ivnVGy7TD7TnM2GMxHlAaVArtZbPw8JZA2YjOs3cXC6gyvDqBTpM7G+PDKmgNVNzptWNpWZumiLTnrh7gfeBWjZMG+72gMQX3H5TCbLhXt3x1Z//Q+Rwx/njA/XxA84ZEjowwXtlevGSYX/bf6YacS2xZnDFM3jDvX1DGDy5POMux56fRpd6Ooxy2pBUca31gUGumAuYFVz1tDhStv7685YgOgShmfXQWK6fXWrfXF0L5FqvzRuO9qlRKl06VaXLseSKoBf5xLbvWV+OzlRvCqDX0HP3ifrzN+pZY+8TopXNrmjsVllXT8uFvCmIwzQQ4swWNx42o2zC7mggG9+9u+fb796xSmD/6kssjjwfV9b1HXFwvH7zlpIyp+WR0/GJcS9MBcLTE4tE1DxQCUNAJCI+EDWgG2y68Xw6Ua3gVNn9/A+YR4eYcn74SDkeGVyXlooD054f5lSR4LrUNy/XrCPtW6pWaFJQVxlo1KY9o88NlCtIY8sZDQNRPRJHxqtcsqqiDXajIwwj4+CIeGrw6I0jjL5LINcN3+hDShopF0rauvRMEm0VVAMQGKJRtw0sg1ac75JCZz24tqYMtVKse0WyGUsrJCCrYxxnWgtMwdO8srZM08h5cGzTDpcXtFWqNKoV1ryQysJWNqxsmAmutJ7h5+wKRukhulIT1TI5XdjWFbTinaO4iBMPCB93tyDTdZPEj9AyBOoDb3Z/BHRYkF1ltvq3IKZ/Ov81n2vjKq37Xv/qt6d+gyjXzFC5RqZ8suL3v83XL8bfSKsQf7f383frZlSIznG7j/eftJxc9cX960p/FVJBGh+eErWAhr/DN/zT+fd3aul5E3qmtj39irqmHbcKIny4/YI/fvqWaTcwmRHdSIuR0AwnPdMol0ZJCX9NCces0/bGSBVPKY2NTsgJqr3Tr4bVSjWlXoONa19toRK6bKBAswTWuoTIe2pt1C3h4oDVRFsu3YQ6BEz667eUcU7x1fq2wvpUzpxDg+K9dqJZXmEYCFdyk3/xGuKMrIUyDBQX0OmA7l/immGXZ1xOcPsajQN+N9CWzPPDd6SHe8rguueiLKTThYcfvuN8LoT5htvDiAbHtp1o+7/icsyU4xOyPoEfSOqxbWPRzP0l8y4rX8cdd3evGHY37PYzazrz9PEdZj2PI6BoXpCH32APH2Dc4776Eqm9qhBg8IHd4QB56AUqHQtcrZvTHSO0hbKtlJI6KS0ERLuOPuWKVcO7Aa+wCzBMe7w6XD4BhugIYaQNAdZMKZVxmHEhU04XVCH46+ZA+uZPRLnyhlEfUBWMiRYGWtxzpPGwNd6dGmVpBATxSla45AEnniSO4gZsOOCjMDePqkdu37Db3XF3c4s3KK3gFHAeP4340Hm4xbp52bs+0W7Wp+ree3atsI0HqgfbJ0QTYb5hGvedhaJ9m94uCc2ZEIDWi5hxGDs231sv3pYLhYxGhezJLTA4KGKYhk56GieW0oijw+N5cXfA5jv248AUHOIdpaTe2Jqxb5Uau5clNAhDpz3lVmkUQuxUSBFPqRVcw2I34xeN1GHqxCz1tNKn961lpCRSM8T3DKTVeTChqjF4xYdCjRu6O1DDjGhDQmHcD0juuToBIUkF11HRQkAIPftaHGqCcxvF09Hppjg8Kj00ulmgkSmuxwt82nIsYcCiI1WoVhkBa5nqC+IDJQwUi4xN2faR2CCkWzSfcA+/pS0LTvt7bK6yURmjZ96PuHAgvvkj3Mu3WBsZDxdcGHDTDM2QshFawzvHoNrN8qVnDA13SnWNcT+RC/jdK7QktDZyTmwUKCsjjjjsmMc7TOiSWVux/Y4oE0NxBF2R4HjzxRdMcWD94uecfvgNY12ZB49YwU+O+dXPcSH0Tb6OmEQu64pzghLY+RHbHUgr+K0TD2FB00YsRmm1+wy1g0XUOdCAlK3XGnFGOHUlQKtEPF49tRm1FPwVNOBEKdLJbbW2K8Thk6fAXZvdtXspXQQEQt8E9bazFzQ9a+mK+q31c7i5l45eF4FqRmtdIbBk8OqoakhptFSp7cQ2zVRxVCudyhcE847aIltzUDz1aWErleeUkPGGl6+/oBiczhslZmrqW+6bw8S2viWx8TgK/lLQb78jHV4QXcT5yBilP68oeKNvUKTfV0w9LgZ88NA2lo8fqPcf+qZv3a5e3UTUTv1rThA1uEoNazacxr55rRsEw1nFb4bVTNAJRPv9nnL1oArZyVUF0ZvTnHreURgU9YFQGh6jOIeFAacK20at/VlrGZBCSZncKho9KkIuGS92vV4ia639vXERHwItrZS8IqrsTVhrIrZMq7DVhtVMFEVCv848gWEe2UpkLYZ5KNOIDBHnHZKPSA8Y+Iz7x2qnd16x3pin0q40Uv954AZdqucciOuxDU4dTjzFjA/zHfjwY1Ft7YoRd1CfaaId4nNVTeGgO+YapUqXM/90fi+OXKV23z1crlYh/VF+Z9e+5RMhj8qL/fjOOaWJ/k7es9959WNi/OGb/S/5hA23dr24Pr2Yel1zCT+8P3c9/U/n9/5YqYj3lLTwvw5H/rfpTSfDWP1MLiMnfrn7hv94+OeEeGDygXGceHx6x5orox0YpF3/v4yzgWiCaSfhdFaE9ZDTXHuInHbylY47tmsooDBiCq12ag1BqLnnj5S10WpFBgjDiDdHygtBGjmtrJcTEjsiu2nBlQq+Ym2hbnSUrRVSFSzOjKNSFdQ21taYtFBbYz0/ctj9A95+9RXnpzPqI+s4YW3sOR/BE8aJoKBjJFmgSsMFYyhnPvzwGz4+fWQYO8XJauJ8vzLMO/YvXzHf3aC+sF1eU3/2B9gv/pKnunF5Xqk+wTiwSea37z5yyYG1KBc94G9e8PJu5rwk0nrmsj2yHY/sxgODFeryxHg+4WXBLk8MDVb6g3Szyjg4Xr9+Qd0Kl+Mzg/XQTr0CHhyJZkZxgVY2SJmqS09UHwbWZcXPHqc7UMOFwN20Y6BhRwDFeY/FQNkuXLYVP+1QPM4CbQiMrjeK4gNqQiNRr/JFFd8BCC7i4gzTgRJnPnx44nFJlFT6tNMLqXikbX17p561aS/YbwOBgZvpwH6aiPHAePeybywUXO6QgxgjS15JacXNEZUBaUYriep6geKscEql+40ouNsvGG8btIy6SKlGjL4XmxYYR8+MYFphcCgOSschV4wYCzf7G9xy5mG7cHAB72aQRrSKuIioEnXD+YGNgXD3gt3hS4Z5QkOk5ARWCTHiqMyqlGUlzLueKJ8qIoXmlRGhKpTa/QgncYxmOO/Jg8eXhBMlN0OcwzvBrFOoTA6EGLhxwpI2hmud4KVdtwAgYyPcdG+KtY1UCvPs8f6mU/LoIcZCN6IbhpnHrGBXbLvgWOtC8z0PBgJNhdzq1VfQyW8epZj0Daq6Dkgw8L5SmyOXxHQT8RSKZoIG6grPDdgd8HMk5hf485GlKZf8K0pd0cGTcVxsIQSPf/0zOHyF7b/m2Xluv/oG21acDuAU56V/blonUGbniDjWYvi60XJhHCMpOkIzcjNGH2g14dQRrcudqh+RCpNz/XuWzFq2/nqqZ34VqGnm/viBw+GGL169oqbM+rNXlG0l1YLUjXkacYcD4gdaCETfR1xNDMsVG3oe0zjN7MLAJTfsdA8UoggtXyjtClyJEa0eVSOIon5mI9GWlRYnsMC861ly5iZsuWBL9wVs28ZkBW2Z0iqtFHKLPVPLpEuqabTzme9/+J7Xr77k8OYFLYNxpTNKrzE6UpxrLIp0kht0QlytcPWAevE0EcQJjYq7Am5iEM6XleN9Ql3kfDmxrAshwIpQ9neU5lnSiXhZ+OHdI8s0c/viK5yPXC5n8uVCKY7z8xP59UvGmztuxdhm4fThI/XdB47nld0XkflOuY0OEUdKCVW95oXVPghUT4yeu2nH2owPf/VL6m9+xYvR4VsilxXbzri7A947alO2rXQYiFe8nzBL0BQvEZkcKSvjVrGWMTf0LMJUSeXMuJ8JoqS8siVlEiEMAauFpWyY600xaniUNV1IcSDGHaVkWj5CalTL0HowdLEL5npT0qh4G1DrgdC1bKRaGacBPcwYDe+NljfInmKJqf0YwTFbI7vIyQX2ZFpNBFeYbCBtzzwujenwinS4IQ6RfP6IWCGbcNn6UGKeAjHsuGygErBqV78XmDoG5xmnCUQIPjLME8V74iAEiR0opY7Zj/zi1Z/2kra2DkP7JJRS4X9xGPDBY61SXfhcLDvfUQBOfwQL/HT+/R4zww2ekgrfPmV6j9K3213x1gmltB+bqG/ezr8eQm+TGn87BP53bpZUlTd34V3fLP0b+6y/+begNb57XLo21j5pi386v69HfJ/6Dd7x5y9n+P6TD+16aVw79P88vOB/GQKazpQWaNFhNNqWSO2Em0LPkDnsqMlI5ntODYaVgiA47yB4mhlWMk090fcsJasFN7YeNpn7ZrLp1bRZ0jUjozFizGRS63jrnJYegucFtUbZVtRVvBguemrKFHrwZjVHa4KVRMsLwc/UWtl5Q0xpy4loH9Hvf83C17ibW563ypJXpBVGPzAMkWlSnO8rX2+BUgpoRe/e8uUfLzz84gPr/XvW5lnCDju85PblS25fv6QGz/PTd2jJzDd3lC9f8e1x4fCr37D75htcyyQTHpujDXtQZVvP1MsJ5EtyWbkcn6EIEiLr6YFJCm65p7mth85cFtbTR0qI+F0PCEzWZR3ON8ZhoIoShgmnjqytb+u8J1LJLmCxS9G2S+lab+9odA25eKOJ9qwN567qhb4lErsig5v2wNNWcd4j84xzER0i6ntmlpU+efYmmPO0OGDTDQwTl+p4vpTeHOYuk8tiZBriAy0rRT1ZJuruC5q7YbBKkBEXdtgwglOW2phk6X4tB61sbIvHt8oYjFIquYOye3aPKVI3hNblSlIZtfuvkii1pr7JUOsyrurA+Q6VoJFUehbMdQqK0CfwZrgwofNAZSIXh8YLraVOv8KxVGG1gdVHGA/Mu7eEce500ZqIVCYVRBuXlJBSmAGWJ1LesKaYa1juW5sggvMdcNLBGRlK6h5XM6CSALskcrPuARRo7XL1+1X2vt/HS9PuC1JHFK60OmWh+7i0NXRTXFtQOnXQSyOXvjlrNaMoJo6kgVILW83M19cnZWOtkK5N/OACOM9Sc3/eqBF06DPBWvu9RwPeBKkrZYPaEuIAHahFUQ3EYYZpj8sTIhPNHC06WB9IpV9Le39g9/KG+Ys/oIx36LAjlwSbMTaYpJDNsSajWf/epwpDcpwrRGnMmvG+0UoiJwMNHMKIqyu5NLJ02dscCtqMtHSMtip4g5grFy04lENwyHKhXZ4JrRDv3iK3r9ntb4gNNgNrBRcD5judDAsUrsRDUVoprEvhIhBFcfOIf/mW5CCfhVKX7mMUuizUBZwTXGvklskquDh1z+gVZS3O4/3Uw8M19wDjy5G2nalpw1QQ9Ap7CH2Lr4qIR1sjmSObsFVhrldyoF2VBNYlYl2E9yk7Qa9NlPZtI45GB26YWQfD1EZFUbErrMhT20arG02UNVW28xFeDNwcZn7z/shvH068vJ1xlvG3t9xgDMPE47JwuZwJGK4pD08f0d8M7KYdxIjf37GvynI68vG8kB+/Y5gj6dy44Jj3+15wS/+eqkL0QqorT1shuoHBgQsO1jO1ZrRWNE6MIVJrxrXcSZLe4YcRmlFyI9XWsdwojYEWHD4qwTZyLuCNceivtS4bRXqjjiguTh3xPzfcvGPUQHk+kp/e4fYjgxeGWtGWqXHs723um+jgDK93VLkq851DdELpkvmWT0y77tkrLVNzxZkgYeqN7AaJhkoHyuTWu5Ehr2z04ZyMe85h4oQjRWU6zHgfwSq7EGi667VItS5eEsHHyD5A8JHWXM/sMq7gIMHFgSEMqAR0GJlLunoWPdIayRTX4BfhZS+krXtqwa40YOGfvLx+Xf4/I8LtpxzR35sjImQDTPnwcPkbXqWrvNK4KuGukjwR3t7N3/fYgs//y//Pr/G3Nkv9NtnwIvzh292vwf4F8I8+LZh+DHniSquBf31/6UXvp7/z0/m9PmtOTHHgv/3VLXx//UPR64apXwH/Mn6BE0VOj9RpZtsizgVaW9i2hATHFDzhcCCfTrTm8c1INUMxnFS8GwmiFBqdbp3QFNHa5WSDJAIe2kpuClk6OUcFDYZWY6ASbMUMdmIsaWEcjDhcHVapEYHolaoJlzvdql7Ns4jveUnZM46VrRWCFwqOrSy40wPt3fdc4h53c0ObIi2vpJSQ6thNCtFTXENF8Wm9/ryM8PZLXn2xZ3v3S85//WtSG9levcG/+Rk3X37B/rDj3emZ4/M923Ih3hx4en5Bevee6bt7Xr562zXpwbP5G4bpBiOTlhOtbly2lVJ6XtLgRqpLrOkZVy9IfsSNEGzktB5pzx9hvKGOA04DXvtUn+Dx04Rpl5mpGEMIlNpgBLaNxthRzl44teOVetelbaqCur6d6flVGaRLtVorXcplPf9K1JNLwin4eY9634FC1nrz2hpUSCHg4oDOd8h+z8k8j8vCw+nSQzlbY3S+S4E8rKXREFBP2N1iYSa0ioZAjAPeRYo1trSijz9AuqelAS9KKYmalSCNqA6pFasR0UBwQrEekmuqTDQagVHBEzkDWRw7M8R6KOOCYKk3Aq1mmhjtSn0SlFoyKWfUGuNuz7AbqTlSLqA+EMuJJgZW2JrnhGLznt3uLcPhDYjj/O43UM4c1BNEWS8F1zITDldTx8ZvK8EcLvbprzVHdZFpmonDhNTKki5secNrRbyDktmpcj4daaXihwEfPSmvSN4gN4bYkecbgWSCSSOGiNdAEzivGz46XAOXCrSrl2aMeO0NW2mFXAu1Vpp4DCW39uOWqRTIjdwqqVRCGIjjCKLkdQVtSFCcH/rzr2RMFaceJ4JQgAp161tpiSiRFCfcFxPTMOEnj/kJt7/F3R5Ixx9o6wmtM5MJh9evGd9+DRo6h+D+e2Q5sSu55yxJ33WYNHxpPfy4Kee8EUJjL91LVMTYUkXizGBD96C0hlrDi3LIvZG+nBdq2pBSrhKq3pQIjTjCsJ3RXDjXV7RxYnj1iv3dW6bg0Thg4tFWOaVM2Ra8u25aVAlOaNUozVjXlaMqbRiYD7e9DnSedHlC24aj0kqF1hj82MmaW8YE4rjvm30n5OVMJOKdItaHK0GlD71KpuSE86H7TK3LKJ0baWIoPdDZXKDpQKbjnIN2MIuIUU27AooeRsrVx9To2VRNuqywCVjpRY9XoVS9NuFylakpVjpq2wxikN6c2sB+9KTjX/GX337P6XLDcDvz1Zsv2IdI3Rrph/fkdcEFRyvG89MTzznxer9nOLzi1ZufcXP7ilYa67mhtbCtJ9oiZNNOGJSe4YY1GpVilWVNHHPilkxohTEoPJ9wZJoXhmFCgqNaReJ49TANmFMapSvCkpGpqFbUexwD6iJSL4jP4ApD9DgZ0NRQdfjo8GHGa0B8YDdPxBevCXXg0n5DeToTphF1hi89GjjEmRwTlgRJW6e+qe8+QqFL8XTELHYfUzPm2xn1A/m8driTizgJlNaQ6sB3XHMfeDVaWXBUinhy3GH7V5hEzraSp0DZTfjat/hTUJKEnt+VMkCvLb1HXGB01ocibt8/R76j6LPBYIYwEIaxh4trwQ0jYsKyLKStQnzVaxxTQEEzWMdM/9Of3SC1b5Dsp0L29/bU2m1LkgtNhV9+luHJtWniigy//gNroP5f/uGX81+JyN+SrvTj+R1ylq7TjGZ88WYqeD2RylUDyLVj+7Ta6qnb/+y4Upox/GSE+/0/JV8fTPBHb19DeQ/uBmjXcFq6fte/4OQie6vUnEiXBd3NjPOO1mrHvlJRU1zwSOkp8zVbv2ALIJkQrsw1y+RayNVAImHoPiVK7pMj6ZCDqlcMdxyoZaOVzLpuiAbGYUTmnt9D2nBxYD/FrmveEjWDeoeP4SqJyjgNiIS+4XDKpBNx8BQdqcxgARcdJXhqybgo+OvEMrUuOalSkdAfLqXCtqzIcqaqkLXycRl5di8ou5mXb75m/uobDi9vWcvCenkmX1Z8gXkc+dnP/5A076lhIPmBfE6cto1we6DWSrXaMeveY6WQa8ZPA/sYKOm55008PaApEa+a+VI21o/vsHhH3N/gr1SjrSoesNDBGcEPGD3nyKngXeh4dqcwX/X3jw6LPcQwhN4sRQ2EYWaYJ2R57E1SLtStUOWEqcM7h/MjWO35FNqbnVYLIhOQaDVjLWBuwE0vcPOOC4H788a75wv5fIGcMHW4a7zqCteuWDoOfjowh4yz+llWWFrpSPXHD8jzB+RyT8oQrKHe4XIl0Ki+F66lBJp4Ygh9U1Y7Famq4LVTdlb1LHQjdhGH1tIhJZZYi2drrb9fraAhMAwjQ4gsKRMQuAaPzvsvKeOB6gfIZ8rJk5hRKskNqHQ/S5xf48PA+eED+YdfIet7qkbWDI+56/DHaYdZ41RWTttGbI7ZV5oVNhNWBvzLN8g8UtaV83ohrVvflg0TWistJdp6odbKGj0+zOS8ISWzNcOiR5yAjDTxqDOyV5rG7jtaTpjYZ4mgv0qjmCeSKLkaW0mkXMg50zBEQge+WMeYa25Xn0XHgIn3VNflTNuy4oPrBay7Fsb0jYi4Rk2FwUsnItWNulVKar1xnm/BDK1vGG5foINHxxsOw8RpmMksRAK76tjdHPDjju1yZnt8oP71X8DH71gVasd+4aLSLHPecifESTf31+g5Zgeuw0TFDDfuSGbXDCmh0DA8Z/VEMTStDHlFcGwdzUGsUKVQi5A+5fG0RH6+h0Fp6yvK7sBwuEHcTF2P5MuGek+YY6ch1kZ1SnOG60gK1pzhdEJE2E8Hoh+Q54GyXGjlAvWElcrGwqChZ5O5hkaPH0dcbWxnqM0IruOgwxDxY6TFoXtB+u0fFfqGEiXTrqhed/WICSGOgFJqw7vuSRUzvNhVIaMYVyoZPdcHs+vet2+cqnicNIo5nLO+YRTF1JFVqBzJVwJcvqykUjg/P3IzHyBV1ueFXzw+8sUfvUBEGOOOkgrr8QhpYzOPHzrN1NfG+emZeoHJ7dh//YbDm9dULxQtPK0XJGdu1BPHgbEW9OrRasUIwCiBlDZaXVm3TNlWau4eJT/25mp7fKa2hp8nUEfZNiStEAZc8MSmnHOHXegQCRLwAqdjYogjwzThxHNZVspVfmZU8pbIQRh2M7dffsHtz/4Q8zuGmxt2+x3p9FtKu1BKQmzAj4rajrKdcOLA9+FBqYXqPINEhtGR18yaL7gYGIaJtXpq3RB3bVhSpZRMEkFdb3JzbTzR641RpKsuxh0LEUmVS9rIUrhYH2aqNNCe25lToqaM6LUuyQV/jXaQUNFRccQugbTCWjZKNbRCNo967UHW0bBqbNvGh2SdhPdpqK8CVfu1V8/8/S++/NQ3/X/TUf10fg9Os9brA1Fyafzz5+1HqINc38BPkjy78hW8nt6+HtvfRf32O8vwhMa0G/gnU3j3z9I1ur3J561W3y71adB9ytw/ZeZBf5Lh/Qdwpiu1cBhGqB96s/RpLS30qYvb8W2440/DIyKOtmSGnRIP+26iTQu1KiypG+VNqFa71+EKc2jWSKXhnHSMN7A0GNxIiI6ihbRertAIRc1TrojZKnRymTWk0HN+rhPjvPU07v004Q+3JGkYz0jKqI+EYUSCUXLBjyMhjP3apSDBI94xTpFiM2lR/DQzjcbxcunhjHGgGZRWWWtiyH2zYRWW0kinC5Y30rZwOp14SorcfY0c7rh5/SXzzU3/Xo/PrI+PSAZnHmdw9+IOu3vB05Z4Ko2cjOP5kS9mR/Yza1qY3YQPAybGME49/2dJiEY8glxBFmqeHCJNEpIqz49P7L6o/ecZlCjWKVWfJoXO8ERwXQ7UMxCH69bIYdYDdQcMFwdcjDjniC4QwojEAMeCpkSpRs4NVNAJnB8JXimNLsdQwISGXjOwGqUYbu7Tfrl5weYCH49nPjyeuJw3tArRaydh5UYwIVRjE2XwvXFzplRRfD3jpAtVrCZYnuDpHePDe3RZqMsFyMw+EigEcSSr3fyd+sbRxbmb9tsVbqIOc7CtF7ZcaS0Tx4gMHl9BSqa1jrQ2erMkJjjptKk4RKRlJEQsDLCfafuRcPsCF/a0MpDV9SZLMviJMXqGYSToCMuZ84dfwf2v0eMHiiipBrIZKsbmh14QSqbljVwCm8uklFhSI+PYS8byDWk9U7ZEuVwYiuB2Ey0lSllgK7RWkegpeqTVa0YMwlGtb6HCTHQjTgrmKuG6rQzLirRMzYnmK+qVIA6rZ4p4lpTJqW+MSivX7BlB9erpM8ilYOrxvksyxQxq6XI2q/h5IoweSiPXgnMeFxSnDVuM6BSnFW2FshVaKqhXbL0Q8KhvpMHjb9+wCxPVj9yNAWJlCsqaDK1CygV3OWPvv0Puv0WP9336rN3T1TwkjFL69eubMQwBkpIXMOcI2vCtIcMTVYRqrUt8W88Vas5RFGZrDKWCGg2PEBlrI2lmcEorjcHD6Ctpe6Q8b6R85rS9pOYTcfeaLW2k+3t0nhknxzDvaNVRpd+fXNfdUhts506NDO4Vw+GWGEfs+Eg7fuwT+/WZUgo67AghYtYDgnUIaB7wQXFDBO86+VQDYRgow9ib+7Cnte5pUzq+2syuypNKE8F737+u9liKhuAEhO43Uu1yuiaeT7mNfRNd+6Oo2XVGK6CxY8qlN6FYo7Yu1auiSGs0U7iSKWvayOOOZo7j04mPyzPDjbIbbjDruGx/xVqfS8JCZD/vmPYH6mUlXRae3v/A4eUtrw57xgZPxyOXXAm1sW0bT6cTrUwoDu+6VUEEPIamHrYt68plaZhEmhV2YSLmRjpnnBjj2MO+U87kbSVMlXl/wOYJO2W2nNBg4CpbrTyVxD5Ggk4UEU5b7fAX9UiFbTvTaoWbA/s4ortb3OEF2RQrmfUXH1nymdIawcGsnjVXltppeDFErBVK7hAn+HTfM7IVZIis1lhSY61dHqfqKVZZrVLUGF1kM2FByK6xElidUqYRN45Y6zCk1hJ6rlyWiriBIYy0ttJy6sqOVoneUatQS5fcuyD4ZEgpmN+DZUq50CxRXESbsFYhhEDD4bKDXLC88N6ujRKuX6et9MGwAXZkdD+/5tP+VMP+Ph+5DvWFxofHxPutD+4+N0yfNkyflzrwTyb/bjdc+cjXv/K3nd+tWbquspTGn7+Yf/nPnj5Jjz692s/7rX6xNfj1d098/cXb33nF9dP593Su27+WC9WM/6lf+M9a6rpddddUQaBu/HJ8xR+7X+GbJ7UeAOvngNOI1ULN3dzLGGkqNFOaKjV2rXA16NQ06cQ6066Frt2EZ67RSLQCXEP3Wt7IlasUzIhhwvuKie8G9lZZayVce/dCI7tG9UaICjaCizhvNB8genzoX68moSFsrRENmoykkmjnM+n5nmdWYoHxNhL81Zei1+lENiqNsl4o5UwlkExZijDe3TF+MSBxx4d14+75kWKZ9w/vOT09d4ywCLptVFXmwx2LGsfHjzw+Lpwe3nGz8+y/nHl/v/Lm5oZgQgwecyPpciSvZ2oDH6bu2XIDNSsbSpgGCBGrDav1Sonp/oBOC+q4Xu8UFXeVWvZiRlU72coF8un5mpkC4hR1gRgVd006t5ygJRwJddZhESES5xu8j3hJ2FY7UlevPh67Zm3UDvAIhxvC4YbkIx8umffHhWVZcAai2hvz1qfKTjplagg93NKjlPOR/Hji4fRItswQe8hcvv8e9/GvGbYTYoGmG9oqvkLUHgLpmqPURmkd6zxYYY4Rw6gmmCnZjG27IGsm1JWpDYwuIlXQ1qC2DqYQwCu1grXGkC94uyAYzgKbZfLpieN9zzIZ9hPTNBDDF526RaJcJacBoV3OrPffkT5+i1/PDCnjm0MHiGM3GI+pv/bxELnZR3Q1WDpe2wFZG3J6xmvPl6rRUS1ilw3WM6QrSl2FjPtRLXDtnJ26Dlvw2jduAloKoSUGzQTnuzRXlRAjPnqCB18qUvkcGqtiRAXTXoD3PD7DshFiJHnwPhCD6zO4lEhbQ1UY8IyjEkMgtX6PiZoJbuibibkSDSxVFMN7w4nQ1HOulfb0A1kzhcqQK8SZEALRC+Nm1AVq2tiWlXTZKI8/UD9+y7w8gzXm3czsK95gS42MYvsB77WbxVNitQqhYUEI5mhL7dTM6Gkh4rNx2Raq9PuWs0YAnNQuVw0DzUUGKvui7AMweWw/IGtC1gTuwnZZ2C5n2umGdT5SKpRthVZYphGNEyHORN+LR3dFUZsK1YR1yzyfnolD98OMesvaMmOtpLqRt4TzlTAqRr+fGo0qEOaZaRw7xlsUq0ahfi5KnA99qNUK+qmovmby1EYHQ6gjTDNCB/HI1dPXaLhPcrwGSqFZ6xsale5nsvb516h2fHOT6zOlspXSG4DW70PqB3KFUjfWKsh8gx/3+BgorvH6i694+9Uf8fOv33J794IgntP7e95/+yvunz/idzNffvNz/uxnf8Lp+Zl3v/4N744nfvEXv+D9/sCAZymJF1++YnSN4IW0LWzeE71SWpeDLynzfD4ha6HZQsAwN6A6UvKFJCM5GCUkTOBigUlHVqmkmgjnzOYrEo1Lqdiy9uyiIbDkxsU826VQtDLFgful9A0ghqrrWcRrYnt4ZvnuI8/+W+a7wuV5YXm+kDbHJSmUQLTGtkHOhVNTvDpGUaoNFPWgxlrgUpSWG6kpYzaWpbKujfNmRBJT6MHHiygOY7NKUUeNiqsR3wKbKi2GPkRLWyelOrp0v2R88IxqmHbohaiRzWgFSjHWvOFbYxh63VBSYbOMmGBtxVxhjGP3a4ni1Xe/mKt9K20D7/TnV6/Ip3MlptXMfzQmtpTxU/x3XID9dP7/Per7/UZV+fX35885SlzrzT4Yl79hCTL+wYvdLxtdFv5vTYYHUBp472hb5Y/f7v8Vv3roX7hdMXyfJkg/6vL4xV9f+O/8o6sb9qfz+3u0bwNrg6rKf/N24D97vgbS2tXwSF9l/pfzz/gfyP+9S2Sip2SD3HDBETSQRShWqQ0G5zFtmIfsPSH6rlPOhWSV1oSggSbGmlay9SmymKcFKDhqy5SiXVKhCe+H7gXRSLVGao2yGUjAxFjXjSZCm6f+sOwS/L7dDJ0gVkpmk0Z0Hg2eUhPVKqy+5/w4oZwfWX/Y0HiDuYkt7oiTMgSlqsOqUPJGw0jVqE1pKZHPC7djD+q0MPB82rj//q9Jpydy23g4PlDOC6RKq4mFjDhPXU7k3Hi8/8hvHy/ocmZZEnOpSKs9X8cp6gdYV0qqnC8JNWMY98jdl+Tlnmqpo6VbhnnPLtxgTqmtY3VFfA+AvBYbTvvU2YvSrg+myXkcjQ1lrbXfiMwTrsb+oI4goSO4S+0SPDHMexiM6Ef8MOI0YCX3KbCE69RZ+sZQPDZNjGFAb9+QfOS4JJ6fz6S14iSgvlKtsZqQrBfOiMOHSFTDpUw6nVifP1LuP5CeT2T6dJSc4Pk94+XI1FZaaF3T7B1DAycR1HpeSzVyrdC6ydnVgvruq6lSO4ChJHwpuNYIKaELVI2U4Gi1Ia18DrNNCLXlK6K5B+WSFloppMf3+JyIeNABd7jBhUjKnhAdXrvMM53P1I/fcfz+N2zv/xq/LYzSg5Vb6HkoThw6ei5rw+1mkmgPNdaNIQbUG6szbLvA6oi7wDAP1KCspVJTJlGZh0jy3ZParvfyLBDwOO+IIliIVG1YSUgttJwoXtBaMAmEITINgeFK3UrnS4eylIZT6XwG7cZr1b5JyqX7mCAwe2GOnikOWCusOTMA1Xtq1N5EeUNrz1sagjANIK7j132u5K3QaiMIDENgnCb2DZZceTp+REIgquDjHvEdXtJqQasw0NB0xp5OlMeP+PWZMSjiZ7x3BHW4WhBRBnW9gBqmTthMhaEkis8UKWiBGujSSy+EYUcYOlS0aKM1pdSCD0qUiIsjXjwrjn10THXkhsrmApea0LTi6wZFKTmx1kReLuTzI9aUwWmX3UYo0rh59SW3445BPVkMyR2x3ZHblbRtPD0dYd9wUyTcverZOCqUx46iLjl18EMtGEYumTiO+GEibyti1gc+pSGpv8+tCallwBBrIK4jls19foJ4DYQolGrdP2rXeoa+hTLrzpBP9WsT7f4n4yrHUwqCXsNyVemAiAYpV3JrRO+YpqlDg84XnqpiJoRpotbKaUuMr17w3/gHf86f/tmf8eJmYL+/hWXj2+Oxx1c0Q4Pn65/9nDd/8DW75wOX52d+8/4dy3ri+cNH5jjhx8D+ZmY8DKxppZ4vGMrtre/3O4R2uXB6eGQV4TAHwhwxcxw/NI5r5Ws/o0NkSZ7zulE24+U0EQ6RLBObQM4dgqLTvoOXguOicJ8XwnDb05X8jnM1PjYPGpiHGe8CRQaeThdYK9PxzPP7e/aLslw2zscL0zCyuDt8reRWqM1RvKPNSnCOTYRUE8VH4uAJzrMlIeUzWaFOewgDWOF5PdJa4y7MhAjJF/KWaSqMcyAOHpoSgaSCuaukdqiIOXIxXKmkFhmiZxoGnExsq+e49DqAKuQCQwFq6oAoqXgJWOlZbM51kuAYI+McO3BmCP33o8cjpHnif9++4XMRbfRh0bWW/Z+8GH7Cgv8HcMzsc+7VWuFff/sMtH+TpSDX/qT++Os/ebv7r0A76Ojfpgyv0L0O0owvXky/7S+Av6H1/KQFbNfppPL9/YVUGt7/pOz8fT+WEz4OBBG+eXEDp09deb1qPgu4mf/D/If8r4jE4PCxkauQ1450zt5RMC4hoqUjnQPKsWbQoRfbzrByYVkTqDI6Dy6xUJDUrlP/kRqvIaMXAbHuH3LdXI/0IiDXyqUWJjdg0VN95pxWqhh+ingXadrQ9YRmGM3RtFLSQlk6Plw9LMtCZesEp1nQ6Fmfn2jribBLMN2RpqkjtAkQGmvKlLyRMVzt6fapdvP3yxcvGG9f8HA68vT9d6TLE08Kl+3I+fJMKOBzI5dL385dnvgontSU9+++Y0nw5RDwYYYECITDhJsmQMm5kVvgXB0jAnd32LRj+T4QwgNRjeMC9XbPYfcWiX1g0YQuW7siafUqe6mt9S2XCniHs4KTiOVCKhncgFE/Z1EEF5EwoOOAtpXUFHctdlQ9noy2goq7TggjEmbUet6MxdhlXfsXuJdvWYrjaU08Pj1zOS202mj6aWLcUe9SuxmiaEBECGLYObM8PnP8xf+VeTuyJ6Bhx9Qa9bKQ0zM7L1Q82UH0PfMoUKB5Nmlo3VAH07Xpia4QYkS9B4XUErEKk7MeEmkVCX2I0ETZfA+0ddUo1hvb7YobGOlEwK6jziw1k0vGnY6oOcwHSl0xPClX2jjgfEGOz/D+nvT9r1l/+1e0dmE0OAyB0UcutdGWjA6em8PI7YsDZ+c4Pz+z5cwYhGHeEVNB08omgrXSt4zWOkLdR4IY8zAQDjegndBmuVLP5+5jdEbQBhoRUapVasnkdcNaI7suqSkYh2lmmm9xwVhPZ5YqWAarFdcAEdQ5glNcbdTSg1074LXgVYiuT37T9TUG7f4zi55cW78Grrhz7wLUDiw5FmNA2BqU1PAOfAzsD7fso6MtZ9xxpdZnxjrjlyMsZ3QrbJcz+9sX2OCgnsnPJ54uGybKzTRgopyXjVwd2Q/sbxw737Hxa+1odttPuC0isrGsx05l89pxw1nAL/jhhrjfM/guH9q2wv6wY5xmmgu0ywnOK0N0TDpAzWzLxvnjMyOCUtCkhLVwMKM5wZUjvjYKnnKzsV0qKxU/RA6zY/ATqp5s1mVT0rH71MLldO7q+Rh5tb/97NNzpxN1fUK2lapKFHBi3fM07SgErG5Q2ufriWYdnlMyYhvFuk/A6YCp602DeVQ6QdSbg5Z6uK9pvx9dJTKGoq3SpOcNWTPqFQaDNar07UY1uzZUghdHpVJbHwrhA9FHhiGRtpWybIhYR0kvnar65R9/w3/y3/vv8gd/9MfUdePy/MyH7z92ymjt0QBVPa0ZwXnMhC032paZvbGWwmPecIvgVFheHrBS2HLmrTjCOF0LOOPjaeXp8Uy7HflqvCMMnjQeeHo88UE2Xr/6hjB6Uv7I0/qOtWam4SXj3R7WQqqZ5/snQoDp9gWuNLIK63bmsRx59fIFzSlb2LGuFz48b0w3twyvbvsW//nMub2HyRF2twie58dH7p9OnB4/8vNvvgJ7Q62FZc1cthMSRsYh9AYmN85rl5QeXrxg3M2UY2J9vOeyJYY3b7Gww58urO0dJzsT7l4xxBFJ8Hj/DnONw93Ize2OhjC4PqwTPuXRGY3Asp6J2ki4K6QpUi2zns7c1H2XdRajtevWMy8EdTAIimdLBWuKSkWDMYQJdGKQisUIomjwjDiWprC86h4lFKxcIQ8VXOA/erljiD/pon7fTymNEPr7VAze3V8+7Wv6Mficn3UdYAJ8dTf+Fvg72YR+Jxre6MFKRQfPH3y5/wvEoNrfoEvwI30CQIy//u0DGn9nS9RP59/baYgEMKNY4Z/+wz+Cv3zuo1C7asdNQDLEr/l4+w1fjcqSzrQsLNvGiDIOt8jUOF9OmHpGjVirlOgpfsKNjpuQ+bBsuPFADBNFPU03HpYTc/Tc7WeSGBeBTSqVQnSeqsqlGhocxQVqzRC7Fr15jx9GlnyPDA2GSBzf0HyhpCMSlbtxz3MYyNuJVR2ochd3NBe4ZGi6xzQwxBucJZ5nQBw63ZAESJkmC1IT4eaGVAvn0xk/DEyqZGlseeXp/Tvu5pniTqzPR2b1zG9eIc7x3YdMfXpgMsfh5o5SRhKJS05QjeV44b4kJgvgBhxGMcM75cWrO7DWfR06s21nxuDBzYTgkcljP3yLdwPhbk84/oa5weAVPdyynk54d8du5zAKga5Fz612amBrQPci1WoUg+CN3LqEz9Rw4hjiANLDbEcvuK2guW8DHaUHoorDKjRveB8Z/VWC1nrGjxt3uNuX1Gvx9ZQTx/OZ42UllYy6gFybpVwbEWW7GsNNBPKFx/f3hOOJ9O4viccPxArjziPO8K2RykooQjg4lIjKyEa6+iMcicyYKzl4xqCE7YovDh5VhwuB6ho1C1IAhZ156t6YxBiKx2JkU+iz94pPFXU9MLdWJTvBuS6HahWCNEKrjGVlWE/ED98SfabmRjOD80BuK/WyUp8f2Y7PiPQwxGKOlZ7D5J2jWsO3Qs6GWULnPbOLpCHTcpcELk7JWhAV2ComC0wD0gQnrQfCqhCdkMVjThDrstBBI0ky65b7RneYUMDnQogCRErtAAwzw1HQfKE1ozbDAI2hf3arERRoilom1Uau4EJgaAU3DMxOGXcz0irSDB1K902VilPPWhvNGv5zcKoi/hoNWRLNfJeA4jse3fcmQZtHNTAOled1oz09oU7I5yN5WfrPfjQmHdm2M94VbkcHYaBIb+ry9b44X+mPaV17gRUqEiccrQ8ShszYIs1qD3GW7tdUp6xS8HiiRqor+DBizrNuFVyXI0bXKKtQYgF6Ex6HoefF2cbkBtwh4GvDtBBLouTGGCp5vWBqpGVl08hZgJdfME+RMCol145KttZfrxmX45kyjqgqdz4yvHzFKkJ6/x1sT4TWKCRQGIfxOsCofVsSIoWNlqU/8tV64yQObxuCw0mhWujKfO/JawKNTGPgXFZKTkyyoxYITvq/r5kq0n2EZog2jIKWSnURq53UKSK4ljoxNTjKWliqsZ93YI6lJOIYCKeJVBurVWbvcMGzm2f+wZ/8EV/+7EtOT8+085nj5cL9432HiXjPdJi529+gceoDH1V2hz0vv/4Z5XhPSWuXppbKmhbqB6PVQmXj8PINl5J5Me3Q0tCUeDwf8bbwuN9zYOJ0OvGcEqeceTidmcOex3Xl/flIM2G4nAl3B1aMUoWPlwQ+88VhZhpnSoLjZhzXjRdOCOMIMfD+YeVUeljwTj3ahM3gvBVWKQTgpgmX08LT8Z7TeuI1jbjr78Pl9IH3l42b24Ew7JBmrNvKh+NGmAJRlVUcJsLj2lhrYmeVKTpqCCy5sNEJoR7HkiunlJj3A4eXN7y83dNyIigUP+CpaPs0ZG9Mwy0N2Gn32zlRqJn9NFGqXYFAHdfd6F5C7diPq7TTelSJ9LrG6fAZWe6DkErFq2MaBuqmcHnZiSwtX4f+V0VNq/wnf/AVW6kMPw37f69PCK5bP1CiF/7qh/N1kWO9bnUCuXSNp3PXPzd+9vXNXwx/x8Xh70TDy6USvKNl40/ezr8E/p+I/v2uB2zXzdJ1q4SAwS/PBUqFn7rz3+/ziUOvfXu41wb+ShMxz+fgYXEQJn55+EPm2ZHYKFvifDljrfJif9sLm2mlOCEviVArGkeG6RYbhEs+8n5YuQk7dvtbJAbWdeW5HSlxxt3eIi2zWebSKjYZk3OIjzyXDQ2RczPImTB0ql6dAqnCfQq82O0Z92MnXbWVh0tkDo128wobIiWdOV1OtNLYphtkmFjHF5hvXW6lE9MwkA8VGz159NSiUBqegiqktHJMG1tKHMwx3R5IZePh+Mi7+489gFRHfBNevXzJ1//4T3Ee8r+sfPzuHVI9X7x+i5/3nEvicn7mnFcu7oH9suGOFwYXUQkUVcI8M84j0Xvy5UwuKxKVkZG2NSQeIK+4EAjMzOoowwC14dYNcFhzlLpRJ4/6nsfirOJEuv7fWp/UaUOb0ehhhK0YTjxOO3nO+56H5Jy75tkornUColjArBf04iLqevBsxaG2ErVSph3uxRvYvWA1OG6FD89HlqVv6SQGqjlKLdAgaiBVTwjG5BVy4fHxyPk3f8FwfMdwfqSKYxxH5nGGGMEntAiVQN4czBE3zgyaqduZvF0IteFzB424eWaMlYZRrv4bCw6aw6fIsTz3z8bBMw5KpOH9gPgB08Iq4E1wV9hNcAG8R8xI20ZsQhAlhAEdPGFQXuwqWk+s73oeGDSaDj0ANK29QIyKxoFmSnRgIXJ2QlDYxRFZG48fP+IHx95H7ryn+JHjZeW4dk+p9x5SpdZKssR4XvBOkFKQ2v2FUjutT8WotfQm3XWfCa2RzpW0nYjBsXOOeRzQEMilZy5Zzgy5YM/PtKAoHh+FEHe4waPmaXkhb422FerWfQXjMFLjDVMM7GNkjLuOybelD1mCgla2vPYm2TkajmJGdyeFLsnTrWftSKXF3KVHwfNcQNaF5iub9M3qcXnm0pSyLnhp+NGzuEirHVc97CfGm5seXHt85rhtEHsY8FYyulZcNoJUwONHh5RIlUaMjV0N1Ko8h42cDandK1RTYs2gEhgGT6uQLwtbylSpaDNi8LiqXMpG8AKjZ1CPrI20gg4Th/3MvlQen1dqMcYQcSFwtkxcGkNeaUl4OG9sm+C/mdAx4KaRyaCmFSuehqOa0c4L57Lhbu+4m28IbiQ3o9w7XLoQTMmyIdcio9aCGyZcdORLJcVAdH17VK/kKVPFSaBVu+Yu0d9P6TJVautkbZRmgtSCSeseJgSz0qmLAtVanwOLYLViDZzr/tdSM1sFFeVYpeeAtU/uAKMhqFr/v3GkZrRx5M1XX/H2j/6Yp+/v+fbbbzkfj+TtwuX4hJUNjZ7DMPHqzQte3d12qp0GXr55Q4iBD+8i6eFjv19UI5VCbZ3sqVrJNfXvU4UQPGtK1OXMshS+N+MhDqzrwunxgXy5cP/+r3l+9jz88MTD0xNNFX3nESuoBk6nMx/vP6DOGJzRDq8QE57Pjzwe79k/jRxqxa+ZtC3k9QRSOc2R0Q0clxNLXikIZT1R4oS51pUZa+bpeOGV91ArT+cTz+dnhjFyWzZyrpw/fs/xfGbPSD0+k0vl9HjidLrHuHA+j337d8qUsvbP8POJo26kpVFqYo4jt6PnNjqqC/29da4Dhar17EPrYcqDeEw7PVUR9OohNeuazWY9tLhKh4FAvwbsWqc46bAdkwbmaS3jUJw3Yutk5yyeX9l83SRdZVgSrraSBrFwiMbgf/Ir/b6fQs/lM4SWKt8f1x+3SnDtT/jsk0UMnPsX37wef23+75aT9Tutfuy6uhLg7321S/iwUmp/on4yUon+G//i//a8IvmnZun3/ogDUg92U2VwBaYM6wyfwgH1KsVrwn+++zl/5h7ZzHfPRFMuT88EC+ziDhf2ZMu8e/6OSZT9sGN3uCVL5mE78ZCF3XjA71/TdgNyObKeM6kpUQPTzYFimePxxHo+c4gzt7d7DjQyxsPjidKML+YX7CcP0XH/4QP3ubCLNxxevkK0sp0yR2skBuZhYn5xoKaRUy4suYBGXtzcMhxm1rJw//4dZd345tUtN7cHTpp4fz5RTxcOgzAOgYp0+cT9e8rxyDkOXC43pLRwen7GauN8PnNsC7E63n79VW8uDjNxGEkpcS4rTY3bl3e8DErTbyjSuP3tD4R54i/+1b/i0ipbg1s/EPYzu7s7mjjqsmKtEl0ke2NLvWCwIujuQBDDtQvzNGAlwfIes68RGq1dsOyQ4UBwXQKB67I25xTF4VqjisMJLGvpIYm+hw+G4HAudglf+ESiK51WqD1XyfsIwSHeoaGTZmrNHRs83+Hv3tJuXpNNeT6e+XA6cV5WWi7XDZbHWkfuehQfHRGhqrCcnlmPZ4737yhP74nP79GW2IfIPHq8JbZ1Y62FoEIbIuta8EvDR2WYZtZyARqDE+Z57FsGpz0jShScYi4gTilX6d80DqyuU7wimXFweCZKi9T1wuADOye40AEmop5hGgljxFKmpUxNGWvKwe8Z9w6TynZ+xLES54HglbZuyPMRTRu2ixAVtz+wlBNiCRkjBIW8crksuCwYK4WR7fJEXgtzHPGvbjm1HW3bkNpouhLM8KKkdSWnTCvdZuCjQl3RAj6OVBw2TiQabulEPH9w/f0WoW1GM8c4TWiFZc2ctpWi3WsSzJNxnXg4KNPuFlDq2rB6xsxhNzsmdex3M+YE5zxDGHpoZujFuoaBs5yw9YyrAxojjGNHxOaNIWgfCFujXDxWM7spsB89pTgu55Xl0slZ4aYHe6b10jeecg1LjqBqqLaOwS7CFD2nzT5fa7QGY8R7xxg8oyoi14evA1phHEeaRkIrIIVNQYYRPwijKS6EblKX/jNqqbFcVpZ0otaKWkXk6qEaJ7IYLTjUKelSIGUUWNKGnnvg5yTgxHc6aGkEVzkMO6JXtnYhnx9oDyPLXmF/y83daybvKDLRnNFqZbNKTRuLE+R4BOAw7dl/8QfYeEs7vqOc39OaEIeA5IbVPgiRIqiuMO5w7hr8bUak+94aFRoolaJKSRWnHeCQS8euK5Bzxmmjp9zVz8RArYmKwznXtwZm5LTRrA9svAtsy8JSGtuWOC2pZxC51uEQCCKebIE4juxevOLtl1/yKk68fPGK1199zX/5f/o/8/333+JdoLaEQ7Dgu09qHInDTK0FaGTpm6WglR8eHrqM1QsOR8kbNOlbUe1Ao2aN1hpbKmTpm95aaqeh+kDOBRNjHgPn04ItkFomDIHqhJpXnh4e8Bq4XE5oy5gI59MzufRg1vNyBnM8PR9Z14yq53I8diHIuvL0/j1PMbKtG5kNKcbj+4+U40bNjctyobXM+w/vuCxntEI6n2hr4vz0yHc5oblwWRdaTqyL8f7DPU/+RM2V1Hoo8ceHe+bjSk2NtWxA5fmUGEmk2ii2cTMJgxdCSbSSyV7xUjq4oSnaCq01tAHeCOi1oTZKuubkOEGtE3E7qLdTMxtcB73yuamXa5hxNUe8hmqLGEEFp57WhP9LuuH6gLp+ltvnjcR/a9+I/wb44afz+3qkNMT3RjlvmX/xCT4HP26YVD/9BlD23l3+3le7UxX53XHg/A7NUioQXTcnBRX8LvIfT+7X/8Vz/scA1x1ofyFyfYUNftgKT6fM68l/NmD9dH5fj/YQN0DE8b95E/hPf/WJHtLgE0q5Vf6P8Q3/8/IBEyONE+u6saJcUkX33VxdLhtrM1aMfYxk79jMuJgjh5k279FpB+OAc40aYk9ad8K0m2kU1suFY60owot5zxCVmgvn00paCl+Me4bbmayN88cfOJux+QDTjiEknjfPRboxuMSAmycsCFsMHC8bN0EJ+wkd9ixHx/O7j+S08mUM2DSTt075OT0c2b8dGafIRTz3Hx748MMT6fLEFJWnh3vMKsvyhGajbA6cxxdDUqFq45w2TqWyWcJy4sPTPbdvf85XX73hxc0tft7x9c//kP3LPe/e/UC6P1NyJ4q9ef0Fw+6WhrGVjuAVlJSVLYPlQhXH/vAKT6E+XSAM+FqodoLzI1YcOZ/YLh6NM8wRVUeTgF3hCX0iZyithw2XgpVOjQthYHAeDa5jm1UQGlYzXjzmQ5/4qeB97LkrzlOsYW2jzrdw9xV6eEMqjYfjifvTmW1boVrHyF+JV2q15zzBFXGeqMvG8uEjT4/fweN7pvUjMwutbeymG7xXXF5ZyplqihKREKBu5A1oiR07vIMaPLMqjsAwTWjeSGslt4xpJMaA6Ais5LAyhj3qjXkXcNuGCwCe2BxDcrwYRrxmBKWVXoiHeSDeHGhVOT4+UjgRi3I37dExcmHjsp0Y1PC1G0+nVgjpiaUWssyYH4ki+KDUTJekeI9mx1YSgjIeZkyUy3phed44vHS8erFnr0J5PnNZNsqW8Xr1I5VCu2yYCX70iFdKWnDNEZzjUowpRsZJMCkU3YjTSJFIzR0+kRtsLaAiVFu4XDZqMJwTagVxjkaHc+RqqOsZWbPzPXx3GBhjZH9zg0mhbn1zkZeNMO2YhhGHoU1YasYPI9M84qY9pVbq5UR0ndBXWmXzGamFg+9Btsvm+GG9UMioCPGqdmjZqKlAjPgQOs75Gmwaw0DwYw8ZPZ57rk6ujNPQ54BxZBonduqwUmgktpaw1tDg8BYIFdaUaaKEMCNxYKR1mWeMbFtjK5V1W1guC6lc8EEZEOr13lpKIjvDmiPUyOV8JgDRKeuSqIsx+YHdGJHYASQpCc5HRn/AY4S2UOrCevzI/TthWBZGi+xu9sSx34tdWbvvLme0BrbLgpaMq4UXhzuGr74iTZHlQ0VPgBgyONT6Zsiy4TQyu56X1y4L0ip+CJQsFOvDAVOPd924XwErjZQzzQxnPesm+tahDtL6ppsuXxSMahWPYTRaK6wVZlEqQs7GtmXSltiuEJ+qG6v66wBIKAQYJvavlDdvXvFmd2A7J54eHvjNr38DdWW+u6HhwAu1BnLNiBPiGPBOic4zD92zeX5qbLXivSPGgYpg3rFVwAWQiouBinW0dV6x2tA40kphzQXLHQjjEPwwc1pX1LXePA2e4oS2VY7nY6cA5tSlYtZ4Pl+w43qFFhnOBY6nE5tcKIBVY8TQ6jg+P7J6xV/BM1aN56cTjw+nq2PCcGo8HZ94fnpCxTGbR2vh+fjE4/mEa/1Z01oirZVl3fBXJH1TA6ecH89kSRS0b8Sp5LaQqWQVptlxmCIeY13PFDPWqkxOKeYIvsMwOma+0gxau3qHEERaD65u18ao9uiBLsVzqHSvqKnvmyVr2HXgp+26jaL/W7kWz2qN/902X0mOrn8tsT7wb/A/e6WfIyZ/Ov9hHBHh/tz4xWX7ETh3bao/H+vghz8b/Ie7u5Hcs61/5/O3Nkv9WdP14ergvFT++Hb6i//i8XzdKl07t08epk/5PKXxL3975r//ZketPTDy0/ldueY/nf86TrtSh66uOHH8j7+54T/9y9z1nlcjbe/OFWziflnxdeEcBpbTBVrjeFxpovjVczmdqClTTTnef+ByWcjWWC7P1DXxfDkiHwyNkUt5ZrmcoDSenxyXsrDVxOV0oaWV9fEDH4MiQck1sz4+0JbGw7v3XM4T4isPDx9o28rzwwNqiWFUPj59IJ1OOMv88C5wTguprlweH2jnhXvApPtKlpxYLs+ky8b7d+94Op0pdaOcToQY2M87xt3MshVq64neU+hhii1OtLQyzTf42WFOefHmS14OB159/ZZ5HHnMGZzn5u4l/uGB8nzmu1//Jdt64fsx4ucDd69v+ernP+fv/b2/z3p44suvvmR3d8du12V+5y0xxA7lzTnTas8XsaZkp5TxhtyeccGj/pZwXpC6sHz4FZ5dl09sgo8z8zSgGq4PkC6fVSeU0tDgqWZ9+mlGCNcwWj90IpMXnBilrOiy4LUDDWrZOgFODB8nqFfS0fSaenvA3b5kE+XxeOLxtLCmvhb3reOUi0KzQvCKu8pmUik8PD/iTid4+sD++IA/3uNTZnDdE6cYgsPE9ebHwMsAeHATdYDmG6MUhiHSaFhunbBHI/gRRkfLfTo+IBAD1WqfLufGPDr2u4GGZ7WFXCqjeOIQaTnTqiJ+IE7dqyFBSdvG+bjRtm5AVa08LxcsVMJhIt7eUHFc3IxsCz4nnKuMTWCpmFbEwbgTSh0RqbStEH1kvPPkkiilEGvD4ajBIUA6HjmXhKSNIJ0UZa1Sr9lM425AnMNFI5fGNASchd6Mp41BlcFH4mGkjJVUjLxmECUeHE0da8ndaF2VeRwxSdQGVqVPxxFaMZ4+PjBqZRcaQ/RE2SF4hIpaoVJw6jAxrK2UHPCldoiDCMM4EM0YvTG4jdwKTTZqzv0RU4z5ZsKeeyFel4wXZYoTS0qU7UI+CjEIs8KqQqD71uYhMk6BidAx8CUR1DNPA1nuaNuKuYYPStOJedwT1aFWsdDQtFBrJqXGWM69ANaAC1eKVgw4hFELXvqEnXWlpYSXgo8dYDEPgeBHBoWcMutyJpvn5vaAOwhshbqcMUu4OPVNjlVqKp3qFxzmh05htMpYC54Lz+fMxTJtXTmXAbPK6F8Sgl7zjHwn1V1z74rBadkgnHmxm4mHA9jPqebIl/suK/MO2U5YyajzDNpIF6Ocz9R1Q/Y7WvFI6yAOrCIacC5g1qEerSYomVQrhYpOPZtK1UA98km6Z2BWMOvhsP3ZU3tmVVXWLbOsmdYSPh46PbEWai6I92wm5Nwb8BtRvCl53dhS5f/xL/4V9+dHXtzcIEHR1hA/YnlDpRHHkXncsYsRMWVS45wzLUR2cUZyzwwTumTZC4iPmHZfndC63DVE7l6+4FQ2gg+UK/hGWsWuUJ3D0EswEekeOu9xroC0vlEbJ0ZV6pUWG3RAzWhaMe2vINIhFI3K6Ae0FFyNfauiHaLhaqOURpGeeyjWG4MWBVcqrUHQAHiCGMmMVgURRXQkqO8qtdpf1ybW4yeAoWnfQvvCIEK2GdNeP7y4FV4d9oQYkdzpmKFJH4hpRKwHSLdaul/USb8Gru+7ilJFrs+Wa8ki/jPAzGlApWKftlHXjSsUXAy0mnsIPT17ykwozkGe+jNC6XI8cX0oLI7/4Vdjz0/76fzeH+eVrUEU4y9/uFyldn+zufhExbvWsCL8g9vxl1uFf+uepUGM2gRnreOLW+UP3+5/wa/u+ZxIa9a7Nnz/vfau7l/+5QP/9B+9RZ30Net1w2TSX/zfJT33p/Pv5jQAUbzVT2Un//DlDvQd2EhHa9ar1LKbu3+9VL5Ynjmr0UzxUSlb4nIsyOo5lUR0CkU4nZee4dRap2y1xnFdWNKGEMh2oawZM+PpckLXM2vrWFqtwlpWPn54R3PapQ1bxkrj8fkBTk+Yr6R1YXBdsrCuR4ZBeM5n1Lo2++npntPyiIqRt42Wa9eqp9Tzn6SR1w2Vyvn8wPH8hLXeGL14+Yo47fBDxNbC6IXb3cjGipWKT6Wb4oMjSEQ18rO3r/ji9Rvc6Dhulbxd2M8zL29f0bYKeeP+++94uP/IfPcSP8z8rPyc13/4c/7hn/9D0ttH3r68Y2uOqnC+JOJwwd3safQARNHAft6z5kxqwrkZgYHD/IqJFV0XWirw+Nc42SOyp8qOXDoqPbqAa/V6H7muqQUcQrZMLhWVKyrcu6tETXvQJSApUZaFYBWkduKaFVoLnQcSAuIidf8Sv9+zysDD8cL984ltK1jp9wNrCfGeeA0NFCu0XFmXhfV8Yb3/Dh4/wuMHDnll2FZw2il72SPWyKUTzJSJOIDWBpa5mSO5Ga1VhpYYRGgxsrWMFesKDK8M84AmpW71mk9kHUBQM6tZ36qpx5wi1XWUvVQoGYfhnce7gIuRIpm1FpblzHpKOD/gap+WLlqxVIjmGecbZDqwpIJ0xxau9VwcVwuhLWAOHQKbCUgPdN0NOyw0yiaULRBSRURREczRBxK14c1wXntR0gyRjItXDLaLtJYp24YMggXHJp1bsNlGrP0+4L0nrRvBWd8WqqM0o1J6yH2pjPMIEqm1MQ6OMQZKNZZ1I60Zp5kyj+zmgXEeaVwfFzmTU2IYh04x00rLiXzeAKNeg2DVuv+j1oazDtGgNsrWqNXQsEOHRmyFZamEAaZ5wMXK+XnDb4kooRd1o8LQaY7zPDHEQNvOtAv9exo8LhgHt0OmAFfJbHGeMHSDu3cRUUMUcnHUc6amShNDfMTHQHVdojwT0HwkiDA6oWi7FuNC8BEfZ27mmTCMaGs8PdzTUqEWgZvIOO+o7UjZNmKD5pQioedIkXANfHRsGlhbRqgEEaIKu3JBz/36zVU4kigBDjcviWFg8B7xCUn9uW7SOOWKnc6gxu3uhvnuJcl6+Oi2npGy4VpCRShmSO73yHZ8Ynt8YLjZ451QxFGrkdcVWxM+7qgoNeX+HtfS6XZUsMh1AYBd8xxN9HO+32ergch1CGyUUjivGy1VdAjsx4GIsWwVs9IlZa1vtkUbN7s9Wj0/3L/n/t0j//qXf8WSMq92E34YwQpaC2qV4j1hdyCGgbpVqhotbZQqeB948/qOe4OPz0emoQeTV09/vl2pjsF5xEdGr2zZ2B0OSOkDC1OHNygUpDXGMGIIVirFF5xzuAhNpL/P1q7hxoaYMYi75mbZdQPX8BIx65RAD2jLYCPD0EmSnza1Zr1J89rzzHKtmHfM2p+tNEg1oL43TFxDgPtQ3PeMqJw4bRmkEYeIxyOlMhl43/OdpI0kFwgivL0ZuTvcMg+O6rX7YRuo9Sy7HmPhCb5035ujh1U3Iaqy5S73M2s/1iyScS5QtTfQ1nUOPfNOFJPu7bRaegCy8wTxn71Pv1omqFc/0qdh8Cdo2dD407s9oNfB6L/T8uun82/h9PK08ou/uv8xVJhrT/KpvWhdVo/Cn3x5819t2Rji3633+NsleyoY9DRsg+Adf/9nN/+Cf3btxJHrquhv5PJYv/h+9e2RegU//L/HLf205fz9OIpSr+GAgtLEiKowLrBM9PFTAd+zlggz/3z6gv8RJ2K5TpTV0bzggO3KvZ/9HnylUUlO0NaLH4tCdZ2a5a6Et2lwJCpN+5RulC75KtoorWGt4pxhrRF9QEYl1cwgkZz7NM1rJIhnzZlcCk48wzxCNgzBW6OhiHriEK4eHaNRMYW9j1hUghfOtaK1o7VbU4rBZtcBlA/gA+J6WF4zpVy3rxdVhgZ5zVTxWDJ0HnH5wjAEwjxyCV2m5l3ARHh+uifKmSc38MWLL/jzP/gj6s8KGgIpFe7v78mpcbosMAw4K+QKu10k+p51tZ17cO8lHojTyHj+jlozphBLweozddrj9jv8vEM00MzhHDTrRuVOReySoFoqreYOCBCHE0f7tFn0vk/KS6atl759dBEfDWmdIGjzHva3WNwh08SpKk/PF46XE9vascFBOvFOQyeZiVPMlMtlY316ID98QC8XpocfOD/e054faa6R7NLRs/Vq+hdHSisLDpXGLoF3FaQg4okayG3FUiY7TxEwP6IYzTkajclF/ACZ0MOO00athvMRT0VCYGs/ho7GGMgmlO3C3TgSo2dwM1WMY+7DoyEo4RAp60qoyjBGbm7u0KjgBLvq9ccwUJ0n+BFJCXPCEAXvPHhHqq1vMuNI8I5h2HPKG2jlxYuZUIyUEqwrq1eGphxEOno/LQTbmNw108Qgt741dGJ4M6wYbexFi5/D/4u9f/m1bdvSO6Ffa/0xxphzrbX3Pq97I25EZDrsdBrbpFHaJhFKISCVIAElUlAAIVKAKFCiDjUK/BUpZS0lCilBSjwkCiRIEDhtA2k74jrCj3DcR9x7Xnvvtdacc4zRe2+NQhtrn2tcuHFTNj4pnX4L59x99l57rjXH7L231r7v9wX449owcc7qlDyBJjwnrntjNSfPCc/CSmPbBqfzgtaJOgW293a94trJOTKrsjmy3VA6uWYsJ0wnNEVH25uhMkVejgdYxFXIS2aXwa6Qxs4sgpxOeKpcLysbA7ldKTSmZaKkQl7umb1x0jum+YnchJqclmGeCz7f4znkdc/7iq9XqitDC2ZXnvYV1cZ5OZE4YaxAiiItCTY6MizAGW1wKiEhFT2Bd4o61JlUhSrKsIornJaZOVXW24Vt25mniXo6c767AxXWy4VWE36a6EPYPX4WZZ4x3yl0LhQkF87zwmlxrDe8ZAZQ2pVm8f5ep0RPEzJXJm7k6+fou8FcDG8de/MJWWdySeRcaL2zDie70FrjettIukKG+dUrEo38/mv8+WtcJ3pq0RgZA3enXR+5fvU58yevWe7uSRJTrse3b3l6uvD6018jTzP7usZ7iyEaBvpSShABfaDEhCJ4eEHgFG+gBUfxvtHaRrdBawPBaW3QfCdLyOHEAyHePCSRuwtzyfgYPD9e+NnnP+f97YZqePFMQwYsDmjmXDPL6cxUKw0jjTg35pLQuxP3SyXlGpl0Wbm1jSTQ3bCkvH54YJkmRCV8Wpo4nU7k3uMulAvqYN7wEfvfGJ1s4Y1SFZSQtKak2GiHp/KYro2OuEDSkBsqcUa++HJMcTPmbEiKTKJ8NMR8BHlTVSMQOBk2iMnfGCyu7MMYKdE1gpU1Z3Y36M5cEvt1pbNSJ+HhvMQz0+O9cI2/Y2GiSaeZ89F5JqfIWdQO3YUyjkLGGkL4Zj3NJO9HiPFADkJiztGAdxdwi2mTShTP4qgWQpBH5MTJoZZQQSVHHhdOdyNrfK2/dpvDq4SBxqz5QzbPeed8qKBcfkWd1nfrn8uqydhH4oc/egKxIxg2fTNlepHkoWDGn/nN17+rdKL8+ZMXTL/cszSMag4lfcDr/pnvnX8flR9i/DkOws2HB+7FSOXKT75+BqJT8IuvKRHSne/QD9+CNQ72fIrytbqzD/i3l86/e7MPpDzgQzLy/3l5zb/BmfPutCT0Ucm5UdJMSqGHnizRMjAaRZ3kekh1nJEMHaBUEhunuRw5SkLuBqNTtbChjHbDzEjTBDoiq6UIl3Wj1ErrhXPO2O7UFMbblgZFjlycrJgnkMhDOpUpppkWoYnug5GgZsVzIo1BzhYZUFKYphM5Z/IYFBvkXMLwvBXuRCJPKitJN1wnZl3IWenJmXIheyN7ouQ5zN4iqCSKCl0H1cM38tXXX/P2Z1/wG2/uuHv1ms0HrhemecJxtrbj60bBKYeZ1ZPBSIepOTNSZpBo+xVpN0qtuDbstoZB/bywnGZUHOsjgj614N5BY58REcx66HnTyyQ4DifUD6SrhAylt5gYTzOUBUkzenpA715hp3t0WthMePf8zOPTe0ZrZIcmhe4DphNDO8mcYo6MRnt+5vrVl+jbz5n3C/L+C5be6O0KblxtIKshqeHLIR8bzmpK8saUDM0D7IbkBXLkd+Gd21C8CkUmUurRJEglcqZyIeeQwvhtj07v+UQfg3yeseHoOIzEkklZkamQSqXUhSTK6J2SQl5lHuGkAogZ0zxxfzoFgj/D3o3UjDRDn884xuX6FKCDA5AxUHrvkCCnwjxVdEroMLJDRVnOlToVPKdoJjSBooxU6LpTtokpO1WETufajLWDYmgGmc/IvKApQpfZdvLmAeRNmfPdxLqFr2RWZ7BBE8QKOWcU5zRXqCcoRms7mDNLQkr4XEvJ5CxI8ig0iH3EVaDv+A6pQnenJGd7yd2xCOFtoiG3lESZzjQGfR3R7e8bDdjSRH0IeqT1xlIrD+fC/rShPphTQaYJKwsblf16o99WbB9YvyF1jsvz3kmlkggKo3pCNCMlJLDJDB3GsMFkBMq8KiNNeAdJynKoeoY5PSW2HvvJ+TQxp8SttgAEnGbKMgGwX65oqpzO91RzyjSxYVgtuG8sesfuIKKUOjGlgfTIeuLwe4xR6D0ChUsq1FNMQe9u75mvQv980PbGJmD2itPygC5C9swpC66Zvt64Pd0iWm8u5PsT6fWnzAcJdLNjwmNbBFG3jbau7O8f6bcNO79GxWjmPD8/88VPf0KuM9P9a/q2E5lbRtLEtESmWS2C9jD5iwqIhlwNi3ODhHtjG4a3QUPZzZlzoq+D1hruLVDz7qiOeFYSpGUJKVlbPwRYnh7uaVvinAo5p9jzPEXIqUxUrdhwtr3T9/dMc+VUKqKZpWZ2i/dr750qM7kIRUCy8uruTJ1PMELabltjKpV8vsPx8ODsnaYTgpLobKpkz0y5HlRSgXVjngq7F8x6yGC1RA4VFu5SATEnD8clikv3EQ4dCZlRToBJTK5nwPpRrMVxnqYSU17AU4lGpcLtkDgPlFMauAuaSsROdIMJptOJ1HckKUUlsq5kMOeZbTRkb8w1IzWH3BYLWBCR7TcjoTISDp9ZFC7Z20F+VqAhkg4CHgcBz+NnYI4dnjZEQ/xioBqN/M5gyimKxuYMUVDlf7+dD69SnAtwRKSI8r94AOuG5USR7wqlb/067qS9GT96d+WDdAG+gc7JUZu4gcrf/s3P5j86JfmVvUC/tFiqST9UNQlhuPEv/6lXPwXv+DG6FP0FuMNRoSfhP/ziFvlMpwIGzQ4bjENW8F8J3Pfd+meyksZEqDtFIufG2s6/9S98xr/7tseUUA/9rhyjzfn7fKT/kDJnRoa1O2NNnHKFlKPDJXCWxDhu4WLOOAg3qB9Y6sTKzJIS/diQy/AQdw6YDPopB5bZBZ+EnpWkxnI6k0yZ3Mks5NnJrgycfjyO3ULWIOZxEIvQEfIxQcnHWL67kY6UexFhsXimcyrcne5ZTidO5xPr2LC+4s149XCPDBBiItW98TDf88n3PuF8d6KkRLfQd09TYXlvsBubZAo7swqbJnoSvGb2decPf/SPGOqcP/mMh0/PzGmi5kZOwjxPKNHF9gyXy2Pk4KREozIxaLdO85X99swpBRHItVByJxeFu0qqiqaMujFywfug5MiWMEnMKjzvnR2jCkeH7tCMk6gFvDu+G5oFGwlvwHzClwfq/cfo3QO7JLbbxpePF9ZtZ2+Ok+k5NrIsYfrVnBkdeH7i8tUT27s/Ri8/pd6eOOdBfaisN+XLXilZ8fdXNjb2zVGHnj0unvsKtyf2JGxzJqkxm/D87pn7KtTTA5sPlDvGbQcZTK9foaPRrbOta8gbpSC1MNeJ59vGc7vhduLVUulibI8XzlPF789MD6cjOHJH3ZjniaRzZJQBre3k84yPgbbB8/5MScZSF9w623hiskRKyibgeWHYjcvRWdeS6SMKm8ennX3rcFqxyyBb593ze4Y+UEqlvj7zusPl3SNDnayK1hPCTlk30lIp53vybpwVLtcbJhun5Z7Tq1dISqxvv+ax3zjf3VGwA9oQeT6bDXYbiBSut411v3KeF+p8YteE95W1OzODXCpZBjoSy6zkMqGaSWNl2M6QBfONVGt8xsfO7fIMdSKViZmddV2ZrJCnO7wWuitFoR5kvt5OVN1BF5o94mlgkpnPibt8Rkis1wz2HP6nySFnHi+dp6/f0vcbqDCRUM3s20YXYT7XQD+c7pm8U6dKlcbNQQjoiXvhfP8Je78i1rHLjZSd85IYfZDHxvo4kLt78lxhg4FxE2ee77lbGvseBfl+fY/ozHz/wKf3r3loN65PN+7PhbukPG2NYUablbv5npMoizT82nAdVCmk88K9vOK6bTytl/AklkKuQt+NuZ455cTt6Wv6nPHPne3pNfLRrzF//yPSPIHMjHUjSUKzM3rji2fj2YQ3S2I+vyJ9v9Lff8Xt6StsDGbvtHOhurA+PrJdH3nQ75H0RJp3qk68f3zPm8uNTubuvHC5riSF+VUl5ZllmQKCoHvcMwTUD2O/ZNZuZI0p7yJX3j0+se7OVEuobHTniy/fYWYsNXPKmd5BaybXic9K4bk7cr3y5uOPufv4I16/ecO7n39Jlw4eki4XZ86FWxts7595ePWatXXa9cbH02uetp3700I3QBLT3Zn2/pHQ/Xb20VlSZu+dRRI1Z263G6YBokg46oPrULIWlhywiGHCpOWQG47w7xGACTtY6Fk1zl4aQ4XkEcoqAkjsdXoQ+FwExakpiodsAokP6G3xowF2KIbcYGhCU0UO6dLoneTO4AXQItEYckVwptMEJSZWZkqxgSVlH53iMelW7VQ8fIb9RssFz8qkSreE+Yi4gsDZgWs08DQBGdPgKqrnaGoqiB8ZXBw5S+gh5bMo1jymbSWNyOobHij2YWitFDcuu/DXbhMfJkmucWm2UE78V793JiWl2U4+QtC/W9/mZWBCTfA7XzzHe/pB5XbIK19qEgAR/Ut/5uM/XCVx+hXhCX8ict4ghkf1+BCeZuUvLOXHf2fYX/zwouCFBsGh2+PHvfPF485vngomUD4Y9OIf3Y8JwHfrn9vah1OTIFpQja7vPFf+3OsOaQevv/DgHZh4zzzXe35trPTkkWTfIBVFco2DQdKhM3eS2JGpERpo5cB1enSb8kFjG+qoQnXFklLdaSnHyWDgKZHFMYnwObHoFIkNigvZI3NBJTpNYboOb1y22FzzQcYp6QWHb2QzimSGd4CQ6CGUVHh1f+J8NyE5oAOiyuk0s6SBeWGQyAJLnvjk/g0fv3qg5Yz1LbJBUPBELRN3D/dcnh/R26CJQZaYTJhwxXj39J79p39M/vIdf85+i88++4w6l8OQX0AEt07fndUi0HSeQOeJok7fO77upENCSDa8n7Cs2N6R5xs+N2SaEE/oiADRrMKwQ3bIiAnyMFTSh8spklBJmAmj7/hupD3Fa5vusYePyXf3yHxiE+HpuvF4ufL+toFFqKhI5DVpyWSNLKex3divDX//jvHFz5gun3P2GypG2VaW1ElTpT88YN2hdCqFXow2g4yCJKPaTpljardavP+oMFen7YM2OmkRUhW2Q9KS+gats1vjtm9sB9K4SEhGa0kslkg49I1qK5oNEyePET5ON5Iqo1RSqSigKchhooKzAZ0pxfRKEYZmTDrZO73HzWeMgSyJcr4DMkMSHUGXgg5DRgvZ827s68beBy0r3nembpCgTiemObwajEHHKUWY54VcJ1JOpAw9p5BvLQvTacbWhtIRgSLxefOkaBVaPyF9/QCMyjnzqlZSG9SScVV0maFWKkIaDW07kxlFnUkNtzi8LBUMpdnA+4ZLo1NIeVDqhMwFMzih1F4gnVmmgudKt2A1vvgecxJ0mekOPk4YjWwbaVvpge6gtVvIGkoOyWZrpGHcT5lNZqx7TI+Go8NwAt6iSag146mwF8H3ET44Qj7pCKaKp2N6XQQpwqKJfTPAKWOHfcWnM5ISNUPOIWlNzdiPzrkZaA7ZEb2gtfJwL5xr4mkfZOlM84RmpapSJfLRLBmj7TFxl4EYnHOFtJFpGEKSE0kVkRvCzlwMaxfaVVm7QarcpkS5C4CNT5leCs2MNjo69gApyIClkqcZff0pp1LoZUIuF2S9QdmRPmjXjXXbON3NFKmc7xdSXujeIwwXKDlz3VZ02zjdNcwKNgbDIWlkKMXEP7rBNUXWX5bOzTmKgkFrRk0RaTAbxzNvbGmQD2KnujNyRm3ANFFnmBDa979PBZ6eL+z9GZcUe6UbasbYGtfnK+cSaoBcKiIZSTHTmHOKOISSIgsImGom1wwGW3OwjW0PL66kQ1pnEQyMZprB8Aj1jTlRhKwisadEvpMj6AH0CjKdYsfl/mheSworhsfZmgCXCFB2UdyDZFskPE6egiIZZ7PG3nYUQSqKvMjV3aI5Z4ZJIkvICocqRRXRQtbKJgoyUE2UFOfy6PYB6W3x4nAJmZzjZEmYBMAGEczizijH3zfcwgd7FDRyeNaSxFlvIqiGd0ss6HiOhndTNZRzSlDzxHEpZAlf01svsL/cZY4JxIesycFfeHNiNZhz/gXS83frW7s0yIU//eLCj9r45r10gBE1yWELQpW/tJQ/WirMSX7l9/ZPVCwdcMUjJC6xTIl/6fXpH/ydy/7Nb3rxKyUNaZcZuPIPf3zh+5+dKceoFL6h4aXvnsR/7kv9qMxVGOgHaeRv3lWQd2AvVJgoNmLnmvlH6RW/rpFVUsXw0km5oKXEho2iDspOOKOcnEs0cMziV6SQGRQii0JSUFJlRFGDxVRr4EB0ylRieiTuaIYs4cVQH6RooRE8IkNTaOAVw1NGDkJTPuhvLo6RqcNJB756AFlySAklkUtmmTKrDUaDpVZ0ymQGbkoRJ1vk8Xzy8Rum8xlrO48GvQ/qCGqRpMzpPHF3Kmw9MyQoXbvH4UFutK3z+PzMvn7NZ5+84tXr18x3M5oKJGX0xhhBlerD8TGYpomqTgOue+Oj9UruG1qMZgWVghaj78/w/hG/+wg/ewQ/joZrmIiBg1jZscMUzAicb1YNuWFKMDq+bWQ3cpkYeUHOH1FefcJYTmx98HS98e555fm2Hs8AZC0MFbQGLjaeu8HbfaO9+xL58mvS0+ec+jN3eQO5kW2PUNcipFevWG8bwyCL0ayxFphWx/Mg98Y0xyX5uu2QJnReIl9o/5r1+T2aTtiScV8xM54vTyy9Yymxts5mA8UYLX8guDWvpDFI1pFUyXNnmDBuLWSUSUmaSDWTk4anJVJbQEMigzrhM67IMaWV1PEC3gUZErKheaaeTpiX8GIAo63IUIoIBcesIcPY3Glj56vbI4tm5iTULEwp5KJsAzHnfHcXk7DjZ+7NKcuJVKOp4W2wvb/S+6CnjpMZfTtgFhOlZiSdqduAfWeaF+blxNlBzbj0jXx/T7k7s3pC246vNxYGSymM/cL2FFkwucQ0QfvK6DutWxSYOXM+v4bS2PaOWGU5z6RppttEJsV73nfMOtJ2EobUCe/KGIpS6O5s1yu2jcDs937k9ICOjTSUyZW6TMgSxvqnp6/Q6Rz7jFjsQzVhk9LNmbLh1xt2CzmQmZOK4gl6C1RySiWmVKI4DZVBs0H60GXMAZbQeD58D69PBI/OcHzdPjoyCZUIIq40qjj5NLPbTuo3CiF1IhneYbQOHTztlDQxUyK3TARfb8zzGV9vYFHcZhXaaOTrha5fc5mU6h3JiWm5Z1agxQVZdGb0xuMtfJt3pxPz3St0quRUWOUtmnNkXl1utEtnu16Yz3ek4WiaSHmh9Z2KsvaQbD5eL2zXznglNOsMG6jvoJWSEiKZ0dfY11OOn1XOYdRHqV0CHnIWtMyId2620wlP6VQrScKz0LeN3uPuMZUjLy6/4exO339C60/46CQDTQUZjb5vfPX4hM4LH3/6KdM0wyAADYTMK5eJnG7sTsgEs5DmCU8T1jZ6D0jNEKek8LaaAymBQNeCZkjDQqRDxs2OiU8UGYHTOVDdEpf/Y1v5oAgRIgVTJJPwDzCM2GSU4TmK6cPXM1BUNKbGHl6g7CAS3i07qHtmTsFiLwXK4RXKJVG9QK6kMqGWgEbWTCoCyWj9GlOxNAfERxUjnvcInWi4eFDvTELlb45Z+K6SHj9rN5CCiR1WjpgaxE1FMNcDMRaFtYiSNb43kZiMJRE6mSRGI/HDfQYq32DDf2EtxvcWYaRo+pt+51j6T8MawB/++BFaP3xKL/K7fIAd+AAo+wsf3f0w13xMKP9pAx6OVRWsh++kifJnPjv9XX789kAbHX/xy/jrCAdD4Pd//J5/7V/5BC8vSNDoBADf5S99C1bOmZdQAcforeFpYkrwV+fOf3QRDjH+UeUOSIX/wO/5qzyiopSU6WknaeS1ZDymMOjRMRyY6SE1iKmT8RIeN45uLcdYfHwIlUtiB93EGUKgq1F09Oh+JRCPrVLQ8Fkcv19c6Abl6Nu55ijgyYgYooc8sEUHjUOG5ziiiSQRwCmuQRoyKKWQ787QG9v6jDGY3HBPlFKQGobkQWSEjN55XHeWaaIdJlxVjUwjKYhkphSyivk8kYvx+rNPERFevX6AGpcHPbq95tBsYG64xwTEJOQJzRynU/y4vJUZG8dUKFfYLozRvjls8Q9oVtdvpC82oPf+gVCFHdr2WlBg7APfG54rvH5DOr0hn+8ZZeK2bjyuK++ebuwtyEtDjCqJKSeGCuSCmXG9rnC7kN9+AT/7Q+S2MafBSRp5u2HrDR/KbjsNodzN7D1hS2ZtN8yFmibGYqwOu92oNXNeJnK9oLUwl8I2BsubV5RZaNlZ24U5dbi/D+rd9Yk+hO4VVweJTjAquAuvTqegoI0ROnwlssF6Ax80q6QknFNFs3CTHP6m1tD1ihIyv33OQaQi8KVWZsiKyUryoOTJBkKLiVQXukKnkrOgujOlhPcJQ8gdNmt036k5sySlmNP7oNnObQ0D/uSw9ZlmG70Zt+6kbQ9pZ87MuTIqrCJ0yfipIDMxxQC8FEYXSob7k1FrhqTc1pVJJdQNfcNvwlRnTrXQxUi9MdR52o3RoZuQDEgjJqTdEISenA4syXk1nVAdWM2MttOLo8kpMkjJqCmACSMvdBdaqsxJqf0e0YavN1JvLAWWpOzTFPlNbtRUmaaCDItnM0GZJqbpE3qu9OvKeP8lKSekKJNttD2okOl6g63TXWlAV2XqYOtGIoqVgSHThM6JpJlkO7bvQdwzyLsx9s7oO7ptUcwuGS8bbc+kPDGp4iUyoW4OeT6xXC8kEk/7ThoDr4V2+B7JlZEy2QU0UOILiZskcqo071QGVp2kSsnQt50ug2QbRXfy5zfa+694ev+e/v3f4PzmI5ZTgb1jlvFbNGdu145Yws7CfZ2ZXn8EtfL+fUIV1BVrRn+8sb9uqAewZVqCdtd94OuVh7uPmXNibI3HdxdO5zvcGiqGp06pElOhVJBDOr23gaY4L5Zpwt14XDupJEqt5CEMC/naMlUeTid8bzy9v7KPzs5AphqXJyDnSpnroXZJ7N6Bl8lMQC5ul2c+Hh8xT4WksDeQNiJn6pjMTLUio9NMYcrovDDlTBmDrW201tCcQCOsV/nG29QkUXFc4tIvbnB4HPvRcy5HEWMSjUcHUjBDSSZ4SnEPFCdaikcB5Y67BnK9aEzOZESDUUIJYS6oh0w8zsu4vqkImynF4u+xvQfoWIBc8NTxFPI8zYncGl5SfG4sqHrOGuexKJnCpJmqSrdOtx4qE0mHEunYD+kHJTlcSKqKHN+tEt6NAGFuqJRDJh+eLRBc5ENlIx+uo4q7ULNivSOi/B+fZj58Qy/TBxKI8N9/Bc0TBbgOOKXjv323vrVrWFxL/95PLhzmt3hW7fAowVGjxD9/+7Pl75rAGE7+/6XO/ZL1y3OWfgHvrRrN/qyJP/vrr3+Xv/njF+HsP16k2culdfAPfvI+cgiOr/EdLvzbt9roFC1kFDdHSmiR/yefZv6j6zHh8ReNb2xK/7BNpBqUqITRSolw0xRJ7YzDJ+QpNvssDM9BRXTAFJNMKULp0XlKh177sLxhWo7iOwrsIh01YYgiOchbKUA9uArpwJK6O2pQklJIEeSq6TC2WlyIiW7lsA4GWQomg6yRBYGHJKDh3PZOE2UumTwXrpcbftWDwONoTqRTpTPwtWHEFEZS5tovZM3cbivvnm/0tZG1IqmiCFUztz6o05nzXeZf/NN/mjefvEIVuhjNoFpH3UNyUBLSE8MPa+sYZKK4K6mBN1obkA2VlWFLfP8pkUpBpnLo3Q1Px97iQVuaknDdOmMMioBqTEuCnnSoEjyM9swnmBfm1x9xM7hsg+fbztPzSts6qASd0FsQBEtiUnAbPK07t6/eoZe3nL/4Mfu7L6g5UZZE6c64bti+UnyiycbqhdlCWkRWxnVHPCOjI2Vm3zrXkalWeZMnHuaMZcFG+Lse7l+T7+Bxu7A/b6gq8zIjU4IpMx43bHumpMwyz5RayFkZbedVvkeqwtoY60bzgSwL2jOpN1o3Zo6iXCeyJnZx/CDUkVqIXSyxty2ojlrC26cVKQaEt3PsIPsNT53hCdeKl0JPRs1Krok0F3QpmGX224X16S13eWLOwmSdse60dccuh9fFBPqNfb+xrs5G5JycS8LvTuTpoEZaou9X0jyh80yWRBoXulfyGMxT4bxMFA1/CrednuBeMust0NJMhry6p6SM7ca2b1yeN7INSo6pRjIP72qqFM1sGN2VaiuiD9QlgzrXi/HcrtxNBVGhlhpNFFeGJW6Wggp5fwr5Dit9DGZNnO7vMAIH/WxG1kqdT+Si9H0njR2XI+fo9Sd0z/T0yNifUR30bqTrFRk7z+091ZUkwjqE6xhs2XAtSLsgIz4fYwxcJrROaMmksSHbTi53iMSz4I/PeN9xz3SHgrJuhuuOpqBbDhG2HLKyZTlDH/ilU7eQJ40ppL9SZpKlICf6YGgD30mamSWhuYSn0nbmqSCSEIX1usU0G6GmjXN75NLh8vYrVhHkfMdpvmMqiTGEtMys68reG7bdAkaQhDrP1HlhJiRgWxLYjevjhfr0zOn+FalG87T3gdPZ+s7ePyLpzNALl9uFOs0xUdBB7ok+PHKqUiJJjolKd8bolFyRpOQpo1wYCPm4LLkPSkmczzOvzwvP7zp9f2bblVad5FMUEhZwgCSQpwVuTwyP4rkbuHX2badpEDpzzgyLYjiNkPqhkV02F8U14STqPDGXipYJvW30EWdHVg9ZuIeEOyUl5Yh2LQImxxTQnSxOk5cssJCdZr4h2PmBU5fjfxx3wAgVj6agEJJ3R5ERE+1xqDLiV2P6so9oBhYJ+lwiZNgDJ1tMoZJDkms0N1yPzCtA4/OgGs0Mffn/h4d1EPcANMA06HyI3zmk5CP66gSVT7CQH6aYarlEHlIWjekYARga5iQ9AEWETHxIi+IQAr4DH4rGPl7AD4fcOTn/3mWOv4t8FEvHhcSF/8ZH+QBIWAQuf1cofeuXWEwo/+CPn/gG5MA3HqWXgNpIO+a3f+3VD0WCjvyrrl9aLIUpPrrRqoK4U8X5079+/n00/ZDhf+6DuPMFJf5S2any+19e2E1YfuFrDvw7Cd63aaWQBpkDpcbbp8p/5bdewT9cCQEwxHvMUcDc85RnXudOJlF0oCqR2YEzrAEjuqwZ0IQMPbTSMX7vHgdv8hilW4qvrRrPTuV49nBUPYqhlFALMmNOOchUWBRhmtA+cArqI5C66eDuSxwkw0I9nw49M1WQEV2oWaCl48kchh2XoNvlxpCMZielDBrFR8kFRmM+nXg4n5CUWddb5KyoksQY7mzrM8/Pz1yeV6zBTAqJoMA+OilnXr1+zfn+zEenyvnhzPV6xcbgeW+cCH9MTYXTNLOtg0u/YRydlbaHfMGE7f3XrD/9A86nzvn8Cf6gSC64JmQ5xaWThJhhWoHArA83zAQfg97CA5GTIJoxF9IwJCe0TkGC04zWhec2eNw6T9cb29ZQ60wZhiRcEw/zRNUIKd22HduvjMdneP8F5d2XyO2ZIoMsg3Td2feOj4QDRTbSfGaWTLptaLeYcC330AfNOly+ppgyidH2nXfvjfs5cX7zijwHpEPYaX2laBQVGOi2xfk8TdydOkJBtSB1QctEylAnZR8Du+2UlJkfXpNG5+rKPjZOuXCXjKLAaLDHxDKJYrrh1VEpZKn0EllEzTuMTtaZ2RvmzkgFm4x+7Is5KyKJmmOimDS8oqkoeShWHDv8OaPGs6RlwemMNeSCLI2SnWmpVDay9PgMpYnpbmHKieV0Jj50G5lBdcE0U9zJDDQXlr7jszKXeN1bi8bHUuJj1ceGaCWJs23w+HXk6GgfiO0h19REVmepiZTLQQnrrK2TJ6doZkqRzbO1K1OOxoTnBa+FITVkoCg+bljv7H2w7zvv+xOPa2Mqzn7bmJYZtp22XrmrmVqmyGTxzuV5o287mUStDr6zb4p36PvKKJk0TfS1s+0rkqEckxshoRqNF5tnSkn44VtTSSQNn1r1CFhdTg/0vH/4M5oIbHnvWMr46FCmsKnIQNS47c8ML0idI3C2Kt0zRod5gd6JGATnlBOpZNgaPoJAuHcnYQw1pO/H5LgEgt4GOWe8aFzq+6C4kaY7unVaN9b3X7P+/Edoe83pdGaeZ3qaSSrsu7L3zr5eeSsDs5kpJc6vXkNKyP7A+vjI7XalvHtHXRaWOqHS2K9GkiiC+9apuZCkRBabjQ+Wgm6D0VZGnSIoVxPFjdWNfdvx0RgOg/DfrbthLUKKh4f39jQvTPPCVm6QlOfrFdWJh6RADuiPCmWeefX6gR+9/QngMJSCRmBpjddqI8J3ZdgR0SKYKH0Y20GVG5q4WxaWZYKSqRp6cnFlKZmmGfUgsZKUksshQQe8oy83MAM/ojPEE2jws5LkwJeLHgOQELJl5wiiDfn04PAhOagJ3Q3V8EeG/K0cUryY5KTkHyZ3WfSQzgtViEmUWXgUtdAJn1zRHH5PSYecMLLyImA2GqHrOM7iFK/ND2eUaD4mSfHfwKKkyTERU0sBodBj4iSKYeFRdvswWTOJMwpVzDqqOe6lxM/mRQ0RkknH1NAeSoyvm0AL+iT+cvnRaAS78a9/djrUTvE6X+DS361v79Is9NX44c+f+SaU7XhPjxDaD4o7TT/87R/c/35K0Qz/VXO0/kTPgppFQyV/Q1L507/56o/Icv1QIPkxAnsZeRHV3P/7ywvX20adZhLfSO++G3B+S5YddZB7+Ej0eFe68YPXZ9B3YOdvqnWVICCmhd/jzH9RLxFglwLRKQfK1hzGGJxPMynHSN7puEKSIOtkiIlPstAQo2EqFQtVskTX8qWLFcpOAQtCW8yjjAXHSwKUoQMfcTinD/rmgDeIBOr4oKTH962KqZGJLKGig35ouRdSdPxtMGSQTpGRIYRvoRRBbSGXTBY9NugDs+1B4llq5vr0zPXpPbbtOImukOUlLwJyKcw58f1PPiZPmX4Er6ak7JcbtyEskjndTdzdn3mWK083QRiYVEbbEVXm4djT17z78d+nF+Cjwvl0F528UvBasZxIlkBDguGHdj3sviHBGyMuXeQTLqEFT+JRIKVEJtOHcBnC+/fP3PbGtUe3UEsY/U0AyUy1YqPxtN1YH5/J6yPy9Jbl6efMz+9IR4aX+Ep/vmBecJ0ZeWfzxiwTdans+xYFVSponSAPbtvO5XplIUd+0RD6urLLxIPBUhMtJ/y58TicnCrnCVw6Y7/iLbTLd8k5n2asznRdaBo0qmyF9bZiW0dTop7uY0Kw98Cri3PONaSMDvt+CxBBimRFmWdAQxZZM23vOEZSWHRwUqFtDQ4yYq6dWjJySLKGG9u6hQxQMlOZ8dEQG8i4wLhx1kr1FNbvXMh1pmal9c7wzvL6zDQmNlW0d3K+Z76/i/tKEqQbtm5kAqzCGCQxpiwUEjoEnxLqg/XpinlimSdO54Uxdr6+DeQgP277jm2wYdS9kfvOclcpopQyUedMqUrZjLUNRjc8OXUqJBRvT4x9p6VEzRN3p8w+z7gumBSs3djWxr7uWGvYemPtjb5uyDTRgf28kNpgv20UTZzOCy6Z1jduNugdqoesyzYjj04aShsrNwKl34C8b8xjsJwzmpSxO6rCOU+MJKSksJwQBpMmttWhO2I3qHAqr9jSxGjPlCTocmZMc0jbUoZ+IwAGA7pjfWe3nb4JS66YRofdUqFNjkwn0vMT6sZUC9NcKdl4vG6oNZJlRjfI0LadMVZqmbAWF4LVjEUTej5Rc0XajvQOw6lzpZixP7+l/6jRbt/n9un3uL2eOJfGaTow8fuN3hpt3Xjsg5ITH7+6p7z6iNoiv60fAadtbahW7s4LP//8K2wf1Cme31IrqmdymoBBJkA97k7rjbIndI6gVfMglt6eL4xupCyQJ+qUaG2wWfi/uio1F9T8UBdkUq6ksjLlxMNpplnCLitShSZBANXlRB4dmiN9gNSjEZagZMrhN53GiAK9D7o5bUTDrSwT54d75pwZHgALk/2YggieK94bOcX5YEcgrFpHBVzjfpfSIQXnwGkfsCwRwdU/eHNUHOTFc3FcCgWSKKFzECwJyRN+7OOq6YBGyIeCyiRH2PTRjsQSRaELFIvMJIaRc2EgaE4xSVIl+aBkIZuwa0I1ikgOiaC6IRnUXk7owSBFESlG8sNtdZwtHJMhcIZHcaUaATPm4Z/t8jJBDDmmmiAyMEIeng7gQzrUI3LcmcUHw0ID8tfeH4USOaZLL5doFzg5v/VQ2aN/etD2vruh/qdh3a47v/Pu+o0lSI7Pxss6ujFS0uO/8IP7n6qNoxj/1d7hP2GxdBDGgN2EKcFvfXbiL9T85d/Z2qHPGx8MeB8KJjH+/rVxu3VO0yBP6ZDkwZG69iu81O/WP4vlErrpyFuKNcZAbUfywl9ZOn/95sdE6eUPdaDyf+oL//r0HKnjKZGShJHf45lImkmpHg+vH5fi+CJDCTzpMfGJTlWJFHdJ4P0bHbWCEjK5KJGOLpIZmtIBfAgPE6YMFfKBTtUX8Iim6GAdXUzBSMehoDSqFkw95Bcj0sSLHFMySTjH7kt8n6mEAVdTYe2dy97jsqlQksfrSIWaJ97tX7PfVnTEa3ER+iGFmUritnW+/vIrXn3vUzTdkUwop4lxfcT2jaaKq/FxeuDVaaa3Ts7R/SvqYd0dO1O6kPwKu7Ougzo9cZcDx+wexZIcQALSiDBQMrixC2R3ukfSu+oRpa5BVCvThKZCG8Lad27rzpfrilkEDEe3MiMaB/58FIFP1xXaje3dI/vjM3V7x7S+hds7dH+HjkGaz0jK+JRIqTJNJ8YqbPsaAbbnBU9CGmDDoTdydrxk9O6MrYOcZ0QKk/dIb2+D569uSBZk3zAaSMPHimvg8U0aU3/Z25RJK3I6s+XEsM66dsp0oqcJz8Z6fWR7bthU8Tqxt53LfuNUI4OlmTNax9tOSkIlM6pAFqxkaEYik9KglEJKMKZ0yH8cSQolIar4iI1frQXuN2ckO66O9x60KpnIdydKTei0IDhZM+eyUHtnvezMk5Mb9JQxixyohOM9PDRGY7/uIMYgUdRwnyAXUmsMb4zbjng0zNxhXK+YdUatTOc72u7Qovt8dz9Dytj1mfHuBu3K+fyG0/09aRKsbWxtRUanlEzrg9vtHSnN3J8mqobv77auJD/BdB/NizzoY+OyblgL35zsK2kMJlVqSdwuV5IP5tMZVZiL0LaNXQ1LleluYpp3dN9IQE4VzRNzVZ7G4PlypaQS/b9u7H2j1ntSkpgA9Mx629nb4DQV6v0EPuMMsjTMDs8bRPNnfc80nSEZMhWyzjQvpHJH8o3iG9vTM7ZtKJllfqDbwuTO1jb6mANRfcvUaULXjiRjuavYdIJ+I6WQJVZJlNwpRRhDMRFyntitM5UTiyTytLBKpjcjtZ0iCcXIUkkYZX1i3xtDlIsb+/u36A/+FDpXUspM0xRSrb2xDgN1vnxeeThn5pSY716xa5DVkmfwjddvPuXzP/4JrI9M86ckMaQWhCA5Sq4kreze8R4SWQyShfzKPBo4t20HhyQRg3CeMs+mqO0RZp6FjNN7Z73euO0bw437V3ec5jNvHh746nnlemC819F5fvfMJ28+RX3lug/a20dsvSJDmHLhdH+PvWQIdWNrg946olEUSDLOp8L57o4JuN5WMkITCR8kxF50eHFTSmH9HeASCgW8Ra3i4btJRzFgHmdP3OXTITCLgiofhUkgtUsUlGKHHDXKh7DydCRFPph6IOKaObuEbC58weVwTcTFLGM0GYgbKcfUxh1US5BmiZwnJaZXRVNMioGh8Z5CgDnEOqQAc2TvdA+frHkAcOQ4O9QPp5J7/EjE4++XCMuOS+0gqdLtmJ4hhI48CriXz90LCdqPhm0R2E1xN/4PTzXuMKMfOn87Yh4a/80Ho5tS02EXsUHW7+6n3/Z12wbPzzs/uzY+cBOOz8eHBr/ECOkvZr7+9Y8XmihJ477zq0Ae/mRTxkyMrcZgOgqc2974z3/v/m/+ncv2X6Mfl1070H0phT7oYFn+zt/6nP/2v/nbQbzs0c1OL7/nV5mDfbf+qS8RiYcgffMopJQgLSzA//QH9/z1PzgeuHG8zxFhx+/5a0y/ppNI2RmewhiaMzp2JOd4BErovmXfwuyaMmXAyMIksHlIXRQHPbh7kkEEsajShnc0HYnLx8TJtcR0STTgBEeHTjU6kpozOmKcznGU6NG5Sy4hjxEPOYzE34uG5yqPo5WVlN6NLEJNoaEvU6akE9dLY8JILow+sGrQE2lObEMo2dmVyJ0YFht0qiSR0MxryNyKNrrDbd35SDNNjb5vbGtnHB6i8+s35Lly2zrD4H7OPF9Dje6aOJF43TvOhfbmNbT1MBc7Mgq23JPqwoQik7PfnFqEbQzmFNlTPhwO3O0QZ5LQxhuZYYokZe87T7eNy75x60YZHbyiJZGKMithWDbntl2xxyvb49eM6zPz25+Rtgs6nim+MSQMByrQx6CkKQIkRZnP5zA3X1babSPVEpeh/UrzK8MLRYVpmunTxNIHPQcyd/HAdY/LSi6Z24gwxHzkmDRr2IjCIbeB9UG+O2EphZzOO23v4CMQuTVRaHR3YLAsJ6SXuGCMQS9zyHbWNb53zWgf6Owhd1En0TlPlVWhGtwtJ9w7Qw4TdW+MnLA+qGVHSqW/u0Df6dMEfUPWDDUxdaWZkk6ZMmUkLx8mudOywHRHvq2UYWiKy0Uqme5zFFmt0/aGAb2tDDrFEqKGeGXyQVqdcldJe2dzjx+LH5krqeLLAnggqsuAodwBuVZEYSwnxvqIulNqgqJImsIXmDtpgjIyYzdSD2lUA4Z1xAfbcMq6U9cNr0br4YHqRHCtVcWuSmsRel1aJ82J/bLiS8bbYDen7Ts9NWQ+My9nqBXJAn0n9Y405WIBIZldYy+bIZuS+0SIcgqShVtv9LFj3dhzIlmmlEzRQr+tpJpY10R6vpHeVGQ4sna8JqwEGrszSNrJeWJcdxgDkUw+pnh9tA+I6nW7BTxmWgLeMVeqhhyzJKNTMZmo0wlPYE1obuQ5kVpjLkrrAenwzZh9cBuCjaCXWe+kKaMyqAQVUq/v6b2jbWPcnWnLif7wMfX1A3MW1GYuUyW3Z7Ydul0YPvN6mZg1kZc34DtNnFpOvHn9CdP9G778+U85ffR9qJX92tATgeR2pXk0w1wFO+SVJCVpZWuDfV1xKk+3C8tu3GkhpcS5ZjaNSdJOFPOtG+/aym3rIMJynrk7LXgqtPVLPn/3yK/9+ie8f3el+86b+9e4z9y++DLsAQpig+EBFhFVdIQCYu+D7baTVSmlYhPcPTywpEJrDRNh3ztbi4mNpHzADGIqby9xGklRtfDaHpMeNEJsSYnuL6Q4UD0agaSXBI0oolwPkun4hcJHscERvhoFWT6afcNDHpdyOvDicSbasHh9bqjW4/XEdHyM6FZOWpgSGEaXjOYI9A7JoGNSwlvVlSyFLjAnaC0urdYHPTnN/FAo+FEMhhzPVXE76HwWrgBRYbgcXqqQC4oHgGKMEPcZcQY4illD5Wh+5hwyf4vw28k7G4X/7f76kGcdUr/DVw+Z/+GvOX6kL4ZN5IUC/N36NqxoiMs/EYu0TIn/+++9jffxxVh91ErRGf8wkuSv/Nrrv2k49cBx+9GC+JOuX14svfzlIt/4jMxIKfHbn57/Ln//y28IFEBI8o5ufnjl+Hs/eaYNC0lVTr9qcO5365/j+jd+bYZ/0GIUJIcZUo8ODZmf+8wPuJE1RYCmauQuqZA/4EFjY7WUEY2MEpGQ7HUPT9IgLrSH1/LoZh1IbxLyQslzjwLn5RmDQCLDYRbVI9PnJZMBVBLuhvGy4cZjjRAocnM6jqkgbtEdJGQPSMLYMCmUnJB5YguoHEU7bUBNCclyeIgMawFkcJx99Cg+CLBJ4FEHSMZUaWPQNXM+nXn18EDKFUvOtl/5/PPPkdV59XDHMiW2Nti60VpnSGZaHJoxJ+UOpY6OJsg/+IicE31kZN9Jp4ScXmO5MLIiA8DoIx0+s6ArjbbTeodhxyHkpHTImNrO87rz9brT9p125Fb1VFgkCGJzCS/XNuDp6ZnL27fsP/sx9flL6uUJHr8kjQ3XjtxX8t3M+n6FtmLDkTpRklKtHTj1xLu+kS5G3haqCH1b8baz7yueE5+++giTilnnakLfG22MkK6VxBg71gVNlZQz6EAtUt+z5NDkJ+jW2K9PmCgpVbxFc2AdzlQnTktlXwrUxHh1pnZY9hkXZzfleVvpurEkpb6oY5Lg+046R85HyNty+KNy5XJ08bsmNhJ77xjGtBs5O31b6X2Ebj8t3EaHvVFT5rS8gtaYcmUfG21tDFXo0E1Z1w3rjY4ivkeHWQpcWzw/o6M1Iw4pCzVHt19LZtIjCFQSNt9Txo7olVEVKfeB7Cayb/jyZ7h3sgvzVHA31ufOLoPlfiELNDW2x0eW84lpctJpxqrTR4a3N+ppiY5xUkaZ2G9RTCBCe3zPOsBHhDMvuVCWexrO4xiUS8P2NYQKkrC28vzViGJ3VsZ1pZOQU1ww65zDJzScIYP3b9/hJXOXKx/Nd3A607mg08zslTpGXMbbIQ2eC1IihNPFEM9ESo4gFlMHsx77zXCetyf8linrQOqGSKLpMxsdxopaZZADFLCvEd6cF7q0yGMbAr6FHF9W6nzCTLHmuCmn1x+jqWI4+/Nb0jEVsMszoCzLXdA324WrrQwq4gPqdBRl4D5IZpy0cBsbOlZyujLbHalt+MefcpN/ienVZ9STUbbGsIXbIuxPV0Zf+XrbOc2FeVqodaYkwVNheT0xv/qUP/7xP+T9F1/w/e9/nzlP3Iax0znnEpIyEfbu+EtQ6TDGWLE22Kxw6VfaaKzrlUvfefP6I+qyMHHm8XJBepwF121FurPuA+sazSF33r1/4qefv2PH2XvsyfNyIp9m3n/9FU97+MFcBR+GDGdrHtEPLuzD6GsEf/cykDoxn8+clyWw9Zcb69MVcY+Qdk1R8Hn4jfyQsMmRaRT0Nkcs8pDUQVJAFOLMNDzJB6jDS4hshg+d88hGCokZLwIKjYkURFGlmg58thwFUhQag6PhmCSykSyFZO8o1JzITIoJTcjoxSNY1xRqCsk8R6adErJyP3LAHMVT/Hnvx94UgUlHpRYTtJfmZ9K4EL/4mj5834ck0UXjO/YopFScZH5M6TpOPySbEsHKAkWF5s4Ygz/YZ2gv8qwg4YZERSHDf+GT+mGSlJDvRHjfspX4xRrjm3VbO3//p48vG1n84gu74YMlKP79tz97+IOp/qI8z/iAGf8TrD/ZZGkYTWIcDTBcSRX+c3/m49/hd/7od1H58x9wjCK/UDyFuepv/fgdOQu+24dCqXWj5O+mSt/29duvM6THyFvS8AXFbXsAlf/buOO/m2+h1e7tpS0U2FEnMnv0CFDS/iHM0V/yhwxUomtg8pK/FBpk8cB9BpAhAwfy2wVSmDLFXkhtMTlyogCKbtuBJRXgGP2/lFhqfsAmImT00PCFtE489Nu85C9JoFynTJoKQ53mDrkfcQ0hPTULOIKXQPuaHhJDSQclUAKRS8hk3BUpGbVMPs+QhH3bcBKtbVyerrzKU/i+psy6XtlGdD5ROUIGM6Yg9YTZG/yT36QWo6SZ9vOfcv3yJywD0sNvBYEtZWiOlilUs+Z0C018M6NbILFrqmiJi8DaOtc+uDXjsu+HmTpRUyKnwiknGiElWS8X+uWR/vVb7PPP6Y9fcbKd/PwlcrscMvudVhQZCfUGzSIPSuSAxIDl4/3LGVDW2xbylm0lF1ASWWekC5p2usUjaX2PYkgcSYWiCcmFVBKTDkzCUyGykFJF1RijM7wyCFO3tR03YaoTuWZcjNYG0nfm8wNeFrTkmGDuIR2qOVPPdxSNy4dv13jePEzKKoaOBnkCLQzN1OkeUWNfG76B78/0F8+bDQqO1kQuCYoweqPdruTphNUZ6Rssylh3bN8wUVoWdhJ7azAa+4BEx1OiTInt0rDeIUOpiezK0MKcpw+fjyQDF2WIUcTpKaF6CuN4zgFSIVSaU620LWhnw2G0RN9aZJHVE/nA9GuWb6ZOvqIlU+rMyR1Def76kVoyZTmFJwGh357ZthVDKVNmKRHOXMqE5Mq9geZMu16ZMqRUuNw6bTdGM/Yk4VdIibkk6qmwnCZ6F67Xlfa4c7tckGVi7s6c7yhJaeWEpsw0jPF4Q7Mg2SkJMuEH01Ko5zNTCmjFSG/CjyOOX28oTpYbmyfMO+12g23l2o3dBqpGThFUK1JpbozW2Iehczz7Y72ydmHsl/B6nhI+V3o/PIaaqdmhON2NmoSihZQc2ytVDpiS7RHDILAkiWlHEprE50UkHfhxsFqR/cK831B3WjcGV2422D/ZOH//U5JmsozovddKbzttNJ53p2kmuzNKSDrfnE58/Nlv8u7dM0bB8wwa4cUQmVHiwm7hsXMVih3xBaOxXjfcCtOycDcX3j0+sm4XZOykdMIG3JodKu/E2hraO1MurJ7Y1gtzyvSxst8unOtEQrivmfzRxwwTtueVsd4A2Ean2SDnxDLXkIU5bN3Y2s7mg6VWTg8nXr++Q4yIixgxAdu2OOO6BjU4oOFE9IWP+HrEhMQOOZAeYAIzO2oHD4Kpxz/TMYHR414VBNMopDQCiMgacmonJPOihCDveAb0pUHpB5kPPzgK4d8RQFQZ1qLfLgFTQKKhFqdnwDhy/BuBzAjvURIBN/oR0h23wZhidhOypWNPSQf8CMzzBxqeuVPEUQtP1sEsxEfHk0S0xVHMvsDG/JBYRTaUHHeSkDa65sgI9ESzxv/lsgTVNx2WEX0ZPwDLxm+ez3wgqBGT3X/M9/Ld+ue6zOyfiBoyiyLqhz95901R9IL3/VAk8QJ5+OG/8tv3f+2FxG3OP/H1ftn65cXS0cUXBYbTk5BTFOl//s+8/iFyhL68dPrlm25DvFDn//HVLdLSf6EylJeN/FcahH23/v+9rhT+x6/g3/nyFzpYx8aIJv432z3/vfrV8Zh0YuM+kKutxSSH2HhzisKmHZt3PC4WmRBC+CII+AF0kAi0UxvHVChOrshjCGmEiBz4SBBRhlkc/ESmU0qHlO8oqF7C7ZRILDdCticSuHFNkSBv4mHF8wg1ExUC+OrocYiZhPxQBVoLhKkcI6t0HDy1Vkp9MdY643htgWeISde0VO4ezlF0Abgx1oG3wevPXrHcPWCaaHuLjrV19q5oyqScuVonaYaHX0eHov2Rsu2s5R3+8x/TVuP8m/8qs2SyTiAb/ejQdQuJ4yknmijNQhrbU0E0s7fGbQxuR+e1aCDAp6RkLWhSJIXWfmw3/O0XtM9/ir/9Evn6LYs30jyHxyzH76eDNEcuF+ZqsYXkBL3ThmFTikydISzLzHDltt1o1tj7zpuHN+SunEQYtxvNOytOI9NHi07nEPronO8emFJG02DsV0aCkipShVpP3C6PjLaBwlILrkrbG5IS53Mhv5q4Pt1YnzvaO+fXEybGGI2xda6XC5oLkytJA5Hexo6LksZ65Joo+KDRGVvCkuDVqfNM8j0KsrKSvNDUUZPo4E4ZdUGP5kK3QeudJo20Bm54v63Yvh/BpIa1mFY1G2gX2raTciMvoe9PYtEXKJk6ZUrOOIWS0tHJb+ASMp+x08QQXSjlhDQPvnLfQiokg4nCfEqs+5VL22h7SFYzGWmKTMI8z6SpUMrMvvYImtXEqZ7Q5Z7H9+8Z7Uv6MB5KRc4nRutctydaMlQzU82RWXTkV8ylkl49xDRqmZklpry3/ZkynfC6A45OIQ2czwvzfKLWJRocA7Z1ZQxH9o29FjQ1aoJTXWLf6ju7CJIzOYd0VkQ4zTNSK/n+DpGC5imaELtRq7C2L4JKlxe03Rgy6KOx3nZue2PdO1ljEqe1kn3Hx46R6aq0/YJTwQY2Onbb2FCKzOx5OYz2Qi5QZeB9pbgjY2cqM1oKo1aKOk+jkU2Z5xNeEiVNrH3EFCOBXddogqYS0Q01kXShJBj7jVkH79+tfP3+Qn5c0eQ8fP83KHcTbpAFtqzYaABs28a2Xhk5s5wfSH7l4dXHfPabf5pZSjw+YycTsIbbbUUHjCSYxqXf3Nh2o68r1wapOuf7E3NeSGXii7eD275HMPS+M/adWivZnO2gdk5LJW3KT3/6JXShTnEmne/OKLCcF6pkvnr3lnG94XvDVNnMScvE/evX3D/co7Wy3xrb7UbHKOfC/etXPDycOJ3PPL99h+0SHkgzWtvZEUoJj48cCpuoc2LCk+UFcHXkrnm8n0NyTHuOu5ShJG8hjZMAQwwiIkPdogCTxPARZ4bEGRnKBQl8th3hq27fxLcc546JRHGPUzV8Penw54oIzQcvXt2ssI+XSVDsaTKOhp3LMU066Kya0BF0XJXwJr9IlMoRUgtOKSH1UxeQEa8/yDMBcPCEeeRDdaKhGQG8Qvd49iQXsgFHwRX13QGQ0IQcMvz/9fOJ45IQ38MLLc2M/+Wnwu6ZYMNCxviuj//tWv9EYXN8RjrC/+er64f3kkP8FEXx8f9jotn/5d/+6HdfCIejD7T8arPDX1osNReK6DH+lRggxbPOpx+d+MFcvvzJrb18R8c3wqEH7eDCP7w1fvb5yq9/Osco2Zx8ZNl8Vyt9u1dC+Ld/c+Lf+cLAv7nMc4zJGYWrTEy2xdif0E6nFP6L9AvdKfVEP6Y4YnFjUQ/tqDFio/YRBlCNMnp4hNEpUZC7Bsb3JXDMVREZZAlTftQbzvjQWYivH/886DuEf8DVw1h/PIOq+kG2F8QUcElR7Gh068UNMye7kmLEAXS2fY8cpAH3PiMHEMXTISWQAXhgWj/gZZ1lPvPJ9z6izvd89faZedn49JM3nErl/v6B5f4OSyEvmKaMZmVdV9pmiDmzhGTwtm10hFReMfngoc6cPvk+7fk97d2NvcDdNMPYab5jMqO9hbTQjxwOi8ybromrKdpi0rR2DlmGMpdAxdaUPwTXPj1fuTw9otsN//pn7D//KfX6zLJe2WxlKAwTTvPErCDFw0uTDLMWndk+cBmoKir+Ie/CkJhYjhYXMi1oKvje8daxbIyxobmQJF5nH4M2Gr13UtmYlkRGuezArmE4njOoIvMZ3VvkeHlDS+VcZlY3XHpkCklmvq/4HpeV/fJE1YKWwt3DfdASt/DD5RIZN8MnUnfG1lA7ohVLYbcgx7XrFWvboauOsNfuBR8GMkLbXyo1BVGq9Z19hIF9W59hVbwW7u4iF6zOBSs1JknzxNARPj++6cgKnWkWyAmmmXlecDl8pHJM/d0Y3eni9NsWfkB3plmxYbRmYbxvDTJobzx8fM/05oRcblEs3QZaKz1BWTIpC+PAW+ekLHd3aKo0z1yvN57ePbGvK0/v3mN7Z3lY6M3x685oDcuGZUHPIaXM6rjt2PVGyolJCoVoWGRVUsnolOn7Sp0yml/ABCurdUQKp9dvKKXw/PQebldOr18xTffMS8K2G/vTBSmVoUp2wfa4DJepkueMidFuN9p4ZC4LuwV6P+kM5oztgvdrNFSmKaAFzaE3igVAoEimphzd+ZSpeaGkQjpFchdtUKxzG04xDy8pA/GE5ggKFommShpAH1jfgnSIYSmx1AXNGdfCzQ75YetkmaJALhEFYMOhbSTbyXIgyNsF9cYpOa9qYewXnn7+I1YX3ry5Z6pLXEylYKXAMLZtw7pHEOy6MvbENE88fPyaeTjr5TkykZaJZp3L0xP0hhalnE+k8xtKLuz7ztY6uZxJyVENQMnD3R3NPuZyuSDdWPcVP0z+vUeA7mk582o5cfMVGbA+PZPKG06nO2qd8T6Y5kzbdrbLI9ve2bphyclT5Xsfveb7v/EbTNMd3YXrtrL3jWmpnB8euD/NLLVEc00K18evuW43rq1Fk0IElZiamCTMOuJBFB3HbU4Jj5LJB0EdLww2BJLL8X0l3OXDnSpz9KZFUIvw81A/eOT+vTQz0WM6cnDzDmmdiBzQYj3cFQENNw+JmmCHEk6BwfBQW9gx8U4SJMhQRxjFo8iVQ8FhPo7JVOQg1lpJJYiC+QVbfjDywjES/jCImA+RoOeZh4dJj9cn/tK4zIFFJ851xw/PUz5ETYcUn5fMJXjiBNv0oWg8TGLHHUb4t34w0REqLxfiOA/x7zJBv63LTTB3fv7Vlb99ucXd9EM94d/I8g7Z558+1Z/9xicz0gyKkv8TVMO/PGdJAeLDGN11wDw8DQX+tU/uf/ff/9HX/+V/jGeOgXU+oMTH4Pf+8D0/+GyOC5kRoY9jHAfAd+vbuqYE/+qnE/AIzMemrb8wOSz8ns38Zdlj4zr+XMqVtltc0lJkz4hYmPR94BLyNDsIPOKZQ9MWqHDiIKmidAuK3VBC1nbgUoGQo3k6/HAlpAg+Iu3bLTbvQxJ6ICRC1HBQ25KEHOHFx+QmQeaRODrKEciaNHFb95hETZWcM0mjuxdT3wYWeNbuxpIr4n4EGkYxKIS0ImvCJTbz+7s7Xn/0Ed6Vz798y9iFTz95zel8z5tPB6VMR4Cm8vr+jporX/MeGyutG73vUGf2bQsCVEk8uHI/V2r9lPL9K6t+RTpNNO/oiANRDzqTpoTtna1t3PZIV++W6H2gveE55I01l7iIakKmkGyl0VgvV95//sd8/ZOfcvbG/X5luTxT+koZtwgBXq+UJMzzxOQ7vg9KKuhpoW+Z/WaMLqGvr4mijo6G9xYTuW1nGZ2WC1JC0tnbys0H2eO9SSWw7taVrQfAADeeL1f2IUyz0nYLkEEtqGaQQqkgp4r1jg1jPhVOy4LdLry9XOjXwfn1HaeHV4x0woZwffeO6XyinB4o+cTWb/h+i7wukfBWTZmcTli/IC2ew3S3kC0Fcez6zNY6dapQhVQycoBRXgr4mnJMgiwxGujo+HD2fce7I31CzhVNyrlM2HwidaXViZEabTwz10r2QudGyoWyzOS5IrlQSuK2dnpbEQuZawTKdGx0Ric8B20Hg05MrEZ3bL3iCaZacDHOpzNlnll3ZX/3HsNZJJFyiHa2vaMqzNNEWmbwhO3O5ekt23pDmtHaymXbYCzsG8itR/d87rj3mAYT76uvg/74TL4PNP2tX5GeyZJQhJqEaVqOAFON4uryDFqY716T7+7g7kQtif42jPp5qbhtXK4Xxru3pPs7JE/00QML38Pb8zLd3kVpreNlp2vCW2E3jbyxNFhbnIE1ZbxUtnlQ+uCuOnXKZFVEoc4zaKbOZ4YI6XSiW6U/78yTUKeZ3DaaODlnSlbqUgPasd2ghTR+WExsXXZUFPLCVJQ+wl8IB1RgGLaDmpGzkoju/dg3RI0iLSRZI6aQJ5xzEp5k4+3bP+J6G6T2G9y9umd+eCDnhHvCpaMoPQ+GdW77RpMX8EihJrheoizQUunbYG8b2+1Kysrr85lSCkhk7gx3luQIg37boCiv70600yuerx3bbpg5NWfMnX27gRinqTLPC+LO3emO2+1CAh7OJxLO+9uK98Tz0zNvH9+z7jvGQFPhfPeGT37te3zv+9+jasH3EedBgc9ef8TD+S7yptpg8capVH72+Mi7yxM+lQAmpYmccxQXR+EQdpxEOTD7RcKX4+hxh4/m2suViQRq8WeTRvOoH4S4FxqdS4SRxzH4jVcXDojRUdB86Mr7QDlC3fGjsIgLZUysooxLdHaMkP4Fl0g1mirqiqChUOhb+DI9IixMokHjKWNAVliWibmGf8s8VCMdP4o7CwjRCM/xkcuBjwO1IB7FuA12Is/MLZ5Vl8RwodsgHRMsk4zrS4jtAfg1+L1+DhuByNHwbcfEQaFs/PbDK04F1j6YY3QVgSPfFUrfyhVN2sB///AfvfiVXnDN6Xhv5RtZpcBf+eTud+tU4hyG/0RF8C8tlvJRncmQwNMDZjE29uH8pd94+H/++z/6+n/2TaHENxX8CxkP5//1+1/yX/qrnzJr/nChtmOs+t369q6tOad54i8/CH/jXQPJxM6voEE8/F+tJ/53yzPkFAVwPi55KXb+ADBEp02d0B2PBMfUaKChx0YOycELpUQYL6bVY9Kj8iLfi8Jj+IhsBYlCSkQOIEn4C9w9ZH5EyKp7GENfCqeQDhg1aXx9fTF4xoar7kg+QAx7cPXutKA10s5NcvgxesbU6Gtj3zvTElK1qUyUqYRHKMVl1z3kbOrG9f073s6V128+4Xvf/4w0KXWujDGoJR25HM6cMnfzmblklJAL9Odnbn1QhtE1MSSz22C0xJ1kPpLMcjrTflCpyz0lZXZJFC9kBrsJ0gfPt07bVp7XlVszmqfImxgDyZUpK1PSoDsBjE5rG9frlbdffM725Y+pX/0xr4rxughWGkN2tnWnGtgQSs7UIsh1h23DtmfWtkCZ0TodZMBEBtJoASlqTkkRTjjVxE3CMyY54zWCa1tvCE4GpkNS5trBPGhoQNtuIZfCyUsmzTN5nlDNyPrV4QgQmoNvHUuR5bPtOyMp6bpTtgtWK+VOSAx8v7Htyo2B+JV+3eLC0SpZIadMKoWynGMqIRFy3AeHoV7wbWW3QVsHuixoOpC6miIMd7sibVBFsTEwGSTvnJaFMgVivO09sN3TMc1tKUCk1nBbD69CSGGUkF9NVRkjpl6+NXxteEmkKZOyRjfYiOyk3lBrkBXNBR3KkO34OWVMB9ttjdedJ0pZsJLZ9hVbO9YdmQt4EPvWnvBtoyQl49w/nJhOlccEOpyyFKY6U3Tj4ollyaTsnFzoX71nH5283FHvHsjaGXv/Zp/JsLgiB3mulhTBuJqxPtjWHjjjYegx9ZExSJ4ZtyfGapAcklDvz8xLZVuNoVBLJtcSAdq3DQzqlBBzEhveVvbrzr6eGLYjNQMzMhwbKXLmtIJu5KKUWpAxwqvCAbFRQ83w2w2s09aN+bQwnRTZMvvlGvLZ8zmm8Jbo5Ji2ajz7JkaeKjILkif228q+DmTOpOJYLniasOH01pglprPIAUTVAhgmCS2Ffb9EV78blZ3vnTJ9O+FvC4+3C+Ywne9IdY4eWi0UL2x9x/dGs07qG6lldnV6niNwlkzJEzJN7E/vsW6cxgApDAuvFB7T/L511vXC64cz6+nMbsJw5bIPTDM6nL6v9Na5u585n07kkhl7ZjotbOJsx75yvV75yU+/oNbK2jfWfTCKcjqdWR5e8frhNa8//pjzvEDrOMp0OpGWiY9e3zOnyuPVsSPr5/nt1zy/f8t1W6n1dUhmU5x9+bDSvCAVBEgeMw97Ud8Afkjk9Gg3Jo/WHkr4fw5bQyYiDl8uba4hJXccjuDWQUjbeZnIHB5Kk5DfDQ/ynWg0D7s5LykR9qHxF5K8QUiAyYWBYjYCx000NE3D/8Zxzg4fNBsfvpekceaqCpqENgi0hAUowvX4PsUPtPkHvSJJhXQIFT0p2WJq5G7H4CCKaD/It3LApzzMKCGvPe7L/97jOSQewId8pbhe8G+8GtQ88aFRJAEqj5/xd76lb+NSD8qhmfMf//23RIF00PBe/Eov8IajLvmLv/7wN6KJHeejvlg5foWi6U9Aw/MI4fODD2JOc2ECzIQ/+/2730cV+tG9ekkDOzIn4rYLf/CzR7YmzIUj9DI0p9/p8L7dqzDYPPM/eKP8jfe/UK0fKdwg0GbsFEVQR8g+ojA6Hsh4eAfq0Z2OBlJk+fRD9x5GWD2AJkenSSKLyHDQKKJeRuNyZDS59RCIudGAIgNN6QM9spkfV5GX1ArioPMROFc7zKnHr2eI/Aei1t89JDCMwb43ktT49hHMFHSQcwljNDurhzkZBMmJ+/OZ87zwVCtXuWFAsXhdk8K6NX76x58zTQuf/davk0o+vn/jtNzH6xg7ZhPmME8TZUnsNLZ94zoGst5I88TpdOZprNzWzqM5H6kxpDB//9cppzPIjlHoDm10biPhY+fpurNvO5e2s3t4tdwSORlLiRBNzaGTV+v0rfH09Vvev33L+OrH5MfPmZ6/4n6pTDIhxekY6g3XymqN5AJjx/cdMGxbebzt1DtnPr8i14LawMftkK040iNHS1JiSYXRBU9TTNtODRkrqgPfHZWYzpxLpUwcUigjVWfbbrS+c0oT59M9VmeoMOXEugX9KqGkUlGc69OVfW+oJPqIQmXlGsbknkkuaDPMdmS90crGujXagFk2RJ3pzRvKMmF7NBSSDUQq636Dw0BOGvRtZ++D1ganZeIuR1F6243L8zMLGXIhpxJkKhOmu4l6PtG2G2N09m1DhjOXhIzjM9EHMhrdFGqJ164p4sxUGOuGDWVbb4zNGTaoClOBUmaqFGZxxvsLroNUnVTj6w8zyIlymugjLsRcBspOuavkNLEXZ12fkStkE/zw47V10PYdm5Q0hYn+/u4NelvJY6B3M74HEXGg5NOCeIfLlevTE204MxPTSSipsu8r6a5iTJgLWfIxnQgwbOqDaF47qQ2sr4jcMJvYesJrjUna8yO35xsshen1THlzwveMjwuqSpnOpCxYG/TnK7RBpjLPJQKv15Xb12/htENNlLsTOSu+g/dO0kLJik7KlBO1CObGyIUhIVdHE94afhs039h9sJSFooo1YAxG69T7CX0BoIwz9B7xByN8wCNPFI1G5a0PtutORkKqXCckCb03ZN/obacWR+dEmSvUid6CNpYLbHvILeu4kLcB0wOdZ65fX2jc8YQhH33K/OYNmjQ+u0mYSyFLZozBGDvX9cbOYEhiOmSupVRO51e8e/ee0W/48GMaL7ShOJVhIXfcnt/Ts7CdXvF8u5JtsKY55NvuWNsw8fDHlUrvxhiDUy10ZkwST+vKuy8f+ePPv+CuZuZzpdaM58r8sPDJJ5/w5vTAMueY1GgmKXw0PzDQmHKJUV/UMG3w7qvPeX5+pOfMqZTwHh2TEz9EsO6dXeSDZ1tVce9xrh2Tmpe8IPOQJ7tFgG12R9PR9OPIIXpR+hzSuPhvcly/fkGApoqMKHpCOh9FjIgyPM5ctQBHhN+JQ/rmH7zAUy7fqO/x+OwDLkaXaLa5xNnvLphFMG7vg5pCSSKHLFB0BBxMX64QITEebvEZJ6ZxUcYdQ26Jz65qCApd43txawGa8ZALIunwexnukUtlI27K/8FlisP8+LNx2Dsk53/0mVIErt045bgOr30w5/TBF/Xd+rataDaoGz/86WN4k45f/8BP+JD3GsXvn/q18++//JbeOlPNv3LW6y8vlpLG9OfFDKXCdDzsyynx5//sR/8xNv42qn/xG7DD+GYUZgO08H/96RPl0KZWjfDL/B1D/Fu/XMPY/N/5z7zmf/5HzwetLKYwYcjZwE78xCZ+gzXywFUQezk0FNcUiG6JIigfvbaQDMfv4TCIwtHhknjeXoarKtHt0pdCiegOdJFjWhWa8N6jM5UPjn6WwQuOlBeJnRvdhWQW4bMHKSibHRK8GMF360x1jg9VFmgDSQlV2NcVsY1uiZvDMk8gmd6dfTjX28rD3cIN+PiTz+gjXtv7r99ztcE8hG4CvqEOb99duH994e6T1+yts26djKBZGB4TO2+NtQ9SFk6l8ur+ntv2lrosfPTRR8w1YVfgciFZYcwLvcyk5SO6T8jI7NuFvQ1aj8v+usPWG1s4c5lTQpKwZEglUUuCVBh95+11w778Gf71V7TnR+62CzqeqPuFlDr78wW5CefTEvkxRahLZXu34T7RngezKel05mqNfLuRRyeNQTH7cADr8kDHGZcN3Z+4Xt9jd69Ipzv6fIftO9o60zLHc5OFnELbr0mYNNOWE3k29r5ydzozWUeTUqdEY6U9NdKcmXKiLzO324q1jbmccBMShbtToXfQkSjJ2GrlBfnezwt4Jp8Xst3o7R15DOaaqDkoUa11UlLmhzvW9cbOguWO7R1UKDVkMl1Ax06+7YxS4olvK8mjqKp50IdxPp8pozCG8fj2a7b9wt35DVkrpsbzu7dse6fnRCkLkiuiJT5zWRHpjOuV3idaj2c51Ymvny5MNLpEZs1mnemU49I7ZXqq+DpIrVGKk9Xw+YSeCnuryDTHxUQmhIGNlak0ujcyg3FcuFUqy3JPPt/hfcfaQa/aNj755DP6fmFtESAsU2YpGcnKftnZbGBzoaaJ9PqescyMsXFKQpoWxJx6f89Yb+Sa2LbG9vYtXZxSK1orQxOyJvq4sl1umEyIFpoI23Oj1oxOBWuJdduYHmaKvIoBQElsCCyJ+nBif77F97VdMMmcTgv8eolJzxj04agMlqmSVGnrBWs7BbDeuLSd6jFNw5XEhu2JtK/4yCz1FJCVsXPZn0N2NU/0vVNvK83fIZ6Z8oTkzBgrPg/ydsOb8dwckZXeBj0pejpjWiNDqK1sqpwAVClTXFx7U2xOeC7Y04W6nDDJLMsdbVvZPTF55vL2ayQl3iwr+qVRti/o188Yd58wnU7ofGaUQOi3ZkitpH3QR0Jy4rZHI4VZQCtvPv4+zQZlObH1QUmZpU70EjCbMt/xyd0DdZl5fn7k9njjZsJUnTEcz7BMd0y1cL5/BcO43Vaen54Pv9GgSUAartvKw5vXfPbmno9f3ZFywTUjVZmmOabTLxEVWZjrgjGY3Bg6g8Uz11n44u/9LT7/3R9yScb80fcQSUg/7kAqh2RcDxy3R4KPh5RMJaTlzWPA9FIUuIdzyUVDfuiKd4viSEKVEEytkKj1PoJbQMRveIyWSAM8R/BrnHlxLsoIkm1kMemHZjyHF8rMMIhMuQPwUEtFVdlHFGtScjRu2kb2xC5QfdDaDlqpWbjd3qPzGVdhEN7k9FKnWIfRI8RWIt9JzME6RiFJDm2HWliMIkX+mObFlqEWTfeahWGVTKdrYpKABA0iR/Hvvje41cNP3487y1E4WeO//i9+QnM+FEodZT5uxflXwEp/t/7ZLH/BgR9KHyByL2vi6Wr8hz/6Ohr3/bgpqhzqp5ebI+D88C//2U//etRPTqmZ1qHkf8qAh1+2fvD98/W3l/r5P3iBPMT3xYcpU0rQBj9S4e//9In/7J96BTk6+HuLYMzv1rd3pZTwPrjLCrXBlglWtYO9oMKF39kX/lvyyF2NB7BrILhdDBcP78ox/n9J4Pajm+UScgJRjoMkpAmuIfmLjrrFh8Wi4EqHR66+ZDV4IIpzigMqvEhCp5A10rzN/aAFxWVWSYjZMWhXTOLyJgiWHCWHpEZyACc0zLp9f6ZrYSqFlCZwsJyYUkHPyr7taCrskpgLoCc++ugjvA1KKbx/emK0QNTWonQbvHt+z/nLGXKJ/Klu3OzGaZpIJTT8l62R986pVEqpzPNgWmaKhdwh18SyJ6xO1FSR0jHN9DJjFob93jv7HpfvfYQh2t1JmpEs1JIhKdICT761hredbd+4fPE5+4/+kPTl55TtRk3Kaep4v9GtYT5ow2i7QTdKa0gJj8R+XXGLwM26d1yEZTmTPQ7wjjJ6w1N878ONzTr9ugV+uTunOSZrDMhWqC6MvOCqZLGYIqoiHhjhrMqUMqVWim/0voWufm+YRRCutWMyuZxRP4q1Hib3nCZMOjZVTIRmTrcecrc60bpG40gnpvszaevU5Efn1GBbGfMJkZBLWR94d7RHYLKn8BxUnGqgPhi3a/wsrZHNSVbxqohkPBnaB2PEhMS3Tqv9G7nK2OnrhpeM1InlfgIvkdmC0Y8A1JdDxxhskuglAAgyDFsbOiLjJVkOOZ8nimtctMQwD5xv8vCXSZoDTIFgBZBAFpc64a2R/MoYgg+FtsdZhpOp4ZkwwWRQzgv7Lnjq+Ejk3mIiVysjg8uCa0VOJ2ya8L1E+OwaZMH57jVdBej488reGq3E1CnVmZozqGG3xmghE8+qeJ7ZdRyS3oxMM0gFLcg0cAQVpU4FpolhGhJRjbuX9J2WEllOlKxIv4WXMgXsQW1HJXDhcgQk0g0ZBnMO1POLV0UFdKBpkPpgvW0YgzKdmOeFtvWQxncHWxkp3v0ksXfKaOgopJxoUpA5Y/0S3fu947LhNkjqSE1IiymwaIJaArOfEi03ejtwBAKUCeseIbf7LfwueSDvV8Ztoj8/4q937NVr5Dzw6QBWnCvjEs3T02z4tnNF6FmxTTjliWlRZhvkOjPQCMdOiSyFfSSm+4heQATTgZdKdg4iYApEd4JcMsk6+55pfbAOYUdoovEzzJmHN294leDVwz0P5/CsWXeGSkwQNUVGYM7hFzJHq6JjRJivgbWdx/8ve38Sa9uWpedh35jVWmvvfc651XsvXtSZGWQGyUwymRRJ0RJNS5QlGRIEGQYFN9wwZFiGCMGGYUANAzZgGHDLHUEdw4DhhlqEDVAQzMKkzJSUzIJKkpFlMOqI91688lan2HuvtWY13Bjr3BdJgbaCwYwMEjE7tzr3nL32XsUcY/z/97//Dh99/Ru8fP6M4ROvGfVUPM5H3OYNct4aZPfTn4IniGX40BreG2UOhVa7ZSGBTQyxjZ3XjnNs2HA7SWz/KK+w220b/XQcwRkhrHW7DztpiHijuyo2/eEearQ9V4PJSVUd0sWaFd3iMfbJfEBdwbdGw+Gl0VwghAS927mnlsuWoimJsveE0IkI4V4q6O6F724DN0DdPLRgcvyuaniGbZLWW93gEWLFmzhTOYkHb17gsMkQd65zxkEIDNI4L51fXQ9YqnDEfCRq/9cJjNlCnr+nJpLvc9rw4/V7uwpCUjunNjYDIdk1+8HLmW+XzRJyH0q7Ff6vZHgi/NQU3nvjjbEO3qG14YLH/WNUPj9wsfToEPn5x4evfOvdF/+yvch7U5VdFPZ3ytI6/+CtW/7wZw74jUTx40Lpn5bVSC7xv3rk+Y8+EKCAhk0XLdA6/0k+8G/F9+jEDdltUAfzBEHyWAcdcHhwbVNsWvEkImYO3W6sRuGyB8V9kKyqdZgUuA8gs4LLIW4b9296aaMxqpk0N3Sphdpu5k81ks59/oR11u6lE6a7VlGSj9A7vdrrjs7gEC44xv1AksCpGSVoSoEeItHblMp1KwJjGLl6aHjmNI7w7CXr+USsGUonl0pdZq6vb83ovR9Ye6OUwvToMS56Slfu1gV/JySxjh0IQ0zEjfDTq5IkUIeBGBLZg7jEkiu9nimaqU0MOrHJEyUkvDa8D0TnCCmYIdg5kM7zZ3fUMpOXmdOHb1E/+Dbp+XNCWQlXe3zY2YPUB2pptFpYekEKeBx1PtPWma5H6xJGR6tGWAvDAENCaqdLRZuFqFbNlDXTlhOurBQnzOeCH4X9bgfN0yjUtdBbIx0Oli0zn6mq1Lqi0ojDiGsBfKIWZV4XGDvaPeo8pUE53uHSiHhnUspa0N7MU+YNROJ7YSlKXxttP9r51CrlmHFxYNiN7HaJkGakZ3JZTZ6iFecTzmVaXSErvRQrmmKkOpvcJh8JDPR55rzckPNi14YKfhBIgSrBcldypfbCuslP81oZotCcw0chDibJcQ4GF5DdnnxeIC+2GfKC6/a9O948DnGgC6xlpXvB9Q7Lgj+DrpahFsaE855Wu9EJAdyeOESTTW1QCgmR4BOBAGPnnFecg+TNL9HmBfXN/FzjRHOd2gr1dObw4AEh7nARcmn05URsyniIxGQbupyhu4HuBDcOiK6s5xPNOS58wI17WO7oeaGqxxMtjyU6XJjwG6DCeyPbaQgEEqEX6I3xcEF6dMD7SzqV5fkzypxJYyJMOzSO1POMts64IfHvutLqgogyupGWBsATWVlu7iz4WR0xpM2oDzU0tFYr/IdESBGJF2bb0EwTqLkScDjvCPuR+OAR3gdCKbTjmTzfAgXvPd4HcvcUhZHOtNsRw55W4bzMLHkltRnvGs4ZlVOnRI+6xQh4fBgIMW2W1BPzKVNdJ59nwjDZRL4UQq2UXon7iVaU0/lMuW2EY2U4vUY7nHCHPe7hE4QB7xxxf4F3UORIVAxVnheWLohPuKDUJtQ1W6adT1YkuEgIERcDWivOVdKoeIlWMPlOCGErBBpz7fg6G/xGFULEu2a4bReZLjxpFzikRJJIbgWRZq+pW36Q9wLe1AXeO7qzZ1ovBtVZr1/wwZd+jbe+8y36YcfDJw+JDw6gQqlQ6aAVkWELpbVCpUk3+ZvK5rnoENzmw1GCWh+y9c1/1Ct98/I47zcLhlkcZIM9NO832bipPZp0Q3Vv6orSLQjeb97z7qwZuFXm2zPcnsMWEeNMPhms6ahgAdYIDiPcNXdv7vWoC0S1bDz1ip+s+O/ziRDts8ML0rbnrwiuFysOe7emph9s0tY3r5VaypITxbtuhFpka+zZVM4Hh/MDvQkuOJoudjy14mO1nL204/94fLDtRTcPvZgXjtb53z1x7IL8rmJJv8fDoj+m4f2+L3/fQNrWPeBumVd+45vXJsFr+mqai36PkmirQX7+0e4rDy8HVJW1C2PX+1Euv+vD//+zfuBiaanKH/vcw1/5f77z8i+yZee80gz2rZOwaUV/+1sv+Lf/3KfxzbrA8fvknP94/fBX6dhDvil/4dOJ/+j9Zk5gtc30K4R4HTmlBLmxSwkfPCkmWsVkKWJ41I6ZKOWeWqI2eXJs+uMN9ShiniQPW5fJpAbWv7aCp2+SBKeNvnmhOh6RTlfD3gfdwKxqIbP2s+4zJ9yri6x207Z6tU7FNu23kFAVC5bsjdYLtSjDMLDbTUiKJMeWbi7E5HHhAs0F74KhsQlE57l8+MBoVtOOej6htaC902o3tGwYGfeTkdG0EoP5CFKwwjS3znldcGcBpyy10XuniRHgelULTw2e4j1HSUgP1mls9RXlr7tgvi6nZvx3ySaIamhqEWE+L3SU02mmP38Lv57Y3bwPfUaGjrRK7SvrakG3Po5EjfRVaOWM5k714RV4SFuxfBiJaG2UDhIaulaCdEKy4i8X4awL/Tjje6bT2e8uOBejnEmt5GXetPiKxEgbBqTONO1W2LZKa53QOnNRpnGium4wg3igbYW1imddK+M4oHS8s/Bj3YFIg9CpWamtsGao84kShK6OHhv5fETdiV5GRhdwAapT1Hu6U1pRUrOsk7oWZMloKfSWWRGTToma9Md3k1w6Z+AbBdFAceaNW1EDjC7QtKFSwSWGIARvZLvuYOf3uOTRNNrGxTXomb5l60QCunW3i+zQ/YCLjTEGON4RNdskuBfqshKbwpRgSLS6ACA+4pzJVFrurPMNJTfytrlhSPgp4Ic9MqxImFAqUip97XRnSGXXVlp3xODJzlHDSK0dCQJBkbpYKOU2/Ukh4EOnOccsRsHEj/Sho/sDSwc9LkQRUprYXQV0uqRpY+iV2B09gLhm0QDVtoA+Btz+gIROOlwy7Sfa0unzzHo602tFpROOMxSlr/P2ui7Q0CE0VMI9b44FbIKGUuQ+HDsgLiJecVqtKHJ2vooIkiLNJwKJjNB74Hx6yUUeCSngp06sDe8jLiZ0L/ht+kTLUAqCsyy6LgS5J9gaxbJpps8rRTPeC+Oww+8ORibs3b7O30+5FO+DUUynEe9gGLYoh16poVO6Ry6uYBhpxwU9F+R8i1tP9PiUZTpwenji8s3XrZkht2hXFhcto00bs4ubpF/R3qlNoQfbQDfl2BpRGqo24WlNKZhH1AA5bJMOa7A1NQlkFyN4jh7ztYh1on0QwujM01Yrpa3k7fmVvMP7aMeeNkS9mreTakS/Oh9Z332f23e+zrtf+RLPWuf1z3+CBw9eQ9OOPJuM23vPwfsN0tDRqkZN3cBFev9c81tIrBjEwLN5L7txH0MIWwhrJ2x+YPuzom3Lato8YsGuMHq3+6hsUIXhnoh3nz2IbDdkpYt5xASskKLjNsl8DIboVjaMeW3WkGsdrY1ORvOKd8men2rUQCeQW6fXzui8UWPVfI2yfS6o3SfUg9aOYBtcs7dbaLsiaLNpYOudXLtJfVunSKNrx4vDobQWaDlzzBnnIbjEjOfYgfIAtGy7bDvXbFX+9U/uNl/1x5tx+bE15EdqbbGMeLVMVundYC0x8Btfeco9wMG6JXyP9cfZHtXDH/3sw79TSiPIJr3TTu52zX8/6wculqJ2/vQfevLL/OI3v4KTL25mJavaHFblbdX533/7BX5DZ9777H68frTXfZEeRPljb+xAXhiGk23suY3VcYm/1w78S3JL3KQFMUW6FtvUqt3ARSwXAQd9k+443XTV2M3cS98w49YJc1gBpdup1fV+9LpJC8RG/Y0OW0ZDl/4KzQr25TZ1ckbDcgo0tDsanq6C377e32dZuECrnRGHhITThTJn1vOCNshLo+czMiai84TekGp4X0mJIo6oRjPSbfx/eXnFfjpQazXIxJYt4XBoMwJZt+qCVmEYIvJKZmHF4nGx97RpM807kFul4NDWkZBYtiLP905Tk2mFrSPYxMz+TiA2w7sjain0tVLWlfPdidw7+XRm//JDpuWGVG6QMVL8jrXb6yklW2c4xY1U2Og1UzUjskmEBptADsHjU6BmpUtnrQ1dGz153DDh4ogvnbAs1N5MM+4G9hdXFvqKshxfstzeMYwRVU+/msAF8loJtdnmo62ICjmvHJdGevgIP+5wuULY0SjIOKLN0S8cNQrMd7gGPghuNyIealfq8Zl1k1fBlxldoLRk+VN3M2NSC8Z1gbJPxHGgi0kaixjlMVSToEk3H5zrhbooeTkRAuQQCbHYY9x5YtgRHGgXcNEgAWK4+eo8aER1IXhhOkw4v8MHR8ERBkfcj+Y1jYH1bmZdM9oqExGambgbwf7fdMU4VXaD4n0jtURrsJaTefbGSBz3hiheO0okHg54ZxuL880d62lmuUf4NiUcdsjwAHWOdLiwjn052sQrOehi8jkthBSIhyuCeDjsqaczzjcL5hVwQVi70tYKEohxk1f2zrkUSDv8wwNuf0FZC/P1HfvLPfHyIXvXKMNIOC/EstLyQtUVDRVXGvnYSSM0Gmncsbsc6Wkgt4oeT6w3d/T5SBUMH35ccTHYMXhPLWe6evwQ8T3ge6f3hZJPLEtnChfIbo/2Ru+g3eG1AwnHasV9tGiF3hWtla7BJnU4XHeWoRQEykw/3tHXFaLR79K4p+eVdpxp80xKkSgOWmW9OzH3TNw9tE2BOpp2zqfj5jseicOEGw9oM9iCL2f6ekSlIyng3SX7q0tolYGG64VlnUkxUmPEXV0iF5/gEG4pXKN3L5DzU3ZdyURevviIPvw8YWlcTIlpdPh0hfcd5yq+j6Rg0ufaBKWa7VkdWZWlVKKAX8yfoxsxtasSnPlrxO7itk9qFs/gncU1uBhwJTM6R93OV8TT10zfPLXOR6K3e3YQayDhPVFBW6PMjS6Z1hu37z3j+d/7Erfvfo1n73+H8slPsv/EJ9BpAEmEVMi5IwH6JlscfaC7QMTus1tb0Kb6981CVeq2VwooErBnkQi5b8+/3i3UHaFLMA+g2vPAOSvEvHObTxeo5ZVrQxDaBksKIdi7JdGmaJiqwjlBnFoDUuy9AaG0itSKy5VSCrlWJHt8t5ym1prJh2t7BYdozZ71F7uJYVOE9NYpvRCDNdTdJiUsCqEBWzB82/Dzlh0Vya1tDmcbIJivyeJB0GYew6ronDmvJ3wS817GiV+6DjZ5EL/tVRqvtryx8EceP3oV4XG//Pf8qYv8mNb8I7DCNgHSrWhw4vCD4++9c8fHGub7z+3eT4/92vUrP/+HX//l2kw27YN9jf/HqD9+4GLJR88f+IkH3yK4hdY2HOa9Vur+Bdsr+1svztzcrFxcBZJ31GY3gB+vH92Veqc4R+yFQxz4k5fKr90462b68DF1hM5/vF7xr4w3uGZepRQcNQSTIjg7n50K2i0n4nuX0LeO4P3Y3eRwqn6bPt1Pe4zm8yprybmNSmffx3XoonRL56NtNEanW8GlHVHZTPxCBStBtrRl1UpxDu/s54cgJn0SoTuPD5EwNvJ64vl3v8OD6Yr0+AHjw4fg7cHtFMQ5Yt/w6YIZfz1GxRockgK1bjJDD8qWZl6ta1a7o3mbyrZiGVUiQu5Kq9mOzwmJTSpQDHEcOnR/D8OwyUIUELEuH94RsYeCaKcCuRRyzpR1peSFkgsyrwQH8uIDYllIqmgRalnRVglixYzVoA7XOlUtS8eHEdkNhP0FnYqTAZ2jCTlCsq5k76yt4ctshXWAsPfspj1hFylzotdCWWd8tUDa3jK6RDQLLQYKBZaFMSTEeVzasZaZ05rRBjEaYvh8npnziXY7cyh2HobaTDITPDSlzEYa61MgJrE8lFIhpg2VvhCHHcO0BxlBC2tdTe7hHd6bd+58OtM6DONAComgiu8Z0UraB8o6gkwoHSeVMQX6NulUhDR6/BQJUV6ZW3PrDMmIiz1EKAs628M8V0eKnt2UcGHz6yyZtazm+wiDNQycJ3dwVanScC2ResUtR2IvpGVFl0wYImFKBJ8MaloLejpS/D3236GtMoaBMI3EK2XobJTDaoXEMODiQOsrrXd87wQSzUeaQHEW7uy10iThS+V0O1OWp/RacL6Cc+TrWxinDRSzspwz3XmGITGMienBSPYjTZX1+plNVcuMzp3FAykQQ7CwztJZ88JcZpJmAgHnK2uZUWeeP7vOPDUmiB45HAhjpJ4X8ymJIwwB7yxWc42JNBxIXqBV3DKz5o8R+MP+gIhS80pZV3ptFBctz0YTQiVpZ0gBnXasvdAp9FqR/YH45AFD94g2kyWWyhgnnDcTfC8LPUZkZ7AkwbGSyecZE2Y5NJ9sQjvPuNaZ0gApEg4j3QPikLagdbHrq9VNwdyZgkmIu67ksoJ0nHRCikwXV7jLJ/RauDleM59fkvLRfG/DnoOPSMjIB9+k6LepDx9RdweW26/y0eGCy098gn3KHIkEF4khMDhPa4XurKEVnU24elnRpnRvOY9OMV+TbqGu935YjJJVt71Ho+P8SKAhacseckojgvOMwZmazFmDCXX2PoqYt/B8Jtw+Y22dfHfmxde/ztvf+Qrz8QWnIUDaE93EulSyntCq9FqN2iCBjlCdbnJz3bDe1tDqvZsXyGHTwrZJwHpHxAoPRXD9Y7x4L6aYsJgMC1X33tNyo1bznqLNcvxUqdWepW0DPHgxXD/CBnHolNpJzoq0bgIgVIXSzH8aUkJrwWkzsmJt1vDxBY8h3u89R7VXPJ1CtGd4EHAGy4m+W6O0N/KSyfOZXDPxYI0petqQ45HgMW/J1hh1qNFY/YT2iLaMNWsjuXqiwDokhla5Pr2Em+cMD6/4iy8+hc0l0rZH0VdTtX/jgXKZ/Me6rn9o9W7v0Y+3p7+/K3clbR9PE7teI/DseuWXr89bnbHJ7+4Lpd/9ceaf+cKjbwxDoLdqETKARzcy/H/7SeIPXCyJCI8vI3/mavrWrzw//tzvxvhtL2ZDrsy58TvfvuHP/Pzrr/7vj9eP+uobrS5QeuM//MzEX7g1jfJ9iCywtX32vM/IZ3tj9BHFJEa9WT6Rcx7XDf/Z6TYu9YGu3m7WahtAJ7rJFQJeG13YipdOVyscnPtYIhe8bCZUxQXL7nJqoYb3Uj/L9FLAY26a+wDdbpMmbx0m6d5kEZhsAN+pWJByrx1qZIrC+fiUly+eMe4fQjGgg7va03xg9MEkFVuLQ51DvT3odINMVOz3zSLc6TTTnm+mRPGBoJValKaFKIJXsdegSkTp3W0SDJvIiXQ2yBFRPUEUjSNBzZclIeA9uGY0vGVduT2dyPPCOs9IniltxWtlKo2D8/S7Dwiu4p1j7kJfQcqCC5EYDfWurdPIkBeLqQliKPD9ZBOHFIlysge897hghVg73qAVpFd6LsglNrXQip8Wal7xHy7U0w2dtt0YG96NNjWpC2ktSFhNGjbtaUdY9dbkHs3CiZf1xPWLW+r5DlmOiHrG3QWrU+TygiaR81o3SEFlqcrYItoa3kVcCuwGGPYjaZiQmJCl0XwjiiNGiIeREDzr7YlSGmPYOlld8F7MsH95hTtHQhosJNV1m772YkksqgQVYkh4V8kYhLGtmTAO6LSnT43UDoRbk6eoG2kOXPBMzrMsZ/Jx4Xw740Jien2yzROFXirnWhHX8T3j25nx5iW9NpyDuTXaNqUaQmAQOFUo+UQNSo/B5C9rQeKAPzzAx8ToPf54ptbC+OgBsr8gyghk1jnjpdvxSUCDbBOBuvmHZuYcyMcznpWoFa0Zhk69PdJ6g2T+lS6O4h24PYeLHWGXkDOsxxP64iU6RqJrtPML1lpgHJHmac6jeE4r5HkzdftOc5lCoDRPv7s1EtiwIFevEadLsLxgur+xYmdMBB/QdaHmAk3Y7S+JMZLrCqKEGJnSRDgvDJc7WmvImuF4DeuR3q2hmMSM+l4jPkR6DMSacaHQaoO9Jz16jXBboaxknREXcCFuk7qFupzRnU36NEaWpZJrZakLYW0M44BbbnGlMi8rIQykwxVunPD7A6V2opzgdKK1DN68MXRv3hCMWqYCa+2M0eFkwLuBtDOc9no6sd68pK83hNpp4um7HVMKHHyjvPiIY74mHQ/05rl5dsuL3UPu/sDPcvVkx/ToCQwH0rA3mai3TCrvPW5MrK1jMZLOUNqwPY/AdZOTdhTnvE1S1DZCTS0LKXiP2/KMgjjCNuHPIgzeWQQEHXXe8vdUDWRw84J6/QH13e+QjzPH58948d7bvP/sLTRNrIdLpEeubwpDzRYmrI3kPSErRz3iwoYf12bT+22yZCGsSnf2CBS2SXi156rbiqWigleHNItbqDScCKWblK/1yuhMsueco4qSm0njuwo0m9YU1OTyzby4rW3UV630jbTaS6b2Ct2KKINSCGtecTT2h4nhwUOcD+S8om21Qs2kHrYdYIMGeZNYCw2cTa2SJrx6Wl2Yc2Y+37GuMw92T2iqm/TcIQ1gy4bqFUdgEwPiVQ1xHgbzXwrmW40WDSLe49aFu7tnvF0cLDtLxu18PH1QwDX+vTcH5q7s/D9iD7ptyn+8fn+XR175i8RDbbbf+61vXHNTyjZB2qiqmyLnFVxOhH/x4fiN1w9xI0+KTTE920QXA9v8t1w/cLHUOlx45YuvXXzlV67nLVdp87OI314824E4vvzWDX/6iw8pUyS+mpX9eP3ILh+4TxZyWvlXPj3BV+9ANzyjbu4eaeAGfqcG3giNyxRYW7WNmnTEBcvraroVPxERZ6n04pCuRLVsCdk8QH7rWYXtQlANJOl0vCGBRXB0C/iko37DtCrUDRzBvbcCZ/CI3u3GKlZ8afU4ZxhXj3k/exeb0gAUR4gBGR3zPJPXBmkgXo7o7Hj33W9xdX3Do+XM4TOfYry8II4DGgJVITqHcxYgSrdsDNhyOGJEsElXrZUmivaKCOYtUaE4EBeJ0gkqzF3xwROlU9SZNl0iSt06zkJ3pvwOLto0qVW0W6iutEYtK+fTLfO6cr67oy0rrm0TgNjo9YyfC04V11aGtkBu+FpswxU7VWxD1epsxt/e6K3hAkRnx9HaGdaCYsb64CKo4GIkxUhfC32K+KgEFyAOrOtMXbLBPnrBhz3iFsZDwuFZFkVdIl5ccdlH83OqI+dKmEYOhwvqeabWQs8dDY5hvGC3U7IYnKDNmeAbfpdw1po2cmMv5KXA0gllwHVwIbK/2KPjTBonfMt0p/g4MO0vGLTRotLDQHOeNO1xsTGkxH00nXPBJu7THuaCOLXJkkso94ASk9EgDhcdXRxaKsTJyIJ+w19HZRIzXdcK+8tLzuVErY3QKi0XWskmIRkTNRe6HxD1NLVNmHce74ROBs245BmHSM8mf6F2GhVNkSk6XA5I65R1NZ/d4UAbr3AayKeGBHBDwjWPSLT3uC12bGI+utwWJEbG6YLBTdS1U0tGVNkPCff6E+sg5oW7Fy+IvnM4TPRkRVZVk+QOPhIF+unE0iu9DRAjMgSCWFBh7o7GjlEDUhoaLAR6v5sYRs+UIlE7dTkztExngJapxdFESeq3DVkm7CZr3swLcVVitXDh5gVyJh9vcWMCGq6bhNdL57ZmytlRBaRCFI/4RA2KSMCHCH7PuiwInlCMeDbsdrQg+N2IHx7R8zVpCASXDF6hwnqaCcU67mUp5GCh0jpXm/x0mzacl2vS5LkYEo4RhksYPT1EwniwNPvZPF4Ej2Ly514NROAnoySCQ2SHDB6H+SR965TjDX058UgWdDSTda9KbzNl9qxzZrcfUQa0rST1XO13hCDI7XcR9wTVQk8POI9n/DRs3kmhh7QxBOxcreKImIrAi4KPdCkkH/Fskxq1FphTuwc5BTaZcxHBOU9qnbJhuXVeqcH0BbmCdGHombKcKU+/S3nvG1y/eE6+u+P62Qveffqcp8+vCWlm7id0gU+crnHTgBBsUt4Hyu2JD14+29QURlxE9FUWEZiSojqI1UHulGXmPC/U9YTUFbRSurB2y0279/a2LSy2qkkQddxxuRt5eHVFGgdah7pmtDUj8IltNHu33Kne2ZQLld4781JprbKuZ9aSX+UohU2A1jfJ0yc/+RqfGgdef/QacRwttyyMVsi1btAHAS0LJSQkdK4uJ0DN2owzmXaAYSqAEoYRJSA+mRy9daNfFraJoUd6pfVKqWda7xa6LA4fosWLODEvZ1eaU9Iu0fMDfjNfgb/4OINnC7PFKQThz39qz/iPKJRMY/Lj9aOw/IY+WKsweaM8rh2++vbNx8OYV4XS/aDmnoSn/OE3H/x2FCugXkFS1KKLYvghe5a8g6UIP/8TD3/l//7Np3amtWqMv1KtsufedCX8+rde0v1PEmv7OLvpn6G1qb9+18VWFGh982DoBunYLlTzLKIewoatzF1JtUL60ehtWIdH6RK5TIV/cZr5221vegfxUGZII/TCf1wP/LlD5Xx7gxsn8rKaVyZ66moddLOxdbRtvqKw+ZU6aM8msxObltTSTDomIC3TfGStzUg5Q0ARWiumXffB0p0Bvb+Auk1ynFTzCDihi6P3bejZm+Fyu9JL5R4EB5vHpDZagDQ3tMCQHPRK9CNlTHz44kM++vZX+eL5D5PKjPvM59HHe5okXNhRtFiIoRglyVQAgrhgF3dTOo6UAg1hWQreOzQ3/OAouRPpdBdQB5OrdB9wKKFWOp6uhZQm1HV69Wgv7IbBNv69Ef3AvJ7Ixztia9T5juPz96nzibYcCblTu3B5dUDSBcua2Z1fMointwXvC6Ut7ELA9c7ahRAPaD+Rl4Z3FamBUcrmK/AEKloyQSt6MnRvSDuqa3g/EDykNNLHA1MwuUVVpedGKSt0pebC0NU2rDEyPXhIXzKue0NpD8EQ0GvGiaOqI/nA4fIBZc2c/JEU9qTDyHouTL6Qb67BecIgW/aJoA1SU5zrBNdhznDM1JSY0ojb77hYPHGonBbF1UoIkTElnKs4sempE8GPO8amBgDQFXJkSQU/2GfmhsS6nsyk7iO1ZrwYpEH9ZsWjkwt0H/BdCMOAasN32IXO5Cfk4pIiATnsmJ6tQGMtVsy32omHHW6ccHGgV0GiI9RO8ZEwDtR1YfAgg2PwHj9O7EehtkauZ8JgMq0Qd4yjwHJmXTM9jsRgkpnSqklF14QXZTh48lpwrVFjo5VsuPDtvJCueGwqjAuIy/RaEKlcPrzAuYHzzVP8BOIGYsxkB9IdrTt8HEjBiqxW7D0Sb1loXSIlQ/CRWszv4d2Aiw71Qlch7S381kePGxxxTkjO9OZZTjOuK153SEibN8zj/IiLlQGHakaXM1ptGu3pyHpiXo/srwZS8sy3atTxUnCDt6ldFiSNSF4sqHMI5D6hPtAksW4T4RFHGAceByj7A3MXuw95xxgNbb2USq2FljND22Ajd3eGVw6OVoQ0jdS5cbp9gZeR9PjSEPD7gRQH1jHRncdVB5oJweS/q3Zq85TuCQ8CbVXOp4WUBvzF3vx0eWVJnVqgX9/illumJOTcqcETQqTOmdyqTRIQLi8OXF9/QCIyyAjrkXALa1+J/nV6ucUPAzz5BHckonQuHlxRmklM59KIgyOXE9M0UNQTtmLIbYAehze6nBOcNNAtd42OhsCuNJpW5moAnDhnyumaFhzBO9aXd4Tkoa3w0fvUZ2/z8rtv8fI0c3t7x831c56+OPL0NHOolZNUOCSO6x2P2uuU5Ije5G5zXnnx9BnPTzcYmydBqODAq8NJMLT7Wuil0Z9fk09nXhyP3C437MsJXzvr0jiLsNRivlZVugi1Ww5SEaEmzxtvvsknP/dZroYBHUdYK6XbtKXWTlG1Jlmt5CqsvULLtKbkZeH2tHA63vDyxYeoj0whEH2wZ5RzxIvEsPd8OkK6GJiy+V5d6+ATeE/XakG06QHZK8k1YvAklFKKBZo7g5yM0x5xzoo7Hwje45s9p1WEUgu0ToomTa7rmfN9rllQ2yvFif3FQxKduTUinsl7ynRJOhf+D/lnoC7gx80/v43xgP/JowUXH/4jC6IfF0o/WquUzjQ4zrmxS56yNr70zRfbtNCojWw++c3AB6XBEPj5zz/4paXBHl6FK7fSIXjbrP8wZXh0w0X+qS8++WX+xle/Af0Lm2fwnve8JeXai/rld6/R1vFD3HAuP/Ar+P1dHV4ZtJz8N9/7tRCHuBWNkLvNFiKYaTmaNKrfC60BcsUCen40ltuoIvaKhP/NZ3f87d/ssOUgsWUNWXjrQ775/Nt8yjeG26PR1Zw3qMPmOPXBjLStm0zAb1ICbRvCwAcjn4nlNXk6dNmIcRV6QUS4PToukqO3TutK0Q7VULplo0J2gUGF2g1I4baAvQDklmnqwRcrnNq6wSfETKPN44JtyBvdcnqqyRq0V05z4en8kvydb/PGWhjO15zv7hh/6g+SD1e0PjMvjau9Zd64YBtT1W6yOxdwzuSNghpgYDBPgwRPr4VpTJuk2m+YVW/TBy9oiETZsjJ6BTHaSy2muV9Lpt1kaq0cXzxjvX7GWM8MOiPLkbiupNxweUG8Y79TpO8IznGRArKc6X7TbncDKKCB4BRCpxQ1rLQzEhjOIc6oRdF5IpaJMM+Vvqymzb/cUTr0kpEQTF4WAq52gvOmmwfcktF8pJdOzSAXl7B7YNjgqqx3C/l0RxhHZEg4Hwg+Qct4F9DkTbooHqqSnCe4CYYzO+8Z9hOCGJ1MOroL0AtOPVocoXdDPHuh5kyZZ6RDy6tt3rXTasMPJjfVVgHBB8W5QG6NulSq7/hqiOqynunLmSQBv5hh2jmhNEVSY0oD6uIWGrya3H70CAFdC7QXyADpMiLjgAuJKp7WscaUROLkUEmQkgWEDntcNlnpCkhsxIv9Rr5ypPECFyN4jxcrArROSAi4KYBUWm1oADcEvA542ahpcWSMJ/N0VE9bMyWfiQF6GgkNnBQ0JNzekzAJaL+r9N5wY8BVpZxmltsjbNemSxNdYVlnJE6M+yumMOKcYz3fcrw72rkULEh1Xs4clxnxgTEOljvTK6fSeG1MaBxwIVIVNDea96TdnjAlWJV+M1OSWOdx2BN8oq+FeV7Y7QdqNcy3tBVpK73OUBvaG8knmgisR/IxU04FkQOurVC9FXXzSlPPEGEY7b3ubkT9FbE7yvyUVu7QthJ3e/oQ0aXg1pmX5zt22KREwpkugV63+6QD34Q0OOLFRPdpk5Ddcjy9NPlxFHrrhox2Ju9lNVmt94nBdZxmastk7fhhooQBCXvacqSfjlR3ojtgf0FMe8tnygvcvsS31XDwogQPwRn22rnE4Ce6G2nnI+3mzCyJWs40bUSZ2cULhllAR3yPnJ5mZkm0MEBe6CLcdRgurri5fUlpcPnoAckLfrejqTc/VhGkVbJWigu4LtYEo5tEcj4Tu2c+Hqnrwnixp14/xy237K8uaDmjd2f6GOnzDTx9i/zsKcvdLTd3R57lwkd3Z967njnT2MnAWjJPrg48fvCAB1dX5C2bR5rjzj034E7N5N6J/UycokmQJVJd5Txn2vFEefc9Xj79iBfXz3hxWlhb4fEQCd5zro27klma+XeC89A7WZWiGICnKy9vr2ltoX7m01zIFa4LuzSy5JXoBalK2fYlnYZTu/5oWLZdLdRSyKVuUnCxDCv1hBRIQ8RHy98KW5OvtWo5daporlALuXdqqMR9YJ+CKTe0oz0bDU9HvBsI4w51ntqUqNmmic18xnoPqigrpRi4KR+P3Lx4znI+09UC4i8ePWF/saP4ZLQ+VeYupGGiXn4GPjiADHxMwWPz0xf+nTdHktNXuT0/Xj+6q3RrUOei7MQUOTU3fu39682HZkqdVxuHDYayFUNf+cM/8eA393vbuYZtZBhko2J9n6q2H7xYap0YPX/oJy9fHJL/6Di3L2yBAHYQr2h4dhC/eX3irY8Wvvj5yD8LA0/d8Jv3x2d0mo+PaQkR19RMwLkaEjja2+6HwNKsXnRiErS5dvZbsvB9Jf37vrzRhbqaTvxf/dwefusZyH4bfXYrfMUDgf/itvIz7/wWrneGkOgb8adV06AOw0DYikER26QEJ2bUxfTqshXX9xkalp5kLiAfbJS6tkarK21eWdcKSyZoowdHEcfg4YF3SO+UanIjPwx0NzCOIzkmoiTwwUywLRvS1AVqMYJPjI5cMsHZ676YzPRdtPNivuWdm5csL655Y5yIVwdG9x1WhfEzn0U7HD+8ZXp8ye71R8hhZNkMpt15fBqhG8kujtE6Z4Pb7u9iieotU9TkPVG6ySjEIU1YWsGrw6ujbBr+0AtlPrKokOczty9f4stKe/ERXH9IX24R183o24zL5XpFnDC2Be6ekVpl74S7vCJTQHK1aVpzNMkEn1DXqN1M1EIHp/gw0IPp4WsxaaTz5r9RGr2b/8FHhxaQ6HHe0xFad2iz7C1ypy8zshT8IW5ynETNnSaV7keqVkouuBQ2g3aki1ijqYF4x+AjpTeW5URwnck7ZBzYpZEenU2DSNAaUcQKELUiRGqnFfOXtM012kqj1xXvJpPueU8IiVoNzW149AlJILnRSiFIQPOKGxKcM740/DBQS6XUzm6MmCujoa2TUkCGA9Ut6Grd31JXhtZwPhhJblmpbaGNB/owUHA2MeqdOib8pOADMUWT/OXZrqspEZ1jGCM1GxExeSPs1Wahz94bFIFtc702aKXSCq+69qJnpHSkeKRsk6IU6F3pdabXRg8BdTYpj94bfVGrEb0SeEn0FDjOtwxBoWeadJMz+mRkPX+FazYhYDOMxwRtcNQi9BKoaaX3AR9HXBxQH3GhEd2K36SdKm7zM1R8Uuswx4hUCKEiIdP2Oyuyg0nkpCoNT5ln2ulEXzOSV1xbiVtui0OJvW339K1LmTwBk/G6Uph8IPtICDD4gTGAxgQuobsdqh7Nz+knjH53zkiCvq7UBppPJhXTjlOHTwfDSGdhaSu73gjNQ1mRlAjDBZI7aTyzlz212ySm0olrxqWE045KxCdPWUyGtpZMrcWaVrsBQkAC5Fzw+4RqoeqKbwZYcTXjS6GtK+t5pXtHGNXgY72Q0kgYLLZAS8GtSu0rucyod0jbkWohno4MPtO6Mt++IIQRSXv6csIF0Orpy5Hb5x/RhkuuBsxtutxRsjCLycqCmt5ReqPVilMYokPF0+cZiYFyfaScz8Tlgn73nJCPiJ5wtcOS6W2g3D1j/egZ83Hl+ty5Pi7cnE68dztzksp0dUEEEp1Hn/wMh8MjnDPiqU+R5M07ZX5ZZ7EPG5JbVHEuUkqmvnxJfv6M99/+Fi9ub3l+vuPZkhm9cIgXrCi385mbXFhzxjnHNE7QOrkWcuuU3shz5nR3jQTHkjOf/txnefzwCeohjgNSt2gNcXQckRXBUXrAi/lyvTcyqgp48UjwDCHgQmDajUyHHT5uwcD21MZh0y3nTObdgNqUdZ05hB1+H/Hd2TnVKrXOZs1wgveBFEwO79yIuGaEZGzb6B1GKK2NtvmvpFf7+9LRFfIyU1pmnyJz6URtxhmUwJfkE9gsYfuGr8JKgVD5c29eGaXV/dO///xnfYWtnrFM1gCqvPPhzJfuFl4VRmIQMLzBmuwkEkbH7R/7qQcfwL2VSbdniYGpisL3E/X6AxdLxXtCtgyPf+Px7u//pXfLfwcnUCuEZA+mYCFg99SRX/3yMz732sC0Tz/oj/99X/dBqLrBCfx2UXa1Qmqk01UoKsS0KYGrgnaqEwYnnIuYFOC48ptffs7uauSLn79kN/7gtewPuu4Bh6KCaME7z85H/qWHyi/cbMXwFv6Hc5BX/lp/SPnql9F5RVqj5ZVSLGRVu+Py6pJhP+Ed7Ma9QQpcsMLJGQgiRI9zQgwbWts5RJ1tXGOgtcL5dMcHH33IcntLvj0S5plD6yYrccpBHI+SMIhjAdLgCT7Q/J7hwWPKOMGjNw0jHUy+Jn0zxCI0bXh1aLGciycPnrD73I7d1cRSTzx7+Yy3P3gfnwvfrErPhctnH/J4PvNGvWY6PGD86EN8uwL3CfJ8ydy66frjRBgSPg3W4cojUgvnY2UQowFqTKyqLGqFxBQtVd71QsMoaXkttilA0FoYa6GdXiCiUDP9ow8ZWDgsZ3x5SW9nZK04TXg/GnVtSlZ0UCi3H5KIyOGAVJNyrGvDbZNPwbJAes+0tppXImRGF6hhh0igS2Uh0FuhrJWkDT8lOo6yzITxgMZAzRm/WmaIdkcFKAVdZ/qawXX8YcJtgYbLzTW1q9XoanIm1UrNje6gdJMmenFoKzRXcOLI88zVYF3RJJ5xcKzd6Fm4SiuWwyEtQPTE4WD44tOJ5KI1RIZI7w5XnEEfYsSlFcGCErVlEKFRLP/Dd0KEXTAJossz+EDtSmudZcsl0eCYNBhIoCnaHNNhR3CJ7M4sxzs0rxAhpgPFK3kpHI93cOhMfkR2Ix0ll4SfJpI3M3REWe9eUs8nuo/4w44wWPGCswZN3XJp2rrS+8p4GBjSFbV1WhWWU6euFWkVQXA+W8p9y8gR9FyJgyGJ6xSpssM1IU52bnlnDQwtle4SfXdBShjdsDrq9Qv2MRDdBbUrS4bQFD8k/LjHpZElL5Tzkd0UmMY9MY6UbpJBuVtwF4l4cUHwe9bzSisL+/0VIpZ3VUqm3BT8FNHi0EHIt0e0npDu8V6ZpgFwdo8S60yOQ6SvK3o64ZYVyoqLENKAT5YZ02onCPg0onFi7IrvDkqmamX/4DH7g+KGSKuFRmMYEkEDXQpxuTGKHMUypMpKrYXT+cgcHCGYpDgvGecTcXL4KTDXmeWspFSopxOynGhLRh4AMRCuLgi65/b9D8kN8INdU7uCvzfNn6/Jdy+gn6it0VTM2zZXqhyRxZp7ITq0O0QMUW65QAJSaGu1fCsR1hVSXfEBhgPIoOg8IyKM42QPEymUmGA80Fqgnha8z/Q1E3rnwZAgjvjlGpcGWoX5wzPxeGL35BMMt0LAU7qjrnBzPBOiMjpl6AWfj1BPOGcBxbELLq+k0LlcOuV8wh8P+H42EiFHepyQLrRzYT3OrN1xVx13PXJeCu9/cM27eWG6Gnjy+DH97o439pd8+rN/EOLEaTXZYULwwfyi4gPDMDJ40MGUDFFsw9dfPCW/8zYfvf8ez8/XnNeKiONiSBxi4OEQaQ0WHxijEDaKavIe9Y4YHWmj1b0oBXLj3bfe5nQ80rrlyhETV+OO4goBZ1CMalkz1Xm8NCoQSiJGJY0jKY7EZPmBMXrGMDCMA7vdjjQkoxDWhkhAnJJCREKEqsiQqPPCy9MJWQNeDog2ajnjpCNi0/Z2XqAF89KqFbZ+w8KrGPqd4PEaKR2cNtK048Gj16k1s5aFtSykMcEWyRGk453DtcZK4H99fbltnDO4wcz+WkE8/+MnjmkYPi6efrx+pJcIrLkzJMfaOrI2/t7XX1qBVCuvgmjvp0T3uVmq/KuvXf767jJtTf4KPtg5hZUjUfsPN5TWxpiG4fu5L7z2K3/p3bv/4FV7QDcKi7SPT04nfOkrT/kL/91P/6A/+kdqddkOcCsITY4nFGdoS4dNQ0pXUnCAp66N2Qm/+nfe4z//0vv89e884zePK//TL7zG/+1/+ac4t/8ftJYf4hLssJwIdDg3+N9+buQXfnPrpiqwUX4Qhf2neCqOdPOcmitlWVnLynJa6LWzrq9x8eCKEBzrWogxEJKFJ5p5M1Cbacm1miwubL4dxDOfb/joww959sH7vHzxguV4y/k0E1pjPw50L4jCIUZ+etoxeSGrsI+WZN644+HdNW1KuNMd/vKSfvmQ6qOFQXel9opIY+6KFgg4rtKeAEz7xGlRTnnm5ngkrZUPToX67AWfni4JufLwauSQ4EFc2fWZcHyB5jO+dCgdF0bibgfTRKRR7zzSCq5WNEbrW4eADImyNpbzmZwmxjQy1BN4A15QGyU4ynKmH+/wokiZSWPA1ZlH9SWuZ0aKeaCcp64gRazj2IW8FsYw0qtD1wUN5jF0yVv2U24kcZSULEMDoeVCKdUIZWum9czYPF69eQbcSOmVuWaW5cx+nEih49ZOdxndir5aG3RwYYQwWO2doWgFp6ScDaHbCrl0NCacs82ed82AAk1gnmkUQogM447WPLnZRGRdCtUD2ljXwhBhbhDTRBgiuVvHt2uDtZLx1i3NK91OfNQlXF8JJNKY7LgF5nVFakea4pJ5TLoK4hNh7LgOkjxhC+rOvbDMR9ZcCQLLsjAkxzgMeLEpGssMc8bXzuA9bkgED4tCWzuisJZCaIXzzTPWUnBxIAQHPlK7UJaTdfLnhaYWrNnnE65E3G5vHhdV5vnEMHlU1KYcXag1k9fMcanU45mOBfYm34k0RCqtB1hORN/w6QGSLF+qTRe0suBcxwcPTeh5pXfBBYuVWGsB5wjjjnh4gIZEcYLTwJSga0OHQHUBquBEcMEK9WIlJiFCChDqju6U4BoxKGFsaErIlFhaRm9X8vls8r7qEG303Ai7C7RbmKVzFYkQ44gTh3NKp+DyCejEXtF6glqJzjJmmgu4oBAMvOHiiJOBVjIUCCHR6oqsC6wdWrW4F7cFepeCtjt6EMJ+j5NAzUfy2ujRPHnJCe4wEoaJdqy0c0HnhjYLnY2pm0RwiNZ4mSJutMlFWTqumYeoK7hacacTbQAOV/jdSOqBZdlRV8u8inSGOFmeic42ae2KhkRdV1LdptuAVM+aG7k1CImO4Eqm4xmmiRgma35JQ8NA3Bt+2usAzaM+bJBcMX9fs6ZKEvOX9azEwcifbbnl9d0AOlPf+w4+mAdx3WIANJnPT9cFWW+BhS6eHkcGnxBtnPMJ7wfk7kQ/3TBdTnga9foaTVeUeeV4XLnJneNauJtnPnj5Ee9f3/LV6xMnD48Oey595GWIvPGZN3nj4SVxf4HbAlFZM0EhN6O77WTEJWEaAloq0uD0/ENevPUtXn70IU9vX3BSOx1GZ4G6++DZh0h1kGoh9Y53oz2I1ab1YQvaFSpXF3tubu6gC9cfPuWdEBmnHT/xB0audnt83EiSrdNE6N1gQ0qha8fFSmzmJ4ohMA4jKcYtDD0RUmKIliPoxRivnW6SvGAApuo8wXuGYP+uqvhB8NLo2fyaIURqPrMuN5xvO95HglfwjjDs8GGgYSoQVctSY4Mj7VwkpcRaCgON3lbEe1LaIerZBWVB6Fp42SdY9tumxdnEQcTeZOn8xU/bpDXSqb3bz/nx+pFeUTuLOkbvyMnxd//BBxtGcvMnqZrN51V0UYfa+ed/6skv5KWQYsDFQO/dFCTBsRpG8/uyAf0T8SyRApM0fv6LT36V//Ib30D5wsdJunyPf8nIU3/nvZekbSMmPwIqsx9o9Y877jZl+t3/7LGcg1ZspJiC4+nLhV/80kf84j94zl/58nt8vWFVcrUL+y+9fc3/+VR4/Gj8oR/OP7y853uYhXYDGzr8c68N4I5QA7iIGSwa+AjDBb/x+Z/lz9684NyO+OgJGvDB/BkuOCRYaKYT24j5TYrnQyD4QIwREbFpkJisSl3gnGdunz/ju+98my9/9atoa7gOY/AM40jwQlVopdBVyDsliqPURnWBAqwlMx07ej6xq5nYH+OGwHrxiBp2oA1Xzkg3kIRzHukRdd78VCKoDxx2O/bDntv8nKd3J+7ykfGNxs5dMtwc4XLi0cUlg/ekuhLqSiwzZS408XCckKtLo1DVhtbMUCrDMFGWlTYMhN2BtGZuX7ykxANuNzHUE9GbtCjFQMWz3N2gL5/iEgx+ZNIdqndIFLRuz4wYcMNDfMjUuZoBv1RqzqxqAY2MybI5arEHVAcfBsQFenQU13FVWHNHCPg40HtjzTPtdCQ1z7gbtsyfSNPCvC44lGGfGAqUUCkScB1yXkA9IU343c42xM5kWb1Azh1HQ8tMkZHx4hHD7sC8HCm5EVWgGU1O51vclIiXe3p1+D6S20xXOJWG1Mw6L4irrCrshwNOIjEG/BTI68xyd2bNZ3qt+FKovptP6x7Q4BxDCpyzyUvysuDUUsEiFhYqIYLr26azMcSIc44siT6v+GWBtdJipGjGuwGfJtJuQDMst89ZzjPOecbdDi97CIHb08KSFx4OOyMfouTjLfP5zDRMhGmPSuJUlLaciLrgu0FLpGbK3UINgS66SWRWluORGAdCSLjm0CL2mZ1PnO7OtHXGJcdhnKyRcS+91EYhMw5K3EVcOtCGkUZiOd9Q55maK2MSulghKgh5OXHXFnza8fBB4PLhJzAa9ooLjrjzOL9S65laG+7CvFW9CdEv1PySsqwM0ZPcjhahnO/o9YYUHiKxU/Novoo68/x0Qku26XVu9KUz5kp4LZKGkaODtq5QF+Kj1/FhQCmsfaGdbxhjIDPjIojzSLfIA1XQGIlDIhwuUWdeor6UrfMeCa3CurDenmAQ4mGP+sA5C/Pdgibh8lOfw+8v6Hdn6stKzneG+x8PIJB2E+PFA/q+kO9e0vSMi539g8qFO+JdZrooxGkiJIHwPmuu5MNLXBPylYd4Rz0uqFtpiVfSp54mdlcrp2MnzLPRM/cH4pYLhhto3pOrUpdCHFfikCwrZy5Gs4yWyRXUNi/DlBgudvgU0WK5Ybk0ItMGYkiU48mkuc4RgjdpcQyIOPwwIt4CfkNwCJXd5QXTxQV3t2eefvcdetpR1kztMF7s8S0Qa4XzDa1lREwOWOs1bn8AJ5xPR/wwwbqiujIkZe0ZyYWiC88/esHL08pNGsniuXv2lA8//JC/+94L3np+5NOvXeLdhCuZaRi4+Nzn2V++hguexkhaF5pixavatFGjv9+j4wms18/56Ctf5qtvvc16H22hukUqmM80+MjgHK01vOorimrvm+H3e6I1ooOqgUOKVCcsZ+HDt99nrZ3pcMFhv2M/HojeoxVaU1oMaO1Up4wRTiF/3F13NnUOMZlnMQYk2hTdh0TwkYC3HK6ueG++Yrqjd8unSs6mzCkGtBW8TxYwu9FTl/Md+XhrOYC+EnaXDLsr0uEh3nt6A5WOBsF5R5dg54Hv+FhR5y3akY7zwWSX3W8xFsov3F6AxG3C4O090839nyo/9+SS3bbn/HHk7I/+sqF4IPWOIoQg/Mp3b6wxH+5Dh+F+mvQ9/ICv/ekvPvnVKIYaB1gVJsMr2zDj+zSs/cDFUu9q6c/R8zOfv/iWm9KzvtQv/K6wr82nYSmHjb9zXPnmu0e++LkLvl+T1Y/aMnS/dT9frc0c3rb725AcN8eVX/z1p/z1v/8ef/Xt57w9tw184b4nAc262POa+S9//SP+B3/200w/Ag7EWsG7inPBgoSBy/3Ev/3gxH/6fKO6bZsIyzXI8Nk/Sfzml5haYxZQJ+TWCW1GxbIvJATCkIghEr0nRiuShpjsZuciIs3IYSFwXGY++ugjvvvtt/jwvQ/QeSXFxIMpMYVICoHkjLZXg2eXBiZ1XKhJIPYOKo7szMjeqpqxd0NOhloZrl5HhgkdRnoVSlcqHl89DSWXwro0lMDjJ5/hp37qD/GV02+jHmppfPDyOaKV4pXGAhcXhNY5BM+YPFAp88JSDSEcn0+45EhxpNWFkK3gDKqkYYfmE9IqtzfPWfUFYTfiNaPSia2TUyIMO2JdkfkFsTk8IyINH0641nEhUKoFEMYY8eMF4hbKLJSyQFWqOpa1EXceGYKZdkPCiRCnC2KCVW+Q1dGq5WWJ98Qx0Zzp2Xs2g7CqnS++N0bnTPYRk2HSvbeObimIQNBOUWhakFaJUyQ+fECVTiwVqQuNZj4RLUgIqBMaZkKupSDF4ZPQNSO5Ue9eUC3sgyFMpHgiRE9pjeYca1VqKbiDbiHGDUkJJwm/eNa7MzXbucXmHwxOSaIUrEjq5bwFHzvr3KunVhjUEdJoQbUhEbauufoA3pOmwZD6S2UYInGXCCmibqCsGZ1X2jKjeaENgVbAhQPqIuorwrZxahVxMB0ivnmGKLh6oqyeMUz0qwd4l/HnIzqD1pMFXOZOP2cMCOQJ6QCt0lujd0XcgPoBGQ8MRDKdEMDH0QoqOtIspNmlQOsNXWebnpQD6cFjposr1uDp85Hz9YLzhTBV0oUwXiiHdMMwvsvV1a+j8pTkVmp2kBNkT1k6soBbIV8LWheYO0GV2pRePXHqSPCID2io6NCIh4G+y7jXI/7KkSXzhVTJfeT87o5Te8LN330EFyPltNBYcU7AOwtkfZXbYQGa0juuFqjWhtxScgzX7Szz5uhnJgRpgZg8fT2halPiKp3RebyCZoGqaLfJrIjgQ6SWAmMlPbklPr5j158z7Z8z7l7i5AVuOJP0in43sNyslOWErBNyDri80ErEP51xLUEx5nIQZR8cPkAYBY1CHxr90yPuYiUcPG4XccHTdeR8GljLJa1+gjg+wF1DuQaWzJgsdLmFaPvO6rYg74a7PJD8gcEnNJ9RRsbDbsu/WXAy0b1HnBLdQHeB7iOprPgtUDWXiteCaIGq5Hkljg1tFTmZBHvvIm49o3cvkNsTfVJUGh5ldAmPbsWaIs6aG9KV3jOGSDT0ehdwkxEuh+iZ55V8WljPM7fvP+fpeeHmgeVHPX/2nK8+v2Nujdc++ZhPP96Rypm73HnyUz/Bo89+HuIF2qtNyV2w1JQtJyhFy4YSB7418s1Lnn7763zw4QfcrWckBHbRNnu1K2IhfCQshPOsmN+zLRRtFmPIx35o79wm93VchMBcC8/dSpkL1++9zzvfeYuryz3xjU+T9ge8C/hSiDJQpNmzA8cQR/rScM68wilG4mCEujFEvDP5nff2jHaYDK9vr8nj0ODoVT62BfnwygsSfbD7q3aiH0k+saiwLgaaCO5sdNJpj4s7i8dRa/mLCE63mIUATgIq1aZkmC0ANXlW7I1Vlf/w9nK7hitGpWHrFDr+F68582N2TOL9T2BW8OP1e7s8trV0apEQ3373jv/6brFaAj6uMfp9vWEKjidj/OCnf+LqO3H4+DNOcj+5EeKGEP9+sl5/4LPFBffKKPXaVeLfvExf/s/W9s+/opD0DdvYFHPCOiiNv//V5/zBz1/+U2+vE5HfVe6pKrV0M0Z35W/+8jv8zd/4iL/0nefcrIZPp23ZU24rlEq3N1A2KZsXfunX3+Nf+zOf+pFIRgteto0h5q2aZ4Zp4t//pOM/fVagOyPj+S17iQiPfop4eUlqBUHJPkCDXhsSIzFGpmEghYEQIzElog+MKTLGgPeequBCtDyGVnh5c8Nb336HL//OV1hevuTTn3yD2DtXw8gYzEAbtglm640BCM4xOJM97sWRtbFs2RetO9Ys1OuFkN/HrysRJT1+E40DbXB4DSx0/FyJZvk23G6aePTkM3z2j/xRnr58yvnmhrhG3n7+gpfziTnfUU63yIMrdl1ZYuDBxUgMnTmvLHNBWmMulYsHD+DhAc2Z1hw0QQdh76HfnQwrvLykVQ9toreF3AuynKlpT7g6ME4RCZ1BCu14QiXjRmWZF3b7C1rvLGtGCSaTiXtiiNzdVuJe0eCpy5kQdrDb0XRG+ooLE2G3Q4LiljuqVuv0I0zeEYcRSSMt78jLmd6zZcjQoa0M3hMvL7jYTfSidIQxiOGlm9EJ6R0h0/MZ4kS8eIjERBBHuX6G9kb0ndM500uhqtGvYkiU05G+FHbOOtylds4vbyyccfcQvx+Z9hNOnJGfkmfVTiuFVitBzJytKCEJcT8QznectCNRcSHhe2eMHemN0lfacqItZ9wWINubUgtoVsbmCGlCxgipoKWxPH9uHqYgpN1gDZG8cnk5sHvjDbR1al65e/kSXWaCsw6aaiGvnb40BoF9SgxtQGqj9MIwRobombwh3e+uX5CLsn/9gvT6IyPZ3XjOm15pP03UVijziaV6Lg8j+xDoSyHnSu+VvhdS2jHtRsbdwNEXXKtMMSFhZzQhGjQljpFezuT5yHo+4ifQ3QW7K0+6umFo38T91DeJ6Za+RspHoO853POF9o7j5oOOPBN82Trppxmi0pKDuSPJbV6yTl89JQFR0WOnOaUPHZEZSR5UyU/OxD8hhJ+HeFiIPOb44jFlGVmuE8ttg+4Yc8PvKjV3QgrIuKNmoeVMno9I2yOHC4JLVKnUrrhWLb9IldwaOYOrnaV02u2RoIJ7/AhdK6VkHEoeImkYiBcY8vzqhN+9y+HxNd5fE/cV6YV2PcE7C/15on90Jr/bKC8FferQ88S5nqlxRQcIi4eS0TFvBZ1QziZ/doPQpeGLR4OSu2GWxXnDPJPRXJEEOhYoQn94xF910psOXv8a4x+A+Jpn+EmP7jzH55+m908yXg+E1dMXO37vR3bDJfXykiSRlgcAfBqox1ub+gyB2iualOQCrTokQhmh41F1tFwZvWHYW1mp2uluwPcM1bG7uqT1zt2H78NpYdQKbUVEicETamHoEHszKqUaYKJ1pTuhlDPejQSfmBF8iuwfTLjjSpkzd7dH8vGO5y9u+YDKaYZ1brzz9AW//eyOy2Hgpz7zJk8e7Dm98xbHDj/9+c/z+pufJx8rVdvmixGkFvA25cZ5g+Y4x+nuKR9966v89ld+i6fzypgSuy3vrHWloxQ1KuwYBwIgvaFOUczjqGo+unv1ShCQYB33GBPeO4o2zmtl9oGvfO1rDDHw6OKSNIx4Hwg+2gQeQZ1HupLEkX20CVCIhBSJYcB7jGgqjiCySVM31ZK2rbhz5NpI0dO1bQ2XjtRCkEaKgtNE72fLa0oTw8UlQy2o3AF23bfWzMsXkhVfreC8Rwk2gRKoraMl0+qZUjNKQsc9uWYuXeOuKB9kB+WBbVq62DOof9yw/3c/BSobwZf+faOjf7x+f9aiyg5IrvNrX3lunv8UtibWpntyGwBiowJ/cT+896knpswqdVMvYY2xc1MmhObl+yqA/omU1iIWCFdV+OM/+fov/WcffevftQKpb9OkTVN4T41znv/6K0/5d/7lz1IQhuTMOBg8a+sM2CSidIwi93u4cuukbQx9//u1QQKj3G04Dm0gdOtObd2dpSqjg7MKyYNv8M5HJ37pN5/x1770Pv/JW89fwRxMrmed6FfTtLYZ0+J9FlU3zWWv/F+/8Yz/fbPbU69qsqaO6WyDYy3K4PT7Mqj94y4j5nxctQ3TRO7Kn/uJR/DlZybF04KdTmKwh1z4pc//cf788b+C8QCcybky+MDBB6aQcCEwiE2T0jDgxTEQGHxAg6UuD8FzWxc+ev6Sr33ja7z91jfRWnjzySMexsSVD+y9pxhMl1HEsOMh0BUOKF6UKUDwijTDkd61zgGHwXyU87Gyy89Zbk60zx7xn/sCbvcQAQ69UZKjp0SmU3MDVaY08uk3P8355/4ov/WlX+b2Wze8dzzx6LxwMXeGixNyXpge7hnV8dnbxmuPH6IPLtjtG8vNLbQZv3ScBNw+EcJISiMtn2lTIO0SzCuPrx7h50rrGRkjTqFowqlQiydKI0Sru6cHI55KqYIOE6eUyLc36FqpOiNaGHcPYDdxERxtLbRewSuJAi+fsbbIwEzuL9lPV/iHjzhXxz56eis0MqkJbi5k5w3N3CxJKo4P6QKhL5TzAgKteda+gnbWc2V/mAjiWdaZoXX6sqBJ6VSWXHBXj2gxULaIEmkddz7Sb19Se6OezwyXieEQkJ3gJHF8eWLthXQYaRKRtuALzOeXXO0egseyheKe0jtSZuopMETFS2W5ObG8uGbJCj0QNZHE41SQtRt1awiIV8jNQu1SY6nCOEQGdQYUOJ+ot526zgwusPZMOEVyA22dYRh59PABabqk3q2syx3zudOOK8F3dBwITohDtImcCESPLidqrfD4AcODPfsnj8lloZ1fMAXP9PAhySW6dNb5bNLBuGP/8ILmhfnlHVWUIQSGVsmrUsqRYdyRHoxIPlOacrx5TlovwUdEPeTGcZ3xgzJevYbsdsR6AxJp+YQOnf1rN1y8+U0uHrxA7xr5dxry9U77MpQbQW8tbLlJQxYLq/UIUrbboXS0CajHnzvNgWztdFWb7rkFWBzrIMRZ0Kj4KAz/o47/EyvrdEm7/QOcbx9Tv/yYct7opG2lXp9pecVLZfWOURxxVHpQXK+sxUAEYUxUP5Cmibs0QauE1y6I55P59Kisdwt1Hyh3Z0LNjIcd41BZjs9p4pAHjf0nIw8f33B5+RbURr+b0XeV/NuF+m2lvy+sz20I7/vJQqq12mRCvcEWROGotEnxQekfCT2BOEWap99WZNzkSFLte7VICdCXShwcLgMFtAc0qn3vc4WTw42K+45Dk1C/YVj3UwDVRo0Ko+C+8DsMX/waF190hJ+ccf6KhZ/h+GHi7sVKP71kcReENNh9sTaGdEmrsNTOKsWuoe4oL56zBKNfqnR2SYhTgvkO9SZxpRe0ebxYhMK6zFRdUYEwWnGfU2S42uPWlXHckxvkuzsiDhlG2noyT1SI1OOZXBvj3mRo+92e04e3PHvvGbc6c/v0juPLF3ywFp6vnfrihvfnwrdPC5f7yJs/+Sne/PwXeC1kdh+8zy0rUxpZV6X6CVcWRI2XWZ1DvDD2xssQGB2cbo68+OpX+e5b30YVLoOn01GfaGJ8V4vOENDOwTtcEEJ0xNwZnEPHgVor0RkIKSjsxmD3/m5NmCjCEC95Lp66rhTg3fe+y1fffsLPDhMPHx1QVTi3TXqcKd0hUemSqV3ZxQmJwcivKRIlEJzD+8go2zMHR1Dw0b/KO+wqqHfU2ql4LnYj690Nx9NCVMXvRsLgQBzT7pK0QVvW9URwujU5LZBYRBAJ3Mfiqg8oneiU4qFl8+n5UOnSmJJjrtCd46+2NyzjUz2bVtAUKh1IJ3729U+Qgu1BVSPNfX+b5X9W19phcNBKs4Qf51gRBjHmwIqDVhlSMBhSDPimFOe+L5rcP+7a9Q7Rcsn+7j/4yPJZa/nYw9M7dI8RSIDe+PN/8PHfXEpnHPx/I3z2ngPw/X72P/C5Uqtt3ukNHwJ/8o88+dv8yre+QqtfNE3hNkW5149ikrMvPT1RamPaGRFvaTCgDN9zYOmH8EEk78jV5HTDFhccN7mrmVYrs3MkcXjnkAbzORODY0yBWuD5h0f+1q9/yF/50nv8P967sZyk+/Gedvvm95lT93JE7mWJ96/k3hnUQeHYlF/80kf89/65N9hHATxrU4Z791CQj3/GD2H9wyPLKAZN+B9eNf7yS7CqHl4VgmHk+PofwadfY+yNvEbiMFLCal23FBjFJkzBeaIEYnLEkGC7gbroyTTOd0fe+fY3+drXv87N0w94cnHJ492Oxymxd87ydFqnoYzOGYodRxeIBhQFUZIINQBNqZvBva9QvbOMiKVALiTe4pAi4+f3kBIwoKFDcrQwUvGgK14Cn/3EJ1jWz/D2tw+84Dmn44JLjre6cu47lviCqwhpdLghE9cdj64OuBH6Uoi5G4mvNi72F7TDnkUh9GJesC64ODDtA6uuLM3RaEi1sEXnI65mokTcLqGSqaqWd9sqYT9SurPPxxWkLtZhpCJuj99PSFxx6x1uXpF1pW2yrOYbSZXqV+rdNb7UjQLWcU5xLaPZ0dVTpJFrx0dnfRGEnkbcWqB5aq2srYJr+ObI/UAaAr5E82vR6Vqo+WhUwnVAwwEvHRkjei74XpHTrU32CEaki55OIddtg62JTqD3hdCEHgquZ6JrtikZJoMRFNuAaV+MxpeD6U07aFFK7QxN0So0VdRFOpZx1b3He/NbiCQ0NIYwEFQpVHQ903KllUrV1QA3cSA3kFbZBZDdgJ8Sy/Udenc04z4ODRFjjwsyHpAIYzJsfluV6ALpcInD4S4foM8/xKUBnxJxXQgIq2ToAbIjuEBxEYneAAjSkTQh3Trg9RxxV43pcEGboS6Z+tE1PHQMF3sGYG6FohF3rrhUGB4ou0/eMOx/m934nPltWH9zwf9l5fg7Dj2BjM6mGnHTFBWhx41AiIPcYW+hqqqK7yaZaa0Z1rcLXZTeFNYIrzfardJqJNaGfEKZ/vUO//3Kzdd/mvmXLtHpkt2jB8yrEqSBzCw1MAqIBpxrZpulWehGFEJvdKlkLXi34Ye3BlkYIur3xGQ5TdDotye4dNSl01LgIjWGR3dcfvo5+zde4PyJ+mGjf21C//OVu7/v4K5DsduibPkeHdCj2JRH9GPVuti91kQHirwuuI8CEhRxzaIF7ixXhoNHj4oeBI4gTugPOuEMNIEXiuyEHhrkbiG0e8HXaD9PQUdo0dn3dmIh4d4hVWAR5DcS9cuFVTwMiXg4437mV7j8446Hf2Qgs+du/VmOH32e5WVEdhFqwS0NfxiIeUXnTO+dPq9UcWh0IB51EacmLdVu3l5VcF0hmEe15ZXWMyoQDxPCgLqE7B8ShoIMA3Gd6esJVkGkbzk+A9oL5XgkkOnxio5jXZTlVHj7gw/54DhTl8KxVG5y5/qcebY2vn08cdbGG598gzffeMLVo8dM9ZZ0OTDEkbS/pMtI6BaGWntBemMKieocNQRG53D1yPnpu3z04btc3x1JCLtp8yG3LTw9BRqmQuldiEFxHnbR86ALFyFyrp0aGyEIXuzUnYIh6s8KgxMIUHonKIj3vFgWrq9vePGd7/Di0RPS/oohjLhhIJ9nvAZG12jYviY6RxaIzuGDkUOjjyAd5xXxggT/PRQ5I6U6setXWt+yERXXCm09c+5HvAieSqhKDDtSEPw0sU8T4/5AXc+oNkIc8GzmfBdQsSiR4CwnDPE4l3B+IPiGArVm1I1MLqAx8H9654H5le73IKrbhrrx7702UFWYEHNXl8aQflwqLXNhHAJ9zvhpIDcjCQ8IuTS6CmMCdVueXwz43CAF4quco9+7pbVRvWU2zkX5rfdvbMig7n6CsdHHdKPjOUC+8Wd/+snf4hXq/p/M+oHPFr9pBxWPE+VP/KEnXyOEhVLtZN2C1MyIJa+Khf/q2ZEPnhd+YpfovTMNnl77Njm1qdLww/Dftb7R6WxVJ/f5sbaJC55JbOpzui3sLwemXeK3vn7Nr/z2U/5fv/k+f/3pkXJajYYQNjldbR8j/O+Pm40QuOkmDQe0/V7h1XRJBFrnr//au/xr/8KnXskznRfQRlf/ij//w1pNfncXRsTOy//gswN/+eWmFW3ZAmp7tpvWgy/w8vGneO3ptwmpWcbD4OlOcH5gcBENkZCMhhc3+rh3nh4GCJWb45Hvvvceb3/7O9w9f8qDceLROHDhPEE7aeu0qfN4Z0WcbAQc0U73Cm67plC8QFVhqY0pBLJ2mihLMZTzokr68AWvuW/yWpwYP/kT+CGZHI2RUuyzEVWUBm3ktatP8mj/kHcP7zIMnqvLK0YnfHi8w3sl6TXxEHnpPa7ArQs8vHzEftwzNSVr5nR3S/ED47CnrJZhUqUhJdHHAfUBP3QonnPN7F0jDgNkxUmmu07JQs8VJ47kHWWpPNiBNIcLA7pzJBXz/9SCns+EIVG2oWclQjeNuB8iLkR8LfTkyXlFa8OHTYoUhNACuXYs33CFvtKykK+fmr59VAZn2VjremLd8OMhOGLfUN3Ome+lZFQUPEivSF5BHanaZHMpC9170nigB4/f73FTpN0+w2kgesFdimV9lIp2GHZmTM5BaE2py4wPyc6t3c4yTzY5TJCApIibdvTaqW1habMZml0ixomqO5w6QorIZD4sFxTNZ8Opr5nWmkmetviHgqPhiePEfhpxZcFJZ1kXmipBbHOaoqNLJ+1G/HQwD4GD3BUpyjDt2D/cE0tjTZ5yPOKXicv9nt4cTpV2vEOa4pPDxYa0M11X6uma0GB3+QCJgVwLpc64IfH4jcfkfKL7xDnPLFkIT66Q4Ikdjs38I+MI+0/OPPr8P2Afr9G/28m/0Ln7tqLeMi76yUFWNIhJ14rgz82wxR93hXBN6RHkLBAUkU7f7vVuo6GhHdcEtwt0X+EFyOjRqRD+RKX/z3acn36RD/5GRMOEHz3RRfJSKUuBw8gQdgzBE6SzLDNdqsl6NdFI5HOnqRJDxJeASAafqVqI08B0MSE+0bJSVkcNnnilXDxpXE4fMO6/hS53yDsOfjGTfyPS3t8qHgp9UeSgMCtSHdo3bu2r7DxFcrdGWjfSGYNHqqLRNv79udIHJR7BXUT03OFC7WvOwAVwAnmk6DW0G8VdCIJ7FUTL2NC9Q5yHoSFPCv4TCg+F9KDSdgl34fH7DqPi9x2Jke4EjZ3gLS9LpaI6greMrlI7+/Qe+8uXlMvf4PYP7fjwv/gX6GNiLUfS3TVp3NHaSm2ZJplaFTdOTH5giIL2AWmV7oXmDLkugv2exjJnu05CRIcDSUC6qVPiCKLWCCsu2sTGOQuqDiNxPXF4uHKulXK54+HVm5TnL3l5fcNbT1/w/l2l99XCoJtyt3Y+Wgpzq1xd7PjEgyuGHlmfv8dLKexf+zyPPvEmh9d/El8aqNB7ZzUnD0EU1zOoEMQz316zPvsWWm95NEV2KeGrgTCig6L6Smii4ijSeDhFpigcujAV88rlZsXx6ARxnooaVVWBCL4oxXe6JnYl8iQPvFz3PL87Mb+85bsffEB49BqfukpojDhfTK0kBk9x4lAnRA8uBMQFgrNstBo2n2k0pYcXxbQb3aZK4raQdUXVEN7iO14tDL2Lkk8FN694d8swDKSUGIY9IVnGoWyxC6rNZHJiEkDVZhEsmB9KnD3HQu+W2YdtuYp6vlwOUC7tWrq/BF9J7DL/889fktz34M9+CIqcfxrWOEWWCuM0cJobe2l0CUZj3PJAz3eZ3UWidhiySeCKQiiK/B5PNMSZJ5iuvPds5W+9nLd/2Jpu9gf75R4kl8Ltz/30w+/wTzhH6wcvrZ2yFhiiULpwGZU//3D67f/Py+XnTNi9Hcj9ZMVtBUMu/MrvPOWTb0xIb9Z5DzZpcWK4wPsQ0t/LVcThutmpSut4J6i34sB7R21qnfoGHzxf+H//tW/zV37rA/7qszuTGfZNaug2TOW6/Tm4jz1JYNMlvqd9yDYy/N4JlAv2dxs18G+89ZwyF9YhsuuNmEzn7eR7/Gw/hNW3BsI/PF0KAn/qEzv46grnV19tv9QTxD2/8Ok/xl949h5hKozVcZs8TdQ2BykRQkS8M7zyPTPfJyQ61rby8oN3+dY3vsF33nqbyUce7nZc+sA+JqITy9TRZs+c7bXp/eQOO9W6OfBtKtBh7o1zb4waOGtDN8y0IqzOcSoZ9+yWwFd5KCOHT32WsL+AIviaEXeA7vG1oR0eXlzy5PJNPvXmd7m5mRGZIDhk6twuhac3M1IqbpeI8Y769H10aUgMTBc7xjiiSyGmZMntraCt47IAGdKICMQhMXilzR1XViICydFdBwplFXrxqFdqaejaqOe8QTIqcUi4ZuGwvWTaUmjnQHOBXDOuNwsBFSU5NayvBHoaaLfXhN7RHowKNo7kVVnaCk7xbcXTt4en5VVpVURhHEd6b8RsnhEXPF08pRRazlA7vTWo1kBwGullxTe1oit6zlT8lGCIEAZ2l3uQxrUTaJ62FsgLUTyuVDQ3+thxy8zogmXFhISkyJyLmbLDSNCVlhLVe2QY8B0OMcBRLDw3RBChxQTZivIu5nNhNKmfax7XOw0IqH1WIRBHT1dhWRUXAnELw8uqLEWZdEXEIdETnEkevBdidIDbNjKNqh6nESeK3+8Y0khtZ/Q8432nlkLLC+18xOEg7Mw30AtrXunzCcThpgv8bqRlm5L53RUSnaH2pdCHgYRdh9U1JMHFJOx+9gOuHn+I/+3O+n/pzL8paO+0CjJ43Mk2sH0jE3kUcQoNNG23RjbkfG10t12fUXEVuncWcnuPfVWb+nRxcFdsgloFHc3LEP/913jvt/4c+QwlPmM3THiEXixokNCJoVNLRRhoe0c/JEIBqligrXi6j7hTgX0i+oibF7qu4COeFdeEIpmLT52In/sa49V3CXcn6q9CeRfy38nITUCao7eAqjWCQlQ0qzW5rgFx6G6T/5wUlg5JIW3gh94hCa4JrVWjkJWORnDeI5fQjg3Xm8EjaoP8/yXvz4NtS8/zPuz3ftNaaw9nuHPfRnejGzMBkASJgRYpIgQFUqQla6Alq2wmshNHSaxMcqQ4qnLZcSmOJJeTikqi7EpkK5TslC1RkSyKAsVRHEWBEEiAIIBGo9GN2913vvdMe+81fMObP7517gVllRyK3YCqtKqAvucO5+y99t5rvcPz/J4MB5Z0DP4A9LjK6qQ1cALmPQX3TiFcnzDXHO66gT1hiqDxCfJ4gVIO6OOKMTvSKPQPe7Y3BxRXITCuY+0dloKkQBp70oydFlM9idIcUPBkLeTdCI3it1tWjPhSyWVDgaKR7C0UxTiP5EyMA2J83SQhqAt1y9EErHekKWG0yqpc8Nim+qIk1tBZXwyxJKx3iBdscRX6IQaTIzYXYoE0TWxOj5jSHg9eusWt269xdzty3GfaIPixsBkzd+PE/TkA9mIIHAaD9+CtZbFYs7d3mUvPvZXl6hIxKYMzBCmYMtctBkoyGPGVUnnvBnnzgGWAZWjoRNCUcc5gjbAtBdPUe5a1gkr119p5hrr0tYlx85C1waKxMPqCmwQthqEk8JbSOEyGpVZkfBZlaxtO+4GXv/wqi4MDDkNLaNfYboHLAymPdehqtDZCpgbEG5lJdLNPyVhfg5rNDCeZr1NqLKpKkTpgy6WQrWBnCbGYlqZxaIykqExxIqYBP7ZoNjRuD7GCEhBVSkrzYsCStAbmltmvVX2lZvadeEQMRRVLfZx/5s4h+DDLs3KVZYmpZcBKefthV20LgFXF2Qoq+Rd+t5QLrUBUw3/8g5/mvU+v+fYPPcUT+4EhJtrO06yrvt96g2at8LIM/qtx8oxgh8Jg4BOff1jZB+cWHzNPwWOqmyZnwRi+c7/7bLtsaF9nLPxv+emKSJ0IU603I4YPv+XiT/7kL9/4/kceHTPfEM63KwKI4ac+fZt/7bveTHo8dGTSQtBKQcnljR8AeGr2kUXAmTlXNWMEehVeubXlx3/xFX7k127zoydDfZekuUmyNTdkPhFf8XvzkWbNrPLfbxb1XHI3N04IFZRI/TfW8MIu8oufuse3v/9K3bRRtyJeeOyDep1Xjf+kQ6jNpPIbYRZCpd386as9f/IlqVslFMTNlL8IT7yX3fM/h9eR6APeRaytmQ3OCp0LYAoGS2NtzXppAilnHt69w0tfeIEbL78E45a9ixforJspPZUKlk09fxOKUYuW2QdmwFAbeDuv8kcKgzFsVNnmjDMTfUqUoqRSMGJAE9EY7vRbHt4cebsLNGHJIiwQM+FNFfnlUmjE0fpAn0auP/kUw+Yht+9FjgaDLhcsgrB7+JCXz3b0seFZARc8u/yA/uwU3bvK/uU3c+XCPt004ZzHeV9JSq4hhAWaxtpUWYcXS2MsgwVNOzQbnBccgWnYVoRr0yAxU4YeAbZDj40jofOV/EZGRclWiTqyPSsUW5sT7zxOXKU7pgxab4C2tGQKvlhK9jPAoGO0E9ZopXDFigK31uCsRaQWq0UNEjo6b3BiSVMNQ8zWkocN0zjWz1SckBRrAC2WpulwaYeRBcEFWrtEbNVMp5SZ8gJLpftlM3F0dIQeb1nYrubeGCFOmc3pMQeHl1mv9xiblrEUzu48JJlE42rwsfGeKWeGcaBpO9arJd2qnbfgnhh3FI1onrA2gLHYmZift2OdslpLaQIuV2ZaNg3aBBrvMI1SbMPZboObRkyj9boWGsZxxBYQUdQY8pgpaYcJFr9/wKJbk0oh5cTm4T3W60usL15G9iZKmTh7eETabrFpJMcJu1hiZaCMA2NWmCqCvCAM2x6Dwe+tMd4T2qYOCY53uCcu4XYO1oZOMoZbHDz3qzTb+6SfNkw/Keiu2gFyUcxOsAeWclqgk+rvPL+O2ZpTRTBVLuprcrpkxahUSet8FFuvgzIXXuq0NuxVpATSIGlAnxS4bdj7Ic9rr/weNI8s1tCFfXRKTH0NBvWssSWANqTSI53B+Y62s3g3kk939GOPCY7F+hDWjmQh3d1gQkvjPc0TwuLwM7B6kabfMnzCE28UNj9Z0KZO8jkxEPx8/SkYLUhMOGbrqQDGU1yukrkBTJ6vnqHeLyUZaLQWfkUotsw440JximBRn5ATg7qM9oouFY0WszTIieJXWhcMv6Mg7wD/roR72tGfXGa6v0e88A0Y3UOHjulBJj58SGQekOBI/QY7ZXQ4Y9pN7FLCrQOLdkkwDblU712JkVgU4oCUqZr3l0ts6ok5U5qL6MUVdrvDLjLe7WFixpYqic4C3i5JZqLk+pka0siiXdXmSy3BLmi6libUHDPJPVlcDTjuWkzwqIDYWtxTBIYtpZkHlVLDpfuzLeN2R4PB5i3x9C5HD494/vguX/zSDTRvMM5wdWnYaeZ0l3llnLgzjMRSuNp69oOBNGD9kgtPPM3l69e5sNynvXQZdbZur9Wg1uFzYpMiOQHRMmyO2N3/IvH+l8klYltH8AZvFCsdpq7x6VRqcw8VMGMsmpWsUrkESs2k0khRSFKvaWPK6FgHFskJpExOGUYlZRhT/TvZFI42Z8QpcXhhjysXLnAlNBgxOAsqtjZDCGYGSFipOUxl3papqQ2bme/Z51lPVQ9TMCpErf8lF9RUD/JytY/VgreGFEfSlIlxJKeBUpSYpzrwswFnagaO0TJvkjLMhECxdYB8/ucidWCr1mA0E4sy2I6fOzuovulHw9xZrVMK/48nHa2rNcGYa01tKViVr6qV4Z/HY5IKX/vs5+7zpz/5CnwS+OHn+Teurfiu9z/Fh997iWee3mOYMq03ECyuH/FdQ0zmN0vf/mc6HIliHT/9qZt1UXSO0T9fOpxLr6yDFPnQsxd/obwBZfFvHR0O9Y2Yc83hWDg+9K5LP8s/+PLLGPNmYL6QURsDOW+gMj/26hF9n1ktLVOEIHOugDAjqDO/qdSof5YjF7y3jJmKqBwKv/6Fh/zUp+7xk5+/w8funH6FlPDcczQXBOfrnTJL68472fNwLHP+nGepHfPf1fNtEzP4Yta0ofXvniMQc+Fvf+I1vuMD1+oGoYCNE70PdMZU8MMbe3aAx9eTf+JlRZU/+HTgT95I9bnlVLOWxNZuv7vMp64+x7/00kOm4Gisx+u85rcWqwlnAwFPKaYamLuG09u3eO2ll7lz8zYSBy4fHnDgHUtraI1gSqGztmqstYbNWpnNsiKoCB6hsUIwUEqVMpRUg0IbY+hMDX7NRWuiOEowhixCFscuRbZ37hD3XsQsHf7q05i25ozkPOc2xYlNH7n+5jezHSaePI1sX7lFHDNdSvjQcPfklJwKF5xlZUc0wOgHVJXVzcCSwqJpyWKx40jrq9+qT1taUehPSFiSGtR4fBopztUFZMmElccaaGKhaTuImWKqZI6xxzIhxlM01puQCGoqydKEejMac92GlKaSnUxQcoz0KeLiyDSM2BTIscd2LVYMaYr4oriuJS8CkgtxjKgUpG3wZSIXg2kCaju61YppGrDjFnWB0i3xzSnjdktME8TCwgW6vTWyWBD7LUl36E6ZxpHQtWBcTaFPhWHaUWJBrcOYQK8bYr+DfocxhZaOGBMxJo4fHFWKl/fotCMYS8iKzQUp1OmlCMY7XNchIUCcyLstjD05R6Z+hw8LfIxMMWMkU2LEpJFRhOIs6husb0FrcOSYqhfOLgLS1tdJxw1pu6Nb7mP3WzRl4rBDh7lhbUNFYhdlnNH2BYhTZpcKZTtRdiM2T2QxxFINyylPmDhhVMgoJVERzQLWeLKpfqs8eyizFJARsw5k29LsbQj7x1x65hcon9wR/8LE7kVHeWjIbZWxmgi+dSgR3WRMV+UykqQG+CrocH69y4id5RJTpX4ZO2+PBJgUCaZuf22eLyeGYjOigiSQNsFk4TXB/k5hOj3g5OYZIe0IvSHFiSwjMY+QDWWMjHlCJqAkvBbK0JPziKbIGCd2u6kWacse7xe4nFk8u2Oxeo29a19m+pySf8Ix/kxheyKIiegGbFEkWvJOkXWhZMGOs9+o8YiFYhUjQo6lblNXShkFM0+7Sq6+LWOkzg4xlJIxGfI5+jpSvV5UX6KEgjlylD2DKYKaBD4j32RZ/qEIT1qm6Qq7h89xtrlK/JW25oUdn7H/TIt1grFV8ZC1UCSTS/VK2VyI/RYz7RCTWXSCbxSTe6aTAa0XT3Si+lZMwXXgpGDNSAp7NHaf4ADfUMYNRhY47SlToZSK2o8lIsWi1kIqqEYMikhG5vgMJwURyzT1pJhJ255pyDStEFyLFCjBYsQj04DJQtCawSW2qWp353AZTIoogfs3H3Dnximf7+H2lHh4coYxwv7SV7pgX7gdI6/2A9sp0jnLwge8c1gPYe8iq8vX2L98jTasUb8ian3cXgvjlPEiGGPwrkVPtww3X+buSy+xfXCGaMSIJTvDTqs81yKUpMSSa/i41ml9kIzYUmtBAVFhEqUUnfUaiZQLKSVUHUlrcz4myEbRBL0RYs5M08humpgUJGdu37zN1SfvcvHwAmqqxFOpnkYRS9F6/Q/OEWyDIDhjKDNS3NgaTFvO81CkRmmIgp2JwDnnSigMlmbR0ljI01i9nd4w5QpSKcNQJXrjKeoPCbbi9cvciAlmJqR6KKl6+LSgKkya5/myYI2ls4W/dbIH6uZCpVS/ppi6YTIT/9qb17PqZJYazrXYv+B9EgBhiMTO83d++dZMYrYwRv7rG8f816+dwN+x/P6rS/78/+pDXF86dhmMb2gBk1PNOnoDj5iqd3TaRv7WK0cwg1A4x4Cf90xCrT1FvvDt33DtJ5p5+PabQYP/Dx2/9WYplSqfs/YR0e5dz+1/6WDhbx/36c3ArIjSuWE6d5bCK7uRX/7MXb7jQ09gTG0i3EzPO6euvNFHdPWD+vFP3+MTn7rFD3/uDj/9cFeL/Zwer/z0fO03//65/lxlbuyYfUryKJuFWGozxLxVerSFsvXvmTphqg7z8ybpXKJXZXw//vJD7h+PXL3c1X9rDHb+Xv88BPo2jee6NVxfP+TmSQBNIGEmIVZZ3atv+gb05ufwZSIEj8RqIrTG1bwg32BMzaRQ6zg7O+LWazd45Us3uHvnDo0PHDYtB03DyvkqU8AgKD4XGmvwWv1zQaRmUgj4oiytxVKIIogKpmQWVtgzgYsYBqdMpRBnmWGYpZFqhN5BnyLHt18idJZle4hcjCCeEgKxJMYidMslbbvk2jOFd2Y42QzcePEVGgxd2zKeHPPaMLAYGvZax7517MjcOjmi7Abi/Yc8c/Ua4XCPftnQrJb155+cgK/T+ThWepGK1CbTOsS2GOMJi4Z26cl9qRk5KHnl62btqCApgczSMy9IaDE4cEsWq45xGBkTmNDim6a+JraQ0oS1hrzricPEJKC7RJkmXHTkOOFFCGGFX6zAOvLxSc3VODjAqMKk5MYypcCiPUTlDGsNbduAtuTVEr85ZStVyuaWLX61QrxnSp44DUy7kW0/Qldv7B4DsZDORgYjhDZgwh5+lRjOzhiOjnGaSZoIIoypZ/NgSyyR1XJFiREfmhrFQZUpQsFZhxrLGAuxH5GS0JOHpO1QA1djxJQeNWWGNywomnG5oFJIUtCmJTsHRbAIw2ZHHBLGtzQNNKs1/TRRxlRpjQcHxARlI5SU8I2jOVgx5UIee4bNjlKEbrmuG72wYHt8SnlwzLJtcK2QmhVpGJnihlxGcHVoYK0DbTDMJCMfiI0HIjkW1HlkUFyzZtEesXzy55GPHzP8Rz30nhw7oMBKcV1BT7Qa/5koBrJzOJORft46qyKNVj6Fl7olngoyKernuRJ1k6Kaa1FE3bioA6KgpmCKJUvGeBi3QtgzsJdJNzKmPcPfP6GXoRLE7IDBoH0lso7ThpQGsjjsaoUqxGmkH7fI2YgZIs2y4A/OMIdHXH72BYJA+fQp8ecMR3/bUtYASjEFN1hkWWXYckHIp6lijbfznMuDpAqiUA9MYFzBBUFdppyaKklsaraSJKjDwurxkMmgVqoUEqnbJq9zQL1CVDQm5DKwsXAIzR+KhG9dIeaQ49sfYnoBJm3ALhAKeTihbM5QieyOHyBisaYlm4Z8PGC7gGkhtI7SKmUo5AjeNDS24Eth7Humsx78Arv0BK/YULBTj2k6SkqUsbBaNZR9zygBWwKNJtjskNEy7h6gydSA01Io5HnIMuCdQbQgOVcfGaWqSeLEtN0wjZEyRTAGlYq8lx6s7XASkLSr+OhgMSWD81jr0ZxZdYYUoO8T01HPp1/p+eTZQO8TC+9YW0erSknKySi8stlxd7Njr2vYawPWVB9ee9jx5Due5sKTbyG0DaYUxqknSZXDqxFWVoi5EEKgtZ67Z8e8+uUbfPFLNzgddgQfHukxSioUA9Y6ck5EVaaSanqIFhyCWEtOCWNd3dRQM4XqvFlJolgswVskJ5a+4cE4YKzB5ESfM0UzZB7BH7Rkdg8fcnT7JidPXONgFSqJ0vIIRY4KzjcYYwnW1PeirV5Qbz3G+gqg0YKKx2kBCkkMYQ7UVa3yPGstwVq8NZhg6uY0FYKxuBQYXSCNAyll0rTDhmXdImlBxVCkZphVMY5FJNecOs3YLEQUkSoX3Knhjz3cnwfQ9rFXSStm84MXlWuLrkr/52sUUimCYuo1+l/ko3SeaRf5+c/emuu1eZCFVmVULnz+4cDehY4cM22MmEWFlPTWsXqDH5+lNjwf/+wDHg4zOvV8mYDOPqVZbpkzft09/Ia37n/RmVL3Mv9cNUvWoFNGgiVTV7FPXV/z7RcWn/7brx59y298sOfbE6rizBl+4bP3+dB7LrJYhoofR3CpzJLTN35v4lD+0g89zx/5+y9CH+sdMJXH677zi4nYuukSHv9epjY8eV4F2nkrls6NV+Zx08D8/YzBB3hHG7jgLT/7YPsV0jxmCUusDZSzfP6k51de2fA791wl53hHKPqoMX2jj1LKI1T6P/HPFYyx/GfXC7/nKIHrHm/aznOjLr2HYe8izbDBhw4tZSY+1Wyg+TvhmwYR5fj2HW6+8ir379+nbVta51GEqRT6HBFgaTyTgz5nnPHkkpAMC+tqUaJzwvkUCVZqEjTKoIVJ6yZhFGFUZaNKzBkv1aMSY93AZAyxKPcfbDHuVVheYFwd0O4/i7GGPAz4dUckM0XPtcOL5DcpimN1+FmOXn6Zk9dewalw1g+8oErJmafGjmah7LnAgzjywvY2p6cbmoOW9YVLPP3s21geXGbnJzQYnEwV0JBTnVaLxdoGNQ4k4/sJqPIN1YmkiSwGK5bshBwNJMUWJawOcYsOELJrKKmgmh9JJrwTMh6xwiQJRyGlsTZaywWTgzxjWRWluEJKEU0ZT0MwgcyITAPTZkv2LbgVpSiuTBidEFOzi/LuARhDZwXZW1SpRorsHtzHdvV93m/OkBRodjukPWPSTLYW6w5xwbJQCxa8K5imwVqPhAYzjkjwnD04xq/mMFUxUIQpRgwjaYRmsQIRXBFSSaRhYEoZYqSTxFQMRSuaF2fwna+SFQzeO4bdhOmWmLZuVYw4JNX3mDSBdu+QZlmgXbE9u4U2HrdY03antbjZZRyVyhmbhiiQhh1kMOJpmjXFKjZ4zDDixwHfOLIr2ABD35NzRTFPWmU8RjLemOo/cg4aXymAYjBzUKbqgJ8SJQ3sXX6ezn+G/t9PlI2Qzyw+Fcxy9v09KLATcI6yVogFMwgmZOjrUFfPY9aioINQdnPcgQP1BZMsxdTPuSRqAdUVzADZ1sK5wh4sueQaFovBt7ESF48NVg3D/7bnmf/nj3HjR7+NrmtR8dC05NMN/a6nFU9YHeD3DkhEdtsBHzLLvYHm0l1WV+7hl0eYlz36xcj45x1xK+gUyDuwK8GcjbAKyJEBU9BjhWDJpwqTgQsFOQFd1Pwi9XULIMMsx0TJqaDRYFrQUkl06hSwSFAwUptIV+ZyrV7/iynYZEESIg4JCY0BMtj3jTR/tGE4ej9nLzxFliXGWXIoSKqvtZHIJHWb69UyHJ/U4pweWR5iNGHEEYxgxVJ8oFl2SGdQ26ElklOPDgWdRvphwEWHukC4tI/agNXCdLZFaejDMU3MiItIMeRsyVPGSk+ZDEkLbasE6rY1GksZz2qxKlKbpBDwFLxvUWOJ44TJ1ednENquxYkh5x1aLNYJSiI6jw4DZrfFqGPQzLjtmaJymnoe3Dvlhdv3uDdmWlfvDeu2wZpISYbjWLixGdiUxP665eJyyaVFwwWFtTV0zpGSA6p32ahjyBCCRVy9ZxSBfpzQXNCgbEsEk7m0DLzpcosRIWmhcx3GZApCI65WQq7CiYoxTFYQqa9hjhkfHILBiUEXLW4Oh1UHUjydKciDI37ss89DyVxbtLy5W7OyjlHglc3A8yenGAwxT6xDA9stZ7tTDvavUaLM8FqhFMhaabHOuAp0KBkntXl7hPQ2FqFmLmYEKWWurxXNBSkV/+611OGC1i2RKQUttVEO3iOtslNqwxsVHDgVci4kk1ERnNZmTqHCJ0pVfCgZkybE1E3Sl3YB0gGYiXqBMbV2MjXG5E8/U+YYy1SHnKVuL52pG71/wXsljMBLr234e8f9LFvUx5YRBIzlo2+5gEkR0zrEt7OUXliFN74+N07Y9pVv8PjFMo8XL+d1uq1Kpt910H5677DDiD5aOr1ex2+5WQoC2VnkEUJcmcbMb/u66z/5t2+d/pHZYV83MPaRQPdR7tLPv3CXP+HfXX871yyc4iyNga/GO1mK8uEPPgF/7/nf+POEx4ap8734OaxiBjAw64UfrSLPN2GGuWE4/1rAGr7tYMnv+brLfPibr/MPf/0e/5sff+Hxi67MzUWeV8jnniTh4790gw+/9yJdKThra+CmMfjMG75d+qc1SudPzWviI2+5Ci/chjTnG5j5SicCJfN33vSN/IHj29jtxFS0njMBY+tFq3EN2bXszm5z67Ub3Hjxi5xttuwvGixCLgm1nm1MtMYQpWCLZQRMTIwlYsSQzm2gXpCkRAFRQ+MEJ9CLIJrJRektTAh9SoyAl0LKNdwwF51N94kH1vHgzl3ebb/E5atvYU+VVjNTE8DJ7EVIWG25cv1ZDq4c4vYCn05bzm69Ss6FPie228zdszPuX7nAe9Ie3SqTBO4OkV872nHp2PGWTeLShac5uLDEtpdQP0tudMIyYaYBFxVvDWWq0qUYI04g6ERsl8QyELPBLQ4pGsiuMG43NK2jaZb49QEjAkOEPDFNGec9WSJhV1h3CwarkCwy1sZ90bToYkFYGnIsxKxoGnGlIuQXw4SsAl4mzJTJw5bp5AT2MqNraa1jGHbEOLFaL+D4IfH0hMZ54uElwtJjXU9/dMr29BS/v8YyoDmTj0/wYY/cH7PZ7ej2liyCpdm7iLrAtD0lZ2jXeyxRwmoNU2J7ckoWh46F0DUU0zGkoUIocmKKhiZUOUeM9fOm04ax32LmwkE1o9bWwsZ62qapDcAw5zw4g4qlCx3Oevp+IPU9WTxtsDTrBcY3DNOO8UGkmJGL+weUfgUpo2c76DrabMG3xJIZz06JxrJc7LG4dEiKCTRjHLQaMUXYOsvCK+PRlsk4shi2GgnF4cQSfQ2Z3CKsVy0Wj50LlzglwhRZXNhyeO0n2P09T//jgt4WzKpKxKQV6LXmIq0rVU20wEYRYyt+G5BGKrI5ga5AezC2mt41KJQKbyCA3QbSeoIS0DJVA3er1WeYbc1cImGCQccZEuFcpchR0B2YJyD9p8Jb//c/T95dIY3PEpOnjZ5y6y6LhWd9EfyF5+ncDcRskL5QXlXS55XxbxriKw2yUexgyWa+VGnGrRx6VtDO1ubazhuxOBduAbCgx2A6g26VPFPrmCWGxWqFUSCorbdrY03NOlLB2CpHpIDO2FWZChqo51igDBlZGjRmBEdpI833LzHfcY2TL3zL4+FciljfkHxASqxbTRXEC27dkYbIeO+UtlHGacI7iwaHL8JSAoUJGyxFG6LrcD5QBuH07Ig8bRCFod/BeIq9+AQL3WOKiWG3wwwQy4aimdTUgNGuXdSmf4z1uXqPmQctrnEVnJESE9WjmnJi2PZcXB9iFx0lZpwxhMUCvMf5+q7VqRDbhBVPOdsSu10FdLhMmia031WM9smWB/ceMOC4ebbj+Tt3+NK9njxl1ivHvrUsgpCbhrOjxL1d5Ev9BjIsDjzh4opVs2Q9nNJaaJ3D2o6SMsX5KlUzdSDsVCkGtBhcMAyjsiUjQVlf2mPPPYU4reRM53GuIQSH8w5rPM4ErPF4K6gzFO+RmehqpJLoVDzL1RLXeLyEKvENgb3GV+/mrz3PJ154kfshsDKWdzzdcsU7pC+sFG6PI3nXE2yDVXAx0fc9WiLOLtCym5dKdeuJrZ7tIhC8p25ADW1oaHyVn2vxdQOoYJ3H5PII2FTS3ACnjPY9pfM1Uwuw1lK0kFPBiqULDd4IRSZKnOr9KBcyGXUG4xu8tWiKDMXR2SrJSgpt26HZMMaR/+TkCqQebDuXb/Ogmwxu4Lc/8ySqkMTg5sfx1TxiqUNb7UeGpqGby6mhj7SdrwToeabsXc2qUvsV+UXl3B0mJJRgqp3gEZ24KEXOh8FfAQCkKmUkJqL3eIFxqgoDYmIQS+uEqcBP/MKXeRxnM7cYOjMGVPiuDz5FY4SkgkNxweKmxOtJmvunHcEIP/X83VnlFavqCh5vwmYZLwLve8e1n1uURMZVtdrrePyWm6WYqk4VnUlEIvhgeP9z+7/ET/EZlPfUTcz5qyiz7Awwhr93PPClV89413P7NaVaqyEfahTHG968WsPFw5bvubrmY/e3da3nqe/y823fTNkgpceNgCjE2ZuU5zeZMY99TN6CNfyrl5b8j951lX/p/U/w7qdWFIQ//f/5df7UL395bozOpXnUH/YovPe8UYNfvbejVdhiWYyR0Pi5F3u9e+ff/JGpcjrJiX/veuDPvhznZu/85BmQCa6+l/j830fMGRocEhUrhfNMBXFCTBuOju+zu3ebNA50bYM1nqb1XLYNnUDbBlpnQYSlCpcODykt7KRmD9mYKWrINlMmpTHVLOsFjCoLLOvi68ulylAU15jagGrNjkAcmitFL7uWnDN9itw6u8/endfY376F9uIhqe8pWlHHDaaeCy041/Lcm54hPrzNeOOL9MOItZZRlTiOnI2R18wOF1ZcW3kkZnqBXIQXb96ntZ9kLBP+8ArOechjndqrYRx6Yr/DhSXWtqQxIlnwBroLHWHZoGPCT5VuxGofGQKpLxCVOIyk0w00DdYIKSfSOKDDgExCbjqyNeQipDTS73Zo3iGhIYwj1jUQp3qeXKiBzlKLzXG7qYZxlKbrWKzW5LZDpZDjQOqVoT8jDsc0ux4TJ3YxgX1YEc2AmgZZdNhQX/tWlTQ6JDT4xqEOFssOFRg3Z7j1mtA1rBuHE2E43aC7Da1v8RcPWIaG5d6KSRN2mmj2LtIDrTV06yUSPEWVYbdFNdL6AN4T40TKkWG7JSzW7F19Auc91hTOHt6rUtzGINYQyZyebmtZ4DwutGgqTLtTxt19sC0SPI04nDp2JxvG7cRqvcY4TzE16HgaJ7KCFqkI3+BJ00jJpZ7vOJGAMpyRp34OxZxqoKDzDKJomshq8Evo1kv8fsANHrwS+w0RaPxEc+WYZvgEx/+Bh1eqrFFWAltBUdTnCjNQg46zyiUUWFRQA7OEJ1E3tmYt5BOQVkkJ5BDKmWBMRjqL7CJ6seBGS24jtlXKw5rDZ0wluWGrt5CkGCsVJ74Ac+IoewV2GbZC+hwcfx+4j94nvP0+7SLRLWGpFnMkmBuF8Yawe81Tblbp4CPt+qSYqaaOl7WBLeQo9etNhpXW57wpmNYjm0xZUBvpvhYP5qJFtwWzrjltJgnZ1KLRiFQ4g4Aw+ySzqb4OAXUzZRKpCPUyN6YOymmV3qkH21f/lv3tGX3iCvrBb+Ts9nspyw35wUNMHGG5xxaHcV1t5mKBnAgFQtti24AZI84XfC/IYh9vPN6BcUrebchmwi33idmjbgErR+gH1FXCoqpgV1ewdsW4Gek3A6lUf2rOkQala/YrMU2FlAvFWmranZD6qX7tXZVqGcEtu5qfFh1iHUmpGUwp4VSZUiJTKhHQFWwCI0p0GZkSEoWimZIDuUyMxaJnPXdfvc0LL9/mXoJNER5sRzCCsYKNim8tbmEoMXO0y9zoB1rr6VqLCb4W0rYgRmmWAbu8gHEWe+4n5nwOqvVazywVi3UA0S0Db3nn23jrlTUr7WmWgcm6GjTuHN5VHLuztuK5z5UX1tSBzLy5EVGsVEkwOSLOYyTUTYg1NNaQhpGThwNGLJtxZBs8drKsrnjWK+XWqdb7pELjLZ1zNG3A+bYGTVOR+Wkc0LoGwtnaHIV6cwS0ZoCJYmTehlLvU8bIvAmtw0LVXNVAJKZxZHM80u8E1+4TQgAfUKokzxmwTrAiDKnKrIwK2KpSKdaRUVJKJBUaSeTsEGDhHGdROXDKkSz4sdMVmIZauGWQWe+bM//n6zVPzMn8x1+d2v43HN7UpgXvaqOUC5MY2qaW3kmg3yT29wKbXWIZ6nWi3001g3QeVhsgzP4CkerRnvqEtKYSYDNAoQgolZgsImTrHzVezTz8L7PvG2AaIj/24lGtRc+Pc8uJMTzTed777B62ccjcuMUCztu60HmDz2kucOPmlp86m2r9DfW9qXUI/5iMZ8HI57/73Rd/NDqHf+Rrev2O33KzpPOLma3BA1MuiDV84OsObzzThbtf3gznYvV6nAMezgv9fuJXvvCQtz67jxUl1wjRmulivgoys5jYby3f8dbLfOy1Yx5jv+cGr2jdHslMtpMZPCFSMcapTj3r2lchOL7v2orf/b7r/I73XGbvTfu4KdGtPNtY+A//3D/k//bZO49/hlIn1HGqjZLxj7SiOMv3PXnIf/7HfxtFlDYlttazYv6nQ4b2awu/NPPL2An8z96y4s9++ahesB5ty6QK+5tDfu3q23nn8Qk6jOgM+yguVPqOKNO05cHpQ/LmlAWQvKMfR1ad4+nWc3HhMChDLBwn5Wpoee5d76Zc6uhNIo8JXzKxVNN5UsGkAZgzIHS+cGFqTlLJxGlkLJBKpqSEneEQKRdKUpxmiJktkKQizUupG6EyRWRZUFPN7ZJznfY6y+HeZZ592zu4+cKn6Y93BDMyiaEsWoYp87AfWXQNB87SGovrDA7D/b7ni7fukboXee6Zwjh0rBjZW3S4UOWFIhbNhaFsqgY+WtIYcWOgazMeg7aWmAXjGmwQfOgpmpGSYNyRS8GFgBFFcqSkkX6KSEokMhJaxHu0cejkKtJ3plTiQWJi5nDhVBFRcj8Q+0oaI0aMa2mXa876kTQO1UM1Dox9ZNz2eBLGVliE6SrAYsoO75cYF+aGyVAmi20qYr7NE8FYppLIJeFlhQ0NzdhjsEQyPvYEK4hr6fYazN4eaXOM9Za9K5cwOtXw4qaj5ERMPSkNtbwLVV4SigKZTMYFVyetpRb0RnOdVmYl5Uwugk0FSsI2dWOQVTFxIsYd+BEbO2xSbAPTNBGLUqxQSsJlSyp1gFShclK/7zQwpQFT6vZWx6m+71IijmfEXcbmiUaFZIVgKwSm5IxGRbMivaU0kQnLNEXCwrB+9pcxv3qT/j8F9msxWUK9CRdfZbfFCpxRkddaw0qrp2b+DE2CWIMxFkJCNwWCzOhsYPLYMIE4CoJ7n5CeVdpnM5u/BfmFgFkPaLGVfxOrnAcvVa4mIFGJJxb8hC+CBkHvmwqJ2J/Qv28YfzqRL3hstEyi+CFTrjbYo0IxEauC7km9to5SEz3XGcmGOBm8LchepGwsogZVRzlNyAUlP5yQha0B0qczqW9lKA9L3R7Nr1Wxs+/K1mGfyDzVTYKpX1Dm20NlYNSJqJaqtc+iyDTf24PBBKVswKzBvTngfm/L8Y1vphgofYNqgKWtodNW6raieMa+J+52SE744HEhsFh2OKs1h+pgD1Eh77aMsWfcTUChbQtmmqpfxHXElMk+IJf2sKOlu3AZ0Z409ORSMKNSLDjT0K5WNIsFPtfBaQ4B14bqLdGIhi15BgIURoILmNUCm2L1XxrDNEQskEskGcGIo3Ee47QOKkUooavy6BzxYhmnnmHzkKye/njH6cP7vPDaMZ+6P3JrnPBWCdbgvKVbOBbe1nzxktlsMq/0Pff6ngurBaFzpCIVRtB6wmpBc3EPt7qGmhreXK3WVX6m82uatODEYiVgSk8uiStXLvLU258lWDtb0xTnagyASEXLW4Uipe4LjANsre91rnc014IYQa2jSJXjTbkG+AYr9GcDuVsCwm4a6cuCe5vMpVy4tHJ0DZhSoxeWzhKcwzYdwXcoZpbg2fneWEl8zlS6mbF1wyWmyvC8cxXuMU/0ralqDTsTK4tWub6q4qRuH9K0ZUzCIoSagydCTglJkRpfa8iler+1FGKa6nn1ARMc1jpcAaaBWOojboxSxNNppC+GH9scAqu5nNTHFolcwEz8L9+2qjU//BNnyqpfHciDFGUwhhYoWefc3Fpj3Ls38Mf+4i/zzutrfseHnuYb3n2JVYHOO8Zc6msoBkTJtm7vSiyYxhEWVVZYXxSgBkc8OkqpW6qqfqrD+ylmnK1Pehgjr9zc8bF721ntNdtBzr9nyfzO6xd56tqyDn1KwTmHxGq7+WqM6aUo//DzR9CPtUES5hp87iNUHr32b+v8q+95+4X7Xuoe4/Um9f3WZXhzh5pzqdhghZKUvVXgw1eWn/grffxI3aDAo1bUzJAELeAcP/+ZO3zfdz4DzuHn/iQX81XhuGdXJ1sf+e1PwS/N2540S2zOi/1H8jszN0wCzBI8Ea6FwEeurfmeDzzNR77hEntLhy4aFh5sVuLCc/vujj/x//ok/9WN4/rpPc9o8q7KobpQm6RUHv3Mf+OdV/kL//Y3spSEcYGpKKscIRumMSFdg3/jT9E/9RCZN4BknjsINSRxAxX0MDdNWUEnXnzqm/nGL/0qZyaCUYoKQsH4QM6RXEbGOLDvLUPXcTIOnKZIi+VN+w1PXfCcxcyX70wc58ihX/Jt3/W9NO98mpFCGafai2PQkkhaJyHnWRCuFHKumOJSClYTKdWLQCwZUyJFasBeSdUXpt7DMNBnGMZMt7xMONhjW8AHj0oNQsw54kQRdaShIK0hrPa58PRb2Ny5D5wyZXCzlPD0TNlOiYe7xNW9QLuwNVdoYbmz6Xn4hS/xymuvcdCtubZe8I7nnuXCpX0aHLLoaPf3KQtLmiLj6ch49yHj2QZJW7IWQrtk7Ef8Ylkn943HojifMMUSh5GcIhnw3mOyI4+ZXRwIg6GzLd3FPWQZMDuPR/BYxFmsEcapZ8q5njd1GBeACmhRhHEXSU4I1kHeEseJ2qTWS0EsFSXrgsWmBdY05GEgp1xDJQmobdG2w9AgbaCMI7o9rf6B4Akz6jyOE9PJMc4FrIHOCzJtGM+OWO3vQxrJ04BrG4K3rFYdJiZSjKQ4oI2tFDpj0KLEKULOhMazXq+xzrB9cJ/p7Iz24iGSCt6HKpkbKmEPhAmL9iOUAestoQ1477FNoEwT/XZCQ4N4g+kapgw6bBG62rwLBOPo44Bud2zHAZEGyRkpEWJE2gaxtZgo86TNGEfrGlIL2UemccCkLdMJMPbIaonLGd8EusWLpB96hfRzFlkAu5qHhc4eBgRsTbjLq1LRxV4xAXScdeBiIFSohYwZOSiUyUCsYdnaFuRgwH200H4gI1c60u4KKb+b9uBjbD7WYpeZEptq6o6lblrsvNVyIAmKFZzPkAyMpgYgrgV9mOFASN7gqP43Ocgs3qHw7IR5k8NdFJprTSXwGSXFQi5V4u1dpuw8ciL0zxfKrzfYu0q6E5GjgqyFchbQNuF3ULzCoJhLFj0GlgXdCjoZpFF0lFpMFihZqjadXPPPZJY1xtpsqVIDZR0QZut/MhCr7FAayFmhKOYbBP3tFzj69O9kjDcxxqFdC86TIqTNxLA9orloab2DnLFxxOqGpj2mWfeYy+CsJYrF+5GyMexI5I1iZERH2N7eIgHslFDTo3aDdIFu/yp20dK0K/KdLyNTZtl6VHtkFWjWK5rDPZwz5NMTSIpvFvh2AZsNpSTEW0oSVDxFEj4scD5jNqc4O2P2YwZbm29NBdtYFstFZSlJiy4UtziEkyOS6REsw9GOV1/+Ev1m4v7ZyK3jnlsnO+7HjAmWlTMsfK0zVgvHorNYyexOlFfPMnemAe9r3tO0ExKJzhr8ocVduApXr8PqEhgoFBwZLUKRMk8ITd2sJnBkcIZsBBdaFquu1i8I2fvqMw3nUv0qYzVaJ/+qGWaqXN1FSoVaMA9OYqQ4Q0rQGGUqGZW6pRl2W/qSEXFoMTx/1sONQvtkx1YLSZU2WIJUz5F6T/BNlcSlUkPb5/u4GjvnutV7uqUqMswcFO7NnGukuYbDaqm1a65yrEQtbBvnCUtLcGtSnn1YtgIV4rAjbU4QdYjzFCsM/Y401WFaLJnQdnQXLrJcrikuVOhOnioBD2qYvIFTNfyxo73ZrlBqrUGpg+ySee6icHUV/nv1ip6/BiKP4MVv5HG+0HJzDWls3UaSM1OEH/kHr/DXbx7B3TP+1D96lW9Zer79bZf53m99lt/2jn0mBN/VerMSC6UO2qn0wXObRFRqrmFJVell55w+AJFHckAvNfDZpEoA/sl/dPtRHVvtMjxWBin8rg8+zZihyXVoGBW8rUW6+UrN3+t+4upgwlD48c/cqn1DZt4SzKvCc7+S91AKH7m+94uVrjr7Zc/9V6/T8bq0IzHVbRIwk44KUxE+/O5rP/JXvvTwX0HMOx9J2s67Q86/LvzEjWM2JyMXLrbM4gX0jV8qAeBTxqO896k9Prrf8OMP+/pmOZ9WmLkz11KlddSu9plVw0eu7fE933Sdb/umKzxxeUG/ywRvsXMHMw6JKThuvnLG/+G//CT/3a2T+fnPm7YQ5jwS91hRV8Wr/LFvfJL/6F9/D4ulR71F+1gbk1DNuWHxzwEKD2CWIyQsDuFvPLfg+z5THpMAzxtDv4S9pzjau0zY3q7nUxy2KKjF2kQpdTouwXEQWjZxIjgPYlg2yv6e5fRB5l4pHMeEKy2XnnwTe8+9k6SJEgvWOWLWWhxbg1JNp7UxqxeYPGd+WSPkklHqND2XmomS85xsPpscNY4MqngVhpS5d7bl3u2HFfebhCyRgqNxhVxsbWCz4m3HU08+R3r4gMSXOD7eITiWjcdQiJue++OIHeFiE2iNsG4axpg42k4cbyZWzcDxcaUXvXW8Tmg9oVO6dqDrlpTlijQp0Vo208SYtE6S3RJKREvCNS26WoA6vDXYrJQ4Mk2ZKUVsydjWgRWmnDFO8EZpvSWrw+0dYEVgs6tEK2uwzpMjSKmEIjNPo6yvSPMYJyIz3juNkMYqLzGKE0PvDKUYkszpXVMk7zY1a2nRVglBLEQGTDEE0zDpBKGjOEcpEZkUQl/vFKkgJiNeUasMmx3b4xMyysq2kBLBduwePiTEiAkOX0ZycOADEgRjHaZM8+StXmzVCDEl+rNj8q5H2wYTR9yqrT6x4MnAFOv7SqxUWAYOa5ScIZhMkkKOGTMN1GDepmK8x5FYMhoTJkMxGZMzpIQmU8EjBmKZoOTqlXAWoqdMA5oSrjXQBTpr0WnAkOrs1tbpsmTFt3Dwrh9i/BMVlmBOMoSaA4RUrwFeIBnKUOZFusKYkT15NB8SEUoniBhkp5SFgZ2puWd+xP2+FvOtBd13TGffytn9A/TeXh1IuJ49s495uYJOmEr18MzSE5JBotbwXwqyLEhytYFSEJ/QYpDDGukWvrUg703wVEs4WHD82pJxuk6yV9FpQXphWT1+plBiZBh7dFSsdzQXVnQXW+z7bxM+fISLr9ENNym/6Ji+sCP/QoGlR/cVvaPIRYMkQUOV2GkwWDeLDBqBJGSTMTr7TbVe+0yyFFFwZW4AQbxgknmESweDNABCOcsIFrMP5kqiPz1gyj1ZtcrSxFbPp2Y01DBh2nssLj1kvXoB0muYo4TeC+QXFXN/ImeLnxIaDP6S0l0VwlscyRemB2/l6IWr9ENLMRGJZ4hO6MLhloGwPsQL2LbDCngscXsGi4b14QEuBGJO4Du8AVmscaoMUyTHWVbqHL7pMDZAaLBasHZbsdmuJY5Dpb6d560BqWtw1hK8kq2lTAmrht407Pqe1167yee/dIdtLNzbJW71mU3MWKMsgM4I1iqrEGg9lJJ5MBRunkVe3Azc6ndcaBcMRUljz/5qxcHeIauLl2mvvAmzd4ViO86TFIsI+VxGAXVIJkLWjKY0U+VqlIXxAScebwOSp9nTXGVtVueidM4PqsV7eSQXE86JbTNivwnV6i2JknNlQYmBGbKxSbEGyJbEa5tC0szTi8CUqz/Hzj/EYBDvsN7jXPVoKlopesosP68NoFIjXIypQwDnQgU8UEhYQqlUPykz5lss9UObaQ0sm0DrWnKu500LkEbSZsv27BSKYNq2DsWknpdSCiVOTBbCuCOFgBMhY3DOEJPS54ITpU+Fl9mDodaL6OzYeZS3Y/iBN8MmW1Zf0RCdSye/mszw+tCqXyqd+/qpJVFoLX//s/dqjTlV+8Iv7RK/9MnX+E8+dYt3rgLf947L/LZ3XeW3ve8yB+vA0NfQauOY/etKsPXSPf9fjY2INavKN46MedQYiquNeioZguPv/sordQFwvqE595MDT7aOb/3my+RKyHj8pGyNrTnPvHo9jn9cJakqqBbOdpmPvXJ6/kGZ/zv7+s9X9bPf7Vve/cRP2gJDUjpvfuM3fB2O3zoNrw4ekALRgDOKEcPUJz78vms/y498tpDmkz1/yGt+ErXrK8oLu4nPv3rGBy92uJmsF+pe/quQSlszBiRlPvyOq/z4L30ZnK9GsvPtkTNgPG9pDb/rmQv8jg88xfvedYFLhx1piiw7j06Zbm5gdkOhCQbvDF/48in/zl/8OD/9cPP4hNURAUxT/Vlpjp4PDkLgT33gSf79f/sbHz3EbVKWnecfn5OkWP/51/KYciFYw6SWXOA7r3v43FlFovNYTlhvEC0/9eb38b03f5hStBaWCKUUmtBSJkPTdvQWGis0xtWg2rmZKc5y97Tw4uaMYSzogVBSJvgFXRmZXMFaTysen5cUVzMrziUC1tUzmHOVo1U5haMIVRIxf/A11YlNXf4rOCXniaCOs37DoBYxx0BEp0RoTZ3sGEOfM8GAybBigT7xZjabLSebgU26ST9kvCrrRctQYLMbmM5G+gxvWTYEP7G64LCjY9oUjsbIS7tdNflvNzxz6QD2D9hsI8sk2AOwsdJghmKIttCYhoVpafcdU6q3CNuuEJ/J00ROW0QTkjI67FBjsI2nWTQ0gGDwRpB+i5kSZrEmS/182zLhc8CElmAadHuKGCGn/ChEsJRIKRNGHMPpGYwj6Ax+sILzUkEJjWWcCiX2SKmobOss3qYKExgi6WzCqCGOW7QozXJdCX/HR4ybI5wqTbOg21+hArv+jGGcGPuRlAqnuwHp+ioXjonT+7dpG0d38QJutaK1LROOcTrBmELjHLY15GIYp8SwmSg2Iaq4ZUOhsNluWTpL5x2+qUXBbtoSktLtL3Ctx/k6NY65x8QWUyzGgJsm+iFhVwe4tiWWEXGWMkCaBhrjEITGOYo4SCPGeXAdNkVEEyYXvBFSjJRhwqy1NrsoqGfSlmW7xq/2kOUa01qWV36Z8leWuIcb9MyhC0W2ERNs9dj0UusdzciqbmPZWrQpswxvpgk2VFN3KkixmKRAof2jhfCtmc2Dt3J6+83kWy2u8aiO5HhC6kFtTx4Fwgg7S1kXGKiEuabK2PQcAgToZEle8Qtgo9h3WuQ7wL4TzMFF5PRJ4vR24vEex1/uuf/KbfJ6jfiOthFcU5jSWAM2x0waUzVG+warS9J2yfYOOLvC2XfhXKH50Gu4D/wayz+6Y/tfHpN+wWP2hHKmZC2YDtgK7BfSQ8F0zBAQMFID2oXqaxEM2c5+DwR1gtQ1fA3m1fPiNCOpwiHUCSaDTkr+sqUZbrJ3cINUDnBun1ROaXf3MIs7WInsPXmb4WULP7Ej/spEvgs61Pe6GQo5gGRFWzBGGaxDHkBeZ/SJgvnA8zzxXV9gys/x8HPX2U5dzb8yZ2i7Xwu8LhCCEvwC27bVgyZ1mJS2u5oP166ZKzhSvyVPO6Qkckq4lWOxf0jaDrOVdQLvaz5R19bCKA+UfkvebhEXidZQGk9qDXkaGE4fYG317d68eZsXX7vNZ44GYirsYqbPdaHXGEOXDU0S2lZoGosj8/A08fxZ5MbZhofDyJQyp7se13iWznDx6iHXnn2O9bUnaJYLMgGvbpbPKUItDIvUIYKqYqTmB6WNskvKJZm3TKUQywga562KQbOp3hqtmw+vhYwBG+atcqrCldrCVMguQpPne5ipQbx5Dmud0sj29OTR8DyVQkrKHZPZzSh4NFfSname1tBYmsbN2/1SazGtSgoVizcWNdVLVKiXE5nzEI2xs8hr9jBpVW8w52aVLBRrsN7gS33/akrYtkWnRBlH8jiRh4lUcm1arKFbrGnajrRcMcZY8wKbpm6oNc/wAkeSgpthUb5p+IFXF2BCpVHgvkKGB/jIt1xZsfK/caD8tcCEWwpRK7DBzD9/ykrwlrv3tvzIyw/netg8tn1ogax8/mTkP/7Ea/DLr/Kev2b5zucu8js/+BQf+LqLHFxoiLEQvCWnQk61EA/eYhHsVzz3GssDKdbtkBEQb/nijS0fe7B5/GBnyMesL+Z7nj5guQqEVLMzxww+JTTYCocWed1SUH9DlT9DK0oRfu1Lp9zZDTyGp50/vrm9Ep2zPe3nP/TeS78YHCR7vnmrb8/X63hdNktmTjEnG8TVN8SiMVy/1vFtF1ef/vl7m68jzxulc2kbfAWiEP7+r97lm99zGUUfNwWqfDUOIzCI4Ts+9CR8/OUqeFSF1vFcF/i9bz7ke77pOt/wrsusDivRRLVKUhpXAyATQkOdMC9aS87wy7/+gP/5f/HL/No0S9GcoxoQzOPpUq4T3gqJEP7Kd7+V3/973kHcDMSuYWGFLhdGsTQW4lizWKDam77Wh4hQciTYugbf7wJ/+BL84Gtf8fYXC7mH0MKT38zp6mdYisGjOOZJB5YuLAjdksF50L5OvZypemeFkz7zwtnAnbMtSxfYMEJOFKkbDSk1F0s0EUsCPGKqxEd0Tit3hkChWE9SrdprU3CmyjGtpmpklardjn3C2poob7LFh1R9I04pmmirDxKbS8VMx8RkFG8dZUqE7pD1lbewf+Ueu0ng+CF5c1IRz9aQNXNvFxmz4hUuNoZ9J3gcRjNLJ5wVeC1m2nsnbE93dO4BF5Ydz5aR/fVbcYs1ewT67ZY0bREVhrEnmABZ6c9OEO9xywXETJMTzs8+HCdkTRRVkNkxWBLWKTFFiBNa1tV3IaZi3+OI8Ut8Wyga6hajCMa3lYA2GoxOhG5J0oIYj/MKBpo5NR6jONMQU5wN0jukxKqm0IQpShoyOg0UCUySURWay29CmkAcE/SJ7clD2nZkefkSYi3sDMYExDbYhcc3Yb7kCBIzmnMlHuZIPwjNaoG1DYvVPiYNpOEErKPpAtIUioyoc+gwYoKrgYudxxjHNE6oOIxxdRLbWJzzdbsO1VxuKixkTDVM0Trw0eDaUKUSYvEuQJPnibIiqTadAU9JWqfBnccyy4OjYhtLkRVx3DCqxWYD4nCNpfEW13bYxpJKZOEf4F7+LMM/2KCnSlkX7MbAgUPug11BWWjFfhdTvZAYTFM9RJVnbqo8bpoLRW9gXaAR2j+7or//Tk4+/SQ5NKR+xLX1MUkBUoPaAZ0c+YLUBu0gw+kcjtwIOlY5khaQVmHtMJ0hvBXCt0+4DwrD6VPsTt5M//KSMhhQj20yKT4kFwUH7TLUrZQLhGYP8b7W8OOA3Ri01O1/sBkTe5xMiFfYFMqeZTi6CtM1dieG7t/8Igd/+BcZfl7of1CRU4s08y3sjiAXBelryKzaek8wucoHq0m65ijRgCSD2jzjw6tXSZhzq9TUDd9kkKVUUMNoKJ+E/OVTuj/8M5hrLWHPEOND0n1L/uI+5uFA/3OzOmUylJNEFl+FEVnJ+yB9bcjMZMhZYJEhZMqTiv+6AAcZ8+LA3lNfYPHRz3L24Os5+9XnmKJDreIWvvoYhxET6xDJt0tUMgVl3CWyKbS+I5dM2u5wY18ZR43Fdi2y7HBSb3G+REqJ5FI3+CmOlJLQFHGlYLzHAqkfSGOPmwpHt+7y6q17JKsMznPz3gPun2wYBSatxWfRug1pjKnwF1GkgMvKNiov7RI3znbs4oQxQhuaus1NysWDBZcuH7K6eB2/PCTrBECWgrV1Y1Q/mvPWx1RJlKL4osRUA62tFYIPWGPxVsmA5FzrT2fqxlcUxVJUMaqYHBFKffy5kEUQcpXpGSFphT1Ub5HgfMBq3eZs+9lDNpPSAKw4klHE1uFGzhNqqhqlaTzGudp4afXaplIoJVW1kvMYeeyvYl42WxcI7tyWUMtUoYJK0hwhkVXrQMkqzrcw7piGkelsh6ZYQ71jJKaJlBKmFNqSSVnplgv8YkGYW0VrKzI+x4L1hamAdYrFkVS5mTv+5uk+dTg0VQlenVCAJP74dSqs4p+DQ7+iDajLQn0EfvnRj9/hVGZZ2Zw9SpkrfGNgjHPzUvjMoHzm+fv8uc/d4YnG8fufu8x3f9MTfNv7rxGCY9GYuvHO1K2zsb9BZngep3J+lCJ87B+8Mm+Uylf8RebtkuG733+daUj4UNu8OkSum7nzJcnrcZTza+E/vqUS4ad/5dbcCD/uFR41xudfF/jQ1eVnn3timcqcQxqz/g+SnH+zx2+5WTICiNR8pHmCtu0zy65iH7/96cOf+fnj/g8xxEdaS4DZIf2I9vHzL9zlj6d3EmZgQSn1m7/Rb/lcqEGlzvLN7zrkg6sAxvEvv/MyH3j3ZX7711/BelPXegAVKoYXQXJBna00tEcTUUNJiR/9hdt8/1//NMfDuTcLmIv5CoWARwaOlKGx/NDvew+/6yPPYqcJs2zxMUERcrD4KVb06qx91tls+kbKRv//OayxDFOppBctZDH8n54L/ODtPEM9ct0yuaY+/+aAn7/+Dv7A3RfRojipE7MpRbxvsWGBbQOYOj1XrROhIRXun0x86fSMlDKhdRyXHcPZGTlNmFApQhoTxlZaS9RMTCNWXMX7ioc01PwuVawYpETsfEEy9VP7+D09ZbSt+uwcJ1Jo641LMtZbkgTy7MNBLCkXGuvJvuCNss2Kt56m2+PgwlWmZMB6HmxP2Ow2pJiZEDZDz9Fu4GQMfN3hRYIkFk4oa8u6COyUaSq8NOx4wdQL39uaBlk4vuGpJ2kur2j39jH3t0ybe+iU2fXHEMH5hrOzHeoallPCav1fd7DAd0uCJqZ+x+70mDiNmFynh6ELiBRcGyhG0CHict22pTTWrCQDtvU01iDRg12gQch6hNERG9Z1mDAleq2m6yweHXumfjcrTj0pGaYSQTIGkDSgaP245IHiqYn1CYSAdwtYHCJqeHjjJabdBE2LX+1hnWe52sNmyzYXmoNDxhxr8VEEvzoAW/1tp33PnjQsDvZoV4E0CtuzE+Kk7K2XrPdbuqsNBjh97RZjyjRNw8JfQq1w8toJqQhmtU+7WNIET5FCOt3SNg3hoEI5NFb4RSoj1ja0oSMs1ozTRJ4KsvI0ncWFhlwm4i5i4jyBtdVLYJ1Fgq9DGpsxvsW4iTwMSDFMY90ous6RNKIZtpueaTpmef3jxL+0gwcgwWDPlOLBnBZYmUqgG+rn2ayUMhhMFrLLmFEwu0xegG0MuVckCxyCfULo/uSS+5/9VvpdIHQO3yzx4pFoa9OTlnVrmBpohLMvfQ8X/sLfYPtnLbwIkkoFJ8xacznImG8ydB8C/3UQh6fYPXgbm48vyRqRXcYu9zBNpJydcvqwp+QJwoKkhsbO3rnQ0K4bWlmBOcP5CXEJ35zieQnhBC2n+PYMEwKiAvEI8gWQY1Q61HiMd3TfvqH54MDxv3WAFlshTHuK9FUeqE7RMlP07KzeTkLxYG3dFGSTMRNIU2Xq5wG1xWYkVjOBJGqeFYrsUeWQZ0L/AxbTDIzFkvsFsgTJfc3KyfPkGK2NeUvNtcmKbizGlRpyuwL7rkT7XeDePLI7WzAcX0XMFY7cGtNfxfx6pmlamusXicfH4BzL/cvEO7eZzk6JQ0/2QrPagzSxSYL1gZIz4zgwDlvM1NekDApN0xAOL9GLUKZIjCPBTEi/pfRDpW0OAwaLUyUYj2stKtQiPGcePLjLSy+9zE9+4S7HU80Pi6Ww7iyr1jD0ijhXAT3zkNmRiQImerKO3NnAZ09OORoGnlztsU0T22HDInhWwXPh4oru8ADjqn9qMo5gMqrxkbogq+JyLUIBDEougmKrlFTTLHursIiOTLGBVIkrFJMRUyhFZ7hRhaaoMRRTtwE1trHWEcbOkn+NUMz8ZxEKWPWUHBmmyE6rZDaqQSSypsM0hiZbnLVYWwd/QSwLFwghYGz1xxWtkAmYJcimgnwQixFbCc3G4YyhanAhYwiSkFzJsalUwENCkZLxIrjOE4shxok7N28xTUOFfPgGY5WUIiGOTGVkEUesAd81+HaJwcy+dSWVwpQjdqbojSqUYvjhoxmTWWZftJHaNKkFcfzv3tbQNQ1TqeXW1xKBVQR8qSAMFaGowVuY+szHPn2bxxEzs+rK+fomzhmCnaVbrjY1KYHCrT7xA5+7zQ987hb+rwe+/6l9ftc3X+dbvvEKVy7UDEX9ynzMXEEPdq6/VZWhT/zs5+/M1g+q+ieluUZXDrzlW7/+CqvGVOhahtYI2VTO5ThluuaNsYKU88apJH7li/ceL1mMeeyrOvctSX2BP/LmCz9uqUh7JxXD/nofr9v7yMGjjdGyqydxsWz4zm+69nf/r5989fM4+85HIa/G1DHT+fPRwo8+2HH34cBTTyzZFWFxjuJ+gw9rqMAJYJwKH/sPvhNjlM4Zms49kplBfZ2SajXJxYI4W6dlqfqOpikRvOWv/siX+Z/8yOdqk/Ao+MzwCHLB/LWzkDNvcob/4vvfz4c/9ESlErUBiRH1c8DqlDFNXSOlooSSq/44ze+Mr+GRCyyCzJJJhxR4ZuEgHEO/qs/TWpiG2cNk4V0fJT34EhmPWiEOhbBogR0NCbdYEfx9tIfGOS62nqbxnEyZYZowzmGtMOVIf7aj6zyaI9kEohnonCPGjACN8xSxVVttBHQOT5a6ERURcqn/PYcvquYqhXBUClHJuGaB0UKfha5pMPMULOWIL67KcIrM0+TCZMGYGmorKKVdExY9Fw8vE8rIqbUc3X1QcyOajqWtspbXTnd413JJA6uSWFqLeEuvhTTTo4ao3BwnXrh5B/lHn+Hpp6+xXe4xnPUcLjsWex2T6UlDxrQdB2LpFUQjRjPGdcQxkdMZTRcwRdBYJSO+bTDS4tqO4jzEjNAzxQmfI7reo9GMtg7peyJQYqb0Gdu46kMDTNtRSqKPHcu9hnJWN7UL50lNi1tfoGxOoGSaLuDjAuyStjM4tUgZaMyEOTNo45G9JS0LwnpFTpGToweUcUAT9NYSNjviOCDe07QOUsu6WSH7e5RNT7dqsNtCuf0qy8MFsVhsk8jWMRzfI409llzN9WEJEhiGRFhU75FdrbkQd2SFKY107T7SBhgUVwyTQLaBsOiw3QovBWMTORqsd7StEJYBXKjYfAf9UJBGaogjSrZ5Nle3jGmWj2JqoGTOpFTo9tZQCsF3EEcYIlGgbHqmNqDlDBMzpdsjLBz7z9xDPrmlPF9pdTkoZnLYrlBO67TOZEN2qVK/pjqZyzbX98UosAZzJgxFaJzASmn+Fc/miafYfuYZJn+Av7CAYtAibDdHePU4WlzwZDPi20Qxe2RZc3r6x3F/4mMsy4vonYoil04pB4mwaji5+zRHR8+QP72HSVC8waZCVkNpHK4Y+jEjUvDe4tuWPs+baoHFxcjy8i0Cn6Dbe4EyCfHllvzKlvxgy3TTovcEPSnszgRJY21Wzlpgi64DDAWRSDGCpAbiArOqja8khQwa7EwJBCmmEu+o4c/ZKbaYOXep1MFYMJUmOJOroDxqqmSrFD8jmSPopkpl8AUzFTgxaCNoV+BIoK230mwEk8D0Gb1qkV1BJwOXLPYsI9+iLD+q+Pc2HN17jlc+t2L8otQMT3XIqsWvVyyv7CG+o2hbB0tNS7NoMVaIKeOMRZYdjQ+E/oSzMVNWl3A2kPodZZrwKljvYBoBSCLkOMxEQFf9E2NGp8IUM2o8jD39EHEYrC3sxi2RClHYbbccPdjx0t1ToipHsbByhcOFx1nHME4kB3lQQik03lIoTCp4Y5lyYkqGF4YNJ8OAM4Hgla5ruXpxRTMV9oKbs7wMUZVAoVVHjIpdWFSFlJWFD2AE1Yotd87hNFdAhDgMFfBjrcVZwxgNJtTmR7VmlJU0LxHmCac1tQhWnTdLFqSk6uHMhYIhxowVoWmUONfQVnZozuxOTymlQh/WQB8VXVcK4Ok4kbRUVUaec7y66qc16pikYFWwaphKIYdClIRowCsYq0xUFH5FftvqOc0ZY+qvE1SvekzobiA3gcX8mQiLNctLjr0C/ekRwzCQG4d1Dp/rVk1MDQKf0kQXB4x3CI5JLUYLhkIApqL4VBg0Ubzj/3J8Za43ZqiDAniwylvWO64tVhiVSnr9GkjvvvKIBWwpFGNq3poqORbO+sR/c+OIumLW6mOZs9OwfpaXzfVymbu+2QdZN1C1yY27kb/8xbv85S/ehb/p+R8/ecD3vv8JPvj1T/DMlVAt8Y1lHFK9L+ZCjImT04m/cXPz+HvmNMfWACi/5+kLHCwcWPt4g2TNo1+/no2SUSVSKYqSHzdkt+73/H/vbeA8aBiZ13Pzr8+7KOWLH3n/E3+3WIMrhWgNISZGNTSvY/bQG950v+etF248u2puvrQZ3vmVz+/xTnd+4qnwD3/tLleuPkendRU51oXLG3qoPl7/rRpDNrUjPw8vs5hH6EWjhVAKG3WsvCWPCTUOgiMX6JPw5/7ar/N//NmX5q3Z/GTPBcBOqEl28w5zHHn2YMV/87/4AB981wXydsQumyoDDHNzlKshPgNDX2VZgzhaqMSPr/FRRVWOYiHNjWW3WvI33h75vk/11FTH8lg8aix0S37q+tv5w2cPyKpYsbhc0GDqBso39YJspMIsnJ3NhErrA5tpqEZYI8R+IMVSNc5ohRe4egFSrUhvoHpgxMz9fM030aK/gY4z/xLVam5VzqfA85M11WNlxcxG0Zm8Ykw1qMJs9DWzTLMa9EWoKNTQYdbUzdTY44Yd6EQ2YEM13R49PMWcgu4JRi17trB0QucDu5KYEiRTOIuZXz8eGD/7CvdvHSNXDjBdYfXk2+i8xS3WRJPxiw7vDAsMwxhJxVNcQ0wJjWPNRtNSJXnBgWkwpsOHBUkLxWS01MwLbwzBNfjWEU1hSolmqiFxJU/kMuFdUxHMyRBzobUF4wImNFi/xLUB76ApkKwQtzsaH2g7B51gJENfJXdJDKojYRnwlzpgH2xHf7oh9iOpP2OygRJhtx0JtuAXHumWhIMOszrE5wV5AWHvEpI3FUBhGxClcQZypN8ck7YnWBtwfkUIXZUdjjtyUGgXhLbBe4MZNvVS7QzSdSCCUUfIleQULlykkHBDTxmOyAK+bfC+QW0mJscUdxQtNAuLGo9aZRqnedtZZVpFLFEF6w2jZkycMMaDsRjfYLoVbvK4sCUbX70A04iMqaatu4h1K5aXXmT3w2eYSSg9mFFgoZRhZt+l+fNhBOYRQJYqEa2EAkVH4LDgklTE9dsN8Rst21+5XkEHV9e49QFpmohDzzRWbDfJgUsVuiELjHXY7oBJl5yd/G5kc8Ykr2Djlmb0jK84rBimMWKD0C4chUQZBDULyrCjLNakpUN3G4p1LDqH2sx6GVg9+TzrKx9nd6Mh/0xPfHlk+wsWEwrGbmpzs3GYLMhhJkWPOyiVBnhLKd0sqbsHZV2QXUSSRdaGlAycVSO/hABSIwWYc8Zw5xI8JcucT+XMPLmvUrii871+qjKpYrVK70TRUD1PxAxOqk8zWVJUWILxQjkD6QW5rOhpLQI8CgtHWhT0OGH3BOkU/62R9R8s7PpnOT5+N+OvX6F/eMxwch+dSs1gC4aSIiIemgUalnNdNhEWS2TV1SLVCr5rcDPuOsdEnjIyTcTlEk0RjTtcCAQJlCmR04gh0i5b+qNTcvSw2qdMO8o44o0w4ei3EeKOnEbux8QwDaiJpJQ4PUq8cn/HzbNIEqn1cGNwnVCmTErKMJV6+r2teU6lDjNtUfqi3J4G7p5suXe64crFQ7QxHO4vuLR0+E1GReibloxlSIkmZ6xUXLk1gkodmMkj1UGmqKAlUVTwCiWnOgu1ttqw0bmxSPU+oLOfzVSpWsmVxKamMDu+qxeqFMz8s0tRjGacqbEXFU1XqWqVXkn1ZeY8C/Cq16WzBkeh5ApNOM/3Ms5irccaixWLYY4KmLHkKoKfs5QwYKUOHqxI3VCInaMZdParZbJqBa7UGx84S/CCa1yVtzeW/cPLiHGY/pQsGRcarAmQlJwzjhEopDgxDSNiKjQin2+9ioATRDyuZP7bBxcgtrM8bTb6a6qehDzy/37nCqv1Ph9jHaZ8LY82TcSmGktEFSmFvgg/8en7ME6cU+cqgY4Zlc/jGlls3aCdU5LRx3+uVS7HDKIiZv7qi3f4q1+8y7M//Hk+eHnF937jdT74DVd555vX7GJBDLSN52//0su1MTMG8lc0YdRv9Z3vvUYXvjrnbkxKEwSyMuRC6yybsfCLn3lYH4zO/ABV4ByKc34+4Jll8+o3P713o4q/anM5WUvzOsuu3vBm6cqllm9/Yv3xl74wfOQRBU7mRkJmgskMfPjxT9/lX/7oc4+nAfqPMzJe/+Mrm6WKWH788xL1vTsVS5hi9Rx5x2qMxGxR79BUIMMuKn/mBz/Fn/lHr9BoYTTmK0xp8wud5ovRvIX54NU9/vL/9H183Tsu8HAstE2goa63p1KnZc5ZNgWWGXxjiAit1i3Y69k1/7Me56teQyXqlFIYMXz39RY+dR/sIagBmysKSoGw4OSpb2J64WexpJrXogWDYoNH5iBBJ2CNqVNNrTeKrvGw2VIoxBzZnp2SpoRrKh61wEwn8hhzPhmrm6RzrDiU+jMUyqwX1vPphQgGrRN3qdM9nf9NvakJRuZwPeERhrzSWQpS5vMxPxaLPE5IzwUnnrC8hLmwxU+nrLotV3SB2iX3toU0Fu7tRowVFquOphhWTmbavsWaRNc5ts4w9oUbmy33hoFydIxxlnB/4rD9RtzBikUXa9PhG6LCsNtSdjvMGJhsQ2gaJq33Hd+0iHrGYSK7kbRLDEOsOmXnq3fIeaaTE6atotbWQit0mOAxDJgmUHRE44BVSysZa0HE0Da+eprGnjhmbLugWS4RNVWfnhJprNlAaUgEUyWrrtvHmo7hQcL7M1xY4ltYXb3CeNrRv3qDxoaqe28EFzyahf70jPxgRF2gn25jzbtZry+yuv4UUEjHxxSUdt/j7ZLcNugwkrcbpu0ZxGVtjmOPKSDDgG0X6LI2n7ZdYTvFuURol+DqkMBgSJtEUgNhhXYZ65fIbkACSLNkapaUdoUbd7jG1pwpk6phOhdUE97YGkZpSg0dLgYzFsrZhiQOO+OD14cX2A2ZfrPDmYxfLBGbcK6AbrHjTeQGsKg3kSzgUqmqBmsrVIG5oDOzHykbROURrS2vHHZT6uflAMLvhvs330K+9Cy+s+RloEwbxtOTGvY7hwZn78ml4EOHNx7iiOzOcHLKMAop7qBfkIF0sEe2I7ZtCS5RdqeU4yN2o8EdrPGrDnvpCcQsUTNi1lvcBH5/4MLX/QzywHDy1wqbF6Dc6ut25h1C+JYJ/66AuS7Yy1P1ackSST0SGuK2YJfztr9E5CyQvjSSXhLS8478WY9OEdvNZD6X0HGoUsRgKale11TLfO2o1xV11OtBqg2UyYK6CpqRxlI0V3/WfPVUzVWGh0EpaKkbB1NAtg5pCnohotEiDx0yJVJT5eApFcyuYK6D+5Bh8Qca+nyNB597N2JhOsrYvQm3XiJZMX5g6jdY9fiDi7huXf0nuy39dkfIE8EVzNghfomRuk2wUUn9FjXgSLg8IZtXmcYtmgtYJXlD8hm7WCAHB4xTQfcuELp9bFZOz07oDbThkHj3Ab5EnAqaHMf3T7nx4IT7eSIGw5gyaSoMObHvA1POhEGIpbCLiVRMlVpJIWWhxIngLM4LSWBb4LVp4EHfU6bI7ZMNIsKlRcM15/BLx4k4NqYlFV+V8jmSjEOMVl+lrbmPYkyV3RuLSK6wE4QpTpSUMW39PIk9B0JktFiyJqzYKkNTEErNJkPJaaqy7nOs9DnZa/4s5lx9WFoS45BRb2mNVIXLOLE52zCVXL+3EYy1LL3DFENMM1XZ1rB0HwzOB7wN9VZWoGgFtajW8HY/v39FBKzDitbBzNww6fzwspbKqZK5fjI1V04QvK0YBRHBOcvBhUO65YpxHCg64b1HbSBPkdxv6fsthkjsB/KUsbZBpHqqsha8abCdZZcDBfj3HhzUeuJRGCk88tksCt9yfc2YoOVr3ygB5BDQVH2SFNhFYdUafu4Xv1yfg8wnsujjLdJ5I2DmuuOczjzXMY+ke+dKpXO7gzFgA5TCS2PmpVun/LevncCPfp5/9cqSj379dT76wSe4sPT8zKdu1UbrvNE9X16I0AbHR953heTtV0fCeO4vE0Fm+ZyI8JOfusWjPCXm83PeXD7iGRQ+en3vFw8vtfQqdChBhOm8AXwdjzf8XAwTfNd7r/13P/jCvd8L8s55DDFTVOI8yagXjx977YS0jbCuW5Xmq7A4MbPZLpWC2H/szZGr9js4w8b4RxjKrbW0xiBjxHSeuw9H/sO/9En+8y/cBVMv8o/e+PMmo2ZNmVljKXzHpRX/1b/zAS4+sWbaJC6sam5KP1mWwTHtJsIioH3ENTPfXiCOmRgsTTCPfu9rfZw/DmtruK4xjq4N/N/f5Ph3b8zEvyLUT+a8Oj98G186fJ6v372Kd4YkhoDBGoORquMOGDaqbFMhxkqVap2bNzkw5My03czBbLNMwM4ZFedNkuojb6B+5ehE4HEKtEWoWF40o1InwrkI1hmsVhMtWidtwVZiUELwuYC4GU1ebxrMvy6aKhpVhEmFaUq4mME4JKyR9QUOAuyJYUj7nKUdapSj3QYVWDnPwntaD62p5HpP3dRlKVCUO5NW4+zUY7JlVSLXXrrIxaev0zSWh0d3We9fJKz3CT6QusSk1QuYFFyuuFkvLaotqShZJ+xgGI62+Hav6vZzolhDPD0llQS+pQmmTvzFotaCq9OzpBajFqsFbKnUvRhroG8ulGmqBWVrCI0jjZk4JiKpBokXrRPqOOCaBmHBuNliV8rU17wqGxZYc4LEhA+O1hnaZYcLnjT2pGliPNuQjKWkI/LiPmo7mv2L5HGL5QHeCI0F1wXMsiWeWTa7M6Y8UYqtUkINTFOBfiIuVxX3b1tKWNI0I7ZpaBZrGmcxIky7M3S3pTiLLlpKGao8VBOdEVyzoDEd2TaoWmR3ioirzYRmpjIRNSGhpfWOMilZR/JcGKQpkkukaQZUDM63tE1haAPOW/yqQ2UCm3HdEeXTDtlT9H49r7YRNBoIGe1AelBbkAgYrWApX2/WogINNYvJMxMpFf+mRHr1zfi9JWICcdwRhxPKdsNivaT4BjGGpIZcFOfaem76SCBiRWliwoREKQO7yWDtCjEOG1ZoOmPoC3mKOBOZcsc4AcsVdtHS7bZceusD1hd+hulX4OTfVIwMSHbwzEj7/Qb74RaTDyg8SeIpdtMFhrNCeuDAL0AG6Ld0BwIPczW8D4JpLfa5Af+WO8h33mLVfp7hZx3pP3N1S1As0gj5tKAebKncXi3U4V6yIErJirGWbOp1q9hKx6sZS7UJNbYCA5T5GuXyvOkzGDurDxSURNmC9A6zBvUR3RdcsuSsGFNw350J/7phTO/n/u33ku/dR+IR1i+YykQjYHKLdwZdWkYZsC7gQ0fBs52EkiY4PsERKYsKqDEtQMGKo0gF0RjfEKxgxi0y9TS2ylmNTnXT4GoGnU9aBwPrJaqe3dizzRNT8OhouX//AfH4uNJE48Brx6e8cNxzvyRoqrejzZZJDAurrBuhjKYOB5JiULwTrHWEAgWDD/XcbUbltV3PzQfHjNsdhBpTYYClE1rjiMGzibBTj1VbQ8upKgFcVYuYuTiTMoe3ipK0NgnMEuushfM8oTqRq8OIQq73EQXVeZvEvAnQjMFgnczhqBX8UHOXQDBYO0txZwhAmQNc+zETp4ntdlvBumZu0o1hv3HVS5QNqWRaG7CacdbT2IAVqRGPKuRZDWFLbQrdoy1T3fCqo2Znej/fQ2f09iyDKtTYblsyqUTEOpytz0GLYkpCisWHBV3XISQySsYRXUS8xRnLNG3J40hJE9lkRKoHrJpaI+oCooFPpCuQ9+otXGf/tzBPJiZ+6C0NSQ1tqJReMV/7+sikTDTVexSHiWbRsO0zf/Hm8Vd4cObPugHyuUVlbgzOJbznsqxzK4vAI5+Tt7WBzGWuZ+a6ZkwzRAx+6M6OH/rR5+HHv8jve2KPv3n7tP6cUv2O86MFK3zvE/tc3W/QuTZ6I4+ij9VjRYTGQF+gjBP/8OYJj3Dm56/juVdpHmhjzBd+xzdc+5t9hlbmhtEIjkqEtK9jMu0b3ixZU/jw+67+En/nc5t6x5PHJwBm45ZAzry8G/jcC/f54Dc9MQedfhUOU81wNZCyPN4CzA9LnGGXCqtgKanqiZez12gXHNu7O/6tH/gEf/fWaf1+c07SHHRQf+/cpOcsTJE/+OwF/vz/+oPs7zc008jYeaasuAxLP2t0g4Vc6L2jLRWCsCsGF2rKdtEaRv+6IUl+C4fENL9YjuICjVRc5h95z2X+3ZdeA9fyyKzK/MF2lh+7/Ha+/uVbCEoyFi+KF496h3FCN0/1jnY9u5Vn5QydCH5umLIR+rMzSkoUDXWKLTMKfM4CUOGRb0zn6ZeVKmVQ0SrNA0qpK175/zH339H2peldH/h50977pBt/oXJ1Vwd1buUWSkiMkFBGgBYgk5HBMx6GseUZ28tezCyWMRjQ4GGNbZJsxkhijIQCSK0W3QotkJCsVrdanburqqvql8ONJ+zwhmf+ePa5tyQLZmaNqtrvP1W/X9176px99n7f53m+yWq+RSmarl6ybj7ZCK5k7e3NaAcsKiikaHhaFkWyrIAUTWG3OWlYrTEUF7SzLIZiJ+Rml01c04jDS6IMp/SbAVOERObWsqUxEGhwDWAEU3uMdUyyTlCmIqytsBI4L5lPnkf8r32Mvc98hmZnSoqFd7w18PTBE9TXDhmGNW27oqzXxDKwPFsS00AdZjSNbpZhMqEKgRAbQl2x3myIbcsEoY4CJTEMaza9p6x7rAlQZ+Z+j7qpCfM5LgVyt6LOA/2yp+8jjZ1grYqJST3DKmHRgGVy0kM/eIyrwHtKqwLfpm6YC1AL3ekRx8enuGbO0C6pq4q6CeMeaUYXJ4/DYG1it3Lkeh/nDZujF6HaoWoqmjpQV5W6Im50OiwRwnRKmM6gmWK8wYQJXcwauiuO3PXY5MEOWDHMdw40zLjv9ABvN0jcINYjbVG9mmvJqafkiRZllcMVMP05pm8pXumHpbIYo+59NnicbUgysGkzLvXM6oZJ06hzoTVsNhvoItXeFeZ7+4hkcreiiwOznQmzw4H8awPyUJBiMDsesxFMA3mjxZ/ZGtMEdGggBTMyHRQdsZqF5gxxEMyx4PtCve9xfc9meQwmEVLCxIFhLcTSYZuKsLODmx5ifMWwPmVo19hGcNMpQTrsZEFfPJVkJpMFkhwES456P3hvyd6Tz1sGu6K68wIHb3jI7pUPIj/zgLN/lCGAmWXC7xbc1xmyfYycX8/y1utxfkLXR+hWhPma2ZUzquktan+EkRMMPXFZkdcB14C9HnGVUOxVZP0E2Ddx/uIX4p78NPV//Szr/7QlWEM+E9gDN3gI5cKwwWYtaEtAC+zEBR3YpAJBG1NlBLvR3IILHZPqQsbiaBj3JjEgCak8eeKQdsBmB9FTli32DZbZ/yFxPnsHtz7+WlI9ZdJkJrVg6gUFaFeJ4eyUbNf4ytE4i02KWpbNMT0VxJXSd4NS9JIrrDdLJoDNBYPHNjsYaZG6QnKh3ayp5nNCU4/hpoJ1qOPkkGlPz7CHhmI9m5NbSIZmvsNkZ8b6xn1u3L3Bgwfn+GAYUuZoyKwrmM8mzKoK32cerjekKGysUCxMJg6TlCIWRnaADToZD8FhK8v5kDkeWh62Hauk97e1jid2Zrzm6oLD/QXLMKVLlrtDpHeGvaLUSSNGZ5qSNDdKGIt/ZRhcsF7G8ySbbVCzofI1DqdDfqMB1zJStsu2UULwQLaOMjZOBnth+FXEIkbNhrLR4RMOvDMUq867sYD0HZvNEoswcXoekmFaKa2qy9sBn2Y7+eDxtkLG0PAsiij1JVGsqJPo6IAn1iDWaQCvD1jnycaRxCjiJlZRVFNIxai7IcLEOiqvTqEFwbhMinm8ZkKxysrQAHeLqScEETpvGIxHSCNPFSQNJJsZciINFmsif+Th/sW1V890gKIFve/55qd22Npee0HP98+xZql3jlqDjQjTmriOOGt433d9AT/2Kzd43/PHfKKLaq6gNAzVDiGX0TnWjI1NukRXeFkNvdXBb/9+G95a1/rxY1ZnveChj/zorVOI29caUavtYL8UvuULH8NQ8PaVr8DteOOLCCmpFboIfOqFcz66Hl72udB7Yxwm6Ps24M3qq7/g0Q94YzFGg5LbLEydvSDs/U6tV7xZCt5y7UrDN+w1H//p+/GLsV7FZFsOwpaWh05P3vfr2iw5eOUzltDa1Y1alm2TVNBNaqtFmVZOM1rw7AVYtxkXLHdvnPPH//4H+aX7L2uUEPQEd5cw6faLTZHvfscT/N+/+51UXnnJTGrC6F5ka48IhCFiRkOHaUxE75FVx2Resz5p+dDzZ3zhFz1KBppX/Ar9f15+9PHvXxbm2iVhMZvxPY9YvvfBoFqkETXAeqDA7jPcnX6EZ+JmRHQ8tQvUVU2qHI1T6+WTYeC0F6YiNMZe6BAHEWLbYlMaaXMaokcu6D+SuvoYsCWTxlGtABhLwY4ZKFxoCsZkJYytkDLgXFDtUtlOENEmylzem3nkDNsRLc6IZlWUPNI2DMEanfhRMGLJxhPdDGP2sbHDpQ1zn7i6MwULx5uW87Rm4q/gvCdlz6KyVLZg3ajjEi3aJmKZdGCLZZMzL2567g49nG7oh0TtJkxczd4TT5KdsDo7p12vMZOKYh0lq2uSNI7QBJrgyTGpQFgMtiTEqV+T8QYbCzlF2sFRnMd7wRtDP2jqZhwyoRRcTFrcSMZ5IQ9rUhasD1Q+kWNGnKFgKKP7oXVAM8HVgSQdoU9Iahm6lspNKN0AuYfsSUOmsZ4m6KYuWHxVU8qowaodhg2hNPhhSdf1+npdULvi2lNiT+wTOouy43RUqVMu1MhkCiQikLPRhsqA6XQjNyXTt2toN2RTiH2PJWMLiFjEBVxOeGtwzlFywkiPGQqhX+GCRbJqJ1xTI7Mp9dBjXYP0BZMTlZ3jmoowneCmHuk6sgzknJFicENHSTo9EZOxxiM4vFuSztQG3Cz03mRqyF1SN6yixSbeQBS1fUepkMZ6GNRm3K7MxVTZXIX1TwVm3/5pknkzaW0htoQh4eOA85YiFms9TTVFKESJiK0wlVdSAZBjT0wLnB9gsOQ+kdoe16kJQBqDXEtK1E3h8Mpn2XnNryE/UdP/0ppyA/KBwx9mJt8TaIe3cP9DE3JpOHzsEbwrpHrN7lO/QWjuYk8T8Vc70kfW9LcM5bZBfMD2ETOLEI1aiCfgyl38F9zHPpGZfXHB7h4im8fY+Xv36X96Q/5p4K4gfcLsqqmFMSNtzjnEKv0uW8FmuXAFln5rvasDUvEW+qxF89i0ZlOwg0HCdnBqKG3AmIw/LnDVIZuCuJ76P3G4Lzzk9KUvY3nDs1lv8MZiZwUxHWnpKT4p5U8ylhk4g0hHVRVM5VgNiWyEqi9qVBMTfahg3BujZOoYsd7CZD7e84kwmajOZTbHZkM6X+IbDSsuEUpxbIxhloRhueH2pz9B27bsXXmEfOw5vX2bz94547Tr6YuhLZlq7ti/0rC7Ewi50B9HqgrwDk/Bi2XhhJlzDNbQF5gDyRpwQnCWPgpHm8T9NnLUbgiVYTbb46ndHa7Nat78xD7NwaPcXRo2aeBspNbNjdOQ7KxFSY0d6wLVrhbRTJlS1LFTRA1+Cn6koukQz1u1vcYGTBmt/lGmgWIyhSwG46wiMmhgaTH24t4wRcPUnQjJKEXdeEcYswCtN0jbcT6M6LJV3ZQUwQXNEeyKDgozRjN+6hrna7YufAWIRil6BUaLdAFrVc9mhMo5gncEZ9XpWBg3ET3vtM41FFF6feU0QBbjcEYoPmDIpK6lW0etr6wZDZS0MaqMxYolVI2eLc6SU6YkT5Co51dwfLitoN0Zh8NGpwtby2sR/voTgappMCkzshLH9bltlpqRWYIU+sFQNyo9+cp3PcJXftF1Vjg+8KE7vPcDt/jJ54/5xHmnqJDRhlRrStWOXnAOt/KUEWwawyS1aTSMP2tUNy9Fm6bYXwYPxdH1bvt9Zh3MjPxPfu8XXCfVlQ7JXmm7ZWtGbwJz4RMwyZmf/tC9kY01fkiBC3piKeP7Knzr7uI3Dq5OCKKN5cXH53e+fXhVKIlDEX7vm6//859+sPoTF9S77SjFbfUg+gn/xafu8+ePOw4PXqU2YLyvtm8HtFHaNk5tL8wqFeXt1UDW5unDz57wJ//ur/Ibpxt9AWsu7Rdj0hs3pZfBqYn/8Mtey1//M29ng8WP+HBsE2Hiwb4sQ6kO9EPCe8+yE3wD7/vAPX7+N+7zQy8cc7uLfGL/K3nT6/ZenWv0b1l9htrrNK0abUrJhoVp6VPNf/COR/jen3kIUqMP+PbmF7CB77/yBr7n/seYiGiSuHH4akKoAlhLZS1nRTgeBh41NZXTdkdyoc2ZzXJNnzIT6zEmj+Y4QsHgzZbQrBuLk7EIFFEEQjSwFcAYVSeVMSjSUMD6kYuvtDxrLAmLNQZvnWZmFEEYaRSitAzwKvqlYCQQrCa7OynEkaJZBKJp6GWHVGDX9zyyN2GSC94UVuuWIdTcW69ZpsRJU/PGnSnXQ6CuNdA3WcjZUhuDiYWmDojP1HNPnwz3z3tutT3VC7dZn654/OkbzK8dcLJc0i/P2JlXXH/iGVjsMZ0vcJOa0DhsKayPbrO8f0KeTiB3uMqQygA4xEWlJiZDNamwOIzzDG1i2a7p+sg0VNQSafam2IlnYjTQtV8NmupeBXw9xzlH3qwoMmC8RazFekNdV5AqaskMcUXXL8lVgw877B0u8M7gugdEF5BQUVIhdRvctGZSB8r+LpMdz4Nbt/DLDd5oEokpNUPfM6QNUTqsm5OL6CFmA4mGmBOGQvBgpKbLgvNzpGQkD9TTitiuyGWgrDLr0zV21ekt3gjVrMbXE/IQ1FjEVapvair6zQlOBqyZkLwn2KJ0NWs1NNk5pkZpL3EYsFXDZFKrQNurPW8f1xr+6wKSIqXdEDcr/MwzaWqMBVcgbVryyiK7BnN/pNftoAjIjsVswIjSckwFNgnFK43pQl9zbuGq0sukCJxl0i86KJ+g+YM1i+5p0iZT+oQxjnrWIFQ4P8UOhm55ChM1dbHzCZRMH3v6szWm14YixkDq7pPbgaYKxDyoeU0R9p85Zffp/5n4c4b+L2dEWlLyhI1h77/syI8/yUu/9MX0wTF0Z1iJDJsl07d8lOn6hO4HWtpfS8ixgSnYpaJXxhVMySq2LxY5L1inNFHagpwIcgrmqsOYM/y3nDH9jnPCHzrn/FOPUXoLpw4TDdisOvNgtUDBjC54gnirAdxWS2aMNuJSMq4YsjeKJsFoGOH0e8JqOK3JGnUQBa455MTiv6PQ/LE57YMv5exT1xmOz8hDZDHbxQVHXRJ5BSmvSLHCUOGdU91ohmEsusryHNvUTKc1rqkwsed8fUJyFfPpIW4xh8ERgkMmE8R7XCnk1MPuPk09o1Q1w3qjuW7FkeyEvjfUU0eYVRTnWL74Ah/7jc9wvxuY7t0jdwNuyNxvI3UxZArUltle4PDKjGnQoWCbeyYTx36t732IUGclKJSVoS+qiYwCbdK9+EEbee685dZqSXKe/abhycWMtx80LPYq3vbaQ+6HJ3iuPeO83xBNf4ECxVwIkqB4DfK1Dm/DmCOpQzCLpUjGZLW2k5KVxsxY7FkLqJtXNn5sosfpudGmyaOuuluXORkbMUEn7QlFyTMGKwZJeZQIZFIRbMnETctJ7OlzZmotxhmKFLw3xGLoc9T3XDLOGkzwmFDBmHMnZWR5jvRCxlweY4tqWK0jiuC92ombkQK2NWXLIgSr1yNqC6hUfMN47jlGfzNijHSbU/quJY/vSzJYq7lwzgbqZoL3DT4ErE+U4jHF42vDUBx/bfUo2DDqcwCbwYxhtKHnT7xuoUCT1/N8Q6Yar/XndFlDaSOxChd0swDE80jYqTlIwld90XW+5kse4S8tOz7wqRN+7EN3+bnnj/nI0UYnc1m0cbAj7W5E6i6kLE5d65T7mccGXUYTjLEJlvF3rVxIgLR5GsPMR1fBP/bYDo9da0hGSCL4V6PZHP8X2+bmbDXwLz7xgMsm6bfQ8MzYKBvL177t+o/n0RV6KFBJpjFa8+WcLxqw34n1qtxLs8rx1V/y+Pv4l89/nCJvUWQhc5Fslbfdt/D+B0tuHrcczIMeauaV/bLcWAS/nBZZirlg0M0mDhFhUlvYdGzqml/50D2+67//AHejBileCMkKlzcoqAWkZLDwN3/P5/EXvvPzcNawoLBKjpnR4L4oEFLBV46hQM6Fbp346Q/c5v0fucNPfPo+N0u5NAJxlp/7tXs8/ficSfO53Q7CeNBvsjCVSPG1ToeKofaOK7tz/mD9PP807WoDuTW4sA7oYf/NbE6fo049MQ8I6kSogxWLK4VBMushIVVD7RzO2rG9NsR1p8GpRsXQACkVmjBO5ZzFFm1+NfDvUku5hfwB5aSbcmEIsQ2TMyaqWYygk2NrFCWw+vsybjRS1OjQjXCpMSNXMrWApThLdh6w5JIREYrxJAwdEx7b8+xNZuxwn9ILFEhiOO8TD5Zn5BjZbyp2BkMwjlArBiZOqCyYYBX5KYpkTHBMneU1kwkiiZeWZ5w+2xLu3OWkFIZ1x2M7U6zbpZ5rfy/H99nZbbhy5Sp+3lCtK2LuaGzBVAtENtiqoW4WVE5gYxliZoiZvk24dqAMcYxCGNPr+w4vjjJf4Kdl1I55KgeDq0mSxzyljAmBYj2lRNIwIH3UjJNQk+uME0fue+pZhd0/oHENkwSziaFbHpOGlq5bq5i+W4MdaAxjEy0MmyXOD+Qwo5ceEz0xrpDB6rHqM9kkrETiuqNsBugNXd/RNLtYSZhB3Qv71Zqce8ykkIYWKT0uAj5gbAPNHOs0+8aWgTRskDweSkWw9KS4xtVTCkk39sGT7RgI6xzeGtIg2CoipqcTD+IQaSAbbB5zaipPyQOmGEoXyV1EvCeVGf5RBUuoBTNTN7viHHYpIJFSeSyCDJbslTJTHJr9UwTmhrzUyXk2QhhUX+j/VcJc+QhXvvXDdKsnaI+fpj2qSVkoaY0kp0YFvuCGDpNbpNTk0jKYrI53MpDSgAmVDgqtpZr01I/e4eDKx2maY5Y/VdH/tYq0yThvMBuHn2R2/tvEyeqPsP70jCHfh02nY4om8MgXvpf+f4gsf8FqKPXKQVWwS0NxinSyHl29QkFOEm7XIYPBxnHwdWawO5DvFdiD/D8ahncvqL9+irVG0eRgxj1jrNj9qB+gqGbDeISMsQaDQbwWOcY4TMxqF12Nc6ORrGQMaifuy+gCZpCZDmDsNNP8lY7UfDEnH3yC3k1gaClBh1AuaDhyOl+qzW/n8QiuQK4aws4OJg24FCHs0vUT/HSie2NMxMGQbE0WR9pkhm7NxDj8bAeaoOh819F2Z9jZhCpDHhKp7xm6lnYZOd+ccro8Y7pTU0/3KOs1Dx7c5YWHG44G4ZAluRga7/FWhxS2qONjnSEMPV56Qsk4hMrDTlXAWtYFKhGML0RbmFSO0meWCPejZg497CMvnJ2wAV5zeJXrV3Y4DI6dqrBpM2fLyGbH0hqj9GHnxzoyIVmRcUxB8MRtUarWRThjoGSMZMSaUbmjyIy1MmYaCVjBuIAZ4mgU4cYYAH09MV5rVjsaC5lR4zRqoEaug6JRY9PknYOkMoZiDd2mZRUjXRqYhZo8oizWGxggYUc3WNUa2sqNemCj56SMOqdSlKEAipNdoGmaoaisCEVDxOpPbZ1eQUOecxnPQmsQ5/Sed1qwejLVZKo1TRfpug152FCK6nldmFDXE3CWMJ3ANhRXBBcWJMk83Dg+0D0x0sW2hVoeD1zLf3g1cTCfEXMmOJVITF1GZDuc/dytKBAmgRrou0zdOFIqhJkyhzpUs2MMlHnDV3/JY3ztlzzGw5OW5++2/MS//Cw/9cIZH3h4rhuFU/2TokkjdU9G1M+8rJHYNlXGKgXPOq1NU+TCJMH6S7QJQApf/fZHSclgXMG/SgYZtWRAa9+QMi8e9/zCvdOxPisXvcFFkygyduXm41/9xY//bCNaT1ZAGy2Nf2XwxFe80k6AL4W3PTU7/fzdybO/frR+izqAMEKN8pt/wQj//Odf4p1/8h0kY/AwPpyvTADrhZvby157ez8iSitLGFwbib7ip3/+Jf7AP/04tMMlamS2kCYXnNkLTmnl+cFvfjPf8Q2v1cmAjl6YiUAUsrMXCOuD+xve/+EH/NQHb/PjN0857uL2TV6K8dSblJ/5jdv8mT/4eaRUSOgNQhFKztigX6viJq/sZrG9ftMKRqN1vYZhAkBN4a/9rtfyT39+qR9SKi5cXqwGSP53B2/kP7n7YSpfUUqkcZ6T4DVCynvsRmjHDb0u4yYu2tj0bY/EyDCArw2lXePchJjRa2EZ7cMv4WyHojJOzIUbYjGACfrNySjKLoVkLT4LqWR15HOWhCM0NVLOdNpeGi1sStTXNlb55iMVM8aEQ9CkdqVwgMUXyCZQVxmZ7LJ3xdJ0J3Qrh2sWxGrCZ446pB94MPR89mzNQmZqeV2EIWfEWawVvLNMsuaCyaBUimuNp9oV2lZ40GU+dnTOyd3I/b6ntvCmsx1K73j0CYN199ms7vN5T17ncFbjqwmzq/us7tyiWE/VNMQYsbszpvs7MN+h6QZObh9z69YdNsuEF6NaoKbG2ULV1Aw5s7m/4WCyC3bB5MocNySW64HgdQMcUg9tprhEcDNcWJA3Z7QP75PnB/iDCu8nBDdnefMG2Tv2Flc4vNqQRLDdmmQHyulA3w/E0zPMeUu4Nmc2mRMlI/2azXLFYAulFqrdhiiFuDwhZk9oLFgtMGwxpE1P152Sz9ekPtE+2lNJje17rBloN0uszfTWYnxGJoH1ZkPjLbau8JN9zMRTUk9ab+jPT6mCOlLFUnBYuvOWMnNYPL4JpE1LWq+hDorESKG2mfVRx1m/otmdE6rr+KZBhp6UC7FtqStDPfX44BnOBrqH51RXatrla9j95o9hf7gjh3GyKEAlqo/Oqv8QPbdVY1NZLTJKQaZAlzWo2CbVWTmDl0LJlvRPMul/sthvf5G9r3iR61/W0LZzVvd3GNpDot2jKhNkSKR1Vi2SB1tZqv2CySeE6QbvN8yuHDPdO6HcTcRfscRfM8QbM4oY7KlgdgxpA24Sqb9nn27x9YR8lXp5yqrdUHDsX13y6Fs/yvrPFzg1yEQwUZ3kiFC8IjpWFFkqI8XFNAU2MqYZjhppCqUDKjCdYLLAsWH4fov40axh3CNsER3aZkM2BSdgnENMQVoDtWo9pBWMN2rzLZaQtEAlWGQDeVGQtYyItSUGoXJgXuMIX1MRviZz8tEvJ60mVCGTj++TrVCaOWFnrplHKx0y1DsNKWVCUpqrtwP1YoakhpICEgTXDYRgcVmI3QkdRh0bc2F1tibev4fUC/be8Qi+CrBaklcPuH+0YtcF6ghdTLhqQnQVy4dHfPqTd3jhaM10J/DU4YKTh0vunQ2sndCbwv3OsrewyBwWVaAaYF8KKQX6rpBPBsrU4ArMDexUFi9CTqr9CiKUYqm9YDfCpsD9nPjw2TkPNy1tyvRtz97BDvuHE64//jiHthDv3uZsNXBjvuEhS4yzdMofgJwQEtZkHGqMIFI0JLeaYkzBuYAp6hyphGploKh1dyIEmIQRLSrCkJM+K0ZnnGI9Tr0yteYZWQ9WGMPlDXbMknHGXVDJpAB+oro464mdIeZEatc8zFFRGxPYrQK1d1SVp3SFAcGPpkXOgmkqxDsdyMeMxWMHwWchGEstntoaXKUNkhjVPNXOY6zHFMEJWOdI2sdjiqjGi0JKA77Z0bYyGvBafVjnaSZTvHVa4Oee025Du9bhqK96mmYgeaGe7jKpADshOYcrG9rB8A83T4wo0tbcQFABQoLc8h+89SrBjHRMChlHKY5gtyjM526FEVUsAnUw2pyM6FcsKCtkLD4br1ExOMOVwwl7ew1vfd0ufzkYfuXjR/z0L9/mZ599yPtPN+MEjMtGyXookQsTsVJeNriX7ab2MhrbWHu7LctH78dv/LLHEGc0+0i3pld8tcUycVBJoS/wI+9/ga27sHJXt8P1MnoCBMiRdx5Mnn/b63bPNd5SH5hJ0JpOZba/s2/+FW+WPIBzFA9f//pr7/3105e+jTjacEvRL30rxMsFvOM9n3nIvz9k9p0iEca8+tFi1ihywXrATwOpDvz3P/wp/nc/+ywMAxdOLAZ1HfFOb0bnlE6BgUnFu7/r8/nyt1+jqdTcoWQtymLK2Mpz9GDNv/jAPX78g7f45/dXxD5dap8MI+Y9cli331Yp/PTxmhs3znj9a3bxwDD+ShW8NkmD4P5XYC2Os1ybOr5qtuZf9lcvJwSxgzDTa7Z4inj8LF0pNEW4YywQiFIARXNSESLl4gFIJTPkwqZdUYakFCkBG/zIm7akyuoU2RpktPSWpG50NmeKG11/ROkEWy6wSqvUXWgL5ok1uKKccUzRvs+Olr8UbUutGZshzdPA6kzSG6P0P+PIVqkbZUyo9zkTi3C66blxAraDGALzqScvDpgMD5nUAelbMsKDmOmXib22cGgtzdzhnWj+hhNysXRtJonmgFgxeGeZV4ZrpTBzjspaVilxlhMvnJ1x1n6c5JTW0p5v2OSE2dsln21Im47H9/aZXpsyu7qnhXrXktOa4gJVCBwsdtipI7VTRE2KOlilRthvpqTZNUpVY9slyU5pswrZbdmQs6MJHru7TwkN65RoSk9lI9PpAqknxN7SL9eEJlEFoTaFza0XSD4QJhN8SUjqcZUezsYabLOAWh0jq72AzVOuLvaI0fHg7JScCzvNlAD4aGlqR3IeGTKhRAZRF6vGJZpJDZMJcdnTDy1hPqdpamqTsFbo+oiIo5lO8QFYrTlf3yKLoQoBP7TYLrM6W5PlDGcsYTanahqlIXYdiZaqqrGzKSVlhs2KoV+TO6iMYWfmsZOKIUWGsxVTDxNnqA53SMayPNvgK6GqA/V1tT1v7w8E/wVU//Gvkv9KpJSA32S4CiZnSnZIMeAEWSjVjkEwVcLUiuKoi5uGZtriyMrd0WfCoYjTjxk27xbaw4h9+iGz1x4xffR5/G6Nu5rBaoJ8GWmrLjtkHckbSA895WGBZwtnzxnM2iH1qNtZguwW2BXMsSXsFpr/o6O9/rWsXyp0yxvIsKKURPAVh2/7DO3f7NXhb2Ywa4NUeURqDDYDjBloXhsXkYJJlmwFF8uIIwDGXBpdJKv1Bxm8xWZFdAXNo5Kx2BGj+4hIGZ2kDHbHkFOmx8KuoR4M9lwU8aossXPITqSqKuwSos9Ea/FTQ2UM7jsN9isDQ3or3SdeR1ouMROHaTOucXg3xfiKJAXXGEqY4LoIoWZYCaUuTJoJsr+nDpibDdnWTKoaP59RG6FbrUglYi3MxNKtWgbvafYOqUvP6YMjjh6q+cxq2LA+bXl4/GmONi1xU2hmNUPMnJyteXDWcZ4i07UQ0wlxI3QC+7Oagz09JoM3SCrETulrNmnTMAVqBBsNps1ULWRRh9GzPrGJGSeGdRZOEhz1A32Bu33LedeRhgFbwHrLbh3YdcK+6XE40s4OdpJpZwd0BXLSLCKJieA9KWVSTtooWXUpVF0r4zC7UMb73lkNPKVo41LgwjwIVP+Ts1GKmshIBy/KMjHabJWxYC2MzfHLAlS3x76I6jsdQoxgxFJVga4vxPOW+32vHgDO0OVI7SuCKfpZRoc+I2ofHqxTPd2otdo2eyr/UKt1MQ4xqr11aM6UdWZ049PzVcRcULsSAsWqOU4p1KNzLBZSUSq8fh6D8YEwnzPjKq6ZMPRr+pTwwWGKJ0wagi+knKHfkGvLpre0NvD3j+Y6yTEjZCCCBr55vv264dBnHVqMtYG1qhnOUn7HC+b/n5cIq83AfFqDs2yyqBfWUPCAqSxdglyEYM1o7sTovGiZNY71ILzpdXu8621X+T8JfOIzp/zcv36Jn/7MQ37u4ZpUymUTlkXlH1UFMV7KQwStKwV1Jzboz7HlTha+45E5+9fm1GOdWfoB6lfW5KGkwmTrWOYsfZd4/6cejt/zyBd06LOzDdAtGVzgm99w7adgjC/VMYW+ptFfKXL5d78T61XhcJUkzCrHt3/JI//kr//ajf8tzr9FuZXbrnYL92nF/4tHKz753AnvevtVPtflfppVDBG+9/t+jb/04TvjDThCT0b05px4xVtBIU9jeXx3wg/94bfx1rddYWeuDcxgHM4aXrrX8nP/+ibv/fg9fujmCRck4pdzNIEL2BF7aRmJbuKrTeTnPnLE9cOGyaKmsjqh0mmAgcpcmKl8rtd0NuX/8syMr/vwEsJcv3M/5wJirfZ598FT/PHj50jBUtmAC57IyKk2hj4nhnHatt0ve8kMXYfEgpGIlRpT1YBQ8jaodgzxs/rgiDEXTndbHWQ2BmudHlhixoleQef/Sd31ttonIDivVMHxOTQj7a4oPHWhZdKIT82/sFaLqmwKxgi5ZEwq+CyssnDSDWwEdnJFrg31vKbMZzSTY6aVJYdAMoZbbcfdruNKXcF8wmEHU1QYiwFjhMEIXRTNvhgsVWOZeCE0nv2gYsqHvaMvhU+sNhjOWZdCFsfD85q1zdR7c+JqwJy2TN9Scc16qsUBOUeGfkN7fEZdB6aThrC/IKWBoVtpc1jXRCkUY8nTOb7ew5pMzAmJGcmF4AwlG0pJOOup6ymDbXAuYlyNiT2+iqS6JrU90vVQeqT09D2kVctQGfZ29hDvMGkYs7MsdrLALWry0JJSwjU1JmVmezWJiocxqS5qMkeaCTZn6lAhbaeOl2MgcWacCHr9zpey0vsMQ+MtE98gQ0shY6uG4CuyDMT1mj6uicYSq5rJkKAX3MSSNgMpGGLT4EJDqCqk7yAliq80jJlE7nu6dkMZEvVsgQ8zvDWs8zllfYzs7ICpCdMAEpHlkiSZarKHlZrS95R2w+r5Gftf8A78H/0w5T0DpbawVntfM9XwTJOgnKm5RjkAswRpR3TcFUoYw1XDOEk24+8bgzgojU4lzQNBjizlQ5rR1EtUC2yvtB4pYAdRIwU8MohOoIPB9h7bXjZTmIJUBTZKFTG7FvNowX7JDt0nF2yO7tOtjzDZIaFi741r/K+fUH7NIjOP2RTYL8jaUjyjlhAdVHiLwarTJXomG2sQp9o/1RUZ1RyFLbOhwAASCmWbpRNBvF6ny1BrDafFapRBXIHHEsbhqIhgFqixyRLCQSKfV5gyIIcW3zqcA/etmeqboV99Oec3XksqiTDdw4QJsmnBnWFZ4KdThqj2zbU1LPb3yJ06TJq6YOYzmv2rxJIpbSENPWUekOJGGueAHVbY2GFtrfdhvyaLZzbb4d7djtXRLT579w6nEWxtqFeRB6fnvLjqOY2ZiXc4McSSsB6Md6zayGZj1JDHW+aNZb6oICdSLMRkkKj3XkxCqYzSia2hy0I7gBlEqVu5cJSFdtxn764HHubMnfMzeoEhapMDyqbYnTQcThp2vaPqlgx+RpxcJe/UnFRTSrHELEAeh3cFTyYXDUp1Rgcuzmh5VDDkknQvFy7od9YaJI9Yk3NYF3DOqv5HnJqSAS8PNldDBDVfsFIQUYc7J2WcI9px+DY6e1IoaTzPbMAFpwX12ZrTtqPrO2Q+xYhjFgIhC32UMaPIEAFXOaomjOjYWFtIRowozdmMz+g4mNb62qrphPOKLhgzou6ZgrlsnFIklYzzYMeGzJhMNkb1voYx5NdR1ROCc0znM2JKxNhhbSbGSg0kijC0A2ndQg9DMvz97umRuSEXOhUtABw4+M+eaWgqyyCWbURmwqCGlJ/74kesYT6t2WSYOpiiNePawsRZSsw8+9KKj392ye2HS5YbNcKYTSp2p543Pb7gHW9csLuY0PWZSoTPf8Meb3r9Hn9xiHzyxoqf+cBtfvaj9/hnD9Y6yN1q50fWjzoz27GrEG2sgJfdlJCFr3rH49S+QCxk5zV8+xVeWz2giKEr8KkXznj/0fqSailbNd+2/pLxfZePf/OXPv5PrIFs7Bjm/lte+3cYYnl1mqWisO/bn9m7/9apv/mxPr+FdkRjtpNKa8cmBLDwL37pBl/89qsX1oLbtbXr9K/wg5DHjXlYJ/7zv/MB/tan7ut7y0WdRIIiRRg74uzjF1tXvHNR8ff+xBfyjrcd4q2hj8KzLy35xQ/d4Sc/fJd/9uBchcBbuHSEQC89780lL3Cr6zIvE/dZ/bv3/PotvvubnmHdF+b1KCodMjROUdhXw83k/4uV+553ve4R+MjHgQXkqFBq2Y5u4ROL19OtbuMkE4LHOK8201atV4dSSKKHjTeW5KAvwpAGyqBNVz8kvKnwZqDkGuOV7qKXrmigLIxNjE5ZsnGjEdUIE479qKJK+l1YMWQZN2n1biNYp0YFMk7oRppgMco9L2jIX856sDrnsAiUpDkdRS2Hiy0UsXRFJ9mxvkKYZIJPxCJMS6JxhnOBIUad5llH7gd6hOtDw95gmTuDjwXj7AWtAyushszMqD4DIHjhEENF4CwVvBRm0zkxF867SE/mxoMV8cGaNo2N3SeeZ3N+zt7rrhGHzNGNhziEp974OnauX2ESYEgt67NTpnVN2DukbhokZhKZdPaQZnePgRq6llndQLVLbiN5+ZB2uaZNmemiUPuKJHB2dowdlkzDBF8i+/OALE8YVudUO/uYLFQSsNKp+UAWsrHEVQvG0FydYEJFvXdAKYnzu7ews0C9d53J7ozZYo/64JDcb/CScGnAnQ6UlMhVg1QVro+s255UCbtdYuJn+KnHiyN3a0rtsUaom0BVBYaYGHp1yQvWQ7A4X1gvB6pkmDa7VDbQW6EXR+ozphHMrKGkSE6F1A8U6XHe0DQLJBTEGeLmHGMbrKvxQZ+Nrl3hssPu7DA7vIKrJriJpz8/Q0ohTOZY17N+8Qlm7wzInQ9hfiHDNCPRIMNYwPfKeTLFYG6DnTpYZA07zUaflgI2WWTUApiIGg8MosZKbqR5YPWxzgHxQm61kTCpQDEj+zpD5Uar5IA5HSfri3GivxadpTUOl6BUhTyB8K0Vmxfegu0zdZhhdyBlzUiqD08pP1dhHs+Uu5kyBXeqGo3i9UkW5zBOjVwEgxNLcdvCb6TkvWy7zE40NDmPOq56S2oeJ7RBh30Xg5QRCZdisaMVr5851Uc1BaoCg0OW+vp2VmhXjqoM9Au9r5pvbJn/iRnD2Vdx55OHLJp9mr19SjCwEYaywTQFO7lGKEIuHuMS0p+pbfwksG4LSEWYX0UsnJwsOb9xBzOdUjeOqRFWm1MevvBZhs2G2c4UK5ZheczJ7Xt89u4xsa544vAafb/hpftnfODBCWd9pqocj/uKTYmkArPGUieNMWgWFYudwJAz67OBBstqEHyfOVtl+txTYoasOhmXDa3o3l6GTOM8w3lhFRNnKyFFLeaPU+b+ENXhzQqrrmMZM6ebNdlAYxyL6ZwhJ8rQ0TjH3Fpczmz6nsyMfjInTBb0GST3QKSzverWrCIqqSSGIjQyUqgtisKMbqAUPTe2wzFTtrbxqo11TvU+JWdSthpGawYl7cnIRMhjIDqoM6oxGsBq9JX1uB7jJ0RIYnCmgNXcIHAMXSSenzAPaugSi2EWHPtWRe19Llis6qWK0vJNmGjQrbFk68BGenSgmrU1Q9xo5mDGxsl6Dce2GsWQUfTJ5KwF6qhdklwQa/DBoaQORykZP56fMjakFlEDHzvB2jRSxxLFCNMysOoFNyxZb1ZsjnpOfMX/I33JpXkBaUQbMpgAszVvv3IVY6qLRqmgAcXBbw2ePrfLGIMMmakRcJ41lioVPvapE/7ZL77IP/jEfe4N6dLKm5F7abjQEhnv+KaDKd/ytkf42i97nM97esEU6ELgrW/Y421v3OfPp7dw47OnvO/X7/Ozn7jHD790esnY2rKeklwgOBeUvO3fWfi2dz2GE0OboSJjXw3NktXhdTKGGuGf/+INLmQ6F+ZojHD/9v073lG7m+98497DrQzk5Ru3kbGO+x2ufV+VZslax1CE6cTxTW+4+s8/9uHbX68fZPwyC3qBjIxJmZ4f/fQR39MmXKNW1BddMmCL5ZUeGmzVN/+3H/kUf+vTDy5hTD+6hwzxErbJCaoaUuQrdyq+789/KQf7DTdvrfln73+RX/z0Q37kwVJJqi9HjbYcXBk5pWLGB0TGRmosQLYTFdCfTXoT/ciLDzk6GzjcD0r9C6PwPyWi8dT+c98oxZKpZMC4iv/na6b8yRdG95aioj41wBAIu/zd/af5iw8+hoQK5wKDVcpMoWBwZBHc6NYDjiElTmNH7HqaytNndfASGy6MBApF0aJRJ1VGjvUlFcIpslT02UpsYV1GPraljJC4MYryGTxua+EqiuDYkScrCNFYnGSy8RRjMJKVtmH0YMrqboo4Q+8cZsgUa/BU5GrGJCQwLXl1gumi2lCPm4ofcxdOuo7TruOua9mbTTisKqbW0Iy0CyMFK4WCpcSiGVbW4q2htoLzqgesvWM680g/sJBAFxzrXLizarnXD4RgOOsjy03LY8sz2li4d9JiJdPbmqcKTD2ctycsH9xj1jQcNjtUe5BKYnNriUO42nism9H2QowbunjKbmhoO1gnoeoHYjGEkDBTQWSgpEi3PKGIMJ9PWMaB2A1M9hwlQG2FUAp9jCSTMZUj50yOA3VMek4YS3Seti9AB/PIfDFntn8NW00pUQWvJfWqgU1ZqSB4wmRKbDulxGQtYBo/wZCJInQxUfuaYuIYKj9Shp3BVRW2qRHn8b1ghwETPEkamDakEEhlQ5nvIbLBdR1lPeiQpjhcVWsejoGu39B1nVIX547i1bpeLYAz0zoQbMD4mkLS4ZR4nNGmSgROz6+z891PMv/OF1n+ewZ2ofSFUgKltpgezVVaFB0krFRLaTWpExsMpc8YsRDMaJiSsTOjDpLJQhyLSKfUVPoRzQmCTFUjWKzFZNV4Sg9mmpGgCIP0WlyYBXrP9wWpDKb3YITqXWuWH1xgZwO+qrCmorEgdq2ztmuWfBRhX80NCMPFFNyM1rhKr9UptXhtBKUUbBmF0Vad7PQNKt2oOG0aSxaowI7slTJeGyU1aRCnsY7iijaSFNJIyTbDaDRTCWlvuznCtMnkhWX2uwvVtyWKfCN3b7wN00did4e4CNQmk9eRITliDDgG+mBJ5wOxHyhGMMXSPzylrDcsNwXrFlQ+UIDNyV3ufOIG5nCHxx99hL7PLI+O+MzHP8W67Tm4ts+0blifnvPC7VM+dbwm+8C9s8yq63h+teZDJ2fEkrEIq909Gh+YOWFaLJW31NbSNJ4mWKpiyLYQxpYgibBZRc7XgqSCR6hcwJjCYISYhS4VJBVYG9axcDwMbHKhLYXztuOs6zQQtySqyrMZssY6lO13nKkMzKtKab0YSIblesA0YJqKKtR0sccXPXvTeOYK6iSX0TiPWKBB92w30tmAkWEwcj1Gl6AMWBGcVdYIMJp7CEK6aJSyQWncdotWjSS18ayxYrFALlsUymIkIqailIJzhlQibkANNdZnvGU+pzZwr+0wRphZhxhLl4pSs4qefSYEbKhUMyVgvCcNmucUR+ZKwVycd6AUwjKaNsDYUI21ypZmXqSQSyYJVE41k+pQgg4MrCgdEPRZwlzUcbmoVqd0kPpz1kOkzZk8bFhuWuJ6ww8274B6F0oPpubi6hsHuefdz1TUPpDMtpBVmqS9QCI+96vLUAUdDC0H4aMfucff+MlP86O3z2BIo66IEeHksq6VcXgedV/5yftLfvK95/Dzz/HHHt/lO77sCb7xyx5lqAO1JIJxPPL0Ln/mtbv88W94LX97nfixX77FT334Nr/wYMXZptcBNUWH+0kuUSiBr7264PHHF2RjqGuvw55XadlcqIJnver5iU/e1WuypQxu+4JtA2Qs5MS3fN6jP15N1R3xtxrevVL4wKvTLI3wn3GOb/nKp37kb3zgpb+Ad2/UMC0ZHRVGqNAVSJkPrzZ86tkT3vnWK8qjHYX4MuqXMury80pdmTwye9/66HxMUR7Rnu0X5+0lIlYsDAO/+6kr/Bff/Hr+yS/f4oMfv8uPPljpZxsilxuFVWQFM7qTbFOHRz7u9ibNiYvd9KLBGpvGImPw7cAP/9xn+fO///MozpBHG/JsHHUcwL0qsb7/1pULhGZBHhLf9qbr8MJLYB5V338/GUfbgHTca57grHmJcC5Q1eOAQZ3jEoYkKjj0xtGlSHSwSpnN+ZJBoA6eXJLaAYeKl/fUxdqLhujCLtzqtuolI2ZEZNCJH2ieU0YtzQWDUbgON2bmONHDHhTyF9HQ4u29Yhn5x9YB+mbylsJAIdlEpFer2GIxuaaXGiuJkAbSZs1m1ZOHTGU93mphEktmiIkshftxyc3lKbMQaHygaRoab3XaGjyN80yyYW4MCw/T4qgBK4ZpMHix+FwITSA0UFImRmAacJXHpUS2lhsp8uLNBxz1kdMsVJI5+8RneO29O1TOcpQGVquWw6rm84479g8WrLGcPbiLrxzeDzR7TxIzPLx9g7OjUx595GnswSElTBjac/K9+3hXs7h+neAasJHN8UM1/TAHOqsIcyazHZIZXXRELbJjydS7FW6+g8sJUxLx/FTjzhb7VLu75KDBwLX1BNfQd4NSRUpHzgN24qlNoWw6HJ4wm1Ht7uoj6C3L8wd4Y5nOGoIN+NqRh8yQCjiDrRtCqCkFYkrkCJPdXUJo8DESzaD5Votd3NUnCftQdmawfoCke7hZg5vOyH2PKdB3G7wVxAdMNVPa2PmSHMFM9pge7hIaMK4QT4411HUyw+AROzAMHVUqsNjFLhasbn4DebJm9kM/Rv++DfYH00hvdLighaJ0BjMBdsF2ollwg2CT2hOLlwtTCIuhnBeoVfsjMz34TNY92TRjQ5eApCJ9at3PJBRsLUgbMCHBzCAdyGCgFW1otmVPNyLKtWOQjD09oVSG0hww398j9RP6+wfMvr2i/7GCPY5IMyAri6kFk8bAwmIvkryV0VwudEejuxIkLhojU11SO8QBThHabAu2WGy2FDei44PFWSGT9fWiBs7ajcXu6jXLUZBeqM8d1EJphOoPgf2WOWcPXsPmzpfTbeDusx9j98kdStezfP4lTlLh/OyMtDtnsbOgNkJ79oAH9455sO7Z2ZuzN59QdRvunyz57N1zYvAs9hp2gJMHZ3z0xgm+rnnt4X2ct5w+POX51ZrjIbF7Z4Mz0KbEqmSOhkjqOh4MHWA4SZF5qJhWjliEwyowMQaxlkmwLLyh8p4YYTiO2CKEJOPQQVefoCWrgN1aYh5IwGqI9CKssxbLiUJKhWXfs0mJHAtDinr0GYP3gXkzRcqKkhOH8z1SSThrqIxjYg2pZE7aHlMMi5mlMhAqLUoVIVHvQZvRrDEsglOURUSHSdaq1fOWoinqNrrN+9zOdyVrBpJzjuCcametGjk4hHihmxibsqK1vjq0yuhi5zCoRtJZRauLqE23TT1lpPsnyVgslXH4fsMX78/YqzwfkDO6mPEerPW0ecxgQ7UcxRqMrXHG4HIB/AVypeM0Q0DzmDCKkFkLxhmCU/Nox1a7pN+noxBLAdEGzHlDtaXxCQQbsJK4CGxHkTWHZRs9FKWw7E5pj+9zvkoY15OyIZbC0jX8oHvn+D9rIA+oO4zTCz9f841PPUEqGlAMOkP2xlJ7LqiNL3e8/VysxgL9wFGyfO/3f4S/+sEb+h9i0RouKRoN6HuVET3ZmvE4M8YRFNUaxcT3P/uA7791zu/7hRf497/uGb7+y5+i8jDbdNhpQ71T4YPlu7/5dfzpb3qG+w87/uVH7vPuD9zmB2+fXAyFts0Y1vCH3vkYQURNO4whOUtKajrxSi6VilgS8BufOeNDqziyrswlQOFGcxARbe6G+Olv+fInfjht9U6v0nrl3fCy4J0+SEjh7a/bu/22vemzH112b7wQbG2fHhj5k9qE/Ni/epG3v/lArSRB+w2gXAj35N/4//3/d1lRLuTv+fLHmPzIb9BmUe6nWIUEYwRfKXyqPtIsj5d81T/4wNjwGP1nGptByiXtzI+NURaoAhehYhdQ4thIbXVdI/1rlK2Nn9vy6LQmJSHlQqgsxSm64RFoqlfNzeTftqrcg59SO6GeTfh7TwX+3O0MfoqOONw4MXDgdvivdl/Df/TgOUKoiUbzGkCpnIMUGuc0xTxFrA/MK0c1bJCYIExwpRCL4Ly6XgmMeoJyyWEen0OxBpPTOEHb8stRswegGMEXPXy9B2xBRLMznC1glPNexLBlIRU0TNAYq8MQPVER48DasdfNY74FFFP0z74hWo+RiiSGLJ42qwDYGUNjDfPaMw+eTS6sY2LZtRjjGdYdA6NzYjinChVTF5hPGioLlXNMg2cnBHa9Z26d0hUMNM4x3Wjye2g8TVNhbWZaLFe6gVJVRIScMqcm8zBF2lRACh9arTnqMrWFwUKfhLNqg7tdeOT0lE1lePigY1Y7qupF5jsbVgVuvfQSp6drbj7YsHj0EWwNaXVEPDthbj3X1xtcBUO/ZHhwTCyJ3G0wVPQ5kG/fZxMH9hcTJvOGlCNOVJCanTpY5s2adHZGbBqyXeOsJTiPb9dUkxmQCR4kWxxBm9rgca5mQo8VR6kajIMSKioabL3U0YUpuODw04pExtkA1hFRGqS1FX7Eph2iLlTGUoIlhogLDbZ4kqjTFy4gYYq1gxbwRgOHTYESByoXkKCCZrH6OqaqCfMGP/WkvqdPQs6Ci0KRhPGWIp5BYFLXGDsBmxjMddYv/QHCmz7E9K+9AL+8xvxkohwBj1jMCZS2QCOYzmBqLRaLG5HwHrWqzgUnDnvdYlaG0oJdARQIWhTSCnZHqW9SwIbRXKEIZqMDCLso5FYop9pcUWWM1eiAUqkjnb1msEsgNKo3DEGLsMkCJFBqobSZ9cf/AHt/57/h9E8eYExC5iPNxI/FQT82MqhWxOZRiwVa5AY1SbHJYKqttlH3HxkKVEqxtWMIKsnAgKJNVih+tAsXUQ1IEUYgAfEgMmpQ3mywX2ewX9XywkceQ37u7bQuQLrL2clDnn/hJldu7zFbOGzbcnJ2xoPjFWbngMPDfSZBOHn4gDu3N5yXyMHBjKu7E9ym47kHK557sKJ4y8H+lL2YubUZeGndU697ztcdlTOs4sCLw0CbM3d76HJBMiyaSotesZz0kalzTLzFFktlLNEr0t4baIdCL1r3uaGwiUIcsubteccqJlYpqTMolk2JDKINSTdEUlFKfZ8zbUyct60ivcmMZ8P28NI/FyBa3V/n9RSs4TB4ivXkUWFaMLQY+piJVaGaLQiTGc55Uje8bFKdsUV0b9s2MaUoXbtouHDx+uWpAZCMLqlcnO9ZDBS1yfbe6qwX9cobSkHM2K5YP4IHBmMStlilhEtBM7YMGD11itEi2RiDjLbe1lnVrNkxk0l62vMVT+57JnNLEvjVh6dgHbVKTohbFMgA3uFshTWOXIRU4hhovdWACMGrC54fWRfGVhdMCmeUrmdHDJUiJKMmSHlE57zzOgvOCeO08TQjqpRHKYWMwwnJkCUpVZxMzkIbO8ywoYgj+cB7Jm8Evwto7tWFRbEkKJEfeX3NYITKjboNEfxvaYyysXxuWyUoWbjdGv733/sL/PitM2gqaHst+mMehzRjM1BGKp4Z6z9jR+MGMyJNY43oDHQD77nR8Z5/dM43vfd5/vIfegtvfttV0mpgZ15ha0ewqt26fnXCH/jfPM2/8/Wv5W892PCzH37Au3/tJv/o5tlYvxp+19uvgLMXxngeHSLzCl9Bp0ARfYIf/9c39YwpY1NUytg0jnXx+Ly983Dx7FvecHjfvYL1/2+3Xnk3vNEqu89Ql8Ju4/g9zxy+/6O/cfubdC8cO+gydpBp/LZy4d3PHfGfy8hjfxmCJL8NT/F3eqlnDTTW8F1PX+H7PnVXpxoWnQY0NXTDZdfrHB9cR/08dqTS2XEz2iZNb23GS7nkjm4bpe1/F3M5VRjfiSJQCptenTb8/qf3+X1vu8rX/a4n8I3TqVlM+MozFPBiaFNhNsL5n8tl6ynS91jv2Yjhu975OH/u+c9A8yQXD2JuwU30c9dPsZ7sUhtH5/U6GqMUvKFo2rrGXWSC9xxWnqZEhnaDm05BEs4ETE7kHLG+oRgHaIhsMQZbkk7bClzA9UVRQ2XeqJW4Z/y7Cz2S0aPVKEooZrQdF6UwyGgOUbZTEVGsypSks0MD6oak84CUwYmjlUQtAz0dMzwDgg0TejfHh5q6TjRem52ps0jXa9MYAsZkklc3PlKGCENsGeg53WzG+zNiQk1tDbOmZlJ5clYr3sbDPNRcr2sOJ57r0woXM26A6cTSF6HGsqgMu8Fx4Dz9ICzJbHLmbmzZt555HdiplKp4a5M4HwpMYRkL61JYv3iHGO9y3CZudWpfPrt7xvVPPUdpHD5GamO5OglcW67Aa4bL6rzHimGIA/NqyllnWW1eoIsdj17d5S1vfYZqOiWEwNCds1qtCDioavpBcHlD30cqEab1FYQOS6aiYE2m1DMMDXnYMJRM3czwkz1sjMRUOHl4hJnOme1NObj+CEYGus0xwzrjzRS/a5iKI5fM2cl9SrEsdq9idyYYZ2nbczZnG+XVP/Eo9SNXkJ0F3fFDysMHVHtT7GGD8ZnSR8pqpdvEzj51VSGrDjcMDMXDzoxqfw9bWeymkNYtiQZjG8reNYwP5FjI5yoSrmYzmkmAeo6JKxg8tn1AMcLxyes5dle5+vk3mHz9A+xHjhh+WODEIlcNnGWYe0qXscGOZgZAZbGpqGYzFtKRaMB2tR0Xa/aYsUKZGtgk3YFE6Xig2gvxakoiq4yrLWUXTBKInmKEnIrmHlmHOSuUw0KOjlTXhDDDTRe4uqHgSPdPsS6Trx7Srr6bvR/8Edb/TSH/qoNen0sxBUZ3UI0LgGy3hVbGWavocVJGgfoO2VHLpJ/bXKDIagRRXFZHvd5QqpF+VQpSzEXzxHS0GO8N5isyze8zrA8tH/7Fmk/81QlDyOzVH6fxc9p+4NbJKc8+7DkMN5nPKparSDcI5yKYOytm4QYOzyZmTvMARZiebDAOuj5ybgxnMUJfCOsNOyFw1kf2mkB28ELbsuMdvgocmExu1IygH8+phXWaFyRgvSWYgljLQzPQZyFL5n5baK0Qk5pGWNEMrmwMKUYq7wjes+kG1kNPMoaUCierlVpo20zus07Kh16Lv63l8UWeClwImPUk0XsnVJicWdQ1IQSuBzVWWKVInxNdKXgMzlkmE0u4+iTNznXEzenSOdlaEkmNRIrF2jLSyYrecy6TcyGJAfGIeKV/SxqdUVUPmkWQrO6H3qipj0EUnBSIRjOG7DjodGLAejUMKnE0U7Dj2JORKjqG0BrBbimh1lNSN0bsBNq2p9ssOT5ek5rCax73yFDxkVMNhHcx06bROlyEYlQj5b0H4yk4NfuQorW3jM2sA2ezIk0XZ54fZTQjElu0WbJGGRN6BkbVRxqN5JCizZKyMcbPhqGkiBEZaX86cBJT8LMJfrjCnhk4W03wGVpX8Q/NF43fv+eiYQIwEaaRb33isZG3UY3utRqKe5GuIoawfQOfw3XvNPLvfu+/4j0PlooktT1b2/jRsk2bdzsi2wW2hgua5YAO6Md64gIps+aCZfTuWye8++//Kn/v97yRP/0tz9AlCCXRu4A1UI206SEX9g9q/vDvfYpv/Zqn+K9XHe/9ldt85taKz3/zFZUHDWmssQy9NdSvwjVKqVB5y3uePdLaugpaIJnLzzjCm5CFr356719OgqF6lXKgtutVoeFFGSkz1tIV+P1f9Mj/629/5M6/S06vv2h4LsJKt9MO+OBy4Fc/fsyXvWWPViyToBOOJAoDD0btVV+Jte3NxBq++Yse4/ueva8jG+su7cGDH7t9XiZIc5f6o+17K6PmyI7Q2OgsztaZxo6HxPag2Ar9DIDwVBP4tqf3+ZZ3PcUXvf2QxazG5YyprIpOU8aM+ilnddNttu/pc7xijIS6RlImiDp+fd8zNX/2tujUREaUqVtCPQcJ/HdX38K/98KHsRPDJHjqQeiLIRadSjmgqQJfMJvyea97lOV6yZ6f4I0lF8HWNcYMeAkXtFfQw1wd8NyoW1KHIy2e1GjBFKU/mmLIxmFswXtPzmVkiwrGempjscGTTERyxjY1fafiX+vCSLrQ0D6MxY+FWUmqqzIFQlFrXCdCigkXCiUPiA1gA/XOIcPBEbtdh4t6mwySmTrP1UnNTlVzNrSshwFpIyNMC2SovF7bYUxMry22aTjLA0enG72XS8E6w2Qy4biuuDY0HMUpjfU0JTMU5fFPnDAUpWm1xbAhsUyJTcqKqgVDVSxT6/HOqJWtK7isVqm5QN4UbrcJQ8Eb4SCoscZGMv2yIwpMnddp6wMBL3QRNm3EVo7do45FGHi4LtxdDrTF0A0JWwuPXtsj9ZlV33F+umRa1+zO5uSoDlfRJIZkeebxDWEyo4qJHohti3M1O1cPGUoFtia6mvbsFEQIsx38bB83cZwtWzabM+ppRRBFdmI1wXVnDNlROc+kmmmR1FTEmLACtZmRfMZOFpjSsDw9ZXcK/fkZrl9ieoc5T1BZvDO0uUOcYWItJUWaSSBtzgnBwSRQVTNcMATb0qWMoaaqHNbt4V1N2pxwViw7lZrNROOp08DQ96TNhsnuHl0nVL6hXyfuPfs6Fg/eRv3WJbtf+nF8d8zwXER+BtLzQj5RantXoPaWUjKSoJoJpRfM6GqIEYpV7U/JSnuzZHJtoVdNn826v+lQwRAHRXqsGKRP5KRW38EYfVYASKSpRSIMz2VmVy3dmRAGQ6kGrKvokmF3MUG6ljtrx+H6TzH5E7+A+1MvIu8f6N9r6G5a6iZjekucBGybCNkw+EIpFlu0SI3W4ARcEtpGCMVhXVQkbO4wa1FjFq+FnLSGOBXcUHCNoyuFWoRuCnYwTL+8cPbFiep1Pc8+u8Mn3u05u1Nxd9OzjEn36rqjzme0WTiJmTYKt5JwGAdux0iOGes9Q8k8iOCNOsSlUgjO0qWB003HwjWYYDgIhphrhhJJopEL/chy2JSIiGEyROrKYRCGmFlLIeZCZwt1tmQLLoLzliSKEG2GRBRhkyJdzsSUSLmo/X0pxKRNegiVzhRTYjkMivrnLVq0bTrQRgnG/ya4RYPzgRgHZLVi2yCNDkd6T6xaTnxFqCpmIuxXFXsTxzLBg43GZfVOsBSqxQK3dwi+ofQ9VBWlG5CUcMaTE+SY8LXaRZkRdXHFcxFWIkWl1CilK+fMYAoT67C5qGW7qHbGGEPwlhgjk8qQk7ICEKEYjbGQ0UbcCuqIqjYPo5uXw4z6qWQKVgTJiaF4FdwT8d6SIiyPjnCPWmYLw2NXJrxrtY+JGaJhcGBLxlmPF8FMpoTg1Pofg5DI3uKlkEqiCZ6Sy3juKDU7GWgqTzWZkFFL92zNGBHldDhool7HUnDOUnmheEeMPYLXa5GGEVUTSkkg2nDr8y1gA7OdQHGPc8Xc47iN/I/+C8DNFHLYml9dlHmW972hwjeWttOZjUOzF+GybgtjCfVqrCEXKmfpU6a2ihqaAuvNwPf8t/+a99w/Y7Q/vBy4XxiXyaXcYmvscPF3lq3d/AX7hu3PKjWTrb69z/y5d3+CX3n+hL/53e+gngalkRalP7ugdWWwEMUwq6DZrfjO3/e636Rk8dVlS1C/ClbKW8zg5z94jw+vx/1gi6CVPMo0EpcO1OajX/9Fj/2YD5cZma/WesWbpQtXNu9IwAR42+sPXtqb1jdPV/J6xiC2C/hR5BJVyYX3/OsbvOudV5gYGPqCrdBu11peDUVOUzm+8E2HmFrT2C/4pIYRjRipcSIvQ4jGxmjMari0bBwRpe0UzZjxYTCXjVJQHdPnL2p+z+uv8s1f9iTvfO0OhwcN3VCopGCdJnS7sWHrxVBbSz8kahGoA7mY/1XYhgfn6S/6ykBlhO9869P82c8+D9WjqveSDsIUEG2cJm+iX+zjgmfmDLWtafsNGwpRCsEYnprv8cwTC/auX6VxNd6N3F/jyMoBuNBDXfTj4wAno82QjPCuMfrgKTlNLnVHjI0NjHQd/XkxKuDWaaJSDexIvdu6zm0Tz40ZTSxGy1MZNWsJ5VUj44FbtgdKhuLxtiHXu8z2HsF3LelkSRypVrWzPNo0SmNZw6KJnLX95UVvGqpQqZlEXNPs79JMJoSqIi1XEDc6caBQimNdWtbnS+4FS13XzELgcDLDeo+TQuMD3hoGyXQp08ZILNCngYn1ODOhqh11EEJlsMFohqCFtmRGPTUxR3YnFXuNx3mjzjt9YdlZzodM7SxGDCd9xGZHykLrlc54b524ORTuDYmzqI1csYnh2cy9+6d0STjaDMQhs5hV7M3OmTvD0XmkT4UhazbXa596hE2uWd69w8OHD5nvXeMZMeweXKc0NcdnD7h77wFNCDw2PeDKY49xsux5cO8lTu98ltnBDo9ef4zJzg4lRU6OzhAfOLh6SFUtcOLINtF2GyrXEHZ32G9mdLGidAlZPSQfCXPXszGCd5nUDiATXElYEVbRQLukdpYuC/UsUKVMPW2wzrPuO3LSQNmdxmGbhpIE66fQrwg+I8ESUyKYSNs74kaI647prmUybShUxJhp10vc5Drh6HHS5i2shiNWk5vs/9mbhMkRs3ZD/yI0N5ekZx3xpsfey3S5MJl6jB2b9Og0oHk34jpLacF4r0VgMJRcSBN9pkwS7IjCWgexFxWfH4LNjrwUis2EuaWIxSeLHQqbn40s/vSLmJO30nbHSJoxPWyoD2tidkjuWb5wi+rxJzm+/w52D7+C9Vs/zpWv+Qjz1ZLNLzS0v5xoHuh8u981VK2ho9CLo5oL1TmU5CgVTAdNgnC1Z3BqKx0mBoLD9pqfVB06wjJTJjBME+ENMLzZkJ8p5IM1/+rDh/zyz3hu/F1PjIXWdMS8YZBCbQ3TEFi3A+tB9Y7TYJk6r4HJRjUYLgiuAomGIWYIltoY5iZgjSWmSPCOxlv2mxrnAn3KFDuh9IU2R1IpdCXTZsGYCN7i8YDlrBSOupZ1jKPIX8gGtYEuSgvddB1d1El3lwop9qMFsdWNdTv4A3Ad1jql1P2260JJevlPZ5hOZ0zrCUkKS+sZzk9f9rOXtLz16RlrZ9htKiZXa/YnnqbPOuzqoupapxXTgwYbavBBCRwUZfKAmvuMZgViVMOkulPNdQILTun/GiMB3iSMsXhjkbHY35o+WDfm7JUCJY6xA3YkzhisKeMxPyIrsi0RlIZeLmo+1eg6o+eTM4bKFsiZUmAYhG59ymroWBSNQNjbczx1tUY2BdcV4pAxGJII3lq88zrwG9GLUopSfEekwhmLNYomWDPGCVgwXl0CxShSZopgRkaGweCNJ8ownokafmutxZpMHtE6gCxlnB0bsiRMETJJpd8AzSGzeMpmd5/OJH5ieA1b1zO2uqPtBZv2fPGT1yAnJs3nXpMNKMUwZWrvWCdhZjLrIfNf/cDH+McvnY7aI3dp2c3YJG05byVvJ7rjspcNUoILJ+Stvt0w1if2cug+Nhjf96l72O/7MH/7L74LicIkGEVJNwPVtKJL0DggZ9zojKDxwa9e0/HyVQy44HjfB25eIkgw0g9HGqJ1F2yzN8/C/a940+EnrbVsIkzDq/deX/lmyRZ8GacmBUqMXL025Y88tfvev/Px7mu2fFPlJZZLqprojfWTn7rHf9wWwlQpEd54hZBfjTc/rqcfn/Fdj+zwAy+ecGHqsEWCZGuZO578W+4poxCxGP3SrVzSDF7OLjDj7o3hCxYTfu8br/ItX/oY73zjAXXjiUNiPtFP2lRWf3EUNUbnSbEwQcPxbFAtVIwZb0S1D69i5/3brYihtpk2q37DpEzVVPzAayz/zgsbsAXc4mWgSAvTXf6Hp76UP/obv4QzlsZp89KOz9Jh3fCGgwlvfuM1bL1ifXSPPvZQZlhbIaWAd1zkwRTRbBSR0epbDyIzUuq29q/qUDQ2UJIQ45VSLKNDGG7krzstYozHSFJ6wsts380WVh/3wlTUIc2ODnwy5nmkokJeJKuQviglxBcwxWFchSz2Mct7rI9O8AmmVWBaWbyz3F9HztueTRcZPfj1oncDQ8xUixnuYJdHn3iSZjqjXa05OTsf07+3N2HWOgRLjoVN7tjYXid1SSkmdcqIgS4lln1PykLOSSeKRjiLidM48KCp2ak8lfVaSEjh4bqndo5ZPVJIjGWvwG5tcVoj0abIaduzdp61U23Efm3YsYYQwDSGSa3FyQyHtYb1MAZUVpYA9FboJBOD5byP3O8zC2dZx4QrkL3h+YfHnMWB2AvrIfNws6Guz/jsrQdcWRzgQ8OD5Ql3jk+Y1p433D1hUc25t+64c+8uJydn7M8tj199SKgagikcnx9jS+ENjx6yu7dDFy3n5+csz5cs9vY5XBzQzBecLyNH9x7wcHmP17/haXZ3G+JJz52T27Ttiiv7C8zBHrkUZEg8fHgHmzKPPHoFJhPqIAxnJ2zO7jGkjt29x2iammHYsLx3kwd3HzA7eISDK9c43L9OQji7c5Oz1YqqmTCbzrDOcvuztzk5PWEWPNeuX6FYOD16iQfPb3C1Y7HYAbfH6XqP9OCMo/O7SNPy1JuuE94Wmezcp5psYFOzcAU5mdM/zOSTRD5LmHMLScMVGSJ2rbeaFTPW0wZswXptqrOH6bxAEJKz5KZnsm/wuzW987ipI/lTzJ5lZ7ahb5/nuU/AjfunzCZTrr79TRwsPGUTuf3iZ/noc7d56vl7VHaChEwfex68VFNdmfDO32V57X+0RMIZaR0wtxJxVbF7XEg3Las+M2sNZVMoMdAtE/P5OOCoMzMDdm7pZgXZM1Rzy9lOx+RqzfIwUSRzeq/ml37dcOsXA6enjkoS/cucgQvCILrTZDS3Zr8KTCt1U/MJaoGTbHA4Jq5ggmW2GzDOIy7gpzVWhIWVMYLAc9L13Ll5xHk3kG1hkzS0e8cFjrpIzIkuJzaxMPGOJjiuTmdMnOXOZsPd8zM2MeGdI4mi/q6uMDlhXWDoukvmx7aZUF4MlO3eMzY/uVDUjQXSdm/6rSv/lj8qxWu2u8tsNqffPeDmwztsHjzU89N5KlczlAzrlqO2Q4xhfs/BlRmL2jOZWOoBkhGqnR3c4lHwlWqLEPI4rxSxFFFNEKDCdgy5CLItaMfICmsy29hxET1DijNjjTrqVd04JCs6/JStUB510tvm9+UyUtxGcloyeiZeVIilKMVvSwMdrZ/FqMbOpATFEVcbNqXnwCnzJUwzTz0SGE4L65sdWQreKRsiOEdVeVwIYyitUlCLaNC0KQUIeCwehx9t1K2xOBwObdi3bq4y2jUYazAYYskIRUsct7Udt5jRmRZ0ELJturwpZAY9J0X1UFIM850Z+SzzD+3T4A9HgytNS7pAXtKG939exW7lKV2Hda9WBfhvXrFAZQ1D1Lt/5g2b7Pj5X73Df/HBG6NBwdgcbRGhMg5yeZkEA7gwNaBc3EvqHFy4NECzl7IV7cK0EM5l1EA5/v4n77L3D36dv/qn3konlqZyyCRAzjTWjkiY1iLF8orH8PzbVipC7BLvee6YixidCyru2AsUUXoDwu995sp7m/0GyqvbKMGroVkSQ/Z6s1gDqQ6kAt/5FU9//9/5xN0/Silvw3ouhF0wwm5aPf/6ZuA3PvmQd75ln3mjV8dai42J6AzB/nYb8e/cSlnIQ+Sbv/QpfuD5I31fzl6efttGb2vEYECTpl/25zw+EEr45dLUAr7qYMZXvOaQb/vq1/AFbzrAJi3gXWVp28x8XrFOBdqMLZkYPJW1NOOkYTLxdEmovMeK0GXVeIWgiE79OVY4Bgv9UJhUgczWXtvw7Z//WnjuUzB5enwYBuUlJ6OOiIdfijs4xN09IziDcZY+RnypeXpW84bH5lx9/JCHt+5i0m2ubyLVjsEGR4gtRgypjLIwePmRpEOKDBiHmG12A2xpH0XMJUIEF9qk7T3snMV7QwiOYsb8p5JxCGmk+hkjSBnFraB5LWjjpFPChG6KkHOmNhlnDcm6MS9rwMwc8919Ts+vkMMx3vZMdxsWlSMOkdzDumSiBepAaGqwljjotK+qK649+RTXrl+jInCru6HTRF4+4eJl/77V0KlGKEdDUwVyVorNabsh9S8vchyZzNCdcnoKVJr7UTlFGTZSSF1PsI6d6ZRSlO5zUFVciTUHwdE54SQX7vYD1hZqD411mGCoQ6CZeXKAwUPvBRsNU+cYQoGJxU+UMpSsw01r1lJ4sOyIEWaVQzLsOEMxhReONtw+i2z6RJsLN0/XJAOL6oj9cAtr4KjruN9uOJg03Lx9zNXFgofths/cP+al9YbX7Mx54/0l9IbkM0dDYs9Y2tM1j1xpOOvh9r0l/Sqzv3PGo4+d00waNssVzz57n1UcsHbDE08+Rdx03Lx1h+XZikcf2eGxJ5+mmsw4P3vI/Rfu4CIEk9m9uo93gc3pmts3btOnnvxaw86Vawz3jrj/wme5efMu1x47Y+Y81f5V0uaM5dEZd2/dYbE74/CRRxEsD27e4uaLN7i+O8V4i40rjm+ecu/F+9R15snPe4zdx59Czi1H9454ePMOXTT0d3Zo5rssu4q7Lx2z/8gub3jXF7F4ZMre2zzr28/z/Gc+ir2WeObpQyaN4fTsHqu+Zz5z7B9Omc12yCWzWa44PVmz6eDqwQ5M9zk567jx2Xv03Zzd6lEm6YD2vOUzv/wCp/fmkCZc2QnMref2zZe40XY0laN6xNKfXafvz/nAx1/ivc895KnqnDfuNjAIL/Qtd0lUdx0ffz5wWAU27Zx7odDvWB7fsTx6teGJtwSuTBJlCqZKNK4wnTgexkgRDds8PQucrOHoNLJaGfLGcn57zt2fT9w6tjTZsld5zmPEItRO2QjTecA5odtEmmjYCRWxCMlBteNZVIFQWYwkfO+5ce+cYYyhv7rnKY1j58ouYTIjTPexix3Imbk1IJGmqnl4fM5zLz3k7nJFtjCkzBAjV2ZT7q7XrNqNFqAZluPTmx6BXe+5eXLK0Hb6d2ybm0we0rgnDpeP/AWCtP1vL2+UXvbvVum42VWq3tZf5n8pIrmkDvcb7az39/cxe3u42YR73jIITKuaygfWbctmsmLiA2fdwEvnG3Z351SzimZqqYZCayz14XWqw8fxBDaDDrPKaN6QjL1wiZPR7CNLxoqo42pRKwMro3kFZTzmNdpYnZc1N8ggWJOpnBr/6GxU844MXs+7DGLTCBRYrJTRKMKANWpOIcpGKWOArRijoEIRjMn6OiNfqrQt0WR25xWlDGRT2JvN6LGsb1oGtCkH0SzSKqhJltEBIYA15sLwyBhz6ViNxdnRXMJoLpOMA94yZj7ZkTImIzJXxqPDynZAOLpogrI3DFDyqOe14Cts0ayzToRZaml9xb2yw4+n11w2Bluq2th02fnAVz15hSEXQl1f6JM+l2t73arakWMm9mrs8lff86zeKMHqoyJjMRKsBsZu5RsKS45w5xY52j4T43ksXJiIkV4m8XDj72QD1oPPF0Pav/FrL/H01Ybv/o43wSYSm4BJQvBCGd91LhDsb30eX52VACeCzYVf/sQxH151l2CCsTpE3zZPRbYF3Cd//+968vtNyeC12bOv4vt/5VvzIvp4FoX6QjD0XeJdbz186ZlFc/v5Zf+2UWl48UVf8KZEIBt+4pde5AvffgXQ5sU4gwv+VQEOvTO0xvF1X3id/X9qOUllbH6MwsNmvOllu7OaS95pHIPX0B/H6+b45TsTft+brvENX/oYb356wWJR03eJYd1hvOelext+9WP3ef7uiofryHrZ0efEIzsTHt1vqILn6cd2+MrPv0pIwmSqQj5JQggGh1e41fx2h9OrvCSPBgvjFM17mmFNrBr+p2ca/vDNqNfOj9fTOW1e6j3+6du+gW9//u8xaTUvKeXCFOH6TuCx6wd427LuNrB+ME4BHZAuJF8lGfw40bLbASjo1BRNZbd26/FTRnDcjtk026JAc5mkjC+CThGDddqoW6uTPAFnFH/KiB4GxmNKVAKf3SayQyrlwrrViIa2iIhaypugLkKSmFdTmt0GL09Re8ekDOzs7BCHwur8BDNrec0jT/M652h8rZqmvme9aWlc4PDqAaYJFHGsj06J6w0lbhPeMlxIcAuXDZT+2YeaemwMtxSNECOph0tKzPb3tdihGNp+oDNGJ7RRwEMcEkedCrnP1hulz0ymPLIzxTnH/XXHreOTMWtKnTPPdve4MQlcjQ0DYBHaNpFSUVQ1JQ7ShDj17E8amt0F155c0MSWcH5O7CJTD6fnA1NvoTKYdWFWVdSuoe4HjnPivM8c95GH6w3BBRJCh+E0Zp47WfLiakkf1cDDVRUP+kR7vCJHkEqLggfWcn7bsHtnTQ+cxETOmf1S+MT5ioSwHgZOukxG6J494rk7KzaDcNJHVpvI1S5xeNxjjGHdDpweRabB8MLmM8z2HMEE1uueu8drrBiuH3UcLBasly23759ytx9Y3G15zUtH1IsZp13HyfEx3XnHYlphP/MCEcfZecfJsuWJkzXTh0uSiXS95cHxil0TeHx9l/rTx1AsD09PuXseafrMzumKqql4+LCleczwB7+9Jl35OA9tw91VT9zrqN61iyvCDYfu5dV1coYuFM4qi6WmUIiVJ+3vInhWwRC8YA8q7PQJZgLFt7T2JqUEXvPWA9ZtIVQtLs/wdWI2zHms3aGZBqwZWOzcpPSZr/7yK7ytmzOfBEwOOBv56sqyXKk+0ISByjiMKURfYUl88tdb3vcDd7nbn/HMYsouHusNJWg+2e21ZVIJOxPLKvWIt+zMa3ZmM6rgGIjEfsUkCYuJZb6whNyw7gdSlygTx+7hnMksqH5lAPGetk9U84or1x5jiOq+Rk7Uq4Gfe+F/ZkiJPJ3z7V/1tQymcPDIVfx0B1dPcZMayZmFN6RsICfcs5+ly7/MzdU5Q8mkPpHJ1FWlFs/DtmGBbVOTspAqC6GCNnLJf7/cBy4bnJc3Q9v1son5b2qawFcVjQ/EUugvmi178d8v1/b1HbHtaLuWIfdcPbjKztUD3vDGZ1h3AzJEjPUksrp8WcPJ+VKL92nNpgksguXwMWFRN+xeewI32Wd1tKYvKx1SjYW9WEMsiSh5HPYr+8AIivojiDEUPzrBGbW/LkbRpFgKlbX6WiLI6IYHOlgrVql1Bs1/2poAgSLxmNFMZGQtmG29IBoP69DGTtkIguDJVo0TShno1huSEWazTGUV9aqqjIueJHAeBwYRgjE4A6Gq8XhK0Xyk0VuYkrR5xNnxfNIgXWO9mkx4r5Q8Y1Ci4pYFU8hFbc8dYJwl+NHyvBSkaB5bFsamS8+3ItuMpnJhnFKZzKo46iHy17unxsJ/dMiVorWACJQN73vDVF36SlbKex4bkM/hMijFuxoz8Vpr+fGf+Sy/eOdEdcNxbIAE/RxpS8nfUlcNr6nVzOpuH7WG3FIPyyj7MDLKFZS2jw+XrCXQejknfd0Lb/vMX3r/83zjux7n+qMLZhbEqSV4U/TcCv5zd+0umkxn+bFfvHF5XbbN0rZJHu9PjOHxeX3z8998cLMG1qkwK/nCtOfVWK98s+SsMqO3YrMC9cRTA3/kjdd+9L/81Re//hJyg0urwG0hJvzQcyf8Z33STV1ktHF1arv7StPMcmHROKwIX/P4Hj/64snY8ZrxvcolNa/yI39U9K1XI/QZAl9zMOF3v+kRvv6LH+Utr92hqVSvMZkGzs8HfvWTR/zor9ziR5874nY7jOYHhotMJSNw43RErEYI9x/D7390l+/+6tfwJV/0CLs7NZUIXTHUTpCy3RY/hysXJiEQBUiCCdAzpSk9f/BLXgMvfhLCE+NDIhcPBvS0r/02/KM/TnX8IiULycJOU/HM1QnThWPollAi6/UReehIpcdiKHaCswmxkWKU1yxGXZuKGXnU5Iucpe1mvs3z0p+4pKkVDEWSuuORNRl8RJeQTBJHQxnDA63mOxSDlAhWm7WXhxbq4SkXpUguQjZq3StSKCbhrOdwZ4/9R/Zp9w5p96/iRKhmE5bLNcPZCWKE1/opFAjeE7w6323WG8Cy2NvDePjsSy/xsNtwfH4G6/X4xfx2hcu4glqNO2Muciys91TO09Jx2Wz9lpUiiCa6X7x+cly6HgolCyex52TZ4UPA+ci98yWp16ZxQBgorIdCNWl4rBs4T4lcMkPbUVUVdR0wBc4FZNawSYk3PrLLo697M1W/oV6dkNqWOgQmx0fMjOX4/JSyabHFsHf9kDpnnqhnPDw5IWVYtwmToWShzgPeWWKA5ZC4e9Lx9MGMnWJYDokujZqO3jJzhqMh8tJqTRsTyaixx35Vcy1l7ie1SG67nqauiXngNEb2m5a7646pVzevWyeR+iiSRWhzJPaFmXfsLXvMPcEXT5sGHsZIMI7DITM3R5z2ibPNwGnOTN2SZx+c4yrPph+IUmisgfOB401HSxkppZbjnFg/OCeLoy0DJQteYL9fsxMqznPmvIu0MTKpA9ObA84YjnLkyrThyvLL+D+/9IfG6Wmlt1KK+rXbkZ9/cfDJiLaP+r1R6K0iBzc6H40/d1GUv4ybPwzj/6NoUVBV+nN3Ehcp77FVg5ixGCUNIw1MwOoQ4mLM7yyQeMbd5f+6/7d4YUisu4Enqylu17I4mNGd96z6lpwKGwTnhN2DhmrWsHN4hasHB0r+7yKTxQkxGrAJ5y0H4rn34CGfuX3KpIMnD6+y9/STeGtxEar5nNOTcxbTCU+97glOVy0+VKzOOqrTM+61P08bexoz49F3fiE5CXtXD6nCRIvPyjHkwmLSUJXEanlO3TxkkzLLs60xgu5hbYr0F8/jdmnD05fCENVG+jc3QXDZAOWXfSfbIclv/TO/6d9dFaiDanjq0VVrWxj+5n3nt+wjKbJZntNtNtSPePYfu85isYe3lrhuyTFSfNCQT1G309NNT/C15j1Na5w1mHrCwd51nDg+c/4syxHVt2YELIqaDCSJuJHub1GEX4dDOpC1RjSTaaTO2e01Mk4L/7INPBe8s3g0s8lIYRB12tOWSXXJxmxD0ke3SGNf1mbqdyQyMhWcQ0pSswASwYwoTexZr1aIMcwah7eJwY5aXKNXcygwlIILle6xIeCtw2Q9e4xxOCIyNmdYM7a8DmccWxtzZ8xINzcXbTFwkZ9qBL0+1hKs4I2QY8RIxOLIeUSSshofbQX5pYyU+JKxkijF8UJseG97Ta+GU/aF7hc6jLbzxLsePxxvo+3U87fes6/+stZSFVgNmXnlGE4G/tP3PXtpAjbWCjqsKFAHiJmv3Z/zx7/mtXzNFz3K3qxi5oRNVzhZ93zqxpqf/+Bt/tXzR/xiF9V1GRnrSzPul2OdaaxeL0GvWeUvckGPVx1/+4c+yV/5C19EGQRbuYvy2mDG+/3fTD16pbRM29cVYL1J/NTzxzCildrolcvPJCMFL8Ofe/OVf1xPK0xJBOc0guf/zd5/x9uWXfWd6HfMsNba+6SbKkeVUkkoIVACIYJIxkATjA3G2Bg3bT+HNg79bIz74+62n9sfu91uv+5244gBY0ww6WMDthFIBIFACKFEKVROt+rWvfekHdZac87x/hhz7XPuLWF4fqoq3ue9qY8+de4+++yw1gxj/MZv/H7P43h+TGmneqkThl6ZtUKf4avfctu/+bu/8ei3plReT1bTVp+y8M3GBPcv1/zy+5/h8z7rVtvIgpCzlcefZd/7KR5jMsUhTYUvf/1t/OgjV6qsY03uvDvZ72u5GFWIkS/Zm/Gln3Ebb3nFDbzp5bsQA4tVomtNlWY5jPyjf/8QP/2+R/mZS0f2ZTda+t7KtZPf0lS2RWoFwoKJH3vsgB/7/vfz+352l7/8pS/lCz7ndosF+sTCR7ZfYBoeIbJOSheEtTg6VUIjlFVmbDp+8t4zfNmD1EBmDb6ppWYPsx3e/aov5uUPfS8cHTHmzMw7zpzryLJiTMKs6ThIa/rjRJMC7cx8p6QkoyCqiTYg1fdEDIlzNUE6SbYNxcpotf0SVEfzVRFvh4rqBomLzpsS0CTSUJSmVhETYhLCKmhKOO8IAt6FWtHCkENVk09F7WCsFSfbJEbObG/zkjtuIZWb7H1DsIMtDaTV2njsscFTDRF9QVwhrcyUsNuZ88EH7ic//DCr1ZrV8rh+19MBy/TzSTAlocWJIWWCCVegp0velSt9TfBUxyb2kVMPnARvp99zNwRy45Gw4iQAs+fo2NPryCUyx32C3tDp3g8MM+tDOHRrLh4fcW53h1tffC+3vuiV3D7vWA0LUr8kSsOjj36CtigPvOtn2b+y5OZZw5tf9grGELg9Z5584goxeg5Wx2iGsR85Pj4gVoPsiw9d5OF9k2a+sLVFGHsu7O5QUk9OAo1QhsLjV5asWaO5EEsx+eTGcVc3x8XIcRrIWrh4tafPhUYcO23LhejZ225xXhl7m6tJO0pT8AlcUPIoOG/9atuNJ6KkoeeZMfFEb43FUTypJC71I6Vf4320JCd6tBTmyYOacl30nt0YAOVgGOk87Mx3WPYDq5TxFI77Ae8D52eeJYW1CvOg7LUtZ7pICHMo2+Ci+UJIMgWrNFZ0WE71dsJJE7MHjUCoB7yzw7DUNS/UQCDbc6dppDPIawhbsFpBbM3UWopxOpotQ2VFTQGymVtls2TIHfh4EuX1JqLywM4N9EF4dP+Aft0TJTCGOS8+s8XBkHlonbj/+ABUuHnV8SWvewl33H0H2zffzE63y2K1op3vMHvyIlvtNrjM9lbLLATe9fO/zEPvf5iDceTFn/npvOLln8bu2T0YTYnw8tXLSOM5f9NttAdXLXgZnqJNFSvEQ4zs3XAD/Wpgd2uLpKAEpO1I6zVDztb3XTz9WKx6e80687UvJ8OzgBHHkBIr78hj/0l+f+1zPzl193rAxX72IViQ7TxJMM+ikq7bC9x1f2cH1Wrd069XpJLY3przGa97NTPv0ZxZ94kmtLgYGVMPahTJMQsNQvSONgpDTrh2l8P9IwsGNywBq+pb81JC03BCJTNGNFErbduJ7XeaN2IIRWI9Q7B+zeql5ASi8zgJRkdzAbJJ5hdxlGIG5yoWG4h3mwpSxoSvPGbc6irtSKZEBmVUoRVIxZFyZnm8NEXY1uEwdktySiGbCqfVtEjFaFkuNra2JgJPBXmzFpNFd1LDmXIiuS1uE0gbjjl9djEwTMCVYj5LDlxwNM7OwpwNiCwIKWXrEUamrl9AKbkgKIvk8JL49oObYPC1xWFl4IZmTDaw5+dfMSe2HcMw0rVG6Uf8C+6jBDarg1qy/UM/9xCPXj40P6VUg/8+27/HAkX5Hz/nJfzlr30ZYR4oQ6arPekSM7F13HzjFm9/0y2si/Jr73+Kf//uR/mZ+y/xgcXARgRhOoudg/UIs1ivFWx66CXwDz/0OH/oIy/iDZ92Hs2mHrgalVl0FPfbX79rY6NP7ZDKpMmq/MIHnuK+5fpUkfqEpbKhYRol+WNf9pY7f2QehNwLsfC8SZtP43lJlgZVpJhs4awVGBJtE7j3pef2P2O7e+I9i+H1jKleLEPHbTWqnRy58DO/8QSf+1m3mBmtE8Z1xnfP/VLxrV2i7Z2G3/f6G+DfVRnTlC14TWpZcE0I/6ubzvDlr7uFz/mMW7jzpg5foJkbd3m9SGxtBVZj4Xv+3Sf4l+/6BL9y2J9M/IryWBBRS7E51SQy1E2/JogFalQNAj/1xAE/9a/fz//8iSv8xa97OYu2ZVtqwPECDpON78mlowtCGY+RsIWbbRGXh3zep90On/gQ+DsqCqxVOcYOuQde80e4590/DU9fIqcCg+KqyaWXwu7WnCMZycOIF6OSSI6MJdG2Wyi5lv3dpoJki5VTSFfBOaFgDumGfmPNuM6Ti8ndlmwJjqc6ldfkqFS1JMX8jlQzzgk5CUbgEDxCcKDOfGg8wqBKVkPmgKquZ8aBORudgRzY2ZoRo2PMmWW/pmla2u1zpsQkQiOOMg4MZYToCTsdY8k4lwhO6JcrVouFIe3AtQHP6VEpNJrxYvLO3k9GjCd+UzZOU/BgkzxtwOLrKk9eNkIS0/u0MSJBqjnhFJCdWgsps+qHTaIEkENgGAYQT18fPzha0edIM99j69wunV5gXB4yC5HlCOd2OhY/+y4evrJkPUu8be8CWzt77J3ZY/vMReJ8i8OjA7a7Gat1z5OXnqIJESXR9+9nff/jpFG465W3c3sjnDt/E/tXFrDbEMZEzAO7Tx2wHApzHVguFqzXtRLmPZJGWm+eUweD0MSRvbFhv19zQ9whOGeKRX6gVfBLGLKydtb/1qdCRyE6z8xjghbFc6iFe7ZatrYiqSR63+G8MxlgMRPjvVkk9yNzsd4PAG2EHSesxsK8hfOzjt0GFuvAsjca6nY7xzWYB1KBQRwuwiw23HiDEHxfo8rBEhGJBuL4iaojUAZwtSK0oW1usp+6feUKeFUEcVNVOpVga4RhBaFj0xwt/kQdKk/+drX3tYkmCjDmahxe6p66AplB01rihWccGi5dugJt5NHVku3gcEdrLh4c89CVfS4dr5DgwXm6m+9i++Z7aM9fYKdrGY8O2Z7tsEjC7bffTr88Is46mhCQrft47HjF8uiAEmdsnbuZ3TNbpls0BrZSxnlhdzZnuTgAPG3jmLWd+d1qIbS2XzlngU3u16QSiL6Qh4EQYRx7lgfHDIsVyzRR7U6otSreAJqThXiyNp1jKFpR79No/XS/auAyJUQT4s/p9X1dwtQE6+1RO5ekcEpk6DSNb3rt6TGt7y4sV2vW6zUiQjtr6PDEds72WBiHNW3XgZvjxKTq17mY/QLgvCMOPavjnuXVQ8BUOJHaR1QFCTYiDMEMoJ2wYQkEsL1PanV9+sxKNSmu50VNApwPqLjNY1IlIVI1pnau1o1qEuKgdhg4uzNFrEBQr2TtpMJhQgslD2TnKETKmOjz2nCECE0GaQLRK4M4hmLn2uRv6b3HBV+V/RyeyUNKN0mNeoz14EBJZCxhCs6SMSMFmUCGK4KiiDpUTDCi1LhlYm1M69eh9t0VKHYGmlBGsoRTldYLv7mc8571raC9VaBdW48X2y/esjvw6bffSiQT20jKVeCKFzq6sbEusNV6FqvMd//aYxavpQwxGlgz7UXe8T+9+S7+yte/nKaLNgdn0aw1cqaJ3iwioFbWhM993Y18wRtu5pGLK77/HQ/wj3/tMR48WrOpxJSaAaUKpldxK7tZlmz85K88zutfdqZ2OQQ6VYaiNP+Zhi/FZOKfC2qSMhUbhHe87yKTyTNQF0BdCda8B8Hx+Xvd+z/tnt39NGRCGxhToX2uPuBvM56XZKm5jldaojlaz2eBr3nd7d/7nnd94svJRq1jrNzpGKyyUjfa//3jl/j2RSLMLLCKnWcozz1lsaSCC45hSNxyfsZX3bzHjz1x1RIlEWg833DrNm//tFv4vLfczh3nW3yw8nSDMtZGx7xONFuBBx474s//0/fx7x4/4EQFsG7GudJKpoWAWICb0zUxxkYJZTK/1XoqDYVv/5WHeeiZJd/5bW+yQGJIlBis6LkeKLNmU1odxvycG3tFAWK32dRc3N78zs13aTL80mfcxGf/al/phgHWh9DuWCDVbPMzn//N3Pxb/x2DM7+LdZ+R+YqtsE3jPFfHfcZ+YBiVrvNERkpszQjPO8xXyYaIUKqXCngodqyZspuYpKk6w8G0UEYLUp1XJHuSc+CUrN7iQx9wyahFo3hzJs/mSVSolaJsVLvoA+rMXNcBDkfnHEd1Cgy50A6ZGD3etzzx5EWa2Zwb9vbY2Z0jrUOdI4+wHpZEHxiKsl83QDyMhz0+ZIpkllq4+Mxl9g8P0ODZ2Z6xvwjG09iMcuq/FviMWa2vyjtQMeUcPaFIX1shOl1lAhPLOE2zoV6A6fmVihgDy2Fk5jtTTrtm0zv5fCfvWd+jL5RZRNIpWeI0ssqFVV/oXIvkRNPsghek6dD5DRyPgYcO9zlaz2B2lu7sBW6588Vk2eHMmR3Wlcuvqty0XDCfdTzz1JNcfHKfq8e/yMHWwEte9xnEJnDrS1/Ob/3Wfdx+5130yyN2u45bn36cpulYrRLHTz/Dox9/mHf82q+zFwaaGBgULh0vuHT1CsUJx7MljXOcaVvSkdJ5o8eUylE/VOVyP9CJkLUwushMhVIycxdZkejE8Wn33sQome2zu1w9XjHf3WF1vCaEaIXvMhLKyLi9gDhjf7Xmxgtn+MR9j0CEOAqvft2LOXj6EheCsDxaEbqWvh+YzWeUxkPXkYMjDz3ndnbZna+RZqfC1BFKD0TbbwqWJPloa3lKoFQqEDaAbyGt7b9jqtOuUppD5epPtOyp0iTVnFJCTchqpUqo4Epf9+Q6/zKceHUISLbKl2jdZ1vIh/Spzts+c1AO+JXlgpuPlxwulizH3oIcPIc726TtG5Dt84ifc3mIDGXNubDFetxHY4QQUe/xPjKkZKpyzlTs0pAY+8Th8cDuvGFxfITi2Nrb4/jqAX5rRhrXLBbmORbFEWPL0K9pfQfrBatezeYvJ2t/SIW8HOlXR6y0UIbJa+2EJqeVGnU6gZrWWJBi4NBmnF6H11P3XO3Vvb4idG1FSpyjE4jBb4QKTpKlfN3fT4/V18exNZvREjk8OGb/ymUWV68Sz56jLJYMfaLdajk6XBKiIGOmuIjXgWNnvY6lJA73Rx7/xGNcvnyZK3mFbyJDGpGSacSzLglJWOKkggRH0kLjA4MqM6ATT5JCHgs+CEUiIWeG4hBJiEar7KmSVGiDw3mFdWJ0mRhjdRlRigRE6nmCw1XQ08x8DU5L1lWEVzGqHpZMjFlom45xucA1HokdB8/s0+36qs5nyVhWj8ujxR3e0VeatzSBpp0TYksZbG9RQMahAnwgLpDFqj7qAkEFiZEQqliPWLnNV8pdVutJTbmgyVoruiBEaUCTyZTXuGcsjk5Hstsy2fA8UHBmDZAdvYx87dWX2jzybQ36a0VGHeQF/+wzbmbmlFwrScELywzz3wOZ0qiwFYAh8YnHVvzyM8cnDKANLmDJ6Recm/Hnv+GVBJlWWk1oHRufqM3wnggGEAMXzjX8la+/lz/2RS/if/j+D/OPP/DESaxIpTEXPWFmSX1fhO/98JN8h7wKFaM8r7xndo1U+bPHp0o4o4ym0qyqpNG8ujrNZBfYX45890cvwSRk4ah7/3TNKqCiwpe+6pYfpQl4Z+yf4E1F8flLlZ4/9e1rhvkL2M364s+86d/9lV+8/0PgTejBVcR6SCe8RYRVn/npX3yMr3373cQgDEWJ+txfqhAcB8c9e9stxwne/vLz/NozCz7nhhlf9Om38yVvuZ3trch2Zz4D/TptEiW8Y8pFhuj4uV94nL/4b36Dj49aS8zeDu9a4r6m7Cm+Hvb1MNpE+1PAqWz6o6amMCcwjPzj+57ixu/6Tf7qN7+ablqEfSa1LZqLCa4oz7sD8icbXjKvvOU87DwBfWdBVLsDaWU0m34NL3k7l1/zZm74zV9lOWQaD6kNNCWxrqooeVgSJTGmQmgaM8B0z+6rURV8beLF+Q2f3BXIkws7BfKIKQOZOaZzVvFBrfoTxBFcNJ62GqotpeClkLDG2tOeJSoV6VELMLT6dWVMxtwaYwWnGSqCuFyuePKBh0k330wMNxLdjFGMx+5QSIVejSIyKHb4FtAxUbxytDzmyuXLrFYr2qblwg03sFgsGa8c8sl7B2qQVVFhQ0UF7xyNlusMoE83dE+UgGDCPhNfe4Mcnx72mI6JoWQaTTh3CjCwF9p8lmurWTb3o/P0XmEcNo+Zp0shSmGVBgJqvtE+AIUQIuusLHKhH0Z2i9LWpmZ8wKN476uHijDrWpbzbZhtMabCusCZ3Zvw88jNN97Gxcee5tZbbmNcr9jdO8Nse6daQTiOb72TZxYDTy+XHDtDnotmDpcLymggyNWyQAhEH3imjbTB45ynrf0Bi35kf+g3sseNF7oQaJrAoTdD4OgDL33tG7i6POS2F72IBx96iJtvu5VnnrrCbL5T+zpWtCFw9Mwlzl+4mUcuXuKuu+7mFz/yBI9eucJs1vLiV7+W+x+4nzNn9rj4xGPceOFmDhdLumbOKKPRNba3uHJ0yC133sl8dT+pq3tX7k/2Kecrmhlr1WltlSWtc6BkjH5nFBo71LMlXGkEP7NExtdKkvM16apJ0WYunKbn1cQqzqGk2huT7DVdYNMfRZUhLlXFTRV8YN4KdNHg4WIyyZcWx2ak6qZ1kXEIKY2MKDttCziG5Yg2jlnrkSKIb1H1jLSs+hGLc0w+WpwHHwh+tOpDjLRNY0baqjTOMes61mVR/wZaV71vokNCoBNQHE0bGLXFSyLklsE1kBPr8bSQgp2j/j9Dp/HVn8+o5FMic3rNnk5krk+iTgMmMFWKovNWzRBvx5FqvW3TtZRTf3O6Z0nwu3P2dneZbW0z5sz+/iFPPXOZWbdNI5GUC26V0TQyYqbbKQsBq8SPIdAfrnn80Sd57OLjHA49rjHPqgLWF6oFyQWXS6WkORCpdD07C5ITNPhqvlrz+Dpl0Hyqj6NKg2OecWCBnKt2IJrB1V48KaYsN3nrFIyeZsQQQ/G1VlMVkGJniLFsHNl5JGWG1RH0a8QprmmIQ08pgtfMkAoJo9VF9aSc8TGcMFGMBUauFKhckk1xZ/Q6qf1K6sz+wtXKhMFIZZP0BhGSZjOT1owPgcaLBbDJGdWxmH9VI2sOkqdhRSseXEsej0EDi2HJfxpug745Ydf404yFwtfe1nLTDHv/zbwsL5iK2/Ujao3BmsA73vs4m948PRXLVvnwP//77mXuBdd4+nWi7X7n8NsHx2o5MO8CY1FuPt/xv/7ZN/AVP/8oX/ejH2J1tLK91E2VmLpXTrEhysMr5Vc/8DRvfs2N0HrmwJiUGJ77+NnFQBoyofHERggZBucZ+sQ73v04l/pc93AFwslePw1TifzAF7/l9p+YeWEEYqU3Fvf/A8kSnJTmX/2K88svPT9/709fWryKsVLO7Alsmr1QGDM/9J5H+ANvv5OSTL1lKtM+lyMX2NtuWWYI655v/q9ezjd+8YsIu3O2fIFRGUMtMA9KG6fDp5h093rguG149/ue5iu+971s4JwyBZpyMsmnalGZDq762NSXZTsdaO1lEg8+2+NV3pPgYUz8zd94nBedm/PHv+alHC8GtrcbtCjR8HOKmFFkeIHVZFQccw+/+enbvPbnj6DZsV9MTZxNB0TGL/vTjB/5DQYcCdh2igZr9B41sTpe2D1IljyK9+YojxgitiE2mGSsHR4Z57Q2PGrtJ0w49RTvq7ypIYGlCEwIIZhjufcU8Xi1Pg/xWOJFPQyx9g2pAbCIs9tWTfq0aMVToZRMygOZGQADSukHVstnIAS2t2ecbwPSejsQKQzFpG6LM+8xoQaWmNT6wdEBl/cPcArzM3tIannmmUvsXznk2mDndFKZcVKd2gW8GN9evKdt2krFuf5v6it5IQRzuc+b35/ua7oWme5TotNI2fzudPBk8z+KY9y8jo2CMRvSJmHLrNNISmmD4Isz/n3SwpAG5k0goDhR0jjgS2Y5Job1inEVSc6jTTRKDbnep0zTWSC/TpnQdcRuizjbppvvMds7iwsztvbOgZgiZROF42Fg776PcXx1n+Pfrj9sBGXksUtXbR8rBaJnd2vOLETWw8jROFBWPdcEp23DhXnHqh84v3eGu179Btr9p3nFp386w+wM99xzB7tP7tO1W3if6fsFW9tzLj75CHfc8TLWv/VRXvL613P5e36Y+x57kvM33MBLX/85HHYtt958C2Fvj9vuuIdnrh6yHVuO+pGUFuyc2WX+xFO87CX3kleBj8uczd7rGqo+bk1OKtDjZpvgcEO18LCRyCXb36beeo6mvkwdjcIy+dbZirP3KKkCTN4SLfEwrqHdsveMHkoNtnIVnJgoX84b1Tcne944MIyCeE+cVQ8aF5nJyNb2GS4eHVHqtfcIZXWEph76FTSN9SMGYWfLGumbJpDVvIpWfY9jtF2ndRTvmG3vQEX+w2zOvGvxTWNBb9ey9sLxsCalZGa8MRCjp2sjbYw0EhnHzNZsC8caGEko4jyaRtbr63qPfLj2bLlmDp4QaX0I5JxO7ucGBJmu+wltz0q9p9coJ38TPMFB8IYAT4xye9nT+8X1iZaNrVnH9u4Ztvd2yYwcHh7y9JUr3H7TzfjGI96TtCDebDIGMSo2Egg504bI/mLgqSef4omDZyhNw1auYjqqlRI99SiZfHNRX6trZSODHbxYopQgB04l6mpngRrYm4s933tLrIrWtS3m41Sc9clujvma7JdSagKpG+VWFetRcvU2Tf5/YOwWjQFdD9CvyKslTSeEFnRdSGJ77CpBb0Rw6xcSCG0wWxERS5BQBs2kMlJKwgcIrgJFvoKFKieEF7Hz0Yn5RBm1stTwxYBBcdT+Jo/mEcrksWSiOd45Zm5gzLBOgisOpyPJz/gLT99g1eLpGm9EYQromr/x0l3Oz3w9V62S40SIQq3A8sIOJzAWjlPhxz/wZH3MWZxGRaWL8vtu3OVL3np79Rzld5UoTWMWHDhHdFD6TAjK57/1Nn7xfMfX/asP8MCl/ZrNw4bjCSfAeil85MF93vLpN9njRY1q+Sm6BL/jOKGHIJoRZ1TXf/vuhyp4xbWFg2kfqsJpX3hu60Ove9mZJSnjxJPF40reCE0/X+MFT8+HsfAHPvP27yXnj5ljb71YnpMsuVIxfuTiMR99+Ii+mFz9+nmoLGlt6o9a6LZbQhM4u9sSHeb31Hq8t58ztnkOucBYaD3oPPKrv/k0X/Iv3suJR0XllU7Oy2Ao6CY4kGsnTcqG/CkWJVbzWesRmYzbHBtN+tjCYs23vOOj/Oi7HmO7tdvcYLHFOlvFI7zQJgXYoRBLz8tvPMeXnBktfS+pItLZvmca4c43cOmzvpihFDQluhgYypLcwEjmcP8AJVBSJueyoZq5ic4DFMko5rnh6nfXYmjtVOK3PduSGHHevC0qeujwmzM/iBn4SVFSbZideqDEsaF0OTE+shdBnZgkrdiBmasikJZMKiZNq0YKNIC+ZLIT9o8OuHL1CusxEUJD66N9Fu8gCI2zZtzoBN94QiNIFMY8MKTEzs4WZ3d3mM87Zu3plsjpG29Iknad6roS2NAporPKhn+WEeApap2Yt4puEvDpdeXUvycqkGNUzN19kzKeriLZOijPmqNTUALXBG1OaIOnmXXMWk+zvcXO7pwz21vMotDNO5IWsgjRFba6GfM2sjWf081mtPMZ87ZjPmuZzbfomoZZO7f5o9ZqPZSRnVmDp3Bub49t79iad3Re2Wpa2naGhIiUbJSc67576CKzrQ4Xp+tQwNeKjM1GjDLqLNwpp69HHX0iZaEvyijQi9DtniU2c86eP0c7m7N34TzN1ow422Zn9xw7u+c4c/5m2tku3dYuIURSPcSvLJaIb7jxwgW2t3c4e8Mt+HaLra0dtva2OXdmxtkLF+h2bmTr7I3M5jvccqHDj4u6R9WKZOlt7ypab3ul00hVgdKRajhzKiavGfm4hvUCxt6u1wSU5PraekpcQGpVakqUxEOc1apSgqGv71WR1klIotTXEW/7o0sQlKYtbDeBM13LfNbSOLh5e5eb59smqlKr713wNMHji1VP2m5Ou7sHKvg4J0oktttEHDshULKZbqJKExSPqc6lnIFEQBnGRFJoJOJGQ/bHojjfmCpb21hLrHekbOfQOmXrd1HQZHMkZ6tomjPodetFT13HzbrydfUYQyOneo820Va57gXgxFhzes40Tr2u5BPKXRUPsHbET/J61/ytfZoYAts72+zu7dDNOrz39Dkb1bltibOGEBtC62mahth1tG1LO5/R1nXsxdMv1vR9T/DOlOXUlO2kFDRlUslkVYaaOCUyWpRUEqqWOETfEFxAVcjZUmZLNmolqPZwFkwOPHjrQ7VzxfYz0emWZNBiiqxiUgfOOavcqO37ri4bETY9rCC4YL0tQez/uh5guWI+dwQP6oRCQLxjyMLSlZN9VbWa0YbaP2QCF6UUaw9Q68kVsc8SnDcyj/OID+ZlIzUGUkFclUKv8JaqUsYRjxJjROv1U1VSSow506vSOOvSLeLoghIl4ILjn1y9AdQAhJO2tcpsSD1/6Tbh1ee3bG7XORcw+in8tgXT530UER564pCfv3x08uAm+QOi5/NediOLlVGS0/BsoPG3G0MuVeEu068TrvU0Xpg75d5XXuCffeW9sD2re6ayEUbY9NlZVevSwZpRBLIBtV2Qjf3ncz2k9sokLYzO48aRhx874oeeXmB7eq24Zk6umVIXAx/5mtff9n392tgz3oNIMXn+4Xn6AnW84BbIMwef/6Y7flbe8YkrOuQTlHVyEy3ZEgnNMA786Lse4q/9idehKdP5k0DtuRqhZAbniLVBtCsFmkgHlD4xiqOVggZvVRrnyGNBWyvWv++Dz/AHv/u9VW/fs5HU3fgxcVJBK3pSUZvEHKaNc0ocSg04DOIxKtJGn76+jiRLqMbC3/nJj/KW19zAjTuCREeul1jUgvYXOlseCzjX0PrCv3rzzdzwHy5D3IGpF0sHCK3R8r74z9LvfxsihZSUJipJCi561seLKtRA3bDLdcaylStevbEKJu2qCKUIrhrDiQriLPksRQjOoWqJksU+U2IAIQS8s/cxAN0bfQHZeHJMcX1REzIIMqUFlZ6HmRR6tQNBMVd075N5SjjHMiWOl2tQIYbGpH6LorHFa6IRbwi2j3gKgUz2hvZtbW8TstB6b8aLsYFrqj6fZEht4nUezZPka6WIbJp4T9PwpuCr4CTglYrIX/8+16LLVskrRlW5ZpzQn6Rcv0VlchKaTdI2VfrEuN9dyzz1MOtwJTHf2WY9Gh1lPSR2YrJWuHaG85FutsVstkWLNTT7JiIK826LLjZ0vrFkOSvr9ZqdrUgrwmxu7x+CYz5rWS9Nrt2HhlRqU/N8DsulfczGKhgSAl6SFT9UCeKJzrGqoiINxbxRnCfnTybTXvAOZtGjacCpcmbvPG30nDmzR9tt0yVH5x3D4PAysrW9xaJf0rYt53f3UE10sQE8Z+czSuo5u7vD9vYui52RnZ098mrF1vYefhHxCc62DTs3bLHTzEljy01njnnFhSdZKzxyeMCde1s8roG708DlJjJXpZSRXedJLjLkgc5BI56VVikUdSxU2fLCkRZ6HLfkkSd85C4yBwrqAvOSeVo8nRarevqI5tG2yH7FTfMdHlod08aWHec4TgNzhCFGHtYCY+IWlJlC0UL0HVt+4FX+EH06s9u16OgsmM2ZvdkMLdCFyHph96+LliCJeHod2cpVAc0F1BnwpWqIbREYBDRb9WLWtLTRdMCGfkXrZ0bVyom0XjH2K9u3ikNTRjUzJPNI0oI15I+J0HrKWEhjZhgSJQ/I8RGrYc0wJquel1MJTzZhGq4RUDmhxQ5pNDWzPB1Ep0GNaW2fCkhETv37VJV0otaVsgFaTj9XT1WAT/aLZ1evQghszWfs7GzhRsf2bE7XzHAh4GJDlIBmxXsHOTALnlAZBoFMEN3ICU8VHWvhsJ8zUJwlnSln2+PFqHIFrZaJpVIfgyUGEgi1KhMwQIiqdJpKQYKjDY4gnozDiwlcFBVwqVaHHM6fEhiaBDAQo8RjMa5UUEZUKaIbf7sxjzhfGSi5oGnB/ByoDlV8qL5/UY40UzBZeOccPjbmByiuwlRGCRwVBhFEav9slbje6NZ5tzGuVdR63zgR+fHOYtWcC00Q82aqAXqoHlT2Har/kka8K4RSWJJ5bNjlHx3dXEHjaa5MVSUBSXz7K88A0GPUsWlaNd5AYTcpEr+AIwEB4SMfvXLCFtKK8Av1McftN8zpWg8OQuPNoHr+O9d2mgJrVVrvaIOQsjKMyryza/L5b72Nf/DwPn/h5+6v161WMjdxoyVQzxyNxrqpyof28a5lejwno5RKS7VYaigFCZ5//a5HTLhJJpC0zgFx197T6I+/6q23/6RQaGKEISFOcAGSl+c1gXnO3+t3dNn1jpvOtXzrXed+6p989OKbT0qHeoIOBgeD8Ym/98MX+QuLkbbzhFPFl+dqjD7gc6YXQxcpoKueRWzZbqzHgGz9LsU5GiB4hwjc//A+3/TPf43LyxOhCvu8FUnZoAH5hM4tUs+Vmjw104ZQk6gq42xIaU2qgrDxfHIVmakVql+9vOC7fvyjfPu3vNZogVQurfOk50Hg4XcacQKNsqmW/Y+3Kn/j6VRPDwHXQVpY8+e5e/i5N30lX/HIjwMQtDX0NhSW+0cULXgfEBIJxTF5uxh9IFk9BrSa7VUuuqii2eadugwlG3nPs+GkqxjHHSwRkMrtDl7oseDYF0WdA02mtOQsGVCtVaaKogSwXpQCoFZxKgXBmcxqzhTvSGQCjtEppQnEGGm9Y0UxpSbvSSpEZEPLdGJVS+0HfGi49aYbeKrPRBRxO7iNN8G0JqcN81RgVAplQ4mwwz0Xrap/DjglrnA6mK9z3F3jl3M60D8dYFU6RYjEOJ689zXPlZqcXdsf5TBvEzb+LSZWklG0imm04kip4ILHZUOLvZrwhg6JLJ6EsB5WtKmzAMk3uJQZU2bIRg/YnTW46MiaianQti0Bz3EaOJMh9WvGvV1EPCkNzOc7bG3v0YRw6rs7GBJjKTgNiI903lFw7M46hmLeShRTPmu8M1Wuxpv8b5muY6ULSbGqUkrkYcCNI2NRxuWavOsYh4F2a4ao9dNJToyLNXlbaz+Bn7BhfPD0KVFGm4/HixU33HiB1K9JQ7aqa1mhOiONBfGe5SrwljsDf/G9/wsf/NgRBeVbvu6zmZ/dY3W4pJ0J4jqCGB01qUck0QbPkAoxOvpVz3xrh0cefIp3vfNXGdTx2W+5l1e/8iVcfOYKF248w+LoGB8bdBjAeTSbiXQzm7FeLMjZfMd0SPzLf/2z5GxzdZ0Lmg09b52QxG36TJwoITii9zSl550fX9C6iG9hncCLp3GORRrqPLY5vtVGdnd26WKwiu8wMvYJVSHmTFQlhoa0hFKUPKQqrOAp6kglELxQxmR/OwyUnNje3rZ9KwhtM0fHhJaCkplJJI0jkhNpMK+VMo6MqxXjesGY1ibgU3rIIyG2jP3ymrW0HlJla5yu6NjP4zhaf+E1qnQn4Mc1a3Zj6TGN69e3B5Xq41N7CVRMWHQjX366anV6Xdv7uBAJTUMMjk5m7J45x/ndPTxq1x2Hr+blyVvy4qPt8SEYUBSbSGiCJSTOepmMvZ7JtfKRpz4q9chUeVTBWYRvfkwIRTNevAHeZaqAW4KD2hHtMDp22LQPGPIt2UH0VhT1znRWxdyaysQKEUfOhVgDRjdFsfVaFYyuqiJ4DQylkMcBypL5XMlJiCI49XTi0XFgkXINHdT6epoW59tKWS4VSMyUUiucrjHVVQqTj5RzlRXlLVmztaO1AmbeU1TGjQDRF2JwFSQUU1INxnhxlbqpxZHKwKgO3xT+5mPngPmJoqVliTZH0pLvfOWM8zvbQKny0MKQlcYrRd3U6fApEyL4Lx0BSCXzkQev1gwyVzT0hJJJLhwtB2bBLHOCV0uUxgpq/2fG0jnaPFpcEDzBC6Ges2OBxZD4lq94KX/7Vx7h0mq0azj1ABdq5T5xOAxEp4zBEeV3EZd/ikau96qGYDQiHC0S//IDTxhNOE/U61KB7CnIMlbZn7zr3E/fcsvWyQt6Z6JdpWx8K5+v8ZwnS865Z2kXnB4JaJzwB95617/8J/c/8xXk/JmbX06bR6mBnEQ+dtTzU7/8BF/9RXc91x8dsDxEisXqh8uRWRcheLYFO4S8bBZJrNhNbCKXDwb+xU89yG8th5rUUGkpNfkZs2UKE+1wetw5UwR0zrTz7QQnti1v2Arcud0RveP+wxXvPuirr0ldmLXkaudQfT2F7/y1R/niz76D17/sLDrCyntCNaF8oYeqskyFWQioJv67153nb7xjH0rHZpWFuVF0XOaj934tn1h8kDd0VyhpiTpHjAKLJbruaee7qIfVsKZr2o38pVptCDBFH9FMcQ4pmSlB3/T91MZqAMRTsgULHjtoHQ5x3pA7ZwiNS4msodpiWXDisEPL9q9ACN4+Q+V8TypwY1FSVrZTrp5kxnkXVUZNRKIFECHgHIRc69FFiM78cvDTOhNwkWFc0cXADecvcPnJK8wVXBOJMZxImwLXJjD1vzlVHyhBZboWdjheK0MMpyMoV7/TBl3e/O60gARMCIeWZFWUyne/9jUtaGhcZOXzKSWuqbJXfSWKVaCWRwccHRyze3SV48MFZ2LgaL3GLZfklBBRtGnIKIvlgvXVq6TtHa5evYyIEmNLbltCCEbhwSpJeSx47ynOsTxa8MzlfWKzzeLyFdbbZ0hDz7hzhqOjI1xWFuIZ1gtTwd4g+mLfL2WSh1mAWdfRudrrkHooSgiBJjZ453FlNDGIT8I0SJP7ZHS4XFgdHlGSMqwHSs6UPjHQo0XQkukXS/rlgnG9ZHV8gA934uu+lXJBvHB8fEzstlmsFoz9guU40C5XLNcjXtaMJfPM8Zob18esDra4cvBGfu5n38m//pF3Mzt3jlfe/tXcc+/t5NWKEJW2m9HEBiGwHDJeCl0XWS9XzLbmHBwcc+bcTXzoN36ZH/j+BzkqhTC8mld+2pfw5GPvBXcnTzz0MGfOX6D0S/qi+GJy2+1sl9XhVZZ95sKNt/HUo4/zgz/4EFevXGaZM30/VtComFBQ9FZxWJkPUbfVcXZrbrTSxsGo+Nbu06DKasyscq5mrUBwRBzD4QEHKMRIO+u5fHiEpkxZHZOT0q2OWBwesNzZ5mhxiOsayMJyMfLUYxcpY8/li5dZtpFLzzyDR1kfLnn84qPs7p0lrQaOrl6haxoonrx/yBP3P8D67B7jckDalmGxYntnj6PVgvWwph9GVlevsH/lMtGHCmOcJDHrPAEb0/qZ1pZH1wPpWcHa6eTpVDIz+btsnnP94aH1qE4IRl8z5SpwRTe9XzauT87sNb04uqahCQ2jZHZ2dji7t4eoWoW/FAQxYKtWOnxSxnGFzFuCM/Tax1BBOI9LSsoJzRPYYw3lk5ZUmNZnFeMxyfAqrOGw3gggS0Cdq5ikUeIjGVVfGQXV2Lxk22u04MWbGmAqlGDHfxatYhAmcOIrK0Ax1bmiinVRWUKnxQAA1DOmgqx6ZByZdw6KZTVRgVRYr5Xj0WIlh9A5jwuNWVyogmarXGbIJVOKXdfgglHxOBVre7+hAxY1eqGrc8pjVgKardIUG6NAi3EIUaf4XNkI2VXqn/UyNUF5f7/Lu473zNRKpsC+/iwZtjN/8iXnDNz11HM703hHzrpp4Y4vNC2mjlEcT+yvTsDqzRrDLqjC+x49ZL0YCFumSugbYVBrjfjPjXk/sG4iPgiSCysRZs6IRpHCGQrPxMg3373H37vvaSwOnGKaSvFWx5ntub1X/Vg69bg/x9cwSzW2deYXFlT4T+95gkeWw7Uxr1ITppoF2z77/j/0thf902VWOlXGAm1j9H2XwT/PDWvPS2WpOMcEBD/rAyRbEW99wy2PvPqHmqc/eLQ66b2ZHH2HBO3k1wE//KuP8wfediulic85siACY/SkAjutNdDnWhFI3iFjxkdvXhyiZI144JHHD/nb73usVpfLtRNCsQNc2Swmq6JQJ4pwx1bL77tlly9605288u49XnrbHAf0QyHMGkrOrI97fuDnH+ef/dKDvPdgXc+dWs4sbBbGI0PiH//4ffzv3/Zm2saZGkqvuPaFrSoB9ENiqzVedsmZ2fYW/+5la778gz2UudHwilRVrARbZ/nzn/ZNvOfxf0AJEcETgqP0A2PfIzijJuQEyXpezCcoG+e6lskn+lspiohRHAtGo7RDTfCVQ+cnaoLzeOPXIeoI4nDOFNRSVrwzuFGx6qKqw+WMoNV7pNI0xWHu6WrUCzEvj5TyJtnwzhKfpErIiivGH8e5it46RmcIqB3S02d1iIPUD4QqNpHFmVu6eOOvx0BJU6AyBfSnd06jpViiV5iOq1KrYNR3glrVTDaPioC4QBnX9TlTIHSCHp8MtYqd1o1785zrEOfQgBtr7GefsYYaTFQ9gKODQ648c4kmKM9cXTAulxwszX9mFjxptSKilDFxdPUqjz/+KMsMTz/yCOPiCN/M6GZzfIyMQ89W13Dl6UssDw8Yx5FclKefeZrZgzuMRXjq0Yt0YU7WjNfAwf4Vo6xcOWBMC/LxMSE2JKoVAgLRE4PQhsBuN2MrBlJRRi1wkEnApO7mvMO3DWVcnrpmNclUmyvRBxbHS5bDwJVnDlgcLej2L7M8OOBqNhPbfljTd5HF4YosT3Ll4tPs33QAwwA5cXC0YH24z6UnnkSTcHxwhYuPOJ7eP0CKZz2sGDIcDQOLw30uXzzPpSuXuOH2Ff3REc57Vs9chvUB6XDJarXkzHYg5S36nJnNZqyWI84rOniODxeQ5xw/c5muuR1XnuTuu3Y4Gke2zqwZDz9AXj+MH0acu4wO+5T1iqRmxtw0kSJz0uqAcd2z2L/ErTdvc+N54cL5m8B7Fuu1odxaqi9OZhwKT10+Zv+pQ9b9iM4BdaxXBaeFNELKidU4cpFMRuhzqUIQI4vFigcfegTxVsmN3YzlauRgZxfplzDfZRYKy6MlZ286z+WnniIvR8gjDz3yEMPhVXbnWyyO13QBDo+OcMBsPufylSvMtuaM/YA+8wxSCjIknnjsCX7tXe9k1s0YBoXoKes1s3aLMff0OZFLZr1acXSwYHm8qvOkJnkxnlp6E+hYlbOKVDGMcu3fbNbotZCI98Eoe5vfuVPPr3tCNhpeKSDe1fzqdCXp9Hh29dn5QAjBhFJ8YDZrjQ6XjDqWkpJ1hBJJYpRgJTMuVxQKEiIpGStBkxByFe+ZkGvqcasnfaKNM+CrIBRxBOcsUQjBPk8xkZjpK6iIUbhrpUWc4qPDeaNUqWRKVlwRSrWsME0M8z7TaV6KmxhaTBITps5ne6FiP2uuql9iFaPcW/9yEzBKuG9MMKjP9AMMORuFjkQjzjyWaiXBhHdMcdWAPIguVNnqeg5Irdh4V/d6O2+8yOkUwM4phOwcXgouWDJGyScUYycsx4ynJ4hnnTJ9yXz1Y3eB704SpCoPbVSMxDvvDaxGmDVGcssw8USqxPnJjHrB86WcyeJZjJXnSf1Om7YIAxF+7fFDeheYiekjHa8S27PfRfg9b+iAXOPMGXX/VzX15abh7HrgjntuhA8/VQFES07sZpqq543nt1iNhRlK7xyt9yaQ8ZxeHGhUGYsZMMcCi7Hw/e95rIapdV1p3ZsENj1LTeD18/jEm19342NBLAdI0dMWEzDJ4p53j63npbLk4LenywW/aRT8Y2+++5/+5Z+5705UX7WhnhWxBrdq0oXCDzxymf/hiRX33h2q15JsVk7fj7RtpK/Gt5+KEd3pSSVVsK/yJevmYg+Z3OdqLPyb/3j/qQVTaXO+8nGHCmtNIg5T9R34rDMdX/9ZL+JrP/sWzl3Yxo8ZmQVCKYw4Zo359EQH7V7LH//ye/i6z7uT/9t3vo8f/MRTJ6+Xsx2WACnxTx+8yp/++D73vmSPrvWUAJOR7gs5JhpgGRMaWkaFL7yrhYcXcJwqjS4zGcXiFPZexTsP38jb+18mBqGJSl4e0cTMwVBovWN7exvNGcW8NIqbDqJstDdVvFifgooF4G5SYxHT8C+YYqCnKu+Uyba2gGRm0SHBM6B0WN/MkNSSJwUpmaCFtQiaEyE4fPQ4VcZiprNjUUSFWDI5J7IWWi8kNSBBq877kCwRTLVxN+Vk/VU+gFNcdiSv5l7fQxcj+zhimNE5B3iaANvdhv3NSVIyzYGTgGbIlswV7JoohpRKnqKvTNzb4fz2DkfrFYvLh4Tq+p5RrkWo86nXP3l8zIqbApSpDHrdZwrT4bMZhRgiTfR0Gsws1Qnro30+9r738tQNN7BYLHj0Y1sUEiUrYRg4ePISJqoUefD++zlYHLP34BM8dfUis7bDtTPmsTHk2QeiKIuDI5565ilmMaBp5NGHHyEvF1x+/AGevrzPeHBA349cvPEMB09dxe9sI/2a3glPPPEonYLOI4vlGkP8PE1siSHQOuFsbFinxGEVeIghGA1MhFGsKf001XBDn8oDZ+YzlusVH/nwR+iLcOX4mKPDQ3Yfv8jlK1cIsUOHgRAcogNH+wt2b9jjyUefZOiV5eESotE2f+md72a1WnLl8Ss8/tTDXLnpNsajfa7GOWOf8K1j5h0HiyPWl485OrjCeqkMlw+tqrq9zX0f/jCvffPIk+Wt7OdEcYaqB8mU1sABXMZ1HY+lAb31DJfdAvfpt/P2F38VGWE+7/i5S4/gbtniUn8Au8pFSZQdX4OiFkFIusZf6NDS8EwZKHrA133HNzP2VjlyLlTqV1VLU89N7mP8vb/9HvafOiSidN7RhEAoiXURpK7Fg6ysl2u22mDXPWVoAkd9z8c+9Fu0jSHo0QfGMbHfzmFc0YYWDQ5yzyMfn3H5ylWkNrY/8NFPcLTV0YSG1XrElYLDaGHee9Z9QsWCy7Qa6BBWDp7cXxI++HFiG82kWpUsQucCPicOSqpKb46jvsdtt+xo4OBwBfMWn5TGwRisCuvFWcIz1uqso/Y4XUvzvJaiS52bQikeTaeeFyIuOMp6MgWWjeqaSyPZmxhLedYRc3pPONlPQtvggkNjQ5MzwQV8tqp5EGE5DkbtLD3q7GzLeaRf9xQf6Xwgj5n1qie0HQ5PclT1Odtn+mxqjUUUVxLeFXKp0tmaSeoIIVjxXc27yVeKYSoZ74RGPEkHMwouisQGlwcaAqucaQQ0GKW3qOCrCh1gAJqza+sdFHEVNrJrav2vdZ3X38c0MDRzovOsDw5RgXlj81zp0RChV8Yhs3LgR0GcwzdCrEpqOdu5Jwp9LozDaGITIpUhYT1HIlC8EJ3Dqavm5EqRyoJxipdAGpWSzVw2NDOii+RxZTt7SozOEVURTbUZf0XRyH9c3gjpHCcS4XU+iDFkPvvsgs+5+65rkqDTQfFpX80XPFEC8J5uyCyz2gdKevLBRJgsYn7j6jE//p/u5+u/4mWEXDaJ0lQ9U1VKUrSWy3wFUTdvUymdIoo4E1IiKzOv6CyiKZ1U06mUNqdYiK/cueMJKBoircC47Inz02JPz+1QHOOYePKZNT/8yJWakdeiSHA1vndslPxK+dDXv+HO75rN6t2fRSYynpuosM/zeMEFHnLOeHVI2/AHPvuWH/vLP/uxv2lVJWq8dGpRTX0UCX78XQ9z9x2vZlJgHIE4FtrWNlH3PC2l0XminAR0JSnLgzV/94FpQohxM1HbbERsdYxTIpWNt+odf//Nd/FH/9CrueASvQ80TpHaY1Iw6cghCW2QKhqjNCK0HXz/n3kd5X//DX74wUtm7DbroJ84rA6GxL/4Dx/j77/yzZArD/iFJvxi32GVYNbEk02xaXnfq7Z4/S8fg9uD1hltUcWUs+KMv3LbV/EL9/8G6oQ9iazzIetjz7nzHu/WjKkjukwSqXYD5kDuoVIlIBVFJuUtZ9WiTK4qVlYhcgEkn1SWXEmgph7knPGHRaSqGclGyY5iHh25UH0rjPYkzpOdkJ0gah4hRgMplEp/S6o0VICoFFTs8ZwSOWf6lEkp0TgzAnUK6Iiqp2TFT0psKjQh0HhvVbIJuW06yurgujtxfX9RDTLEqISbtSgwocnn5tvcc+PNPL044hPHKxQL+pyW2hMz0X5OjxN02qM0MdDGquj4SThnSkXpTtF4xJn/1VZs6KJn0JHL+we879d/nSZ6luOIF/NXmolDxPPk6oiGQJ8K7/3QfTQfvY9z3S5XlwvaEPAx0NTNu4ixWNfLnnUe2Go6Uil85EMf4umuoZ23rBZrnt7aZl16JHYMKzOU7hEShePVms976VnedveM//sP3wde6KIy95HdGAkxsO1DVd9y+KYheMEHU1n0WenE0xuvk9Mhg7iI1v3mXb/4SyxzYmd7m1XfszObc7xamEEkmWEY6YJjlXq2Y2R/nXj0o5/g6atHMGbSuOI9v/QLrBdrznjP0ZjYbj9OP2ZrfBelLUrbCKviuNh8hKPVwCMf/DAfe/ppfDsj5ZH3/8aH+cJLt/OtB28D9oAAwyH4+alDsB7k6k7oKloZBJOvnJaKhlbeklTvjVKuRWwnoOnU+tkctD6yqa4XhZj422f+LY28B7xja3uXNgRaNTqRw1D/nAd0vWZ0nhxq72fwMCiPPn3JaEnFFN/aGCuNSfCl0DS2FiUbwPHQkxfNqwm4/4kneUCtv2M9jDTO0URPLoXorbqomhFVdpvWqmEhsB5HHioFXTqkFJqKHU7CUc47dMwMUjhcLLngIt/xJXfy7+9b8YsfewqdBXaCN1+yrKQ01sqypx9GtB+turQBQE6DGe5kzvmCiidKYQjO7l8u7N1wDu89Vy/vo6slvoIYYMG1MPUuTa9/ItxyMk7OoOhMIEUEXOVa+Wn/LlptazxBMAppsXlSNjSvGWVMVg1XrIKj07sIgkOLUe6K1ntOZYNVOnbGmeiBBAPptZDFbZQpVXUDIpVq3O2FqhRnnxetFOwKlJpKrn1P5yy5VecIWMXM+qvMd8nwS7HkShWK9el5Cuu+Jy+WUKovVEroWHA+IeooSczEVKkaAw4XI847XDJhEKdGizI7G7/53LL5fEa2C97sWQpWhXSuIEyS50apFgrinXkIasKVkYHKMChVxMULQRy9nzNEz1985MaaKHnb16Y+FenAH/B9r7+B1bpnq2uft76a/0/G0GdGcdy4N4PH9zfKdVTBKELYgF3//Tvu59PvvZGXvOQMzZBZJ2UrCKMzqn97KtZdF6HD7EGa6BkLqKgVBqihWzBz3nKw5Op+9bvz1bNuU7Wx6viL7zqDbwJjKTTe4bvWANnnIQSMlTHlZ4F/846HalAkNbSXakwubCwmpEBohq99000//Nx/ut/9eMGTJV83xfkwctftu/zxF9/wE9/1sadeZeVLV+vm9eJSA39VfuiDT/LfLF9G3Grx3nqffHUkH8vzp78fHWb94WsjPMovfeQKHC7ZkGs3AWP9r3WM1sntefsNu/zz//p13HHXLpozvQu0xTieEsCnbGptAKJosirVMCpNhK2Zp29m/I2v/zTu+99+kQ+tsL4nqNxVoCj/+mOX+G8fO+LOG+e48Pwqifx2wzs2vVMZpc+C4nnVjdt85dljfmI/QR5tU42N8bTHBPF2/s2NX8437v+IqY8+1SP52CobEu37xw5NvVWQNkU8rfQ32VQtMiYnri7hi0NdxqkjTYe86KbZW2rAZwdyMc0NDFDyKpseKVOmAtAqruCJNQg3k8Jc6Q0OyCQthsLWviAtyiSuoFgPE0UJCKuaoHnnmXWBjOLUMWqpB5wdhM45QxZDxGtCxNTemuiN8vWsPoLTw+GdMFYREVc/6xSkQ2a7ablw5ixLATSTsxpFxHnW3l3XWH76vezfzjvaGGjb8qzf2ShGK6k/nw7kog/EECzUauaIwtMHhzjnWGG9aEECTuxQP87Jmr8pPHj5CjEIT/glY8mGolaqyWYDR0njiHORJgZwwpPLJX3KuH6kK4VlOmJMI2u3QIsjl5EhU1WjCn/ni2/gFeeXvOuhF/Pv3/sgJXRshUhQx+wUBcoD3lkztGgNGr27LlA4dX8EVAu5CA8+dZHjfqBrWsY8stXOWfULXFXlkmJKgDqmSgly7O8fsBpGQteSxfFbjz6NK4UrTWOVzWXtZQqBoIpToYumDrnvhNU48uSi58pqYOaE3nnuv/oMg7wI6CDVCrrbrUjnlAhNQiATJTlbYhSjJUU51f3K2b+poJnWxGpSSprsFaZcqSQI3UkFrmRw0a6ZB4rS+mToOEobhCY0tE7IoyVxQWoSkCC2ti/42JLXRm3LseHy4pjWCZ2PoIWUC40LhOBIw4hTiCIcjGtGBN/NcEE4PLhC41vaWUsTTf1QVeizQu7xIVrfC9bngxPKmBkxYCBoNtln8XgFF2x+x2ICRE5H2nbOm+6a8YdeuuTu3chHnpiz6FcMxWhUXQwUEVSUkUIojixtVWub1p77JPtAxkyGEyLeEuhk1/nCDReYdS2aM1dXS/BakwlITq2yMHkAfpK1fW1iBrHraJpI9OZX1fhAKdbDQ+01DcHhiuKbQCyOYcw471F1BtaoMmghUzZ5mL29ktUjWa7pX8plSgJqFd2B+EjwUqEeo2OnSShI63mRC5SMd9HkwZ0lF4JUDDTZ8Y5R7yZArVS5BF/BuKoPZRU0Z+dTxuJFnfbV0KJF6YfEenFsR2Fo0fXIuE7EThlH6NdKnxOt85Z0BVPDC9X3KRcDwE5MlNRSSOdqAhUqM84ocd6fADSTB5RdSzNRTw5UhCYI3tvPTpSSdUP3S0Eoa8VF4X975gbwuyeJhKv3qDhg5C/cBjdsz5mLVYhHHM9f7eO/bARvVcmbt6J9lzHVfmI92Z8AEB5dD3zDP/plfuLb3sqLX7TDdsNJrBp8BUqBlOkc4D3NNf1ZRmNSVatqamGWIZ+b82MffdqSNJn22FpZUrh73vDKe87ggvW4goXRz0e2NIozO/ACh/3ID33gCaYq9KZYoGrXrMZUiPCNd5x55z33nHtOP9v/u+MFT9s3Wu9FWPeZr3vrnd8FfMASjenwq6ikwNQU9uuHa37tQ1dIpZCGxMyxSShCLXOPzwaqP/VjzLgg5KW5p6sqP/fBp7nN+1oWrV9Da6I3GZY549593Z3n+N6/8CbO3X7GNlxRYkr0TsxOqWATPxdWBRov5ODJIrTBcVw9vZqh56V37PC1n357zc7dCX1JLdC4nDI//HMPExvHKO4UveeFG0k8UUzJjFyY6cBWcMSm5btevwfLRy0QQqxUL0aTIq34P7e+iI+3L2XmhZSsT2ZcHZqrewzkfr2RvJ6yGFOmM81/hQ1FRCjk6RBNGcpI0ISOeUPpgUJRd0oet0q7FmsG12o2WwS0FOPWYueCVjqKBOOH5xpImFys1MqXnurhsdK1FztYSkqmkufM+BWnNG1D0wS6GGi6liZEXAxE5xHx5vvhLfgAwIv1103VtE+aoHgsGXFEJwRRvIgh6GIUlSkK8d4zm7V0sw7XWPLifLTvmJVrRR2uZ5iXSmfyBB8MkduME15qmERRgCmQkzziKLQh0ojjrPPsxdZ8r3wgCEQpOMkkhV4ndkLGi/WEFTzrNDAWZZlGlsPIcd9znBKLfmSdCiscIXpiysg4ktW81GJROh9YjoleHMthRMeRMcNhGlmte9724hmvPrfAa+Fvfk7DHbefYy+0dMEh0dP3iSxC1rIREiiTSIvIyZUqz96i89iTshKk8Nj+Pk/uH/D44VWePlzw5OFV9pdrLh4dcGV5zKXjJRePjzgYMgdjIonyzHrFqliVUoeBq4sjshYGcaScWWVbIyEXcjGJ1lQKrmRWWvBeuNqvycsFw5jxWXDeI9lv9jVkrMHQVEGqleFJwXOac6E7qQBNfHXfVlT99Ly0QGHq6dz0fk5JVKkbbfVFs2DF198V1rkwFEGCw6syL0JDwIvQIkTv8DEafBgbi3M2njmw086ITtiezTg7m7HXdpybb7Mza5hHz1bTsNNE9tpI9A7JSl6vaH2gE88NO3Nums+5Y3ubW+czbpp33La9zS27u9y2tc0d23Nu3dlmt22IWIUgI+z6wLmmtdePnl0f2A2OndjgRDjbeM76ltvONPz9L+jIRXjbLQOf85KzdLG1XhO1yngXY6WxFRyFLrhK1Zkql9ManYCNCSya7AMmcWhLcM7u7HDTjefZ3t7G7kRVqkRone0fU3/lyfq9Hhipe0MjhCYQa++vUKlGVClqJzgXcC4Q2samTgj46PExkJ2iKgw5sc6F5Ix6nXOuAgpmHWH7QMHVhNt8kUpNBHQj3CNixqebHUwtqCuUGtRONuYF76PNyTr3C5iKZ7FrX4qaBxGTpQUUmSpVNYkSRy52rZxKZSPUClWpMa1mhtURhYyEgKSBPNj1HAej/w/FSH1JoQRH8JGAt3NvU8XTqhwZahXNAntxljiJd+BMaMaYE+CK9TtlZAMiKpYcmXS624BO+ICXQBFnHoAh87Gx419evdnO71KAwQCRupxxPd/x2rMETRBaxlRoX/Do9HceLgTykLnjhtlJBV20sgGo368yLJLykVXiD/+DX+Cnf/lJDo5H4jBY9bEY2aiR2prg/SlvNVgnZSgwiiLB451JqA9j4oMfvcr7j3o2yK1wsj86x9e86By7lc4WvDOhIS0bO7vncgRRGAsF5Rfff4kPHCyxveZUkuaj7de5nhfe3/dNb73j/+qvx21e4PHCT0enJn/aBrrW81n3nv3Ea/fmj5xUlOrkA8s+c72oBX7wXQ8Qg5XO7bWEIdXbEIPJCz/HY5iobNWIc0zw6BNXeHxCqWslwQ77ulFUf6jPPDvn7/+J13HLXmQn1qNKHK4NtB6GbE18xSt9KkalGkYCELJJVO5M37FrcCnxJ774xdA0J3NxCkBEwQe++/1PcHTYM3NYJeAFHsbOyZXC5hG1xuohK1u7O/ydWxWGffs+2Z1sBjKHdoc/dv4rabodBm+UhF5bGk2IjORsmKSqSXIjUMSCPq8V1UiGEBqvPVvio4lUlFSUXAZKHhmHkZKVUjK5WD+Pd5nozdQvIZskpygklLE6ZUsppFqZERfMEb2M9fAFxMxqDWWxdtZNEVKdER5SoaRC5ESeFy2mIK9GfcNVhM+OS0t7nCN4T66HdpFYbVUmms31iZOFB433zEJD6x1diETnaZwwc8KUtCzTwNXLV1gcHlGOe8Z1TxrXp6SCp/eBk2CMzeOpBizeTZ9lCtR08/d2fdyp1/IMdVvwzjHbnrEVPGcbz24T2XaOHe/Y8S3bITKrCHHrAk1oEDzROzonnJvN2YuB7diw00b2Zh07TWA7eubesReC0Z/mc9QFVmMPmGRxEoyMo5kogSxK4z1nZy03ziLf9saZ9cmJ8opzS77jrRdQ7Wnblp3g2AoNZkAsVuVzATRV2iGoOMaSK2WFU9/fMYwWvHZNS4yRW86e4Y69s9xz/hy37u5yz9nzvPjCBV5y9hwvP3+OV+zt8KK9HV55ZpcXzefc0s3YaxqapgEtzLuOs+2M7QDz0LHVeLbblnnwbMfArjhm3jNvWvacY88FuiYSujnZK6kuys4d17lbKXCjGtpT5zqTpLxW0GPTk5WhTH5xGajorPb2fMlYcJUr5D7W/a2+tmCPlX7Kiu01xCo3FI+ESGSE0DCGpjIBqsFssEqlg/p5kslqD9UkF/BYgN0gNECLWqU4F2INxG12mnlzcUBjyfXuzi7n51vcECO3NC03Nx03Nw13zFpuajsudC17PjBTe63WewP8RCiorT0VdiTSeQvGZ17Y6SIOwQf49jfP2WoHzrTKMMKf/HTYnjVsN9VM15sUtfVqBnCBcWIfXFNRuj6Z8aB+c5QZtdDWY4jejKBFIDgaB02ItDFsFNYI8ZQozOl5TF3nE5gVaJoG5y2AVjep6QnFOVOvq5Wlqc9GpO6tWnDOqh19SiQd7RuUmpSI/S4XcDoBW2riDPW11AlZbU4GZz1SqVo+WN/VlCzWcoEmtBjCHyqrpJSEUwPAwrQ/YD0mRu2uPZhQ2QInV0RK2twf83xKRu123gQpUoKiHB/v29zKFoRS1fpSn1mjNVSy7yvRIb4D9ZseQvPxKxaIVxGA2rFb77wp6cWaNOYaUZ/cMUtKC2rnoFhV1vmIOAMfKIWCrXFXRhYS+JInb65zKdhapVYSBChrvvvlkd12iyYkq7YwmiHr/xcMzYXPfs0tdoSFwEaQqhR7LI0nVfFU+NVl4qu/+9f5P/7tx7i8LvRZqr+8q1tXZsiF4K33rAtmImv9WpUVUgpjP9JuNfyf//YjgFb68gb9rYBT4cvecif9qcyjqFrcwPXr8lM/pFazi/f84M8/ZB+snOgPTPutea848MIrd7qH3vLqGz7xe0B/7JrxgjOxPMIiC1tVQ3FvO/A1r7vth37zHffdS/AvsYpMpWhMPUs48I5//vAVvuPRQ267Y5dxzMRYezNqI7zL8px/w6a6q4fOeqV8UT58NGDJUWJjygA1AGAT8H/b21/MjTfvkLx9zCFhaN9iTQmBpg2UIZODp60NgeustKpIVgZRGu9YJ3PJjvOGnSz8qTv3+M5PPHMKka9obkrcd5R5331X+dw33vx7QntzalMQXxsdXaDJIxIahuL5c296CX/1B34dbnid9S0RLQCykBW6z+Bdt72d13z4HfSLfc7MZ6geM6RCM5ujZUAYa3Jh98GSaHNi0pLI6hCSmdMCDjOMtYpPNnqOU4oa51udoXEeR9OEil4noLFDM2utJpmlX6reWE7sEBJnTbxF7GA1upVx25MWUkk4Z4EAvuDUDr+SE6itmTGXekAXQ2Il4PWEaoSPqDMqnTpDBD3gvWG/19Jg4HqanBOh9Y6ijtYblz6EYFUqZ+Wzg+MlTx0ecDysjUvgOoqL5GE49Xq/Hc2vMORCPyZyKXUBXE/NqeaRm2DL1rYh5fb/HXVsu0DnFB9adMxkr5uWwOUIo1qFz0tBx8zMBzrvONs0jCEw1N4TEUxlaKKciJLGzOgcxyXXvgaPd8HMCL1jTJlZDJjRuiMn5fe/Zo9b5skqYF44ypFvfMXAQwe38x8/1tMmQRrBqaPXgTHljYdJKhUJ13xSIbl+qM2/rmnoxpG9Wct53+AcRHV0tUEbwXysVMmlMPORPmUeE8fF5YqBAkWZi2fHe1wplCA0ooQQcTlbEFsyiskyN0UYfOEGiTwhgvaZuNUSiyLNjLfvPMo7wm6lS2c2FDpb7TVp4oQlkAvEAtWXZSNpHyeuf90gJgDhtKoonOypYGtw8qGbKvl4CImzfjD5/iHh08iaju2iVkGVlnGq8FU1yrTZLybaiiPGSBMjjfM0DjKCuoAl/naNshpCL9mEY8b1QDebsxsCO86xGwNBHUUzk9VaViVjr3OcR7w3OWfnhCzK3LvN1ymY1LRPUiXvhf/603d40x37RkFH2OkKb5gnPvdFW/yH+/ZJ2RKrpOYfFjThgmOVpu84ra9pzTpOOETZ8s7gGBRO+piEfrni2HvGZPNkVDPd9uIqW976crw+qxvy1HvUETzOiyHfpVhl3AfUWYWnUEAzhUjjnFWSEmaxINb7lwukYUSr87oTm0+Tt5Jotq+rmVTYvL/UxxTZyGV7CZRisgzq/CaRCSJV8EdqMUmZeeshLMWumREPqrCQWEyi1QBXwVRKjbuPIAbgISfKpnVtZDIhNjDU11qvWSwOIIgZfxcI0XrD0qgmr18rUqjiG0/jghmeT8GxFnJNMKO3ypo46n2ztbrxynKCVxOpSGpBtmEedi1Uk/XBxmBsBZ0qlAOuFARlnRP/ev9GWO2CXwOWvCGVKqsKO/CHX7ZDGjOxaWAcWUrD3P3eT5aSFmbzyD0v2uEP3LLHDz94uVbK6iZXeHYchvmf/fVfeIB/+huP8Jff9hK++e13sL3TcrhO7M4jDZDXI3QBp9VINhdrR68MpcE7fvAnH+SfP3S5UvA4AccBvOe1s8BbXnWe5D0tNSaJwfRtnwcanmZj0zz22ILveehq/YynzvOp8rYBzcrH/vhrb/7n7W73nH6u/5LxgidLAN3Mgo6Y4cAF/ujn3/U9f+OXHvhz1ggGm/6eyddIaxA7FH7kXY/yZ7/hXhr0ZKPBMtrno8wIkFIhVH6viHDfkNnIhV8TINQPlzNfe+d5vvEL74SSWKvHq9KlkV4iYdbhHazWiTaYAoyqsjromZ+pk6gJtqCAdhyQWQtj4cxO5LZb9uD+ZzCKiq9orFKJzPzke5/kTa+/idnzrFP/yYZXUxOaxlCE1guL2uTpt3b50Zef4asfuWwBlW5BmFkfU46gC/7Xva/jf77x/QyLjPZHDCWhNIjvUcwozymIFJOgVTHKXO0TcSgU2ewbUnsqRG0DymrBexAlU8zEFgtIJTQbE1YLCFw1sK1USO8rauhxPuKDx4wGC6mYap6v1aKi2f6fM0UczodqyC3kXBjHwQ5oI6mQUZO+xWTLs/O1cRlK7XsZEkbZEMUFoW3Na2n1LEGHa9FkqcnV1KvkNNOJEGsPCDiOjg+5L40MebAqgs8kb0moSa5cr4h37Xv248B6HBiznPAhN7+3f6dUDCw59bcxxtqHJkTJdD7QOW99PzGQtLAENCczjBwza7X+BA0Rp8pWaGmwit66WODq1JvEuvc4Z79r2siwHshT4O4dkYzPMKgwaxtD/7IJEezsRr7lMyxR8l2HKyM+Z0bv+O/f0rPn5vzsAwOhZEYCYyrkPFgAB4ypkIrWRu9TycOp++RjQ/TBPn9s6ELDTDw+OtoCW9WPy6nVrlwONFlxTivNw5kEdoE8iwTnmDWhYlEFX4StUhBvlaem8Tg8QRPeR7pWGZcjroyMkpiLBZQP/voxf+aOv8ufDx3r7Ii5EqBEK2Aq4KxSkkthOcLh4BlLIqmnjJmbzwS2XTIqkiqpgMPX4Mwk+JNSq752RQ7XVoHwLtMPwjqDeIdoISCkAk8sFqzGgo8O75RUxPoENDPzZtA9zS9V87yK0TOKGU9rLohkxlTQ6AjiiYAPkTHpCekBrEqNh6GHrUjWwpit7zRXemqovjarUhjUxDSi85BHxpLRUnCxNeU7sXNllSG6QlDHOmfO73p+/4tbvuxlh7TBISUxjhHZCVze9/zVNzp+8+Kch6+sUYXoPEXM9Db5WjlIiVPZJteCFdPI6EYPts7H7Lh8+SrL5YqjxQLGgeg7ikIbTRzDauRuIxpwMk5XluojziEh2t6hdj19iPhKr8/UnkKULJ6cB0TjhpXpXcAXpYwWyLtJVU7r/VCzV8hqFSZywnqVahJWrPdTxBNjrAmHJR5FC0489tEyY6XXGWvI6IKGa5g9A+jULmKiQfX+STHxHS0DqhXUkrIBZqhhgsN6Vr0TUlIInrROrI8OWS4O8DEb40SVGB34hrxes1JbWwFTJYyzlhAiJrZsjJyilihlNYaLiKuy4JbMCbDpG6zVpkmNGhxFDbBLxfj/MXiiCiUl89jyRt9TbO1e5Ax/65lzVXTFQEpzvC11Kq35lVfNcdISZQQiUTIxSPWY4vf0yMURvLF0vvqNd/DDjx0Yg0hdVZM6DUaoAdSpbICYhw97/ty//wjf8+6H+KY33sXXvO02M69NMOsikhLFhRqPwKwC3E88seC+B6/yR37iQyeM2dAAxW5dMqD1m95wB/N52GBuY4FGbG6VDQfyuRsqhbEIP/zOh6AfTqiCFaib2mo2VYQuHn/V59z9w8Fj19E/T0H872K84MnSkJUGc5JPUtjzQjjj+cbb9975fY/sf6ZBIjVLn4QenFiVoWn40fc/xn/ztffSzDxJJw4y+DGTo3/utdiLIkFgSOTGk4QTdaEp058Oh1wDaOf4r95yF6sCXRtoVVmNynzWEvqEODu0mi6gBVbLgScu9dz36AFf8sZbrF8pOsjF5LC7thp1ZQbg5TdvseHJnm6qrsfXbzz0jB0kYzY1pBdwGPIAKSWcFtrYsMiReRiNMkLhc1//Er7yt36Onzj7FutXKr1tvgowB+n59ld+FV+Vl/TrTLdt/PexH6q6kieXEUHBQamL1P43yacatcAOBOP0Fwy1NLUsS9zVOcRDUDPdk9o465AqTW6vmZw1uNp0sJ6BjFpfXU3G1Jkfx4Tmabbq0VgyrniTKq+JbikWqKGWwAhGVZHNueNwatewqHlLOaFS3Fzl+3t8aGpiPyUvJ+i5DZurhnrXBuBaxzHz2FOBzjDSD+PJn4ogUlA/0eqm1ztRwDv9Hikl+jEZSpuvTwrqMPdeTgd0HqmHd8H7jtY52lrZj07os+Ak43xAyQTvyHkkqPUuDDnRNOC90Ko3ud/Kzw8uEMVV6wdlyBnvhdI09FefoZQ9pGmNjqlmatmOhdRGZjnzNa9ybNc+AC+JpEpX1RwXo+dPf9aaO7YjP/pbkauryjN3kS4YMpxVyVooqrWXyRsVL09VOkcbjUronCH4QRXnoFXBe6UpQnEFKULrAxIhxYhXZSGFptfqHSP40FjVCFMIQ8X840RpxA60QKQtI94FBkm02aob+IYQOugTuqX8wo9d4syswekBpOp9rAXvHIMWxnpiN8EU4I7GxAcODlgVZZ1Hmpz5jFtu4WYcjRdGKayzbqiJRYwClIC+FFIpXM6Fy8sFJl4tXD084OpiYb1Q6+r3FSvqnSB2LYLHl5FFqgItPlRhFJuXkyKlTPOvbfDeE5oI1WpAhcoQNDqe1vfPWhjSgJDRaKBDPw6MOqc4GEo+RfMqjEASocGBmGKegRQgpZgVRc50VbWuqPUtnNn2/LFXe77w3jWSHc5D6huaLnFwHDkbe/aj8Hl3bPPj68SVgwVt1xJQBlXGlMgp4UQqzDNVlU7/PK1jq6gzxbf1sYuXLxNFWCzMC0yC9Rx5cZtKUNLC+EkFHoTTSZlabmKFwgy4sKHbuWgVppxtnqYpBihGf7Rqj1ixMVnvKaFsto9p65gU37QCXieqeSf9PM47vDe1OQ9VCKdWjKAm7cJYbF+PzuNr4ulyqYwC+xOlfidKTeAEFVeTD/t8orJJzJhIfmqfNami/YAEC3KHowXr/ogQIOjACiEGNXZ/EkY1hVbbUzwhxqooZN8xiyOr0mMJU4uZ9zqxoBaqEa9zNaGxpCdjW1B9hglQqDEqYgWByzgwjj3BNyaH7oSUlbc+cQu4jmuEXiigplb6p27JvPbGXVzOaBSW68y8i1UJ7wUPT3/H0XoDtedR+JrPvZ0vePej/OzjVwworx5HeKNLbuJWoU70KTt2/Nr+ml/7qQ/x1975Mb7sljN80afdwBvvvcDL79ljrYWOgnNwuEp8+OP7/Jt3Pcz/8ZEn7dwUS6ituFB7uoPnpnnDH/3Kl7FaJmZzu5aNF9KQCE0wq4PneDjnGA/W/OD7n4AmWhI3zfdKNbbFX8AJf/SW3Z+55Y5tfCkU53nuP+HvfrzgszE6mHoSQu372fLCl3/eS3/g+77rPV9I0dcR6iSLwS7qmIzfmBO/tJ/4hQ9d5gteeYZu2yoUYypIDM/Pl3NCW6D3gRZDg186b/j4sprETlUxrVl0UWgcn/+aC3hvztqDCrOaQZcY8CUxilDWiQceO+Kf//T9/P0PXuRMdLzvJee4+6YZpU+41noqyBl1Ht9F4mLkaKwTMp+akFPznBN+5mDg+GrP/Kb5f+6bPS/D1XJOCCd3a8vDxtlKHVvB8X993dv5ie9/D9zyOpAI6yW083qyRrjt83lH/wn+sCi+NAxjNuSwFLIY9YGslNrhZhQ1rX3nnqS1+MZYpa/tgPFYI2TxDWnsDXV21bfENTQ+oGK0KecgjYOZ5ZZMFkcoSgnBkEKxgDwGx3FVKFKMP56LonlkVGFWUXUFXKlqVDnhq4JaUZDYkFMiJUcIVmVyPiA5UxiZxcBVF8lpxXYXubQPQiG4QNc2PBtBnmgxFg71aSTrDIdV6rXSAh1im3GeUOhTyVYp5kclSh+xahNwkjid7ouAMgwM2aR58b7SLE/Rf8CSYoM7N5+5BFcTsyqBK2Jnkor1ejgzAO6L0jnP3BWuqLLWSnaSYO8bTBVxu7rPd87jCPXaF5J3jKUQxNOMS9ZxRj+MrIKnz8VoLwqjd8xL4eyW8KUv6XGxkIqHDE2BsWTEBWaS6dcNX/OqkXtvjvyr93W86/GR3bbh8jigxRS0NGWrKJ585dM/kDXgfaT1jkVKDL6w9lYV6hDGKWEC+pSJwaqbI2K0QFHmzpFnHcPQ4z0MZLac9dg42PDi59XUNXnPmDO+9nG1wdm/NbPyjvNJKFrFMJx5lJnEvlSxE0A8riiOjC9wjDEvx1yq5H20Oa9WoumxilSY+vNyQXB03hHwrIoFvE0R1kUprrDIlhSR1idzezzF169N7AX7PmNWzjctfRU+QEBioAxrmqYh5SVb0dE1gdZ7Ou/xrjCq0RxdVX0stQemJHs776D0maYTYtOQRVmkzJaz73JcMqKFtVqfSarodOMCqzRaEiNWAV/hSEOi5II2njfe2vENLx/4tDtWBtb5SBkLsRWQwK7PFOc5U5Rv/YyRn/q40oTI/qJnZGAYTekQVUOtSSdr+NT6PL1mfXSV5tdv9o1h/9ionNi50noDinyt9JhnHKycnHrF64EZ+7dvG9rYWsVFoHFhoyqNeGZOyd6oikGUVFoiZqmgGdp5gw6J9Xppct8FKKMBUBjFJ4tVJylGiVacUeGcR0quOYYgrkGKnakNjnURghbwypgzUYSS1ptqfRfE+opqBcmU7gShGHXXGbMhV5n5XDmVMvVlY9TRKueAUnBSr82soRwd069Gnn78UY72j7j11kDJZs8wFmEeAwfrnqNcaEVYp2w2BO2MpusYiuLyYNeDQkrW7yxi96ugRF+lvjUgasIMaZ3xrfEY1EEoyuCMZRBKpuSRPNsi4Dk+vExaLDh7LpLxZFd4x9EtsD4DZay3un6nkk2FK674e2+4DScFgqkEzitxxjlnVGde+JGw704uaLD+5AnQGAu0bQCBEIV/+Edfy9v+l3dxdUw17hpPKMZTkq8V/JraeHOtBjnH8ZD5wUeu8IMPX4GfvA+C8LK25fbO0+fMb60zV9YDG+NZqYfEJuGwyixO+OuffTc37DXP+j6hiil9KmDyqf1lIxGTbE2oQkmZNGR+6aP7vPdwXSXV5aQ/aeOdOu0J8pGv+tx7vncuwogQp5j598h4weeiiLBaJ2bVMKkfCu2s5e33nnnvi3dnz9y/HOwix1jLcs520Imb7oQfedcDfPHr32jqd30i1v6exZDZaj4VU+K3H0OysmasFa2cCndvN3z8eMBqpxO3ywI8vPKKrY6deUCcmZJ1eWQItjGXITHGwAMfvcr/8VP384/ve7IanSn7Y+H7fuI+/vofeRVp1rBe9IRZQxMcfp2gC6xFeM9HnqrvJdROvo2oxGQs96HHjvmC3wPJ0u848gpcx5kt+BcvafiWi1ehbWC+C8NwshGh/Nn+Zj7/INPEkeA7GhzZFXztH0iiqAacJKNYaLEgXUCK1U82NLpSq3a150LTaAaEJZN9qLzuQgimCKRqCndgZn4TnDlkk+wOtVE3uGhStzUnmPrRBQv8NRsa6zAqjoRoziSayGmww16McqM+kgAtptLXKlV+XPDOUCsfAt57Gm9CD85bs/u1icv1iZMJQgzZeOepSnoW1Y0b/QnyPA2DKF1RVJwdEsip553+b33+VDEGTlzmTidYCmmwptnN5/WEnHHFehCGUujVguhAgSwbfJxaHfPOGR1TgapAN1RKVxRrvvaY8p8ZTdtBXXLBecEVM8Jtq5HeUOB4GFjlgkblLIEl8JWvaSk7LUFB0zHiBsYAZQ2NJDR6Qkis1fHKCyN/8W0jv++pHb7nwz3vfCDhh4btWWdnbD/SFFidSmCn++WcoiWTkh2MhnZnHJ4KWBvNToTzrdC1ni7AmVboOmUMDSvOEmKgdYUzAXYrAr0YHYvsWPXC0BeO1nBwLCxWylqVWDkfKRVyTnQ+cjCOQO37UocOViVZ+5GtxnPD3cESvGC9KE2x4GBvVVhc2WYsdm+iKC8633IuWrPzWssm+BYcqVampl69vnjO9A2X0ozFOtGRuXG9zdWDYz7xWxevnWsU2ytSZkiFMVod2ZMpTmkaz61ndnjZzXvcdabjlm3P+bmw0zrmQdhtBO/LxvJp2SuL5FiOSt8rV9aBi8vC04sRNwi+iYxZmXlrnx+SshIzdu6BlBNZCjkXvDiiKKkU1lroa2XCO6FPBVcSOou85vaOP/hS+Ky7VxRR+pUjuoLrAjKuURXbG6gy/+dv5UZ5mi9/9Vn+7jvvp/RmV+CCp6yW9dIopxPxa9fqNbOOExXDk0dtZBCrdPpq8B0EilRhhpymlOi6uXwSCDVNxHuh8VJtxTzBN/V+U/tmCpGJTme1HnUerRYLRQt5LKiKUaUlIAyV5lbQnEh5rLQ8QWrlwlnzj7WmOhP7mOhoYyl1Ryr1lDHq9FjMS8pXyq6fLmVNmnQChKRqtEgxDy4Ro1hrNnpcNVyvdV5ETu2TqrafOkdeHLG8+BT9uLY+lmgy6M6bwuu6z6x1EqdwqFN8sFipqIkWFcwcd7KxNP8nS/jFmSy8h/oZjfkgVbBCxaivRQwgKhmyes7lRB9a8liIXlkLSCos2OZPXbpQY7SmUkj8ppLOuOLfv27nRNigDlNdrAAqL/zQlPHBzmuJltBFAFVStp7HYcw00ePHkZtv3+Ovf/7L+Ev/6aO2XkK0i+UFhgxttGuQFU4byRblWf2YIjAUPpZ6PraqSdakGjoB707sdXwFHDFw/p7tjm/80hc959cnRm9iSwLLDPNglSucKckW7/nRdz7Ixu4h15ir5Pp9S43pHfdutY994WvOfWhdlFYyg/M8O9V74cbvhflI408WS+stgbjhQsc3fNpNP/C3fvnBL7TNQ6eYuAa49UQp8H0PXOKvX1xwx4UZfhY4TjDTka0m/jbv+KkbwZm5ncsFgkOKcPtOB08fn9DxJjSh2HNubRzdvCGIEkUZY6RJI4MaSvnX/s9f4R9+/JLBrgIbVGIo/LPffIJv+ep7OdM2zLdayJmxeGIXODrqefeHr/JPHrzMRrpZalCqcMITdRxeWT7n1+ZTMZbaMk+JUUb+4Oe+mW/5zn8Hd38+G0M7xJJpL+B3+bP3D/xYd0wShw8gaay9F7kqC5knkdGohOKUIBVVsxQFqjlgEKnUCyjZjN40FYgWVIt42hArta9QcrYkjNqwj0lnZjXDQSdCjK46bYAd91VS3Nw7DN0uhVIcA6UG75mcIY1mnBuCZ6xBiRNXC5dqB7uqVRtrY/RYaXR2/x2tN9Tw2vHJEicxtLzK+IL1dnnBxBzG04379fUm/smGhwzXJmKnUWUB58hqdDnvMW+UzevVipVvKpVkep1clZeMzjiUwiInBnUmGY6QZHonJWWT8kCEkjNZgilkqX1HLRkvniiCx5r7vWitWClSUV83yeqWzFiU9ZhY5Uxw5jPy2nMdb70jMX/Tn0RveR3dj30b6eiq5ZAuMARTYHRrE6AoHi5EeMNtx7zlzsBDh2f5uYc873si89Rh4allYJl6ZpiHSuqrM1bXMguBtvHEGLhl7rkwj9y+7bl9N3DrVuG27cJN85GtmWMWMs5nGh+Rep9XSVH1bMWe9SQyUhF7Y+4WEpkx2eHtvWeRHQ9djTzyjOOJS3C8r+xutTxxZWm4jFP6nFkKFG89RzIG2jtb3vItd/CbqzfBmFg4ZcBMPuc+8MY8SeYXpMBWF635HRPLKWIS1KmUGoxCCELO0Koyy3BPUHoVyImzbWLxkV/kr33HxU1ytAn+NbHbdjhfaFvh5lnkNXec5c3nlVddGJjPZ3SdvUnOI7OQGUdHGxSRQi4BcQWv1iO17gsxKGNxZAcxZNrR83S/zUPHezx95Hh0IVxdKU8fK1cXicNVYjEW+jEzmjkgghCzWGLhHV1wzLc75q3nngstn3Oz5zNvzdy4m9mKiXVyKFjPqRd0sYKtBlFTBNWgsH0n3dd+J+G9/4JvuvKj/OiHzvLRh5+qAXo6tQwnaOH6hOna9evE9oNnD79Zzt6HmjAZ8OPrPpM3e8H1VNuTfSE6IfpYldag87beqHTnMoF+mlGZiMFW0fEOcEpOmVQyuSjJCzOsIp7LZEBrwE8pJqTSVvU2UTVxE7FGehFQF3DqCGp9TRMA7kSQbD5L4gUXpRaGbM4XcbUq7BBMwVadnFSyqAbnYqCcq7UdVw8MxVT+igiBwqAjTQj0/ch4sKgeS4AIwRdi29GnwmJUhlITbxQfhLad2X2p1EuKbipSGa0+oAaiWpXJAtrgrCLsncPhSZvk2YAZ86gyJcF18bSusB0ix2sl0yAl8Q0Xb4LS1SRpAoynI0D5opscX3b31ibePz0+2WMv2KhgByKMasCkQ4y2KL7GHo4hKyE2XAjwF7/6xXzs0oJ//JuPGRXPe6OftRH6kY0tjj8B/Kc+YNSEPzbxrauZaaXrm477KSqrir3uFGvmAl74+1/zKnab54fElsUAh7YoeG/iZA6OV4mLV3p+YBIb81IpC6erYDBZA33Dq276vp0zs/odglWWfg+NFzxZSqkQorOikWbjXq4TPYFv+IK7vudv/cpDfwYnr7Oehhr8nyYGA+ux8K/+00P89T/+agA6mYzsnvvhnKPPEMm4pMg8cOe5Odw/7a7+1Ge1QPzxPtsBMqnnYGasbQPqgyHzqVR39arwVNHYh/vC9/70g/zZL7+HYbel8UZ9WfTwi/cd8Ke++72GYAR3Aq+jJ8iFAM6x7jOLQdlqfq/sSp98zGRkCI5ZyRwW5aO//5W8/B0fhBtfA66qrk00x5L5uSPPD96/5qvuTuS9GRoCMvS44K2nR+yAzWTyaP0DI2ZA6ypaiZgiWl+RRikTfSOZqpHh3SAJH61vyLrB2Gx8uSJzGYd3dtiLZARreBc19b2Sk6VoAqMWmmIIoNQNqFS/hpwTaciUyvsuGGLpEdz0/Klw6ABqgzwO9dG8M4DgPC5Oy36i3tXE5LSIgg90wehUAakGtZnGhUqZG+prnKrcZiW5BNmfipCmDa+cev6EehTGseDEFJpOJ2qbAC6NdZ2cIK7jOKJdS1ZllbNx9anfuTZklypvO9H0Sik4b/LnqV7D9ZBYOyWKoCHU7qrCiWmjiQSIeJoQOesDW8HoeqWbMUdp1dEFz9e+Bpobb6J5/dezdFt0X/p3SD/zl8j7S9o2URKs+sJs2zx+8tJz0IzMNZJz4u6dxJ94rfLNrwZVz3oMHHILj+0r66SsC3gCjYfdqJzvRs7GxOg8nR9ppa/fM5IZzXMqQBlGFE/S6pLiHE002tGohVDMN0skbwRHnJhvUtd668vSREjCy8/3vP62FYry5H7D2x6/wE8/0PObT67QBKMTLqYRivUyLFhx9OCag/61fNtTXwbrYFVCh4kfBGeoqGBJ8QQKlVIleCeElRO6ElhA4arfl3OwXkCcQerxe0/y3155pwUi6bQ0dmF33vGKO2/gy168zVfcVbhwpqfVFa1T1NsdD4AUQQVy8bTRAulUYEhWmWmcod+zxuFxeKl9CCL4mLm1Kdy4O7DuTYJH1FFwRGfI/3IMHAyFRfYc9yZIomrreO4LOy3MG+HcbKSkjPODKeOpIyVHJ4I6M88mgXQRTYISIWTYuo3ZH/0H0NxO+Yxv4kUffgd/8NWBv/nYJWNnpHpNXD0XrkmUrqvGnTpHyyaCPalAT3/nJOCrnLdSl79Oqmqhdr6cfs1pjdv7xdDg/NTTojgXiQLiwmb/FcWScEyuOqtWVUH7XGOZPPEywerMlojXZEkTVn1j2iPyxmw8YQlO8J4QAkUL4oqZgzurbFm64Iw2lgs5BoK375wrvU79RG+jKp4WzDDXkhbA+pQ046jqe6WKR0Cl33FCwy2e3Hja+Zz59oy9vTltUMoqE3dm5mlXMusBRkx9NZdC5wKh6fCu9iSqWF+fFkvspAL6NTkCh2JeT14cWSKlgk5OtJqkmwrfJKfuBLyPlDHzuJ7l3LwjjYGfOjzDfatzJ4BmrpWP6d7Hge963TYpVdLAqWHy5iex3e+ZkS1WEFPWYJICHzI0dV2oKvQjl9XzD//Ya/D/JPGP7nuqxm51rbUVwAkextHiw2notEbq2VdqyWZiBU0Vp80SrcnSWMEP78E7/vvPuoevesONHPvA9nN9WUrdxlXwtaWiqbe5DcL3/4f7uZon0L8+edPUV5M/hZud/Mrv/9y7fmTdZ5pq92Ev/v8XeDj1AaoUcJUjXhdTbCood9+1N3zN7Xvv/pHH9l+30amfgq+pOa5e9H/2/sf5U4f3sheVOLOejH6daLvn/iua6XpAs/kofObLL8B7HmYjGy4niRKq3LfsWR4PzPYakjhiBjrPYZ/pnONPfuXL+X/e96QtAoctzFqWR5R/+CsP861f+WK2qtpZEzxbAR74+NM8kgy1siinBhxS+aHT5EyJdfQ0vxc3petGdi39uETDDjuinHnJi/h/fPBRvqOsTjID5+o5LKCJb7004zPnB9wRGrotAVFCbeLVkjaeSloyCWcyv8UakbU2yaqLdq0CuGpI6L2vfhmlUl3sfouXDZ3CfAUAFLLWPM7unWJGomHSSUjWHyXFDG1TGUnZ+qhG+7Qma40io5qMfDbX+Amt9KpG36BUamANXsACShmtR6MGLy54fDP5ol9Pt6mbdfVmapwFJN5ZwhQdzGJgFiKrTyraIFW29/qgiFPPmd4XSI71es3MdZxUk05XrGBScAQqz7mw7NeUrS0E4WhMpvBUMjkZ4jmWwpAKaCbGyF7TWN9aCAhC581AsVdlGEcaVyrK68maELUqk9EFSp0GShsd50NLcMpW26HJ+gveePucz3vJAnndtzL6czSsGV/2Nra67+LoJ/4C7D8BsTBrE37lGXwgxsSuOCQmVqPj/8Xen8fLdpV1/vh7TXvvqjrjnTPPc4AwhIQhzIPMIKiAgDIoIu08t43d/rTbVhuHVhQVGhGBr7ba2KAMLXODTCIChikkgYQkN7njGapq7zX9/njWrqp7E4RuILnQrrxuzj3nVtXZ01rreZ7P5/l8shdkLBtRDBrVirptOXlfJGdNSopMJxRPo2YKjJRnJ5dj17RUSqgdKoGuHCpL31BMlpQyVokkcojF9NfIGqwN1AUVCFmDBxMyymi0FW+38RioDXtWEk9b2uYJ5zvG3Qrvut7wnmsTn7ptypGQMEYSpsPKsGZvgVaBjkLyN+LzI1KQQ2ZrI5SAwc77tFQqj4uR9xSFM4FjS6BgGwlGrOVeVaSdTCX5ih6InHnqGo+5YJ1nXeI4d61l5MaoDF0OaOXozSRTBJ+C/BoFMUWqpKAgj66GrOR6azRtiKRKoaNGp0DqEm00GCf0qKUqlLJAJsaOVNaO5dqyVIliZlCRNkR0FtSq0rL+xJTQ2RJ1R4iOKkWRd3YRryxtAOthUCkyFuU7cpUxO+9B9cRfhtElUIG15xEufQLP3ng1f3n1Pj57435CV5KU2fSfU1xvjzKl2X3p+28kie2DOpnrxhgJnguyLLcpMTekXQx6ji+cJLQRHzSNJmmLtSLqYFURRsilx0dBSnnmodiWOEClTAiBoBJKa4wBmxJRC906xyx/EuQQSSkIiwDBeihUXqPmHnYmZim+JMTmAUPVl8WUIM9OGUnmkqSDlPgu9fRYJQIOSolcfK/smJRGK7BZzfoEldKIf58pK6vBZeh8i2ksa3tX2HnLEpUbMx1HhusjcvDkEGineYb8xZzQ1uBMg8pCGY8ITVzn4jOYMrU2gjZnYSS4DFHLPmeMJHgoyFHijhAzRpfCVkbQFT/mlo0RA1fT1mscOhr5uY2TCrugxGwqAdLny2SbP7yg4qSlgRjYHjc0kpieKGGJJMIQ0eInBqDF99BnZutWTOB9IjvDekroxvFfvv+e2Ff8I//1U/vntDtb9rlpJ4IHPQVP9Q1Mha7WI04zdlIpMM76ePpkA2b7aky84II9/MyzLsZrxdKdEN0bjShZW8M0ZBoLdB37g2XUev7wYzeWwlVfUOov7AKtVykeeNraRy89fWmrrowIWbWB6CzfeG7YVz/uHPjlXxjZSAlFxFI0TVaoyoghV5f4zqvOfiUxXc+MhtdDl3b+gOXMF8Ydf/62z+MGFVutLMb1neAj5BO41pdzARUzl1+6S1AhpShlKTnuXns/JD766YPCHw+ZaalYrtSGSif2nLrKi8/eVYLDXCqkpYpqFDdPO/7gDZ8jTD2Vha1Wmv6f+djzuXSpFtWMLNWvHuKUZkBN70R+xu4GdyeY9n6tI/sJy82I1HaQOryHH3zEg3j05BNSTTZaKliUYCwAecCv3eqoXSNSpqaS7Sgrsiou8LqisrU0lRtdHNMLPKOkj0k26bKQKYMR3gKqBAZSiRYqXYzzpEEV5ShBdkqzY9mYnbUi26nE7bwPIfp/zzkS+wbhNE/AfAqkECBF4sznIpbqai7HDwh2VWRzhfMuxy3HZm0jyNJMrr0szrMjEWQsFePeSksiZhRUCAqj9SI6xPx9FMpFWPRZOp7ac2zPgkGJotwM7ZpXmyHDQs+hGQ6gqhlUNcbqsh+Lt03IELQWnymtF3xxxK9Gqfl5aaUZWcOK0SzXNQOjsUiDem0cA2epXUWlTUH8Mm0MQs00IjE/1Joaxdqw4ml3D9jRJQwufxxeJ2y9hFIafc6lrH7PK8lnPRCVDNk2BKUJOTKx0HaGkAxOR+omkyvx26mSRqmEGSl8dMQkVpZOO6wFkyLBe3wngZAxBlREKyvN/ga6nNnqAtMOOi/9bxAkcUeeFWdF/UqlIEFVhpxlLbMqo0lEC5MoQvCDQWY4VNicxZVXWRoyu6rAI86d8tLHtvzRk1d58gUr7HCGOhl0p7BmqyDaA6gaeVZcI+IdOULyiE9Zue99X2qpeM8KPr3fEoVdQAnItJMqbVLsrRKHD0ZUnHLvC/fye8+8gHc8eycvfVDiovWWJZuJAY60ikZX2KggBZRSWJtwtUFpUbirtSYU5TOfpXqakoNkSKkT6fAQ8MEzyYqoK1wTsQZ0UownRlg1IQs9SkshJWRRwGsBrTwjmxlUicaAMomsIj7Dtldo5ahNAJ2YKEsbFbSJYQo0OZE6TUqerMGd/1Tq73klat+FUt6NQqFU930mp+5Y5XmXrcrUhFKxNXP0rp9vxyRB/dTtTV37ILYP7Fj4ChZVqLBQaY1WhpxTQXsW5/7xgi/Meil7oR2ljRB/jZWKvioFgoIEzde6/sjnx+usSLujdPks2SNyihBTYQJJwpLLp4QUiWV9N8aSEfW4PgnUer4XqJQIIZG1qDZaq2bPpxjXUvogy1VcCAx7JIuYyDEeW64q6nwxdqQkEu/K5KIKC82wpqocWGgnmY2Jp7MVKcI0phlzy6eMdQZjHUqJbLTcukROsf81pcibZz1DWUl/Z7+36YLUaYRmbkjim4UUAJQydFFz081HOHzDDXzu2uv45cMjCG7OiOn30xjkURl2fPcFK2itmcT5DhEX9pIZK+0EGLm0yVelp7PtEm0CbTW1U1TFfiV2kaY2DLQmBEU79jCq+NUfvA+vesrdJCarnCRXysDAzal3fXGxT4RmTJnU36TyPciaxzzp6LzwMpXiqn3L/OqLLmeglShC3knXUBdVPdPHQMOKvbXiz951IzeOOzmPEo8ILbocfF9Iifmz336/019dlZ87q9FGnwg2oMeMu/xwxOQ9zW9+imxHqbY0BB55z90fvc/O5Y/NHpJjNs40X6uV4k/e/0W2NjsGfcfC7Xozvv5DLAnk4EMCcmTHjoYXn7NjXi1dPIwi5f2mD36JzWlEW8XAwpaHLmVoIyMCL3japXK+riSF/eRpZfa+5iM3cmgq57lUa3ROrK9VfOdlp5QsXgvEW0CtOYyrYNBw6amrpBNIw/7LDa8d05QY1OCjYZINI5f4vQefD+1+SoQnC4+P9CaVrx+v8b+3KhIVRlsqI9VKrS1G1yJ6UFVYbansgMrVuKqmsjXOOqytcMZhXZ9cWbSpQZtSiVQiWWsNyiiRZo3Cp5+hiUrgZEOCpArdWCqnKkOKIiWeMIUeost/ghj1FIhIJpCZhE78RYoRZipmtRpRhJIkqXDPtS6VSlGmqqzFIA3UbpbslGAUmK+sUjmNMRFVxmawWaqoVikRilDHr8J6/nlZC3Iwm9CLv+P490SGdc3AOZrq+FbO8mx2kaqyrOxa5dS9O9i3awejpgYUMUVR3PHST6ZJ2BwlWLOG2miWqloSPiXePjlDjBGHZs1Z1pRm3TqWtaHKUCsYoKlIZbMypJToUmLsA1sh4JPQbIxVXH6a45wG4oOfi7dr1EiVtjKZ1BrYcT7Ns38P8/AfxQzWCRlqlakj1I0XNAmDyhlHwKkoldiQ8Nsdtco43RX0S5TIstVYY7FO5n/MiRzlT4wRlURwZslqtMk4o8hWY7TB6VIpTaVabxTaFgPUBF1QTKMgddloCRRUoo6ZzluS19issTqCFn78ZlLscFApWB9s85KrprzyCRVPuLTmpBXHF7+koQkSMGUgTqGdSFKtNOiqoEbImtVHcrFU8YtqKMCMs99TU3QEPwEzAGM5NR7grCXF659zMW/+jppnnRNYryLZSH/Z0SBJ4noF45ihjkyzJqUOHTT4ROdlX+qUpXIaZyNOyTw2SMU36gpvLB0GZxWNBkeg84qtTpKhwZBZszxI8cQqgyFjc6bWiRQtXbB0PhGyIkZDjqL4t1QJlXQ7KFJQNNlToXBOkbTGuwplA3b9NIZP/6+4x/8i1CPAwTiB8SRtMDvPx5/7ZJ536ZR7XniyHEyhq80SUkr/5zF9hTIHtSloSIzzXtjjhiosCl0KFVpR/Oj6RCFyR0nSbDXQomSpS/+aMX0HjZqZdvcKmBrpC4rkorSo5sTAIjJhCgqtI6gsFfpsRLjGF6EF54wgP2WtjWShKWtVKGpStJrFdqV4FrIULAxQuwptXEmoRElOJaFa53JtVZICUEbL/CzBbkoQfRBj9BBJKUriW651zhmfPU3TkLpEd3STza1NjLN4oN0OKOXoYmKzoFhyawVRN6b3yxPPIhE1olDCpdCktZakEo1SUuAVfyu55yI8VGTTS99OyFkAYjIOw8Gbb+Efr7+ZD24kPuHXpfChSvGrZ7ooD2HMx++9xNDKWj+wct9UZqGPV47vROlZmiwUE3KIWCK1RhgO2y1tFhGWYlvM1thTWY0bOAZdh3aa737wKXz8J67iUXuW6FHJmYQ4C4lE/2DAHJkDKQb3tclFkYe+X6ltefEFu3nDT92f0ciRW4+rzZ2CzuWyLncx4UKQWnXObB6c8Fvvu36e+JVCxOz8+/PSmot3DK996pUnfWi7VJK6mAWBO1Ey5jLuchpepSA6NZMdjNawpCBNAmpQM6wzT7/HSa/5yDs/dzHGnC882LIAJ7WA1gQ+uJF4x0du4TEPPp2YoOqVNr6BwwLRWvEVIaBrx3gaePIDz+RlnzvIzFupNN71geWfX3uQ/zDu8LYmKcWSFl48w4oBcO7JI5571i5edc2ts4qT7CZSdvnUuOW1b/483/fk81kaFH52m3jxk87nlR+9kS+M29nDOJNsLAH8k9Zq1vcMCDHPKiYn6hhWjmk3gWqATRFLi20GnLxzLy875ZO8+Nb1oojXo41Cv0LVPOYTUw48cp2sAkNVKmNZ4PNcpFuVFjNRE4tCksll4yg8davQyUhjsHQgSXIDJJVKAlZQjlyQppTIvfhEgckVsUiFy/PY90hFZVGpFdQj9/4fQutIZLSRD84pSnNuMdTtwcr+s7IBnWQhymgMRtCD4gMiaJjGLIgjzPuDCvo4G4oQpT/LaYcyeUY7VBSUZtbjdJzClS3P+ryKUb4uVqv17N8ra6isorJ9tXoxgZf37l5bYceOFdZWRmweGXM4BnGqz5pIJJBIaHRJhjLS42WsofMejJUEyWiMtqSc8TFgbMOKkeBK6ywIUhIalM1iUmlCVxqaFdu+ZewstYNB1tRO810XdehL7s7w7IeD6sA1bE82aOoVlEukboKxI9R9f4B40ZMwH3s9+ZNvoN06gO4CxoHOCoEgJHHyiBLaYGDpQpDgr5iYSsyYCwAoCaAyEhwJ2khBQhVRS6Kbkd64VLyZHJpsa6J15GTQeHJsMTFgkIqnyhlfknFnMlELHSerjKkV007TJPHTWTGBLkmFfb1RTGJg70rkxfdx3HKJotscw+gAqH1FPnTErNCViiIUSDKl60JNUTKXVUmeFMy8Whafq+SK/8SER3Wf5Edv+Qv2nXa0qGppApI4hijB+6qVZJCUqY0mexhqUU6LOhKToi5BZOezFEd0Jb2PVoNt0CmiQoeKHSlElFFirJwjVSVWEilCGxRVCbDjooUESB+LBq1EcTEpCT5TUmJiWoJSpzLZWJTuUChiCKRk8XVFM9xHfb9noy95MriRKMZikJOqyu+JaD9m5ZEvYv/Vb+QnrpzyrE8jgUjl5LXHWwDM5ud8LiotNLIvO3ImUaT8SSStiar3e8uk2WcdL/giqLYxkswbDVEplDFgRNY7pUAqBsk6MxMcyL1ogU6yRhZBGq21FBAypCC02qDEgDgn6XMyWkPpr+rxSgMzVrfcDaHqSmuIiCPIVq4gGazWVEaKMlZpcoozLQPZQzIpREF+k/xUaUvOQbz+kPmeUi4U8UIDV9LLJL57Hu2W6PyY8cHb2NiacEazkzjI+K4Vb3afaEOaxdPKWEwlvalKG1KZKzlLEUz3xdOiQiaonXjTZWMxpSdPq5Jk9e8tBraxNDNlpem2JmxuT/Ex8urR3cteXAodvedTeaZ+bv0o5+w9u8RCungp6dslRlqX1ow7oOnd2WPYwxs50yVFXTm6lLnuhk0+e8MWX7h5kyMHJ7SVYaky7F6uOPXkZa64aCfWKkYx0tYVF59peMsvPIg//rsbeM17r+Odt22W2sTsrsn6kFJBn5iDAzC/jn3C1CcewK894iJ+8DsuZEhGGfDDGucj3hrcnXAJU8hUVsOoweSM3+54+9WH+OShcQE3ysnkXKjtfcKkIPPJZ97j5Neo2rBUabFbqA1TH3Ea7gSn1K963OXJEgtUJG3nFSI9ELZig+Jpjzj7r37qg1/8mTwplcjZplMyz4Ws/FXv+DwPvv8prNYGn3UxD73jJ+broeMvXofiO5KSBIpVY7n/Pffx6DcOeeutW7LJ94dQGtr2Tz2vf/Pnee7TL2XgRfbb5Mxmlxl1HUsDx3MedyGv+r2DwoGZcb+zfJ4xvOz9X+B5Tzif6cTjaoerocHyovucxs+++xpm0oxaza+byvzoky6GkOQBR6qorrQK+Axu2sKgvoOzvfNHzpmmGgBgKwMMpO9xUPP8+9+bf/fGf+BwPgvQEqxiITvIHXjHEz+yxTsur5lGGBkRXAhkRlbR9X2nGZQxqCRiDYLwlKpJEjUgoSZYtBN6RYwRZ7V42GhD1gmifD7ayKaCwoQkjbfFp0hpR2Vt0SgR/w0JYgX5EbqLcMudNqBlI1U5EFNHCJkqRbKWwFiqqwpDlATQR/ndyovhqJoyaCo00t5RmQpbWZQxZAJ3VOUF2A5hJkrhsELFUWKaaO8QkTTS32XMLBCQsfj5i9QdDUbU9eq6AT057j3zJGy1btizXLOytoqJiSOHxOsnlQBOqr1RKvbalMBHjCKz1uJzpBSVMegsKFEqLeBLxlEpTZcDglRIUJ2U+DyYMu+C96AVGz6w2jRkFI8827JvaZvmwT8M9ZIk6zEwGhSzkJCh9IepnHBLu+BhPw33fwH1599F/Nz78Ne9F91tg5+Qshb6sVJy7glqKz5ectnmVTmlFM46UupAL0Ozgh6uokd70CsnoZZ2wmAHemkHebADhjtRox2oeij9PFkVI8PiB4IWb6JuQt6+FXX0Jurtw3D4C8RDN5Bv/Sxm82ain0BQgnRl6avLOlFlBVlQuIGxQCbHwMkDTTpyiC9sv4TfG3w3v1o/siTTraBBmF5OaS4RrzOkglCmst7ZDNkKJVnbEkhMJJkKN/K/2j/jyq33Eyy4KpA6aZp3SZSrpJwiQUZjTN/+Wa6txQ3XyTvORu87F7v7LNTSPpp6B2rH6XK9zKA0J1Mq54Vm7aeCbE2PkrZvhfFh2LiNPL6N3G2RDt9EHt9G2rwFNd0WmmOp85lSPBEREodKAa2F9qS1ltoYFVXq0NGSrcXtPgN7xn1ZvujRcPqV4O7A/kHNmf7jtmN5OGQ6cazf/zt4fHgll59/Mh/+4n5ZENRi8nL8kPmXjS70TZgnOQXZK+/NORNTBJVR2hBDmBe2taVsYswRbXXMHDemrIlF+75yNRklYgpGem+t7TXwNEorVEjicZc01lp8N2Vr2omAS/bErFCqou1acvTElPA6Sb+SkrVBZUEWXaHcKutQRopjFo/JmhwzrZVCWMqaGLqikqaw1uFDYuSElqe0LlRfQSKMKZYUJTiMlKQuCa0qqoDSkkTFpAlFYdOQhKptLMFvkkPk6IGjbG62KAP12g6mt91CO50w3lJs2wwp0tjiE1dX1MahtaHrCsk7y7WKKWKUlNQqpYiloBaJQufWhuBbbFWB7/BVjVWRrssop+hyJMRMrRVT33H48CFedcEDoFphJsajErIXZ7n301v5+cedg0NQ4QDiXfVlyE13dqI0nXiayuBVxoVMZy1VDEyVpcmBzay4+Uvb/NnfXctbP72f92135dEtjJ+MrKe5FIEGFY9bqXnyFWfyqHvuYt8py5gY+c6HnsZ3PuIM3vSO63j5u67nXQe35AD6PbNPLPp+pePB3lwSq8rwgr1LfP9TL+X8k0eMKoVPQpF2SjExhsEsLv7GDmdFMKxxMi9bpXnN2z9fzmcBTeormaVvXhoL9fR5jz3ndc5oiT1rIxTVhPhKnkDjrk+WvsJICk7dO+TnLtj96v/0sS/dV35YYMiZMknJyG3mDbds8s+fPMBll+xk2MzpQHn2t/nQX36uftWjVdAsxIZZS//VsNH8m0ecx1tf/08lWVqATo2GtuPHP3Iz3/6ws2HPEFW8ppZcZkPXLKvEOoHTleKLPYm3f9BKFfPzKP74TdfwI0+/ULTtK8uw1jz3UWfysx++AY5uSwCS5fVYzQvP28vdL92FTRGfpKG0CgEqR+gCqrJ0VQUJKu8F5r0LRy9cvTgUFOW6xFsv3c19P74NVFJlNhq0B6Qf4v23Gl57fcfzzjIcmSbWaoWzClKQxtVsyuWRZuSchS7XJzNGJ2yhaQgwlxDlXdn4lRJqk8q6NGVH6UlXEkRIxViV6iagjMjSKukziYUTjtbCUgqJ7BOxlodKHvVE0gqfIjmKupYlS1WQPrXI6CzH0yNghl4G1mGULbmzwhlD5RztZMx8AiyuyEJ/yqXanctCl1IUh/g+uD4+0VIKow1KJ+Ix/7aIPi2q54khaUgLUsa3E46Qp6BpaqraUlWVVGwzEqgX9EOhUAUlMigwmcpK0C6fIHQHjaLSWq6BslilCuJv6HLCpiI6A2SjyCEwqGsaHzkyGbN7OEJ3nrVlxyMuSdiLH4daP69QD0FKMI3cOJuLT9RA5OtLzwTNDtQl344+90kMsofN64mHr0Nt3EzeOgTTTfJ0g9xNpf/NWlS1TK4HqGYFNRihmxWyq1E7zydXS1CtoExDMkbmhpbGcmJC2eMKH718a0zSO5TkOlI3qGYdtXIy7Ll4pktjchBTy+lROPAZwnUfIlz3QfL+z5B0RPmKTES5jFKlJyKDaTIpVFSxY1d7Cz8Zf4cnte/g1wbP4A31faDdBlPLphkKCp7Kvdca8hSo5VHrkOvpKlHSU4D2vHzyOp40fhfL8RC5gcpPmU4qGicobTKS/KKLd04SqofefSb2zHuhz7wCdpyL3nkW1LVUzFsDRqEqJDkzVUkqytOYeyEYTbYOBquolT0oziuEME0p+UOlIWpS59HdUZjcBhv7iVv7UZMxhDHJb5OnmzDekP4pY8nVEs7V0IxgeQ9m91nktTNQo72gh+QUBDXiXx7LA0sbwYcxgwueQfrHN/AzV2me9spbMJUlhn7u9ZvhIiosn973ls+Kk8ckTDK3lVJi+CydRiI20zegz/bHO6LiSeJkjBZKsxLlTY1Q2bS2M5EI8UnT2OyFRpqkeKOMIYRIjF6o0CmQcsBng4rCNMgIvSsHEcmJ0ZOTxaOoSMSkZ1LaPbIxq/mrjM4KrfRMnCEhaBsqkAniQRctBgn0AgmdhS2iVMaiQJtj0G80KDRdCkjfHsSYUFZQrZA6NAabFKlt8ZMpukhXN8MR3eoaceMo3XZi2/feU4pMxLgK42qIkjRKv5aI4cSCblol9Ki+MKjKuaK1KLamjHWW1rdkZxhWlsM+4HIkkQjK0k0Tf1otwco5YGuZ+GEq87q/95Nt3nHlHhptxfuJhJ1MYXBi+DxOJ4Fm4OgKGykacG3LuKqpU+L6Wyb8yl98ij/85y+BLr6OXSeIeD8BSxG8BA4w7fibEPmbN36CPW8xPPu83Tzjcedz7wvWSW3HY686jSdedSqfuWmbt7/vBt786dt4+4Ft6XX3Be3tWT8Z6pxojYVRw4vPWONZDzyNe19+MttbHavLgiKnzMw78s4iDKWsJEmvZV5308g/feYwf3XLhhx46RWWIn95IBb6sH7+Hqe8anm5lrnZX0dTxI5OEHSxHyd8shSy7Dff/cizXvGfrr7t+0jpMrqwAGECZHnIglRjX/PO67nPPfcc8zk94aisD0APt39tQ5fD0EiAohF/G2Li0Q85nSe893re+IXDEhDEwEwCV2u6I5v8xz+/mt/9N/cBZ+liogtw7ecO8Vtv+gx/cv3hMgHzHH7tRQik+YLXfegLfPfjzmHXyDEN0oS/a/eAX7rnKbzk/ddJBl858IlnnbGT//JjV7JUFLBsloDpiDLYNrHUVw+NImy35GF1u0Tlzh7qDtJcpZgZVd7z3NP5uWvez69ML5R/jK0s1DN6CTz/057L1zIXLgstZdJlnJYKm0Z6BXIWgpzOGnQslAxNjEEC8nLtpU4oCJLOIgUsxoR5xt/VClTK9L42kYxJGaxUzIwyoOc0kt5MEhIpJlmIkxWEKQaUtviU8J0ndl42/0ItCzmjTZEz1/L5PVVOG6lak1XByhJaG6HiHUNPXUyU+h8poWyYSihBKpdEJJerOqdXzIgsWmOIaGuJMZT+huPU7coVmf0tRlLO5fgWk6pSfbYZQ6auKklsTJEMTiIfXLoK5CkpHHutiydUkWzXqtAHkd4IEHncSkkjvy6VXpPlNbY0c9ssVbPD0yltTCw1A9oEprE85uKGfaNNzL2/C5b3LZyb60+sICBaqDTGgDNCGMytPEu1BRpozsasnyHPgrYo1fPY4xzB6PfNKM892srek7IEbWVR02SIHpWKSIity9XJEIvwhlaF+ia7e9Kgj0lONZiqMN8CSg9ANeSVVVg5HXv6Q9FXTdBxi/yZt+OvfTf5ur8nbo9JDDFK1rk8lfkWjNDbRjFzWf4n/mB6Lc9oHsp3Db8DWJOExLpCq/agipKdqQsfLUFVUCWvwCV+LLyHHz7yWtb8bVRVR8SgJhnlLLqyqNTRamhMReqmEkDsOQ936WPhrAejV06DeiCfbaoCMYv6qCqm5pmEsoNj50kUep/E7wHVK/cpjer7zUDEK4wjFUNxPahgMILVPbDvbn03EISJFE6yEhPQVO67kT0id31yEVCYUmwBZSoUi0WGOx5dVOQwZXl5GZaXURd/F4/afjkPv+xk3v6xG4t023HKd3ICs+cjpohSpafsdlQ9DUYJImqk980VwRHpw0lFvKZ/3/FrAUDEuYrGChqMlTnstCnBkvQxWWXleVVS9JkVQpT44rWdeCipXNZUZOsMmbJmQI6xqOGVvp1ekAHxFbLWYlQxHS8WBLlQEpNK6GzEOFxlrCkJU0xEr4hCoJXPTkYAUxVR2RC0QqeijCclKJSSPksw0nOqiq3EzEcqk3JHjBV5MmWyfRQDdN2UpSZTj5boNrfJHraSeCn1T6uqKlknsoFixJsyJB9I0VM5K5/fJ4hlX8uAciKsgTIzmniXLEHBQMHhIPvSUGs+33X4uz8ZmhVBWV1TkEQDeGi3+b7dHfc65TRUEAW4NmTqO3wO7vwRmQeEfVndhASDmnrq+ct338h3/c2n4ehETEC7Vl7pKinQ98X63t6FwiLKGqYtaMOtMfPSq2/mpVffzE/c/TSe+8QLuPiMJUKGi892nL9vxAvquzM5OuXT1x3hiwfGfPrGTdKkJaXE7uWKwfoyF5+1yhXnrjJaqWm7hPWeteV5r6+UBk2h8itux2/8BgyFWHKACI0tNYbX/t3nZV3tY12VmXlHRebXzJmPPeMRZ71iqdbkIPtYisXTEFAhFlOxE2OcOEfyZUZFZhrg4vN3dt9z5tpbXv25A5fN+smVoawy86Sicrz8mv384OePcv4ZS9SVnKIFqY7nTEwiLfp1Ob4UCaqn/ohyktOQukhn4Se/7Tze+MqPMOu1kvJReZANL/v4jVz+5nWe8siz+OxnD/G7f/s5Xv352wrFIyzQ52DO2S9cfjIfOjrhr952Hd//1PNpyHhEdvb7H30WL/nIF+UgU+bf3O0UfuMH7o0PorakjGbSSpK5lgIf+NRh3vgPN/Pz330pw1oRmxobk1ix34Wjryws8sr7oYEw3uSXHnV/fuX17xW53FQvvLo8KMFy949HNq60qBCkrcmKClBMshGLEW0gJSOJhJKKiS+IjcQJQZISpdHIRqpTpCoUki4mqtKgPE8myt9zRGUnSYwW9T3ZiMX4VCk1C5T69gbxTs3lL0AIpBSxSmOJhCxy4QYxI0yFnheiKMxVxiJiD6KW11d2nHPomX/BsXSYxeRG8vKitleSEqNNQfYXq8TyXKukSypVKG2zNOYYHsEx70llTijdY2T9MfTUIPF6qgcN2lYoW4mwQ0rYshmk0s+jlJFqdOHbGw0ma7n8SXoPLEoYXpTCRlYYpehyIhEkRMn9nct4gJwxzrI1GbO3cuxZdTzsvG0mZz+B6tQrymm1oOp5BSYVSqhJ6KQlYlMJbTTEIhlLBlWSezu/G7NxnDujdGYlCaLL1Zn1bJJmtJCsHb3XC7HQM8mg6tJmPiM7k/uliGM31xQ9OipU1cu2q9l9jNoJPVE3cPdnU93z2XDoevLn3oG/+m+Jt/0j2keysticSFHjKvDJE5OlNls83v8Prt/8CL+69Fx+X1/JDKlMFpiIHHgrTvBYJw3R1kC+gbdtvZZ7d3+P7TJOe7ZDxZBAZzJJa1xqCVlRY1H1TprLHwd3eyJ6/Sywg3m1MwRR5wsegicjQbI81h2KalbdzCRUUWrIpVAjVzsU0MkKdbBv2EaYBNqU+UsAKnK0syRYKQ+mmVFlFIBOpOSKqAGoqk+I+v7AYpQck/y+rwD8OyPUoICma6es3fepbH/6L/iRK4/y3k/vJ2VFCMejwPMnTr4kss4LiPIi+iR7kdaCdlsytUZ6CAlSNJk1yeuF9/VUPPl7Za0ISZQ12xiDKrS23M/zJMUeoUvnguaLAStl/QMRzbFI4NVSBDaU0HFDCtJ7lZN4OIEkCjmjjRSSMrr4MBWEKStSjqTSTNb3nwlVUkFSIncMRF2EwEvBLCdD0hoTM8kktJLP1gUZV1YYLlmXooqGXCjGYjUBOQam4zHT6TaaTDdpic0Yaxx6tMLhsM1W9PKcJbDKoKqmqPrpouIoAjAhptIX1T92Ze8pDLKs5V4ao0QSWmmiEtNwHaQ3ccUYDqREZS2/edLlMFgpD1sj/nuuArwwYMyU/3rFbrQzqCDPVpWgrQaYLhZq/V03DApvjIDsZKYYoX/5yB/8z8/zQ2//3NwXKSF9gblPBEDW8BKHoiRJUrPqeXnkizCK1bz0n27gDz9/G7/5sHN59qPPEDbQqAINq7sb9u7ex2Szwwwrskriv6nk2W9KL6VPiAKdkr+nkKiM9N0qpfB3tvR6Ue3TKnP15w7x8msPleVc09NPZ2tiv1+lxPPP2femC89Z60JIWC1WEwklwixi4nUnnsRXHl8HbOUbPLTCKZHqfM4jz/19yB8TxbOF4EqXjc8J3xGf+NO3fa6ohi2Mggx8PUXystEizuSld0IF+aprS63hQffZw49dvJe+wVMEGmAm6W0M3/vmz/ADv/xuLn/ZB3j1Z/bPNen7YHPmQdIHLOVrFvW3P/jf13PgSEvUcikaBXv2DvkP9zqdh6w2vOE59+Z3fvg+jK1mWClU7WjHnmGj2Twy5SWv+Bj3+/0P8p8+cB1veff1bHspovgTSFq8P5LjO2yq4TJqssm1DzkH2lshTcuCVc1hv5xhw/Brn0vFbkrEHkJBEgRCl8Bd0MGEIkjgncVDSZXEJCVBf2Khd0QlctIoTQihmKuKwWwv7a1VnpklKqXAOrRxRYpW1OtyQYAiqshhF6GIgihmVYwTQ5T6Xx9AZKmsyq0ys80uF4dsVQKZXp5UIzC3mS1Ex1/R0qegUiHUzOFwhUgD9z4gx78/p1TQNFX6UuYB9rGjV97SpJTxvenvbDnq73aCEMnKUDfL1M2Aum5QRShF9fO57Ay9+pZC9bHqjDYoaKRsNqrglRlZj4UmLmlEQDabjkyHeDYZbahSYmAcU6V40sWWpnKsP+SFaCcoSMp91FqCW91X/KygONYIauLHYJNUzJwR6ooq74sBQksOUZAVdSxyIEmOJWUtlUM0M6m10guAKdX4HCG08++VEcqNToV/nCBFkarue9f6yiigjRM0hyBzKrSogmoZg5yPq1BxIvdux5moK76H6ll/TP3Mv8Le/Vko0+CVUEcnrUJ5R42oFbZ+lV3xi/ynQ7/KO7f/I4QvyvkqgAq6KTSFghenYDt+YfxGbj70U1zZvZeBmmLchFBZBtmTY8Jmh43yPNjzrmLwtN/A/dBb0A/7CdSOc+VaqRL0G6CS/g6sk/tgFZgkCFwsyVDJnFWPyBUT0v6aq6jJ0fYip+U6S68hphd0sXJOJJRJKCuN2PRebosjFXSQQN9Vm5ImZ+mzkvsd5Di/Coa0UonsKrL3GB+Jy7tp7vUs7rdvymPvcTqh7RZe3Vch70DtDpgp0PZUw4Wk2xmLMwarjFx/pYp0eF9xn8/5WcFv0cvJOjSKENPMFy6rUgDJfWGJ8vMsSqBZkCSjQSXpo6EgJf1znJK8JsaIigF8oAsisCBuGiVBVoVCOFs/5U/Kqd8eSown9PVUhBEo/YUhBEIn1O7kg3zfdnjv8d2ULnQE3xH8hBimhNDRdVOm22OmXVeKYhofEr4L+NaTQqbzmckkMj26iQ8eVxm6tiN0rSjeuYZumtgqdMqsRDbc1RZtTSkbyvqakiBsSimMkz1B5UKlQvYRg/x7LNRzciBpI9dfBRSR7S4wsppXm1Ng6XS5MAphc/T7Sk7QbfGZB+wkLu0U9K+uyCnQRhFXsSw+e3fNCF2kr41mBY2Bze2Ol/7pJ/mhd36+536WV2cpYMe0UI/Vstb2QWVf2Oxlv7MksML1lmdyc2PKC974zzzvNz7EDTdsgYbJJIIPtFstw+WK2kATE6tKGALDyqCt5qiXYrwj0/mE02CtLgQEUSvs/T7vlKE1vlj1DCvDq/72Goph3Xya9/HCAkOCyn36uQ8/52UxAbkURFJGW0WbEG/Au7ZOf7tx4idLgAoZWxkecOmuLz7tpNX3CxEYysq48NBmevWN3/zUbdx62xaxL/T1Q/fVbhZofP/3o1f8San4GyiYBglmrdFsJs2PfPuFLC8XgFxpCn4vB9ZF6AKvv2ULJi29lxLjVoKfvhO5f+/iIRcu90c3xrz5vV8gRjDBM+0UnVL80FPO4Y3/8RF82+V7SQpWDUwT0HmiNrz+rdfzqF98J7/8sZtFr18ZfvRvPsPW0SlbAaGOnSDDLPw5ZvjAtHKcetLJ/OGubek7iK38W6n2FS4av3xd4J+OWmI2TJIRSkQRGElKo3OUniMgJUUoRrGlZkhI0oujsofsUQSppFqDQiRpUxJqHFn8lzJCZ+v7HJTWIr9tNEFpSYhQmB7hioGQQ2k+V6SyIacEMYofSC/xqpTQzFzhpCv6HCoXFC6RlComg6KGpxRU1mGsdBjMA6TFK93L9eZSQxZneKMQVbaci0/LcUFVFjWvPKMALKJPiyOWP4mp94xbz6TrEwN93FeYkgnBEFWFMY7auIJ05dk9FARK7lQuxStFoSGW5KhH9VJGfFVK7Jyz0PJUuXJdjnRk2gzETFdkfBOJU3c1PPasLdQlT4T1s8vz1QdozOg/uUfu/EIVXtWlId8Kdadb9Bey0vdka5Q1QuNSdxANa6TpvUcrYp6pD0rS01NBSiIWPDl0koilTM6mT4fKJqalqFRUIYmADxL8xyKBoxu53zPqZmDWf1UNpM+hv9duCX3qPbCP+AmaH3gzw/u8AL3zJOpKoRvPlrKkALXaIEVLUwUunXyML2z8HD85fQfQgQlynVqhsRD3877N/8SPjv+IVXWI1IlSmA8O0yVaY5jqBjMwmIseinn6nzB4ysvozn8kyi6BdijXQDOU6xI7civ64EqJQSldQHURkim0PEkU5bYuIinl/AmSVBkNJqFMAB2PfW1C0COSNC2HTI6LSQZiBeFlPREaYC73xZJzIetpofgpFcnRSyKXDF/N9j2eSE+kc466MYw7g7nn07FrO/iRe9asrQ8XPqcvbhxHh80QckEK+hM75rVJ/Hm0nkl3kzMxR4xR5XziwmcurhsCbVbGYrTIbkv/TDFK7mPQck0FW9MimFPQWaMtMSu6zkuylTMpZnz0+OiJKaBCJERJYmL0GF3Q8pSliJKRdVIXEegsyo+qCIxYlTE5o0sClVUuvshJYowopq1d5/ExEHwgZMU0RLquo20nTCfbTKdT/LSla1u8j4xbT/ARH73MuZTwPkiSFTJBOUIbmWyP0SYyHCp01nQhYZRBu5ppF5lGSfa6lKicZdDUaDU/F5JInocoq6SpHNaK+TjFh84WBE7WTWEsjDMMdWLSBULWjBToHPnsYI2/r06T5EG7co+d7L0xgGr4L6eMOX3POiMDdZ6SUShlaAYw8Ynsmq/4/H6jh60MDjEU3o6KTZ/5r6+/mp/74BdhPD122vcmu8aWPoC8UNdL80JMX+DOyLqq1dzORZWiljW89rO38JRffy8fvPogg0qBs6hBLdLZXcBbK8V4JXS/lBKrtYStm4GZx9Mio94mcOXQ/B3VKb/eI2RcoS3fcNMmL7vmoOwLM7OucoHKMyjXK/P4vWvvufJuu24hR6yTQmso8ZqzmlS8706kccInS5EsTslIQ+J3PuiMP8Kpq6UZuFDacqnwRGYOyX7a8d/ffh2xi0IzWNDL72/C1yNzNSUTy9ZIYOsMNsN2Jz9fzpGlPUv80n1OLupTPWpUHp7ayLGlIGIKMciBWTvndpaXzxUAMzN6XjEC+/33XM94q4Pa0Qyk6rVjuWap1tSNZZxE1Ud3kX++acyP//YHeOaf/xMfn4ay4GkIgRu2W176l59BTT3anvAsTbCGxli0CnznfS7mSdWtQuEJCXSv9FUmLpYHfzIxpsKgGAAhBNrgpTk4eFLwtEEaYUPI5JggJalaikENXYplckt/jnHSHBxygBzRSlSPBN2QeyVNwSX51ao4xecZV1ypTCwIlI+Rzgfp50lp1mwcYsKHJHSsWaKXUVoY7in3kq+l0KdF6tVZoTJlJSIWylUSkN+uR2GONvXVxgTyHiWJh4Bo5jhFvD4ZEEQjLfqm3Y6upxZ+l+bgeMzBo5tsbGxwbFDaV6Hh8HjKTbce4qYDR9hqp0IP1Kokf3PkqO/VslphtcFC6c0qsroFxUsp4XMkZjFvVSphsjSo934fIUPI4p3hrKOqHYHAj9zNEoY7yfd97tzYV8+TGqWtJNKqBISunIuPJUYsgbbRmKr06RyzqXXy7zGRO3/cPepHH3Bb+XwjCJOKwv2WuDRB9iRrZC0xdhYUSVooiVUOHTNYRJWEyFlBPkypmt5ON9QKXeIYSlV/j6WJnmoVVvdiHvnzDF/wRvT9Xky0u7GBImWvUXUkdJGRmbIr38IvbP4Wb97+LWhvgXQbqAm/1L2Bm8Y/zQWbH6NOY7yqcU1EKUdtIVrFICtWLnkM1Xe/jurbX4Y7837EakAVsnj49ccZYql+W1Rdk50iB4XWVlC0ypG0EiQr+3LOx6Mocv6SyNiyJmhSRNRQF1+vFTm7MgU0yipJqqDQAKOs/04SY0GPZF/LpPIMpVKysIBFuV4SXAn6+BXGcOCYbmyx0QZCsixVFdEZRvd5IZed0vHYi/cxR4v6ubqojpeY+xT0c7cvsJSvIRbJcFBZhAbEu6cX5+kjyuPXnPI7nME5V2S1iwKlMtgi1qJL4DWf66kYdivQjqwUOSU6Hwgx0WUp2MSk0KUXNQVJmPAdPnpc1Syg60BWWC3omCtUY4UUzESxUFD61DfyA1ZpKlOJcFkSFCvm4nWWMzmHwg6I5asgXD5FfOwIhc6Xi9hQ6pE0XfqWlEEX2/PQeZqRYW2tQVnHdBqJOaBcQ0iiYmu1weeEMwpnHLrEDgbZdmKKtLEjk8V30GicszMaYl/gRRVD4JyplSIrxchqKqXZCJm4vM5v6zOLsXShoAllowjGJK6In+f7rjyfyljoOg60ubRCyLpek06IYHgcMm1WWDJLZN72v67jFz/0BaEA12V97xVrynMtvkf99/0n9c9F/8MSp/VGrb2yZ/HcopN+nE/4xNN/+3383ScPkSaeKseiLCq97ypEalNQbaXxbUC3gSWd8Fnonz6V5T5KUUFQ6zvp2pa9o/WZ17z580y6UkTre40UzHoiNXItK/vx5z/g1Jdlp6l6xbskNi2hHLo+AZ6N48cJnyyZpKgbK2JJVvPtV536sXuuDK+dwUWZBYizQJ9JTus3P3QjPkNMog/Wj9uTDL624YVNR5MzbUy4SjMycnzJWtZ15rlPu4iHrQ+YNwLCTAWqR4yi0OqkV6GfIIqZXKTiWARt1tOQ+fvNlg9efVCco0GydGcE5QKWyGx2iZe96Rou/fX38Qef2S+fF+I8KFJyLX/9w9fz4c8cpr0zKhNfw8g50yVEdtsH3NKAP37gWaC2i/dKUQGbSbcraC3ffTUYaxjHjPee7D3Jt8SUCEGoUL6bEkJLyKkgRgmfIl0sikoJUhS/DqtFMpNCXUhZaCKhJPFJIVVWEmQxCexFOlThjwcyWSW6nIgpEJMnxCBeN1kTUhZkK4makyoN+jmJBxPyXXG5RyDtnBcqvgX9KHzqmRz1rEosfP8ZDS+Jz1LM0IsoGKXKH1Cm+GnA/GtM0lDeP6+zAHrxd8WFPwm/PebwoaMwKeIDs76GeYB1+LYDfOmm/dxw634Ob25AQbm0Umj6JvByj3MsfUtyvLlXoCwiDjlDzEmmD703i8JoEf0oWMuceKHApITJkQeduZcrzptS3e2JDHeeUxLKEvz6JHQ1ICcH2KJYpgT9MUkQE6wgAzkDHVhT/LLKfKaS1xiNqsrcL1U5AXrT7I8sgeXa6wwGlFUlF9WCTCVQSZWEO82ekz4RUHZB6S311b9FVEHN1lNiQVMKVYrePyZ2Cyh9KnQ2DdkJnaJZwz74x1l64V+xfNVzoAIfNbSQlEjNh1BhVObK7t2Mt1/ILQdfyOaRp/LijT9i6A8zdC0YhyNCkYzulKE+4z4Mvvs1mKf8Omb3RWQsnoAxBu8aFpNuQfSdNPqHWJQGyzqdEjl15BhLH5GbIZVykouUyBLoGS3X3CS0sTN08Zih8rz0m5Akq/cHtIvBepyhR9LyUtCjpFBluvSUQIwuyexX5uGllKiHFSt1QlvN9mQLZZcYX/p4mvXT+dH7WJbWRv/CJ5REOMMxtDk5OfposUfOY0ZEPVIsaK4uz8YdINFyMmjnsFZ8gSjiN1YplBa0SepNZZ4vBIE5y9pnciDHUL7PVPKPwBwBIkkS472s5aZyKOtwSpRMrdJYU2FshTBVpSe1X6sTUYRXkqgsOm1KDwkYZVDIup1yJiePygGTYxF0SCL0UM4pEYsce0blSEieHAX9VUoQrUQWC4aUZshxM6hYWm4w1lCUx1G6hqwEHUWKQBiFtprsRGBGCiRCwZP1UHpCslYzo3ZVDGszCouwFqx2VCg6JZ5SMUFtMj/m12FwkqBICqH7altiFcAf4L8/4hIGWqFVZqw1u4YDYmppoyTm2lnSV5Hsf6PH0CqqHAlZcfWNmzztTZ+SGMtqWdNzmhWaCD1NmJKo97DnYkGbsuSUooLp472yXqBkPgidBXzk+qR4wsv/ng9dfZBpVrI019JHhZMCQtcmVAJXW3xlUdZQaUFhXPk1sgdouiSmwW7WV/WNG9pZwjSy3Qb+/OM3C0pe2aLo1+9fSqqsWY7viqG79pEPO/PjJue+a6YoX2pykMS0PdE4eHwTJEuxr+KQhCXiDC+83+m/g+KTs0poiPLAKlWoVxFS5oZJx1/+3XUCKWvIPs2olH3Lz9c6lFL0vmUYLVWA8neA0HXoylAr+OVn30v6W/oJtWhAhpLqnTHMmgL7Tv++8NejS72UeEmmnnH2bt7+vZfzoHudRD10EBIDpwldoDayzb/zw7fwrF97Pz/+1s9C2xXkah5g0lMaS1P1L//VP9Nu+xmyEYDUxoWg6Njw4a4YPYpAaPHWMTQwHGreec8hxEmByRMzj6osicQ790f+xw2J7WmHJ6LyhJASTiWmKeBTJiRIwZNjxreBaSfUiOhlw23bCSEGIpGlwZBY5MO7rIX73NPDtEJHUcDLMWKKtKe1GpMjIXu6LDKzPkSUb2UNRYLbmANJiZpa56PIu6eM8iLqoI0mJlUU+fTMGFzpQsUqfXHGKnzhBg+NonaLgdbiRJDgKKNpY2CaAhppvvQ5MUkRoxUzaugx1WIRvlCzBP/44Kp//fz3yD+rhdctBqh9Egc3HNjPof230U1bplGCMh8k4ZK0TT5LwjLFwFqsFmUgU5C8mAS9Q0vwp7PQHAMUzxVJwjoVSUGoh04phs6wZCt++ipD1OvU93ueKP7lBcTFaaGrMc89Zv0QRhf0qRdLKKiwhHXM5KZvVw0swWP/HKn+usmfY4tvx6Ea/U9L0UV6zvTC77uD0ZtILshkRzS+n/OmV7mS4btcbmM1e03XFr85KMedULrCqoxaOQn7iJ9h8Jy/YHDZUzDGSv6SNc5I/0KTE2nqWdabmBipY6BSZX1PReDAOPSOc1l+0kupnvUncNZ9RJWsatBaUxWpdKfoo4hjT1NrQVaVQZV7orVG6eoYtGFRCONYZE0f9/cvv40ec621vl3AP39hQapmaBbz+9EnZf8X1VatNaogXlprlmpJ6lZtRXXV93HxjszTLtvLPKmcNV+Vr2U/nQVePfrUf59LP56IHTRG0yhNPfNXKfvz7Y+MviiSskZbi05yjsbWWKPxsSOjmbad6MdlMXntJcNjCbKsqQXJyiJg4FOeFfkzmsp3wgboWjbHt+H9lKYe0qws0TeraKWFaoeRrksDJvdrWW8snDEF4Rq6igqoFeJtl6SPpE6JRjtszhhlGegkz1jQ1BGMz5hsMW3CJVBBYbuMCh6TOkgRmzVNjlRE8FPS9phu4yBRdySvSBMFVUNSFpUyfisSNRijiVFjqkK7zhliEJl1I8m/0uIZt7m1hXU1g+EIZVRhTYkce9t1pCAlMp+QfjDv8d7zHnYR67MhechWGDGunhdZcuRNl1actiyCHSjFsDBUjK6p3cLa9FUk+1/zyFJkSn2BOh6bQMTCnpt2kV985T+UBKmgvn3LRiyFRNO3T6hCL0vzRGleN0Ce7SDXJiXZb/qkVwlCNPvFWn7XNMAP/+nHOHxIWgjyZJ5IKqWoaj1blt2XWW769aHSJSY1X35d+qqHD1LWDIEUEu1xczn5gG0Mf/G2a/mniZdz8+Wc+0RJpfmyktXVL7jqrN8h9EVKjjlWZ2VvrO2Jl5qceEd03DBGqFLRKLxSaB95yoNOf9s5A3ermBdSghEz34R0Cfxj4hXvvQ5fPFC6XJTqUsID+U5QequaimnKVLXhbufv4D8+5NxjA3itJAsvGyJd6UNwer4f9fKuqpxXSlBZnn/eXj744iv5vR++gquu2MegVmwfmUhVJESytRw8NOUlv/8PPOxP/oE33nAITKFPdMUUrK+Q9BPaWgiJt3/pMH/8pmvAZ8bjgPUJXRs2Fyqc8U4hxX6FkSGbCqeFb1wZy5V7HC881RW/h76xuHwp8PnTP+U5FJ0o/ATN0ChCiiwpTRUDPk7xMYvpJ4iRYelJStFLtTArTBYVmGxE3Ff5CEkRkjR3x+AJKUqvDApnrCwEWhM0VNqifSCngGssMWemkwnKR1mY0rxq2/UIqZIG6JBi6cnLRHKZDlINy4XKk7P0GGljZbKr4kdkHPPA93hKXSzBgdxfcdWQgNuURvPc0wtmlB0JoBJi+jtPqheDycVgrH/v8c3ei91p5WcxMz5yFB+Lv00UfypjrVBVjMEZLcG3NjOvJVOqEr0kbu4DHxJJ5YLogIlgksgBx9LXJNVkIGumZB53wRLnjSI7HvQ9+MEeuphwZjGA/tYcwsozTMZSOMFIgWpjY4qrpCF9c7MtPPNEVevZHt36ElAgSKXwqSvYd3fcw36K5tmvR++6AKWz0ES9KImpgRMkTRlUnYSeFgV10cMl6ge8iOZFb0Nf+nBmieMdHv0JsD7d5SMUano/yjM7WoezHs541xn828sHVMPEscaDi1Q8SlDYz/N+bs8LZ1aDU8WjqKwxMxrybN4vFEgWRuWs9FD2hTtdkiZlUUUBLJKlh5PepBtBi7UmEQkx4n0i5FReUw4vR2LMdDHQdlMm7YQ2dvjgoSRphkzKCVtZrMk4FAYndDTd56uSUDiLyIs7PVND1rHDhI4KZv1aVil0jkLzTEmKNTEKrduL2EIbtUiOewlCOx/IwWNjK311qSN1E7rtDYixUASVFPCCxmsjBa2sqLLGKQ0qy7qobUH4EjmLkqMzjqYeMhgMyVr2GUukqSzJWoyrsW5IFxNqOpaeSt+hSHTdlP254r+Z0yG1glrbLIhSzEi/XuB77Jd40MXnsO27r0us/rWONqmZfxbI8+hDIiBS8yYGxtrwu6/7BH++f6vYz2RmYgS9ApDApFBbnnnebn72bqfwn+93Fi+65CSesG+FJbfQNqFKNdxa+vYGQdz1/HP7gmJWgsSHyIe3On7ltR9j4jOpcih/1wtgZGvKjDV4ram1oY0wmUqpPCnNeOr5Hx+5sSSaFNXSuMCE0mWZ1pxR6wNPeegZ7xiZRPv1pnh9g8cJv9vnCFgrbec5kaxhzy7Hc+99+qv+3XuvOR3yueQ+mdCSzZt5cPbeg9u86/038vgHn4qpRC574IrfQU93+waONiYan0iVZRg8P/mdF/GmT9/Ge794sKj3RaFTiFTN3AU6ZJl0/c+r0s+UFM+79BRe+JjzuODkEcurtQTbZNqQGK0NyK3ncAvv+Ogt/Mxf/zPXbk+lZ6KXj86p/D3J73e1eAKYAj9HURb8kfdcw+MfdDqnnzJi02eWgeUQwDm2AgzV4uZ614y+wf+oh9XS8JjtkN+/zPIHRw/D9gJdU6X5whcNF/5T5qbLLEs24kNi2WUOTwNtiKw0mU5V6OxLo68i5tIMnuX7rCwqRZzOKJ3IREmitLCuUgroLHLWSQldo42BrDJGJUL2jLuMxVBXA6oU6CbbxHaK8muoqimN4RAIBN/hu0SIalZF6ilW4gwvm3KSCzPvzStVZaH6JIx1mKqSg4yLwc88uEzRy+NYWqsDwjlXZaEPM2+WQi0oiY0mi1fU/JPu4O+lqqxV4TP3z9D8c273XA1qVlaWWRo1bFWWycYE7yo0Cj2jWUqzdo8xRRJdQUbbGHHaCNUyJgJF2dAZQqEsWqUJMeEyTHJmHCNRK/Y6y7ffLbC8dx/x7s/BWUsO20Q//GqYUN/0w3eJwVBOtOukD3BlpaHtAlorlpcFydFaM514UoLhyFE7BcUfWlkHMwEKYHknanmF5gV/TnjPy/Ef/GP0UBEnnYTjYYiq2tL07sBOsWc/GPPwn0XvOo28fRTVLPHl5GXv+pXpRBl2gUKRSrFtCtqil3ez837Pxd72El784Iv4zTdf/WU+o+9T6qvd/ZVNs393Sgm618ukFPpuVj1afJxoxAKCXNc12hpRAS0UJZEOF8EFcVfqqWR9zUsEVyg0PVGg68gpEsv5piwU6DaLImPnp4ToUWja7W3C5jaDtXWsj0yJZGuwpQCjFITQ4UwlyZkqCY8PpZhi0FlEWpJF0H4lFDy0QiVXPB3jzP9tGjJTLCmJfcNspdIQUya1kUqBigGRaxFz3di1oKGqKoxq0UkTkqbtMkxatmNmqDXOaUynqJoaXWhgOlN8pSKVM4yWR7hG9qrQBY5uTjllzdFZi2sGjJaXGafEdphSWyutSNuRcVa8xJwGwYAp3m0hy7NkG4klJrfw+991dxqV8KYixYC+iwtKIowoD03IiqzNDJmxlSaiOHzzNv/+ozcJK6mY8or6T4nDrGFVKX76vmfwnCecx9rOIUs5sImRlvM2cHTsedfHDvD691zHX990pJAkSkxalUSqS0JHo7CgYqL4mICSuOJ3r97Pw9/1BR778DOp3F2/uUSlMCGKxUdmpg45aOS+JjTv+of9vOWWDWb+nxq5bj2Fa95Kcs3z7nXaq3auCqOiPkZp8MQfJ/x+ooxkdN5Ldd5aTbvd8b2PPedPqastelnkhDzoqizYKcnZOcOfvv0aod91UZgkWqFCos3f+NOvlaJ1Ii9O45iQefmz7wGjpnCGShaec9HwL2hZL1pRTPpQiR+4+GT+4SceyB/+0OXc68wlVldrNDApcrapEyGLz9za8qO/9xG+408+xLWb47moRMplgpZMHyXyvCFKMgYF5ZJehFFIvOSP/5H24DbLTtElYCCvW1IRr06MXHsaS6KUI12SZNjrmk/cbQCmNMn3G/mMC6thbPjJzxq6LlCnwMFtT52OouOUaRdp4hjnPcYnTPbY0uJgs1AjTcricZCE+pXMgn+SkudSeu9FVKALHYmM0aZUKw2mdlRWUzUNxhl86Oi6CamdkrqOmMREMYZA8J6uawkxkrVCKVtc2zUmC/Lau7Oncky20OV6pMUWsQatVOG49tX/RYEHQ5tysYZQswKR1opKsUDJ6QOhkmxpNWtvmQ89+8zbLzeauX9P/znHB2LIz7WmdiLHb42BYhwpylSqKAdqYkGN/YJTfZ/gCS2ofGTP5S+V6FQMfFMqGoZlfrQ+8MhzHCetReK9noMajlAhoN0S6phj/NYcMYGr5J50bcQZy4Fbt3jNH/8jL/utv+cNf/7PfObq2zi60dFNI83AYcvrx5udcO57UYtkwSdy1ORoSMGSzAh7vx9h8L2vxZxyD4wTLyJVTSR4CRo9bBg+5ldwT/899PJpoIeo0WpBye9opPIUnfDb250wildfBKESaVA1tFOyn+IveBKcdCEvuixx0u5lKaAAxyY0UYqQx/z8WFRaaTGsTilKwkMuSuPH36PF98nfbaHMCm1OioQaICeUSrJkGwlsbSkCyVyX/U6rXAQdMilHRJnUi1peTMTg6fwEgL17TubkvSehlGG8eZRJaFGVwzQ1pqrF6Lvr6No0p2QWL8cUPakg6lmJZ5IBdBaaVo6ZHAOxE8nwFAMxRFTXEiZjjo49B7vMbUFxOBsOBDiSB4zVgA7HkeTY8IppSExbT2g7QjsFDYPRgGY4pDKWqnFYFF3rObq1wUQn1ptaNARSohkOUK6RrT54ku/IOaIry/ragJ271lldXaWpB8SuZToZE0xGDYfYQc2waVhuBoLSNzXTlPix0UVQn1zuf5+xJnAD8JsQtvjg/U+RfitbrClOgJ4kV9gkmTlhZ3FMfObV//Mz+HFX4iw9j5diFijRaF759Hvxo997d/auVNTRg7Ms60SlFc3AsTaqeNL9T+Uvf+HBvP+H7s/3X7RXkCUoaBXyy2d0vTxHfHuzu1IrfMU7P0837u6YrnsnD5MzIYnpdKUzSYnZPYiQJyHyird/DlBzmmIobR1KzdtFEtC4je9/wnl/fHSjEzGUb7Ll+cSIdr/SiAnnDD6D6QL1qGKvC/zkxXtf/V/+8cbL+l6UWVabQW6WBp/5s/2b/MA/3sqDLl6nqgxdTNiUcPaOq5Jfz5GUol546EcZzjl7jZc/+gJ+4H98XI5TL1CRUobaCk2uUPV++B6n8oJHnM0ZZ66w3MgxB2XxCXznGVhJfnLt+O3/71P8+vuv50tt6DmM8tUaZjrqM+4s0r/UP+gzlE0StpXlAU+93+mMdo7Y8rBU8qlxhKEXycc7olXcmUOlSGPsTGFdIV4DlYNL94x4/SWKZ3xsyty8c/6FDK+7dcBD6zFP3elRccKhMGZYDakidD6hcSX/lh6WhPQaOW3QIdFmsF2mUZptV5OMJuWIzwlrpB8mld40DRhTSVOtsWStCL6lNjWDYY3rLJvTbULI1IMRq4MlofRlMIiCUtu2JO+xjVCTshYfqKQsCmlIjmRQEaU0xlbkdkvyxCx9VUpbtOopMT0VbrHKE9FJEXOSxl+tyDmhtSgnCZrTh6QLfUYFydJKqDHzi72osLUQLKk0b0oE7hAPKDKtlgQxiKhCEdQQqqHc85SSyKobiw+RWPpDchHBKPXu2TPS90Tp0sAdFcQU6BRko2lCwCjN3pHh8XfPLO+4EHfP7wIi06hotEG7/weSJR8xteHo0QmDYcV/e8VHeNVr/oHJdge1JUwDKyuOC8/dxfOfdwVX3O+0guDBsHeXz0boRzqgHChEzENhiW2AOsLapVTf8UrSP7+e6Vt+A1xGRY09/yrcY34e6lPlWRkMAZHhVoR5QDIb/4opLY4MKJ0lAQ2ebDNKWXCjYgQ9ZfUB34e/4cd4/pWn8ctv7NGl457tY5KefpMVep3RDluKQz1yL/Lfuawox9Nvj/1s7USFTif5NdZUM+qdpGWJnGXNyQoRdcFL0gSgDDGGmfS2rLeUQpP02myPtzAaduzcizKWdjJlc+Mwg67D1g164HC1I8bIdDIRMYO6xmShX2sjCZiJ4sWmEHljKSKJuXNIeWaYHa30kYYMqp0y3hhzwNeEnQ1BWSYJfEiMrGaAqHcm74WumsBpQcS7GFG1YbSyTDo0wk5bGifJYTtuacdjWgPro5qxEjNw1wxoqgaS9Ex774k50gyXWFkZoJwWyt80YLsJhydTRoMBg8bSDJbQxmJyYjLtqJTm/atnQthXaPqloBuSMFJyAj3gF1Zu5PKzTkMpxXg6Ztg0THXDXS8Ojnj4KEVdwqycYnF4Uhy4aZOf/8R+eWFCzq0vUmcgRv7kcZfw1IedSpx6qF0BSjLKiNBG7AJ1QVrC1HO/S3dxwRnLPOfzG/z0f/9n3n9gUz6/Z1z4TgKUopRLMWbHS3vF3xzY5P3/dCsPvfwUXHXXJkwqSaFebKNE0EQj/lQR+PinD/I/vnhwzhLpwwhb2joWatM/dsHe1+7b2YARbyZX3/XJ4P/JOPF3FR9pS9JgYkBVBp8ghMz3PuKsl2P4uHR6ltf38to99JdE1vJVb/kME2tIKaFCRNfuTkncI4g0NxCnAZwmTlue8cgz+P4L9ghEq2FmdKayJDi15cfvfgqf/pmr+JXn3Z0LL9zBysDSZcU0iRy0zTBsxHH83R++he/4d2/nR9/5eb7URjnvUNT1cpJjKA3xolZVrk/lBNHyJTlLCazhx+57Bp/99w/mMfc/GQA7lspclzJDAzTV10Ug42sd26HQ0RRsRHA54JSgTRjLE052POPUuiyEBWZfVFoxlu+7ruGjk5qtmHC6RitHzgmnLKoscDkKBU8nqZrE6Gl9i44emyJDHCOrpeE3Z2plcIh0d0aCgdrUQsnQStSFlPDk9dKQtmvZ3p6wurzO3l27ScDET5j6DgqdJaVE52MRPhMqKTnjMkW2tsjPZvE76oeQQEoPFWC1XZCF7xOZYwOYlKVROilFDlkEFIranzaCTslYWEIigCRX88nVq+z1iVVmFjjFxQm4iGyVUVtW14bs2r2LU/fuZXkgjcQhBMHDchQKXk5yhqXPKuSED0GSp1nvkqhbpfL3XIorumekKkmiaq2ps0Ilg1HwxIsb9g0i7v7PIlcNygzIpoIwFVnob/FR1YYYYXV1wP/8i6t5xR9/kEkbCGRilOLUxpbno5/czw//+F/zb3/ybzh8ZEIKifG2h24qFCVrikm4GLTmIDx9U2vS1EJjyc0Izn4COXpS60g6YU69LyydCk0DdkBupwjZMwv953bjxN/S7syhosw7kRMWPzjo6P1Pap3ZPu0RrF9wJS+8cMxZp+y4g09ZvKaLSLAkptaIQILJGYOeT32ji2Jkn8AuUvH6+a6x1mHcPOk1ZcXqNxihGBez4X7+Zi00rwzkIB5HPtEVn7eQI10SlbyUIzEGbGVZXVtl184drO9YpV5apt3aZtK2NE3Dvp072LG6gnOGhCilAgTVU5ktyjoaV1E7R9M0pCiqpXI5RaQn+UDsfFmrxQj91kPbfPHAUY52oLKke1YrbGUY1k6QLq+YeEmQ2hDFcz5p6spSLVWEqmKaFUk7KmupAROEBVA3WkiSWlNXDVZbTIY2RSbTbbyfok1iOKrZu3ON3Tt3sXvnTtxoHWcs48mEjaNbTCfbHN3aZv/GFt32Bh/pHH+UzxLFu5znUtjZy/ddgO56fvxBdxe10XbKsBky8dDcCT3hX83ozedzzoQQUdZQW0NtNX/9vi/JOcwKqXoeOwLfd+4unvzYcyU5bKwAs1NPyortiZc+ttrS+sxkGrCNA61YX6l5wL328NafvR+/+ZCzS2tIgbaGQ2aKx0W1cdYTlRNExavfdX2hsN61w2twzizUmTO+TfLcGsXv/u01peCpkeCDnnJX3qAltq2qjz7n4ae/fKs0KkWrbye2caKPb4qdRSSTS2VcKaKPNEPH6WeuTp93zp43lS748uqCIPT8SWchw59ce5D3/cN+tNazxuy+Se0bOZxCjqHzghhFWbCWK8uLnnYpu6vyb00jCUxT81P3Op3P/cQD+ZUfuIxzz16HpsIi3OMqw8AIupNC4uabx/y7V/wjT3/FB/nbQ1NJdnoVPaPne5vW8vu1oUiJyb+FAF1XJm7iYSet8b4XXslvPP9u5IF4mQA0qwMCUHUeEnRRjILv6jGqjSRGwMAa0IYuZZqiAtgMGn7j4iEMYmkkojwi/bWJ4IY84pqGz/klKmVRbURFhc2FbhGCBBk5oQhkAj53+Dgl5yCVRmtwyqCDRntBTHLMKK+wIaF9JnmhRKQoVcdBVWMqTdaJzUOHSVPPyuo6SytrKKOYthMxJ+w9OpJ8Ro7Cn6eY0uYsvPie168K5UynWIq9uVBKElaJ47d1rnAS+kTmuOpvSHTeE0p60fdF9bQ9dbtKg3y+yRlnNeYYvrU65jUy+gRNL3w/T9rMoGFpeYU9O9Y5aecae9eXWK6yUC1DIBchhowu4hW5mHcqkTsvYg7WCromanDia6W0mf0R6k9/3aAxiiYqNJkLdlV8+yWZtPsi8sVPZnx0m0Ri4BLJNaRwV+tB3jkj+Mj+W7b5o//2YbZbxF/MWWJMRd0z41Om8/DuD32RF33fX/DPn7iV4chBJZXETJKm9dBJ7681wmnNET1wMJ2isFBVGAfadSJP79QsqU5th+rpwt3tE/x/HXc0FgoVWgMOeu+nlDkyUSzXBnflsxguj3jR5XvK+xZDg552168Ri9TahLE1WkOlFLUxaCU05JxYQJjTwntn9A+gGOa6CmcE8c66rM3Iep4p6Dl5prrc9y4pqySG7zy+C8SU8WRCFsnuNnii9+gsa5apLIPhgLUda+zbtw8/mXDw6FGMVuzctZPVnbtw2swYWVprscJSojbnKk3lLJXKVFXFJARiSMQwFUlytFhHpEAI0r8ayRzemnDzwU0OHRmzuTklTKZC39NRZPA72JoEumkHUajf2kdcr2jaDMjLq0zskFY5DI6BriFqtn2UolbKWKewdQ1YYpSCxnQ6YXO8yaTbolKRQWVYHQ1ZX1tlx64drK8tkZTi0PY2B45scOjgbRw8eJBPbWd+1e+TINjWwFjih9TJ9zmAP8BNjzmX1Uq8CFtTM47QhBYfT4Bq6sJQOdPqecxy8EjH6z92M3N7hqL62CeFleEnnnkZywq2uiQy8jnTGYPRMCotCd20o3aKQWPppp5uGmdxar3S8PzvvIR3fd8VXFSX3qXxWDycSv9nURKSHvYgLRmvu+Ewh47c9TTGGcM+JFm3UyYaWY/f9oGbeO21t5W+0Z7a09MJ+wRU5vIzzlh/1yUX7R4vDR3T7UBV5sU30zjhk6VWG0apiMU5w6SNuBKoOat5xkPO+iOs+TjFyE4evoU+ihDoJbZf9bZrmLaRbTJ0nqq5E2h4WSSOvXM4DcFo0sQTNFx27iq/+8SLYFADkX9/z1O4/ucfxP/v+ffgzHNXsEVacRiDNJwaQw6RSYI6Jd74v2/kob/2Hn7lozdyS1TzBkUxx5knSn2TZa+0p83c40MrqByNs/zWt13EX/7U/bj3JTtBwXJjSAsCGDYmaCq8unM0/L+akTI0iPeQK70pWsum2puM7hsqPn3f4bwPrK/gZCCUBSmNePR1lmsObjPZmqAnUza3DhH8hJBaSXJ8h0oRnaMsnEnRpUCnolSBcmLStUy7jrabsjVtaduWdjJhMmnxbcu0NAi7ekgzGFC7isl4ixQS+045jT3nnMWOU09meccubM6EtiN5L4tUjKTSrKtyEqndFGeu9yZLQBRyCSCEDyM+VNZBFsU+6yqcc4JqHvOgLNLkIKQg3hyFdtALg2hlcNYxD1bniZayFqc1rvf7WTArPbYniYWfL75OhqsrRnVF5XrzRI014NBCIVQQQ1ELUtIzoZSaJUXkRCARo6hBxSzqgaLgmuRPFFnUkBM25tKQDlFlloeWR56lWDEt+mE/hvaJwY5VNBq6zCRM0fpbH1kCyCnx9rd+llsOT1BJTC9ziLK3h4SxGikiK8aTwDVf3OQnf/qNvOsd10MnFWmFBlOhbIUqfTEpaVBOAISmgW6KVp6cHXGigGLKbBREUeNEGfABPeiD7n8d/+LQQaamT8zMHmZy9pm1pYbDXYQzHkV92t34nru33OPck7k9nXEx8FXH/EyRikePGMdrJR5CKacewOL2yVf/flHOU8WouK9MJ6WJWheF5oRGUCqlFFFKHqIAqsSQOgaZz33xSHqmIjomUtuR2t47L0rPvnOMRgN27t5DjoHN8QQfPJPOQ1LomIjes7U9ZXPSMd5u2d5q2dyeMtna4ujmmI2No0XSR8QdrFFSuLGu2FoY2lDWPN+xtbnBkSOHOXBoi9uObHFk3NG1HZNpy9GxZ3PSFpp1N+uHlEKxJjcjzNIuYr1Gx5CYLVhNRDP2EZ88OUeqyopCYJbrlZNiOm3ZHm8zmUyYlvlYVRWjZsDu5WXc2l5WVlbYOxpiR8usrYxY2rWDX1u9FJq9giopBXoEYQzaCZVMJz5w5Ton7VhjgkZXikZlqtiR61rU+e7qUcQdANAaVx7I8WbHNTdt8cEjW0VYS88ZJ0qDNTx73zKn7xmAViwNLdvbXuh8BTFrQyL5QNUI3TgmsNbM4kpjDE7Bsslccbcd/NXPP4QrRzXUtfSGz9DUIgQRwkKykfjQpw7cSRfpyw+HqAcmO5cur3SmG3t+7+3Xz4vvfdLXS6P3rTEpgtFXf+9DzvwdVRhWeWBh6otX5DfPOAGe5n951Aao5oc5qA2mdOk1VvHAy3Zf/+i9yx+TfokSAPcqGz1nUiIi/r+bjvKBj96CjpIgGHqlr2O3gn7MTAC/hiFyozJpoLhoDNzs+6dedTL/7al356ZfeBj/4UX3ZteOAbY2mKiJOouqSGVpfcLljNaZaZf4t7/3EZ7yZx/nM5utKN2lAueiSvFuoWKhSqWkd4IOJWky8pqnX3QSH/3xB/LDTz0PO6ioDXTaEAC7qBbYa+GrUhk+AYZWgDHH+KPYBSpIAFCGM5Y0f3a3GnlGyj9mhIPdIyZ+B//5lhGbky2OTrfx05bpZIuu69DFR6kizjahRmcqBT5M6ZDE1ufAxPuizhSYTMeEkBh3Y3zo0NOO0EWWl0asLK8SVWZ8ZBvT1OzcuZc9O3ayvrZOvTKi9Z52OpZG35xIRdUpdkLLy1oRtaLNkkBoEIqpkgQBegqLSNpq7YgxY53F1E1RKJNXHSvhLRQZn3KpO6SCwAiNx/RUV2AhI5fvki/+OVZUHmeI0XH9TfM7uHAM8585a1lpHNbYEkyJTHvWiaYYN2tTlzkughWq75Xoe6dyptJaTGhzFJHJvvqVMtspsa0EAQxKxCuSVxib2LecedgFnuq8BzE85QoYDCVBpgOnGVVDoUF+i4/xdotrHB/68BfF60ZrQgkKFHDJeTu56t4nc9bJy1QuY4xQ5A4dmvBLv/S/+OCHb2M8nt/bVILHySTOFRoNEDzZajEntrLRqpxRQfrQUq9QBaVR+v+NRPVrHqru9d+5fYty2UfrmnE3ZnjVi6gqww9esdq/+ZjXzROoY9GlmIL4DS6g12J3AP4YtcvFz+y/ZuygxlWVFHyKVLh1CpeKwEPWKJ2wpY8n64xPnt6IXifxDOxCoO8s7UosEGIihsS0GzOZjhlvbZNzR8iwvLTK+vo62Rm65Nkcb0PXkTJMkwTDPrYk37LVTpiGACFwZDxhe9wxmUxnxchsraDdCpqqoXYN0+jxYUpqx1RGE/OYW48c4bYjB9janrCxscV2CGx2mY0jG2xvT8kEnEqorEm5QxGIOaBdTbN2GmllFwFLUAataoiBW9oAORW2k2HJNShTzMx9J5SxjQlbG9tsj+UaOJVoKkvdVOxYX2PX2i6GO/Zwys41huu7+P3qPDC7yu2vCmUqgx3IvXOa113guOLcfUQyA6OlkGQ0tqpm9gt3+VDgQpTwKIogQ+cj9bLjPR+9SZ4hrSQ+spqiSQ8Zzj9lVTwFy17XNE7+psV/qrZirtsPo0EvyvRr6GICH9FWc8buAX/0Q/fjgkHp54FSgOyRmT5Zk4TjU9cexoc06xfMRajiTh1aoVKSW5myCK20ifd+8gB/fcOhAkawwOwqxQHjShKleeopq++632V7rtdOmFUuSgysT5CC+1c7Tvhk6SuNQOZHHnXeLwLXk4qqiC1ZujNlMVPSp9MFfu1/XU9jEu1YEAWNbCF39BD+35gA/p8O0zieefleTjppiM8wckInTymiAvTBZa2BLvKZWyY8+Zfeza994qbCb82CEhXvntLRWwLcEqT0vUupTLzKQGU5p674q2ffmz95zoWcf/4qSimWnGYrayqjBEn6Jh8WoWRlY3ncqQ0/erqBVNCk2TqoBTbWhr+OJ/POtA+MoasGtEq8ZCZtpNFKxAI7z5DAJGq6blqMESUgqUcNzWiEHThs43CjAW5Y0wwbzKChGo3Ys2uNPbt2sj4asbGxSedb1nfuZTAcEXNiezLGT6fk0BFTFn5+gpg1IWa8l8A/KaGQJSVFAaukEqtzKpVdRWWsNEWrvgqb0UokciuziCQtUmQkwdHGlGLRXBHPGCMmr8YUxDJzbC+C9P44bbB6wWDzGARpURHr+Aq2htpQO1v6uuSRzTlhtKYyDqvFQFKliLUap3oKnnylUPSU1oSUS5u5yKdbKH0b5UhjLkFOJmSLdYmsHI+8AKxN2Ps8HzUcQpyWy2TJvTGfvtO3rjt9DEc1m0cmXPP5g0U/R+7jGScv8bpXP51Xv+YZ/PKvP46//Ovv4Q9e9u088dEX4AyYyrCx2fJTP/1GrvmcvHcy9mir6NrIYFAc6vtypXWgLTl1qJDl92g124NFn+Wbfz060UaXMjWB4WiV8c57sHTOffm2MyJXXnQy/dy2zWJiungPZK0IAXxM+JgIOdPlRMp5wTR58T19MWYuAGOtUPdE0EFuuM7Sl6tKv0k/1XqFS7L8XWS+hYImnyaJQ28CmmImho7WtxzZ2mRrYwM/aQkhkbVheW2FXbt3MVgaMukSm1uCwLS+hdQRlOwfyigJnI2ibix2UGFdJX5GWhG0keNXilBijkpHdBKLEqMk4PRxStCRTsM0isG4jxFVGUYjw6CW9SwT8dHT5kgo3lVu0LC0Yzd2tEIyhqwtm0kRUsIai9OGyplihyC+TSEbyAofIgcPHeXgbYfZ2tpiPN5ia7xNdo7VpSG79u5hbX03K6Oaj+R1PtOuCoI066np0Y8MOvPiUyxPPne1tFmfAEnRlxtK5MK1gNOioeAMYZr4xBeOzmMloPdglHhfqNjB6pkIUfZ+luK7r5JiWBlNZxyVgoHVnHn6Kr/4+EuLwMPxn9HHcMIOOrjdQZZ+PUBUX+/sLScmbCmMt11kGjJuYPmt//kpZgleb8diKIXoBKn4uyk++z0POutlyzoJuG001kGMEf9Nln58cx3tHQxnLd/2wFOufeopa2+SoLfIPs5gQY7Jet98wyH+9gM3Y6yeJfdw18kCThLUazWTrLDek4whlEzeWoGDJ61UzA5ExfN/50O855YjCA8plqy+3xwWZpI284qFcxS7c6mcpMy/v8dJfOCXHsbD738KbtcSXRSObUqBvi9zeiIvgl/tyJFJTAycZVRb/uPdhrCm58ot2csE14VWZhp+8MAerlfrdH7MJIJRUpGKSYQPQgy0XugebexQIRFDxodI5z1d9Ix9FA8OIOZAytIw7EMryYYydD6wNW5ZWl1lfddOhs0I7wPjrU3Gmxu07ZjctSJDm4QzHEMghk7CD60LN1+49SoVyd2SjOiCoqgsiEDWmpwVxjqaqsE1d9AgXxV6nhPlu5CED2+1Kl5nuXQFqsJLPnbEKBloT0u5Pc2uR5pY+DqfiKqpGYyW58lSymKsWBimBkGOpGfJoLUpbXoS/IQQpNcq5SLaFEvCmQobV5FSFpWqMh2iARUkwZp0kYv2Zi4/fcLgwsfAuQ8qh1g8UZjTJ/IJII37jR5dG7n55m1uOTgpfWuaM09b5aUvfSJnnb2OqzXNQHzi7nn5yfzcSx7Kq1/1dM45fZ02KcZt5Af/zRv42D/cjNKGnMWge2vz9qaVCk0OnpS1FLhiQKmF3qQZIvytn6TeWcMpUG4ABFIzRF/5YnYPEi+8fISwFDJhekfP+Xxuay1UNBH96ONNmadOL1oG3EFhxhlq66Qsn5P0GmrIGhEE6Zn1Ss3QqhSTIOYRMV4ta3LvgZfKfhhCEIGFXExrN48y2d6knbazfsN6acjuffvYvXcf6ytLDJZGDFeWGC4vM1paYWVlhaWVZdbX11lbXWZpeYm1nWvs3LHOYLjCJImEsk/S05lSljXTJ6ySwkokk+uKytYorXCVpmkcK6OGro20bUAbxWhkGdUGpy22x/F9W85bYeuK0Y491Ku7UaYi4pi2gpoPjSPkJEmdMaXYr/FJo5QldYFDBw9z0y23cvDAAQ4dOszhQwfppttoqxmtLLOyusoNZje/tblH0KQ+eUgRTCVfbYaB5zfutcTAaVTOJwSA9C+NDikSGyWUa5Bi9Lv3b5RiaV4gSpR+uqw4uN2hsxQUAKwzRMr3ztB2X7l4Mw2ZysI0CtNpycGTH3Ea33vaKseE36kwgPq1TWU2Jx2hzEGYE4buzOGzIIQ5ithPYxVveveNvOnmDWYmvJS2BlWKzjlLcT4mvvO0tbc99IGnXN0WT6r+WuoMJwJL8/9kfJMd7u1HbWDSZn7w0ef+OlZ9tnRUStW7R5qKlKiktIHfets1BK1R4ctXB9KMzveNHYOc2A4Z5SPKiNKfKwLNaAVdxDjLtPX88G/8Pe87sFF6s5jDtqVZV55A5MENsUDnJah1GhI88ZQ13vPDD+Bnv/9eLNeKZavZvx2pVUIXDnTfytV80z8d0CbDyGraCFseBs5y830HcnI5zatnWtAH/BTMgKu+sMpWqlh3kEvVsPWenDwexRGfUXEKSuRDQxfZHE+ZjMe02xOm4ynT6ZRua5PxuGU6mbA1Gcuf7S02Nze5bXOTylbsPekkmkGDT5HQtvjphK3DB9ieHKULHaFvIi7KS9EL7SX3HkO9wXCppiotEuKiRKWJOQqqVNTha+uom4aqll65Y3qVnEXXDXU1QKtMmxIqSXOr1gW1UhqVA3Nq3XwklUlZoPg58HI8ZfN4z6V5MGWtorIao+SW5JDIRRkqdZHeCzfFiNKCCKm+wlVEMGJBZmPOpRIt5JxePT7lTI4Ri6DQOSZRD4yegTU8+uJIVy2hr3w+pLEEYc4BHVnXRQ4CVDoxqKjfyFHVhs9++sAMZV+qFN/xlEvZtXc44+aH0IsHQE6ZU05b4g9e8RSe+phzUFax3SV+5KfexOc/d5t4LwFLvaw4lA229L+oUtTJsnxT6DMyynp3J6zL/68MlSJb046UNKM8RZ95XzZOeSjfcVbmIfc4SeDr6o5KiQUh0pbKmWITIwhMz2RSUJq/e/ptf98Ms3upMsY5KV6qgv66itJ+KUUZBFkW5AbQeb5iKIPKopDpY+mxzAIjSKFFqMSh6yAkNsdbbI+3pQAVPEkb1nbv4uwzz+L0089g30n72LNvN/v27WPHnt3s2rmD3bv3sGvfXnbu2cOO3bvYs2udHbvWGSyNmE4jm1PP1kT6nXIKM8nv6AMpG4KymHoFU62hU0NNxagesGd5mew7QpCL1bgaoytIBpPAobApYqKHJIIVtasZreyEwZA2KjamHYPK0diaiY94o0mmEsTKd+V4Eikb2vGEw0eOcOuho9y6/2ZuO3KQo9tH5LjRHA2K59/SgG4gdPM9xRQURGuoIvsfsEZOmsCdw775mkYUH71+j6+UpvVCWfxi6+fMkl6trn9GU+QTt25hU8T2PRNGY3ykKhlL/VUwC3R5rSIStCF78ef63oeeXQS49GzvminiIV9TL5d/FxaHjO6Ty2LkPvG87K2fEaZWT83JfWuDkrg7lrhb88nvfdjZvz3QEDTSe1huhdK60Pm/ecY3fzicEs5k7n/fk774HafteMs8q/UlUcplI+93X/i7m47ytvd/ia7vyThuRDK6NLZ/w4fRjFSmUYqkNZXOqJQYl0OnMlRkXvHXn+X1NxyS92ig9fMHtOfJJpj5BCiEhtgHktbwOw87h9f93P256pJ1ok/UgwplYO/IoIswQCx4tQRAJ/hC+FWMusSzPotPVM6ZlWHDB+49LMmlkqbVPgDr3cnzEk8/eCqtXiqigYFkFckYdA4QO9rOY3FkRP7dGNnsjRGam3OlYmo0WVuctRitCFnho4hE7Ny9h+X13YwGA2K3zWR7m+lkmy/deB2TdkuMFYPw81MSg0V6up0GcixiPuJFkkpzddYZciwxrEYbI14oaJICV1WYqpIKPgARrMFoTe0qbCVKc6mgCbGYJUurviLn4xOlecO9fGJaIOYtoknHezrBvOcpCp1EqdKDlamUKq11IgkeA8QcxQNKKZzRVFpRaeS91mC1IM6N0TijccZQGYczTgK6QidUStERMV7R1ZntnLnXmXDKjgjnPBJ98mXkbNDaAh14U6ZEgjhZaND91h3RR44cHs8KntYaHv+US1haqvAhMhn7mZt7iBlbKZaXa1xl+YmfexhP+baLMGQmmy2/8JK3MvGJ8bYkTDMWirEzOl6OndA+tQQVKYf5OtT3iJ3oAdo30UhKs1QLQqNVDWHM3m/7Prw1/Oh9V8FG6i/7nGcJgLRIYaNE8lsrXcKoXChaxxdGFoqUMaCrGmUcGo1TFlPWMBAkO+eEUlr6JUmiT5ETCQXKEHOibT0+SG+n+CDNRRpiDuRJB1GxsbHB4cOHmI63CUHQzfX1VU455RT27trDzqVllpaGrC03rC4NROxgacja0oilpSVGowGDpRFLjcO6GrRjHDQTn0SsoZsQOhGL8MmjVBTj7JxR2dC1HV2IhOlEAHzTK5bKnh2VpY0ixBOSFDtViEK3ToEcI6YZkld3M9U1Uzdgx0m7sSsrtCkxTYloHFE5YtbklOiywudAFwLjtuXw0aPcdvAQG5tHObS1xcbWFm20PO3mCnwjS7O2Mzqa3Aggez58zyHLg4q60mh/4quBJgW1MYQoyZLRQExMUy57/kLAnmEuTJD5XwfHvOcTB9Fas7XV0UbIVhNCovVpLpL1L4xKi65WZQQtV05jfOCy+5zESX181o/FZS3DelHby3dhmK5R+AjZaXKI/O3f38Rbbt2SgErrEoPmOSgBkgD6wNPP3PmOh93/1GuMz4ysZpxLcTNnPOpfpcPv7JGUxjmB+F74iLNfCurTImFYTk2bAheW74sS2m+/9XOErKQKflyCq8sicWdk9JNQjqnSdLEEkVYxNArtE1sBDh+d8qcfvrE02FkRdHBu7pXU84lmsCjyOSXh+d7z9nD1T13F9z/zbhhtyFozcJpxhLEHYsIHMf9rtJqZuH2rjDbCkpF7GZVmaOCK3Y7fON9JL0o9KgvkvEJOSHxuuov/vH8VrxsGKqDJ+GhQwUM3IWIJyRBNxWi0zOrqCstra6yuLzNaHjEYDVhaWmawNKIeDhgMl6iGy+imYrS0wo6dO9ixey9N1aBTIqaO6XibI4cPwnRKakXhKJZEKaSIj4EudOQi3KAQXn9EBEFSrwbXy/MWznlWiqRk8zBJURlHZZ3QKwAwUJK9HoLxOYrKfO6pbL3aXOJYDlXhtZfkqQh0o2c9JoubSlx4DwvJGuAcRmus1kVIJ1MZRW20KCslQYoyipii1AOUoXGWoalYcpqVqmKlrhk6w8BZhsayZC0rdUVtJAEzSqONzP2YEhMNWzFQjQwPOdtjB0usPfj5okpl6nK4/RpSktKwKIP+rTtihO2NaVkLFZddsofV1ZroI1YZBkPHkSPTYs+mZkIrKmeWlip++t89hKc/5RImEa7/0ia/+JK3Ycqzo46PNcIEHSMpdOSsydZhlF1AkuRrOn7B/tfxfz1CCChdkWKEpoI8pNtxMUv3eAQP3TfhKfc8i3Z7WhCEeUFEhgTzgjrroognAajVBpQuEkr9e/s1og8SpV/ROSdF9rJPW6NLjU/WLMo70OIpSJKquy1Uv5Qyk64lxAQ5oVIAX9B435GSpy/YxI0NDh44wHjzKON2is8wWF5hbWWVZVdLUqaKJQHgjPgr9cIxGU3qWkIn61hKMO4i0y7SliJjyOLtJEMMsyfdhNRuQ9gEv8HG5lFuPnBA0AqjySnTxUSXobOGLms6NB5LiJouJ3zSpBTR9Qi7soc42kle28PqGWcTVneSXEWLYdtH2ijy5TlnfAqELMyRpBJt27G1PWGytc3ktv0c3djkVw40ENcFJYiTgnqkeT9KjvzhOYaLdzsGWfpP9FeIHtMdVaLv5BFyeWrzTAuSyllCV2hjM4BkIQ4szy5d4A/+9rNsbXYsLVVUWSTBvdZUFIHJr2J0WWiatrxHGYU1irst1/MErTd07ueXglP3jKTWeleud1rhjDA8UoLfece1kiBlYbFIrL3Q9Z+k6Io2Vz/3Eef/dm0QD70QGRhV1hGF05D55ooxv+lLo1pB2yVqIg+/3ylffNY7rvvbP73+wIUzg9Ue9+v185VUo96x/yh/974becyDTsFnLZYzZfYrpQog9Y3PJRuTZ3X23mHaKyVqeQYGbcfr3nsTHzoykZP1Il8pdMMw5xSji9SeLhqWhrNHNb/+hAv5tsv3MVyuSG3AK10mfGaYEzhNF3umhUDrOStCEHRNnyDGcl/LqHoEaWEkBT9w3oD/eWDCuw6VOxA7wBWaozw/f3h0nTNqzTNWWpp2SkiWHCOojLWW7S6RVcVoRfw7upQxMdMValHKksj61mO1KMx5FRg1A8hw4OBRwjRw9OgBDm5vcOjQfm7Zf7N4YrWJLrSE6Am+w5qaaQxifIhG54DJCZ0iORsCmcrI/dM5kZRBaY1Vuggh6gKmWbRxVLYW9FFKX2At1jms0YQgDcJJQcpKrGVzwqpStZ1dzj4IKl9jJiSPwhC+bBOsYpY0KQs6SEAcJZhaVLRrjCWW/C3mhNEGbaQRNqXMUBuc0SiT8dmIv0sWSWJnDBaRMw7aEFNm6gNGye+e5oSKMLGJgY9ccUHNqTs96aJvg92XEFuPTi0pGTEqNqByRCW3QC/6pq83/Ytj0kV8iEURSXPO2TvZPNKyvNYnkbC2Jr1vbZeoi3LpYChJuLWaH/qxBwDw2r/4BH//kRt5xcs/zLOfd09WVhpZw4z00pEVNMvoakCejFE5kHKYAeX9/3X+1r7md+awZR6GpNFxC+OWOPClw5x07x+k+9R7+JH7JP7u2gGbB7dZiCbLV4kWjdI4rXBKl+dE0GALhZK7KB4Dc5EHQGtq53DGkJNIFWttBKnSkmiQ5R02iWgNOZNiJMaMS5BTxMdIDJ6YghRSQhT6cvS0XXvMOW8eOMDG6hquaVjftZumajBGM93YQmHxWdT2alX6VGMkawc6EWLH1mSCnwS0NVQ602bY1WSqWtOpyABDUhmlDRFHQtNtH8RPO3QDA2M4vDFhc3PCKSclahtERKizjNYHLNUDEoqYRMQmJEXWQgdP2WJ0hRk56t2KfWdFBiTixlHO3d7mqNPU9YgUlSSfOVNZxXB5gBtkRqMKB5gsqPHBSeRtfgcfmK4sUNEo6kGhIEyeJ+yMvOAeexhPMqnRuOCJ2t2OYN2PBFJ0vYtHb56uK03fWaENVJVl1WmOTlNJlgriOYsbgQR/ft1tXPXGa3jGY89lx6pQ9ge6xF/hK2eMOQqjxWdBW5yRpChud3R9orZoUJtiie8U9zl/hxz/l1FdXdwnv1Ej9R0KPvGm99/I227ekH+orHjdZcVMeKdXyVXw7DN3vukR99l5bZhGptawVICHLkPykaY2C8b23xzjmz5ZEk8GBc4xjpkfeNx5v/qnLzv4KMiXHqP3DpIwGSeGrLXlV9/yOR511em4FIsYggyR5j+eKvSNGUopacxMEoBGAw6YTgLNwDI1lvf+45ckW/e+qKj0gWWh4PXJYC/6YDU/cbeT+LlnXsrOHQ2TUgLRtbh+55ypYqLTihAzw0WUICSc1bhafbOhpHc8UiRrM7uTJqdZobp2jjfcfw9rf/tFCANwzZwbVEx6wfHztww5w1ZcyWGq7PCVRg8aUoKtqaezsuEbZ2m1pooRXyrtXVaoHAhtC7oia0uKLVplBkvLaH0T+2/6ElvdmEOH9nPowH7i4aP0lddJu8VqWBMPkegJoSP4QE5QK0MgFapcqborqQ/EUhnNSpJ+wVSyNE0DlZYARVtHMi1YK6hOUb4LOZN9J7T1nEhRFAVB5KHnV3QhUQKIklyJUt9icER53UKiBKKa03+Osn2HAiomMAZNJCL9WSrLZq4KbUUrGDjNqJjSxpQJWiiCPYJUa4s1Ga8ybVQELwhhVpo2RoLR2BBYagxPPHeDvLwTe8UPQNeiXU0vUASg0lT4/NGjqkiOze3RkW+xMRo5jhyZME3QOMXd7nnKLFFKhYIF0E09deOEKuoTrrYioCV9vvz4z1yFSpnX/OUn+dP//nEuvngPVzzgdIZDC0SICuUa8upJ6NE6KUxJIaGRgHEmZPNlw7N/Hf83IytFCpmmzkzHFYMRnHzKbm47GFk771FcOP4rHn/hqbz+fZ8p7zhuDmtFZRWNdTgtRRmjNCYledVMHvj4e1feX2wfDAqjFBqhuiYNWptCLc5iEquEupOUIqGkH0nIeMf0NOWCqIeYaKNne/vowu/OEAP7Dxwga81p554vimVjz/jINpUb4BN00TOqK5x3YjJLBKfwoWPr0BG2N1twlsYavLUsKYNyQtPOGIzSYDImyUrcTjqYdjSVZWAdBw5P2ZpsM6wdTdURosIOB/iVIapx5BTJMWCyI6sKpf3MazGkhNMN1armonvu5uBkm6P793MkJNJ0Kmt98MX6IVA1ltU0IuSKqlY0lGQ0K642q3xg6e5gh9CNoRoCjXgrmYEkTGbCay5bwifNaAD4KW1S1P9/8s47TtasrPPfk95QodONcyfnPMwMA5PIrMKQFAXJSUFQRNFd1DXCKioYUDDgyiKCS1LCgsAoIoKAZIZhmMDkfHPo7qp63/ek/eOcqu47orDLhDvj8/ncmXu7u7qq3jrvOU/4hf9AvV+SoIT3daic63kBMkZGLjAwimFPcfag4lPdKI2fxLpJ06ypLkBIXvHJ69iwWPMDjzwSU2lUZ3HGYNR3fn9Bpec1QrAcJXN5vwwu8s/LzRpfSayDpQmBKTQPOmkJRWC9EkKCcwJS3OOFEqQ8uG08QSv++OPXMZUPT/2OKc1DprxJS3ACIpe/9JIT3+CEpKgktfegNW3jKStFyByw+9vZef8q7b5NRFJSig/0iJx56sadzz5uw6UzoQNyKyGwdgNICT7yr/tX+cA/34z0kS5XvhO7ppp1bxUL086/EGJWvZpCp2QkRN6zazUJNki1Nv6cLlIfcr6qQCnOH5R87IUP4fUvOZsNS6njW5uDP2YhBBhFoSS9u4x49Tr+U6JARVqbIWwBXLeGU25HHc3Ep5djPTFDEyY2cMigmaU6GDEv5dofAfMKvnnBxry7W5L8EqwpcLWgejz39q3caDYyihFHAbpmXxvY23j2rTjoUkMqTDy2C0gV6FqfirMuIihRQWCcQwmFj5K+KlgYVqyGVdrJKt2BZfbs25dfaSpCnE9cneg9wTuibYhtLhwUxKwIL32CwkxftpSSMqbxZMiqbbooiDgKIymMIJg0ZUQbsEkhqnOOSdPiXIvWOsFJhKQRkU4mD6tSqLV1MiuUpqINPqmmeX+XzuK/w3EyGqU1GMVgrmahrii1Sfh761ixLbbtaFc7ll1LcKlLbV1g4j2tTyoAkohSilIkz4+yMPQKjdKBXmnoFZLgk5ypRlHIVDxWESoleeLpit4wUpz1LMLcEhQlKtxFBUxm9cDCAA/8QgmgbVzyiZOC6D1btvZn31s/eS+yvHQyXE672PT61KXGO8HP/vdH8PALjsR3jt/5vU9x552riTfqwMtAcA6h+/C41+CiRhZq5o+FjWtEcyVn/NO7M/4j2HXjWjp38IQixjj7mvXdQY+P0wQbcOvWkcvNge7bKEneF6FMgdQCIUrqei373TSoMI96OYO6z6suUMiS3GK+C7RWgBaKQgqUSlDy1iUTaOs9BwuGTadMMOM3ak2tIkUEJT1BZT5kjIBBKYUPGfYrXLIvkOBD4jcWSiNcxI07hE9/Qtsy6VqUbxC2zUtlyptMe1LbNezZt5vl1X3s3bmH3TfdzPL+ZXbu3MHeXdvZf2Afe/fsZnX3XlZ372fn9h3su/U2Duzcw/KBFQ4cOMC+PXvYtWMHzeougtG4cgNBLTGq5ljRfdpYs8KQVRS2GqLnKoQp2XNghVJLhsM52qCYANXAsLBUolzH8t4V9q+27F+N7FiN7N2/wm17Vrlx5wp33rmX227dxw137OXWvSOuu2MXu3YcYM8BB3qBWgwYjT229QRv8a4lAHNzJXNzg+QBVfXoVT1GG47kk2c9H0wvfSTFIOUUrk3cXQHY/XzzgjnmF5YoZPKewlSUZYn9DwSy4F7qxHeWxpHyj/Wvx+XmYc59ZEwAioFRdD6gW8vDT8w+UlOxguy/t2Zkm4uYzvHsD13Fn374Woz3TFTikX+7gU+Mkc767CeXCqXoPY7AnE556tjCh75wR3pBU5GEMBVASQXbMzcN0CreBe6ec7e7eWKX/Kr92v7l4hpnMMvyv+/vb+RTu0e5OR+y6nR+vVMEiU1CYs8/fuNHH3Tq0vYiF3NTaHaZBYHuDcTWPRH3+8mSjxEdAk4nyM0gOl55yYmvfeef7PtBDCdgs6SSUVk1bqq2lCYxf/BP1/OURx5OLwRC56lrgwNs66nL+zIbSj7l191yAGunNxUHc+NFzP5JEUTkYRv7/O9XXshRiyWNkBhrUeY/Nm8MMk0g0s0i8EbifYIEGtKZVRqRNiOj0IVmMu6wXWTvSsevv/0yzj5uAy9+2qkMi1Rg1pkM+N0QIO/raKPgtHnFpadLHn+FA0wqPKfnaixAOJA133fTNj51co/jVcfyxDNuLftbi5Q9ROcJMmGahVJ4FxF4fOfxPiWaPoD3HT7GlIAiEMEjomP5wF5WlpdhJY+5s+BBsImj1LoO2Sls1xBch/cObfLmEwKJtZQnLDF5lthcVAshCFKgcicshow1VrmT5juIqYD0Psns4kKiUwcSDyALOgiRlOrWulrTbGgNWhOjI0a1jsC5vrBaw/JPQxuD1IqqrNBK44l0WfZXNDLplISA9hKvAyE4rEjcleS1IhEyZtELhRCRSERLgYwCgcdoQakUq+OWYZlkdpGp6Dt2Q48Lj9yHqo6meMizKcoiyQ6j7//dpO8xCqOQWhBE8pnp94vv/KB1YaeTaiXYtWPEa3/r8bzoBe/llu0rvOZXL+V//c+n4Hp1Ov/9KtbMUR59Ieq8Z9B86T0YLxFGg/CAzqQ7iPLuQbyvh7LctVMbY6RxE2rTo9JpmjYzh46RUiU5aACZxUOIHodAC4lA0fqGUlWEkARJdH6OQh0iR2+I627PtcMlFvMQBOLUJ3Ps5D08/4ITedunrr3Lg2UStsnJm4s+TYWExDqHjZFg1zcc1sNWU4PFFEUqeESCSWkiSioQOpkgE5NqJVndU6QmjAKEiHiRvOdc29BNGppxi7cNrmmw1tJ0E4JPgiIYA1pDjMSuoVWK0YG9jPbuZk/bQZAonT7HTgRaqRmFiJMa5xwxegpj8N7RjBsmPqJFizMLNM7TRM/EBYiKiMRIjXItK84zNhoxqFHR0/mIEp6FukKZJDhjCk1PCVZWl1lZHRNxtB7asaPrLDYL3ITWY1uLCzYV8NZTaI3ogKBRHoINRNHStR1j21AYhy+HzEuH92BMSTNY4p0nXAK6WJtcRJ9U8IoK2hGIyN89eIFTNtTJ4kRkhfcY0xq/q/b/fRBWG8rO0RWKQiRooTJJvdY1nrJKE+42psk4IWI8tGXJI07bBF+4KWM8RYKVlZkjaUO2L/BJyMdZXnXpVVx1435+6/lnoTZURKMInadfpHMvQdYEhVE0LlKR9hShNbZxaAXOaLTzfOizt+QG/pTTN23ip/VzyflHEu7F/CnmzzL6xFEuRNqfQuvQUvFb/3JjLqSnNJCcQ0dSLiF1fv3+8pf/wCmvkwF8vk8fKHGI7Nj//6GEACVQMSWJTmjOPX3j/heftPndb7n6zl+ZuZHlkWqSwiRjLQVf2XmAd33iVl78hGOZSEEV033j7+Pqd+olc+P28RrkO4aMrSVPlaamFpEHbx7woZ+9iMWlEqckFdB5/Z0Xq3egNV4naJUGlIzgI9YFRKnRrccWCuMDK0FQVQV//MGr+PlP3wCd5e13LvOD523FHLtIpQWh9chS4VxYN4E4NKNUYGPBI44e8j/Hy/z4DQ3YIk9bmlSMRkidpz6PvFXzrdPGBLePVetZXT6AiJZu0uARDPo9Sq0IMuK9BW3wziV1Qedpug4pI6Ysk5BBDDRNw8477mTPjp0cjOuXhPGErhnhigovBL7p8M4SrSXWKY3IJR4Cn4jxMWZT2gSJi0ojfZhB8GIMSKmzH4fAOwEmrTdvW2iTK7fTOk3YSao4Iia5TyMlZrphhqmYxLQzBiEkvLyYkZzXd6PXKwB5aD1WSKq8TiKR1nqW244mRibW0deagKCvNZ1xBBsTeduF9P5iJPqMHw8BIVSWiwWtFM4Hap2J6AFKJZm4iIqJF/BfjpuwuSeQFzwbhluTN5bt0PUUcvSfN7QRFEUyATZSzfhJ320YLROcTks2bRmwutLyS7/8GH7hFz/GN761l7e+/Ru88MfOQ9Hhyjk0LTEK2vNfjrnhM4jgCd4jdZFgfQAEBJq7A7P/Hz1eCEGdu+4xRqII6CmfMYfzFq3MDJbaBEc1FQUBSrE2cUuhEvRU6rX/34cRozp4hWdIuhAC6nnq83+MA998P79wsecjl8+xa98yaW8ygEWSTWFjJPg4O2O7SILJzaZtBxdJKTy9skBkjlKMWUl0CgfO0CQh9aw4ijJZggQBgoCKgS5GXDOha1rGoxW6ZkRsHcE5VtoR0/1nuLiIKSu6dsJoJXGw9u/cxY47d2DnkxWCKUpU5kqNY7ItENowdmlSU5YllZH4zjN2jspEwqhj555V2iakZlOwCQUQBTIqooiM2o6qqhHB0TQdEyeQIbJRG7oo0BHc6pjtd2xnsmc3UkLTRXzXJRlyCcI7JtbhbJcKQevwzlKXNaVSdF7gmmXatqWNSQmQZplR0GybK+j1FhC9PtIJ/vCUH4DBMflzyLDK4ECX0E6g7POnh+3nvxw1QJoSFVJzQmfxLO/5rmBo93QoAq1W6AxNk1qy3AXmConSMlmxKDCtB6WyX1eStn7M+dv4gQ/3+D9726QurESajiidSF2QusU683q14a3X7+Svf/dzvPcpp/ADD90CtUlTGB/wPtCgqIyk0gIHeB8gJCNjAL/c8Hdf2MH7tq8AcZaHzvjoWnPOYo/vv2Ab5b3A6QkhYGKkjUlIKfqAVFNPQeiU5p0fu56r9o5SHi0z8mZa401JTcFDjLzs5K0ffOipS/tDCA+4RuP9/v2IEOlC2liVd0QJDslPPuH416HkFRCz9rvLB4Fcy+tEBFPw5k9cy/KKpaeYjXKFjGvjxfsgIinp9TN5S8Hs4zoIUyvAaP7oqafRXypBSdrlFu89xXeDqdXpJlYIbEx7hfeRkOE0GuiMRLQWJ+GLX76DJ/7ix/n5f7xmRkzc1Dh+8d1XooMHGxnlpz3UCyUAuhatJLXWPPPEIb+0BRA2Sc8bnc/ZbFiLg7HipKsHjGTJ3r17ObC8wp69O9m593b27dvH3r172blnN7t37mTf3mUO7N7HgT37Wd23l717drB/zy727d7Nnp272Hnndvbs3svK3n3s2LGDbmU1Pc/U1yHvSqOmIXQNrh3TNhNsM0nGiwSEiLOCIQhFyLhrKZLam1AJpipVIorGGJAkafNCaUR2pUfrVMK0XVa0MVifDGkh3TYypCIsSXtPCyW4q9CB954gAlGorHa3vgBcr4YnwahkXJnlglvnabyji+AJrFiHd47Op051Ol8EyJgUnkRKRBMhOolbhBgJLuJ8JLoAXuBt4mEZJXEh+VeMnePoRcFDjoRmw4kUD/0R/PIIGe1/BlXw7yqcCwz6JbkUZzj8f5ssAUgtGY0sPsBgWHL62Vv5iZeej1KCv37PZWy/YQcj3YPoEbFAFDWmWsI8+ueIhUb6abkeprJoEGI2rL37w8Uw49IFPG2G0UmSqe7EtUxcS+M7kIqVbpV97TKrdkSlShyBVTuh8S0+giMkv7QZP09ML8w98vr/n2KdV8xUZCPBdtP+EjZuY/6MZ7O1cjz7vC35JxWQrkmIrJtMJNhREALvPT6sg/akn+bg6XIiBCqlcaT7M+Qm4RRcK6JEiDSVE1PhGiIiRGL2jgu2pbUNzk7wtqUZrzAaL9OGJkOBE+S33x+wML9Av79AUdUU2nDgwH4O7NvDaOUATTNmNFpmMl7FNhMmbctKM2E0WaWdrLA8XmFkR6y0DWPfEtwEgWMyWubW227ltltvZeeOHezfs5sDe3azZ9cu7tyzh937l7HOQlFghnP0h32qMtmbdO0E6TuE84wPjBnv28dkvEwzWcFNlmnaMRPb4O2Y6McEPybGFik7NBZD+rvSnrqKDGvBsCcYVpLK+KSkFpPkeD1fUlcD/vDkx0N9FIQu5RJ2kj5TmaTj0QUvndvDT5x3BNKUNA4KmVAQbUYLaMU9AoX9fw0pJUVWl2taD0EwVyRfxT27xnzzmr20HlSpWXWCiQ+oUickiLM85/tPTUINhVzLq3wWeiCjL5oMv3VJiKgbjfnBd13Gs//wi1x+4zIrKy1CK0xp6JUyFbouojtLIQVGC9ou4K3nmh0tL//AFUBu7gmA3PSWqTP5kvOPYMN8Qev/fVjw3RU+ACqJJAGIQqKVoG08LkAz6XjTp29gBlOc/ck56fT/AEZf/pInnfz7k4lHSom951/+vRqHwG79vUWUgjJGbBAYozHjDtUrOOOE+dWXnLzl/X9x5fYzUHHdRAZmEtsBwPPV/Y53/dMtvOzJx6GMYtXBQMr1mj33esgIAUlV51cwXXhTwmyY3tCBFxy9xNmnL9EGQaGgP1dCZxl5ZiPify9UjPgu8QCMllnCiNQl9IHOJHzu9lXP7/zlN/mjr96SuiFagE3CALsCvPeWPfzwJ2/lSY8+imGhZt3kQz1iYZi2n4YV/MpDN3Ld5/bx3t0irZkkG5S9YCSEBsYVP3K94ZeWJ+zZsRfnk/9Rjxa3XGA1FASU6dG4CTF4QrR4nyAUEUkhBNZbVrsRq7v30oxyB1TJBI2oDUwmEATRTrBtg0LRNiMm7ZjQdQh6CBI3IorcsUYn8YMssCxDgs5JIfNkSeSCR6K1TpulTNDB6H1iVhcaqTV4m9GqU3x2KpKE8Bih1gidCd+6dlGFyM0ymRScZvyMu/KWkoBGzJBYlxXXlJT0dcRIjYhQKIOQMXUyZURJQU+ZJHQpEmwgJc+JJC6CwBJSUzB6yqDonCSKSJSC1jtwFtmrefJZglI6+o/6UYQYMNGRgTAICZPJhLqu7+EVeGiHD7C41CPGiFxnPOfDv4HT/4dRrePDKCn4vsedxDVX7eIDl17Fb7z+X3jTH/8wpnIEWSaCvg7I4x6PDJ5kHO2JMknSQ4Z/3A29vhgcCHXQhEkLiReC4DuMKojR4aKl8R03Ld/O13Zew2X7buaa8W4+2u6Hbj+4Jr0u0+ch9Waet+VcnnvqJVTVfHoeZdaeQypccOhDoVjKDrLpDky2ETJPwxIny1Nd9BwmV3+Yl5yzn/d/fY5bd47ygyVCxHX3Oygpk9dRnm7PDLoOEoSB6ckqpSYiEFIT3JrH1hQ+bINHydQIkSEgpES4NIEWSoBQWO9xMaB0goYpAW1wxCDpVwWu0Tia1CwpKqooGbiOZrxK13lWRsvMLWxkaCLOdQhR0isKglAoLZLIjXdJDVNJgpZoH9PwITpcN2Z5JaJcm6DEMnnuxS41I1scsUgS6f3K4KRAtS2tDaysLjM/NyR4S2gmDESgP6jQWhJtwHqHlYpSK2K0+BiQwRKdo/WBsbXURUlVFBiliV2fcdPQtg3NuORmJWknyzRlgQqK3z7yHOifCNECZSIWmnqN3617PK7axZsfcSzjqOip5GcPgSAkpYIu1xaHQgRAxkDnIkIrhIJ20iF0we+850p+74rt/K/HncTTn3gc/c4jB3nqazRGwdMffQSX/OO3+Nj2lVSsKAVty0zZJ5JGUwKICY6HBwrJu27czbt+5595/vEbecbDj+Gi0zfQqw3EQGUkVhusg8pZXGH4xOdv52XvuZwdnQOfRSWA2bmoNef2C57+6KMJ8d/xgr6bY2rjIFmDTFsXiCFgpOL9H7+Zy/aPsyhakf4PU8hdxmUCQvDykzf/zYOOn1tWlUoiP+YQWSR3UxwCu/X3Fi4mzXblHBZNNCqN7KXkFU848bf/4urtTwLOTXiikDfvvLO7mPGWgj/5zE384MOOYOvGikFI8Kn7sjBOt5FnaZCJliGsjWunBMSYlFIeduwisaoYagjjDlcaOmnS+/gO5Z4QAo9AKJn6hfkSKSnopEJ6z9v/4WZe9w/XcOXyJMPSEq42cXvWpgo//dFreOS5W6g2VEgtkyL1Ib7CBJIOj2kbGlVR6ci7H77Ie/9+Nyw7MANmYgQigjAgBDe3Q/44HsljV28B19Hh6IQiZHlqIySyLMAHokgcIR99Qt6EJE5gfceOA3vZs3MnTFICUg0XWJifwwvYtWsnWIvRhkqlDlWIAe86QiT5FKzLQYROhZDKvCInEwxNi4QdlkrmplA+WIRKSmPeEV3mvuHRRQ9lNNE7yL5CIk9+gpgKksiUxNL+m2sqc1IYQiBITQIKrheCWNeRtBanIkYWyShWSQoEhUwFZZTJWFYKEFrShYgHGh8oRMQ5jzdpIxMimWCKGBLbKDp8xl4neKlERo8UmgMx8ojNhgu2ruK3nYk/7ikI6+nV6X26GFPz4D97hMiWbfNZtRNWVh2LS1OX9u/cSnKdQxd6VliFCK7zzC2UvPxnL+aKK+/ksst38973fZ1nPOfBVLbBqkihe1jXYLY9OJv/dmsNLx+IeATlv/u833WsK5RcCAR8NkZN8NWv7byKz935DT65+xret3wLdAfWNap8fk1TwR0F7Qpfag7wpX3X8tO3/DO3PvZ/cMRg8+w5PBGFOGRs7ARTAvz0Pa37nhDU5YCVbsL8OU9F/stbeNa5W3j9pddCVsWTWdc9BEGcepfFJG3RzVRbp9Oku9z7eIQSCGkydiKJ1KR9SqBFIKDTfU2aLqmY5YdDRMrk+Wa7DiUiZVEw7Nc4WxG8o/UOrTXKGJzSrIxHzM0tYaqaoQQRPT4KOh+JWmLqghgiShmKukYZQ1AS13VgClw3ZjDso6RGhQjOYHAYCaWWLFSSsogYnUyxOylZRbIik2dYISKl1EkhshSU2uO8ZX7YZ1hXxGbC0qBE6QQjNtEzViVOJqPu7HCHDi7xNh100aKEJoYEV9Qh0HWGUVOwohVRCnbuj3gveNemM6H/oPQZyJKp5+R0JRAs9Bo+9LgTacYr9AZDxhZK49dZEKq1QukQmBxIHxgjoAv0svaMNQUf+ui1/N7X74AQ+LFLv8Vnr93N61/2YMSBhvn5ksI6mmiQ3vM/nnM2H3vj59JatV26D6RgJoUd5VQFAUyRcjGXOU0R3n79Xt5+w14ePFfy8KMWOeO4DRyxdcCWvuKAg5uv38MHv76DD9y6Jyd2IeVRIpLxpHljdLzk0aewcaGkA4p7YZNYrxWRfLGyDUDPsHNvx+s+e3NGEOlc4OXJ0nRBTFX8SvPFH3vCiX9oc64RtEz3yCEgH393xSGeyn7nmH4gzkUK5dLB2nTownDyKUvNK0877D1/eMUd565JNE5HnzKRhrO3wBV7l3n/P9/C8x9/DAOdDFt738af5157XySC/balOqlvNR1rcLx1BZOALYfPMwgOgkKWCVrV956gzXfsvXY+IAuRBGG8R9iAqQxN67n+lhVe8+5v8De37UuFpc7d4egztjdDHLQA59mx0vC691zJa3/0HOreoV8oQbqMhVGAoGobOlFRItl50YDNH98OFEkZKLZ5VG7SRqFrvlGdzOLwZh60fAt+MmLiA9InDpKKElOW+KlRq0oHkwue4CMxOFrbsnv3Lm7ffmfafMseGxc3M1gYMmpXqYqSxloGZUGlDVWhUDLSBp8KHmuRIkHQIslDKQZIQBVJCJYgFVLKtZWjNYFcKOUuMCFC0wASihJpDForvDE4nyZXUuhkA0G6jwRgdMR267kIKaYGplJK/GwCsF4IAtYbU2qtk3+SEEgpMEKhVYJ+OCmRReJABSWxImKDT9wAk4jhisSjiiIZ9cY8cZVC4pXEhkBNRClBIRRKCDYv9Pihkz2iLKkv+glsBF2UyBCBCV6skfr/M4cygsMPn8+8lMCB/RMWlyqcj6j/WDsGAF1oxisdvWFBM7YoI6l7Bts6hkPDK3/qIbz01z/Fe//8izz64iOYP3oL81oQx2NMrwcLR+TflJUbM/RTqLtn5j+dXvjoKaXBhcDXd13Ne2/8NL+948sw2ZvODZkgagQHQqeucMgwlHBXeFk+ayZ7+OB1n+SFpz8FI0FIg8jJuBKH2OYovp3JcioCB3qB9sxnIa/4MC8/dx/vv3IT1925N5mjoxJ/0HgCgi5EGh9xPilr5l+e/3+wEh5IjNaoaece0v2vFTL7qQWfLK5lqsiSSW1IJtnTRC1ahyQdk8NejYhzyBhgMsLaQKEVbVXSjkZMRsvMb9hM2R8go6OzDlNX9OZ6DOfnyRQTqqJAVzVKG4J16EmDbAxzS4toIdERVGvRYZmqUgyMYa6qKAsoC02hK8YTwfYVi8+G31HplE4Yw8KgTCalUbJx8xLzVYXGofQEKcZEZ4lCsFQUhMJAiESbIF6xC4Rg8VnMRoTIuG3oYobTq4LKCKoQMcowQnL5/NHctHhh+gzE1Ay1y2s5NZYoLbsfuYXCt4TBEN/ZBNUOApM5d02ASpLuw7vpHvxeIkpB6Ryqb8AHJiPLlbePePGlV2eOjQTneOvVO7nxN/6F33/R2RxXV8xXhgrwUXDuqUv85SWn8KKPXp0+fL1OnCiS7mUjU4PYJ77TmsCBSPlQFHxl35iv7G/gG3euNeXJBdfUQ0GmaWgShpxWoAIkvOiYjfzoE4+HGCliTPLs9/AlTup9kbLIXqMAUtA5eMel1/Ot/avp9Wkyb0ut5cTrXvtPnLz5I+ecsrQKYFcnmEFN04UEN32AxP2+dTo1TS0qA0YnaeuqYNw6CgEvfcpJf6C1+vLMHXm2fsPalCaZ0fDyT3yL/SsdbaHpKdZxMu79mHpGbNlQcWah1sadMyWzfNOFwOrIMpp2XZUkideJ7+iwDVAAOu8LLQpvFLv3THjLB67hjDd8lr+5ee8adyuEPM0iV0Iiz2+nnhmCN1x+B1+8fAcjx8FSnodoyCn2PoAvC0oFLZIN/YorH7kJfJMPFZHG8DF34KSAwvDpE/8LK4cfSW9QIwqBMBJbanyhqYY1uldR9EtMr0TVBpUVBYNKKl+db1leXUFUBYvzcwx6A4qiIgSPaxukkpRKYwQZjtLROZu64FLl15Mk5iOSmGXRI5EgEs8jxJiHkhoRU+EUpcjluJhdCRDJaFHrnLRonHeJT5R/zmdybNJVmSZ84qArSvTEEAlhCs87GHqzFvnrzuOdw1tHcIkkDQmPXkmJERqjUiEVfFK4U1JhlE6iFwKCiDgRaWNgEj2dgE6ADxEbI2NSA6IwBUJELtxoOONIizn8QsTxF9Lr9fAuyz+rHjo6Onvor997OoxWbNxYZcd1mEyyHHa8a2L97cMHkiF2CFQ9gzEqkYpLjbNwzvnH8SOPPpZdEV77us8y8I5udUzo1YSQJps4mxIVSPAhpUnKeN/da/iPwvoO6zuu2nMt/+OLf0H9kZ/hnE/+Gr9946XQLKdE0lQcPTyaZ24+m589+rG8/uQn8/sn/iD/7ehH830bTk/eNFNTyVlzLUHQPrnnGipVUqqaQmiMMmlvZ9rJvW8jfhs5/5C5f6CxbUDUBrOwhf6ZT2Wu5/mxczdmylIqcnx0uJi4wi5GHAEX0pQ3xV3vo8AUuquUQEiVuEno5K0kBUopopyKviSjW585k6kZkviQcroOo0cpRVEY+v0+da+HMQYpwRhNUZYIPOOVlcTJ0oKqHjJY3EBvcYnewhJVf8jc3Bz1YEjR69NbWKCo+8wN+wwHPYp6QFkPGMzNM5ybY2F+nnqwwPywz1zdoyz1zGfJe0XbBEbEtN6BUhUooZOAhdYIVaClTMgOrZBVDz0YUpQ9ClNj+guYakhZ1oiiQhQaZTQYgTAGXRtkXaIzbFpqRVCJa1yUhroqqKuC8ZYTuPTkZ0LRX5uECgGySMVS9KAjNz18I4uFopMGGXx6DiWYrPv4RAgQPO0hInzjEEnx1wcOuIgL8IvvuIxJ49ahcNI05JP7Rpz7pi/w/r+/nsm4o/UBZSSyc/zI447jJ0/amNEyMfels5iLkqlZPOW8xzQFYobsyHnQdFIX8uOJM173zAdT56k8IjWfBWAtm+qSX33xgymsY5wnW6W85/PPGONsPi9RiTtoPbffOeJVn7shf2OKvUwQwySYJtP+GxwY9dWf/eHTf7MbJ5RJqGtw8QFVKMEDYLJ019B5nNHLGPkTD++7nz5r2zv+4Gu3DiCeQsiLHZU2iSmhTyroPH/wniv5Hz9xHmWZsJsyeyB1ncMYlVyxVSIQFj4g7iHw7lSbvguRS47bwDe+cWcu9PI4KcoMB4lcvWOVJ3UWynImTqIktD5QKplkNH0y8TQy3SDeBnQuwiY2UNuOoiz49Jd38ZoPfJNPbj+QNxtyApA3x6nDdMgQi6l8OaRNRkt++QNX8fEHbcHX6tBfYOvUqqafZLrHNadumudLD5nwkG8U0HXMDhlVMPUBQQnedvj38UI6yttvxlQROTGEAKasGRqYqALTjdhvE2xFBpCFYWWyTBcCpVa0oWLT4iYGwzl8bOhGExwBU1QoQpJvjwGnAe9om46ekjin8lJOfKMQVaLii0TI1WWFFoIoJKXRGfISiLng9i7jswlQGqq6T8wmoYtlkb4TYipKgqeUCu9sMrQVaTK0VgSl3+OjQkuDj3YdCXg9BGd9Fx46C6JKxPIuRHqFodIKLaDQmk4baqFps9iDJlIbhQypEGt9ICpFl6VMlRAIn/gNnXdURqEliC7SlxJvNM87NzVTzGNfgQzpk9dGJY8XQOsA/t5avesEMqLNXX651qRY38E9KCG/y2NhrSMqczdz9mP5d0lgKq7xXfbKQoxsXKi4c2/Dnbft59TTN6K/S6WmKfxuvbfG9O9FKQlO8PJXPIzLLt/B167Ywfs/eA2Pv+Qkhog1AYT1cEhVrAkwrXsHNvgkFAIzs9zp12JMMC6EovFdkveVhjtWd/LhGz7Nb97+eW47cGOeIEkoBrxo6VTOWzqOi7eeybbBJpZ6C2kqHELiNEEySiayd3KAn/7iX/C+nV9dg0vnSc2WYoCLyVx0CsWLwWNjoFL/72IZd3eIb7MG1n9WRhu894xDYHj+i3BfeT/PP3MX//vyzVxxw514L/FB4p2l1QkC70OS9LcHFdRrk+T8LEBAmpJSquQlF0M2mzaAz42T9DOd9RgZZ33C0LVIofJzu8R+VAVoQZSe3nDApOtYbVtKqRj0a/bgWRmvMj8a0evVqIU5pDEsbt7K4tISdTHAxICOAaENdVEmfimAqtF1hxCKYTGg0BpVe7QtCN0yAZeMZZVGy4K2g2Xr2LvSIns9VF1RGEVUmrooKIygtRZT9+icpHMRVfeQ3RgfLcWwwEadbG0QaOWwboz1AWMUnsSTFYXGK0mpJRNSGmO8ThwnJ7i9dyR/XD8iTZO6FSiG6fKHBkQ1Q6d86SE9ju4JMJqCjLLKrtL9ddyTMt+Lh8rMfaqFNLYwFPCTb/s6n9y+n2nzb+YFRC5urONHP3QFl127h1954VnMzxd4FL1K8BsvPRf/J1/hz6/bnQTBYi5qYky/Ik7pDxmSP4OZ5eeY7rHTAmoK4wv5sUYlBInIiZh16XtFwZt/4HS2DTVUBWUgqzDe88WGlJKYPWIEAY2ilYrfffc3iG2+ZtM8OeZ9zft85Kci9FVnbvur4zaXwWVVJO0cXn8XSsz3s7jfT5a+U4yl5ie+/9g3IlWTzAxDNtbKetzrFUeU4A1XbOeqb+5mtU3dT5Xlj4siEeetlGA9ZYx090LlX1WSh519WOpkCLHuE8s3rjJ88rLbCUZhbfK5GK90KCPRQjKxaXpQyphkP0nwW10kczZIvkjbVz2//KYv8qg3f55P7lxmJgktp/hdnzsryaeC4GE68QphbTwdI5/dP+LtH70B3XT3+PW5p+OcY7bykWOXkyGmIMEVsiw1kpTISsPbDnsSkyOPp57fRDnoU9eG4bCm6s8xrAv68wvMD4YMCoMoDGWvpqp6VP0eixs2ctS2I+n3hxADB1ZWsN6zMJhj21yfxeEc/cGAcjCg6NWQSc7COQQBF8IMhgepWJBS5j5A8iURMXmWTJMVLZIKlaoq8kKiqPv0TEHrkl9UIQRaJTd6kXk8Lqaus5SCUpt8Eab3wVrhJGVMSdd04nlQU2F9wiRBJcEJqVLnVGlFjAIbFRMfGHWWpvO0ARDpey5IWu8Zd47lzrK/bTkwaTnQdSx3NnmbWM9KZ9ndNeyZWPb7yAHf8ehjS46ZC0xOeBxi8XjoL6aXE31qhqQrdO9BcJ3NAgHk4l0SQ5e6eEoRbQd2vHZoHRS5+z4l0qvcCRUqH/gWyF1WOZVuz0XIdzE5t11gOCw48ugFIpG9eyZ01s+kcL/XkFowt1jxkz95IbYLvOvdl1HVBpcNrr+dUeysUJKSzrWpqSAVjpCEKHKyb6SicW3mWyUBkUoVfGPH1bzoU7/L4Ze+kpdd9V5uO3AzVBt57YlP4bJH/yYHnvAm3vywn+WlZz2Nkzccy6beBhSpAVDrCqMKKlVQ64pK12wbbuXPL/6pRJRXBbPmg4BHbjqVShV0cc1vSEudCqVDQE3sO0XrLEpFSlFjZcX8I57HglA8/9xFUDBnYGwnOCHxPuAJNN5hnUdw10bJXSdpMnmhSYkUESVzoSbTFF0IkbyWMhE+5CLVh4DLYjhCZASDEIhCU5UVg16PueGQxcUFlpYWmJufY1AVbBnO0S8Mo5X9jNqGsiw47MgjOGHbNjYOF9FGY6qapeEcGwdzlKagLkrqsmauP8dif4hSmrFzyVYjRIRQSGHSawpJSt0FwfKo4c4Dq4zGI8a2SzDs3PQILiCioKxKKlMkD74u+dtFDbqQSK0SJSR4CAEdAioqJAobIxKF0SXGG3raEPvz9IloUeOrAq01t246mV/qXQwqy/2Xc6RR4JiZwbZd5v1nas7bqGikofW53xJt9uk7tGO2P2jBX3/sev78qh1pWqbVGh9rvZeREOAjb7xmB8983We4+rpl6lLQOE+lNW/4rxfyijO3pr1yasI8fY7pnirjGhTPh4ORStNGQ8LDr02VXPIunDV+xm2q+gvNbz/8OB534WHJEyrG5PN5r4KasoCTTrzlL16+kz+7buc6Tmq+biHngJVJebMUoOWXn3vJ8W/BaIxL+Z7UOr3XB1g84IulYSHYeswSv/LgI/6EwJXTBZES3pAWPvmDzwa2v/nBKylDkh9GKWyAcdqlkwiCUkkt5F7C7F78oM0cN9/P4+CwlpsSoXP8y7jj0n+6BesCjgR7aVw6fGoNK00+TDLGu1BJXajwntFyy7v/8WZOfe2n+e1v3JmN2ICqTAWan5IZs/rZdKyt5Br8LpIPgtRl+c3zjuJpjzkKqvu+c/q9hoqex592JH925IH8HtVap2iKZw4GtOHt255KO7+BQa+kv7iRqBVlWVGXFaoeUA8WqfvzDIZDFuYX6Q3mGC4usbBpE4sbNzE/N6T1HavL+/DBsVCXbOz3WVqYp5qbo5qfp6r7CBFxriV2iROg160HLRLsQ4bUFQsxGWQqIApBFAlQp3SBNobaFEAy46uKAiUFrpmgpUwH+VQliTRhsPnfOkaU1nl0sH66lJJVJWWCGbmUJAqjoCqo+r017lv6Dqaq6BUFvapCGoMUKvkCxsjEWcZtx6p1TEKgE+kwcd4zdh3j4Fl2jv1dx37rGFnPqvWMnWcUAqvBs3ulZb+dcMBaFirDE0+3iNIzuOgliN5Sfh0Zf74+7g1yaojJ20RXCfoeY/YT0uk6eYcwBZgeCHUwdMv6POH1ydMq3iX5ljEXX5oEj4TgHDhHtO7foqO+TZhCsrLqOOrwBUSI3HH7gWTyaO+ew7CZpDV8wYVH8fQnn8Ytt+7jL/74XxOPBb6ND1J6XpnhnYUuZ9bBAjH7eZuNSCtdEgjsbfbx1m9+APGhl3Pep36dt+34CpRLvPb4J/CFR/4qkye/iVed8xwetOlE5qohRhliiDPPpC7ag66vjw6Pp3EtMUbmiwGPGB6bkolpkqZKLjr87PR68z26Jh8O3bq/H6pRliW+maAqSadqzGlPIy4t8KNnNjz0hCMYdQGldEIuhcQnDAiiACMLDvZVWx/p85PK5MaOREuVewEyoYvJELxs6JuM41KzZvonBE/XdSgJpjDUvYL5wZDF+QU2bdjIYZu2MD83h1KaSmuGvR6TpmM8HhOEZNuWrRy+dRvDskepDbqqqYoeg7JCCIVWBqkMuihT4aQN0QfaxuGtp+k8XetpmoYQLEJpiIoDk479owYbIiEn3Fons1rnumztoekVBoPCdi4p7olIK9JjBCHtBcGCi2g0ctrAVBIlNAZBUBXEDjNYYrGn0QGurY7gJaNTQeUCKbT5+jUge7Ovve74gh88XOJVhdaRUoESHovCfAdD+0MhuiAY7Z/wrZuW+blPXJ/zo5THAWkCNF1+Lhc+SkJn+addqzzoDz7NX374BoyL1DpSa3j1887iTY85MTenM91g+rsQidcEzLiM069nSPzMO0nLxPNREsrcbPWZxlAacPC7FxzJi59yIv2+YRSh7QKlTHzdewOmG5xjEshN0Mi487zu/Vema2Vzk8372aAOkaZzFAqsu+7Xzjn8z886bn5MDHhTJIEwCbIQ9ymN5Z6IB3yx1HSevoSffvqpbzE9s38m8jDFmUJSOLE2d2QFH7pzmb/9xI2JDxXAEJMHkwcZAkaCu5cKpdBFluYMLz3viNSdyH45MwKhEuACv/yP17K62hFdILRdgpJ1llEQDM1awtGFlEwH6/j6rRNe8qYv8ax3fY39K01a3G2+QZo2FQeFylPsnFzpte4MOrs25xH0D23t8/mfeTiv+tGzmO+vTa7uz9HFRKp92YOP5tc2HWA22g9+jf8mHYgCJLxx02MYbTiKQb9H3Z+n7JUM6gEb6j7Dqkc9t8D83BL9usf8cJ6tixvZeNg2BvMDdFXSdmOs92ih6JuCwdw8cxs20F/awHBunv6gh9Y6Se5m88g4+5O8loQQRJJyngw+QwwVBoEQKg/FJGVRIotU0MqiQElF6yzESF0OkkBFiCQV+YCISUxCCZFw9zLfFAcN3ENaXy7OIGGiKqjrHguDIQvDOQbDPlQVoi6h32NQ96iLgjpDVLTOZrkhYEPy/WqsxfmAQ9LGzLkSirFzTKxl4gMuClofaJxj7Bxj29FmCXFVFDjneOxJgm1lR3vMD1McdQbgwHdEF4nCrNPDvne2xujWEmYRG0TwGYU3nRitu4eiX+NoAFFNMbcqHepCQfBE16WDVqxPdhJPREoFWucC7DsXg7YLLC5VHHf8Bgqj2b88xmhJaeSMv/S9RFVr9u1vMEby0pdfwOFbB7z7g9/g5hv3Ylv7bR6x/vNJf3cxMLEN6+1VjSoYtavcsP9WfvFzf8qWf/h5XvrNd0K3j1cc8Si+9IhfZfz43+Onz3o6Dz3srDz98TPJ6zZ0KCFwweKjSw0HMTV1Tj+jUFS6RAjBxLXc6Md58pcgkL93/BM5cnjY7PUACRKbiyQtD/1kFBw+FCgE/dIRzQLuwS+gjoIXnNvDK0FJMjCIhCTuEJPHUuIerofqrv/s0r+1Mqls8pYQAkJobPAImZAcCEmYNl5IxXMI06mSJIaAdR3IKVenpC4L5ns1G+bn2bZhIwsLC6hCEUSg0hoTHAf272O8so/SFJiiJARBEUDHQNNa2s7hW0e0HV3T0bUTCAkCrKLAWUtrLaujMePxmLa1dNbjQ2C59axaiZWaoHKzSmoUEqEkHknnHN2kQWkFQdB0gc572hAJPtA6i3MZ/RKSIbhEoHSBUHnvV0n8xgvBfDWk6pVM5JDtxRLPWz0N1BBcm/YFWYKfpImSCGBHvGBhlZ85fZ5GDZJjBTJ9Zj7MBB0O9SgVhNLwU2/+PHuaFqbeSG7KHVqXtJssTjAtmDIo4kf/zxX83J99hR3jQOMiS4slL3jyCXzqx8/nwXNl5odnCFoa9zEroHITaob0mU2kcuFUFqlgCiH/iRnGB69/zAm89BmnsXGhJEwsfZ34xMEFrJAHwWHvqQha0+s8WgnGnef//NMtfOTO/fn8yTnmFFI4hSlnVbzT5uubfuKpp71ldaVDaUmIKTeWIje5vg0q4P4c94874nuIKvsM1XMVf/aYE36VEC5HxlRKTyP4RBrOEDtC4Pc/eQO79jWMu7DGAzCCtkvGZEqSORP3bCiTRrLPfuSRHF6X6274wEy6Ebh+peUVf/oVRqsWXxQJMqgNfZUM0qINrIxtuimWW/7gb6/hwt//NO+6YXdKtqawuzIf4EUBhDw9kmlEO3W4nirxQfr3XMFfPOlM/tcvPYrzz1jCjZNccHEIEJi/1yhkkuNuPfzCBUfz0xv2pmJbZkMqIRP0xmfSsujxxsWH0y1s5rD5Idr0iaZPYWoGRtHr9ajLHkoYlvrzHHnYEWzbto1qOGQSOkbNmEJLhkVBrzDMDfr0BkNMVWLKEp3x/Z33hCjwZE5asHiSoIOIgRAFIarUoQxpzC4zOkuENP0pi5KyrGFQoUyBUIqx6yjrPv2ixBuDj9BGT8xy5CJ3oCQiwfr+Tec/3W9RrMEXokgmsIUQFErRK0wmJCcicqUUhZiKjaTXn1xkHd5bYkidWBEDwSZVyEFVMqgraq2pjKI0mrrQlEZS6CQ3rqSkRNKrDdLB1kHBE04RdHKexce+GGcjoAlKZyl1AdgEXfP+XumMram6heSvpVJCHkKAdoLQRUp42lGuS9fgb0Jms+31IRWs9/Rx6wqOgyZnnug7yKT5f++9uizScsHDj6bpPNffsIfWeUarHXX9vTeMmollcSFZDfTmCp7//PNo2sBfveXLmPK7Kya0kJSmwuOZ2IbGt3x959X8ty/8T47/h1fxu7d/lloPeMsZz2PnE97E71/4Ms7YdCK1qRgUfVxwNK6lryt0TtIrlYogLZNynUThc4t6+vVpLDcrWNdx6+odGSopob+VF57+lHQN10+QRBIwWA8XPJQjtGOKXslUjc2ZyODcF2Dnt/HMUyOPPe0IGhuSl5xM4hAJkubpsvVAiikMb6q6l/5d6MSa8s7l4ogsrZ6uTQiJtwSRGEISFhGJ94X0SYmPxAcxZZnEHApDqQ2lKZirSzYsLiQVu6qiKioW+vPErqWZrBBCIGZBGm89bmRpJi2TtsFaj2ssfjJmsjpidTyms12aABGZWM/IBqy3yTjZR8ajEftWJ6x2qUlDhl1rnYUcfJoAN7ZjZXWFcdsybhsmbUvIjcwYfVblk3gjEbpEaQNKI5Sk0galJU5KOqkhSnyvj6BgJwVPXzkbxDBBxnWRcgURQNXpujvLj2+1/MkFWynLknraNAmeiKRF3m8Un62DutY88bSt6b4zGjqfpjrTxvKUb5NFV/CZR+RiKmCc441X7+Rpr/4nbrh2L+Oxo+wbLjxrE5987WP51XOPSPuqn3J38uP8NA+S66ZK08lWvoB+Sp9QqSkv4JSFirc++VR+5mknMewZWueR0zxVJv+wsf/39+S7MzQQlWCl8bRjzx/943V5emSzKqA7mDMaY0IMtfaGVzz6xN/dsLFiUEkmAYqMNggkzyb//2LEdz8I9epXv/q+fg33eHQRSu845diFGz922c7Hbd8/PiXpJOYJk/eJcOdSxwofubNzLIwjj3nIVpoo8C6itaSLAkVAKpn8Z+7h9TClxlSFQjXwD1fvYCbZOK32hQTv+Oao4/Jv7uZRxy5S9QpUjKkbHcBpQdcF/urvbuBl7/g677xqe64XZboxhEg3h5vCSPL0aHqg+/y1gzoO8IKTNvP3P3keZ56xmcVCghKYUjH2oLQ8RDRz/v/DuYBSSfyhkIGLD5/ntu3budz2MsGTNI0rJARJ8rDQfEpv4Ry5wpbQQRS4KJNst8pqOy5QlwW9QR+0YO+Bfey4/Q5WV5YpIiz2a5Z6Nf25OUyvJiiDJ/EuerrHxg2bmF+aIyqFtRajBFqLrG+XoDAJ1gEIQWMdzjqWR2OkTZ/xnuV97LjjVmyTSNBaFzTeM1eWLM4tQgFuMqZQmoHUlDKnODEyjpH9bcNq06RDYrZSA2hFoRO2Hg+IzJYKDi0lY+doJ5OUMIqIFkm6vvMe5wMET8ik7TKCIXkvlSJSIzERamVYMJq5uqLSmn5h6BlNJSSVVBRKUQlBgYBC0TYdzz97yEM3j6kveAbyjCchc0Is1q9SH0juk5Io48HfuydCilQMyXWiDsEiVIJ20q4mtTVdIIInWpc66gJiM878NUsMDiFTJ15MIbfRsqbvHdO9PfVqy4LMZOH5mQT2XRJ4YxTjUYvRmuc8+xz6peHMB22lKBStjWj1vV0fneF2tguUpeKIoxb5189cz1e/sZMzT9vClsOHSCFmTl3fLhqXtLm00Hzu9q/y4i++mf9+zfv48uqdvOKw8/nzc17A6898OuduOYVhMSDE1FZQUuGCRUszM4id2FEWGVCs2oYiF6eeiPU28ffWeSZJkrfQ3173cT5051dnneVPnvdyTlo8KhkziyR97aNL5tAkyX51Tx8ed0MIXabkz1kmUSKVwpQKIyN863MM65KP3zDGSINUIk1dYhIXigGstRzMa5yO4xM87/BjjuHww7dhtKYwJf1hn16vR7/uUZUFzoNWAhUzP4nEw2y7jqI0COfZv2cvnW2JIiQ3iwjBBzSRQgqkKZFS0nQWKRT9ugdKUFQlRx1zLIO6h/eStnF0URBChw2Orm2gC/iuZeJSk7DxDukDzgZiEEjnUKKlLwNaKEbes3vVsjxxqVgsIoNBj3o4B0ESO0fI0uqjrkELyWjSgpQMCkkVLEV0ubGV1AGNTsV6JPnOqazoaQk0XlLrgPdwJ32etOt4EIMMEU8CDXQj0LlQ8oGnb3G88fytzNWZtxQ9E0eWbE+ogcaBFrnwP4QjCDDec/E5W7j4sEW+ecV2tk+bP7M0JUMXQ+YRTfljMuc4KiGIbvWRt3/pNo41BeccPSQUCukC3/fQw3jGqZvR48AX9o7XUDWZ0pTNC5kVSLNrNp1IkYs2eOlp2/iTHzuXxzzkMIJUKGvRRtMicJ1HGo0Ugip7lv1bGPLdG27SoSoDQvKn77uGv7pm55pwxay5tu5aRiAGzts8/6k/fNEZvyWkQhuVQApCEiW4EDHI70qN+f4U/ymKpUBMkrVScWJVfOWvr9jx/SixMSV5+cZxIRVMM6nHyD/tGvG0EzawbXMP5xwaiTGpALC5yJL3cPU8sVBogXeBc0/ewGe/dAc3j9q1mxDSAjYaOsd1Y8sf/ustNLeM2L6r5ZbdDZ/5xm7ec+l1/MoHr+Ivr9rBzi7fDCnzXRsdT30AtM6Qv3WjZJ9HyEZDgEds6PPGHzqNn3vumaiqYE6CKxL2WgswSiDa3J24H4fMLbYowPlATwt+4JglPnDT7eyM/bWNs3NgSIm21CAF/xyHnM0KS3aUmlJSgrfYkJIsYsQUmi5Ybr/jDm6/4XqMCCxUBZuHQxbn5+gPBxRVD6kNgQjOUeuCzUubWdq8Aa8l0Tk0oE0SBxAiJvPaIJCkbqztLN5ZxpMJvm0gCvat7GXPzh2ExuFlOo5LXSK1YTi3gC4kYTRGAj0pKKUmxOTk3obA7rZlNGnWunbThChGpBL49S7lQuC8RUpD27b4pgURCX4KfQpYH7DOMvEeZx1+qiYkEjdBCon3DhcjSqZJlxGZDzJFR4aQCpycMDmS2ehRiyW/dFHEz88zePLrWO0qqkrOFB0jIos7TDuSAvDfVi3s7o7gLCLDtGI3Qsi8hkb7kseXd7BvB/7Wqwg3X4W7+Wq4/hv4ay+DO24g3nEDcfedxL07CKv7kM7miWcJ7YgZP1OEg/liPsGXAlOT1HUeGuvCFJqq1vT6hlNO38x45FCaBNW5G87ypMwpmTSOQd+wdesCdrXjkiefTtU3iBhRd1EADAR8CIQYsDHw0Rv+hdP+9fd423WXcjOBVx/5aP73Ra/kKcc9iiPmDiPgEEInw2apUJm8LIWiy8WqRGBUQRccSihKZbDBo0SCQGmp7pK8BFrXstIu8/AvvHHGaXrWlnN56elPodIpGRURfIzoqTJfLp4Q90Ix/j1HoO0cSgukEggUoXWorWdy4MoPc0Kxm8v39ti+YjOhXeC8Z9R2jLzN9hHTRsq6PSJhljjs2GM46ogj0cpgioL+cMiw7lFXFVIlxUudrRCUTB38znVMcrHknGd1zz68c0gtEVGkpe49KnpKVVIYgyl1Fofw9Ps9il7NoNJs2HgYRhVEa7FdR+cd1k3oxqvErkO2I3zoiN4hQ0doJ9imoWsaumaMDx1KWmrlEcGy7BwHJoFx45mElB/0h0P6/XkmrcO2XZrIS432ls5abEjN18WyoIiOIrSAIMqUOBMTGkCQVB6FBD+dlniP1wV7veH79xwDLCZjVRlIpuFyDYESIw+dH/HBC7cxNAFsSxAkxT+Vmq5jFzEycc7SUObQXp9KkApcGzn28D7ff96RHPjWbr4+trmyjqkunzWJyNOfXFAZsUZvCNA5zwe/tZv9t6zwsNM20usbWgfzG3o88fxtvODUTSxETW/Uct24Y1ady1wYcXBxhFFQl7zi2CV++4dO50efchKbFsuUvnWOaFQ2YE7tqyhEMq5Pjob3OG9WaMl47Nixc8SL3nkZY5/l0WWCdKM1MwXkKbxQySvf8cwHPfvYI4fLhZEcmAQqb3E6cY0VIvX+pvnkAyQOeWXnuyMKKWg9VCpy8bmbr3vhv25+/9uu2fFLB23cgvTh+pAgaA5oLX/60et4/daz6M+VdAEUEelTTqzuhTFjr0hFjak1xjpe9dTT+dTbvrxGHBSsjYVNngwFze9dfgdcdjsz2csphnaqzjJ1oZfrOEnkTdVlw1mRRR3GbeIu6cRR+fWHHsVP/MipLA4MeE+/UDROUrQeXWrGI0evvw7Sdz8OT8T71GUzSmMjiBj56iXHs+3D17JLb4G2gTJ3YEOXVLFiAWqRV4fjeE28nHoyprSGrh3hdcFAp6Si7RpoW9rJhGY8YcNcyeJgyFKvx9xwkbrfw1QVLaDxrEYL3uF9m/w7BEw1B+N0bC9yASAiISQitIsBGQOKQBdTuqmUpq56tEUNviGGSM8UNHiikok3QMT5iJ024IQkxPS7VWRWVMymSmTeDAqCzWqTkRASfG6sWmyXoWHZ1NJ2DfvqEqMEPqTDJ4pAle9Fg09y93QQ03vqGYHPKAExnfDlEFEQpcA5RxMCpRA89eIhyDGLD34undpIvxeSV0yWOxXT/0hBuvl1UvG+F5awnEp8h5hgd7okru4mXPkVmn/4O/z1NxOuvZNoc3XY5ClRX0MbEJUkSFAuwbsoBHLjADHsIQ7fiJpfgi2b0UcehzrqeOSmbVANCSEilUYSCVEgZ1j8tYvZdg4pBCZPgLrG0uvfvRdlmpDVlaYZWy5+2FGcc+42jJYpabhLdzsEsARiCPz9TZ/l+dd8iOXVO6DewJtPfxbPOOXx9GSB0olr03lHqer0fnxDqSqmTLsQkkhE+r0OKfVM1METD+JBhSw00IU0YdIydfx/87J3pe59FDDYxJ9d/DMUwhBjzMloRIgASLroKMh8nEO+UAJiTDYEqkjqplWAumB1eZWlR74M+3e/xosepLhq+wRasNpnhbJIcC3rhV8OjrRXCJkEc8LUcDYrd4qYJkhyqq6JSIIHIeS83yMIOJ9EEApp8FIQgkA4QYiWQplUHBtDWRa4zmKdp1cWbDCK2DmUtUxWR4TSEW1I+0bskA6qQkPjoJRErZBOIluL845V26ZprqmgEsypDiEtbSwJriSEwCTGNH0KCmvBNi3OtvTLIQMNykr2ty1BeqqqIkZH9GmqHhUJXifTvRl9ROVi0ykJKjUrxl2k6SKPPXAiMJ+U7kzJDDGT1x0x8JjhKh+6aBN1KQhOIsseIfjZJKnS0NOCsYv0tEjWOvfGGvsew8RAKBJM7oQNhjf/8iM4+R1X8Mufvykn/TGr2GnWpMRJTXKfC4LIOshe4I++uZ2v/PYqf/pj53DKtkHaiwQcccw8rz5ugcnkFLbva/noZ2/lzn0NN+5eZfuBMWMPc6XhyIWSTcOah5ywwKMevI3hvKEQyThdiKRIbEo9c4forEdrlaTxo2M1avrint8hbBQURvPad17B7s6n62V97kJmftLUwiGk4uc5x2z8u4sfethtU4Btv5ZAgY4JRqqUutekz+/NeOAXSzGCz5VuiBgt+cVnnP6rb3vtricQxdlpXJuTrdn4Mcza1X921XZ+6Mojufj8w6iDA6Vx0VMIiRPiXrmAITokmkYoHnP+Yfz6FUfwmi/dmnGyWWhATIuhLJnZhYw1zT8zHQkfxE/IiW4bsjpLWFNrmc6YfUyFkhA8efOQ//7Dp3LmGVvoywT5zbkmlRazKVKv/8BZVgqBUhCzKaYRgBJ0PnDDJScy/Oj1UG7MECeZDqqZp42Ecgu/Hk/nVaOvsXkyxooIboXOSZoYiRqsbdE6snHLZo5a6LFhbsBSbxHpLaU2s2TVO0epTBIlDBHlHZ4yeXLNUACeKJMHkoouU69BCklnVE7+IoKIlhJVVEkAIii879jjltk6vwllFEoKjNCE4CjytFVKMCGte6lUhhxM+Qi5e6w0MQS0NrisSnbklsMQMuKDYOwdrVJU3jEOgUJJdCRxl/KB4ZyDGKm0QiiF9ZYiKy6GEKiKAk1EeBBagIHoPDYo0D4Z3UpJTwhOPqzHU4+3VAtbmZz2NAbDXu6LjDnICWzWBUtfk+ZeWsdRJsicNGAtYfvNrL76Vfgr7iTKgBxnnlhZEPd3UAkw6UBCyyQbH8LaVM0H/PYVuH0ZcdNOnJepkNYgbSTWCnX0JuQRmzFHHA5HHos++WzYejTRlIhpYlFUlEXuLObP10i5Bu+Z7pfepX9LQQxdSoBR0HruakEfpx3TdQWZE54iX/NUpwR6vYOv/XQiE2Ok8R2fuvVLvOSq93H76h2cPncsrzn3x3ncsQ9joCust8n8NToQegalAyizjPL0VR3s/3TwcyrWutExxpRIe0+Zp4Cda/nCzit50+2fSftq2ePmR7+GgakQWTJfTffd/H7L+4Wow7oQiqrIZ0FWN40xMuiVcOqT6L7wDs5tr+ZhRw743C2j3IMTdITsU+Y4WABmfUSM0aiYzhInIoVKEEUvQef7wlFTkM2qtcZPxsl7SBSYYHFdh2tXqUtDWVVMmo5WggoRZQTSuiRzXvU5YskRCMkguJIJ2jpepvMFWqap2WS8igieqihx3mNcAVoTpEYEx2S0StdZRFUwVxdoGXAyojGoILFEbCGJ0VLKmDilrkULgTGa8f5lOhEptaKJjrmFCkKaLpRFJMYSoRI/0ztB1AYXA32jUa7D+XRv2tZhdc2jdx4HcpjuS5ULJSTI6X06gXnBhy/aMtvTpI5479GZM7neCaCn05ovDgHOiY130aHxnrGN9IymJW0vUSmUgOgEnZbUUvBTTz2Jix60lZ/4qy9z9bjLSrYZTjZVsZvK+U+9K6cNvyye9Zldyzz2jZ/nDY8/kec88QSa1lOoBMPt9TTHFYqX/cgpNGNHTwls9nLrrKNUCqcUvbvc7tNJsllXrwEUuRmFAArN4G66fk2IFNYjy/QBdz5SxORLCBFN5FNf28FbbtiTc+WwpnoMa4306Tox8su/9Kwzf9mGwEAmOO3Mml6ImT/oA61Qgv8ExZKNIilt+khUgqKUHL5UhtdfdPTrfv7T1/8GpjiBySRJZU8LDzctQIAg+IOPX88FD9pEJwUuenqFBuuSm/a98R5E6kD0YpKl/OUfO4fLb9zLB7avZnnKsG7ClOFzUq7hlmeFUt51psUVMeVAVVZsETGT+qbcrSQZeXil+aWLjuE5P3gq87WEzrES1EEqew/0uCscQQiJAfZdcjyLH/oWqC1rmGix/tor0PP87rbz+ZWbPoGJDVYJOrualAujwAdHry7YsGmeTRvm2Di3xFBXxMkkT/gFLggKJfFaYrLJapoWQZoTJQK0VCoRloVIILKM3Y4IRBRrnBQhibpIingyKdxFEQmdQ0pBkSEtU0EIyFAomfZPJVXOI6fXJRfmpC6eKA1aRlxQqKJiw+JS6qgJybzUtEJSCEG0q8TgESFQ6CT2EIl465AIKqVwODrXIaREqgRLMUqhYky8QRHRpAK2CClBdtZTEFFK88qHlHR2RPWQH2OwcYnJ6jL1YA5b9O5z47wwbpC9iuBbpOqgKFn95V8g3HQnogWiIJQRaRRxvyMOBGqhRj/iIchjDsccdxqi10cuboL+PFFJorPElQMwGSFcR9i/B797O+zbg9u7F3btxd++A/eFK3GfvDxh47VCLPRQx25FnXwi5tQzEYcdiTjqDKSTCYprAiJPuhFhNrGOIiBkADQiqpzhAKXKXKrpu018nWQau3YNfMiTbBRGmXUJksMhiT4ilSS4jn+4+bO84OoPsGe0g1OGR/DPF/03zt18GsNywKrNRs7KYH03U6C7O0Lk/bJQmolrEQT2tas84itvSXuuqfjsBT/LxnKADZ5KPXCPVhETdDvgKS94PnMf/u885xzDV+6QeB9ZaTt60jAJ4/yI9aqJ0wl0grsarTFKYgWIGBLcUUhkVvSMQmT/z0Sel9kaQYS891mX1ph3aOeTSq1Mn5cnor1DRoEkUinFfD0k4FFCUUtDEy20Y2R0aA24SDtZoW0m7JOCfl0RnEZXmjakqTXtODUUOk1Bj6GWFCiiLEAnrrBygVoqpJaEmESjlFLgYKXpKGUSSektLSKkzrl8hsRHl7ZRIl2wFJNl6qXDWV2ZUAhB5wJqtMqymOMRu44CuYEEoW0TiUdEZkWqb2FBccf5A3qFIkz5jJiDvK4P1TAipTemc4hKg1LJEFdlY9wMtS6UROh05tkIw4WSc05Y4KO/8Ah++S+/xrtu3LN2LktmBVFqMq/7WsK+5e9Ldq1OeO7/uYqvXL+fX3/B6chBRQE0racqU6Ew6OlU4AdNHQOyLjAS9MTCfSy/XklBzOIRPpB5rQrXJaVZrSKv+7tr1vj6MeeEOnPZMXnC5KE0V/63s478i+MP77syeqw03M9aP99TPHB39BxG5q6kD1il0hlea55+yYnvfuvld77g6uX2BIxZU3ib4U7zxElEPnbDTt71yVt4/mOPSoUSYJXGrDcZu6fCB0qR8m4nBNYJbNvwuldezL/+1j+zfbVbk7ZUJh3cU8OwKUZcrIPrzborpP9Mb4QYUjc5xNRFsMl75yXHbeC/P+tMtmzr0/MeGySm0AwaRzCae/jdHzIxNb+bFk3TzlAhIzufcAKbP3ItyC1rReh0E6YF3Qdb8JuHXcQv3Hwp/dVlYkiJvwIqETiiP2TTxsjm4YBBPSTS0bmYcekBn6VQCyWpJMlXxwdC9IQkFE6IEQjo7EKjSL5IUqqkVpXfSxCKSKBQOnlpKEVoQ8LOCzKBWIJIPIDomE0lCxRogfYu3S5q2qCbrrf0zN4nrgfWE8vIYH6RXt3HVQZlKpwwKGNogyV0bSqWihJdaKJLJGgZoS4Mne/o7BihFUYKQogIIVEEtCqQadRG8IEgY2qMxJQ3nNdf5oLDr2PSP4XyjCdDNFRVlV6rj/f8/fsdQvYkBI9UZfqcr/w8/uu3QV8ibJcUsNqkwyY3lVQ//nTK73sGYrgZ5ARkkaEmGYInVJqibzgSgNhadKFTmWLH6Ej6XFwHrsVdcxl+x22E66/F33AT4aY78ZfdyMT/HSpq5OHz6LOPQZ58Nvq4cxDHnYgczkEbZzBbIadqkKS9Q0F0XeJZFOVB7zfMJHQ9iIgXUJtq9n3nWzQCVMHERWotccLyiZs+z09f9T6uOXAzD5o/hr8496U89YTHMHHNDDY3MAlq52LAx3i3HOQeTwxJ1EdJjfUdtS5Z6ca8+F//GFZuB2l4x5nP4aLDH0zju2Q4C0xsc9B7uz9GmuhNC5wcMokbSVXiTn0y6kvv5UHxS1x0dMml14yYhMCka3LDbd3jDvJcElCVFEVBzGRyJdfEM2JMghp6yr+MSXk0BI93HhUl0Xl8jAgRiaGl7RzCaJTWSAyMPV4k+HFQCq0U/dJgCo0QilobECI30T1FYfDWoYJjj+tovMVNJvSkRjuNICB8oEUSlcKYkrrWzPcN2hdYXVPXA+oVT5yMKZngSkUwBqEjRhusc4yWRxRLfcbO06sKZJkdlHxE4VAkzhCqQDvLqL+BuHcnA1MlWGQHq7rg4QeOAbUxN+gsOJGh+RJikwSHBpHdFwyY69cgklBcFSLjKJLy2iHOSYoxYtoOW5ao1jESkrki7fc2gNEy2VQASEEZQtKrKiTz8wVVKfnLX3gYJ73zm7zmM9enJk+ccnKysu+sMz7NjfwaXUEliN4bvn4bV73uAK9/7lmcftIS5V0G51rI3GdWaOdBwUhrhvfNZZtF9DABSjxBJCGGVQsDBULDX3/wev7+9v1rAhhTI96puNe02W4M59Tmhpc+7dT/KXyA2vxbZO0DPB7wxRIx4kgKbcYnTLKRkmM2VfzcI47//R//8BXHofVJMwMuMiRvluwCSvLqf7yWp118BFI4gtYUkMbA9/TL7yy2LAkSis5S14a6rBCi5V9e/hCe+Yf/ylesSKTOSHoPU8nMADOJ6+n4eWqYNp0KuJAwu5qcwCQiyPmLPX7+B07nCQ/dQqs1PSVAadqxw5SS/VKzeA+/90MpvBCJo3OXGLvIpjJy4/cfy7EfvxHEljyRdGlDFjptQipAdRivO+oSfv5bf8OwWcYogy4rnPUslgVywwKVqVEhqT1FASK41C3zARsSLK1SAhkcIUakUPjY4UNq5hOTpHcISTQhNYoiIiZ1HU/quCJJ3XpAak0MSbFuWA8wRYWPSQVQa0WUyc8kSp14HiJmzqxYc1AH1qZMEW8tTmQpbKFQVY/hxs2IfoVDEXVFEIIqSIKzRGJSAtKGSCT6iBFQl4ZecHS+ISiSV0lMXJtSBjwlUivaGChJ16inU+Og70c8f/A59o8kW574XOTclqQcaBQT1x4ikKjkzxUnK4iij9x6BGIe4m6bDiQVEG2a8vV+6gXoJ72AWBqEbcBMwRqBqEIqoOnS78ywElGmZEACSJUmabqEoiI0I/RDvg9lG4R3RKUQLuB334K//mriHbfgb7gOf+12un98J0H8FXLzAvqU4zDnnYc+4WzkkcdCtZDyYNcBWdRA6lyIJn+2mKfaUmfC+QwOmorVxo4h84Vsvl1qrfjS9m/wmiv+lo/suYoHD4/mHy/8rzziiPOS030M1LpipVulV/STDmScwjdLRq6hr7+3YkWRJhVt8JRAFyw+el795bfy0d3fBG147XFP5LmnPIlxN6FX1On+iv5+XyhNIxVMB38t3fsSbQzN2c+F27/K88/WfOYmxb7OM/YBIWXWvMhw71kzJUF3TVEgi+SzlBRY0z4DuaiWCrIoxhTsMDX9FNM9DdK0WUIMluA8Qka01qhCInyLUIntowXIQlFUJUIaytJQKwMhFddSJ55jaCd0tsA1IXlAhYDzLQKPQqNMiapKylLRU5HKaGw0dKaP6i/Scw1ubBHCIoVGS4M0BiUUzbhltH8/GzYMkGVBUdcUxlBFhfeO4D0mZA5hCMTekHo8wkqDDWN80OxnyGMn54Kok8WCNKkzJFnHSY7Qa7jloUOGZW8GZatUIEZBT8I67PYhGyJExkWRXm+pmcsq/B2CIve5quyHGUWS4y8UBBfoEFSVpguRX332qZx/4hIve8/XuWXSJc1xpZipgM74t6ybNmUKgzYgBZfuGnPpm7/MO590Gj/0qCMpiwT9jgisi8hSJY0wo7AhMJT3/fVtfEy8d5L4QnSePoJ9XhL3j/idf7khNdujWJcfkq6HygWUkhD81T958UlvOGJjiQ/QThxl/cAvH9bHA/7dBu8xWid4fe6SRSLYwDMed8w/vv+rt3/u0lv3nZS6CCpDTKaTGtKmoyV3HJjwpg9+i1974RmMxw5qRXkvyGqKukRHkN4xKQ11Z7HGMOwb5LGL/PWrHsH3/dHnuW1/l7hF0wnZ1GsgrpEWZ1Oz6cuOZK7SlGOTBB1+6ZyjeOVzzmCTBiqN8QnramJg0EsiB4sKvPWoKdb2AR4avu2+1zeSruvYUkbufPyxHPZ3N4LZCFPTzBgSFELnaUa9ldcf/0P87HV/w5bJgQTJayzSNdSFonIdwVlC01ERkMAkQkdAK4kuDFprRIi0ztMTeeoVU8deyjgTdEQoZLQImRTyAIIQqRsbEt4YoYgCjDFIKTGqSBC3zNUSRuOlwCFwIhk0Q5Jd1kJghCQhv9dDbXKioxVGKQZ1TZAKWVYomTZtryJNm3xSCq0S/wlwziKEpNAFMXraqJBREETCg0sJEonWBqNIXBclKUJACUcdBHWlcdLwcHc9c24Xg2PPRp75FCZjS6FhZbTMoDc8NLqqXZKdF/WQiEMMllAPOQP/mSuIjc/Fr0T0NerRT0GUJcKOwfQI4zGyV0AQiDCFmBiiFGvvLRbp6y7LiK/jIcgiQW6FqSAbzGNAHXYcastRpL0iJatx/y7Czd/CXfEl3GWXM37jO2D8F6jDF1AnHo0+58Hos85FHn5SahB4D3WfKdxq7UqnZDi5GgiijkxsS216+XK0FLrkttWd/MHX38Mb7vgsc72t/O25L+WJx16UbFFCoDYVPjpCgGExSF5JwSKknhXBlb57WlkuhtnvDEjec/XH+IPbPg0CXnPM9/Pz5z6HxrX0ijTZst7OpksPhEiqyP/2rBNC4NuO6pxLCN/8G0675Ys8+oSat315mV5RMh6NEP2K2LkEzQTWw/CU0SiRYLcIhRIyiRnEiM7ndAwRKRPMWJFM1V3uZ7rsx6aERAlF8AGER4sEHdJKoYNChvycUmCyiagNDuEUjR9hhEQ6h2sCLlgKGRiUJU0MRBkZRJO0AYJFyRJV1AhTYHoF3nZ0E9i7alntlVR9TxMU45CmQ6WQaKWpTYmJiraz7JuM2EzAG0WpNaUuMEHguzFWekJwGBdoQzo/oneYomJEyS5reIo/F8IQROYWRnKRlM/50EIduO3CIVvneiiVdCqQERGgzJykJORwLyyg7yE6IellRTs76ZBFQQhJtMsTZ4J2SGgyl9ao1B4qY+LrFhlVc8n5W/n44XO84s2f5x/2jpOnzFQpb9r0m+ZLIhcOWqbCKkam3Nxnv/fr/OL1e/iFZ5/OYM6gEJQZoeCbDGMvFM6F+zzBLvVawWYExCCYRFgs4Tc/dC3XrLRp/XiblY7zhECQ1eyAEHnsYQtfftYlx/1TM3JUfX2Pq0AfinFff5b3eEidXdd9SApfQBsEQin6ReTnLjn5NZe+5fPngjorwdV8JjRPuR1k6RLBr3/uRn7k4UdwyvELjFzk3tAxCIAYd9AvKEPAKY2xFgpD0XYctrHHp19xPr/wvy/nb27el16w9akIimHNH2kKxZvC8UJKPhNXCRCRxxyxxG8+7QwuOGkBEQPWGEQM2YFcMGmSulPfWWKhU5f4AR5JF+0//roVmr521Cpy1WOO4tRP3ATVtnz9u0S6dS4vKQmDw3jDSc/gZTe+n8Pa/SjXEZUmCo3oAsJ2aB/QMetxCY8UUBeaQiWPHRsszlpcSHC1QFK9w6duaNoek8KUkcnrBTKMMCbYpZQCoVUqkvp9dGdxTZt+zmTisja4EGl8oJMeLWQqtEJAS41SClcVxCZr8hmFNCVlUVOWGmEM84N5pDZA8iaZ+oUE1xGSkQpaabz3iUBfaLQQSalNCqSSGFHhSR4gWkiEUmgFUldI3xGloo2K0oApKuYZcaG4higi5cUvhjhAh1W6UDHszxGdJyCR+j4umAqd1kgXEXUJ9YD6mc9jdPmvgOuISBhbWNTI1T0wvwlMD1yL7KUCY1qXr01r0mRRRplGNILUSAHoJoRcIIl1U5fQTZKcdVGlyRPrFOKiQGw6ErlpC/rUi+G5grh8O/66G/Bf+xzu2uuY/PE7iM1fIo9awJx6HObc81BnnIc47FRibFOipk3ac0i8F5GVqQpTJkiSnvLgHEcMNvOr572Al42ewlJvgYVqCMGj10mfK5Gk7IG0FsWatHfj2rutWPLBoaRh1Y7459u+yo9d8S6Ikdef/BRede7zITh0fq42rBVKia91/z5ixQyF8O1DFjVCWLoLXkBz/b/ygjMl/+eaPuNd+xGFoTfoMxm3BLvCWqGkAI+RScY9FUcxNbXVOtGNGBEyEGOaRAqR5P29D0iRHtdZi/cWPcUET+EgUiGlAtshhMIoDUJQEAje4ZG4MMLJmLhE1uGaCY23KCJKQKkVUQSMEBSlotQl/bJGFD2CkJQGvE32ByuNZ59fZa4/z7iTrIaIVmkiPCc0SpaUQjCxgVVnGdsWY1TeS0Xid8ZA5zp6ShB8TPdIcFCUdMDNXY9nunOBAbiVBO+e8mymtWiwoB23XjTP0qA/4waq6BPyQAtGLlLLxOE61KOQiR9UBIGoCxQgnQcXUYVGODdTmaola3xr0trtGkdpJFZrDJETNxu2bpqH3SNmYl6wxvFeL3UdYiqo1ntyuqRC/Dtfv53Lb9nL777wXI4+YYm+AjeyhEqjlCA4hzwEeItSCGxCsKJ8gidGF/jWNXv51a/enouimJWOWaNjCNYmbvgrf+4JJ/9GUSS+dJhYZG1ofaD8T1Q0PeB9lqaSx9J5nEyqKToGtBKExnHiUcP9N123cuTX946OJMaF1EGb8k6Y7t4JrhYjk11jHnn2YQxlFky+h3XkQwBZKqxL5nwRQYdES4FSkqpULJaCxz/yWDa3kb+/df9aVyBOcadxrfOU5tXp3jep+39Gv+B1TzyD1z7rNI7b3GNZymSCGwIyRHxm9RcCCiVAKyY+d2wOhe78PRnh27/F2XAuJh5RFyUxwkIReN4xG/nja24CPQTEuumeTJuxLEAFvjx3KlsO3MBct0Ip0uFqvCdYi4gB5yxBChoBUcjkUK81KgSqsk89t0QxN6DxARkjhUlTBklyzw6B2eExmTQ4H+nGIyZtQwBaa1k+sI92NEZrgW9bVsYjlhY2UPSqBIkbr9KMJggildYY0iHUhsDermPU2uQNEdKhVS0uMT9cpDecozcYUi8s0V/YSL83x6CqkFIkrptStNYTpabQklJlyI1IMFmtTU6MA8oknoHWhlJpyAqBEklEEYhoWeBJxr9aRB7J1ZwWrqY+6qGsnvtiql4fVUqQBcI7bJiglDk0pkterMnstyvIo05AVgH76cuIE4s8rIbdDWwI6Ac/KisWpZ+POITrEnwpJqn3iEgJpyQdhDOaiARlEKZIggzOZmKvSia4SgOR4FKCOYXrCiQ0Tfo9dZUOUzOH2roVfdYjKR57CdUPXYK+6ExiAf76m7Af/xzNO/8W+7V/INxxDbLfQy5uSc/RrIKMoJLKlxZZZQ+QUtNmI+O+lizUSwx0lThXIqkidr5FqaS0mLx/0mNb3+GCR0udTGbj926qGYLD5HXywev+mR/+6ptBaX7/xCfxyrOfixSCieswSqekP/s3rbSrlA8QGN5dIykarjVfmtVV4uLxiF1fZ0N7M9tHAz536x7KsmRuYR4RI+2onT16ChHtzw857rgTmRsMiVJR1gX9/pBeVVGVZdo2lULGxMpUKmKdo+1stgOUjJdXGK8cAO+SqqZRSJnXcvC40SrOeYQUa6gSAdF7vO9ovEs+da4ldC1d1xBsSN5nWSCnUKkxWJQlw8EcdTWgVJrKSJQM+Ai7Vz0jr5DGYINkYh0KhxTQq3os1ENUEOy4czd37L6DxbkhRmnmFwZUuqAIjtAsU7kWI5KADUikTNDkb7U9ntWcBXGQIN6qynAxnw+jmO7lOnDHI+dYqAy9rIAmsqlzuvIimfwKmYrOQ9wHpxk5vnHjAd74/qu54Lj5hEKA1GQiraQ2ioQaI2Z/dIHD46OkNBIfBVrBcuN566U38dv/cv2aiAGkPSKENWpCFneYCV65jNwQMSEmbCoirp1Y3nHZDk6vSk47bj5J3wNKCsZtpDT3fSHho0Dno8B5TxCSqmn5qXdcyRXbD+TrkJFUU2EzREYopSb7T5y65Y9/+odPfL8NCe2phWQSknHuoXB83lvxgC+WJBHXRVSpED7gECgiHcmdftJ5zj5m4Z/+92dvevbExcNnXTQhYaoWJ0h/15qv7V7lYQs9jj52CX0vECRnPmpZAl+KtLaJ0MWIkgKrNUWIXHjGZp5xxlaW2sjlyx2NC+v4SZGZqZhIydmj5gr+20XH8IaXPpizT91AXUiiTiplIgSClAglk+aDTxMAWksrFLUWOB8P+c32e427frzTPWQanXdIsuEkEiMFC8rygqPmeeO1d4IapOJUKcAm0m10ICsoh3xz4QROGN/CQjPCAIVQuJggcEFJOiWxuXtY6QotBMpD1RtSLm2kGA5ovUcHKJSeUaiFhBA93geMEqy2lhg8TdsxHo2JBFzXcWB1GTtpcM4yWV6maRo2bdyI6VWUuiBMRjTLy2gh6CudVH6koAuRPV2Xfq+UOKVR/QFzc/MM5hape3OU/SFmOI8uKgplmFMSYTRBSUQMdD4gQ0B6l3hICEKw+BAwIcFuCB1aSerSJJWsDJfoPMiQJmRFUSG1TB1ZpZgPI56tP0aQCv+41zC37URi1Kw0jjo6VjwYqdEiwwXvywgxSZ0HQVKYKxMk6ZgTCNV+wlXXEyYToirw199E8YhzEMMlYpQJXokEqRFS5T5PTolCSEpiQjAzpbQ2H/okqJzUeV0Gok8FOlKlaUieQCbPqoAwZS6mADsmxoAo+mkz0iWhGCLnt1CccyHlU55N+f2PRJ9zKsK3hKuvZfz2v8F+9H34O74JdYEaLoJI8CYX0vTAB5vgnVIQiEiRhCkAJnaMUQYlFUbKJDogJQqJC/keVAYt9Toxlu89WQlC4EPg3VdfyrMvfxvg+b0TnsJ/Pfd5OG+JCMpcuCbaiKD1Hb0sNvHAjDS9hIgNgdJUaBHQc1vZ/6UPcM5WwQevg9XWs2HDIt4HxgcOsFa1p8cOFhc44tjjWRgMiAjqukd/OKAsCgpdJmsKqZERokhJn/eOsfWJf2Q0o5UVRiv78dahlUHotOa9EMTocbYjiJTACpX4jkIKXHS0roUo0ERqKTEiwd7SIFZRaoGSGqGSEIkSgrqokELgrUWKiAwR6wK7VhxNEJi6xyQYRp0jxA6lFP1+j3puiIiSXbfvYMfe3fQW55ClYmlxiNGG2re40X4K36AlKDxeRIJzXB0WePb4dJCDtEeQz5JZyy4LafRbbnpoxVx/wLBKhspCSHwWBlJSJnNkEei8wNwPkCF7Vjp+9I8+z7tvPcDff3k7Fx+3xOLGHmrSYpVOSscxCbAEIXHEWTGoYgTn6RCEseW6Gw/w5Pd+Y80sdWpyNBW6moozzXKlnANmKFoqoMhGrYmT3HWOv/nmnbS3j7nw1I3UtcH5SFVIYucR9/HkRZDQQD5/3qFzvO+Lu3j1P16VisVpnutCKkCn/57unUZ9+e0vOe+FC8MiVFqihUBomUyf7wfr5+6MB3yxJIRAZaiNkCIp1GapZACpBb3SoPe140/cfuBUQtiU+Eoid+UzCTAyw3NeceM+nvvwowg2UmQ5lBDAuohSAlpLg0KL+G+z7f/POCiny5wqJQWEQBsFpQiIEJlfrPkv523lBeds5fuO28SFm4Y8dGOfM+Z7PHSpxxOO2cCPPuRIfu3JJ/GzP3w6F561KUlgSgGZ6yDyNZq+dClZ4zpoNWvIfDeFUnSeNsrZY6b71MQ6jEpKNhYQk5aoNEJA16Ybsc20q9HEpc6zyMWpD4yiwLh7fzO668cphTrIqyXJW0tKpfmZ45f4vW/dkg65mNsy0aXNVuSxt6r5+sLxnNzt5Jh2mTYKHBFhJF1d0ShHKyJaVCwpkXH5mqIoUMNNlP0eQUSi9RTKIMo0HYhS4kVMvDJZ0LYTWudoJg1d1+Fi2kgnozF7Vw9gV5fZtXcPc1Wf4eatFFIlCGvbMdq/HyEFPaWopEJKgSWys+lwrsMqg1SCuf48ZjhHPdxAVfeJRYUZzKGEovAglKYsdJYFTgkBEVzX0nUt1nc474iuA2cRXUsTLLU2FEWJKUpa67AuQWNC55EqYkqNNKmzaKLnScXX2dTdhjnp4fQf+fJcAAhKoxFaUxmVoDf3daEEeUHlKc7UFDp6MCXm7EcAu/BXXwcTj7ARe+WXKB7+WESvt3bgz9ZfAJ/WIDJ5yBz0Hqfv+d8UESJ5I931eojUlZX556f3pUOjjCG4iEMmFKDPss3GZE+vHvrIEzAPfSTFYx+PuOgCzFKFu+oqVv/yffi//zD2tsugWcUsbULqGilSAUjXpKmm84gYE2fDVCTxCgXtGHQBRIT3qVDMrzHJSGee8nex91rfoaSC6HHRzwyCfXREAiPbculNn+GZl/0vCJ43n/YMfvysH6ZzlsqUyHXPMS3s9KGwru7BEDM8t8B3nqgFUkV87wjk7qsZrNzIrq7gyr2C/tIcpYe9e1ZYE3dICdn81sM55vhj6Zc9QNKfq+lVFYUq6Pf7ONuilCSSVC4FEWc9k0mLMRqkYrJygNXl/ajgUUrjY0BrTSDig6dDIo2iJcxEJCbtKsJnuo9KxsVKKEop01SrqihNSU+XRAJdtkywQeBbB51DOEvTtojocFYysdBFgVMCZwM4jxYBZSLloGYwP08MgttuuIl9zZi6VzAc1vTm5im0oAqeqplgJ6tILAGFRvIlsYkXHjgBzDCdHULn+z4n9UqDnUDPsffhc/T6feZKleT3pST1Stat0bzPqEOoyemsz0PwgIgSIWFiI7bp+K9/9lU+dEcqtLc3lvd8dTubO8GZp25IkDwl6VxCUpgsSjQeOUwhU9NQKQSCA8stT/2TL7Bj0q4lIVN6wnTaOV3WSmUIWs77pp5BM3/KjGvTepYjfuaO/Vx2xR7OPmqRQSEpSoWL3CvX2TGFNf/b5xJCIBEoCaOJZ9+y43lv/Qp7xza9zykMcQq7m54lqSa/8jcuPvb3HnvOlsv6/SJdMyFS/agloy4mpNF/knjAF0vfKSQC07accOKmb3zk87f/wO5Jd3yC3U1xnIFZR0yn0fjOzrF8+5inPvIofOPoEBhB8n3JDuSawL1iZCASCEUqCQFsSJ2VYc9wxIaKC8/YyAWnb+JR527jcRccwaMevIXTTlpk20KNkdMOyj348qREiUj06TARCqR1GKNZbQNlkTpfV9865kW/+xmOmO9z1BHDBJfM921h0gbaRJEMt4OjMOo+79oAsz0W0mYfBUiROEKFjLzs2E284VvXgRpm+ESxBsuDVITKkq8snsBR7T4Od/tQElyvQnrPKCp00zAwkhALvHBIEdBinsHGjRRzw+SPZH3yPtLJx0YoTQyO6B1SKZx1WB9pJhPa8Ti91uBZHa2yf+UAq/sPcGDfAbZs3Ex/YTHti1Lgbcto/16UgKFWFLl73kTH/s4y8YGoUvJcV31kUaF1jalKlCkxpiL4gI6CnpEE4fC2w4fAeDxhvLrMePUA49VlmtEKzWSU/j5ZZTxeZdI1lIWhLCS27XCTEb5t8K4D36Q+RvDUraUJjsPYxX8JnyIoxdwlvw2L2xBMeVz3k419KsYSI/qsi1FHDHHfuhx2W0I3ofvGpynPvxj6C6nIsePkVaUMuBFRGkQ7Svyj7zHWbw9KSkbjpCY4WrVUtUIJRxfASyAqdD5sAx6tC5omoOseetNhqBPOIT7+CQyf9BSaoUDdsZ3mbz9C+3cfwl/7WZjsQQ4HiIUthLZLnEgV0/uyPsFYI1CU0K4kzpWUiGCJcV3RpOR3VSgBIGIqBoWk8y7BAqWidQ2FKvnbb32cZ172VhCRj5z/MzzrlEuYuG4mU/6fPZSO+HFg4gNVEQjVEuMr/p4zNzk+coOhnp9nx4EVuuAIU6hP5hX1N2/k2KOPZVDUoCRlXdAbzFFrQ1WVeOcwpkhTTKEwMeJjpLEdhTYIYP+eXbT7d6Nsi8nQXCUhdI5J0yIzv0kJQaUKTOYRSQQ+eqJIibFygRg9UkakTNw3TcA7h40BT8AjUUSk8ygRiCIQomQSFPssrERoBTS2wwePU1CbyHBhibmlzXSd5+bbb2e/nTC3NGQwqJhbmGNjf4DpOobCIWtD4T1Caj6tt/GK8UlQLAC5eRshCTt4EAZCBwuS2y9cYPNcRZk52imHXWOvHsohVYKnOwRCRWIQ0Fje+olbee2Xbk0NITGdMHs+fOMedl+7j0ectZUg08TEyJT7qM5jeppxk7hFtnF0QvKqP/0SH7tzmcxnWBtyzl6E5JVnbuPavWMmPhcN09o+F7+YrIKTCwaCy1DItF9ft9py6Rdv48xNQ449bIDS4rvfh/4/I2bUifx3nse5BLUcO0+fwK+945t89Ja9TG1xQGSJf7LPUpjx4I6bq7/2pued9fObNvVwnUNmZbyJiwj1f9n772jJrvLOH/7sdEKFmzt3q9VSt7KEIkpIAkTGpDHYBuMIjmPjOE4z4/DanvHPNozzmDE22AYcCCZjoohCSEIISQjlrFbnvqHCOWen94996t7GxBlQQnrW6qWr6r5VddLeT/iGSPFIyL8ewnjMF0v4wFBp5rqaeRtvedstBy8isJCwqhNDV7lKY5rE1fsHnD8/xbE7pjFKMBpYTKlpqoYgk9LPagPjQY4oEoSJ1kXauojRCb9tSQVKkSsynXhOWiZmg5OSB7sxMPIRbT2NVEmhvGqojEELMARGAS776N086fWf47ah5Y5b9/O0UzaS5xKjJePaYaRIx2E9eSaTL1AIjwi+yRFSIIk3IlOnXYlE2u2ZwKt2LPCHN98KeiGR+aVpu4S0C64GFFcvHMf6OGI7I/CeYZaT1SuMg2aq10fHiBzXhOjJ8oKsP0s23ScQsTakzrxOMrlRpM5j4xxKGRrXYIOlri31cJQgVzFSjUccXF5kcPAANJ7NG7eQdzoEb1F5jveW4aEDGCHoa0MuVQvngCUfGFuHICCzEp3lKFOQ5x1MkWO0QWlN4xq0EGQyYJsxw6bCe8d4PGDp0EGWlhcZDJaoxyPq0QrD4TKD4YBqNCLUqVjSMuKqEa6uqaohrqlxviG4Bl2PGY8qfBzzEnMj6+IhZs58Fv6JP4yaCAp8FUewI7kXj5SIhFaIKUEVMQa1aSvZRU/C33MN8ebDiEFN87mPYY7fiex1QHQQWau+ZlMOhS5ayedv7fiGQ0uWKcajBhAUpSZG+Mi/34qWgkJ6iqJAS4lSEcGYGCVSaITwaJPgQBLByFWUeQ/fKcmPO4v8yZdSPP8FyA2zxOUlmo9+mvqN/4K9/uOo4UHkVIlQ3Tbnq8AUIAWxWkEUfWia1lDXpKIRkq8XrQiJHa9yu75WSCGpXI1EJil/qVp/pJI/vPoN/PRNbwFluPqi/865m08DAmUr5lD5OnGjHtMhsc2ALO8gVYaeWqDacyszw9sYuZKbhyVhbDk4HJL4IKGVI9Zs2bSZDVu3UWQZUUjKsqDT7ZKpjLIssBGkVohgk/cWEesSlDgzOQLFyqFDuKVDiKZOz7hIHKembqhHNSLadF2VIJOaTCSoso6RIBQhRIKzNM4ifIMSCkVE+Cax/7zHAVZJnEjqkco7cpXw8F4rrMw5rDUDKZIXYgw4LcgKQ9YxzMxN0+tPEcZjlpYP4FRgdt0UndKwZX4eomKh26NbZkQCh0SHj8rN/PfxDtDTa/Cw2D7c7X5BAKYCB86fYkM/I6LwaQjG2LrE83oETZC+WjgfCVLAoEbnCXZrx5arbl3ixW++NhUqE4SObyHEIXL1oRGXfW4Plxw9TX+uRAxT/mWVRI0bRKYx7TX6x7fcxO9cu2etUJIT1eD2vGrNK4+d5/d/6mxedtZm7r19mZsODZO6BC2EXrX/Noi2mJBtcdEWGy5pwh5GcOWNe3jJedvplepBz1GCEKivs4dJKRJl3Ucu+/x+fvrfb05w7Myk6eTEiHbCa/chnSMhb/uzZx7/8xeevfHekU+/r3KNJ2J8wAv1oOeOj7R4zBdLdUjGh3ZUc/TO+ftvuW7vSV9ars9Zw63CKnZ1IqXYdhbuvHeJF597FL62dKfy1A01WcICuwSPeSjyeedEGoTJNHo3JEig955Mp26YcJ4mxNWhhnwICiUA42EoBB2T0tUxilJBPWywCP7izTfwIx+4pe0cw9215+5bDvJdF2zFxKRChEjwSUHy7vC+bYpE8a3yt7/lmDSfIJ1TjkReisStKHD8zK7NvP9LN7BPzaZNT+ftAiVawQ0NfsS1MydjfcX20V6sq6llQV8HelFgpcLHCj8c4VVJf2Yd2fQUjRBE51oSckv8F5IYLMkfL/E6nHWMG8t4NG7tSgTjasihw4cYLi9TZDlzs/MJ2y8ERZFjfcP44D4yIZlSpsXzS0KMDEKk8h4pBKoskUWJyXLyskunMHSkSUVbcCg8SngGg8PU4wofA3U1guiQUqKVoNBJwlxpSa4lpdF0hKTMNSJ66mrEeDSgGo+xoyHejpDWMhqNaMKQneEgL1x3BzF36Of9KcoUrQrfV79JHmmFErTfSSRYRTveg6wEo8if8UKQe3CfvRVGDc2nPoxcP4fatQsaSwwSkQsY12CyVVPbbyUmErh5rvEusrRS0e0Y3vuOL/I7f/Axnv7sk5npBlCGsRcYlQyNQwiMLGTKI4RGCktmygQPQiKlYtgosv4UesexmCc+lfxFL6F48fegTj8HsbiH6n3vpvn3txMO3IXadmziYNmGmHdTEqIUQrYqjMgEX1SxhSGKb1goQfLQmQg4rDSDpLKG5xc+/ef8j3sug3KOW578W5yy7rh0L0dQMglN5N9B8uD/z2EdISswOvFgpIdi/Wb2fvadXLTV87G9XQ4MPYeHS2gFIcuhaiB61h11FFuP2kae5WipKTpJqbLIMvIix8eQoGStBLSIAu8dVVOjpEEEQTVcxq4cBFfhIzgl8CLibIN3nnHweGmIBCwKoQSYjJhn1CYDobAyJdlRGmjFQYTJEEaT96aQnR70ZtCdPjovmOlPMTc/TzYzS6c7i5lawHemKftT9Hs9Op0OG+enWb+wnpl169g4v46F7jRTZUG3KJhft56jt2xi/cwc050Omc6ZKopkGmpy/qnZwJ9W2xN8G9vyGVsIw6pSYID+kMFTFiiMRiuV9p2QhFuM0qhHQ+dfCCQRmWtqm3zyDi5bvvvPP8NB206UJmIMSiZujUhw5fsHNX/1ufs5VWq2HztPYQR1AJMnqPjiUs2V1x3kxW+/oYXLtcV6ZHVyj5Rc2M/5q586m4XZnKmpgmectp5sGPjkfctrk5YJLE+J9hqEFpbXvl+mV/fzv3reCZx7ynrkpDh7EOMbXWFHQFWWFQcv/+ureGDc0Lrn8mVqgKscJQ2N51nbF97+P3/s9L/ylUMoSdaaWtVBYGIgavkNP/s7LR7zxZIGQmMhN3SMYku/vPr11+25lMZtOlKOdxW7KmSSj8wz7l2u6C83XHrBVvAB50C3N9W48mTZgw/DCy1aUE8eagAlUSpNkZqQuClCTyAqaWQbnUc4/+BDBZVAR08dJDF4MiVoKk/TBH7iL6/mNdc9kDo+xqx+/5sGNW5vzZPP3ECENSVAkXhMmaYd+D0Ckt3/QEub/OxoGzcicXWEHfPK4xb4m5tuZmQ2JANPrVlzE6+SFKwfc3t5LB/KM85fvpe+H6N6fYiRIgZq72gGAwQKM7NAf36eqCTReqRWZEpBTPLiwbukEg5472mcZzweU49roqsRWjMaDTm4tEhTVfTLHkWWg8lQOqnvuWbM+OBBJIJSyVXlsggsO8fAeQop0Z0uIjMURlNmBbnRFJEkDhADKlqkCIxGQ0KrwhZdjVSC0kgylaAUQkWMiiipyJRgWhrA4+qaelwzHA1x9ZBga6Kv0L5BYFFNzfeuv5dt/RXKs76HlaNfRFkqxNc1nn2kwlRSAR2FQLghqAyRdSB69DlPRh6V4T5/Lf5Qg/v45YT9t2GeeC6i7KWbLmsls79N0rU+BJSUKC0oy3Q+lTRs3dTn/PO2orslUkQ0Dh8k4xDJdSTTmujBC8nIOTKpiDZgRYMQljzLkjJe1iXKdK2izlFZgTzhTLKzLyJ70qX4e29h+D//AP+Fy5Ph6PoNq7wu0Gm863x6niZk9+BY5YB9vTMtBNZ7QnSUpuTg6BAv++RreNMDV/Lk+ZO44uJfZ3N/PS5ERAwYlRFCQD8CZIEfCVFHTy4kQ+splaeOAjO7lXzvzcTDt2NCxvvvqlDjmhgCtrFIo4nWs3770WzctJksEQ7pliX9fhedGfIsByEQQqFkEhLyEayPuKbBGANCEsbL2HqUBCeUxgtBUIIgFcJkiUeXFwgjkJlBFQVlr4ua6qB7PaLuIPMckRfIsoPp9lDdHrLsIcoe5fQCsjdNPrOOvD+FKUrmp2fpz86jy2lid4rYmYPeFMVMn6neFFPTfdYtzDM/M8N8v8tMN6dTGLqZpsxzpjtd5md6bJiZRkVFqXPUuMYLwYsXN/LxaiNpg0s+eKubjJDpvo6Oo+cE950/TZblZEriAEKgchFjNEImyehHeve/sQ4dIjVpkl5IwSv//Go+uW+lVepsixrfony0WCsYpQDredutBwj3LHHeievoxUgj00RteeD4/tdeyd5R3U6kJlMh1n4/07zzx85my9GzZEogfKBbai55wgZOn+ly1S2HOBzjEfwkDX7ib3UEx6exYBQ/f8oWfvKlJyOlTNOXh7mikBHqKHnNP93Im2/ak+4hf8S0LtKeY1oDXg1KXPMPLzvlhzdt6o9MlvjmzgdEe/qFUqnW8j41ph4j8ZgvlioPps2+mxA4elN3qPZV1cfuO7yLENdPuhipq9COb6VY/e9H967wzB3r2DZb4I1AxUgVRZIw5cFXyxOh7RDINF3yIflJtf2CVhUyfd/gA8G3o1slifL/Atv//xijOpBlCh0DLgikD9y+b8QPvPpy3nXfIiDAKMqqwU3kjhF85v5Ftquc03fNkGeS8aAmy3XiMflAhUTFhx+KF4/4DkfCnhIUL70WvSfLc5x1/Nwp2/nITTdxv5xrO1Y2LWB2lPyYRAaqgfJoPlV0uaDey6yrkWTkWMLYUtuAl57u1DxT6zehlMZZhwIylZJZJ1I31jmLFJLQQubGVY0dV3jnUQrGVcXhpcOExpMXXaQUaK0wOol+NKMBfmURQqTQCc5iZJocLPrAoKnp5oas202eNzGgQkAkCR6EEohgyY1GGY3zFo1Ge49SCmMUWWZQEqy1WO+w3hNDRPhI1kTGTY1zlmgbGlfj8WgFRiVp31xIzirHvHDn/Tgxi3run9LLNV4n9bSvHY/gTGKiZKcyQj1ARAd5N6FCTjwH87SnIBbvxN29D3/7nfgrPo08ZSdyaibx4gYrCWrxbThGJSXWhVVIz3hk2bKtz5lnbibvGEJIEFCCYmgb+pnB+xFX7rmV19zwVg4evocnrN+FVgKhPDJocAqCReQlIBCuTgWTEGmHdwqKHLICves0ime/kNAsMf7r11O/858JD9yKCA1yZiEVh0anhoOtUhElFQhLUg77BiEFWmpuPHg7z/j0n/DZxZv5ma0X87cX/QJz5XQ7bUoTqIEdk+uMxtWoxzwELwncCDlCWJXgkMKDF5h121n5/FvYUgz45AOGL+5dwY5G4GpiY0HB+mN2Mj+3gJEaoQRZt6DsTaG1QmUGI1oPJAFRJYGfgMcFR1ZkuBiJEkSuML0uotvBdA35VJdsbpZy3To66zbQ3biR3vw85ew8vY1bmNmwie76dfTm1jE1P8/0uvVMrVvH9MYNTG3aRHfjRqbWbaA3twE9PYeemqNcv4Xu7ALOlJiihyxmaVRBLTugCpTJKbKMbtmjVxb0yy69rMRIhdISawXNSsPKgREry0Nk9MzMzrAyqFkZNtxba154cIoV3+4LseXDRAliotomQAReslHzwXOn6ZY5MUQ8AhVDayouqZMsI4ZvXTr/wQ6t0sRIS5CN5X++9Tb+/PP3tX+b9hBMa6Yd/KoWQyqgJmqmgU8fHPO5a/dy0rELbJrKWB5Yfvl11/KBew5BlrWCGK0H04RioRR/98zjufiCLXS0YHkcKHWC1XkhOGFzh+ectonrv7Sfu5fHLdcprk26Wo2N9OUFz17f5y9+6iz6mtV17GtxiR6yEILP33SQl731urX8NcZ03qJgVbxsMrm04a7fu/jY//GyZx97RWhcspkiYj0EKVeVcGNM/ocP9+E9lPGYL5a0FNjaIrREBYHwnlNPWv+F91/5wHftq92ulGu0MLxJ9W1Mq0KVyKEH7jjMcy/ejgoRZZJ8tCCR6x7sUXgMgUDikJh2miQDyBAQMSYFn1Z4QKkkBb6q+BgefBibEYGmfT6xng9cd5Afeu2VXLNcpYeztWN3UrWKe0nRixh4992HuGTdNMds64PRq10yjyCEJGjwcD+sInoS00S23M8v/0KCgBcSFyJ5ZsA3/MDxG7nhjtu5OfQTf0lE0EU76h+B7AAOyq18olzPRdWdzFZjllHIOMbWlkYVzE6vJ1tYD0ZR+7S5apOKJdsWnaJVS/MhUtUVI9tQNxbXWASKuq5ZHAyprUOhWv+urFUncoyHK7iVFbz3dJRKBZmQeOBAYxl5z2xeoouCUVUTXYNvGvAR5yzeVsRxTVnm6T2tBR/QSNCtf5LUWGvx1uJ8IIYIPmIAaSNeJNK9CB5PJGpFlBKtJIWITEfPD51wgGmtyc55KfrYc5GdWZxP8L5HewitUwEEBO9T4dSbJbvoOZiTNuBuuZ1w5wPU73s/kgOoo09ATM+1g7Nv7fgbmxQ+RUiT3Alh2BiFVAJaAZHGB5pg6eU5+0cH+aNr3skP3vA3zOs+//P8HwRV4BqQUTDGk2cZUQnEBMiqQLg6rQHCpO6tUoTGIfICygx59C6Kl/4QYt0U7qYvUr3p7dhPvo+47zZEr4Oc2pggi6GdGAb5DUmjLli0UFy554uccfkfcqg6yKt3vZDfPe/H8TEgpaK2Y/KWp5Qpk/yUlCbgvyoX7jEV1uOCxOAZBUkeIkFpBnqKqeV7yBZvoZuV3OgWmJ6ZZXbTZqbWrWPdtu0cs/MYtm7eTL/Xp9PtMDU3R396irI0FHmXXCswGVpJYmsqi9IEEcnzHCESmsJoQ1aUOMCUBTOzc8zNzjK9sEB3eo7O1DSzvRnKXp9eb5pet0ued8iKDlm3gym7ZGWPrNtHlx0ougRdEnSWIH1EOt0uvek+ddPga4dH4dGMhUi8Ki0xJiMvM/LWCyhJdiukEAQP9aBmsDhguLKM0Z71Cwt4G9hdS155cBbkLHjbCgGVKZkNtuUoCQgNP3BUzp8/ocuUSiR7GSNKSYZOoEUgxpiaSEDlHPpRYDy7uGIpMskBJ3nV31/DIRvWpkqy5Sp5D6rdK2P7etpwE4QfuH2l5u1X3svOTsnHv7CX/+9z97SNSN8WWy0vJ6Qp1U8ev4Ff+P5T6RYKEQJFnrxZ6pUmrW+Zoj+d8cPnb2V80HH5A4vt9EWl9xQwUZEzZcZbfuY85hfKlqfLw+qz5Ennad+hml/4m89x69gm+GtuWmhjy5me8LdkEr24dEP/fa/58TN/22tFYWRSnY0eY1SCOEpwLpIJwWNoqAQ8XixRhUCuFDYIjBYIpYhRcMZc92Nv+PzuZxJZnwqjyZMxgeW1/yVyc2VZX0WedMYG4oSIGgT5Q6BDL2RKXFUI7SeLVJwIgZACTergC9ZkwVsK9EPTdJISH1JB+nfvv4uXv/ULHKpduwiSRl++hQ+G1m9GSSZGwJfdsp9nHbeBdXM5wntGUZLJmFSNHgF5cIi0sp1xVb44hNbHTkDlJLmOKCkZ20Cmk1fRS46e5dDu+7jK9tIxBw8igOqsda8UkM3wke4xnDi+n02DfYxtpK6HZMU0bmYT/dl1eCWofCBIQW4MQkZCe29GUpfRx8i4qbCNw9YNvgnJALRxLK0sERqbFkFj0K3dq/eeeriMG6zgvaPUBq0UGYImOPY1NY0PTBU5QQqWRmNsUxO9I9hIDB47GuLGY3rdEhFhOBrSjGtiDDREoo9E55Ngg7XEEJJfqbUYHzEIdK5RWhNcwEsJmU4KSFqi8Jw+2/D0zSuYbh/zXf8femoTofGg0lTkUR+jFTA5sRkisxKkRvgAwiG3nEz29EshW8HfcBv26ltoPvvv6IUeYsPW5I/0LYRqE5LGJZVNRDK8nQzYvWylaUWC4H189zWcevmr+fihm3jDyd/D7531Q7ioMVIhpENpg3ASFWuCyJDWg6+J5Mk0NCRvJ0x6AIRWhGqM0DlC5ohMoY89lfxJTyV//nMR0uGuvZ7qb/8Je/WHifYwYnYGUfYQkwT764QUiiY6rt1/C250mD877Qf4/hOeTeMaCp0ntdTJtDY4QkxNGk9EPdYLJSAIiXQNY5VTaoFHYnTERMFw9ijsdW/n+Lmafd3jKbfsYH7nLo4//nh2HnscO0/axVHbt7Fufh2zs9PMzs0zMzNDnheUZUmeG1SWoZQmCoVRCqUNMUryPE8oKCAXydtm6AQxK5mbW8/czEZ6vWlUUGRAKZIkeV5k5MZgZUFhDMIlnx6BQvhIaMCOG5xtsNayuLTIaLCCQFBkitFwRD0Y4GNEKEGQycfOmAyjdeJYBcAFKlfjnU37LlDbmoGtGYcROoOF+Rluq3NecWABVDdxWVcNdV2Cea3ew45f2yb4o9P7TOUZMUocCi+SDUqmSFYBIuKFxAdSsfkIDx+gYwRVkEyrwKUnbuQLX9rLvTasmr8mnnjLSZxIfcf2uV5Ny9LroxB5yxf38oG7F1s4bgstC2FNKltIzp7t8LpfvIBeqZNaXEwQPAnoQmNtQGmBilBLxXPO2MAT+h3+5fZFaFyaJk2kxDPNm553MpecuYFcidRM0uLbIrDz/xJhInInBP/w/jv402vuTcdtdBJ3CDHxOWNMP09geJIb3/CDZ/7Ajs3dlXxitwOMoiKToKwHlSCOjwgKxEMcj/liSQuBjYIspO5D46A0gnXTZmW0tyqv2L20AyHnk1LIkbKTLV5VAD7y8fsX+eHTt9ApNU5IchFowkOjs68m/J22GNKyfe0IQuiRz+zED+TbEk3AtZ2sJsRV/6rgYptIwcriiP/++uv4zU/fwcQjisalhzcewRuZdIpiO98WsOw8N998kOeds5myNGgR0/RdCh4JoOw10095xGttUwwwCibHZ1YljSUYzXOOWWBqcTcfXG4nS8IwkdVNF6xdxLI+n+4excZ6P9nivTRKoYseWXeGbGaaPC9Z8mNUBJMVSSjbg1CC6F3qhkZJExyjekw9rKlswnGPfcXhlWXG4yGhqbA4tIKm8YyGK1SjFYKtEVEkXpGAgMQGz6KPuBjpZxlWag6OR9TjhkJrglQ0boQPFhECvek+wTrGdUPtHCFCUIpcaWSIaWgrBEJEMu8wEZRS9LOCWCYzXu8CsqvRWQcjAlmMZMHzqpMOM1s49AU/it/+ZLTWSJE2MvmdUCy1BY84UlBAyYSbVwIRwZz7ZLInn0/ceyvumntpPvQp/N7r0Dt2IGbWp9+pxyB1i7o44rnx7gh/Dbd6L0fn8SLlJUZN1pGAC2sda9/C0R4YHeJ3P/cGfvqL/8TzZ47l3877WZ529IUoZZAOpKyRsiDWNVLFJPO9tIdw/eU0H3kP7vL34K+/nHDnLQgdkes2EccOYRK8K1QVIjPp8fAV5H0o+8hdZ5E/5/kU5z8BPziIfc+HqP/l7YQ9N8JUFzUzT0QlZcGJP0qIyYRXCkJMalI7Z7by4h0Xs2PqKGIEI1LjSUxMfEl+UxMfJhkE4REAA364QwoQ2mBUasZNkBRCS8zUesyBu3D7b+K4qcih457Jxq1b2bowx8z8Onq9kn5vhn6vR5kZBBFtMjJtEgdYaIL3uBBTe09qnHfpc6UCF7DO46oGFwLLtUNrwezUFFMzPXzjEbZmsDSiqZOcdwwwbHxqqFuBj7albwi884gQ0SoVZpkQmOgAQadXUkqNDpKi6FAaTZ5JdKckzwpMplvef1L7876hsYEoQZsMHSNNEAyEQLsVpNbcKBf42f0bwU5Ul3SrSNas/Rw9xJpXH5fziyf36OYZQsA4QoFFHcmda82aJxDwR0yEQB2SqXDV9kmFSPmCkYJx5SjzhBaY6mpectYm7GHLZ/YstetSgmAmH6CWwxVop0WsTZlW8wjZQhnFGrwM2vMJ5Ir3v/Jstm7tY5SgHlrKXCGVJASoA+RGJAlzCcFHtBZs2z7DK3bNcvU9A+49PGz5PYpfPnkDP/09p5AZgYgCC9A45ENVrPo043btAE0IGI8Dd9035NlvugaasEYdmfDuJ81qGSf57E2/eMa2//OD37XzQ7kE0UIRpRC0NPxkRjuBhz8G4zFfLOESSS20+6hC0LhAWRpO3jLzmfdf88DzDozrY9ODB6vy4cqkkXmrU++AW7+4nxc+ZTulEjC26Pw7H9NuhUA2jkoIihBwCBxJkEH6wK33rfCjf3EVb75tX6u0YtNCVuRp1N5KnqfsGShMO7BrC6YguKO2DO5c4tJztxJqlxTyYsSKh0bR79sdSd5V4KPg7HU5pxrHW/eMjtgYIK1kAqRPhWUxwzWdoxFxyI5wAPI5pmZKet0+MTPY6FABcp2hhcfESGUD1ibVwRgiztY0dUNVVTTeEoFRPWZxsMRgtIK1DRGPj4FRVTEarlC7GuktOkLWbsY+RpoYWbEN3kfKPKNGsTSuiCFSFDlKa2J0BAS51nRn+jQuMB4NqRqLEgKlVSIjE1PuryTRW2TTYGKk0JJO2UX0crRMjvYm65AXGaWNuGbId22G8zYtI/pHoZ/xO2SdktqmxpmwSdjkOzqsg7yAwQpxap782S/BPGEbHL6L5hNfov7whxD1bvSuk/F54qStbnZNa0wYbNtZlGvKTzIZxEohVpsrY1thVOKBDeyQTGUoqXn7bR/l3M/+KVcs38M/nPJSfvfsH2G+O0/tm8RH0QFEDjYiMo1Y3M3ob/+E8atfTf3mf8fdfjP+03dgr7oNd90XqN/2Ltw1l6GmBHLbThgOEN1+29EVBJUBLvHickEQBWFqC+bcSymeejFy8zTu89fR/N1bsNd8DBEWUZu2EbIeoqmIalJ4puZSdGMEGVEpJFWC1koNdtROp77KPSS+EnL7eExignEIqK0n4q54M329zMzWs8g2H0+n16VjDMrkaDy9soeIMBiNsc6iBLgQqWOS9ZZInEtS3tZ7CEkW2ztHcBbb1IysY6Wu0QqKPKebG3T0HFyqWFoZMVxZZjAaU9fJADt5Fnkq1xC8xYeQ/OBUEpsptCQ3Em0ypjodsizD+Ui3KOjkGd1OSdabJiskSmoiMkGZfTJbj0AWA8poAhlNUNgYicKTC3iHneOv6qNbfxvT8pIEuKo1XA4tb8nxL6f3eMXOApRebb4aKXDykT/bHNuQEAAiFYtFOyirK4cJnqgUWaZWJ9VRSrrdjHN3znHWTI+33HaI3Fr8RKa7bU5j9JqUeFJ7Ys3II64VSZMCacJZkoK/e9ouLrzwKDoifajOFLUP1E2CMRZZ+qxGJJqGQ6AFZEqQzXT4iTMXGB7yfGbfgOet6/HaXzyf2CogyxgZ14GifGhyvxBhHAVZ9EnkS6Wpohbwn197DTceGqXzcQT8kFWe+9opO3G6e/X/eeUZP2vK1OjUR5zGxyPFY75YqkgqXFIJIi0O0zqqAAszOUdLee0/3XzoOYg4k36jrZgmo9+JuooL3DK2HK80J+6cReUG5/yjQ77zWwjVeGSusUOLKQ1SgLKBRsDHL9/Nha+/llsWh+mhnCztglYOlbZQCmtEyaaVC42hVbdKM+WrDo5YPwo88YyN0PJa1CMEivd/HXGtGSaN4eie4aXr4H/fP24Jvcn8OI2HSJtp9KANd82fxFJvlvPyAdPdBcTULLIsKHNFTxuKomQsMzpFws5HpcAYMqNbTmzq1NroEEpR5ikRCTEgZExiHJmi9j6JMUjBVKbpSOjItEkrMYE6C0ymyEpDDaxUTVLN0ZIQBd57hNJ0ux06U31Gw5rRuEJJSWEyjNBkOik5ykwRNDjnsLVNE5OyQBYZQRlc3eBjQJscoSVNY9mYSX7spH30lSCc9xPkuy5GREnlPJnyxFYS+js6lAQayLoInUEYIbcch7n02eQnbMM/cAf2Q1dTv/ftKLWM2nkKwQeEb1KR1TStIMLk2ZRHSOOCiw4pWqlsnaTkkZJCZdy//AA/95m/5jdufy/fPb2T9z7pv3DJ1rOpbEOuM4zULV8AQMJ4RLzjapZ+9VdwH72GuNsiSkmogBgQOnWDRSUI9x6i/uRnCQduIXvSs4haIVRDqGm9d0TiOaGJdZN0UZQANQUnnk325EvIzjsbcfh+qn/6d6p/fQtxfDd6uovozSbPpmoJZI7QGSKMkFIiRIYIEaFUKqi+Llb5kaqm+EiItG7HoNHjg9j7biUf3cK19njuPrDM4tIi1eIKQhqmOwXGZAwaSxRQGp2mMaLN6SZTK63JlUAJSaY1SkGuocwNnU5Br9tlrlPSLQwqRrwLaKEohUfFSKfIUDKgZIQYkNGRKYkMEazDWY9tGpq6ITSWeuxoGoe3gWHVMB7WZDJj3+49HNy/yIH9B9i3b5HlxRGxabDjEdVgQGzGVLVnPKqpK0fjBbX3SF9TyYwfGy1wS9iYINeotihK5tLoErBtwTTmc+d3uWRTTi1zjEpNNueTOuDYs9r1f6SGUYJBHZKKqkrb2DhCmUlsm5QPXcA4jxWCjEhdeXr9jK1b+3zvKRu44/q93GZbyFgMSbgmhpa7JNdUgL+smy3W+E4xJoiHVLzq2Hl+/hVn0jUJweIiiBCSD2Cm0C11oh5Z8lxhI+RAFRJcMwJ1nvH0U2Y5a7rHiy48ii2buoRRgymTEEUmwSJQwa+tqw9STLY3pSR145JJrxL8w/tu539ccVdrmEvL4yRNlgKseitpCYib/u4/nfyKs05Z2C+kIidQh8R9ezzW4jFfLOl2dhljJNhAgyTLFNIlbs+Jx8zs233r4tw1e1c2IMRC6k6oIwy9IE1H0nj4A/cu84ozNjHd1aiv09VOcNeHB9P67YzKR6oIXa2IUuBiwuq+4d2385L33oRfGkxGdu1BrwJq05PuApiMVb1/0yrOaA21XZsrA/9+10Eunu+zedsUuZZ4n8jmj7aY8MYECW8ulGKm1+GV6wJ/urchbaAtDA8FbgiYdI8Jwd5iCx+Y28b3dCyzvYJet8QriY+SQgmMMUihkFIREKBNgq2IpJIYBEQlKE2GyNrCTKTCrSxLZJYhjUIbTacsmOsVdI0iLw15ocmMxJQZZaYx3Q66k+N1hjI5vU6Jzg1KZRTGkHdK5uYW6MzMUtWWECImK+h2Sjp5gdRJqEGbBIOwzqFERGUZpiihKNMUTjqkzND9LiZEfLQ8d36FczdXMLsDnv2bZAKClwjlkCTC9yPdlPFbjegsQmYE54j1AJH1CC6ZBMv1GzCXfhd6W59w91007/0szYfejugH9DEnJPhdXqb3CU2aqAhFaGqwFmGyVdhZiIn/FRFoIfnoPZ/h9E+/mmuHu3nTaS/nt8/5UeaKKQCMMq1anASlkpdmHBGWD7D8kz9HuOdg4vdNSaITyMpBntbgWNdEJRF5jhjXhNsfINr70Kecg8h6SRBCyAQfQQIOqU2rxgeIBolC5D3khg3oM59M8YLnINYpmss+zfiN78R/8dPgllHbTwRRgyqIMUsyuCFNHJAamvobyK9PpLkej6+MlLQGL1BHHUfzhX8lLo95YGi47WDNyvKYGDxFp0ev00XnGV6QzNTznNyktUwq0vRZgJIRLUCJRDw3Mk2kda4o85x+UVDKiLeW2jbICHmZkSlPJqDTkUgVMMohfLIyIBh8Y7HjinpcUY+G1KMRw8GI8WDAYGgZLA4YVJ5q7BAy59prv8i9e/Zz8IEH2Hfvvew5eJhQj6maiqXBCtJbZAxU44bh0NIEhzOaQzLnVcszoDaD7iSOkgBQCVpqijTlVRnIAXdePMvR/Zw8z1NDF0HjIz7Y5Kn4KIBEeaAQAUua0uACTYhkWiAqS+0iHS0YS8VgpaEExloTG0ev0Gzs5zzzSdvx9w34zMFBekM/UcUTa9B9YLVQmjSw20LHG5W4Okbzf37sHBb6JkHuEGglsBEcaW9UAggRL9LfKQGjkUNnKnnTWktOQJc5O7ZPs3V9yXipppjKGXkwMQk66ZYn/KDDwF0S4LFNJCs0KkbuuG/Aj7zpCyzZwCrpK7KWS8X2dSEhct1Lj1//3p976Sn/lIWIRaC1RNrU9Hw81kLE1ar8MRo+GaFFJclioLGQFWtFzpKNLN2/zFNffflHbh83T11tXNBW5kq1yi20+FnJTx+/wKtfdW6S8pzISP6HcIB6mAiA3/awnpFUdEJg1Hh+8++v59XX3p+61nmWuEWTaVwM7aQkpmTN6AQlQiapldq3hVRcFXlYJQEBPaO4+lefzFHzOVnPfDPCwI/IiDESRaul5f2qjPvhgWXuk/thIJIikh2DKUFYCLot1EdABizzp9OHOHpKkouKpeUhi8sVmSkp8w49GailxCazJ6JtsN7hnKOyFhkjLgbq0ZjhYAWIyBgIJC5SMotyFFrAcIna1igcwTbUCISP1EFSG0WDJFaWGD0hekQTiCLSyQ2FyfBZxvLKEiEKdNvNiwGCkiA8QUIMjvF4jHcTmJ5BIPBohm6AcQLd6xGcZ2cY8MtbrsWEmuzZ/x19xsuQSiNcQ5AKiSIKh/xOl3cOFciCI+2RY7OCkEVryuoADUuHaD76L1Rveyfh3gFixzyd738p6sJnIctuqqBXmz6skZOjT0ayrQR75Wte8/k381/veB9n9Y/ln877STb1NtAzJdZ7PI5C5V/+HiFCNWT05/+N5t8+k9RPnFv9vhCJCqKSyCDAWYIEIdtC3nl6b/hfmNMvTv/cJ7hJdB4rJaYaIzKFVwrhPLLleLl6jM6PELhYWcZfeznj97wF9/mbkf0O5vnPIX/mi5DrtkNTQdkh+gZRV9CZ+tqnHdr06vGE4qtFWNUH9fjGET/0B4yveyNjM8e/z/wsTZajuzl5bpjv9dFaYWuHj56gNUYKjISIRKLwTUUTA8FZhIfCKCprUXaIDw21h+G4YXFpSCM8vdk51s/OIaRC1hWu8igDK9UYHyPWS1Rm6PqIaypsU2Ndg40NjQ+EKBFBIYTCIbBKoYlsnFvPu/79/dimYf1sj8HKAJ9p5mdnmZlfwGRdep0OWb+PUAolBd1uwe5yI7+xNAeil07QxNJAkDz3ZAa+TlPefIUDF80z3zEgDSMPENFEspaLOfaCZHn2yL7/7LhB5XpVFIbGI3PF4mLFB6/Zz0ev2c377jnEvWMLUrKzl3H2dMmOTdP8+LN3sGGuwGSKpgm866N38qoP3Mb+UZWmRm6C3Ws/bNIYi4IEY2ybGbH9Oy05rZvzJ997Kk86ZxMmknKPTKfTGCK29phSE4DKpl8rjthCmhDJpGBYO7oiMrKRTrdVKq0bolZYLymyhy6vG9tAScAJSY3k1/7kCv7i5n1rAhSCtQJyokKvZMrFuvmVe37pwnP7W/poCVkQoGHkoRP8hHT9ePB4sZRuCjw1ilwBNmBFkqdWUmC8x0vFa99z2zP+87tu+CMQp0FbJPkjyPjBr06X8JF3/fA5PPNJW9CSVi3tKx+eh0st5dsZIwsdA9EG7j1c8Ut/8Vneev8Sq9OjxraGs6GVjmuPNxyx0MV2WidgTgsORdma0LWLXbv2pUJLcclUztt+91JmVUDm2df6ao+KGDeOwqQNuXbQM2Crmv/0uRHv2WNB5sAIfL5GxhSq3Swc0PA7WxsuLA9z130PcO8DB5jJu8zNbaSXS7yUhBa6ApEg0mQg+AYhZGo2hUjtbJquhkDwjql+B60KxiuL2AiEBusalFJEH6hCICJpat8aBYIf1Yn8LwPYiI8OkxXkUlFLgfMNwkiijYzHI7QQNI0jyICKgdo6rKvX/L9CItL7GBmPBsQA5VSBEBlPO/hBzlM3wObTKF7+ViICpyUyptNkQyTPv54h7XdQtBwjGkeMHpEBofUmAahXkiBCjLB0mOYj/0z9tncRHlhCnbYd8/Rnk1/yAujPQL2c5LdFkrlHZfjoUEJT+YZCZRwaH+Ku5d2cOL+TUhfY4FeLqUmk+6CFGDUAIxYvfQ5xPAAjicsaeiBjII4UohPAOsJhhZwV0AuEQwrhAmJzTvGiJ1P8+C9BPtfytgXgWNw7plzokiuJb7uhUjhoYusz5WDoIM9BR9KXKfDXfoLmvf9K897PITZ0UE89l+I534fccRIIdcS6PHGs+w9JaYxfKZTxeHxFpLrW0ey/n+rvn4Eewt07vo+7Nl1C5hUxk0kaP/pklB48TkqEVJgYW39hS2MdzjW4pkEJTZ7n2OEKzdIBbLNCHQUHBjV3HVzCdQ1bj97BUZu2kdcj7HCIEApdlAybCo8kCo0LjmJ5Bd/UuGaI82O8iFhCUjMNGoFG6pwRUGaazbPr+Zu//RsOrixzzHHbsXWN1pK822d6bgOzc+spujP0pqbYPN2B/hRXhDn+z3ADmE6r+OrT9GgibqQE2Bqk5IfnRrz2oq3gHVl2xN7W8qOdksl2AVhpAv1HOg5vEiPLKDfECG94643810/eyZJtJ0RGJhTJRJCBVXgYP3PyZn75JSewfS6jUpqrbzzE7/3jNXzg8HgiRXvEJEkcUTBNmtmt+FLwCQ0kgKLgLy/cxo++5KSEbJDg6oDJ0qTOTgReaksUkmDaPbP2SA3jqDiSkrRkA/3GQmkSbE9J4tgiygd//2l8ILMOiozaw/s+cif/6a03pHvL+TUxB2KC+Lc5FMlq5JZ/eP7JP/bd37XrEyYmbhlAU3lUoVBtU+rxSPGYh+FJUjETfKQWIpERpUh+MwJQkrr2nHvSwu2fv3bfGbesVGetChBMEngp0k01IRxqxY237uelT9yKKQ2RmJ7j/wDZ+E7YaLWMDL3gmuv28vK/uILLDo1YVbTzMXVtXFjjIIUjFrHJiFopciI/csJG3vyqC7j9hn3cMqzWlG5sW4i2ecvdPmDvG/HUczY/6jlhJnqcVBgBJjaMrKcocl68pSCOxnxyCcC050okuAYxwYSwIAs+thTY7wQ7woDxyjISwbpOhpQKTyCG5G0UfYMmgmuwroboCbam8Z7oLMHVVKMRztX0OoYsU9y1dx+HVg5T+YAkoCQYbTBK0u12yXJN0Up55yZPsMLMkJkcWXaRQiUTZKnplh3m5ubo5DlRG4zOyHvT9PtTlN1p+t0p5uc3Mj+/ng3z61k3v4ENG49mbm6GLeu3sH7L0WzasJnT9WHOW/l3mhDpPe3XEZt3YmUGlUNlGhnHePLvCI+lbyp8lSSHhUDEmPgOMhUTaYVrlbWEACNQJ5+Lfv7LMNt62M9fR/PBj9F86n0Iv4TaeiyU0yl5a72FfHA4oGgltLXUbO1vSpwk2lwvhNX1zROTOAQiJTAm4G+4FvvxDxFXAASi1IjKQlCI3BJdRGY5Yi4paXJYojoSepE4iKj1Bfop343IQAjVKoYZKBXag3QRmakWZRKSpPVEMCXTIG1aj2SeXNHm1mPOfy75855EHBzAfuAKxu96F+Ge69ELM8i5OaJNRhBMFPGO5C+1a/d3whr+YEbTDNAyJxQFZjjE7rkOtXQHd2VncDgG6qpiqRrQtP5vw6am9o7gk3LmyDcMxiMq57DOMxiN8SIlwIOlJYaLh6jHK4gQGYwq9i4uQqbZuHET8/1pbOVYHtZpj8lylNT0lKFb5kgkK6O65Sklw1xJjXANIjp0iASpiUoTpWC636PUhs9efSX7Du1D9BPsWGnwJkN3Ouhuj363z1yvy6gzzV+HjbxvtB6ybioMgk2NCJEgpGtG95I/2u749dPmKDQY004rYspPbCtuoKWi8RElBfmjYH2zTYK0xUzx3o/fwy/89ZX81Y17qSHt6z6k5t8RCrirvj8hcuXeZT581f0cs2GaY6YMOzb1eOrF2/H3LPPZQ6NULDHhLckjpihqrUG7KhtOel/neN9di9x522HO2THL3FTWDtRbaxXrCCGJ0UiVRG4aC1oLxkKSKxDe07hA7SP9TCEyzSgIShdwWiZhofANKI/fhlBSUKFwITI8OOQnX38tu32EupU3X4UKy9a/aw3C/PId86//tR849XV5lo7RkQqlolSIx2F4XxGP+WJJeI8VMvEwJsS3kIh/tkm+LoUIWC84Z+f8+/7ys/c9F+83p1+eEAxhVTokAi6w1wXqvWOeds4mBBLFd+bGOhg43v+pe/m+f/oCd7ebUipqWhOMmMbfaRWKKbPSycyXIzoXv3XJsfz+K06jlykuOWUj771qN4diaCGObUdEtIuh81yxd4UnTPU46Zjph/Hovw0hFQSPdT6RmqVInXo8l2yd4vi4zNsPq9RZFLQS4zp17NHt5iC5zXV5vxNcmjdszjVRZ0xpjxQCEX1SZgIUAekjMXqIHiUEUiSvI+UtTVOjpaLXyYhC8sC+PawsL2KCwERB9BEZkwO6MBohFMEFlBIYmaGkRBFQWiU4VBRY26BkzsLMDHPzM3jvsN5SmgIhFbkxZFlOtyjI85Ju3kErQ7csyDNJtIKpbkGmBZmXnHr/GyiW9yG3nQNP/iWEzAGPMpoYHNKUbafaIr8u5+Q7IyIicYCaMeQFwbnkuSLNmsRuM2y72QKaMTIvEFuPI3v+92BOOAq/7wHqf/4A1Yffg6j2ojZsTgp0UhAQZFIlJTICWhkq36TJUXBEIVDtNCYI0EKuNYaEBwzUy9T//DZoBASBoEFojdQRnEpCDd5D4xFREfNkuhmDAhnRJ2wju/S56Zj8xI8toKxH5SatMc7iXaCKERtqvPMJRSIUOLUK7RWT5CHTkM9gnngRxbOfjuh43Kc+S/Uv78HffBV6XRexbnubboivIGuLCW/i8fiaoXVGPR6R5R3i/NGE699N3uxlMZbsr+ZZqkfJiDpGXGMZVQ0eCCJSt/Dt2iYFVR8Fg/EIaQxKGYbLS7jBIjQjhBCMnGfP0gDZy9ly1FHMdPuEcWBxaYUgPNI5VNMQHOjM0LgGhSL4hugaJB4NiTMpFVFqlMqh6II29AqDQHLzvfdSR0/Zy9iwaSOq32e6P8X62Xn6M3PMTc8w6s7xq34be+OmFnbetDlrK1oUXfo5ALLizScofuikdfQL096vTfLukzBuDU6lTKq7BoEPnhDCI94awRPZfd8yv/q6a/m1j93GXWMHhFQoZVlbvNgvV4KVHEFtiOzzgZXdK7z02TupA8zGyCUXbuc4YXjHbftZtdmYUCMm0ylBejPVNm3E5LU0gbp+/wqf+vweds332bKxS3RJJMYLQabTCuYAGZKHoWhltAXQREFm1KqlQt0ESiNWRaqs4CFr1mkJTe34zX/8Iv92/9KaDxTiy8+FbM+DD5hOdvnfv+LMH96yUDhaiXBVtyIV1hG1WgUsPB4pHi+WpFwjgUux+kfKRHTT7XRJi0g5lcd1Q7/3A3ccPAfB3KqU5SqJruXXyFQwfPbACqeVJadu7SCMTrZAdYOVitpHTIxrY+OHKWwEFYHgiSLJZK4+4z7gWq+kahzQRuBiSI7kLlJHwf/8+y/wqsvupB7b9IBOYJ3Rt9C6tkhaLSaPgH0KgSkM//a9p/HDzzyaPE+qatNTGWeu6/GGa3avjeYnqi4TvwAp+MQdh3jRaRvpSJAmdZXxAd8WVo+WPEZKuepbI4RAtTAUCZy60OWCrueNe8YQW/6FIEHwJuc3Ni0EYYrLxDzn9SNbTY1HYmOkr9J5TwR+QS4jPgQkNUppMhxCGcoy+USgIv2pKbyHfYcOUztPKSXRR5om4OsK5xwEmWAxCkqpCLGFMCiNNCVOegQB7SOdbidJgyNZHi5TjT3OJ5JpdAHvU/EsY6DxCXazbC0rgzHRWQ4dXMQujZhb+gLH7Hsf3uf0v/t30fPHIoRAtsm6bOFgUsrHRKEErJohJ45SWtNWOREkKIYVKkExpcRJnYporfFSITcfQ/6kSzEXnUUYHqZ+20cYf+ydhHtuQW/YiJyaR6iICh6pMrAO3X7WaqEGECLyiIcuwYzTpi10ib3yg4T9K8QVD70MkchQ4CCExFWUShJFTD5GQqJi22953tMxx5+Spl1SUlUBkSlC2/kFqKNHGsNrr/9XLr781Vy/72aesflMBEkkYNW3ZlXxDxAeoQvQGfrM88mf+3xU19Jc/jmqd3wQf/1HkXmGOmon0UuEijAeJG6JdyAm6OIvX2zCaBFhigfjcj+qwrpAlhti4xC9PqJawu/+It3le7iBXayMx4wy6OkudVNTB4cSglpoMq3RWZGgvJ0SKRUjJyi0RkiJc54wHiJ1INeGYdOwr6ooZzvMr59nXbdPGEVGdU29MmS4tMjS/kOMh8s0dYPJDGWnoNfv0u2WZELgXIP1AUmSELcqw5c9dFlQdjoI19D4iOh26U6XbNu0mXUbt7Bxw1Y2bN3Gus1beKC7kd8ZHwVipm0e1iRs7CRfCGsCBbLig2f0eP72Aq8kuu3wK6VaHy/1ZapkkvQ2UspHRKE0DmBCoPGCKFJuMKEXDJvIbXeu8Py/vooP3X0wPXOTBqmSKS+Ivs0bYK3AgdVEXwmeMt3hr372PGZ7GUaCMApF4Ak7pviuXeu5/tZD3Ddo2gKB1Uldepv2nMcjznlLlUBIHqgdf3/dHrZYyRnHTFNLQRZZLa6USN9DiYnlBxBa5c0j4sjCSCiZxCy+TTFwkDm7yicdVQGjBVWq5IhVw9s/tZtfuez2VIQa1dIYxBqfS6k1WJ6WN/3BRcf+jxdevOU6oY6AHE8EyVqV4UfA7fWIisd8sfSNYjhuQKlWSERw+o7pm6+8Zu8T76jdaQSfkv8JiXwVL8vqJOTquxd59ulb6GiFIiJzg2osSkqcevh9ggTgREq4pBBI6xEk/ySPwDjHihd0C0kY28RZAQ6sNLzyDy/ntbcdgFHVTo/kGi54NZGPQGiFHPzaAynggvke7/nxszn/zI1gFJKIsQFtFPOzJTvzgnfd+MAaBA3WSJtCMGwch+9Z4SWX7kh+HK3pmpSSygVEa5b7aA4hBMcWjh/c1ufP7nkAYhdcvYZ5F7K9/0S7KRs+XE8xbSRbGNARgqpqcBG8lChXc6hqMEIQnMd6T1M5rLXEIFAyJy9yZBRpX1MaExV9lVMqTaEN3U6B1DlaZnS1SV23KOkITTdXSB3JlaGQhm6WY1B0yg6ZjmniIKBQScFKR8iNIc8UudYUSpJphRQBETzeRSoiMzHg8sjZ97yRvqvpnHYB9pRXoLNHN2ftwY5UzCTOWsBTO5uUEtsNUtoKKw3WS7KF9WTnX0x2ycUoYbGf+Az1v70Lf/uViG6Jmt/MqnQvAuohoFJxBul5tzYp6ym1WihFXJIqdyPsldehpk0iOyKTJm+miEYgXYSGpNCYpeZTNBI2Fkz92m9TFQsoWTNw0C00sqqRxmBdhQ+B+wf7+N5P/BF/dd8n+fVtF/OHT/xxCpWnCeYkITgCF+OJSKHTceRdQEFdoc55KsVTLoLCYS+7nuayy/DXfwpz1AJxdiPClCAFUSTfMUTyFIq2QShNqMbIsv8QXuVHbiQD0pC6+taj54/HX/cWtFihrjOulxuZ60+h+5pQaVxoUCZDxgQDVjJBo5QyLVzeocoSgSeMRwhfg4k4qVkeWQ6vDMl6XdZt3kRuSqy1jAfLhGpMDAGnAjETyewYCCYDpdAmJ5gcXXQxvSl0t0csptKkVpfkRUan30frLgHJ7Nw0sxs2csyWrWxdOIa5mWmkUFxTzfEn46OT2p0IqaBWWTr+tmdICyNED7j+glnO25ghpE4GyXKtWflomFxqIg6JkGCIhCZghYQQuPq6/bz8r6/glpX6CHRIex48X5kzTCZBca3YOXm6y7/84gXs2NxFNJ6GmBTgtGJM5Oi5jOefvYXxA0Ou2jts0RdtUbYqH942bidQvEirLEs7abe897Z93HPPiEt3TZH18lQseL68mR2SCXWI4aG7NiGSKUEjFUokf6qyFSDTQF0F7l2yvOxvrmLFkzrfbmLFolrIHa1SaGoSPXNd531//BNn/w+J/Iqi7/H42vF4sfQNIjOKWFukUVQeCiU4ddv0R950+d1Pt0JsTg8kazr2R4x5ARarhgfuWOQlT92OIWIjbQcpEqN42KWvYwzodkMCWs6DSlQDQZpEaAGVQ5SGygtuvOUgL/+Tz/LBg4P0YMqYiqGJ+opSa5wlrVuyYUhdZIAILzx6Hf/88+eyfftUQutFkvS4kPgInVxy3LYp7r31ENcdGq4qDSKOmDQhue7wgPPWz3Dc9mlijK2/QcRoifThYZ/cfasxGAwQRZcFMebnd67nM3ffxd30wFapy+5b3LucTN8ykIarx5K3ec3TwyJe5eSuZliPGUVFEWB5VFPVDaORZ7hSM6oarAWddckzhVE5njSdKWROYQqUkJSZodPtkZucUnfS5q41uZIUMsNoRZABHQU9aSizLCniZTllp0QKTaYN3UxTZjndvKTXLejnBWWm0EYlI0et8CKgJXTzSJZpjlm6jmMPX0ZUCvP03yMubEN9NcPQx2M1hBA0rY+WlhrdTpWInsrXRF2SSZceU5H4lX5mI/kTLiA++7vINk8Tb/oS1RvfQfPZ9yPsImJmPk1Niu5aoTThRymFUKmYmgxxhLOQd9HHnUG493O42/YgpSJWjlgIhEltW6Ekwsckbe8DwoPt5Mz+3n/DLRyLUQInM0pnCUIjM431DWPf8JbbL+OpV/4Zd7oRH37iq3j5Cc/BKEXHlKuFUmiTnUn4EFABiDZBfoQmZgXRe0R/HnPGBeTPuRSR1TSfvpbqX95DvPtzqC0LYDpJRRBWYX1CaWgqRCvHTjNKEKzHcAjhsUGgpEEIjS9LcDXhjqvocYDb1A7U7EISbKgaPBphCrSQKDPhR2q8TJBjFyE3miBkuq9IZkNNUAyWaw4OhuQz02zeuI5cG0LT0FRjtLMoFaFQiFwhTFJSdTrHmByVl1B2Ed0+xdQc+dQssjfDOGpMPoXoGLpliY4S1e2w45jtbNywlaO3HM38TBffGF7RbOFKedQRTdN2wissKbWlFekJXDpfc+0FM2yb7SKEwkaZlnEEtZ+gqB4de5eoG5TS6VnXkibCZVfs5gX/8DkesG3i3u7Xq/v3BI0jWNvXW+VLVLrWR3Uz3v1jZ7NxW59mbMk6hspCkac138RI1Jos1zzjrE3sVJpP3XmQkW0Fo7RKAlNZlj4v+DWudJw0ugEEaMUX9izyyav2cOLmGbZv6BzRl03XQRwxNUM8RMVs+/5KQOUihZFJojwIqgjOe/7Ln32WTx8ap1xgMknSsp0u0XI12zxViuv+4UfO+v6jt/ZHjxlO77cpHi+WvomohEQFyGVSwV6/vlvXeyr1yfuXdhLDAvJIguIR/JpWWvxLi2NmKzhj1xx5nsxBpZLtc/rw3rAuClSL861azX7RSlpHD01iE9BISR3hg5+6lxf97VXc1vh0MiYmZyF8OVRu8oA615rLilXVrv963nb+/MdPR/Xz5HXQ2HQ+ZPqsCS8xU5EdG/q86erdNDGujeonRE2Z/ls/sMJzz9+GNgItJa5xSJ08hh4l+83XDJNpomuwukM3DPjhXfP0Du/hQ1XiAyUfmCP8FERMf2QGTPNOm3NhWMQ4Sy0yRqMBK0srDCuP956oArWtscEzsg2jYVKPyrRgeWVIUzXYqqGqRuxfWmTf8gqHRhUHhhXD8YhhNcb7pGS3NK7Zt7TMngf2sX/vQZYWD7N04CDDxcOMRhVCRA4vr3D48DKH9+9jaXGZwwcPsrj/IIv79jA8vMh4aUg9GOEai1Kapg74qqEaLfLEe96M8mOyE59BPPWlZHnn4b04j5II0aPllxv0uhjIVE4MARkFtRNYBJlO5osIj8lz1M5TyS5+Jtkl5xJXDlC/4wM073gXcd/NqFwh5te3a11SLRPI1WRRCAtCEUPbStaa7MJnIMJe7BdvASOQuSKO3KplwESuXM6V6J0LdH/zVzFPfBohK1MhHTxWGoy3DG3D7vEBfvDyP+c1d3+EX9hyPu+75FfZMb2FXGZkRxQqMcb0R4pVPpVEEEWD0J3U6XYVQnmEylszy4DoTaF2nUr+jKeCWaH54OdpPvB+/L47MRsXoNtdg9vVA8g7a0XSY7xQSuFwQaGwCKmR9QCx4VTCl95K5ioKZbh/4VS6wtD4iuAhyzQ+C4iY4YhUdUNla5qmoXEOFwIhRgyCotMhKsFgbDm8NGRfNSab6rJl0zpMnkPd4KwllxKTK5QxmEyjTIGSBq8MUUIdPMMmidzIKAk24F2gpzSVypjqZIQ2E53pd3Eqh2rMytKQe8aKHxmux8uNa9wY2q6+UuBlmvprAyHwxztq/uyMBVRZokU7ZBHpfgwhrMLuKhe/rXCuByOEEDitUTEQgNoLrvz8Xl7yxs+zPG7S2jAhv6i2GIqk5mokJRl+oiTcyn1rwXotefdPnc/xJ8xRxkBWGoYu0BOBKEWi5QgQUqCcQ+eaXcfM8eSd67j7pv3cWSVRowRJm9AjRPr81lsTrdrvN8kpBPfZwLuvvo+ZRnDirhlEEG0t1zZcJkhKJn3xh+b62CaQm1RUighSRLQW/K9/vZn/9YUHjvgebVHkWWsq67ZQ9+GW33zSjle/9OnHfFoKGDWO7HERh286Hi+WvkG4xpMbiYiRUZCUWYKqnXfC3NWfumbfxfcM65NXR8iTAmkVJwuTHz5492FecPwG5rs6Tavav3q4RR+UgBhEOwGPidfgk9dOHSKFCKwEgSLyl/94Pa94z01UiFQoTZTugNVpmpSs+hxMJh4uQCZZMIrXPu9Efub7Tk5u2Y1Hm7Ro1YjEWQGQkiaAF4KN6zrsv/kQnz04XpNqnyjgteqDN45qnjTfZ9uGXpqua42NaxDmR3OMnKAwGt8M0EUfCJy1cYqLC8sb91VAm5AF2iKpvZ+CaMfuJR90fdZpz4JdItQ1i4MxTV0htCLTEWKDiJIqOPbv3Uu1tMj8XJ/DywMWh47RaMzSeMSh4TIHRyMOjEcMq4bhuKaOnnFVM6zGHByO2HtwkXt272bv/n0sLh1i357djBYPMlwZkfen2Lsy4P59e9m/+3727t/P4OB+9j9wHwf27WF4cJHx4gqDxRVCbdFBMLY1y9WYXXs/zdHNtWhdIp/3+5jeHKj8a5y1x2MSlavJdb46YVItl6l2DT56Mm2ow4jc5OjYIGRS0luyFqMLJD5NkKZn0Oc8hfxZ34WYzbDXXkv11ndhr/gIsTqM3rwD0Z9Ovk8CEIrgY7JN0Lrd5AWEiD7tbPJLL4C8wh8+lKbrASgkYrZEnbGdzkteQPnj/wW16wlYHxC1QymbCjosQXle96X386yr/5I7XMUnzvs5fuD4Z6OlptQJdme9bTVhkhR96ggHJuBcIRJ8FN+kRFYZIjpN11vVqBgVsShgah3ZmReRXXAq/p478Jd9jubDlxEP3YY++hhEnkPeeugoQ3QefILlPZYjOIlWgmgDQis8BpVnNH4Ed36WeX+IQzOnMtAF3kVUtAitCcpgosd7i3eOoW2SEE5jsbXFhUhhDFm3IPjA4TowqMaM/Zj+VJfN62bQeQ/hIBIwmSHLDVoZjDRkKkcojdQaJwTWe0IzIjSWOKqQziGdQ2hJN08eQVJrRFGgoyJzjr3LQz6yrPjjeCzIqTRBEqodsk4QEDHB8ZQGOeajpyu+d+cCVgnKdh8b2bUa60gT7Ud6oQQQnEMrybAOSKPYvXvAs//8MxxYbaTGVoebtmjSqYic7OUt93G1gJECMsP7fvQczjxtAeE8ZImr1osRjML5SGYkdRREARaFJpBpyVwuePFTjmHPfSO+sH9lrcEaWlie1i0kMMH5CK31hW+nUT4wIvKee5ZYun2Rp561AUjwSERqtKytJQ/N9fEhKfFNVBClh5UouPrze/n+d92Yjs26luLQjsNiyw0zuj02wYUL/cv+/BVn/kbRVTQu0skeR2X838Rj3mfpm4m6CeStn0E1dIRCYZzns9ftX/+8v//8vy0O6gtWx7ver7UeVqcpgFA8ZbbDW3/nKczpyJKXTJePjGz+yOOLHhrvyLO0ydsA9fKYn33tNbzh1gPp2HzbKZp0jCZdm4l0emxZ2RNCq4icWhr+909dyIU7uzgf8a33knIRZRROtEptUmKPQOw1I8v7rz3AC//2yvTCZIQf27F+SHyoH9oyxet+6xIaCx3c2iLxKJcWp4UWhgAajxACLyQmOu4/NGTrVQMYKpAFq+ThVaaWS7C8ENLr7m5+u7qTTlORK4WoR+iiQ/AO72GlqbjnvvsoY+TcC07jgf2LLFeaGCQqA5MlG04vBN4rdARPQ7AOiHivWFle5OCBvdhmRB9LqEbMqoyyO80p51/APmvZvW8PK3t3I7wj9w47GqGahlxlqKgTmrMs6c7MkG+aZdrU/Kf9f08vjsjOfCHiOb+PdAovapQqH57r8iiJCWzEeov5KpOOlcFh3nnnpzhh/S7O3nACYx+QAYwQSG2BbO25ljLxkWRGGI0IN36G+n3vxN9wE344pnjS6WTPehFq55nQnSYwcbBvlRtDbI2oDVRLeNVBiUA8cD9xtAxFB9mdhU43Pb9k2MYRFWRKA55m4BkaxfM+/rt8+tBN/PJRl/D7T/xRMp1T25rc5LgQ0F+PnRx9SmoB6jHkZTpP1QjKbvq+ziZBBxGS7xS0j1ZDjAb/kX9h9Gevw+9bQm7skX/P8ym++yfbhoValV1/zIcPIGqCb32/pEdaTzMeEf7hubj9e7l3w4VcseVFjJbHBAId02EUPX0TscoQmkgTBBLHuHa4uiEA/TxHmcSbISoOL6/wwOE9lJ2Mo7dtotufR9ZpMlVKMFLiWhU5j8HHQKYN4xixMSlIqtb7x0iF0YrM5DTtpH7DdMkhHxFNYKBKfmSlALEJnEw8vlUofmj3P5V+RkA55p5zZ9kwlSNIvmS2GmOKdG/FGBHBE6XCE3FefpkZ6iM1YozEyiFLw8Glhh94zRW8//5DbTHUIh1WiyRWE/fUyGuh+rlJryeSLO9/2RN41kXbaJqGrMgIjUd6j80zau/pCvBSoKJEiJQLjIOglICSrDQRXTf840fu5Sc+eAs0zWoDJxl3HdFUjG0OM8mD2z4vRL536wx/9xuXkKuI1PLha2zXlpHWdJSgqTwjKTArNU99zRVcuXd5TdQBWkQPbeHn0gGlHOjaz7zqwktPO2n+kGkcptTUHvLH66VvOh6fLH2DsBGyVnlEB48uNMY5VG7YsLE/VPvH1Uf2DbbjQ5ITP1LT/8iJk4vc5Tz77xvyglMXKLomuVs/3A7JAUIMq35FlU/CCFoKVlZq7tk95Ltfcznv2b3S/vt2rDvp1ExqbR/WXltdcdLi8n1HzfGPrzqP7Rs7OKPJFcgYUkKWKVq/VKxN43ITgRjTtClEFqYK/viyO9tFjlSQRtbGy0S+MKx55TlbWejpVfLoyEaMfuR3575e1PWYzJg0JWu5GoYkXdrtlPyX9YG7q8ANwxZqQEoq0/lvr5P0CT+vZ/mYnuakUjJrh3hjsPWYsbfYxjIYDxmOKroqY93m9ewbDKjqGt84slwzPTdFb3qarCwospKsyEEIau8ZA7V1DFeWGdUDpG+QoaEeLNJxDt9YNm49mprAqFphNByjXEVT17i6ItoGnKOpxgzHYypbU3tLVnQ4u7qBHe4WYjlFfNb/D6H7RKNQ8vGE9BvFZIOPBKRQDOwQYkRJzQ37buacy1/DP97/CWZs5NypY+nqDKc8RmtsHVGT8WwLUxFCAQ5hcuTG7WQXP43swovQmxZovnQz1T+8jfoj7yEu3YXuloj+DAhD9C5NmIIl2BpR9JHBgimg00f21yH681D2EnwtCLAWlRlUhDAaUMWcSg7Y+eGfYyk0fOSJP88PnPgslFJUzlKYHBcsWmrGdvRVi8N0Uo4opLRJgikCRJbgdCFKhDLp+06sEETyhAqVRWYGseEoiuc/B+EO4K69FXf5ddjPfxi9cwfMrkPoDKpB8rx6LIcUBK/xqkHLDG8d0hQoJREh0tx3JZ36Pkbd01gKBiENMoOcgDAlwfu13mNrmi1FJAaH847aVWRSMdvrUPT6mFxT5DllWVCaAiNzlJAUxqDzgqgUQqc/eZYTlcToJAFdSk3e8m0zwCAxUqBlxLjA8rgh04p76fJTi/OgN0PjU2HvbPuMrCmtpXVX8EPrK64+t0+/X2JEO+m0Q0TWScp3ApogqAMIKTFCoOVEZfFhu3LfVIgIAyHJveO/vu4LvPH2/Wuqc2qCWWsT9lZ04NJNU/zShTv4y5eewi8/bScv2LVAZ8Vy1aEh7/6Bs7j43M0EAXmmiY3HaUXQCmkdhZJYKdFNIGpJRFDXnrLQWCFQjSXTClNoTjp2hudtn+WTtx3m4Eq1Rg8QJB6Td+m1yRRsAvE3ki1FxutfdT7rZnKkXlPcPDLWMpwHL5ZsJIuQGcnIR4pMUtSWX3nTTbz9pgdSUZSbZOqr2mlXZEKoamH54ro/fspxv/fCpx71uVym5rStLdlE/fnx+Kbi8WLpG4TwAdFyaaJMGvxESSRiBJx/6rrrL796z8V3DBpJZP2qksuRK10kVf7Wcu3+ASetn+XETR108QjAtAuQrYcALhCkJFeC5eWGa29b5Hl/9RluGjat/Hdb1SDa8XWrKDORmJlwkyBtFkrw387ayu++8nTWr+skL6sYaAJoo/EShAtEIVExqeB5RFJokQItQGuJryzvveoB9g3r1B2a+C15vwbz04ondApO2jWPlTFJv5pH/0KgtQHvcLbB6YJMCUYBChxKKVRR8KL1kqP9mHftH5MWSJ2KI1zbNVOtD40D2eWzsc8D0bJw6D4GwxX2D5Mp42BUEUNkvtth4+aNLI/HjG2k8YAIFKZERomznkJqyqJAZwaJwBNZHlUsHj5MrCpMcCg7hPGYXhSIINh41NE4CTZ46kGFjhajAloLdK5QRUksMigL8plpeuvm2TYtedrgHfhcY075brLTXoRXWerMNhXqMQ5z+kYxmSwlfmSaDOY654r7r+Wsz76a4egAf3LcC/j5M17GVLePUBodBY1zZPmaYWZKNJq0OSOJ1RBhchAakZeoE04lf9aLyC45F5E57Geuofrbt2Cvuwy1eT1i3cbk/ZSVqZBohpAlzpkQsoXspiImEFZf8zYgdUBkJfur/Vzy0d/nZzY9kb894xfYuW4dSmQI5KpBrmwnRlrqtUKx7Rp/1c5wHIMqEDGdGyFARE90LYSuxfMmW7OANBlEj8hyKKbQZ15Idt4ZuLtvJNx4P/U7308Y3I055jjE1PyXF2aPwfChQbmIk3nLOVcoJYgxINbtItzwLuJ4CRktu/vHIqNGFDldrQkCjFJkpkSrBF+XZU6/X9IpMqSSdPMcTJIZ90JRiEipNRiF0QW5yRBCU2YZQqZrrKLAKI0RChlBx0guVZIqFzIZbKuW7tJUYBvq4RAhIv8wnuHPm21gpqGp0z8SKpnNqvRspC2wAh/5++M9v3bqLFlZJjU17xBKYGWObusJSMtzpkRbOMXUIIjikS/fHCImRN519X5+/gM3sWrtMSk8VpurSTjqLy7dyZ/8xBmcvmuOuYUOvb7hqPVdLj5jAz/1xKM4edcM3UKhY7Im0UYSnMdomQSchEpeR61ViBCgjYImGaZ7pRAyEltV3W0bu3z3KRs5uK/i2n2DluikoKrShBvSa5HUoGn552956WmcefJ6jBKrBdGquENoG5OT/38Qo1Bi1RzWSIGtHe+8Yg+/+KGb1tA9oYUNT0Sw2tOfUD/c9KKtc5/8wx87/Y8AtJJUtSfPNVUQ3xFUhYcqHi+WvkGISeUt1oQPhFzDrDYeLjpu/t8+dOV9Lz5g/Y41cQNIietkcjQZNcHb7jzMj566iW7PIGU7tTriph2HBPO1gQddWnxibFf7hIvVwbPo4JOf38sz/uYKBl4kSEFsSUBxQsLUKfkW7SRJtd01aL905O+efyo/99KTKSaiFgKQYnWKJREEJIqIRxJEwBCpgkjqniL5dESpePen7uLOkWVVRCP4L3M/RyhmreOZ52zCqISTdz4+7GqD35aQEqn16j1iZLuoA9J5YmY4Yb7kBVOR190/bKEOJhVN3rYbACTXPQ1Cs1dM85nOOnYMdjMVYyI6e08WAhtm5+jPdRlanxBULsGW8kyjVZIc1zFSFAaJxxiDVBl1XUFT09GCTAuIDRhBIXNkXrJ+61Zip8PINsi6wUaLwuNzhckzCqWIU1PML6ynNz/P3Nw0FzdX0nd7ybMM+YI/weR9lPI0NWRZTMf4eADpWU4TlWzVD632Y7Q0ICSVbyBGPnzXp3nKlX8KwfG2M1/Ji49/Fn2T03iPkkmF0GiTXOyPzNbk2hRcHDkxCQ5MCUhEZxp95pMxT30m2YVnEoaHGb7xTYTLL0Ofcioi74LJ0sRAmVXFPHCr8N6UnjiidUSjkomtd/SzDj993LO4YPPJlEYBGa0eBD5GpIxUVc0ttyzRmc2haVBGr3EMvlqINmE6koIg5BrXqF2AhZSrXCdaSfSUqSnE3Eaypz2HMLwPf90dhDvuw370A9AP6O27knR06zMXce0u8HXWpRDXdotH+mjhG4QUSZVssnap1fOpWgl2h7z9CrLxPpbnjqcuN5FpQS4CUeVoKdFSIZVEGYXSyWJAaYlqPelKBUYocpm4RVoGVLC4yiHRCFthfaBxFW40ICAJUqFcgxNQyOT1Fj3IEIiuQfuG6Dy2aQjjEft84JX6BG7pn5TuGTcGkwETcSfStXLjVtip5qpzCp61cwGpdJvYT9Zt8XX39Ym3zyOhUPK0qUx7T8KXNx1sW9D8l7+4glvGtoWwsbZWTJJ3Be/9wTP5/ucci6s9ecdMNCSRUpBniunpHDO5UWRK5KPzSK1apL8ADzJEXCuxPsmRqijAJmGnvQcbUFBkKT/odTOeevo6tkbNZ+44SAVridWEPB5bYSQl+e0LjuZHn3UsUckvuwZr9gPiK87D/2v8xxwlxvjlz70PDENMUyAfuHP3kB95wzUcql37nVvhjElzfkJTkClX29IxN7z5Vee/ZGE2R3nwKlkeaBEfMtPc75R4vFj6FkMrwVShmBX6tn+77eC5RLGeEKAwKcnkCH4PpEXEeZbuXuJZF2xHWkeWKZqRpRKCzDqMUTQ+kk1+90EM4XzbwUuymLWL9HKFGjd89MbD7BtVgEgkotofgfUV7SSpxegH347eJZQZn/qxc3n6uZtQOpVE6msULd46lFarijOihSAoIrVNRE7vA//nA7dzf+NbLHi7SMQW/9ySOHvATzxnV0rylEwqf98JxdLXCykZ1ZGeEsz2M35he8G7D9UcGLWmdJOkL7SSrBGIti14u1w/fQw9EzhVW4xQRKFYNzNNd3aKUDeMA2QikmuJRxFQiJjEP3TwKG0wStHVgkwIjI4U3QxTaCoVMUZTlh1Ep8fClqOgzBg4y7CukXhcCHSyHMgQU9Nsm12gu2E9m9fNszUfctyB95JXFcUlP43Y/kRkK0BgJWj5GIc4AS44BBNDSJUKpeDa4XZSvHPBIYWkDpY33fzvfN81rwVd8olzf54nbT2TvumAkKviDyKmyU4THfqbkWafqFNCK2mfIbIC2elizn8WxXP/E6KvaD7yTtxnPpBMXhc2EaREStc2l0xa6+pR8u0SGqFUUqyLkSh1Ins3NdIUCCGTx06UICyK9B2uvnoPv/aL72D7Qo+jT970EPjYCWgcouhgLngK+vh1NJdfSdy7THP5NcTFW9Gnn5OmUTpHVC3kx66ZTH7lW7bH/Cgy1v5/DTF9LOHmdyKaFYqmYu/CaXR0B6cyMudwIa3v0SZ4pA4B6SPCgx83STchOBQqbQfBE22NdwFb1QzHY0ZLi4zHA6rhkOFwRFPXqGDBe3JbUblApx4TxkNG1pL7MdV4hPQWMV7hM9kCvzX3NFALSdUOQOapERp9kp1Hwfgw5F1OFPdwy9M3sWl+Fi0Eggd/AvGgxRFy+6IVr/oyVc3G828fuovf/8IDrdhTuzcTW+5yErf4nfO280NP2cpYKcpCE1ziMolvkN8IKRHOpz6KlnghUDoVSjEmwYNVdL6E33vdF/iD99zE887Ygmj3LaEEmZHs2jbFc05Yz2e/tI9948SzTR+y1il58eYp/uxHT2M5z+mIB9965MhCKUSIIan9JTuqBGPMlGRUWYZO8Cuv+zwfOzBseUqtLcsqB0uwCg5MI/Ib/vfzTv65S87eeF8TBMhWdTGkgiyIR79a8EMZjxdL32I4wER4wonz9z5wy9L85/YvrUeK9V9mQDeRrpxMYyJcu1SxoYqcd8aGNBbNJJmWjBw4H1BCrSqwPKihJE0QaO+SkWTweKFYWNfhhNkO7/ziPmrXTpOUZpXAHEMrZtGSI0NSqnnmdMnHfu0idu6YoczbCZIUExeWr/x4oG4lvmUINK1QThSRTEsaH2ls5NffdyvNqoBEWMNAT8iZQrLbOX796bsQWqZz91golgCDo4mS0ijK3PCj6wRz0fHB5VaWVWRHLKY2dUaVbiGNGXcWW/moyrhYrLBJQTY9xUyhODxq0CHywGCMiZE8U/gQESHgg8fFQPAeGSwyJtn5vMyZ6vbpdPuYImNhdpasnCbLS3qzc6hMUzmPkILpoqDs9JibmqPXL+nNbKTTMeRlDyUzTnvgPcyMb0PNboNL/xuxu351Kilc+/UfdNT4IzukSMTjgKDxDXXwFCpLFmdCUfmaTGWMbcVvXfk6fv2290BnHTdc9OucvuFECl3gYqD29SqUzQWHkuqbK5SAQEywOSBK2SZVEvIS3BDRmUIdvQt19tMwp5yFu+cumvf/E/Yj74R7byMODkGoU47VnQUfEfUQTE60FVIbhAgEJQjGIGyNqEfJSFYKbJAk/c7I1k09QgPjJnLiidMJxvpghh2tHie1RWzfRXHx+bibv0jcdxB/1f00N3wS84STkOU0lCRY7NcqlNoQQqzSPb6TI/HEBP7WK+i73Sx1jucgJc47qtoSibgQ8THgvVuFjbvoEHVDPRri6xHBemIICOeI0ROco7EJvuzrMc42WO8gOjIZKPKMTpY4aSq2CaazyPESDSCUZqWu+aXpM/lQeUbbHDSpqA82CRbQ7kdoEAHcmD+c2c1fXvoETF6gfTKfl4+EEdG3EGLCg5H/QeTABxTwS2+6ntsXx6zu8BO1uVb86YKFDv/rlafTm+2QKdFSuyJBy1UZ/68XPniskmghiLXFRYVSYOuAlwJZO6wL/PU7b+c3PnE791aWW6/fy/c/c2ea0pH6vP1Ss2la8+Lzjqa64zBXDlsZwlaJzxSG9/3Kxeipkl7wiIeITx5iK14rSPcLk4I0UnmBtA5vDP/49pv4g8/d1zbe2zVWiFbsCpL0ukzQ0Ka56RfOOOr1P/fyU/5VCRLvOFMttFMkugOPAlLcIygeL5a+xZDWMxIS4zznn7TwiY9/bu/T7m/8ickIYMLpEWvJPWKVTHjVvYe5cNs8x2zqMnBJSEJKSWYkKnqqKB50+dDaQ06aCtVRthwhh5eCnVv7LATFu2/au4Y7Dp7VMa8QKRnPDAj4keM28Kc/fz6b+wonJYZIFGuQuq9+AgXee0xbJJm20JkQKr0NXH/7Mn915X2tAS6skhgla4p8CALw4xdso9/PkD7iJl5W38FRe1BKohUM6kimIDOaMxYyvn9DwV/uXkwtt4mPRWglUolp00ck1289xyfydZxYRk6ekoyEwcTAnsEAXVsMntqolHB4zwhHEIFcxNQRix4vwGSGvDPFdK/H+pkpiu40xhRonWN6PUyR4Z0gywxz/WnWr1vP1NQ0U3Mb6ZqSCoPzkvnxXZyw520YkSEv+DHkjvMxQoO02KhRHoSs12BUj9FoXI2SGolAS00mNUvjJTKlkUKhpWbf6DAv/9Qf8/d7robOPHc/+bfZNXsUzlt88HgCpW7FDbxtDUQTD+2bSWbEpDMkZFs0RaKt02+aVkkuKqJSyN40atuxqDMvIL/g6cR6ifozn2b8+jdRv/FN2MvfgxjsRs6vQ2QFoujCaBmkTj49iASRMznEGueSGIVyERkCtQyccMoWzn7iFrTUD0Gzqb3/VAYmR6gM0Z8nf8rFhHu/RDi0j3jnAZqPfRS9qURuO5UoAtFGhHRHwLS/6on9zo96hNh6KuGm9xAGSyh/iC/pExERRt7ha0fjwdmk2JkscSTBB9y4phosUtdDmtq2ugIO2Sb1AlB4ZHQgIgILIim/9jol3TzBOEutMM4xdp5oNBLHvWaan+6cxyDf0a6ZMRVItgJdrInmhKa9hvu54YJpnnriDnrSIZHkefbonSi1EdtG5ld7jjyC2+4d8PMfvHVN6ElMJkrtC0rxy6dv4ikXbKNqPMF6tFYEIVYLma8bISKFwLW5kGvFDmKMaCOJdSDkmje++3b+8wdublEukVsaT3fZ8oQT15Pr9ncrjyoMELjkSdvZtmx53+6VVf71B15+Oidt7iSucyax7huoan6bwpGQNHJy3iaTPEDHQKU0t16/h+e//caWD3YE3C7S0iMmU7J0zs5b6H7qL376rJ/rlIZmbCnKtE5FHxFKJEBOEI91SuX/VTxeLH2LYaWkUAICGKM5YX3vE2+45v5noNQGoMXrylRUBFpn5TRnGbnAnXcv8tyzNjGTpalNkAIXIsF58odAB1/4gNSJXO1jWhyUUcQIw2HDWSctoPZWfPzew6tFyUTiE6nSsTUNs0bxT//5XLauK0AopPNIo/ACEF876ao95DoRyB2tz0RIEDzvI7mR/OXbvsSndi99+SI8UdyJop2apEXm5558LNO9DOE9XsqHAIbz8IaOEyiDQEfLoAGhNYXWzBrBr+3I2Tuo+PyiTYmrkAk6En0qNCaYcleD6XKF3spNCC6SS4ylph4sYoWEsqA0GkXqXHVM8hNRmSbKtrvlA65uaIYVvgmYVjJWSpWmQHmHLMuJLoAImCCR1lMNR4yGFSvVmNB4xq7iyYN3MFUvIue2Ujzjt5CdPkiF94nAK4QjyPybSua/k0NJTeVqYgwoqQjeUmYdpFD46Dg4PszZH/tdrl68A7rruP8pv8mG7jxBRDKVoaRORQUkqFgrjOCjI8aI/GZ2UyEJvkkCDlKvFU0qGSpPGvBCyVSgaxCmgzc5emEb2SXPJnvWM8jOOpXYjKk/9CmqN7+N5pMfJOy/BdnrIWfXp0TV26QwFwIxSLwyKNskLxYUpdJk0iZVT6kf9MFybHx7XCMQhlitIDKI+SzZuRfg7v4i4b4HYChpLvsMcXg72QUXJXJ4W6A+liMgkFrhdYn/0ofphUWG07tY6W0kMwVZkWPKjDwvKLsFnW5J2elgCk0uIk1VY32V9syYEk6VKbLWVymTIvleBYdwDiEjeZ6m37kx1EqjdWqq2WrIAMlfdU/ib7KzQU+BHadOvczbNbK9ZhMvJZ3zs537+fizTmDzVAepFSZYVKYYWcnDLXb7rcbXqmdCCAQfeOsn7uV9N+75MijbKpem5fb97JOPYcPGPh2t0rWOLSzff2OYW4hiVZ3XxgTLUwKqceJLm0zxlg/fww+9+4trzdy2kLhu74ifOH8LZIpMCqSW0DiywlAoyZknr+PZ2+a46uaD/MrZ23jRs3eic5PEJGzEPBQXrwXJTKZ3IQR8SzUQMpkjjyvPj772c9y1Mm4bxpMcaI0HPxHUwgO5vvFfXnbai3fsnB8K5ynMRKDHI4hYkc6hl18d7fN4fPV4vFj6FkN4h0USiBgFG9Z3BzODcOBDdxw4nRDmWfUamsCgSP8NETLNXUsj1HLgwrM3EaIgEwmHK5A08cFXK5FqTWBCBvAh4oXASEGea8Y2cu6JC9x962FuODxi1XB3wsFqiYWVMdx180Gef+5WlqOkmwuE9Uj1tUftIQS0BNESNo0UYD3jCEpLMi246a4VfvKdN1JPJnUuHjFdimvqO1Egc8NvPPNYurlqp3rfXGf80RzjFgKZNB8kuWlFSIRAyojJcp61MePSafj7PVWrmJORVJtaoQzRQvVEBFezV8zxNttnmxghm2WmMkUny8hziTEKbTQmM2gjKZRGK4kUEe8FvvaMl4bYlQqsJctzyBRSKoxUaCVx3qOAPMDy0ojh0FGPlhg1kkpEdtg7OPnARwkoOpf+DOLoC/FBImPyMFNCIkKNjfpRYdz4YIYLri16VILPKYMLFu8te8aHOO9jv8e9g/vZ0tvCFy/5b2zurkerBCGaFEIuBnyw+BBXeUs++K8tvf1lXyAJiAjZQnQnHc92YiKkQEgF3hLxCJVI8bG2SFyCsCEQpoec24g562Ly730ZxQWnIXWDvfI6qre+g/q9b4dDdybJ+E4BZQchPSo6MIqlJUe/1NixI5oMhELbKsl/P4ghJj5uQYFsCyBnECo1I8yZT8TdfCXhvr1EKwm77ybccSPqyc9D1uM0mXqUTx++lYjSI2qHmz8Ffc+HCAcPMW2WeGDLRXSzHjIrKTolWV6S5RlZUZDnOcYYNGCbmhg9Dck4VGqByTI63YJO0UkwTGWIIRKJSKUpu106nS5ZlidOrAuM64YbzDp+Vj2Be+Smlg+rW9NUBX6cJkrRgRu1htj7+fgJjp88dyfYMU5qjIAqaiQKHR3y6/j8PRqkwb9WhCjwUfCP77+Vqw+OWiiYOmIy0vKVJLzwtE2csbmLyJJQg2tSsRRCWHt+vkbEGLAhIn2CeSsBVA3GJGj5Oy67h+95yxdaEaIWtdM4CJERsKsoOf3YGSSBYZBEKdEEYkj5w1Hzhhc/6WjOPWUdnTwJkVSNJyqFEg8B1yysFYwhRiIKrdZ4YV5J/uvrr+Ofv7QnoXviBPqpWPO3bA19bQAp73j1Jcf++vOfcczVOQLdNqJtAIlEaIn1yWDkMb51/l/H48XStxiilaxUWtI0Dp1rnrBj5sY7vnRo1xeXm3OJLdGeNrGPcc1/IABa8an7lzin3+Hko/s4KfG1Q2fqIZF1dC6gSdMJh8Aogaobgg1UCLpZkuA+a+c8N3x+D3dWdk3QQco02VEKqoabRpawb8Tzz96AaIvBrxUhhASpkYLgPTUSIyH8/9l773i5rur8+7v23uecmbn3qlc32ZZ77xUwvZjeO4QOSWiBQBpvIIQEktCrAyR0TC+mBQi2sXHHXW6Sm2TL6uWWmTnn7PL+sfeZuTI2OD+wJdlafBJZ945mzpyy93rWep5nWY9O7klbNvX4xPdv5H9v2xTPn0lGGaKHHZEGjCrhifNHeelj94kLBDzogRJEZzzx0HcBrRUhDQN2zqN0/O+gNXvMaPHW3Txnb61Z3UuLbEOpbOzYg582TLPFpSzgvOB50oxR9ioMXjJmZjkzlSGQMXukTUGgYzSZUuSiKZREfZOKRg95LtFso6poZxlBFMGWGAAdHcwy8YyMzSJvKWa2NA/f+l1G6wlae+6NecIHsK7G1oFg4syTEARxCmN28rLtnyCCyOA+L22PTOf4ENhaTbL47H9m6+Rq9hrbjd88/J3sNWMxIkLflrGKSQSeSgSt9AAoVc4mKux9WICaLjMkgJS6jN7H+6usIMuwWhOUTs+9j9Q9k8eESQSkTzCC6AKpLYzMwxzzSIonPJ7iEQ9HzWxRXnkN9Zk/pPzed7BXnUdYdRPBBtxowcisGYTJLnpEoQS0ha7OyO/3NdRDvxfntnQnIz1Qge9WSCtH2gV6v4Owv/xV1DRZhV1+B2HdVeSPexLE1XenTZr/2AhWIXmGMT1Uaw7Vip/S6W3BzdqfcmwRrTyjyDI6WbQObxtFpqMhkPGBvqshN5g8IytyslZB0Y5zlrJihBAEpTQKG+nK7TZFVpBpjRVN2avoZqO81S/lu2FvMDMjSBroctP8pGaNVAp0wbM6azj7sfuz/8KZuMlxss4oHo9Wnixpf3u4NEz5d8MHdmrjByE61X7uZytY3ps2YyqEoRNw6jAd0mlx2lELEaOYtNBSgSkPxX3o3EhtqbXG24CYqM0UHU0b/veSNTz1zCtiDlLZaTpmIrBwlpHa8eTjFye31fg737eoTKG0onIwYySjyDW+siijMFqBdcMZc/djOGQAWhxhUPwLITA15fnZeauiTbhWaURKYvc05lYNME3n+9lL5335H192xIfbJqCMpg4QkgGExsdCeNryh06ku+K+xC6w9EdGF4l2l3UcVKt8oGhpDlw0ds63r7jrEd3aLRlYO6ZZA7GVmhbjEDn+l67YyJMOXczoaB7pBaIQF4bW5fdTKBWtJG2ADCAEqkTFy4iuZ5nWjBaK/ZfM4deX38Fm62LFbVDRsHEwmvecv3ore2U5Bx4wD1e7AXDZJlL1KaTNQnwUHMbTGMgyxcSWHt+7aB1//aubEid3+O8aXu4AfCpAKZ69dD6POHYRWVrs/EPATap2YEzsaooH6wNGWZROM6981HJorWi3Cl64e5vdQslPt1Tgm6SgThq0RNFrBMweKBbx86rFQmr2Cz18VUa7Xiy1rXFOyIJH1Q68J5MAdYl3FbX2iLf4ssKVnhmjbZxAb+sEvleBUYjzGKNRXmjPaHNA7zr22XA+FBXq5L/BzN0HVXQwWXRGw9Y4nUX6TnD3u1vkjh4KobLVYH5S6SrWTK3nwHP/hWpyFYzuxnWPfBe7jy5ERKhdRWGKCI5EDXRJtXdoUfS9pdAGJYq+LYcUvXsLHSfFB1cN7baReF8pDVmGrys8DocCO4kNgmQ5qnaIuKShM4jX4PqQtZAsA0rIRpGx2ajDjqH1+KeRPe4RqKWLYdMG6ouvpDrrJ9hvnUV9xa+oNt2Gqi16dIQyy2jX9XCWyv0WkroPPlK0vIdg4xwmF0BnqM4IduXl+NXrkUlH0ODXrEMxhT7y5FhKewBmtuyQIeBDiVId6pE90Tf/mmpqHXP6q1m9xxOjbkMELbErYSQWeYKLTqqiNdooik6bkU6bIm+R5SZSqFQenVYlJsDt9ghFZ4TMZAQEHwzn5Xvylond2RLmJZDUUMlcKsqlhVVnqbjU5ytLurzrxL0ZyWOhKmtHXV6wNU7lqGDx2lAofY+to2brigZlO+c1D87jUHzoZytYW9VDiUEaMzHsMkfK3Eseuw9KhJYG30gX7kNYFLmOMxeDUpg6YEW4YtkGnvr5Syn7dcw/Wnks3Lg0/zEVc7dWjredfiDGCP1ejfGgWwZXepRRaBOL01Yk6aigSrnIA/E8hmmGxzJNQzQ+Zdm4tc/z/+u3jPdT10wxHKrbFIt9iGtwgDmd/PyvvubYF+yxoBWCMnHfT7NBMwGspwqKjHhuSh8e8syM/0vsAkt/ZGQqVjUqY9ACZR3960cysUtHOtd95/p1p+LC/AF1bNB2Ta5yySRhsw9ccd16Xnjy7hTtPK41CiRELnYQoe/BeOg7/ydtEYskA4ZEF9TNHCmlMCqKKb0T9pqbs3hkhG9fvy4lBen7GDV8iBF+ePNGTp49xl6LWuSZwfZrakmdsn5FKRKrN15wyqO0SutsGACjM39+K6/4wTIQYay2VNPdo9KxDUZoJ+3S2x+1lH33mEGeqeTcA1XtBg5qdw/vfeyAJftRkdTJFhDvqV1AE49LBHCxA1cF0N5T1w9M9en3hW6qeEn0GR0Utz1XHqjrGq2FflCcuqDgJXPg42snIBREF51GoasSTS8M6ZamwyV6Ad+eqjh6ah39jevYvHWc8Q3r6E908QG6VZctm7ewdXIr3e5Wqt4Upa/xtmZyYiuusjhbMd6dojs5gZ/qEfp9dGkJvRodasLWcY7bfCYtNYWZdzD5Y/8WaY9O+ypR3B+xsTxkgFLfVZhpM45CCLg0j0NECHgyZbC+Zm13I0t+/c9U3fWgM25/9HsZK0ZppY5hUMNOVO0dJu3OOv1pppUa7w6Ualdhcdu45PVtiTE5os0AcNXBRykhArZHKS1WTqziPZd9jqdf9J+sH7+dA8f2ZO7IHKTRHIYyXk+VR8CUtE+NRklcBaaFGhnBLDmC7KRHUTzzOWQPOxG9z0L8+Aa4+Er63/gx5VnfQ133G+yaW4Aa1c6RbBTKPk4cXhmwcdg43sUETzVmPIDtpyxmevk10rgEF5vbjWYyXpCh0Uyj3RhkxJZQ5LDhDqpzLicYA1ZQtsbdtJziESchs+cj4qOWVWmofo+t+IMsRARbR5ManSlKM4a68Re4/lbI57JWLaSuAq7uUvctPSfU3Un6weBtSdCKsZEOrfYIRabJDIhpU7Ta5EahdQtFoMg0qmgx1jYErbgrm80LpnbjArsn0IqAaNCWIF3ztMdB1C6NWm4+aSYn7TUH0XFv1NOSfqVjDiCSjIXuZX9ufrxDAKVmwOrvfU2ItDUJ0TlXRXptVXne/OObhqYDwQ+LmUDD+rizW3HI6AiH7j2GUkLds5hMRclS8HS9YCQgNv57l/KI4ONcLpuKxkqEOng2bC55zkcuZFW36WiZoSOcTkDJx/xqPMBbTt2LdifDZJqAUItEFksq1qpkKmVS3mPkgQFKEL9/BegQsDagTcwnS5Xx4vefy1VT9fC7BaYViJOpg1bRYVnrm7749ENefeyR81fnmaGqakwW1+/BLZryrGbf3AWU/m+xCyz9kRE1igFHNCcwLtLs8pZhyezWnd07J2ZcvKG7FyHMBaJznPUMpreFNFwVYWWvZuOqKR59+AKKQiM+ivGMkpS3ejRCZn7PkMU/ddSOXhBauaLvNUfv1kaNe865bRNp1Rx2fQZtcOHrv13FcbNGOWivMTAGowLUgZAbMhF831Iphdi4IE5OVrSyODPoI1+9hjeec3Nc8JynUipWi5xPFB+gceAKcUFeOFrw/ucfwshojvYeak/QEZR5H80HXBACMpA6SQg4ifbkmRa6lSOvXVzQRZHFnQ8lUAWhIhp1mCTAVJne4avBXRcwSlERyJSmUGCDML+d8c4lOeWWjVwwSRQwS+KG2t6Qs0+Is0V8Da1FnJ3vjnLjLNh8O+XkBLlxTDhQ3rJ1fBPdqXFa1PRtiVQlQsDWZWIMCN2pSerNWwjjW2FinHJyHOl36W3azKH1DezFtUidkT353aiFh2zns7f9wwVLrjJqV1H7CpOc6tS0eScqgZc1Uxs59Nfvp5xcA8Fx4cP+jj1n7M7MfGTwft67Ab1uaFH7+8P6OjI0dTYASjZVKjJl0iDcbAC4tESd4nh/gtunNvKvF5/BS67+ApfVE3ztsGfz+sNewh5j8+j5QBZiRxKdx4ILxCp+SE6HSg/xSgPSTBq4nLdQsxah996f7GFPpHjqc8gffxrZXnMJG9ZRX3IV9bd/TPX9H2KvOQd/143I+jVo14ORNoJJ2kYXxfu2HNpDq0gtJouDc6nLSP/UJtEGAz5UiKujDb/SOBfn6onoIWDSBqYmKP/ne/hbbkdlCulF57ZQacJoSXbEw9LnpmR9AJSaatCDO5yzaK2htsjs3eH2S9GT65CJ27hr5qn0Qkm/q6iqilD3KINQWocXoaUFnWva7RZeF1gy2saTKYWVPA6sNRonmrZWbJWcs3rz+Ycti0HPJU45NQkUyXANbPQ3oQRq3r1fwU+Om8Gc0YI8M0lXvPPzmKoQzVCBAWjy1iOVw4aAraOrrCeaPynrIARKr9DB84Nzb2dd1RQcZFjIbMwbPJApblm+nscdvQdzZ+Q4FRN1lQqdWerilBATeueRlEeFEOnlIlF3E4BMhMuWbeLqrd0hDa3BuiGxd3S6jqL5y9P2IWtn8XO8RylBlBo6/W3PUDIcQqwFqRyb0PzTRy7g66vH43ltrO0zHb+nJ4GmRIEOYcWbD130X2960aHfypSgqhrTyunVNrJsdsWfJHaBpT8yYpMoYNGpqhQoHaCFdttw7AHzzz/7opVPWF25Awgh8qbyxO13flgVSYYFv12zlSWtDvsvHqFom23c3LSQfPLTDx4AhWglQh7AphY6mebEA+dw2/ItXLNxMulcdBIa+gEGRBu+ed1aRic9R+4xQtHJ2dp3tPNYfbXeU+QarYWpKjDaNvz68nW87T8v49PXr4vvMUieTDIiCMkyuGn/6DQQUPjn05byqOMXo61lIigKHfDJOtx5cChEYgXYV46yCtgQcGU8pskqMFJorNY478mco0piUWUdJtNkKlZA6wD9xsVvB49MxQ0hU4qJyiGiyBWxmmUyHrG4w7PmBP5z/WTifbeT06GJIEllgEkJbA0SWNFZwrmtmRxbb6YINSrr06tqbL8i9xW+75BKyIqcWDD3iFEEEaY2rafetB62bqLeupW63Iob30rbTnJi53xaGtReJ2Ae8Rdx3s5DpMJ+b1HaikwbfPAUqTtUO4f1JSoQzROAnu3zzHP/nZs2LwcC3zrmDTx6ycm0zXBwrw0ePW0m0n0BSnHwo0YpRe0dlauiJED0II13iTOvROi6HtY57ppcyz9f8WVeeuV/c3G5hY/s9yS+duzrOXTeEcxoCbgaE6LgGGWiq5x04703vj4BdQNSIZK6OqKThZOAVBEwKYmW3SaLlLuRGegDjojg6cnPJjv1GPT+u8Pau6guuJzqwgvpf/8n1N/+LtXFP8VfcwFu1c2E4NOw2xDXGeUhE7AWMSAmT2L0WIhBVDS1UFlcp3x0FRVRQ1qi0YR+D3f2d+l/9rtILYQJjxrRBBHECFJU5I9/xpDKl3QeoaoRL03r+EEcPvLRpIKQ4bM2ptPB3fAT8qpHl4LVYU+qqkcou/T6FmeEPDe4hiolinae6JYS79eQtenkOR4N1mEI3GBHed6mPbi0np+onzrS4KeDhdCc76TnHPFce1KH0/do0Wm34z6SXl/bcK+shZ0ltEQdkA2S8guoEUKmyHSkqZnaQvB0g6bIFKJUmgUvnHfpapZt7RIZCdMAZxh8APRq1ihh6tZNPPmUvRCtqHo1WabZWgdy65HkxKuAvleYLNm/i1C5aHqlbRxgnxvF3nNa/Oeld8bNHVJD0A87LkS2S1bk/P3j96VVxO5RCCod4g4AlIijUQTBWYtWCqcVZ/5oOX934e3D3E7HzjZ1QoS5SR1BwHtOmjtyzhl/fvybbJbRyWNhuV862r9HM74r/u8hYUC/2RX/z+E91kdObabi33uVRxkBL1y8bNOi0z59wS8IHEZtU/Lv4wRm5+KC0vxcxU7Jha87geOOXBCduZ2nUENXEzM0m3oAvhtUwZOXFjo5/crjEMJUxekf+A3nrZ+I9JEGuEgyYfAp6TCGo+aM8tpjducJxy5k5rwRWq1UwaoCdYCfnnc73/jNbZy1qRcTjzoO7qXIhouum8bbbWgzEIHTaJtN734kM2e3mLKBsSy+f6/2BKW4acVmLr9uPZfcuplL10xyfa9isdHs0crYe06bfeeN8NTjFrPPfjMZyw1VgI4RfOVQeRRJinhCUGhnUY3DlmfA2tiRY6LyjCWlu3cWleiflQuRjhCE7tQUn765zztvrcDnMREViR2lIKn8OO2mqydBhOOmrucp/ZvoTG2k7vaw/RqlCzpGIUpjihb94FDtFpkSJteup960EdMvo1uiEaxoHjbzTk6cfRtel+TP/gLZPg+j1rEa+FAP6z3W17RMgfU1Rg11OHEwcM3bLz6Dj686B8Twrr0fz98e+xJybdAS6XFKQryEf0iDdA9Ru6SJ0vk2P/c4SlsPZjRNVpOs627hM9efxb+vOgeU4T+WPIGXHfokRop5dHxJXwqMDhhR9C20gkuJcg66T3nmW/E3nw0z5pMtPRWz9DQ48HRQKj5uVY3PNeIsIhkoR/R2itFITbY5yq3j0JmB2B7ccAX2pquob7sJt3wl4dZ1UMcCihrNkDlj6CWLUEv3Qe22BFm0B2bWPNS8RTAyM1ajXY1XCjEZUvWgPRptzas+5COgDX7VdbgbrqL88Y+ol61CTfYIdUYoFExUceClEfIXnkbrL9+PEhsTvcEQXbvN93qwRpN/iAjB9QhW4zKH/fIrCHdczhYzxk9HXkdXK6oqUDtNa8FM9lw0l9ILWsFYljGaacrg4vVREUAVylNbmAA+unk25/TmDqmSnki9k9RBaih4DR3dV/zbvsIbD51JQNHOTNx7JaQZUIHOg2Fxch4nCsGjkkOczVQ8NT7un94GJJd4NzqYqqNb3Gio+bvPX8O/Xroydj0azZBWRCcFl1pBekBTfc+JS/j/XnY4Titc7ciLxn0zMnQiLTcemq0cOoEmH6DftXRGDHWAysGz3vVLfr6+m7RkpM+VyNzR8bucPHeEc99zGlk7rl19H2gN6GsBzA6AmCBSHQV+fdk6Hvm5S5LGPQGihqrsUhsw4fjUkrv67Fcd/+Rjj5h/x1hLY/s1phXXEFc79M7uXb8DxS6w9EeGJSbRmY0PbDBpynXirLu6piTjjK9c9Zy/unDlewlyELaKQMn6IQcV4oNhA+SaI9s533rrqey/9xiOQKg8ppm7VHtqrR64RLKqIc+oyxqdxSpzWXuuv2kLJ3zmYup+nIxO4jVHsacZLmLRdgu0YrFRLB1rsSA33LZ1ksu7bihcbHj/AQaiLe8ZGA9IMspohuKmc/alpx/Gs564DyPWYrMMVzusDXztpzfziQtXcnVZx9U1NDqcxLEWiBWx+JZPmtPm9BP24sWP3pPWzDZtZ7EBdKaRALUPeO8p8rhgd21gZraDLLb3Es5vW5wO3jJVxftttFD4qkcoRtDEORYr1k9y7BXj9CYEVDta5mbtRHFIgxhVus5BwFXgtvLy3vXst/E6dF0xmgG2hynmoXXFuPOYdocCmNywgd6WrWTOonwg1JoFszxPyc5nhqoIBzyS7FmfxuQSaU87QvlvBwlHwNma3ORYXwPx0fr8sh/w58u+HgsHI4soT/8oVagZzUbu+Y2Cow6Qqfu+kXp8mhbg0QmNhBBQKhpB3LDxFj67/Gd86q5LQDTv2/sxvOaQpzGzaCOhRUZJNxR0MkVZTmCKMVTl4kzhBt2UW5n84CNRshmFEGqDmr+I4hXfgdaCdCSWYAUxGrBYDMoGgsTK7OD+BKh6NPbPFo+mBoo4D8r1wGvC1nX4Nbdjb7gat+IG3IpV2FUboFuB0Yhz0Xii0DDaRuaMoGZ1kFYOmULaM8AFQqgJ/T5hwzhh9Qb8xj5SBbwCVXpCKxBqoA4wK4MyoI/cjdF3vRu191EMKi8+gHWEYAk6j7NhHsRRORsd42qHCzU6z+O6ctPP6X3rzwmiuSh7OBdyJFXP0vd9Rucv5MBDlyI+GpFkktbpYMgkFha8VhiVcZ4b4982zwY1ksxrVNo7HNF+eVrFywegYve5ivOP7LCkYwh5gZI0D1AF8I7xCmbk6kHR9bN4TPr+0V46selDpMCLCGUI0YTHgTDcUPo9y48uuIvnfu2yxERILpgDO/0m2YeBoZVWfOlZh/P8R+1FXmhC5Sm1oqXj59cBOiGCGO89EhRlgJaJxzRVBUYLRZjo88bPXc0nl90VP2dAoUy5VOpyveGQRfzH644h03Hg/fRrFqxL68j2i9J5Cq3o9S3rNlc85wPnctlEOegwk4Z942wspPjkrqwEvF/x/kfu/663vuiQMzNrqY3GWI/N4lyph6xpzP0UD/7S1f0cxgtV8IPKSu0bBzshA3SW0SkdL3/uId++bOXWU7+2apMlyw+jqoZ854GTTBp4ZD1XTZb801eu4t9fewyLFnQgj/aZykgc6fFAfUHnqIyB0pEXsWLRnarojOQcdegcfvi8w3nSly5PQKlRrqaHO81zGVgJI9xlLXd1J+LDbpr2chgspMBw0auqtEBMW3RFIhCzsbzy9oMX8bzHLEHbAK2ccrLi82et4BMXrWR538bjaDROzaC8YGnMKGLnJFYbf7qxy0/PWsZ/X7ySdz9hP057xN6MZXHB8c6SGQMofIAswEyVQNcOHM5btDKEEMW5hTaMprmKdQCnRylCwHlH7YWDF4yy+ZEZn1vR5S9vmgI9AuVUtEYmS9S8drwmdgrMCMgsvjj2cDB78vbqBlrVRnqlZQEK2jPJ6hoRjVJCe8RGLQqeLIl4jwpXMaZ7OC10Hv4GgomAWJybZmX+0Iy+LYfmDD6QmxyHo/SOEdPif249nz9f9o1E5TX88siX4iUwau4FKBEpteo+bqI2eAguCp9VvP+tr+NerjW/uO1CPrri5/x00/WgMj6w7xN5xcFPoWM6jOTtaCLhS1Cx2+hLh8rGwPbpKUVbDIIn9PtIq037YS+l/NUnCUYRdIXf0o9AyUUKilcWZXIifUujvcML6GYmlDBYe1zejr1Q38UEBboF2Ej7kxFEArJgCTJnd4r9jo4JncoJ/QnCHSuwd91GWH077s47qW9ZSbh9PeHmcRyJruUCaAdOIs009jUQ7/HexRlTJhBEo9oZPtT4GYJa2KH1+EfTeuqLYdG+hLKPFOmhVAK5QTDEMd07f0L++yJXEutgxuIrE69XcIR9T0MtOZn6lvM4xF3EFXpfSslwvR6bN6xny9ZFLJ47B2pL3zqstXToUwWPKjosDzN4x+YZEGYPq/NBg0osiKAhdEFGidpXB7rmK4e0eOoeLcbaOSKCcwGlJdHOQLRiRjS/izb4O7nJjCHpi5wnyw02eCbLJJ/LNBrQ3qLrOOewDgpTpQJnYTjpkNnsP3uU5Run4nk2Kp7rgekDA7pYpOwrXva9ZRgRnvmoPWnlGnFAt4rFYKUpa4dRBq0UpYtACSJgbRXRcKnfbrF842QCYol618gZmi6MCjz5mN0oOoYyzsIeGDqVzkeK+vY46dOicJ5JCx2BN336Yi7rVkl3lVhHTYFX9CDnITdQVde9aP+FP3nNM/Y/M68dtDJMaQmZIVfg+jW6dX87gT60Yldn6Y8N56lTN6Tp9IQQ4kNJtBZvIzjtWbWu4qX//Ksf/GaqfBqSXFuawaBaMxAqNi1tH/i30/blpU86gEULWuB81OE0yX/TTn4AIlQenwuuFvIsfsdu3yO54rs/WcFLz7qBwUTphobXWIma1IYfYIuEfKZ3kISUgMTJ3AOerifRJtLCoZpWu+NRu8/i6+84lYWzCrCBC69dz7vOvIb/3dKNnaTGmaqpNgUYOMuoVGH0YdjZawwqrIVc86LFM/jbFx3JYQfMjnRh68lyhbXRwW9nMZPpeU8IQkcLzkMVHO1pWqBtCD+2jH9IxiareMHZN3N2OS9tRuk1ItEEQrdihV7FwaJQxfKgvZX3ultYUJVYY/C1pfYBrTW5cgRX4a3FqMAiNc7DV3+ZQiz5oc8ke8a78aEdL0km6O2+ne0A4R01saprktlDpnNWjq9myS//FspJQHj5ouP4zMPfjFY5mdJ06z6FSYYEXvA4tJj/U7WxthVZ0j31bJ+2aTFZ9/jO8l/wZ7f8AibXQjHKPyw+kb847FnMbs/Ee087aw0qm926opPl+FDSd4Z6S8n//vJGnvGUQ1CFgSxWmEUCqB7lfz8Dt3Y5+ByZMZP2m8+L5jAhQ/JhAuBtLLCIcxHQKQWi8elG9XWJz1poZLhMOo9F0LpCnGLb2WKNejo9DXUX7wIq6FhPIeCnthI2rMKvXY3btAHZuAY/Po7v9uJ8qF4fN9lFiRBGO0imUe02vjNKftihqMVL0HsdBqMzo4FEK4eqC3kHQo13MqT51hVk21IfH5SR2t/WdQmuRZaXBNfG3noO3e+8iaw/zgXZI7hADmLD5h4912fvAw9mv/33pldr5itHz9bUotigRnhTdxaUs8DEcxor8alQ5oluh0qiqQ0BxHHafOHbR7aY12lHS28V3dq0OCbqwEiuUMQ5QTp42hkDx7WdOZrtGeCuDT1W3D7BVTdv4pbV46wf72O9Z8m8MQ5cMpOTDp3PwfvOBKDbtXQ6sQj3wW/cyF//8kYGbm0usUEacVfD5pAEzHDQ6fC1pxzEk0/ejRmzCnq1R4XE2rA+doG8p04F5cz7wXUJtee6OyY47F9/HQGFJ9LpnB9eD+c5cW6b//3HxzAyFp+nEMKAEFFZKHYQVki/dLz7S9fygQtvYcB4aVwKG8qokaEe3HsOmTPyk1++8xFPXjS/iOt5t4bOcG3s26jzejAwRXeU2AWW/sionKfZzizREc9aT5bpgaSlX3laEiDTXHTlujmnf+aiH292clK0uCQaPpQ2dVs0eBtZAibyqb/9omN5wqm7MapluCg8QCCpsrGQ0XCKIQo7VbKUc32LtAwf+up1/PU5y1OHKbXFmwe+AUkDcNIsamFIqxM1BH8DANPcm8nWt3EO9IH9Rwu+88aTOGTJGL068JUfLecNv74FejYuoHk2qEYPKXcMAVrzGQPaXyNMHZTCANh9Rof/ftbBPOrExaAUxigqD3miKuwsbe4QQkoo48ZRuUCOHzhvlS4yjeoQkwGlFN3K0c4UX71mLS+9qQQ9Rkwk3ZAaED3V459OxfszCPS2cIS9jRd2VyG2R9+CMTkjLSFTHl9boM9jtv6CveurCGY2nVd9nXrmAeRZnP3kao/OH9qdJYDa1WSpc9JolrrVFG+/+Aw+fcdv4ouUsOLx/8HS2XsD0UVPy+8nDlgfRdW/LzyOsq5RWrN6Yh3fvvl/ecfKc6Eah9ZcPrLXI3nZQacz1hpFJ5vlKMq2kebnPKJid8X2PWIcX/zslXz2i5fx2lcewStfcyqhrJB2mhhZlrDyfLrfewuh34X2LEbeeC60ZqQD6oM1BG0QbdNRbvs9Q4DKg5Q1vYkuZlabdp6jygpa4L3ZpiPgrUPhh3ohW+IQ9MAcIwAurm1KD9aw4Kro1qcUyluwlqA1khUxC63LoUZG51CV0O5Arw9JQ0Ezsw62Xde92+kT8fsSzlYEk2Ocx4c4+4Yq2sXjK6ozX0vv9vPxwfB5/QLuHLds6U+x16LFLD38CNqdUULdp+sNXy/n8vNqHqhRYucxOd01SfvvnNMadM1Zh4/xxN07eKPRKtC3gY4B7xVBxbur9o4Q4syfpqPkHA8Kh/d1G3r89KLVfOPC2/npuvGkkUlMF5Woa7Vj907B205dwp+dvpTZMwvKKnZwJ7d2OfAfz2Vjv05AieFe2uz/g61chq8xmg+eti+vfPJ+zJpZDG7/voOWhm7f0TLR2rsZyGorh1Wat3zwAs5YsT7uQ3UzkDbRw12AXPHeE5fw1y8/Eldb2oXBJTmUAqgttTbbHUzUHr7+01t4+Q+XJee7lE9kSVMVkstggAH9zqiLLnjDSU8/4eA566wizjk0URqQlZYyMxSaARNpV/xpYpcb3h8ZWqUbWEm0pBQZOOQ0t2nPQyYBUYpZs9u9vfPi+u9du/pktJk/4KAiacBj+ntQA/3PN5ev40UHLWDGjBzjPX0VZxb1Sxe98u8lYXf88SSOZu9urJ8HLjLTnFqUwDFLZ5NtrjjnrvFpM5em0eoCgJ/GWksdn0YM2rSbm9c3i60aDphrztORozn//foTOWz/WWgX+KtPXca7L12VFpem+5T0Tz59CZc6WyYu/JEi2PCbp81YaXzFXaRWTvQtX162lnldOOqQ+WQIZXBkSv0OUGrAk3PgQ4izgHaQiNdteDfou80paqQROl1ngCxZtu43d4S/WaI5b2OPlVMlaacbiGgjGE0Jq0rV+qzF2mwR/1ssIPeOORObqXNHblp0xNE3wl5Td3Fc9xcIivyY56EPe1qcM1EH0AYlZkdnOT4wodRgJosPgg+Wy9Zez59f+9Wkt/M8bs7BvPbAJ5OlwbDOh6jhmWY/XfpIpwvB4YPHKI319cB6vIkQQqTfidCtupy/+nL+/vKv8PqrvsQvNtzAyWN78sGDn8uXjn8ND9v9aNqmGNiQN/eOTs9HzFeTxb5WGKNZtPtMfvbj61mxfDOPeOwBzJiZaJ0onA7IvH0IdyzHb74elbXIjntFHPhKMoKQkJzpwDn9O+O2og+Mp/KBF77oG/zyp8t5ylMORoxC6QwfhH63JksaUFFq2yRamWiCMnxHovh/2nqmFKIzRCUHPGXiPCidxdcrHbtCJotOkkoNB+RmaWB087rB50672XdyS+r7GkrpuEskO+e4DyZzGWUIM3fDX/lNJCgyk7FSz6Xfr+mWNbMWziPPCs5z8/iH/r7cbGfGc02d1qMkwvFpJ9QJkOPBV7xiEZz/yAXsN7OFMXEGjULIlSBE6l1zFbRENzUYro87AgPPe48TGfhS3D3q5HWA81TOoUKg8gEXIuvjU9+6gbd84xrOuPxOVvTqSPdqWCAQ39VFWtiEtfzPrZu56poNPPX4PZA0mqOTGxYEzQ9u2hDX/qb4mMZ6DCzFmwJowy4Jnp/fvoX+mj7H7jFGa2YRcY53CAqf5ljVpUPnOu6rPnDuxXfxlnNuSxq0dJiN9jvEgvLCdsFXXncMIyMZmVEDb6jBOdJqG6fh+yt8mudmp0rU3dzpbL/mqhs2c/o3r45d5kY83YAjxRA8NQwZra/7rycf9JYnnLz4uizTcaxMuhG1AOk+BpIcZFf8qWIXWLqfwwdoSbRAHu8HRjPFYXuOrdqy0XYuXrVxX4p8Tqyk6WmAISWcAskOj/OXrePFpy0lSKCdx1Z0lg8nhN8Tu/2BWMtFiDQFLZxy7GJ2L4Ufr9zMYGitSi55gWmJddNFmsbDbRY7m4BRs5I1E7kDQGDvOSN8/w0nccSSMcq+562fuoxP37oJ+jWNkyCNq1GcesdggW6qZY1WSrZZPuNnNOgwzyKVL730Z7dsIKzucvwxuzGaRe1F3/okck9JYhLEqgScK88DsiDfnxFsRW4MzuS8bq8WDxsVvryxjN1P64eJDSRKZaJOIvHcq4zleg6/mbMn+4WKRb7HpDLM8nDilu8z02wlyAzyp/0ToVgQE89kB0/VneYO9tANheAIKATrHaWrOO3CjzLR20hzg75y95M4ZbcjUxfKUIcaowx9Vw8G2po0/0iJQonCETCisd6iRNGt+/Rsj5YpuHXLHXzq6m/xhCs+z1du+xXXd9fzkkXH8smj/4y3HfIMjpi/H0abwcymez12LfS6FVkWBd7drmXu3Da2hp+fczNsnuDkRy8luAqrMnRtEQS995H4ZT9GecGc8sqYxNU6PrsqZUjJ7fKecgLvBXzg/LNv4bZVWzjm6D2Zv9uMxO715IXBuR0j4d0V9x4qH4ONt1Bvuo1F2XquYn8cmr4oxtvzeWf7eC6dmpEodaTkMgFbSRBiQAkLkWY8YrnghJm89oCZaCXkim00fH+KIuMDGQ2wu6fQPppIdQO0jEZUnGN0211d/uoTl/L+q+5i7WSZkEQqEjaMEK0HmH4wFkSEFeM9rr5qHc84ajGdlqIb4Pi9x9iwcpJLN0xN6yglNzyb2CRaD/fX0OwTgYvXTvCtZRs5KtPss/soJYLxHpMlfXCmCGVN3wu3bSh5wxkXsyYQi54Deu20Nl+Ajz3hQE44etH2twcXEB9QRUawjtLH4be9rSWbqsBrPnMZKzdODp2QGyaM99vKA+J1vO6vj9n9jNc965BvjohQe7/TW9fvTLELLN3P4T1ga7oIY7lCgqOnFU8+ePYFF904ftjNGyaOHYABn9qwTTKPJPceYV1Zc8d163neo/eh7Nsovrxbni+BQav5gQrnoaWgVoq81+fwIxZy/IwO379uHRbiomkTbUulh54Qq6zOxp9rNQQ5WsUv4NLJy00qj2keM2+Un7zxRPbaewZ9pXjrJ3/LGTeuhbJOwDJ15JpyU9Mxcgw1VL4p2UzrigxAVlqcnJtmgUr8/Nxw3poJFk/WHHHwPLQP5C2DQg0qOBLAplkRkLDi/Xv67/dwQaGUkClh3AkHz854yx458/H8fFN/WuMiJSkBCFXqDpqY5JocfMGV7YX8vD2HU/0mDp28mkN6FyJW0TrlJahDn4m4KdAFPkzrXj7Es9kQAi7YwTBYJcL/rrqYM27+WQL7HpThxBlLePiiI+jkbUIIZMoMzCFs8FhXDYw+StcHZPCeXdvDec/m3ia+e/M5PP2yz/MvN3yXczavAJXxniWP5VPHv4YXLn0Ue4wupJW3MeoPAyWIYuyiiBVVH4QiWQUffNA8fn32zVxw0wZOPnx3Fi2YSaDGmgKj4gyjqj0Pbj0fc/IrEZ30JcoRbIh0UglIUPfShPEED1dfvZYrrl3DgfvM5dDDFuC9xySRhrMevbNXMx7kMYWhPX8Pwm+/h68sCwvNZTOO41O7n8zFY8cCBdEwJhW/FPG/Qxn3HW2SFC0q/L94WIdvHjPG7qM5mY4DQaczBEIIad3eOe4LJ/J7C3JViIApC55KhP5Exc/PX83Tv3oVF66bSAyK1PFwiabYvKEnJRWJZt2Im7SwfLzPupVbeezJSxh1NaEwnHzgPC65aBW3NaIgrYeFz+YcN8VRbYYACmHLRJcvXb+B25ePc+DcNnpmG11brNaUE31Qmp9ctJqXfeI33FD7+D6NfjEkQJwc9561eAbved1xhL5Fb2eenYRAUMLUeEnRybGlQxvBBeGtn76UH67alKi6DAvFTcGwmVvlAxhz7TMWzfjNh15/3LtmjkZWh07zPHfFAxO7wNL9HCIBJYrcRGcXoxV5banynJN3H/3JJ6/d8CjKekl8MdMEksTE36jBonXNZJ9sQ82jj18cRzPVblBZUICEKORvmGQPRCjvmfRQEOhlhra17LPHDJ5z6CK23jHONZun0gIQhq3kZEs6aM17H6tPg3a9MBh2mxaEvz5md/7jVUeTz+3Qqi3/+IVr+NiVq9JByKADRKNPGmjx0kJKqm6ZLLHI0mdnze+m/Vulp+mniAKlhL9+dttGFgfDsQfOwQaF1tN0S0ooExbUIX7PnUXTdG+hlFBbT/AOg0ebjFaeccK8nLcvyblzywRXlyYCIxV1G9FqXIGvEiVTIvHfK3A552a78bcTn2FutR41Mp/smR8Aa6CIDm4SXNQtPBTE7X8gRGRAk6u9ow6W91zxNZb11jIwK/Fwvp3kb/Z7PLky9Oo+mc6Se12khDaapzizRPAhUNmKZRuWc9atv+FJV/w3/7rsG/xo/TVM1JM8dtZS/vWQ53DGsa/itD2OYfHIfAqdk2kzkAbcl3vb1h5tFFUZgYkITI2XdEZzRkdanPuLm1lx01oe/dT9aZkMoz2VF3pSMDJ7D9iwEn3w4+MzqQTwiJVUYLHRf+7eaMgBbrh2HVcvW8vCuW1OOmVPisEMEo/JH9pAfGeILASkPRe/+hpcdw2jso5n7fYaaB0Auk0cCJSKBqKieYNkqUiTga2Aij/fXfPjE0Y5blGHCk3LCP3aYu5Wmfeyc5nK/KE7WKc9tQ7xXL7vK8t4/Xm3MbV5ctq+PK04ix+6xyqS42MCPc2QeOt4+KJZvPfFR7DniIZ2Hp3qcsMJ+8zl05fdmcwvSH7kTbev+YxUoGz2+UYX5RxXrZvkMxfdzvLL7uTaW7dy+61bOe/6TXz4x8t5769vZmsCVzGHcNMqkgG8Y2y0zbffcgqzWpq8vf3Nnns2kAF5O2PKQkciLe+fv7OCj158W8pd1FA+oKblRGGYV8hIcdNP3njSs+bPzLBKUSazqV3xwMUug4f7OUJZI0UWK1YuihNVAJMqAuf8ZtVej/rKVWdh/RHRHU/HhFOnRSWEyIcnxE5MUfDDlx7N6UfMwY+2uLuhSwhhMP/kAYvaMoGOw2BLh09agK1b+3z97JW85/zbWbdxIrr8NZ0fJUmYmSpZniGAanQvIXDQzDYfes7hnHzsYmZJrBR+6/xVPO+Llw21SA3oCiFy1gdUsNT2yNICW1YDQPq03WZx5JI5HLf3LLq1Z/m6SS67dRM/XLkpmUhMoyM0z4gPsdMl8M3nHslzH7skfX2PdiFepoYK4B9AxHo/RjOLovYJVzobBc5ZztY60NHCnes2sc9lE1CPJM67AtdPLmNJZ9Jsxlp48+SZ/H8rPkzRCrROfT1y/JtQReNiVEUxfDOseafvzf3ponQVRmeYH7wOpjbE+zx6eENwPG3hMXzg6Bex35x9sbaOuiPAKIURxdb+BDduWck1G1bwi/XX850ty6GaSsUBB61ZvGe3k3jBfo9l31lLCMENQBZsaxpRO4fD0dL3DdB6GyusQpydUvmADo6/eNNZXH3JHbz8z47m9W96GD0Ppuphihalr2htvh3mHQBUBJenkUw+aTp//2dWteMbX7maT55xIYccMI9PfuYZtDvxeG3lhnPrdsUOGxN1YFTXhI03Un7+aYSu5xe7PZNnzPu7CIqaApsrQTXrhonrSPAwWnP90TPZa06HdqaQEPDBofRDh95b9ixeCX//X1fz4ctXDh1mG7ttzzBpx017tppz6xJzI5qbvHC/+fz7y49gwaKR38k/bGW54OpNPPYLl1FPlakoycCgYfB+gWSPHRgQH5u9X6aBhYZhAMO5lAO2WvoPH4FGpoX/eelRnHLynhTeUWu93Q0cQghYhEwg1B7JFD84ZyXP+MoVifUyDaQ2o1YaUNpcg0Jf/csXHvXUU07abWU7U1T9iryVRwC886cYO03sAkv3d1hPHxWHqjlApYfHOSaCQhH4wndvfOJf/mL5h3HuoDisthnRzDT6GMkAwjKrnXPe3z6awxYnnrawDV0pjdsbcofvz68HmMriJKCzjEkLmbcUOlaLQgiMb+xyxi9X8cVLV3HdliliFTABEmAwjDZLrfnKwaw2/3ToIl73zIOYP7eFD0Kv9qxaM8XT/+3XLK/SghsSIJq+qDYzHVSiN9oaihxC4M/2mctbXnQ0+41pWrNbdF0gV0LeL+l54YY1ff7mMxfwi8k6XYdhdWf43nDAjBY/fNPJHJisVK31BFRkNHiPdx6Vbf/K1p8i+nY466JKlvZBoDCaUJZM6YJRA79avoHHXDNFdKPSsaobJIIm143gp+6zfNXL2H38TmTWHPLX/Qylcyg6kSpjdQSkVMCuzlJjGlJ7R6aivij7weugt5mBD27ju9kkjvlsjm/PZv/WLGoX+FV/LRvLTVGvMXh9Alr5TP5ywVE8f++Hc8jcpbS0ocg7aOJQQ49DkYwQGn2ktxgRkPsGNno9R7utoxjdp+GQRAB143VreNFf/oBFHj78qWew9JAFGNtDCmGqbjOSSxqKncT5PhCUg8Fg2mHc3SS0qh0XnruSt//Nj5k9u82PfvxytDGIj65rD6Cp6K74f4wQAj3Xo+MVve/9NXLbL7A2MLb0s5AdkAoFjZlDWu9DCarkf5bCIw5YgOhiYBNtiV1/7z1e7j2ZjkVH2alZwM0Q6bLy/MMnL+NDN6wbApXMxGJlbiIIIeUKPv2pQgIniRYWogD37Qfvxv/36iPI2gWFDnRdYMQ7sI5+XtDyDnLDLy64kyd//eoImBqA44UBMPIhAqnG/KlxyR10nkK8ntYN6WiNeURTtGzAk7OQGb74lEN4wZOWIrYm5BmZC8gO0H3pV45W+irLVk7woo9fyHXjZVy/mxvMNWYkYRpoBAI3feqxB7z5Fc89+Get2jKlFSPppt0Flh7Y2EXDu5+jRqKNo/coLZS1J9eCQ2gbwQQ4aP+5Kzau2LTo8i39BXg3b2gVSaQiWTcUYHroB+HSK+/kmcfths501A7IMJnxwcc5H9w3qswfE955nNEYrfEh2k+r4JlCk9to6VnpjEcfNZ8Xnbwnx84dY07p6ZWW9S5Vm0wORjil0Jy62yz+8tEH8l8vOJTTTtiDWTNybBCMi5Sb93z+Cn6+YZIo1k2dqZCSRT8NQIkaMgu0Zv92zldfcASvffqBLOgoOrNaBOvINbgghEzRahlm5sLTHrkvt1x2J9d3awZv0lTHALRiYx3YescEDz98IZ22QSmhHyJjj8BgJsTOHiEEMgFva8oAoiKl1AToVyUhL2h7R9cF9pozwjv2azM6OcGvNvfBtNOGNxVnntTw3u7XedyW85BWH/vwv6a1zwlgWtGgIyuS1slBsAT+bzOBHowx+P4iKISpusv6TbdzeXdtKoakzlIjqCaA67G63MI146u5bmo1vXp86AYZHBRj/PXuD+ODR7yUjxz9Ek5fcjK7jS2kk7cpdI4igjOtFD54tIpudjatKyoNd669Q/8B3VIIIerEkzZEK0kSiICzjtFZHfSWknOuX8OKFRt42mMW40dmoiUj9z2iZTcDo49mTZPA7+jZlPds080Vha09Z35vGb72POfZh9MuoshcBOraDzr8u2LHDPEBJRqFR83bl97lZ+LF8aR6M1+Y9cTYBWnoS7YLvse/7KX4wSnz2GfRHFp5htFCXZZUPlBoTUCwQWF8iejfV9DaeWnU0fAp0CsDH/vqtfzzlXdG9KQTnbX2UJioLRrMIyStJQy7Oj5R1T185HEH8q5XH0lhFEYCVhR5AKs1OjcEH4cz217FnnvN5tTZHX5y4wZ6/WmmSiEVfxuDh2a8h5Zhp7jJfxoAAYky3wyeTgCpYXEYzScevR9/dvpSpkQz0tJoJcgO8mwbrSiDYstEyas+ejGXjfcTUEoyg4ERSfoHjSuy6Jv+/OBFX37bSw79r7yIplGZj06gkzW0dzXGH9DY1Vm6nyNYhzcaVdZYrcmMonSeQiu8DTgtZLVlS+15ynvO+85vNk8+axv9TrMoCLHj0spj0h48z9t3Hl9428koLWRmmJw31egHag5QtC+Nn93M6IG4YLvKU+QK6wK+tugso3YenGNzz7NlUxetNYvmtmiNZtgqkKswoMj0LbTE07VwxbINPOwzFw07ProZ7CvDirkEBvZ7IfKxj5zV4uuvPZ69951NKxXEJ0oYK9J8oRCLk8HGZ0E0rF3f4zkfvIDfbJhkaATRVIGS844Efv0XJ3HEPrOYObOgdpARy9WlgyL5SOzUEVycd9dQlrynrj3BKPI0E8sGsDhaIeB1Ru1hfOsWXnz+Wn5hZ0W6jA/ARlYufwmzq42YufvSeuU3IWsRdCsOJHUeNARnUtNim3G5D8lo5io5AirphG4bX8U+57wfumsHdFUGAvfGxISk41PQmsnzZ+zNI+YdyKmLDmPfWUvo5G28sxg1BKTT14u7rx2NnXiWnPWsrzGi7nN3afB9XPgdgLJx6yR/9arvccPKCV7/2hN52UsOoxaPKdrTrr4lVIJkia6DH1IQU9y9U+S9Z+VtEzzj+V9F4/n6l17Avktn76Lf7UQRfIXzCq80uepSf+8fmbrmLByB0/b/BMtax0GIcwmfO7fPx4+dy+yRDFE5mS0j9dMMO9T92pKr8Ds0vAAPqNb3/oxoUiFICHz9p7fw4u9fF9eEZqbhQNebiorpmTl6rOCoBTPY2K344brxRJ0zHOwc//KqE3n6MQsoq5rWaLHNw9arPW0toIRgo9QgU1D1HWf/di0v+OY1bJnsJ9qZS/S7RDsLbri/CvH4Gppg0zkXErgK0/TJMmCkfOIJB/GK05eStQ0ZAYcQUvd4e5crHQGNsGFLyVs/cSlfuW0jA9dj13wfSedaDztLCI+Y2zrzO+942AvnzmkhtY15pErSA8DfixPorrh/YhdY2s5ROk+uFdKvuOL2qdFjPnHRuUz1j4m6HZlWPW5a5CSxZVys/uqw3XjP649hNBfqKpAVMVlyyIODYpK+Z9l3POufz+Mna5sqeVzIB3bjRZZc80juRxHQPG7hGGe89nj2WTKGqx06i+YNdRAyWw8cdRwB7Ydt8fHxiuV3TnHcR38TLUolLc6NGDbpqk6fP8qP//UxsdWe64fmIDjnk45J4bxFSUzuCfDbVeO88NKV3KqX8Mn1H+bl676KQyie9s8Uhzw1dp92xb1Gs9lC1AxZ6yiygnXdzZx352+5eP0N3NRdz3nlZnaTnAOLmexejLH36AIWtmbysN2PZSxrM5q18RKHSWdJZ7SjDFW2Dq787Wre/NYf0so1n/7Uszng4DnU1qGURhgWYBpKH0BVOvKkdXPOIUr/TvKwevUUz3zmF6ic56P//hROOXUvTK4p+5ai9dAG4jtHeFzXoztJK3fXddj/fiqTUnBL5yhO2u3f2GfM8t3DZ3DIgtmIFjIFE3XJmMoeMjzL2kPmAwRHXwyFDly3fDOHffD82L0YmBg1+V4DOuCkmW3e/fRDOOm4xXS0p/KKtesnef2nf0tV1bz/VSdw0iGzqbo1eSeBTO/jui86sutIXkhEbaJLLBis48bbJ3jtf17GBZu7Q6rdPUkEQpgmUU3Uv+aQQwJXwjTavubrzz6Mp5ywmPZYTll7OsluXJwj6N9dD/7UUfs4FLYWNaB0BuvoiaYTZ3LT7df8439ewYevWR2/l0rg0Ieh7nRAIQ3gHbNnjv76nNcf+6QjDprbvX+/wa64r7ELLG3vsPGBqYhr2m9+c8fejzvz2l/Qr/cbtKdtqgg1rjRl4vD7KGb9l1P34a+efxCFjt2WikgHC+7/XPjd4cJaT60UV1y1nlM/ewmUdsh3ti6+yCQ6gW44cAGKnMfPafGJN5zA/nvNoKosWW7iaKCyRrWzWGxzHqNide3uyePGrRVv+8xlfHH5hniuIZltRN0OOuqsrn7jSRy2dIxKZxQ7+fn+v4a3HmU8EaXG6fZ4QUmInGoF60rL+huvZN4vXssMN4kbPYTR13+Vrm3RaT10hNb/L1G7GlE6dnHY1mRhopykU4xQVn1sCLSzAiOK0ldohEzn9G2P1jRA6v20zq+3A8e87R3WBT74/l/znR9cwx6Lx/jSl19E3lbkWQJDtY825K0ElCpLPn3Io/P3SH2d2NLjUU/4b6yHv3nLw3nasw+iyLOHSg6980dtqZWQ6QCl0LUWc/H7sL/6Mr1Owfhj/pXOQU9k4cw2OE9JRa5a2LT2PNjDuoCRSPfHOzITM/TN4yVv+syVfOWWdcMiq0t7VgM+lOL0RTP40tsexuiMjKK29I2mJYHKC1u6Fb0ysGRBK57bRG2vS8tox9CtPHXluHNjxfqNXerKM2tGxpLFHWbMaFEQQYTvVUx6+LfPX8G/Xbs2HoP10zSXYdjpmt4Lalzh8mQEERKjo1eyYOFsvv+iwzliv1mMzGzF15cOCh35CM5TQtRO34/RFGBD5QnBUpmclgacZ7zyjLU0H/nyMv7qotsjM6gBe41EwCcQ2ABAAK1u+M7zjnz+sx6z59X368Hviv9T7NIsbecIIgTnUEmgvc/Czha9oT9xztqJfQkspHbQSnbX1qWOikouDrGL9L+rt3JIu83SJbPi7Ah8NJYIQraD8Hb/XyPydD2fOWsF5922Kf5QGFZiGvOLoql4RfHnsWMF33rzySzZc4yyshRKx0naHgwe0RoJAaXVoMolkmgEEqd7d1qayUnP925YC+ghTSAkjjEerGVpkXPKkQtxSKJjB7wXRHaMyv39GdJUxYiU0SCCUMfTJQaHZSzPmXXxhzG3XYFoQ/7Ed6LnHxCHKm93osSOHVrpxDhxcZBsCFSuJlOGwuSE4ChMQWEyEMH5GpQhk0ivM2qamx1hG41RSDqo7R22sphMc+gRu/Gbs1ewdkOPlcs38MjH7YcEoZ42gFspoa78QGbRPF8uyO/MTAouyhq/8KXfopVwxIHzOeqY3dFGDSRe92FU1K7YrpEsRpTGhxqTF4SRBbjrf0jupphRrmPm0c+k9gavA7nOwfbRDdXrQc5TCkFQRNMog8SZf97z80vX8He/viVR2tIe1wxrTzbVh40WfPGNJ7P7vAK0oIxCXKAMUChFoRVzZmRMVSHOasoUQaAtgcuu28iHvrGMd37/Ot778+V84aLb+PKytXz2opX8+y9u4bZr1uOssHT3EdqZUIjn0Q9bwknzZyDre1wz1dvWMdY35g6NwYEMWTSNWx9AlvHWE/bmK688kn32nU2nk+E89GtHZuK/sz6g4Xds4e+PUFrR7XucgjxPYxWcRYymyBRf/sFy3nD2LdDtM5gzqabpqdW0XEJrCOGmfzluz396zXMO+KXl98/Q2hUPbOzaKrZ31A6VGZxzmNKi2jnveMGhX3jG7nMuIHATmY6uNbWPDjbNEFcVBrN/cIEXfedqzr9qHbVzlKmd236QWKVMTlb86MZ1ERg1OqBm0VEqgsiqTuJRzQKlOeMVxzJv91H6pSMgYIS+DRTOIol614wxCAI932gthVDV2Nrhas/Sha2B2Vh07Emt84Y3LcIvl29kog6xq+Q9/cqj1EOkY6uiVT3OJwdXhegCIUMJMVm/9QLsDd/BGYPf4ziyQx4fq4APcT3SfY3GmQ4gU5q2KXAEKjvsMgEEH/9eiJ4GIiy1c9Su/p35MTvCPJl+t8akDtGMGTlvectplKXlf867lS9//rfY4MkLzcR4idGpc6kgy7Zt4ep76Oh6gfUbuql4Eaiti34AEvNov/2//q74AxH0UBuptEKpCj3jAIqjnkpNh96dV+Fv+DlG2+gMFhylznHOER7kQAnSfZ9GaCjx1AHGS8eZ598+1Cj5xtW1GYUBKOEFR+zG0j1HcaLQIeC6FTpTtDNFd6okyxWh9ozkgi4ME33HOReu5iXvv4DjP3UJH7tuLTdt6cUHKjNRYFxHDdJXVm7med+4kjf/x4Ws2OKRPGpZH3/0PM54y/H84FUn8+qlc2k1nS6mGXUQhq59IX0/rXjd0nmc88rj+MeXHMbCWZHFUVtPWVnaWXyND2AGeZG738+/99BpKdoKpmpPJqCMYaq0/M+Fa/izXy6Hsky5m2c4wD39GYj5nWjw7raX7Dnrh+94zdFfK3v2/jYy3hX/x9iVrWznEKOpS0uWptwH6wjtjP964/FvWP+v533rN+vGD4htaDtM1CsbxYA2TdxOMwxe96Xf8p1Zp3DM3mNURpNXyRp0J47aOlas6XH1REkqxcRfhBAXnypEGp4W6JfQafH+x+/HAUtGCR5a03hxwUUHoNoDzpFlqWXvA3lyD0QrMhW7TH0bCEM7nviH90O6Xxog97NNk5Eq6QOVV+SxyE/fB1oP8gXPiQInKKmjBTjETdo6UI4Kjbvws0idYTQUJ78afAGtwC4Dhz8cDe0u09k2FDqNoI2h9g6lFJrf7SLVtqJlCpQKyN34uDuKXqnVGR6zVnDQofN44XMO58wfXMfnvnI5+x0wn5MetoSxGXFMgquJukxS4+Beyn3ee7wLbNo4Bd7jQnQibWaY+PT874odO7xTaBXX2n4JKsvIC4sc80rMVT8gVAF70X9hDn40vW6bzliOBmxZUbQq4MGtiaytJzOKIleDmt6dd3Y58/bN8S8udWma4mLjGBngiSfvSV3WZEoolaHo5PRqaNmSkRkFFqhQGBf48dkrOeNXK/if9RPDQeMkWl+j5W1YGjbRzUTxuVWbueUDZ/NfbzmVvRa16WWGkZbw1CNm86TjHs4775zkkhs2ceH167nprs2smapY72C2Eea0cw6e0+GYfWbxpOMWM2/RGF5gLFFxSw+FEbJkhhVCQFlHEKEWHZ3J7+fzr1S6BlqhJVD2LAjcvKbHX3z9CkKvHi5SvjGt8Nu+iYlOvsfOm3H5B1537F9b62l1Mnwzm2pX7BCxK1PZ3qHAZYbaQae2lJmhqEvMjIJPvfyolz7qs5fN27Rl6pG0Mui7oXtKk7T75KJC4La+5a8+dRHf/NtH0JnVJi92/svr68Ad63rQWIU30651st1UEhcfr6FV8PSFozzn9P0GC2q/Z5FckSlFO81lqR10CNR+KH/SiS8dO/5xidUE7tzUiwuca2gBjRBzGsWjtIxPVmSdFq1p5g6tB+okbcfQCD5EWiMQs1kqyEcAQ778l2xdfh46E/Ilp6CXHAsaetZjvOZBMorqfovpnSMAGzwuOLx3tE2LTGkcAUeqojrweDKdoU0EGHcHRRY/0EDtCDHdqGH23A6veN2JXHXNaq67cRMf/tC5/MeeT2XvfedgtAyA0tbNfWbO/v1PmBbF1GQVKbcuUHZrRN+D3mlX7LAhydgULC1lhrSl2fuQHfkcqkvOpFyzjOzq79A57s+AigxHzxQ4r++x4/hgimxAY4tUvGAtl9ywPpkcJc1zQ3ETGVITg6dXOqzR9J0wZqMeqDDgsgIqR3eq5jtnr+SLl6zk3A1TyWjKgEq64Wa2W0h6oobmp9XQ0a5f8yuleOXHL+Tb7340s7DQznCZxnvHvgsK9pi9kKectBiVKcQI3gp4i1aasqqZPZYzYaGd9tZmvlBR11BkeITaAQiFUohWOB/IGqv0+zHqNDeudNDSAm3Dreu6vPbD53Nzt07nXwaGU9ES3Q51Sglwzmnl53/pNUc/f+H8UZStAUUNFPfr0e+K/0vsODvmQzRKBy1b09FEcaWGSmdk1nH4IXP733zJUS/FmCupbBxiJEkM2bjjNSLI9N/nTtS85OMX48tqMPN1Zw5lhA2be6lFn+bJNIBpQIcjAingPc87jCLXdF3UQrTaBq0VQQKVB1s52grIDHUIzQiJgdtdXXmq5O7W7XvOv+YuonPNtA0nHllzgBACa8er2IVKdKmqtoQHwwX4g+FRAwJ27IyiO/FX4+vpnvMJ8syiJKBOeROlngko2ibDuHq7HfXOFLXtA5HiaERRqIxsmjGDRtDpf6hAUFA5i/ee6QY+IQ3jNDvYsp8XmqnJOs5jAWbNKnjPe5/I4gVtbr9rkr//25+x5q5JqtJRlfGZ+kNAKaBwLrDi5o1A1D6aTJI0IJ27h8TzuXOHwlK7qDWNtLpI3/W+Szj+tYSxNhahf/FX8Vs2UTlDoEVLTyH+/qdhbfcYgKXoRIeHy2/fmiqAMs2WW4ZW4cma+pvn3Ear9mRasIVQTlX0JyvuWNvj/V+9jke852xe+dMbOXf95NC6u6wHNL5I8WscYtPeTEOrI/4+01A6frWxx/s+dzllAi9OhEKE2mS0RgtmjGWMZJoRgdECxjoZnZZiZkdTB6GjBVXV2MpTp9EILssI1iEBCkk0eK2owwNHMc5UpPAXGqamajZPWP7qIxdw8VSSBQwG/g5Hb6DiOt3MgMRkV/7sZUc/fd99ZlsRjxQZdc9S7Ooq7VCx62ps5yg0lEQHm1ZyeGurQMg0trQ8/NA5d3z3RUe/HGNuonLDSo5nyPFtSPhJFPmL1eO844wr6XV3/mS0Vpq7NnWHk7zTjAGsnVYpAzLF85fM4YB9Z5Mr6OhhUmQqi659XJdyTfCW0kFHJM7nC4o6gbAiVxilUErhnOPrN28advEacWxww+5e8BCEuqxpK3BpVlOeGbx6kJc1gWb8YRNiDCCE7hbCHRfBuhsBDfs9CbPkEArfxwaPLx0h31U3+0MRQkCa2UbBU/r4TGvR2Gl0DkfAJs1SLhm5NgTxeIYJo4hs4xZX7yBgta48I6MZ7ZbB1Y5+6Viyzyze8c7HMNLOuOnWzbz1zT9g48YuqEDZt1T1H0iEncOL5+ab1lHZOKh7ZKRFbf2g2OzCru1vR49g4wxBowzYktrr2HXIx8hnzqd98LNoZRomboEbv41yHhcswmis3j/Iw9tm5k6kKioJbOjW0XltWhEr7l1NkTH+6uPL7uQvPnEZ5/7mDn7xmzV88kc38/YzLmeff/gF77rwdq6aqFIRlrTvSbIYVEN6Hw0Ia4q2bljMHWiO4ms+eM1qLrluI3UVKAjUosiDGxR0RIOb7mjgPcFEzbaSAEVGngsdid0lHTzOaESDTQCqch6T7LxLHoD914cBPUsr4W2fupjvr5uc5u6Xzj0+UloabmAdGlrktd99/hEvPfjoxZsKPazfZG2DrR4CYH8nil27xQ4QRa6G8yCMhjQfICsMeSvj9JMWX/3h0/Z9J5obCMnhQJgm3CRWcGwSRmrhjBvW8h9fW4YrIzCoawfO062mGQ+4naOyOtbSwzlHScwaN0IVF2kAEZ5y9CJ8FsGk89Ns03MDmR6cYpWZWIVKf8+Dw9dp0wlQ1Z66tHz7nJWsL2O1O24W6bOUSU4+ajBvafbMNt57dKbiaa39fbInru7hGvg0w2KnCKfjBtCcTK3B9hGTUf36Y+BLMDnt0/4cvIEsxySXQCU7yXfcjjHd0a7pKg1+Po1KFzVL2yaHWszv0PimR6a3v217CAGdM0iYdCa0TABfc9KJu/Galx5DpoTlt27mbW/7EZs29KjqMLAUb8Kl57fqu/Q+GlsHrrt+PZkG5YXZswu0iqYS8bN33X87eohprnOFZDlZsNM0IB516quhmBnlqxd+BcNWVJ30pA+B7EaSiYFXihACddC0ffJNbwwetMRuhrfJqMgPmBKfvmEtT/zSbzn9vy/lbb+8iU/ftC4xNVIhpQE/KnWkPICPnZFmGHZDTU/aoYG0uBmO7RNoC/Dp7y+LnSElcR8wehuasEaGf09azKwYDs5unPKyRPdrVjeTujC5VnHf1+pPMsajbwP0LX0f0liMobFWCFF/lCmoq8D7vnwN/33Thqih9tMSkIb9oyUCVusandINH3vCIX/7uKMXXDtqwHnBGIWtIoD0uzpLO1Tsuho7ePRqT9E2vP65B33/7ccu+TTir0UkPXBm2B53PlUtZMAXfvelq/j4D24m954s0wQUnVyoS5voUjv+5e94x8zZI3FxVhLFpXmeDC8sQ7tRePQxCyl8dPzRCspE6/l90XVpQzZxEascKO/YNFnxkV+uYDBRu1msQ/p/TSUtTd5eMDNDgorCcgEydZ/MeHId/81U7bHWYl2IA12ByT98+Ns/tEDVjfOvSFRFlcOyb2DX3YpoIT/w6cjsxWCyZEGmIzd9OnDfFQ/JEAmIUzEZqrvJZMWA06gi8PLXHc9ppyyh1cq47saNvO0tP2Tz5ikgLnlV6bB2WKTIWxpbxQdn+Q0buX31VrwP6ExjMkO7k9PqZNGufFcyssNHwAKOUCe9kjbQjdc/ZDlBzyc/6umghTC5EXve51FJ16bKcjse+QMTNkuFFB/n2gmemZ18GkAJUVhTV4n+ZYZU9qYgJ9PyhtolgDSNTjcAStOoY0oP/15VscgbSLMPJZpQZalVYtSgy3Tmhi7rNvQA2BlmfBYhUBeGlos06CpEa3WIoxf6QeG6FZ//0c3882/vjOeprBkMr89MyhHyoXNvZANd945j9/70Sx6z149GZ+bUpcek61GLIEHIHwJujjtT7NotdvBoZwo/VZJnmne96OCP/dmS2T9D5DpyA3U91O2QnJ4UDCZhW8dbf3UTP7xoNfVkRZXe04kgSj8Qzpp/dASj2GdhJwkjU7vfpsWoWdC1Yr9WxsyZbUxu6Nu4EBf3QcSdOUvlA4WCrhVaBsg0H/7i1VxfuiHlMfhh1QyGG44E9u9kjHUM3trIq0+L6X3RlpZ9i1KKEVEobTBa0LVjMihG9I6/mQCQtSGZibh+Cf1N9C/9AnhLcIHQbhGcARr6Yp/gu6j8oUBT3BW/L4JLlWDbg4lNCComXwokWCzw9//0OA7bbzYQuOGWzbzhdd/l3F/dQtmryAtNnbpJ0XHYYXLDlk0l3zjzikRbFkrn2W33mXSnqqRF37X17QwhNYBGlI/3BUBnjIDFdy2q1ScwC+eFEErssm/B+Fqcq6F4cDvhNeE89FNyrbXmYYfNj7/QEoFKppsZPjFnSANpmzoj3g2BUwOEhLjXmgR4XAI9QhzTYetYrG0MHeyQDo918TPrehodL9H4pkouuH4j+BCdVHfwkExB5aOjBLG4WRDPhy0dLSP85OI1vOEny4YusANdtR/OwwzJFEMrQG56yZ6zf/QPLz/sY7Pntug64jzMPJ6PtgrU3u805JKHSuz4d+tDPHwA2hk4z4yZLd7z6uP/+kkLRy8BWRGHgaohJawRcyqJi1emoXY848uXc82aHgWeqlvTyjWldzuFU5BzgaWLO7ErodTQaUclsJSG1u3RLgjJ5EEEpLT36e7OckOe2t6dlqLq1nz357fzgZs2RG1S8Aw6JgNB+DRjDYFH7jmH0nqckiS293h739pCjWW8Cz52+wCX5XTU/W97+icJF2JGE0pAofMce/mX8XetJjLGLNUV34Q7L4tOeX0LqoWYkZ2Hargr7reIQKkGk2Ev+wyMr4lJmlZQG6quZeaMnA999OmccMQiQoA1G7q8/W9/xsc/eD53rJxAks4hOIurI431f35yIz85+5bo1ItntFAccsRCOiM5oiNtp6p3htbtQzyyJoknjcHwEByCQXcM/vbrqS7/DNTRzCRMbsVd9FW02jH0ePd3ZD4aujR7RWbglGMWQpHRCSF2eFzar5SkCp5Ke5tKdDmG7q4N3bzpTNnG+S79TBTkOgIlol43AgA/HFzWdER02p9tou2p+Ltbbt9M6Qb4Y4eO0kGWdJ+TNdCtmAwxD1GF5uLL1/Kyb18Tz5lz8dyoabmCs/Gc2dBcpJses2Dsso/95XHvHGlnuK6NMrDk9DdVRSZLZhSaXfvjjhS7wNIOHsHG2SoqUUbmzsz59BuOf8WhI9mKyBNO9uFBxQXMpcS+sdpO8byPXsANd3bJ2xl15clFU+8EjQuFsHB2iycv6KQqVUht/RA52CLg4OZuiTEa17WRq9zK6N2XtcYHXMtgK0sd4IpbxnnhD66N585Oo+A1otVonZcOLgK1Rx66EJVnTWEIhcJi7hPNQAnYiRKdqZj09ePi6cpqmvPeDhxaAwZ6KTmZXI295OtIpgheIcGA7VN+/2/wG26BlonVNx9iN2FXPMTDx0JIfwp/13LsT98dp0rWNT4EOh1DVTtmzM55/7+dztGHzAURqtrxnbOu59Wv+AYf/Y9f88ufruD22yb47W/v4N1/9wve/+Ffo72j8oI2igOXzmVsJB98al168l2+9Tt8hNDo6kxce8s6Imzbg023UP3kb5FejYiL24Oz2Gu/TdiykWg+8yAPJegQjaK8tYgPjIy2eP9Ri+gGScNQw2C+WKTLuSELJdHWY7GVZFiUGBxaYk6R6WlueoFnLZrJxx+zHz9/7Ulc8TeP4tsvPoZTZ3eG+7JrjCUaul9jAhTfU7zH7SR6wSIZS9QeRssSOjmjBrpdy43Lt/Dir17FljI53xk9nEHlXaSMGhOLQUUOQThwLL/ts2888cUzRwsqH9Adg0lUFFd7RpiuydsJErSHUOh3v/vd2/sYdsXvCZWm1tc9S180I4Uiz4SH7zv3rJ9eve7U8X65BJMN3fAighpWd1IbfHNZc/mVazjt8MWMFoqs0AQbO+47cogSqBziFN+9Otl4C4kTzMDdZ9zD6fvMY8leY9RVQGsh8+4P0m0C4EVwZeCutVO89FMXsaafJmozbbFqOndN9S2d17kjBe9++kEsmF0QRCidDCjeIvIH8Y4FTJGcb5TGaYV3Hp2ZnQIrxW+gIcvxrsRd8EnsLReisgpvNSoLhNIDffytv8LscSrMnEOQgJiHwiSqXfH7wgFSl0jRob7s+9g7z4PuFHqfE5A8mqZkGsraMzpWcOrD92XZVavZsKlPZR292nH1srWcc+4Kvvv9a/nOWTdw822bomsvQiGB4AJPfNyBHHzoAlq5whMoK0e+iwa6w4f4GlTA9xySV+CzONetfxf9r70Vv+Y6aAfE67QtREc25QNqv1PggXBE247hAijv6QNGKawoWs5xwsHz+PHl61gzVaaOjoqdj4HVN7HQNaCGkRgqOib5A9q7RM1TO+MNh+zGJ55zGG949iGceNQ89l/UYf6sgr33mMkLH7435/7mVu6op9H5ahdBV6PfSUXGFx61B0cePA8zfVbhDhpVFegDhQuUWRblR7Xjzo09XvCpS7lu01QCSibSE0Mq/rhEObc2/r2umTOSX/D9153wzAP2mtXXmWCCp+sUOZ4yKDIJeNEEEZxAQO3op+chFbs6Szt4WBdQAfJOxkhwVBY67YxjDpg9/uHnHfFG2sXlAz2ND/HBTJzagXubc5AZLuyWvP4jv2H9uGW89JidRBNjFTzuuIXMG2slY4VECxhUryJw+ebPlzMxVZM1FcX7wDMMLhBqx51bK579oQu5cmsagOub8yfDqhpsS8XT8KpDF7JgYWfwflk6HK3uW2NIhZgIooStm3q873NX8k+fvQLXrbgP/hTbPUKtwKU5QKUiTKxGWi1CVxCp8RWQQwgWt3kT/W+8BG67BMFAd2L7Hvyu2O4hdQWmgN5WpLMZKkV9yZfht18i9MpIZxWhyDOcc8ybP8IH/v3JHHf4ArJMCLVPBSWYqjyZkpQeB4xA6YV2x3DCiXsyY0Yr0meUYmQkYxfLZScInUfr6LZAL4ccZO0y+v/1CsLWZUgrI5QhssoIEHICJb67NjIDHuShFdTOk4tEJkUAIVAWOZ84fX9mFoYBhWRQ8Et/2lQtFRl2g5TEfCH4yAIoDH9/whKWv/UUPvmXx3Do4QsocsGgmCxjUXIkFwiWl56872BLpqqifsn5bcwiOgT23WtGcjLf8ZFAXihGjCC5omWg5Rwrt5a88kO/4Yot3eQ0qBIoSvRE6yDPEv0w5SDt4sovPv/IVx2+36wtJoPaeoLWdHQgOBnMiLLp0pj76Ka7Kx642NVZ2sFDKaFXOYwHyTUueHTtqbRw+OKRtYsque3Ht20+EgkLo61lcrJpRJoupApS5Bff2qu48Zq1POmY3WmPZjs+Wi4j0CuUML5qgvPXThE1QwxnTFU1aM3Fm7oc02lx4AHzEALWyx9ccErrufH2KV7+0fP5bbcaut8xbfMY0Omajp0MbMM/9+Ij2H1h1N+UXsgT95jaUiuF/gP7Qd96jBK+e/YqnvO5y/jBzRv49YYpLrtqA4/YfzazZ+7Ys4iksUNVDsSiFx2Fv/xreLEIClFCqBRKBwQLvsZe9xOU9ah9j4/uTLvioRsq0YI82Et/SOjfhViPu+tS9Iz56D2OpKoDWse5Z1prWrnhkY9eiu0Gli1fB0FwPpBlCuslyi5IMgklnHLcHrzidSeiiAMttRKsjSBrV+zgYUvIWlADuou7/FuUP34n9NYTbDQQCF4hxkY3UhNA5tJ67r8R8rnIg9zIwzkQHfUtmVZo77FaaFvLvH1mc1i74Bs3b0wzfjRDVweStiYMfyYMOj3Hzx7h7SfsydffcAKPPmF3Fi7o4JVQeJ+2QCHPFAHBB2i3DMtu3cIPrkvW442hRJBhSV4Jtda8+0kHMm9WjkX+4P64vaN0oCUQKk9PhK0Tlhd+5ELO2Ti5rZZrAPxUBFDWxnMgAHLDF04/+C+eftqevy1ammAdTgSTrNbLQPzv2qOVoBqG0E4AJh9KsQss7QSRGTUQMWsVHW6aPw/ed9bNMzaV47+8Y+uh4OcNdD3NgzZI7pPpgxZWdGtuvXYdjz5qIaNtkxIHNaDyVXWIz7sE1Ha2GXBG8AhZpjhm6Sy+fuEqtlbJpW6w0g7dZy69cT37zx5lt/ltWrmirANGS+zQ+egC1HWQWcuUDfzk3Nt5zJcu586patidUzrNq0pVN+uHIlZU/LzgeO/D9uUpD9szHoaOQEpCILi4MWmRATvSA6Fy8WwqoVdH55ybbh/nnZ+6jHddcBtbyzp+J+dZsbXHmZfdxSHtFksWjaCNGuC4EALSLNQ7AlfPVrEC7ARGZ6ABv/K3EDxB0nfWIBhC7RDvcCsvJdx+IWrOHmBmIHkLfB/vEsCijN0niCfPN5SNCqzFoxAJeB+2mdOBD/gw7WfOEdKJk3s8V6kce4/3ub+Xn8ffBQLyJ3o+Qgi/c3zB1gTRhOCn/e7ux9v8/fd9h/S7wKBjGhJNdJvXBUsIjuB9dKWD4f3lQ3wXkeF7Op9QSTPvTYb3phLuPrD4nkJEEO8QrXBXfBk/sTl61jiHXX4eujOXbM+jCP1JdNEGLMGXZMZw8sl7cegBi1hx83omN/fxInjv0OIRo9FB2HvPMd7z/z2WWfNaICkRkUCNYO7+/e/xPPrh9woC8vvuifh6T0ivCImxe2/XjiGltwln4/XBI6KmFW+mHc90KtXvi6Zw9ntfY4ei/jCNuj34vR8mhYE/vN4090mIxxh8hTTzZqzDez8EMIPjs5Du9d99Rh2IgdWXUv/0n6gv+QrB9RHxBGsQAirL4rg9ESQoWqe9Edn/YYje/oWm0HxF5ylDpF6F5hzYSBP31rJlvOKKGzexaEELLVEL2/VpBuzvCTWo3w33eyUCRpMJ7L3nDB6/YAa/XbmVdVMlg+Q+S1Q7lejmAhjDMxeN8b4nH8R7X34UDz9yPu1CUdlAnikUggSoRaFDwAUZfP54z/LzX6/k7LvGk624H4IvF6LxgQ+8Zul8Xvr4vbESjZDueU1+4KLZn0OIdF1RQu1BOyiDp7A2zoLyjo2b+rz2E5fwP3duSi53cQA7pD98Kkw3boBRP37du0/b7/1/8fSlP8yTNlpnBq0kapYa0ARx7592HXfFjhW7wNJOHrkKHHLYomu6yzfNvmRrNYcgiwbmDs1GOaCtpbZwCFzfLbn1pnEedeRixlrxIa2JnRCthYkaWqj7tCffn6EQtLV0+45iNGe/LOcbyzcNLTqbBaqyoBVbPHz96rvINpQcceBcZnQM5VSFZIagFdXWHu12xpW3TvKez/2Wv7v4TpjqR3GqSzubliSmSKdtIFwlbjIKjprd4TOvP45Ox+CQuCd40N4jJib5Urq0HwnBe5TRWB/oBaHa0ufD37mJ5333Gq7e1Ccmqww7ZghT1vO1a+/CbLIcc8BsWoXG92qc1nglETBv73AOshCBUVCIt4Q9j8XfdA5h65qYzGhBvEGyAJISSA1h0xqqq36IbFiGZC1kxlIkN0CFVApCRbTUSxb5cdrgoBsl6X+DwcSEVChVMVlLIltRatskHxf3cu9SstCcx4b32Hjqq/Tf0REx4BM4Sv+3TSLcRPqM4AFHEEGaBLmhxoYQk25Jf/dAiOAPhkq55riHx55uyAFQjocXkh2WNPlsSIMkSQlw8xA3yYuaBhxdTRAVE3PRiGikoeZIPOb4FtPBZlOZTs5PTQHBO0TZ6M7lJbpj3Zd71MVz5S77KnQ3gpaYmKFwq8/HHPgsZGwu1JPgDJIVBKkJQbNkn1k86akHsdfiGXTHu9gabOnJRjIedepe/N17Hsne+86DvkNCoGeF3CiMCFVvCp01pg/pmnqJmpjBOY/fN56f5nXDGN4TDN5n+j2y7f3R3DcNALoH0JM61iLqbr9vQFg810GmA/V7AXCiIhhq7pUG9E07psHz0hTUBt/bDQ95KMKM3zkEJDmmeU8sGQzqVuk7D45bRfAcAhhBVIjAyAuiY5VdggKTxX8X3DT6nCXccRX1D/+e8vyPESZvBW8Rr+IpNBKN3er4POlcUAuPxJz+LvCdeFzbef8SPMEL3jqMEUQpautxSqG1otu1XHDtJl5zxmWsvmuSp526F1M9i8kUefjDmts/FMF79t1rBk87ZAF7tVrMc3D1VJUKgIb9c+GEeaO8+Ijd+chzD+fPnrI/++41i7G2pushV4o8V9ipmqDBa03Wq6iNwTjPlIPMedZurnj6d5elOUuDFSxpeHQCF8KHXngkCxd0KLyL13s772FKYHzK4XVcF6Z6jtyA02nOkdFMdmsmS8ebP3Ep3161OVLtmoJqUyhFUt7g0uxBB5m54VWH7/Gtf3/u0o/adgvft2S5oe8E4yx6MHB5V+wMITvDYLBd8QdiqmKdaF79vl9//qx1W48hyFHbFkmn8ZRDSJuoAxQv2W8On/3LE/EjGbp2FLlmay2MuT6qs/0F+KWDwsdKzUQdMLXjzR++iM+u2hwXfE8EMD5ZpDbUAi0cO5Lz3KP24FHH7kZnNGfjlh4r75rie5et4nu3b4oLnq2HdqrODQvhDbdbKagTHxnAOWZoxY/eeConHTyb4CEvNFW/xhiDaEFqS/AwZQyjBqo6bgyu9vRFcfnla/jXs67nl+snGcygUGqYBGsVj8fb+PtMeM7cUd7/5yeyaGGHEWLCUgZo/SnGlP9RYcHGRCpoH9P5qRrRU5RffBlu3U2IeHAhClY1OO/RGXgrSGEJpUa0Ri85muzIl8I+pyEjI4AhWWDEj3I26rVDHavNTg11aS5W3MM2E+EDg2Fiou9xYw6h6Q+FwaMyjEhdDShQd+/8+OYTkEGymjbN6ZFE0l4JapB8q8Fn3yPYmg4yvJ+We8g9dIRsOo5hDzikDoF4H38fVKyCTusSRWqpw2sdjybI8HOCT2jWp2vaJP8qHrPzgy6TF1Ahff+7aQS9K1H3pbpfWxBH/4wn4DfdHnN7FUFaCJrO636GzN83fde0JrkuNrQglFib0coNW6cqXOXIW5pMhEI7aLXolZZ2kZ6phornAiozBFchWqXrqKadmwgQvG9+Y2MnUUsC7elaWon3iIpgN6jQWOzE82VTZ7VJDAfFkOZahYj1GwB1t3t0eI94uIcuXQhhUNORMNSpehwqEPVg21yUMHgNAPru3T+VbnuJIKcBSIP7zrPtvW+G52La+3hvkVAjOnYD4xvE+8Nbj5LUrXc+Veh9pNyZNr7eirrxf7HLfoa99ZcEH8+bdx6FIWhPaMYOGIHKI2LQiw+meOHnYWxOel+AoQPi9ggfQFmLNyZeWudx1qMKw8b1U3zw2zfy/ivvBAKvWTqPT77+WLIZBY1Pwh/qLN2X6NWedqaYmqrptDK6wTO5qc9I2xAyTWY0vrQUbTOgrYcQEOvpomn5CpflZAoqFzue04+r3NLjtZ+6gi/dtjGu0Z5pBccQr6/3PGVeh2+/79FoURgl1MGRbWeHqSnrGQkeMsNkGUcMQEwLrLWYtqE/UfHnH7uUL9+2KWmxUtfI6ORvlAogqWCULNNXPGuP2T/7r7889o3FjBa5TgXVOlKJUdE3409xfXfFAxO7wNJOHlVtybPoprZmS8WLP3zRt369ZvNBGH1YtLEkJV8DDldazKBJCF6271w++9YTcVrQWpH7VPkKDf1s+0UIgdKlYbGVxeWa9ZtrnvG+s7l4UwmSKpGKYfVTVEwytZqWGITh7xtqyeC7yZBjrE0afpiSP5+S7aikBSN87mmH8dKnLCUPcTPpNOu9i59ZJiOczDlcptFlzaTO2Li+y/u+fBWfvX7NMCkadP8S7S/4WJ0btPgTIDQwv1Pw1ecfycMOn4O0C1pm28Rqe8QwmetBV0MnBzxMboVyM/1vvQi3YSNKCb5ySGYJtYAVZETBVCDkKsnqhBBq9Mhs9JITMfudhuz7CCjmgCHR0drTrtvdE8hp5hteRfCcNa9pzrOH4GMSQxiC4HukizUdJYa0NA+ESPUDHRu1pK7O7wCZ6W/VUJ0CQQ+7SDGhSCAopA8QhsBmMAhlekKakkzv0leNnZjYfUvP+lAoEP9tcDFJDYGgdMxbE90HSdSgBNQj8LrbOZvWWQA7SJS3Teann+t7Tu7vMZyF4Oh/5nH4zasgOAIaJY5QjNF52dfxsw9BFbHriBN8kDROQQ1Or4hHsNRVoF9Ca6TAuQoJiiI3bJmqmJlF6Fd5yFuOAfi6WwQ84mykl04HCL753qkzmYXBdx1cvlSIAqbdX837ps4fseovOmPbUEMARfM20/botH77COGHhZV7PbfxlTI4DD/tl9PBIfcA1ob3nMejmoE+PtE4g4BKrwmpSHX397HlELA5CzpRDNFpNEPajybXY++8jHDjr6hXXUyY2oiogJQuzaBxeGtQuQAWSohYOaBabdTM3cie/WnUggMJWILVqB1gfQQG+0JVu3SahP+9YDXvOut6rtzcbXhgvHKfuXz6b04BBN2r0aN/IqBnHV3RdFxNiVDkhrJvKVppvIWLtNWug9wHTIhr8mQNWzZO4USxZEGLcrKmNZbjy4p+MOgMeltr3v6Fq/j8DWumXc8EgEPqsOtYqDr/dSdy6pHzKKsIFrMdIL+ofCBXEvMopaiVilbezmOVprulx1s+fyVfuGFt6rym4mljtW6IFV3T0BkFJNzw8FkjV3/9r055/u6LR+hO1bQLxaSHMS24xNhR0+USu2KHj11gaScPHxI7LG1it905yTM/dtGPr9zS3QvksEFlOiQKHsQkS6m4wenYKn/zIYt435tOpOMtXiuc0uQ7yHPc71la7dhdqJwnt4FVm/u85EMX8ustvbg4EzVLNNXVxuBiwPlK9CjVUIYCyUJpGnAJbDNYbwC4EpgqMt591O687dVHMapVpMKIMF7BjDxW8ADawdN30Gobev041O8rP7yJ1553WzSjaPQjIVWiVPpvlSrWLkQw61MiYVQCax608A8P34/3PGspVSvfIQATgJ8sUaNZTMgJYLKYFK27mfKsd+LXXE7wGagK0DE/8zWic0KokZA6QgGCckjo4CnRxRiy4DDMPkejFx8Esw+EkQXQaoH4RDo3IDEhi5V2z7TscPpRpj/vbYNuaHipkxXCAAjFf3b3RLLpuEz/WQLoPuDFo5r7SQT0EEwMtD2aeB82lXJlCESdlXJ28PYhNMfkEGx0IAw19CcjuHAVYkuo+1CXeFvH31d9xNd4WyO+Rgh4EUQMXhRKSQRPpo3KR6AYI7RmIq1RvO6gOrPi++AhGCBPyXdInaRkdzg4BQEXPKIFda/n+R46bL6k/8lHE8bXpNw9XseAov3q78OCI0EsogyN7sprTe08JlRoLSAF3ga8gNESk5rMQL+CVqJwArWryLQi9ByS+cFa4INHXIVUk/jJzVBNobob8M6ifI33VbwfXAV4xDssGq0MQbcQU6BMQcgyJGvjRVC6DZJBXqTB2jnkbbxpoUwL6irev0qG56WZ2SIKLJHop3XS5fjYcdZZPH91DUqlztY9rQX3cM9PB0j3lKxOdxu9p24sPnVTYfCsDKJPBFcGhSK4MmmHPLgpcDnBa2RyFYyvwN11HW7VlfjVy3D9DUhweC8RgymJnei+gdwBFuU0Xqdems9RucPsdgzZU/4Z5hwA3UnojBL6k4QiQ8n21S1ZGtJDQDT010zyd9++iU9fuzoW5bSOe3DtefG+8/jcO04hx+OyDF9FQPPHRN8GWhJwolAyrZPtPVNloJNBSPuOCvGZnrQw4msuv2ELL/38pYxpzWdeezyHHjCHfrekPVLga8vqNV3+4WvL+NpNdzEYtaF0HD6eZVDa2IUJgQ88fClvecmh5FoG95/TcYj7do3K4o1KDU6FdwFdO6rMUJc1//j5K/nQFavis1tVicVCfJzqQReJgcmDD9ceO6t9y7ffevLT995jjPGpihlpvluoPJUGL4q2glB7ZFdraaeJXWBpJw/nopOUaEEpRTlVsWbK87z3n3vWJeO9p8QuUkPxStFsgC4BiESfeccRu/GPrzqKdvuehLbbJ3xZoYqcfi9uHM4HTKqg33DLVp7x8Yu5ccsUtPLYO0+bbKTPJU5xSIlIw/9uaC/GxL8EoBGANNSBxgI0Jf4Ez98dvTv/+LqjMTZ2G1wWz5vxTYIW37/24IMnVHDBtev4h+9ex4WbpuKx1fXQOKI5BucGXYKBYnYAcFM1t6xiwiVxMX/WvvP46BuOY/G89gN2Le41elPQHmGwizT8gnIKihEoJ7Dnf5Lqkv9G6hqvNYQSfNxERCeang8ok0Go8ErH6jMOEQPOErwHk6Nm7Y5ZcAAyeymyYG+kMxcZWwRjiwjFKKI1eIv3PhW+E9hsAJQA+GmAJQEYFN57NAF8MvwYuPU1AIhYYYdIy/Kx4zX0Q2h0Iamr2/DYvY+Au+5Cfyv0NkM5haumkLoklFuRqocrJyMAqnqILXH9Cah7iJ3A9jeD7UNdE5ygSC1MXMp9dUw2RSG4VPk3hGAH30FC1Ls0r4+mVSEChaaIoAAMKI9SGb49FzNrX9TMhTBjFmrmImTeQcjYXoTR+akZ1rRTGxt9m2iS2yYDHn83CJXOpZ2i//FHwdTGCJ4li8epOoy8+kyYfwBDUOYJziKSx+uiAsGmRFCD8zbWOGro15qiQ+y8VRbb30i9+nryqduwG9chkysJU+OE8bX43gaoJ9J1dGlpmDZvrTET8Tp+v5CuLxK/RurkN8sNxHtDKUUIGpRPhecI3DwK6cxCZS1CaxRdjBHMCKo9A1V0CKZAt0ZwuoMUHaQYQ1ozoD0KxVgEsyOzU4EhaYO8I9pzRKATSCBKm9Ql94P7H6UIdUPf1KAcQ9OSBEi0GoDTiJ/S+Qh+WJhI1wTReJWhvItdJFfD5DqYWI0fX02Y3IDfdCth/WX4zesIPSEEi2SJSlqnDmum4/JYO4ILKBG8FoJzqCAoo/ECkinMUa8hO+0v4r1RJDp1VUGex+Pe3m54KYmeqAO/Oft2XvjTG9ky3h0W8Johru2cZy0a5Rt/cyo2NxRB7rne8/8QzXJce3DW0UIYTFAHrPX4EHAILaWoa8f3z1nJ8390XeyaqNjJfv7uM3j40bvTm6pYtXqcj63YELU5RmJXycjAtGKgJxbhCXvO4Xt/czKFtXSLHDyM6kCt9HanoVUukGuhrgJZqg7XHtxkn/d89Tref9mdaS+rYvFCMWz0hrTfpYIzHg6Y0fr5L9526hMWLB7F9j2jbUBrpmxgxAw1g5N1PAe7Oks7T+wCSzt72NgCrgLkicrVn6q4edVk/uwzLj3rxony8XHB9qmTkdriEhNKjIoLYh6nT7/75CW885VHUkjEHtn2bi8lCgP9ilIZilwRHEz6wFgmXH/zOE/89EWs3TxF6SS22EJatE1aiVXa8F3qBujUhWrOgU0VfpMRE4FEJRDiAinCe09cwpuedzBjY9k2QLL2oPoVtsgpNGzdWjJzZsHqNV3+7RvL+Oiyu+LG0a9jVUpr6PfjAmviDJEIyAyDWU6BePyFjrosEgVKp/cpDBjN1n99LDNmbWddmXPx3pIMfB0T5MwxPbEF8NYT7rwIf+7HsCt/m8wgytjVwBPIkWAJWgiuRiRSRJQXgiYmdmJjEug1BEtARw2JtxFc6TbSmokeXUBoz8O0ZxBGZqRq/yiqGMUXozE5zbKISXURE3MUIjq6wQUX9Se+QpVdvPcEb1G2H50OXUmw/QS2KsRWhKqH60+iqh6unAI7RbAWpjbFBLacQlwfGlChYncnuDpSYdLt5hUoiQBHBcHrOJA5MvgUKjiCIibeSBTKIykBdoPLEoT4771L5gQGH88YPs0qk3Rfee8ZuCyKDGcuB4tIgZKA147gBHGRfoiKSYKeswQ1Zz/UHoei9jgSmXMQjMxJ94KO68o2cS+dDN+l/5FHEKotQ1ptAK+F1kvORBYdg2QKCSWogiFFNVAFwQdFrizKB5wVXKZQ4mNhZcNyqqt+Sve6n9OubseV8fm10seEDEWkIQYsKBMN70IguAxMU4CJTZ2YGBGvAY7g4veJ50sj4qadP41SfhqLzuET0FbKRwCFJYhJybMFr6OeR4BkEBEGBg2Nhg9EMnx6tkRaULSQfAzyDtIaQ/IOKiugmA1aE3SOZLHzhWlHUw+VQZajlInaNZ3jtYlmK1JESmaIz0FwNmpvfIXyNeIqgg+EyU1gp/DVOPSm8L1J6G0iTK3Bl1sQN4WvNMFFnZKTAC71HFV0hQu+JjiF0hlB+YHLomgfnxWn8CHRDkXwIZDtdSLZo9+M7HVsvDjOgm6ldb9Zf/rcG83yAQsf2GyFH/7sZv7srGuHRbIqOaYNIvCi3Wbx8b8/jdlGEFdTGRNNBv6YcJ7Kx6JQVhjqELfInoW28vQnSloz23QddDT0LXz6G9fxV+euiKZJoiJYsIn2m2WpsCdxf/VprzQ6bYYSi43WQavgsNEWX3/D8ey/5xg6VxhiI73Gk9c2Fjm3czRFsy21Z2ahqSYr3vWNG/n3C2+N38emDpIQv6snfl+fKLiJorx/u/jVj97xsMctmD/iZ7kSkuY79C2SG8oABY5eHWi3zC7N0k4Wu4ac7ORhRWOA3Hv6IQ5Nyzs5+x8wpzrztcc/+xmfueSs2yf6j4yzcABMAgCpqlWnhS4J0d99ySq0CG972eG08x3gSU5c77yVo3oV3hoqAmOpYn3gkjEuftspvOPL1/Dlm9fHbpLSwwqQ0lDW8U43OskPUvXLu9g5yJKzXkOFIv1bY0Dg3x62D2945gG023nEPaWjSFqEzFno5OjaYtG0x3K++L3l/M3Zt7Cm2yNS/nyyTvUJmGZpw2zEoonb7QN7d6JY/YbxMm0+0zpNNq2uSnj23BGyP5Ki8acIrzRKAq5fo1tZBE61hqwihAxxAkZQxsGSE9DP+TzZql9TnvtJ7Ibl6KDw9MGXMVENEjUhaETXhEwjdQ1V1PrEjQkCWTSO8OB93LTFT+JtD5lYjReFD5J0TllMYgVA471FKROtYrWKnRfFMJHxsXouwSc7Y3c3ICHJeS4QvALlkg5FR9p+010gVsK9xA6Ua1zHvEccYAMhDxGUROQGLuCpB+8hVUw+RClQdWw4OjUAUKIj2CFIdLITkp06BJEIYiV2SBUS9RxOxWp9CMkAzQEmJvASOxQhgAqxu+RDINSCUhlk1f/P3nvHW1aV9//vVfbe55xbpjGFYShD7x1EFOy9gWIssZtobLFEjYkx+k2ixtg1sXexl9gQQUBAkd7bMMxQhilML/feU/Ze5ffHs/Y5dxCV/BRmwPO8XsMd7py2y1nrKZ9CCBUAyhvChuW4jXegbjkLNOiRhdjdjsAeeDLs8QjIF8D06cw975+Y2D4x4mMFIaJjTEMBkYLGWMjT5MulaXAtP5mKrwKP8iXOOfTEKrJ111PdcQOd286j3LqZ3ExRRAjOUuExOmJT8RGoJb4tKuWBSiswPSlkTUTHLCEsY1/MEHS6HVXisPVAZ+jESVJJIKIuPLXOpfBMU34575nAKl2UIhafhhGaGINMAKND6YwYK7kvlSLSgRq6yiS4SUJ7AyqCDzKNqRTofmEHWmu8H8g1D/Q+Yl/DTz6ZQakgcLhU1Ml0UlQBdfoOqcS1gyiFYfSp2JfkOsZAxKJ0Vz5DtOhoUbqUAjBIAqpQkGkRJHFBkNBK7r/oNDGrMGSEMmB2P5zi4a+ExY+GfIRYRlSOFEo9D0UUbpOtiC5D7eAlshcVs6KnyFNhoVIzLquh4XXjTjEZFTN0pALyPOPPMViqtO73K3oeCoSv2TCKXgWNGU3iVElrJGfr5i5v//J1fO7G1XJzZIl35ILkDHmSxVZaCqUaudH3OkxwUhegUXBCw/CF1xzDIfvMAGTftIWhUpB7tVMUSiGAdp6YGWY2LGXb8dH/vZUPXnL7oDjSKZlI/FKhZCaYqpLrd0AjP+fbrzvh1L3mN4MNFRNZwWgqwnrW0lAiVFVpQ7MBwUWynQRCP4z7Fjs+2xrGnxR9/rDR/R6aBnIFRx40e/J7f3v8c47/9CVnUlbHD0xrjXBzagGEUE8vgMrxrsvuYpdC85IXHEZuwPpA1DJCjloTS4+25gFDOOSpA5c1ZXGd3ivUVrHLnCZffuNxHPWDpbzlwuXSEcusLOa+7gqlRLiWT0elJJIEM3ByXjRJ6UZz3EjGfz7vMI4/djdGp/GolRL8eZUWv1blaUfFdTdt5H3fvZ6frp1kO66YMQNVtswIFE+Z9PvYvw6n7TOX//irg3nExy+Rz2kF/iDwnnStlBRdxx00D2UNVI7SWoySqcF2BnlpKufTRKEKoJzD5vK1Dy7+ySRonTrepn9RNGQgCReSrZHgTF6jWhoOeBrFrsdRrLmU6qqfENdcTpzYQtQQsxJ8hi4dMTfESu7XaGJCdkgyLXAoeX2tVV/MTUcvHfs0MVcEKT5CDYFIin2+kolL8DKhcYGkw02dYUUsIXbQZKj+WZR/CVqKI3ACd0upjQqOqHNJ/KLGK0maU3YNQcuEJ3qiEiEAHS0xRIFlKYHPhVphLk0wEudYVOwBpaSwkU+tMUR0TN5oRhN9wKOwwfVpeIp0H5HOo1ap8JECREW5t+S1DU5rVBjYf8TQlS6/bmDSO8vzI8GAiRq/ZSV+ajXlsrNQKsfu/Sjcoc+muf8JRDOK9yXW5qmrGiSxVpJ46SCFXogaTAWxQNmIdr0EyUxd7n5TI0BZkTegt+IG1OVfJSz/FT1XUViHqzQmViilcNGKrL8OZDoQfUZMk3WNyN7LhE2uhUrXpn/+B5UEWiWSdpTiyRgHUZ4bnEzylAKPwqi6MLLE2u7AJEn5YPBKoYLGKIFHmiSfXQWZnGUYorLJr8zgQiAqS4YhBNW/n/tw4xCTl5TCKEWIXrx+FHjfQ+ucGCrAUOvo6frexIDyclyh/p4IdE+R7vcYicpJEYlUjSraNBWrB2KBaHxS+atErAOZkOno5dwpUqOiQkVpXETFgDJKKsR0QKk5mD2PpjjqGajFjyaYMbRvy0FNRz4kZVBBzuo/T6HUqwi5QEJBlrOeDzSCwlv9R/UJCgOdKjJjJOtPIPrwuwjU8vAKet7hKw8NEf34c6TS2e+cngGTsMgVwQWqRs7Gu9u8+X8u5btrtskb+yQyVO9hCrbj8zKtEteGfmUX5F46aqzBV994IvsvavXfv1ZuzTU8UPCz2sg6gBTwWopyRUSlHKarpZiJ3YpP/e9S/uk3t6drpKddM1IDtl5DVV8mfNdG/tsvv+aEvz5o0chkpg0qM4yE5JNm1CBfsYZazmWnER8Zxn2OYbH0EI/DD5q96YKXHPGsR33l6jPx4Ugi/QVN4GdpoatluK2G0vGaS+7CWMNLTtkf27DEEOh2Aq2WgtykzXLHf+F77YqildHz8PfPPZCHHzafT/10CV9fvnEwKlckUmkYFB21kVKa6FCTmYNA4t5+6Hze9KLD2XUspwopS60CnaBoFqI+mBnIrGLFesfXfraUj192Bxuq9B7p5eXvKbGIaZplUre8X8jBZ59+MC9+wl6ceckaNpZVGv2ngraWNI+SSKEMjzxkPo3ErdKkmiQKeb/eDCutZXHuOnyeSZ6Z2oyx9ITc3Fe9sv//oVXiqWiijgnbDozPI+SPJVv8FLJtywm3X4S78RzcqitQroIiR6tKIHDR1CdT4HFaSfEVnQjApcsXY31tZaMKlGhdoGJIya9JBUIqvFSUBF0lXkSQKZLCy3v4LkZlAgcjmeAmhJhMdtLUQBhs8jmTDLIyyRen5oQog0EgiyoVe0EZFJ7gxacm6AqvIgVyDcugMdqjYk5AIEs+RozVKKe2P9bU/TQ6Jm6VJJ/O5tTwvDq5Fq07n86DTcURoGz6Rmt00OhQyfULNdTMyMBVl0R0UtTPJEGvIs4AZHKLeo+lg196JnH5L6nmH4E/9BSKg54CY7Ox3tHreopWQex5iBZMT85N7qE0kAViD1RtYVC1IWsIRymUqBAJd/6S3kXfhjWXo4wjOEXmAy4VwFHJdMoYgceV5OQhoinp0cAGL3enlmJJJikyQXEElDeJsiGFRdQaHQNGiYlqMBqHJmqLJmCM7fOXtKpwNNA6YoLIsHv0ADEZRRlOa0XEY5QlBI/3mTwnKYpVKKLXFCCw1OhSk1sEOkQ9MCYYIHK/xhKlLFqnIjy4ZAbrZAqUJrQhmH6xI98DCEqKSqUU0VuiijJlTN+hqDxomUaFyibhEi8KqglOqJKIS82dCzEVxkal3yWks8kIlRc4rVHCdwoaNToLM2MR6vBnY/Y8HjXvIOFAVQ5tI9iRaUqM919M2YyRINMunfijhdFgFbU+yx8Lm1tmjjXkwqStQAqk1LxDfufS1LofD8AW23aR2+/azF996jKWTPTkomQWaqVEzYD3VcPEQ+Ly1hKevV5f8Y4Ij1kwzqdefRz77HJPpccHPrTWbJ10jI8Y1DRYvliSBOg6Gq2cLRMl3zrnTt58wW1JNCjJnIYAdZOpSlB6lXIJo9mrYS784kuPefHR+89aV2RKBKiqiNOKrAyonQGdM4w/SwyLpYd4FMFzwrEL7z7b85ynfu3Kbzmtju9zcjM76NIaBbUkcQzQLnnVBbehRguef/IejI5nFCOKUAa8NmRWUblAZnfsYlC0MnzHEWLEtDKO3W8Wn3jD8bxhxTY+9b838pW7tsguVE9cdJ1k1kRlEnDYcHBheNExi/jrJ+3NHgtadHqOntYURiRGtVY0M4WvPMoaut2Kn124gg+evZTLtnYH43lXSncw7Sl9dSuUTLsyIxuMtTxq/jifeMkR7LHHDLLo+PnlqwcQwKSqJqpY9cZl2L9ZcNQBM0Q+GZkYqEgidA92WAMJh21lqOiidLqNQuUGU5Mr7ueQIYwToQZrwHXANtGNEXnALvug5+yFPfxF5OV64rprCLdcgrvjKuLE7SjnpNgJOmnQpUQ5RrSVIin6iFKmP8GJADHr83FCSD44vvZTUug0qtEoSb5VJgmnDhCMdAYj0lVOCbQCMGGQqPmYoH5W/j+KsEGsk1EdU4FiIZoE14p4ZYhB7kNtRX1Sq0ARA5XTuGjEJwhFmZjeRZqOdqJMJQvjaPsRukrjsxYVGW3doqdyos1BG9ppIiNNUYVyHuUDKga09xRVlzyUNJmkxSRF7GFVMoxUmQinK0ApbKwwKuCdcHEyDVSBaCwhD2TBE5UwaYwxeA9d52ngcSuvIqy+Fnfj97AnvJbuvifTbDWg61ANoIpC+DcBRUawESqPaiqY7MJ4D4rUpfYd1N030Dv3A/gVV9HWlpFY4itNT2syLV5nNi9k0hZ8sl4LZHSofE5QGY28hEpRaoWPufRLQiAoJ1BQBZNqDl5ZOjantCN0dZPS5jglxtBaJy5YqMhCRKkeFo8OjhzHiJugoEvDTZL5nkxJIUnhC5TSqh5gpbhRGms8ZYyUyqCdITdSvPgY0EYRtMUTyLxAgGJSV5Qvm3TCtSqIMeC9THVCPUeKdaPcoVBoJZNHmQIZKVTS90NeCxENiQailuUzaLTOEnw1CUVELxOqGGUNSjw8jEm1gVQD0WspjG1E55HoQducqAzM3JN8r+PQi4+BXQ9DtfYEXcl96B3aGKK2wpuLPVQwkN+/KcyIAdf1OKXRVsQAOkH4PdbXktG/P4JzZNayy8yiHrtBLUUf65GvXLtuiPgYRY3+AYrRhuFdX72aJd1KigFrZc/xTvhJ083t6+YfyPXV6f9NlMdGz+sO3JV//5sjmDVeiE/8A3co9xpKKWaMyj0y2Qs0gWAihTWyHrZytk5W/PSCu3jtGTclQZMk9JSZARTPmlREqr6n38yR7Lefev7Rf3vSsQtW2HYJWU5Ummgj1oPa0XzvYfxZY1gsPcSjm/DJjz5m/m0/6B350md957pvUfkjUSlx304lLiVGNnVPOhV/+9ObAMVpj1rEzBELuaFbejLMDi+UQAYtpmnJSifK2rlmZkNz3CFz+OTiE3nH6gl+s2Qzl9y6kTvWTbByqsuSUrr0h2eKY+ePc+ieMzjhkHkcsPcMZo0XdLuBXsfRTHLlVRnIFQRbTxMiNy3fxvu+ex3fWrEpcY48orKRpQUX+rgUbRJEJglqeA/Ngnc+bE/+6ZR9YaTBiAls2OL54u3rZaqUJahk7UURHCRC/skLxmhkFm2THWqo4VoIUCwpLEWtmZkYpL0ALasogyj/jOSKXtf3Jdnvvwj0xTJ0zZQv5HhCRbAFOkhXUhcGit2gmInZ/bGYXFNsWg9blhHXXo+7exlh0534raugtxnjAiCGxFKbVIn3IVwUHU2/+al06siriNY6FW4QvGyOWjcTJwRJwrQUF9Eg590L10TFmHhVGQEnBVUyIgURVYhZTB1+AwnC5wGlPVobAoZAE68LtmZz2ExON5vJNt1ibWixLR+lylpM6Jx1jNEzTVbrFpeoETarBphRiE2ggLyZ4DE1rCd9krrQzhIvINZwkrq77eSPUoP703votaG7GaY28fDeFo5tr2M3tYXd/AbmsI09zGp2K24nw9F24zSKDsYHdBXppQLDUKE8aCwtI5O8aESQoHvbjZjVbyY/8hTiI16PmjlHTIkBVQRiVyCMSkXpBHsrAgNFEx16xKkJ4qWfo7rh67gtbSgsrV5JVIoqZhSuh8oipbVQ9bBoKmUxRJzKqDA0TUknKpaUB7FS784WRlkTZ3KHmcONjblcODIPRuZAPgOyInX4U/I/vcFQ50L9JHj6Oa4nBoG+oqKK4HsQJsBPQJziSLosiiXz3RQzwxQzVIeR0GGWbzPLdZgRN9P0XUbcNsbLLcwKU2Sqi/IBY50oH9aKav2vnIxtohIhCdGlMMJtSxOhelorfCVJKlUaecU+LypK8aSkcaPS9E2Oq4cKmqDE4Dek4l9FJc0Go4m5hrJEaUvUDYIp0TqK2t/M/Yhju5Htuh/MPwi9YH/IRiFmcs6NkbUDUfvUXhAASqfkXBR5/v8sSP+niDFSZpaGSRP7UoofgEqpP2p5G5RM72fNyJFpTdpv+3DpwR5a+ojSCq1j2pbv/2Q7evjkGx/Oxvedz298kQqFKGuCq9U2STBy1YdVCyoiNRyNZqEKvP/pB/OSp+1D2wU6bU+ztaNLJUHk5xYm2p6xDKI1otTecVBYQs/zzV8s57Vn3SLHWiW/RcWAzz29+CeJWDSLqz7/7MNe95RH7rq07FaokZy2h2bZQzUL4Z3t0CMfxp87hmp4fwFR9QI2F2Wl7551+9HP+/GNX6VTHirTi/Qgn4DttdhDiLLKJAO2Tzx+f/7u1H2weSbrffR4a3aKarsWzKMMeCX7bfBgI2ircZWn7Aq0SqHwQWAfJrM4FDaRNm3lyAq73Qv7ACbTVAGcj5Ttki/97Db+3wW3slXpJC+OLKZ9ifZ6IsQAbgdSKGnNnoXlSy84ksccNQdvLdYouh5O/9ly/vanN9LvOoZaXQhqGVa05dunHMAzHreYVjIVDFH1sfM+iBdVpgLWWsoAnYkeM8ZyJrue0ULjq0ClVB9Dfv+GwH76hquRvlS9wMWUsBliRLsO0RbipZMiio1iSlIT+74sobuRWG4irr4JXbbxU+vEG6e9Gd/eBu1NxKoLvQkIXjrpCT4ivCeVeCD0k94YEZpKVH1SfPRSkElxVUgH1RaQFWiVo5pjoBuQFah8HBotTGOUkDUwtgGtUbAjuHwGWWsmoTEDnTepshGiNeTAhi0VZy5r86m7elxSIcmizmSamAEhyT4rPWjVRiTpqu8/EmSzPzZOyft0Dlv9PBj8LiZ4aB83mh4UHAP1q9RNtT15TNlhUW85L6mWc9zkLRzQvZlF1e0Y7XHRCMdRebTV9IKomNnKg83weYWuNBhNGFlI82kfwu5zDGxaQ+dzJxNcgmElLyh0oHj+N9B7H01cv4Lqp6/Hr14uXfACYgmVskQTKLRMUoKBLHpCZfBak+WRNWY3ri6O4NLRQ/hg6wCwu0NsUZPrMRkoI+c4VOmcJG6C1pJV1rzOumBKk0VpNtVwXmS6qVKyX/MbgpsGqzLT4FVx8Cd6ueauB8rxqCzwor3GecqinN1mFQSjKEOkETrE9jY63S6tagP02oRyEtWbIpaTxO4EsWoTyxLaW1GhgqqDr9qoqkPoTRB9D2IpUv7BJT5RqudiaihEg49VUlD0KGVkiqaMNCUict+YAqWLgSJfMYZuzkblI+iRBcRGCz2+AOYsRo/vCo1xMHkq5k1qKtSJeGomEWXt7JvaBjmH3kghpgDvUPb+hXp1XRQvuwAEz5YqMLMpfnIylf4jkTaniXbF+FvOSuqmYbCeq1QwRc+BM5pc877HkTUs+gGSPY8eOsDWtRO85bNX8e2VW+TzqXuuH9MaBElQBqsgKl5+wFze/fxDmbvrCKAoQhAEwx+Zuj0QEcvARITxIjUNvcBBMw2dtufzP7qFN553K7XXFT5AMW2iFoOo5LrUWJLLddM3nn/MS1/42EVXTExUjI2lezBxu0GaD8GFZJw9jIdCDIulh3i4Tolt5uInEDxTSvOjM28/8UU/vfHzBA6WR6WuST9XShuhjkyfOn3g5H34+xceSg4oo8TzyOzYUbMLoEpRYosxolyAzBBLj8oN7QpaeiB04HwUzDnJ4zXUHhOaIrFhPdIhFV/aQLsMNHPLby5ZxTt/cAMXTSUhgG4p58jYJF2bJkp10VSLZ1jb50P97f5z+cDLj2BkThPnAq3EISp7nme999f8YvXWxFGSwkjUiOpJkxzHbe96NIt2GyeLsjiHqNC1c2rY3p/jxtu28defuoTnHrWIVz91H3YZEeiKA3ynpGjev/2v7XkFgVBW6KzG69fv7ZAxTyQZGYHuQGgKtNAjhY5y8jzTkNeNFeic4HroOpmq1R6jJ0ZHNBbtS0m6vAfXJUafCieILk2T6sRFWYEEKZl2qcao6MhpOw2yqFNHv5aytqk2MfTZ9OjB9dNqkHzUX7K6qI6RSgk+3pcVEU3bRS6+q82Pbp/ki1sdYmraGPh51Bt54kfJtI5U7amBWAn8LpE6JOGCOnPvm6GmQrZmxdfFPjAweq4nJEFex3lpqPgJ8Hfzb93LeeKWC9lncgm5bxOColABsohIxcvrV8GRhQY+66BHxmg989Mwb286H3wUIasgOHRuib2IajZoPOujMLqA3vdeS5jaiKgTalQM+OgxmYVOJGpwmYWyxGVNbh09iDPGH8O/Z4dDY/8k1S/XW5L0uiCqT0c6d/3CEwbcRgaFT3/PrDFttWhOHDRNpk+idPr/OtH06fG1oMxUG3yXv55hecF+M3jYvuPMsopOt4e1Vvj+yuOCxmgtx65A1dfeB8QXLBUb1AWf69+DNS+PAMFY4eYj/DligGoqXdOePDeU8jxXoY1BBCFAmQyUTixEoDUbMVJOnmUqpuOyoAsw5eAz9UuLkBpuOvGd6l+bwfmr1wQAV0nDpa+zXKYi5AGSBS8dzlhchIaVy93znobV90mowHtPz8Mj3v5LrpnoDqaPfdEheY09RwuW/OcTaTR1X5jggQjfc/jM0umUfOGM2/ng+ctYW1ZpGg0DYaHk16Y1NAtOndXg7accxHGHzBHFt45MVZxKvk5xe4GJHRFVAEOgDFoUMytPmWfQLvnQj5bxzguXywOdk2laLfaEou9NFpLYhQK0vukbpx7yylMftuASPV5QGOE/VZMlo6OWLgLdbuCpjNnhxz+MP18Mi6W/kAguEq3C+EDHRb7+82WPf/WZt3wUHw4l6sRZismVOiULZSULSN3lI/Cuo3bnH152BDNaZvp2tsMieiloSh1pGiEVuyiLdacKNOsN1ouaGSBQlJT4VkEOt4826DmM1pBp6Sp6z7JVk3z4h7fwmWUbxHyqnzylRLPe72s545plreokFvbONO/7qyN52vHzUXnGSMIzO8CUgWWrp9j/P84jMegHvky1AEUSq3jy/FH+910n02hmQpAvdD+Jd85hTJITDoGJyYr3fP5qPnLzWtCweyPnbSfuxYufvJgZrQz1Ox4490OEkOB36U6pz48GXwVMhnSLg4csJX+YaR3NlMhvl2w5+V3Ik8FqlGJxOxfH9LzkgxNlZCQJplIp2ZNzWwsSyu/rkkb33/VeDmqQMP8R50iPkPudnjaFrYcJylObhoroYSBXcjN2HcQYcKXIDt++xXHW7VN8a2WbSzpeOvMmE9inTx3R+hyo+h5M57X+nP1kenqCmh4bmTZtYlAo+brDnR7n/GBiGpGk2uTp7w5UD8JK/mfyXJ664UzGe2toBkM3yr1pXIm2iXvmMxQlmBbNZ7yR7i8+RGh7sAqVBBRipWg+8x10zv0UutomIg5dhTI50ZcoFBhFm4zoSyZbe/Dz2Y/jdSOPh3wvoCBVBuk2SvdRhL5gCjVUTqVzlAokH6R4rBsRfahdfzwHsZ5C1Q9J3/tIKpTSdMkjhZovwQReOGY4dszw9IPGmT/eYLxQTDkw0VMohdKaXlTk0eO1Qiu9XV5eVSJXL8qW9717HWK6PWIStvhDqlwhTiv+4+DcbReO7b+b03+PQJOtJego5VVZyfnI0uStG6QCgdRwGuwooVdKoWbTY4Mn+IiyyesuVDKBvZ9juh9Ob6qiGMmSq8NAH/MPhUzyNaf963mcsW5yMM2sv3upaNp9pOCmDz5Jpv81yu1+jo6LNDXCv/Oesgqs31rynQtXcv71qzlnwxSdKq3FTcszZ7V41F6zeNyxCznikDlM9gKjhabsebLcoGojdR9E1MPu6AwBeqVAwYvcUKHIOiVv+9bNfOji2+QeNwlNU3/WvlJhan70ZTD1DZ95xiH/8JLH7Xl2c1TuO+dkD7G5ofRBoOGFwXU81ipM9sAUvMO4/2NYLD3Ew/k0/XGRSqv+ot9uO77w41uf/sZzl34QOLB2n+/vyNOTqNqXKcFQ3nr0Hrz3pYcSC9Of0uyocKVHGYMBKleRFaLOVcK9Gvo5ZP3LFEQnQg2UqatkVd+fNgRPrxv58ll38P5zl7Kqmxy8Q43druEipMmBEWGHPE+dqVTEqMBf7zaTf3nZ0Ryw5xgO1e82+UqgSl0X+eg3buCdF90+8LEw0Ocs1aa61vKu43bnXS85VPhiRg+uL2nhNmCVZmJbl1WbSg76wK9T0ZsgW0XOwYXmdSfswQufdQAzWw8A7t9VRFRf9UvpnEGSBdMTLfFP7qau8bRyJcg0L0Txdao7/5GAukeiJlMn0r38e0r66YnKPZ4rP5X4/6R7aNCFV78HHjP4rPX7B636ynf1wYm6sxJSfYJp2Vpm3mgpnrf7/IlFUtc8IVLFiItSSF5xR5sLV3f50PouE1VS47Pp5/SNXqXzPL0Q6tcAg46//H5QMvafR5CioJaZrhMKpYDUQFDJNDWkgi1s490TZ/DCjd9m0dTdVFajnRMh6cLjy4iyIlmuXEYwIvOtokhTx5ijrSNWyASrBJCpk+85jIVeFF+jTc35fGPO83nn+DPAjCfVxWww9Yn18anBMeqMvizyPcVOYjppqp4ABPrJk0ocLwZrInUdGpU0VLyH4JhpAq/aJePpi0c5cmGT0cywrQxoFRlrmFRMI8WUlvvaB7k3NBr6EvWpdvMu1Qf3VqAgx9u/d7R4imFFkfLe7lufipqau9Y//CRJfm/vke5jeVqd9Nfnb/D4wSkNaWIsyph1MyK9GOK3FAfFfOUHE3tIUzIzbdoXhJz/AIjTdCtHI7NMbevRDYqf/HolTzphIQvnNvq31h+LsoqgIy9732+F4+p8gnbWjSNBIixsWW79ryfSambbrev3d5Q+kBtNGUBHed/uZFK4ywxr102SG82csRynRR2yket+EVk3JXtdsewozDT44o6OtCzXCIdtW3q895s38V9X3yV7St+CAiDdy7FeO8Lgu41a8t9POuAfXvHUxT/PMo3NLVXPYQqBTJZoVBXICo2vKoyefr8O46EQw2LpLzCme69+6KvXPP8dv13xLrw/uN9hqZvPOi0eWg824OQz8IoD5/HZ1x1HzDWmKtGFQKpip4drFFQBGvFBgNn1AW+UyCqnXNBXnkuWbOYj37uOH6+dTInhNNhEvUk7n6Y/DBZenTb7XKB5H3jMgbzmWXszMlqgnaenFIWTbmq9IU6VkUf/8zlcsXkyFaZqwEwNIcHvDGjD2a88hiccOx9CSEp9UjBhFLYSZSttLb2u5w2fuIzPL707ddCnwz6AzLBfkfHWx+zLCx6zB/lYQWEG0AkHhG5F3tjx8q/D+P0hwkyiiBZS3r5mc4/z7mxzztoe39pSJi+vQhKAohYbCYP7uIaFGcXAi22QxE3vfgMMOHT8boFRJxd9IQAPps1Htn6LF6w6nbFQiaR29CisSJ17jShChFSsGhSB4EX6uiLHmhJDpFcZbFYRXI7WItrw5YUv5U2jz4Rs4QAOC/RFLe5Jqo/TjmE7OGId06rJ6X44dQEaSRNfoOqlY4Tnj0SeuVuLh+/eYo9ZBSVKCPvp1TSg1f0vdz2M7cMBIQgny9YdAjNNQZDUhFAaG6WJRmHAObS1bJ3ocdGV63j7Wbdy491bWDxjhHc+Zh+e/8TFNAqD8YHKaGzwlIDShjwGemiK4IlW1ug3fvQyPr103aDJptiukN8lM9z2kScz1pI194GQRn+wh3MBq6BKPKRu6WkkxES352lYhTdKmqo9z9u+fD2fuHYlfe5s3fwkpjVLy54e/LTcJ97wvpP3ef8bTzvgm42RXPoszj8wyIxh7DQxLJb+AsMnfHlEU/rAB792/cveffHtb8OFg0UJj0QGIk2bdDJGTZASF6CV8bLdZ/Hxvz+B8RFD10FDB6YCjNRmqg+CzopMMtJnLR13b3V8+JvX8aEl64STVJtm1l1kzWD6k1mRAM9zSZ5qA9kik6TNZnzyUXvzstMOoIhBpl5lRc9kFFFkZ9ul55rr1vGIz18xqGKnJ7I1pEfDbg3DFf/8KBbsOjqAGPq0KcdAWykMitgtWXZXm8M+eTF0u4OksXaPj2lzsBmoyImtnJeevDd//YQ9IdMUVmN8HG4GD5aIERfEBLWv2VE5emVAN3OBKcZI18PKzSVXrmrz2/Vdrm8Hft1NMrkmF0ifzVIRURc7alA71H+pmygwbZoQBsXIdNW9fhLioFzC5Rs/xL5bb8T6JiqbTAOJNEEoLVG1UZmBqiCokspqch+IlSGqgGlGQtvimpEVrQM5fP7bQe0B+cxUwMXBpOyerf8aGldH3YQA+mZdPk2QFPI63W56TsVRDcOjxwzHzmtw+PwGu8/OMcZgvccGj0uJVmHkPaooZZ/UYVGmq8Pc9wGN6DyqNiW/t6gc0QofKfMiZrQ1KGZkil7Xcffmkv/5wY188NrVA6iW92A1T5jZ4k3PPIjHHDOfZsMyUUXGMkUsPT5XmDT9ChGqKvCez17Jf16/mv7GWqvN1abwuWHiQ09idFQajw+SLXSHRiwDMdO4do98pMBVYvhsA6hc+ES226Ob5bz+Y5fwlVvWJtjdNEn0uvmhlax/na78sigghJve8Yh9P/4fzz/gc6ZpqXoVmdY4LdSFHQ8yHMYDFcNi6S8wZG2QZEcD3V7gg9+66WX/eskdb8bHw8WYzgwIyjVcoC4W6kmFgRfuOYdPv+UE8qoib2UoY6g6jryVPWC46z8puo52ZqlC5KdnLudfzl3Gnd0yFYsJXhcq+upWNcFFKeEg1NM4YwYLbk2cKmTq9MJ95/Khlx3OaCNjbEYuCoOZTbVV5N8/dQX/cdVK+qpDMQiUqkqvl/gCp+0+k+/9y0mgFZ2uo5mw/iEEXBXJCwPeU/nIKz92OV+/aY28znT1rnpK1t8g0ufOc04eL3jlY/flGSctYqb2uKLowzaH8eCInk/O8UCuIThRdFQabJry9gL4Uow2MRojItFUXnHHpi5Xru7w23Udzp5y3FWm4tqTYFFKmgRC8pKf9aQq1kWWos/X0wZiJZVDUUB3Iz9a/2GeOPkz2l1LS0NwPbAGk4nvKEGjTXIMqxRqRIxZfRUxvok1k5w/76k8dcY75DVjA5FB90AzQdHS54hBvrt9xbr0HY6V/KwNNlXkmDxy7GjBcbs0OHphwT5zG+RapLlDEBNfrS3aDkRifK0iNy0ZryLgA5YoMN9h7PCotTdcFDiidl7q+nR9aiGkroMCT1lFfnzxGv7lB9dyaxmFj2dMumdSIzGtrS/bbz5/f+pB7LdohDxG8tY0xVglsOFeGfjkt2/k7b9dAb1Knp/VSqnp3rGGiQ8/sV8s/Y6S5TB+bwQXCYo+dLHdCzQ1qEyztev4hw9dzBdv3yh7YM2bNQmabvS0xg70FWiNWfKfD9/zvW887YDTs1aO8Y5oDVVU5Fr8t2xj+P3+S4lhsfQXGklEGVUBmSKU8PHv3fzst51/63tR6kDKWpGNAbchIB1YncjiaaF/6u5z+NbbHsb4aCEwrijJjQ3+wZEsVI6Lrt3AI0+/HqY6KZkKg4Tv3iBItaRoLRPOPR5ntCjspBH/yTNbfODlx7D/PrOY3ZICq1Ka7lTFUf/yS5ZPVSnhZDu4Y5+zFCOfecpBvPiU/cXzo3J9Q8YQAi5C7j0TGJYt3czRn7hI3rv2d6r5Z30Fr2mYqe3WAMWT5o/zoZcdyaEHzL6fT/ww/tSIMVIGmVhkmj48LjJI4O+Zc3lEBXI77tU0HoqvgjzHarrJFFkhSsFaCR9hsgxsqzw33jHBuk5kRdtxUztwXS9wu4+DhkrlQDvQSbksdkGN8NmtX+DFW74EWjx/QhtMM3FsKkVo9qCdQw7aC/yu0dBEXfL98Rfxkll/k+7rfEBF0ipNvz2PzkFlDY5taBaOWvaeadlvlxbzZ2S0rHy2XunIigwTPQSVvh7y/TBW36uiV6z5Yl5k7DOtqIi4yEBM5p78p2Hs0KjRlr+jAQOEnofcoJVwd4zSLLtjG//xnRs4fdm6PvcL/EAXpYZK1wpqUeDY7z5yIa869SBm79LExIA2BuMqnDZ0ouLbZ9zKq85YQh/66X1/bReejGHyQ09iZLyQ9xneR380Sh/IQyBaQycoWlXJlM0ZsdJrXLt2in/43BV8966tfYRGf2+vVe5Kn7Dn6feZhsANH3nM3u961akH/qhoGmzlaGtLy0CsAl00TT0c/f0lxbBY+guNECBOU/PplYFQer513opHv/LHN3yaEA4USI7fvnDw06A29SjbaE6Z2+Lj/3ASi2YYcbf3oY8d3pmjCiLbPdI03Hjjel7y1Wu5alN7AMupuQl9onwt3EA6N6q/0VFVCZJHMu1LG239WK35zGP25cWn7EdWZKiy4uyL7+Zpp1+ZiqvUmTd20PFKz0PBkn96NAt3H2fMSBHb84FcC9TDV55Oz9MYzfn791/Ep5dvoL879OWip8H7+hLWIvpAWfUV94hwxkuP5tGP2J2dwFdwGH8gpvMaQhCphVqXIpum5hRiRBuDD4qYJsXaKFyI4MEa8dbxQO27qFSCMSkRpJguEBBSr0RZxLCXJGoRhJfTjZoQA6FyzBot2NTrklVWlovcoEMbfc4H6V36ZWwjJ4SAii4dh661UYg2gMugqYghoA44ldaz3kd7qks2Mk7pZeqbJVnjUinwitwotFKUUTxMrfIYDNEq+ZxJtEGnr4YzGnXPSXiQ49LTt8i+DPy9x/RJk+hvDpPdHRkh/K6whfeyjfkkZmAjdINMIr70k2W884LbuLtdpbVf0VdXAfr8NulG0EdheCmmDh1v8DcP34tXPW0fms2MyRAYBbCK75x3F8//+hWyvvebaXE7AZ/NH3wiM8fy4UTpvkaIuBDFT63dQ48WySICVm0tedN/X8L3V08MpoHbNSCnXdvpCraRm7749EPe8LzH7nHeyHgGHpwOWKWJZaAMgaJhKUO8VxGpYTw0Y1gWP9Qj3HsxrLXg6WMZcCFgTaQ5mvG8x+5x/neefdiLybNlAxd6EGhNGl3XkBaT4C1VxY/Wt3ndB37Nyg0Vui6UpitJ7KSRecdI01AF2GuvmVzwzkfy6v12kX+sCZ/1cU5X0vJS1Dxnz1n826P3k+IqtyLMUNWFR5CC0qXdOUb+7vzlvOqjl7Fp3SRRW75z8V3ymjUaQ5M6jgwKpRA4fqzBwoWjjBJFMCpAwbTpgTGMjuZcc+06Pn3bptTxVAPp57rz3ofhBfrX1yVFrCopaWWakWZGK+z81+8vPWIcbNZaQ6GFm56JmgBRK7wxKGNkYmIEjmeNCA/kWpFnqp9QGsDEgHIO15WuuFdaBCRCSHCmKMWYFZ1BrSJGybpgck2WGcZyxYzCMGs0o1s5ZnvP2CiMtiyFUeTewmPfRHHYM0TtLiiisoTSoIxA5aIGnKLSgV4nYBc9ktYpH6BXRVpjozjvGAFGlIiaqCxnxFpahRU1KhytTFPkGm0tIdPElOzqVPz5TNY0i/ix4Dxl5cTcGTl/GD34oxQxRnrO06siPV9/pcTDLQRpXsQYMV5k7d0DfE8MYxDbFUohJP8iWaqbmcI4jzJw111bedH7L+KVZy7h7ske9NwAhq40fQ8ezWBKH1Kh0y2pVTJvmOzypl8u5RH/dgE/uXAFWRJ/6HQq5ja18AKNEmNtxWBfSRDs0oXtvtPD+MPRjmK7UPhIpyHIFlDcuaXHSz9+Cd9fuTU1ONIeWFbUnocyLZxGMQgK4KrTn3vkK5/3pD3Pa46JRHyIjugjOE9XQdEQT8BseJ3+omJYLD3UQ8Efmh6qXCQvy2igcoyMZjzliYuv+P5phzzXGnUFVqcJSRjAuFIXTZTafF895meb2zznoxezan0H162o1IPg9sospQ9kpaPVsozOaPDBNz+crzz9YHapC77aYFIp4SE5D42MTz9pf7761hN523P24+xXPZzDGpmIO9Tt6Vpmuj4NXl7nG8s38PgPXcIZv13F1+7ahFyk5F+DHmzCdYGK4lH77ILW0nH3RLSOfVhIu5Lk2JWOD/9smbyWr+iPGOqfKaHdTjI7szLR0ib5TETwif80JCzt9DHwjI7Sm6ibIyH2v/filKaSbP72a4H3couXQZJ9eYIIFaiGJavrBAUaRQgR7yMe6drLZ9DyFCI2yHjJV4FeFal8pJFZaI2ItHn06E4JjZwsGyd76v9D73EIKngUHt1QEHKizcBGyizHGk9zwQHoZ38MvKMoCkBTAGSZKJspLaaoZQ9dOYyOWJsTXIICUqvRySE6H6nKgOt4eUx93NaQZxajIY9BGkqpEKp6Dl+J9HVhDUUmghrydRJp/Poro5Si0hqvFGaI3thhESJULqRrrPpGr6WPdLqOrtZMuUDZcTQbmTS5lJKOA0o872L6ktRNwypNI0yaUhQF1OZpKam+eluXZ51+NX/9oUu46pq12GbOzNmj8rxYw631NNVIQRV0K8RSYBj3KVoqUOQaMsWIK9GdkmWbHKd98CLOXb1Z9rQaNh8jNHPZ72r+mU57tHdQmGt+8MJjXvmsE+ddUjRFEjzT0FWWzBoqBGpbBZjs+vskGz+Mh04MYXgP9UhcBAX3Dh8pHd5aTOkoM42KGmtkY/nR+Xcd/uzvXPNFXDh2O5EAnzaGelIB8tNId+a42SN8/TXHsc9eY9h79aTZucJ1K2wjo1c6VFTkhWGygqW3buLvvnIlV22YwCsjx1t5Hr94Fz7y/EM4YJ/ZohAeoOpVTExUvPbzV/P92zYwIFIgRZNBMNEa0InYq5DzphMxbLuvYg31E1z0d194DKedvIhKyeg/uEilIlnqkE/1AlffuI6TPne5FHODiz7YKOoOmkqfqYZpmdQprWEJRnP9207m0P1nPUBXYBj/fyPRbbaDzneDePTkf+Sr54ng1XbQMx+Q7rsGozQuxL4wxPZvHPtqcjI9Uamg2v4hSkGIpfgSmzwJ1AWmnGJEJe+siXXEa74uaN8sx991rTSC5x0CBKrgaR7/MtzIXKJSZE5RWUVmFJ0KGiYQtYipKIRTZBCC/fSDuzcxhjqqIJMlPU3xzwH4iNa/q2JXS7Ybq7fvOEYpELPpTZJh7NCoKi8DdhUpHWzY0uPOVROs3VyybbLHWKaYtXCcI/ccZ+WaSb527m18/IY1yPqY0AU1+V8hCXhEJvJ2OoIipn8LScQnS+s7vP7QRbz4MXvxsI//ZqDCWBs869qEO7Ds357EPvMbQy7M/yF8z6EyjUNz113beNEnLuGSid6AAwz0ubo1gbPmbCqBIc8r7G8/+9zDX/2URy26QQWZtrc9AkP3gY6S6XP0sQ9Z7vs0DuMvIobF0jC2CwfoCEEFdNScf9ndez3+q1d9J5bV8ZJ0J/xNt6RfKRg9UMNKE5EjxzL++8XHcPxR8/ABGsHTNQqjdN/Hx5YDkYKdNdZv7PHOL17F52/bCCHynyftzRv/6kB8zzEyXtAJ0NTJ2b2haXv4+Ldu5p9/s2xACDZ6IBpRe7UEJ0VT7WkDA+GF6Qu8Fgf7Ne99HOPjDRpGMPiVC2RWDPB6OiP3npf+x6/55tqJVCzFVBSlsUB/Y9aDjSIG+XfS//fzgsiK9z6BhfNGMBq6nYos19KV7XmqzMgkKyWSPnpUx2FHioE/FCIUYDJNu1PRamaUQRTaYq+STWaYEAyjNnCO8j2IClRMmNSYCNhoQlTcq6nqMB7yMd1W2vmIVpKs1maqNS+pV6YpA8ljpzBULrB6bZuLb1zPudet5ZKVW1jSKZOpM0xXBJ1nNG86bnde+JT9mGhXfOXnS/nwtWvS2L5PyEucVDeQEe/DupRsntN97ermVP336YI6If3H2r5R7XXveiyHzstQzULg8X/h93ztIWhipFcJvF8QdBFtBWZeRVHDu3n5Vk7+7GVMTHZk3ajh7D4KlzhEQVzUdgcJij57pPGb01945CtPOn7h0lZZolv57wi7DGMYw2JpGL8TMYoniCLSnnJcvWzLvBd//tLv3dELJ/d5LlYLrruGddWkyVqKq3Iwq8WPTzmYpz9yIW0so1o6vVsneswYKwadm504YoxMdD0//tVd7LP7GCcetgtT23qMjBe0pxytEcu2LT3GZuQopeh2KhrNjDMuvpt/+fY1XLOtLap5lYNGUt6pJz7b+dUwIA3XkTbnp+02kx//8yMxhaVXOoo8QeeskgLEVfzq2o089guXCfepVlmquUpVJYWZBcrAwbNHuGnL1L0dbBLsUNz9/sczf05r+3/3gVJp8rISZaBc0et6zrlqLa3McPwBMylG8r7R7kiuxM08S470LkBhcFHIsmUvkBd/2cnAMH5/xFiDB/W078XwfvlLiroZ5ZI6a1/+PhVGLgZ0V0xktR6sKZNtxwVXrOUr5y/n/A2TbJhMHCGjZcIfvKzL9X5WJaEbIo+dN8anXnUce+/W4s51Xb74v0v42nUrWe18mgKFaVBpBmt3v7hnwGvt749x2gOnFU5aJVU9DZnhhjedyCEHzhHfwjjM2GsBm7LtyFtWTGiJBB+J1srguFvy08vX88xvXSUj4ioMJn610bZRg9/rJK6hIvNHmud/9/mHvfjEE3dbaVLeE6IUqb7ymGwnT1CG8YCFec973rOjP8MwdqIQmwHVx+HnuWHe7ObUIxfP+clvrl99zEYX9xY4WpSOWx/qlX7WUwoVoVfx7ZvXsQuWE/eeIfAYq7GFhU5F/iBQywOBuR21eJxF8xoorbEGpnqKkZah13GMjEmhVEXIgidYza67NHnh0bty64pJlmztSBFSJU8XnXDxtQFOrVrX33SnqdapyCuO3YuHHTJXlJv60xgxGbVK0etUvPP0G7hp0xR95UKdCtgQpbCtJc4zwz8dtztn3bVZCqt6jDW9g5lZ3vWU/ShyU6eqAIQqYDPhdWRG0W1XlFXkbz51Ke+7+E6WLd3M7uMtdptdUCiBmmhjmOzJ8dhcE0qP1xoTwQw5UcP4A6GUIqLvgR7+y04e/9LC+IhKvJIeCqtAhSA+gVpjtUJlBlU5CJoNEyVf+tly3va1a/jg5Su4aWuXdrdCJjzTpjraSgJdFzJFAa4CFbm947jmujU87+G7M2s853En7MYpR+/BjG7g7vWTbHQIxM4nxVKf8Hla01dCVSp570FfhTT2F/gBlxQSIkOS+1c/fE9mzG7RsJAcmx/oU75ThVKK2Onh8lz2DBXw2mAyjSawdcrzlTNv40XfvzahN5R4HHifCiafeGdqQBvQAr3bc6x53ndeesTzjzlm/ppyylNYRdBgu5VwNpPS7DCGAcNiaRj3CKHRSIclAlXPo3PD/JlF51H7zf3fS669+9i1XbeP8FxqHhNJQCD2paexWcIDR85buo5yo+PEw+ehvXAgplCoGDE7ufSmUjJhwxp0iKKQpQwNHVBao62WJmNVYYCQWwyKItPYkYJnHDWPOe3Alau20AkklTw/OG81Jl5Bn7ekzDTohubdzziQvecVYDRliH21rQzQRnHe5Wv55wtvS6RVL4pLwQ9gI6QJVlS87fg92W1Oi58s2SCTpqhko67hIUpBbnjPk/ZBWyOX2dfNuUisqycXyRqWz/7sdr544xrQihs3TvGlq1Zxy9It7D5rhJGmpVkYchWxQaaKPkJm9GDCtpNf/2Hc/xEIabWp/wzuCdWHLym2L5TC7zx2GA+9KF3EI8IZWZQiyWtFlhl0ghZ3ep41G0s+/qNbOPUb13HG0rWs8hF65YBjZBOhvy+aQ5ro1HzNaY2rEFhRBWaXikcesgs2BOaMGo4/fAHPPn53Znc9a9dPsqEujLSWhDykaZK18v++lqXWg2ZiDYWu19pIX3inFeEFJ+3FnuM5lVKYIUwZEDuAhtV0u56sEE+srZOOqnR87Ls389bzl/f3NxEs8oOGpKrtMKZBzYk37TreuPZnrzrumcccMW9LrjVFYahQ9LoVeZ7hUeh7etEN4y86hsXSMH4nVH+yBMZqlA9Eo1k0r1U+ev+53z73+rXHbyhdm8B82QB0KgC0dOwiwslJzHOP4tdrtrD61i08/ugFBB8YaViM94QEFdtZ/fdcp8TkFgV0IjSMRhPZ5jQFHm002kcqa/BKkUWoooCHihDIGhmHHzKP4xbM4PZb1nNXUuYiMODs1Mdddx/rjmKMLBgreO9zD6TIDEEp6aT6gDKajpiF8M9fu5abt3YT3C4JUbgg3U8YnNxWwTdefjQ33rqRM+/YlOTKa25T+iAK9moWvOkJ+6CtQjmPshrlPDEzRCONuS0TPbpV5LVfvpwNPgymVEpx44YpvnDVSrYs28Kc8SZz545gM4MrPRXCWSMzlEkUYBh/uRFjREclsN+Y1pL79sz0c3gDPZRDa4WpxM+vjIEsRLQ1lAE6pWfJXVN85n+X8uzv38D5y9cTaqU5l7i0iqRaEgdyiP3NTQ94tjFCI3n0JNjWL1ds4cXH78HoaIHJNLlVzMrgUcct5DnH7sZCp1m6scMW74SrqXUSFElNwyqkqcZ0BAHT+EsMNr0gEuOn7j+f/XYfo9dzDxrkxf0dzkes0WQqii9iJf5tb/n01Xzk2lUD+Hh97UMY2Hho2A7+aLjpgNHm6nPe/sgn7L14ZqV6leylQRFCoJUblNbptlA7Z1IyjB0Sw7J5GH8wyhBRRpETCS6w5x7j7sy3PvIpR40VK1BcJ8asLm1Knr4EtrGDblvCeH9l2Tpe8oFfs3myoj1RUmqdkAkyx9oZ+XOmkSWzWMh8pCodSilmFKCsqOZFA7p0ZC7gtaATcycbpQ6esUzx+CN24TvvfDRP3n0OoJI4Rm12WG+YcTBpSfylUxbOYGwkp4w1xEOkcEHUbX95ySp+sHILSQpsIOZgzWAklKZY/3rEQuaOWyZd2J4vtV2DXjE3M1RK4X2kShj8kFCDOkLlPLNmNfnaz5Zxczv5kagEJal8H2L42SV3c+InL+IfP3oxXQc2NxijqJRiyonz+jD+skMpgcfUP+976KEfzV9AaAVTSqGMyLVvQyb51127jn/89FUc8YELee+ld8BUry8Gsv0EhwEsuebWurQu1tPJmH5OteV5eQ5e1scfnXc7WfC0KxEwCnnGVBWYP6vBa59/EFe++9G87+T9OGZOkgWvpxhKiUw1sF1BX8P++sl9oK8EpOBL5yyjUwWarWyn3A8f8KicCAuFSDQaGyLrtzle/l+/5Yu3rh00GGsEhUb2VucS0oJp1z/edNLM1pKfv+nhT5i7SwvbLbGNDKUUjV6Xlor0vErKmDtp93YYOyyGxdIw/nBUAZW6dKWPNDXMn9vkh2896RmPnDu2BGvuENidnTb6TjhuFwfcmbRw/XjtJI/5r99y55opNAqdIH9QQ252rlBK0VaK4Bw2NwRj+74s3U7FiKtQSmEKi8oNsePoVAFnxO0bY2h3RJp83i5Nfvy2E3jWwlnQq+Q81Rt4rV4X4uDvRE48dAGTvUAVYl8/o0xyyO0tXT537m3yQd00xZ+6WxpqfLaHVpPXnrI/RabY1HZyfWryan+yBWjFAqsIUcjUIQJVwBiRSFY9T6kt6zZ0+cild8r19cl0tzbuTGpFck8oIcl6TxUhLx2ZghGrGQ4FhnHvEab9+X0PiahhLvmQj8p5xgjEGNnWcVx55Rpe+v7fcNznruBTN6+RhpDWSWbTJ7NX4Wb2/XS2g1IlqJZWqVZKibbNUgMLEeNJ3nrnLVmHyjSZ0cQqEiOMZFp+pxWzRwxvfv5BnPfPJ/GZJ+7H2OwRWdODl0l/v+CppxS1WEmgz/c1Vn5Wnh+u2MQXfrp0aGScwmeGLAZ6KKoQuXbFJC98/wX8cP2E7G/OS4PQh4FqYZVUXlWN0oig9bKTZzRv+urfn/icBYvGGC0rykaOr2SN0a0GWEMDT+Yd25wSAathDCPFsFgaxh+MvDBUxlC2KxqFoUTUiXab1+AHb33E805bOONnKL20L1cdA1BPl0iEyyzhiAENSzdO8KRPXML5V67rc4IiSnxfdrKIMdIE0FqgdQaCVaKV0LSE5kAm23mwzYymUWTOEZOMbSvBKVyITFaBa7Z1tjd81YbtNlFdFzGKk46cR0sHRrTsAWgYsYqpqYrzb97Mj1dtlcfaWuEHmSo5l/yTZIr1wUPnMGNWk5Bbeu1y0HWFAc8sVS+FNfiEjyuCbEKVUoIabFishm+etZwVnTLxoqxA/io3kB+XkwcRXvPsAzEEgd81LCFBEd3Od7mH8QBHjAmyVP8B+gvF79ueapnmnXC9GMafN5TSTKqMH527gle899c89stXcvrtm6DXlYaMR4oknzaczMqaV+83Ponq9MUd0mSnhibX6ni+ho2raetX4MxNU0y0K8nDrcZE3xdcM0S8tTRUZHRGg5c/92BWv+uRfPFpB7P3LuMDRVJ5se0NaEMYfBYFfRMna3jP+bez9LatO2Xz8IEOg6J0kVB5LrpiLcd/9LdctK2TTpcecIBBUA1WS94RwmDCp9SS588b/cV3/vGk5y7efQTjPHq0IIsRbTWulP2oU4l4RGks46EUA/phDCPFsFgaxh+NTEPeEv5LnqYHmTXM26XBl9788De88pBdv43RN/QN9kjqMyGASjA8DX1DW6O4q3Q84UuX8d2zbqfbqdBKrJvq8N4TosCOg5MOUh+WECJlgNCr7vdjVwkCorXue31YpBlpUJhUYJhMVPIg/WNuk2VR7HOTQuW58uZN3NkpB0aGMSa+V12wJOiiUTxy9igLZuXo1Al13cHxBuCTP7t5IOQQpykyuZQIeMBo5hvNy557GJkFOhWbXe1In96znv6l81u0crIYcE5wd1Xl+wq2pQ9s29TmzZeukPeJADGRpZlGopWk462HL2TBzIKsyHAu9KF8IKanfywE/SLJjbu3SUMI0mCc9v9V/f9DmN9OH334Xf3nvoRWg3ttGDs0ghsUATXdJ5YBKkevRhkHeUzpA90gJqJAvzkmk3Og5yh9qkSALRMlX/nxMp707l/x7G9exQ/u3iaFDZAW5cF0xldyT4Qw0AKJ8nfVsDx9/gxedeACTt1jtqyNGrbzQ0qT/D5sr57Ou0CnJwWSjYgJs/dkaYsTi8GAtkpMoBs5rzh1fy7/pxP52l8dxaNnNbYvmmrIX81t0kCZ1Po04AJbfOAdX7lGTl3P92HXOE+vDOm8h2nNhQdvRCc3SadeqhM0faJM91VZEa3hf8++jcd+7SqqdlceF2okRhjItdcNx4AUTXJvLHn54Qu/+8W3nPiGufMa9DwUmSXGiDXCzbbJF7CZaUwaUtKoIZTDGIbEsHQexp8U+VjGp15z9Lv3+OaNy9996Z3/SIgH9x3K0VIc1fCyxE+SQkowxc/7/vV8cO0kb3z+IYzkAh2bcDCWG6gceZYgChhi5ah8JM8MuVG0bUbrD366HR+q56Fh8QGaLcsFV69JZOPUGa/VempYhkrdz8rz6L1n08g0bRdpEGmmgtV3K351+TrO3tQedEZr+FtZDeB1DvCRtz96MeMti4nQyQydrpvGeZ2Op5drM2IUlihqTEqTGajKQJYmZd8483bhCNSd2xrq4lNxbI10erXhZU/al7HxAt9zWGPlOVbT9pFWn3z7+yNLj3EALhIQU8pKyaQvRk1TT1vItCbJWlApjU0+HcMYxjD+/KGtVCbRgwmiXNezGoumtlDzGiqnyIIjzzUhl2TVeOgCLaPQMdCzFquATAqqU/7j11ywpS2qdlkOpKaQr0UZYDsIeFklrqYk0E9dMMJpD9+DJz9sEbuOZ2yuAo3CsGzJRp7xlau5c0snwYVTgyfW62hag9M+1sq0FEcJMp4nM28XBWFQoPt+QIWS0frsWU2ecexcTnnM7px77u187sI7OXPjlEzf+36EagBb76vyeSgdZ2yc5L+/fROvf/7B0tFuV9DKUF7EDXRmk5fdA37J/6zhtCHrOpoNWcErbdDtHmOtghAUPaX4zNeu4y2X3klReno11N8qkXo3kif0/ZO6PbkfAJRZ8m8n7/Xef3rWfqd3WgW66yka6aZ0gUobhu4Vw7ivMbxVhvEnRWE0uY685aVHfO0Lzzz0DSOKK9BGNp2yViRSg6TcZIMnJ+GHt114G2/778uYbDuigjEl3SWfGbplkDG5B20MeSOjEyCWFQ21808OqtziiVTtHs4rfnTz+sEUyJMkTRnQMwL9ROBRxyxiCkUrBlw6fc4HyhD5yDlL5fzG+vH1uCZ5e1QBrGLxWIO/ftK+mEIKV20M3V7qZAL9bmpfzjbSLCzxHl3+UoFzga3r2rz58hXpt1IQSaKROrQhEahj5G2HzueQ/WbS8xCtwduIT/ymhlb3CUQ1VXp6Xooha7UkZ0aTxUDTBVoqQXHShKkM8ick88JhoTSMYdyPUUVKH6iIkCmMEZh2RsSVHtepMCgaVmFyWftjBCpHG2ioxDlRmsKIr1KvCjhrOWbheDIW1ZIYB1JjxqSJfFq7qlLW0UIm8M/bZxcufNWxfO9fT+aFj9uTebMLQqaZlSsaMbL3gbP56guOlHXX6MEEWiPv159OGR47Z4wiNYm8F3atR/6TaaQgNIqel3UmM5qpUla2mbObtKqKJz5hMd9+10l8+rH7JknxMLCPmK7GVyMztIJ2yecuW8mNt22jKiO0MrpTjtxoNArnxfT7wR6q04OGpZzoiR2GAtMq8L3A+smSd336Kt5yyR3QKenVfoGuFpVSg0IpBuEBN/Okhpddc/ozDnjlm0876HQ7o0FmIio3lD4SgFINC6Vh/N9ieLsM40+OnraMWnj+4/Y876evOP45tLLLKJ3sJM4NOoDBDbp3NeE1/fn4DWt4+Yd+y5pNPbyxVB2HjtDINdYaMNBNe5o1GpQ4tu/skRGJIWJalsuvWcuN3Z78w3QH+Dit6Evk4PnNjEP2GaehNdFqgT+Wjqg0P7toFRes3pKKrDh4nkoTKz+Y7L3++D2YP6cQPL6KZN6xyaVkoDZlVND3WwqR8cKk2keUgUIiNfcifOnM5dAuBfrgfVIZYgDnS94ho4Xllc84EFc6XOmwRiCL0QOZ6X/MPxYjuRGeWOUITuA6XRcJCsFLaEXUEJUW9KMGoyNRRdRQTWoYw7hfI1rItCI3ip6HnheoLVphc4NtZvSCfNfbXQfeC90ks7SsAmOoIrIGlhVkikKDryreeNrBMiW3djCFgQFHxaS1JxcBmSPGGlz2xkfwhTedwEnHLkD7QNGwmDS4mYgizFAQOOGI2Rw/WgxUQVUYNKzMwJvntGMWoTJpMOnUYIp5RpmW7iotMTqm9cxoRkzEV4FeGVDNnEwpxnLLC5+4B8/dY5YcU12QwbS+VdookwT59ds6fOIHN6FzxWS7ojEiE7nKGJG1vi8L6E4edqQA58nHCoFglo62h/WTJf/0iUv58LUr5CRnZtAQVIG5Nfzbpt/7IAIdlWfGaP6bn7/oyOee8oTFvx1tWTZv69GImgq5T70X7vFQvmEY/5fY+bPNYez0UWSK0HOMNA3HHjN/xfWvOuakRTNb5xDCkn4CXf8MiS+jaiiC70O5vn/nJl72gV9z09KNZE0rSnSdinbakZRSxCpIRyjTuNL/wc+1M4TXEH1EOTjnyjVixpplCW9fL/5ptFQXjx6euGgWc2cVGO9xKGKEXoBup+RT59wmohk1R6nusMbEHbIGNBw4UvCyp+xFVXlpXmpF5RQbHAMxjrqQrSEuRJqNbDu6j44wMVWxbVOHd1y9Sj6vqxKm3w/ggzU8JjO8/uD57LfbCDa3NGqirA/Y3PS5DPd16lNFCJlFa0UWA7mOkrhUHiqPDoHgPJQVwQUMCv07KljDGMYw/twRVIKnOU9hBGmgkKQXH+h1HVnlMRpaDUsMYjA76USEIUQonJMGWp7RTTzLllGMz2rwqkUzpIipk+XIoNkW0voVNGjL5qmSPXYbZ7RlaU+VNJoZvTQpKqvIWK6oItigCS5y0r5zE0w8cYpiGPDmQuSwOWM866SFWK3JUAlyKFPuEOQ/BqQwVE58A9PnM0ZR5NLAsVVFz3tGZrT4txcdIe9l7YAflWhMfREIT78B9blb7uZbP1/OaBIJ8pUUm1pJ0+ihEL0qUna9CAvlluXLt/CC/7qIL9+2QWDqNUzSJbEObVkf9eC6OSd7agi3PWw0/9kv/+6EZxx/zIJlI82MTtsza7wAAyFx5TIDlE5MZ4cxjPsYw2xiGH9SOB/oTZXowtLzgTEVOOCQeeUFb3r4E544b+ZlKL2k765taqJrmoLEINMMY/owrl9u6vD0T1/GGb9eycRURauZySSpdDJhyMQ8TjHwdN2Zw/lIlhnaKC67fYN0v7pl8qRioMykExwknYcTDpiL7jmiNmSSV1A0LD867y7O3zAJhIGnh0lwDsyg++oDbzhpL2bPamKt7tczpVJs6/VkE+qPhKYRm4FWMxNzRyBLMMG8mfGVM5ZBpxLlqHrpqBOX+rUiUFhe+dT9JImKEaOhVwW6XjZ3D+Difbp+ZbdCq4gFnI6UShO0qPMFK0qNGI3JDN5k/ZtChYivfP8z1JDP6fEQ4EcPYxg7NHRUaK3xfXUbaW70jCYoWbPaxlA6qIKnZ8SGYTQDkhKqNwPqtA5J0CCzzGwZXvnsQ+iPfIIbwH3r5lKjNh9VrHCBr/7gBrolmGYOZUVRObZ6hTGK2HVS5OSy1vbaJZJ81/yhtD/1KigM73nKfiycN0LVc+hUrHRLWUey5Oujg1giaCt8zMHkW8ngp4qoIiNHlqbF85r8z2P2HXBW5cD6sD/537p6ihDg/WctZfWGrqxjuaXQ0Os6GsWD37Q2xkjRtOS5CBid+etVPON/LuH8DRMDmGLdkDN2GuQ8wTDLqv7dkqfNG73wm2876RlH7DNzy5xCmojNlmEyjZCKpu2LRHX1gwOZMoydJ4Z3yzD+pLBGE4uMrpOuYukVWsHe81t88W2PeOlpi3c5h0Z2WR+OB4NJk7ay8PVK+gl3jKxoO57+9av4/PeXsH5zl9zChIvCt0WhkyKQsjv/ZmGNAu8ZjY43P+dwji4MNAv62JC6Wzo9Cstxh8ylDLJ/9qpIZmFyc5f//s3tyXg2DJ6vEy8sOpHOdZ6Hzx7lpU9ezETXy0TOeRF/co61LglKhIgoFzJNiUwxXphp3LJI10U2r5rgn69cSe3FNNi00rQwxr5K2T8eOI99956JyQyVC4QQKKyikRKOzDvuq0lO3sgwCJFaO8iRwilTUHYqgo90OxXddkUZAt1eRXtKlLhMZhIFQeHR+FooIsX/yQN1GMMYxu9Ep5IxsUWUzaKXfaAAem2Pm+oxaqHslmTBCFcxmQlXMU2mDNDp0a4gzwyZ1fjK49slRywe57RFs4Ckemb0wKJAKehOE3VQitNvWEev0xEuUZ5BI2dGcEKdbVhyH5jy0KsUP71ry0BRLaSpRQgw3uJjJ+zFk07eHRcCMar+FDyzsm5rFQlapQF9FAE/Y9J0DXQIovqZKabKiM6lYMxbGS96yt48ddeZyH6XpmMm/V1rgQTWoeGmdsV/fOM6pspI1XXSAHoQ7H33JZRSTDnodhzv/84tPOPrV3HnZGd7mDrQVy70YZpyZpRrbO1NL9lr1s+++o8nvXzxbqPkDUMIUKX1frSsoHK1yCLOBxpWDdQahzGM+xDmPe95z47+DMN4EEfpoLAKqxMswGiskgnA7Fxz6iN3O3PbnZPjl27p7o73cwfTDAYwiiyTjSKEgapajJy9ahubbtvCCfvtwuiMArwSZfIYKVEY53f68ZJ2Ms1xynLALjlPevhi1t+6ies3t6WTqfSA2BvkeA5uWP7lOQfRbFkxcjWKbs/zvV+v4n+uWSPwM8NASSnJrQrvSIqf9zxxH444aA4juSG4SLQKj2JiW8mHz71t0LVTccBbQiAppx2ygEP3m4FNRVG3XfHfZ9zG+bdtSEmK6asZ9onK6bnklh++5lhiIyf3HpMZel4RiBgtRZu2BqU1wQXUH6lYPKBiJIaAsYbKK25fNcnZl6ziRxeu4NsX3MF3fnUHP/7tSi6+9m6uWrKJZasmqbqOmaM5eSbnNxClJkQNi6RhDOPPFFlaf50LdMqIKTQbN3T54fkr+K8fL+HNP72Vp+8zh4W7jtINEaUVxgeiVgJhUxqjgMySGfGr8z5ic4PODFrDjFaTb1y1KsG3U1NNMfi71bImEllXeg7Ic/bfaxaZFdidsUZ8kRR4H/A9z9s/fTnnrp0YNJtqDq3VfPD4RbzkBYdS9EocmmamxGeuV6Ez4VhpH3BKE7XGKoUFyhBQRHSEUiUrCR/IjSIgx1v6yEjLcticFp+5anWCEXpZ//sqqbpf/Mm0XnHF5jYn7zqLA+cXhMyS6wQ3eJBPR7qlZ2pzjzd+7mo+dvVd04SKdGoI6mm82JgEOTx9LGJkyT8etdt/v+/Vx7xvZCQjVBGjAiWiiqqDx+UWpTU2BjouUtRqsTEK92sYw7gPMZQOH8afFPm0O6hhB9MJQQgosjLwgdcc85Hdv3nDirdesPxdGHU4nkGHqPa0iIgcaL1JJGWiL966jps//Fs+/OKjOP6gGfQqjdIKqxReaYwP9NAUIRAMuCgkThAInDU7djEstSJPhojOZOw1Fz7zxuM57mfLePN5SxP8DSk+khntkw5Y0MeIZTHSC5FSKT59zq3JzyhNlmzifNUFlxc4x5GzWrzgsYtpWCEqBxuxQUxlN04m2fDtumqxLwABgdZoTmE0nkDZDWyZcrz7kjukSNIRyjJxCKbx0bxAAt9zzGJmz2qIemtSiBJV2ASPm9YR1TapTAV52aBAq4hynmgNVYjkRlNFhY+aK27YxDfOupVPLt8geJe+yWN9z6TEISUZu2jFM/aaw8P2nc3jj92NPfYYw8WklGcG3eIYIw5FFpL4SFLg8r1ASLLB9QftobGhwmhNNVRUGsZDPcpKuvdAr1NSGGmIdJ18rzsBmkQmJnpcdvMmfnTpSr67fCOb2j3ZHFzgjZ+7nE+96RHsuVsLA3RcpJkrglbTKUIoIibTIqgJWC/NlEcdPIMnzh/n7LXbZKqkjKw/lRN0QuXSeiS8y09ceBunPm0/cJ7MGlzp0NZSRrh+6UY+/OOlfOv2jYO1VxZgslbBRx6+J5s6Fa//r99yy0SXhtEcN3eUNzz7QPbecwYGmWqHBAPL6v1FQR6UDEC0olb07jhFs1DCjzGaLFlD7LnHOB985N687fxbpzWuGOx9mMHa7jwLZo8R2l1UsxBtiLRG7uj5UhX4nTWwllEHwHucMYTKk2dpuqZCv8m5ZOlm/u7r13Dp+klpALq6IAqD6ZGrUQvp9wOO2dJPPOmgt73o8bv/bMao+PjZQtbvXIsqamFN30pCuHCDz7mjc4NhPLhC9Y0+hzGM+yF6zpO7iGpYvn/uXUc+99tXfpnIkX0YhSKpqiUFIhVl0lTjlJFCQzVyvnnqoTz7xIXkVtG1mobWYlradeQtS+kjefBMKc2Ij7CTYLpDWuuryhNQFJlm7ZaS65du5gnfuR62Tg027ghfe+7h/PWTFuM7JSa3OOc5/YzlvPKsW9OmmrprMdDvQlojO5eCb77wGJ5z4gJMI5N9JwospNKaG27awNEfu0heJyDP1zFNtTIwirNfcCTHH7crM9LO8o5PXckHrl6ZuqCpMIlKWrW14TAGGhlr/vFEZs4dwSqkM/xH9qOaN6TV4ETVClNZkJfduKXkp+fczsvPWyZ8L2tSV9UIZCUmSdl6UllDAq0dFJe55aV7zuHvnrCYww/ehcpBU0dya4TDUDk6WpGhMd7RURmtLH2kGMF7eiFSFLL1uhj6hsRxOK0axkM4fBVQaiBwgA/4Soxab7xtMz+7/G5+eOPdXLe1m+BstRiD7/u/PW3POXz9dccwa0aRfNgCeE+ldLJ7M2QqcXWMrDtVhFAFMgs/Om8Fz/nmNfLvWVrrahSCGUxgUIDVnP7UAzj1afvT9B6VG268dQtfPfs2PrbkbqqpclCYRKgnVaOFYbJKPFCXjMKVFmiz0XznmQfx1EfvSVPLmqDyP7y/hBDQWhMQzmYz02IyGyNFw7Jh3RTP+thl/HbtVllorKi84lw6DxZU5I2H78Z7nr0vzJ3BzGz6G9STqJ0jfE21EvHafkQPZYgUydm83a3QWvOds+/gZWcvhW0dcq2TwmBqwNX8XRiIQ1Ve7h0FaH3d/77gqL9+zOFzbpgxu4krPRbhdE1WgVGjdqpzM4wHfwxheMO4X8M6j0oJ5j6LRu5+3F7zzvjp9Xcf3wlhG0rNwznpXCrh9lDkMrmoE16lRe3Ie35w81r0ui6POHJBgnN4lAabG+iWOGMhRPIQUYWVjuKOhul5T6+KWKsxRifbKcVow7D3/CZ/e/h87r5tC9dv68lG08j47GkHMTpeYDLDNg+tXsVTv3k9U5MdOU9umlxSbWjoRSzjMQvGePeLD4PMUEzrnKkYiQ6Wr5riK5evHAhBqJozpanHTa85aS/23X2MsvIsvXOCF/7oJplk1fj+7eB3JOJB4D8euQ9PfuQiMqup0Pdp6iKHEzBaQYj0ohJFcCI9F+mVgS/84GZed+HtoiRYF0qJ99CHsaAHPDCbye99SL4m8rmv3dzhi1es4qor1zCeWQ7dbyY+QYOcMmQxEK1Be8gyhfIBVd8/xshUrPT4RBjHB7wRGJEn9qWFhzGMh0q4ymMzg9dCwDfWsGTFBN/79Wr+8ZvX8y/nLef8uzaxtpt4i3XzRquBBLcx3Lq5zZqVUzzhyAVkRsxItUlrYlLQCwmWrEIAxBLARvBKs3jBCBdetpoVHlkHDPT94WQw1H8vfEBPVTzrqAXctGIb/3b69bziJ0v47crNoprZ95ZLEx0t/19GJeIOOsGj02vVaqPfv2Udx4802HufWVijqMrY9wL/fcqeSik8UASPM1r2I+foasOMsZzD5ozyhRqOh0oqo+K1tM+MBt94wZG8/imL6Yw2mZUrfLukjSE30O4F4VDt4KgnSfXwRw/+gdjzOKvJrSK4yEQVyYD3fvV63nLBcjE3twavUldvGneZJKLR9/GzYlDfbOa/Pf8Vxzzt5IctvH10RJRbSx/Jkupq9BGrIKD4PZdlGMP4P8ewWBrG/RpRa4JSYqhXWPZe2Nr2nAPnfvn8GzY+fV2nV2HMXCKSjOeZePjkVhJel+j4RvXFgS5Yu40brl3Po/afzejMJiF4Or1I3sywGrTRVFphKofPMnb4pF0Lh8ujiSGJLaQpReVh1swGTz5uITPannNWbeMZs1u89JkHQOmolGYkRj5xxu384MY1gErdRjV9R0qQBOmkvffpB3PsvuMCcQvSEQ5pQqdQXL9sM9+6Yc1AnEFN25wAYuQNT9yfBaMWtOHj37mRX6/cMlBo2g4jr/ucp8XNjA+//Cia1mAz4bA5/8cx4TFGTPrsJKNaU1XCadKaX16ymleceTMk2VdclIIpxIFrex/bjxTc08dVIRVMUaXfR5Zt6/G9ZRtZds0Gjj9sPuM6YgBvLFmnR5llBMBHKW7bVSAqTRYjTmsyKxC+qaCpDeGHhdIwHooRlaZXOnKjsFrx+Z8t59SvXsFPlqxnRbec/sABRKqGtoUELQNQimvXb8NvKjn58PlEH7DZYP5QJ9shDbw1UXplRhGAhoqUXcUZS9amKXiNREiQ5LpRkt7zpoke1y7ZxFvPvY0r1m3b/rNoleC2UdbReg30VUrI46AxZJPCaAzgA99Ztom/2n8X5o1k2IasxUopEV24R3Ie08TKAHhPF02uFTozuBjQlWfW3BGKbY7zV2wZcHKM5p3HLuLrrz2G/faZhckNmojVGp1JodTpOhrW/FHO5wMRIU2CVD3Vn3YSQiacrlCJwNPaDR1e8d+X8/lb1ouwk7HpuvkBlDqm64IerOGykS99+OzWr8587fFPP/jQuRMNBe12icoNRSoauy7SMBqMwochJ2kYf77Y8W2JYTykw0WFCYHWiMXEQHCRPfeaya/efNzTXrDv/F8QWAIMungNO83hXPeLJGqYVlD8aNUWTv7QxZx/6WqsNow0DVurCGUlggha0S0D2U6wTlYBgjKyNyObqtaahjU0C4NS0CwMbz7tAM552VE86/hFWB8whaVQgY1bu3zoipUyTQn0xS/6WUXdkTOKRy8Y5+kPmyfiFwxqBgNorYlasbVdIptQ2pS8TwlDeq3MMGoUZddx66pJ3nfD3QwugJauZ+xfkP5n+Nvj9mDe7JxGU9PziQd0HxC+LioIol4Xopj4VhgqFO2Nk7z2u9clAoPpfwSRSweqJGNeQzZqw2OrB8dkbPJSiYlgp+VzV45v3rmBY9/1S86+bjM+CZO4VkERPLlW5E4mnK3ckGugV+IAlzxkRq1AbQiRIZx5GA/FMDHQTB37to9s3lbR6SW+oA/1AjcoQOq1oi5ClJIGRwxgLf915Sr++4e3yvS5Ld+nsvL4JFIj7hKKmKBXVZDPQIRnP3p3jhjJoUgw7Zr4D/QbPirBgkPk57dvkEmNqxsoqWni0rqV1eazyPqgzQBq7FOhFBIkL6bjcY53fukqtkRFLAeqdSoVVGE6fExBdOkxeUYz+eXhA01FWuPhH56xLyfMbEJmefzMJue+/Bje+oqjGRvJyVVERSiUYaLjiM7jfKTZsJQ7w9jEh/7+ArIeikw8hBgxKHodR1dbzr9qLc/90G/4yYqN0OtBnvfhmEAqjNxgf0sQfFHKYMnL95r9o++/5RHP3XPxuCuIVBFaIzlZEowKLtJIhZYD7NBHaRh/xhhOloZxv4ZJC1alFEorej5SWIVuFjzr6Hlnj076zeeu3HoYhjkCL0uTAp+6bNZIQmzq5N5BnrOlW/Lz6++m0Y0cudcoI42MoA0aaFeRVtPS6UUyu2M3lKryfaiE0UlUQCnKyqNcQCmNsoqeNuy/+xhHHziHSS8FX8cFTv/VKr591Z19/HpfAY/UfetLj0c+fMohHHrgHKEKGIVm+y6fjpFfX7uen9+6bjCN6f9j6q5qwz8/fjEz5jR5/1ev4eK7NiMQt/S+MUEAa9UmDXNbOV981bHMHBF/psxIUZjdBwikRq6z1YroHU4bMqswCr7w02V8Z9mGgepTzZcyVrqSRT54IVXjP9SAy6VIvIlUiFdJWr1O4LSiDXzjqlXs2lMcuvcsikzTRmF6jlDklEElJF9kMmpGrZLppVJM43Ynrb3fD8cZxjAejFFGMPW0wHkuuHI1v1q5Rb6P9TRHq4FvXA2Lq4uO2ny7FmGJgbPv2MLBjZzF+8yhaRTGaCKaECIqKvEZjfL9MgoICq+g1cootzjOWro+TbAS4sCkiVIN3QpReK+GgXqnrtcF6uQ7qYrqwdQps7K/qHrdSgdi6+YSQGTpZEm2ueTEw+duB4Orv/sqFVYh6W/qGmpsFC7W2jyRbtAUmUI1LHvPHeOw3PBvrzqGQ/edRSM4vFbEoAjJJ6+Ra3pBkac9TZWuL5KzwyKd80C6ZlphjVw7pRRVz9FF86MzbuWUH97A6nYlBavVsobnWXqNhKsUBOZgchgBq5b8x3F7vPff33D8R1oNSxECyhqM93SDFt9Fo3FBYbR8nsqD3dHnZhgPqRjeTcO4XyNqRaV0MlaNZKnrFn2kMVrw+r864Js/fckxp+4V+Q2NYrChZQkO4T199TylpBvVKyEENlSRN/7yVt7xxRvYuL7N5jKgQ2AkV5Q9T7PY8YlrIzeECFWvoqqhZIifiC4sU6leaUWB6LUrGPMVPgRaueGmW9cPCkWV4ArRDTD6CTLy5N1m8aQTF+I95MHjEXn1OqoEkeh0a5nxuqOqtv87gZHRjGuWbuEjN66V6xD9AIpyzwmKMfzLMQtpzSzwOqLLdIwqka//SKgIVYLIaaWpm7Wbt3T5zJWrBhKxVUpiYpRucWFTxzc9oe5iK0hV5OCz+vT5MzvoYtaEKifn8LXnLuXXN24QI0sT0c0MrdOgs+eIXcd4rqkmu5TdEp8MdkMUSfYaijOMYTyUIjeKoLXc39bQ8al4qCcuVcVArEclVEDiN9aTptp4vBwUTM//3xu59Jq1bN4mUD6j5auoagNaBcQoT8FjrcZ3K/7qyXuze9OmdYntpjgDOF3AukrGC+lX/WKqFoIJXtYQDdRCDb1qoMLWX2tj4jzWa41M0N57yR1cfP0Gpjqe6AbSohHVp1Pq1O/DB6klYyTEQJEpQlQUCuhWWCKP2n8mf/+iQ5k3o2DSQVSKoA1BaUyM6ORL10hTM4DK7ngx41AfK3X9Kr+IMTI5WVI5eNf/XMqLf36LVIlRUBBUDhrZYH+v120tDbsaIrnPSHHej5972HPe+sojTg+dikauUUXGRFf4q7kO5DGgAU2gkwZVuff3/oGHMYz/nzEsloZxv4ZSikxDrxQ5T5sbUSIrFL0yMDpS8NgTd7vpp//wyMc9Yrz4PsosQ5P4SgmvXOjBxuic4Mrr6UqIfOzqu3juJy5n/Z1b6KEpK09emL4J3Q4NH9AKsiIjK6zscz6AEyPDVkr2A5rSQSuDqsgxWlE6+OibH8Y5f3Mcz9p1bNARrblGOsl3G8M/PGU/bIwUBnxhiGUQLw4QmFgIVC7QrcUhaqnauqunohRFWox/v/SLZXKufZDObM350XpQoMTAYYXmtFMPolX2CEFRpWmPrpyQdv9IlIigQ89FKq0ZMTA5UbLs7g43bu4k8QY14CdpDdSbaSJiRwUWXrPvLnz92Ufwi1ccxyefeBB/d+A8Sar6QiF1skYSyUjTuSDH9rqvX8UNd7UBLaTlILAaU1hsI2OyE/nA927lY99fzoWXr2HbRJVywyBokuFyOoyHYNRQspxI2UsQNpDvX5Ym3n1/HDONmB8H5HyXNKZdmvSWjid+9UpuWzXF1LZeeqoipu9QDLK2Zwq8EpNRlWcsHM941ZGLEvQ2FWXEfgEhUFyDq1U+6/6FknVSlPYU2Iw9GxmvOXA+X3jiAfzL8XvKseQpga/5mdYOIMryQv2J2Su/cS3d0tOrQv/9tapPxzT5bKPRmRScRUJatKMW4btGhis92WhOkRouIybSRhqM2oa0NAfxMUyTvHY30FA7foPT0zis0z/OlomKdVsrnvz/zuMTt6yX61JPjUKU8+pJHK26ETfYVzB6yUlzWt/93use9qynPn7PmwqjGR3LoXT0ysBYw9B1AmmvsoxOEN5o0yiZKBrTV1UdxjD+HDGE4Q3jAQlrVB8SVqOzrFGEEAilY+GCUX/qcYu+t/GOLbtctbm9KyHO6XcK66hVlmrOTL0YGs0d27r84KpVHDY+wr6LRglGY71HaU3XJVWl6NFaODWqeoAgDPcgmCpFf8MzSgjMgKj7pY9TQxjqfWTvXUc45RG78/DZI0xsaLN0qqqxHgA8e+EM3v6Cg6UYcwJBs1YmO1Gl11ZQKcNZv13JResn6HsUqekfTLGoYXn8fvN45c9uGqgTqbg9jCXWxwD/+tj9OXq/2TRHcmKIZFpRlg6T24Gg0R8IFQNeKbxSFF4Uo1SEH557O2et2CyFEIk43lfgS8lJf+IW+cZzjuQNzzuEw/aZyf6LRjls/1k89aQ9ee7+89hwxxZu6riBimAtCVwfdxAlwU3OY9dO8biHLcRqhYoQjEKnznksK5725Sv5xZ2bOf3q1fznL5ez9Oo1LLt9GzHAzFFLq2EJLlK62Fc+rC3F7hkxRlSMlAlyVD+wVtAPdSEd1EBXIwRKP7hXhrGDI0b6ktX3EsK5iTgvk+E6f3YALqav3T2e7APuHuT0mqo4/TsVY8RNuxdKLwl6/XJVkI+mET4HLlIp1RdQUH/gc293iEl8ofKRX166mkvWTw6+i7XtQ4LDvXjxLmzplGydNvXuN2Zq9c5aUdNHfn31Gp798D3IrUFr8cWrXCC3mp6PBKXIgkcZjQ8BjWavXcf42G9uT+ddp0IsYe6ikkS8hv315cHrz6B53p4z+benHsiHX3IYTzphd445dBcefegcjpk5xrevWyMHXU/c+4bfQBJsqE/4lm7JllUdTj15d3o+YOsmllJ4n8q+es+rz3N6bj3M0oCxg7VIpT91o0un11RaoMp1ZFb98cX1zxSVC2nYpug5j40JnqkVjoD2gmLQPqBCpBfhostW8/TPXMLNk+XAXDZ6iHqgZFjffP2/18WlWfqqA3b5zmdf//DX7bPHWLmdeI7RfX+k+nwYJd5XKk0E6ynXDhd3GsZDKobF0jB2aLioKHKD7/awrZxnPGzh+Qvb8bYzVk0ch3Nz+pvTduptpM1ZDzIIa5ksA9+8/m7aa9oct88sWiO5qOPEQDCaXtRk3mFVRGeWXtft/LjmnofMEK3hwEWjvODx+3D4jFEm17W5daIDWvPR5xzCHovGsUrhlHBsKCu8sYOEK21wZ11yF5eumxokA6pWQpAH7dHIWL1mkqs3TCTidurOhsQbUqZfqO021uQTf30ou8xuEHoOk/hHVRTlrBjuIZ53LxFJ3ATviSoS0OSZ5uxLVnL+iq0DXhbI51RmwJWIgLU8Zc4I//SiwxgbsVijiCqSZwbfc+w6f4THH70b1121hmXdSrrHfY+mVID1oTmRyzqOvztsPjNmNukGyJH8q+c8N9y6hU9fulIgJIl0fuPWLufdtZmvXrWKz15wJxdevIpld0ygomJsxNJECqJKa8q6+e0dOkGbxA9YJT+ngEKlTV+SExWhQlGmS6WVwhAJNZw1XccaBujVH5Ywrxv9Sg3ExIbxJ0SCfvaF2QAVo3g8ozDO47UkeCpGYiVVj9Firo2DdojCeUsQK2U0Wisme4GoJQk1Rg28nysRqtd6+6JZK9A+4Fx9s0zXblF4oySpdI7SQakU2X1JuNOxlS5y5mWruXzD1KBqU3WRIgIOT91jBq971D5848a19BsTgaQyx6DJkdRfNnjPRVfdzfOO341WpnFKYMQ9DJlRGBWJWss51ZqgoFFo/Oo2F63aArUiZz0hVgxQCKkhYkIg5pZXH7wrX3/lMfztKfuz354zsLmhYRRlgDxG5i2cwawtPc5duWXAZZquuFkXXX0xGcOV67ZyxPgoBy8el+9qiAQCmTEPiS9XjBFjNF0XyVTE1pNDHyijQvmIsQYTAk7BxGTJ+756Pa85+xamaiSc0SLcoPS0a5/gnFX6WQsN5dlNnzx5n7e948WHfW7mjPwPfLJhDOOBjWGxNIwdGkZBaHehaIgAUYgcdtiCWx+76/hPvnfzhoe5yk8Rwy59ZbzazAEGUrXGQKfXbyVdvHor5199N8fsNpMFs3JCZjHtHnlhmfARHyEzeucvlACsZnKipGkBa9g62eOo/Wdx6nELOXL+LI5o5bzomfuRh4izkgyFEFDJq6O/XYdA6QM/+c1dXL2pM8iYVWrzie4r64zm6nUTA4GNeoDV9zOpO7SK9528mMecsJtwslzAFravBqWVIkb1R4ulfu0bFF6LI32nFzj32nX8ZvVW+qTxmkdQ+54kwjkxcvyi2Tz74bv1FcLbQaPLiryRQbciG83ZdUaLn1y6gl6MiTwc+omuwHMSpK9XcujscQ7ceyaFAZWKGl8GfnDhKs66bUNKFLUkgX3hCymolrV7XLB6K1+7eg0fPGcZl16/geW3b8FWMLNlGWll9KISOeYQcUqTaRHjUIBLTfoYVB/+lKmQyO5ysrxSKKR7bWvREKS4+mMS5tMHGQ+BXG6nifpcaqZdhyiFjyctTUpRonEobAzgI85oEbyJKiknazFjjdDMpDDWRgsatvJynxhDr3KU7QrvFWs29lizocPWTkDFZBUQwUSBtnWmSrzW5N7TQ+NR5NGR5/eN8yJf+UgZFL+4eAVXbpxKkNy6UIqgZZpz2PyZ/M1pB2HXdbhw5ebBSenzIkmclKRah2Z1p+TmWzbzlJP2pFWVhEZOVlb0rCFTiipEjBJlNUUgzwy7jDf57OWrUxKuZGKBH0xb+gI2kZhb3n3oAt7/6qNozWzQNIruVEWjMGKWCpRGU2SaY/edyXmXrmFlGeT5dTOlnlLVkL96YTOGJcs38OSjFjFrXODT2oE3smaYB/l4I5YBZcU4GBdQRtYbrzRFEueg55lShltvXseTP3cNP75lrTy5VhUkrbmkKWBtGOti4o4q0OqGA5rZDd98/hEvOO2p+17ayDTdSg2Q58MYxg6OHc8QHMZfdPgAzuYUGkwVoLDEKvCYI+auuOXtJz7iNV+4+otn3D2hKav9B3LXSdbVkzYuRBlNsCJgNJdtbnPMJy/m4yct5u9P2Yd2o6AFjOUGKo8jUFWBZrbzfwVGxwYdtlYmWO1sJOe0ExYweexcyTlMxNdejUo6sGqa50XUGqUCE93kDl8XntQqVkZgEm1HUlUYFBS1rFSdIIXAHjNbvOKZ+4t/VstSNOQ89ryimSaAZQg07wNezEVJKjIFlBUGxa5zRqDmVhGka2ymTbpqRT4VufKujazeUjFv1DA6kjFiIspmeO/RDUvWc5xwyGy2jjah29seyqe03DN5Mtq1hjUbJolaSz4UpIOeFZrLl69PCV8Nm4ny3LqQS+RyAe/LuTtrxSbOWrGF/3fpCrCaU2e1OHafORx7+K4cfvBcZgWPU1bSwMpjo8Yq6VpXSlOFSNNotBfMv4+eoE3Sq3gQFPsP8diOm3KPUKmg19oQokCUspqTg0FlYtqNNjgl351RC1mMeC+GzFWAZsOycVOXq2/dyI23b+GuDW2WbGhz9bYOa7tJXYw44IXklsfObHHA3BEesf9cnnTiQlq5wmUW46O8ZyNnsgqM3gfnaK0SvI/Ez6GeLtdGtKQlQpH3KmLl+KfnH8w1q7bx0xUbB9MnpsF5a5EIDUTFT1du4R8/dgkffcuJjJYOn+c0IpQxkqf1yEePMYbOVMl+e43zyn1m88Uld6eTHUElUaAaLheQJkin5P8t38yrt1XMH3EE22BkNGOijIzlim6ERhJ26BjNO566H6d8+zr6+02f45nW0z4H0oOruHbS8Xf/cylff+PxjI3kqDyjUZ+TB3noQg4iNwqMZZuDESvTSWKkow3Gar78vZt4w/m3QemkMKq5xSYV02Wa5tu64FT9SSqEG56yYPyyj7/6uFfus/sYuqyYDIrR5s6/Nw/jLyeGk6Vh7NDQij4GuR01Vgupd0swzJ/d4JlHzPtJZ00nv37d1NwqM7tSTdtoa++dCNLhhAEuXhLZX6zYxM23bOOkA+dgg2Dha1PTDJkc7MzRqwTHT+koex7byASe4gMdrRgtDFpBN2gawREyncSGPHZaoaKUInj48jnLWd6uYWRp06+V7pSWTS7PBpj/iBRRqWio/VQ+dNIeHH3EAopCJ0RfTMmgAMjLEGko7hOuXieMfwlYa7BW40rPl65YmR6g00QJufbKDCZOxrCx5+iunuSUE3fDaYUOgU4FoIhKYzLN1k1dPnTebdLZrLwcYw3xrCMA1vDY3WfzuCPm4KMYB2utmOwE3vGTm9lWpaSp5qrUlvV1YqWmJVhAn1cXFUTFkqke563awulXrOYrZ93Mpdes5447tqFdYOZYwdhIRuXAdStyLQWRQqB4vQgFwhXQIMIdKNQ0iXhJYQP1v/zes9/3l3lwd753eCiVlh25Br97NhVaKxyKoBIcT6skyQ1KaXoRchXJfKAbwGnNnasn+cVVG/jOebfzwR8v4XU/X8rpV6zk7Lu2cMm6CZZt7TDVrVLzKA6UJzXgArdP9rhi/TZ+uHQDX/7VclYu38LimQ12nTfCRFQUVUVew1n/QMjXXnCGzkd+9Ju7uH5LezCZJsHU0pR//xkFT3j4HowWcOziOVxw7VrWdSuR+6+bNGhJmmv/IiPebVdtmMJu6HL80QvInMdnmkwpohMz6KjS2qYUI7lhZjPnK9esSWIvdWOFAUSwLpyMgiqwa9AcftgC0QvynkZmiM6TGU1AJntGwcH7zmb1ko1ctX5qcH5q2G+NZoC0RsrxL5/oMbVyiseeuCfN6PE+oLOHQLUETE2W5IlkVbiA9g6dZ7SVYcOaSV798Uv58DWr6BeVPkG2a4Pwep+2CalQBYFDBxFyeNuxe376v1979L/s0rLYwuCsoZFppjzibzeMYewEMSyWhrFDo9sTWdipnmMkFzCS0opmcHTKyMh4waOO2fXi3fPG0muX3H3gVq0WAbLBVi7BIaZtkkrTJ8skZ9YbN0zw9UtXcdiccXbbfRw3VZI3LFHpnT5XtEbhew5dWExmZANyEZUZMh/oleIxkemIskb8JXQNHxMOhU6wtSpEPnX2clZ3KvqE6zqZqKdIdVJQk1ogYc4RErXzPGz2KO97+ZHi/5hLEeZ9IBjTh530AttBxH5vJIUkrRV22mPnzmiw5tYtXL1+YoB1rx+s4kCeOB3blRsmWHvHBE88YgFV1Iw0DFaBjop25ZlqOy675m7u8vT5RiJhF6dB6eR4n3Xorhyz9zg2zzAIlPD6pVv40K9vG0CJ+sIXegAP7ItHqIEimE0wx1p2eNoxdpTmlm1dfrVyK1+9ajUf/PUKrr5kJbetmKRSmrHZLXTPie+UUVgV+8V9GSAGLzCYaa+pEFK4/kOFEkyDFQ3jTwlV/7nXQkmK3NovqBci9IRvVBPQuzGiOiVX3LqJH168mm+deSvv/P6N/Os5y/nRdau4eO0Et2/rSGGhEgSstlGwVu5Zowf3XaKDSHKaQYi0q8AV6yf59OVraKzv8LCDdyFvZvQnMH/sGKehz354wR3cOFmmaVZqspjBFPqw2aO86DF7MNV2zJ/XYleb8Z2b1yevvDS97n9/1GD9lpPIhau3MrcLh+83m0YuTS2lpey3LlAqRcMqqBzzF4yx9Jp13LStN615UU+BkJ/1dMkHVmxs87eP2pNCaTpKk0Xx6+l1PUFrbCpwtk05jt97Nt++ajWTHTf47urBGtH/ftfXRCuu2NrlQGU5ZL/ZZLlhshf6nkgP1mhXMFIo2kH2CG0Vm33EVoGfX7SSF3z5an67aWogGQ+Jn5bW1Gloj77QQ56acq3GVV95ygGvf92z9vveyFhBsAbXc9LQBPKqYojDG8bOEsNiaRg7NGrekNcilapCoB0hKkUj08QqkBnYf48Zdzx+/12+d+FN64/Z0CkjIczuc2pqHopJ/KXpHgtKgza0eyXfvmUD5a2beMRxu9GIEVV7huzE4QOUIWJ8kCGQMai+bJ7GZpp2z1PU5qvOo9D9HGRQ+yicC/zXWcvZWnshaTOYIPUNJFMC1J9WpEyprklV5J0n7cXxR+5Kw0S8k2TQpokWiPJWrmL/ff9gxIhT9aQEXOXoeEWroVkw1uSL198NnWmb5nTOUZ18hQB5xpXrJrj6+o2ctP8ujBQKlMVYMfjVKvLqp+7HE3ebxX65ZX3bsbbbS6+lBgRjrfiPJ+/LrvNH0EaSWu/hu+cu5+zbNw4Sppq3VH+mumDXDCabtYhG3wsq0ueIxTrRNPS9XMoet0z2+NWqbZx+1Wp+8sulPPOEvbBaUxSGUF8n5PuR3VvBE0X8IUSZsMWUz9UDrqFp7v0bMoSV9SeEgNWaTrskAo201mzc0uGi69bz/XOW88mfLeNvf7aUz1y4nF/ctpHLN3VZ3/OD+9wnmKdJ8v11I0Pp1CxCCoJ6zdNmUCg4n6CrNYHecO4dG1l18yaOPXQBMxr3dbIkb+tC5DsX3MmSiR592e7+0xWGwK7NnKccu5CZYzllz3Ho/rPJ7u5w3trJlCybaWt2asL4xDvSUhyddedGDp45xv7zGhhr6SmxnwhRBBQyIz5FRitG0XzzlvXCf6mLpD4pLx1f4llu6DkOtBkH7idbh47SVLJWYxMUt6o8Ta2YOadBc8Lz8xWb5btZ825qCHD9jVIaMstLFo7zoRceybOOm0vWsLQ9NNT2ioYPxtCpkZUhQg9tH8k2t/nnbyzhzecuZ0u3xPggQjMmTetrnlINudRaTIIrV99Mtx011rr4p6962KlPPXnRkp6PWKsxPqAz1VfdC8oK1WkYw9gJYlgsDWOHRi9NQmwlyk9KK0zwmCgQKm01HQ/NXLNw/kjv6Yftevqmuyb2uG7T1EyUnttPSIGBi7uRJMLXCX/oQ7ku3jDFZZesZO/dZrHb/OZOv5nFCHmmUVZLl9pJl86nRrNT0IyBrs6wPkquZBSeiE6JVW386lzk389cSlmrEdWd0doM0NeeRllKtPSgc2qksDp8xggffv3xtKoKMoHMKa1SQSfkcqVBoYnTZIx/byhF8JJU9IKQt3OjKCvPogWjNNd1OXfNVulETpv+9Llqusa1SwFy62SPT1y6ioOUYd/956BjRGkoCgs+sGjXFscdMo9XPWIPHn/gAvYMiuUTPbYlaMiCRsG/POcgWq2MWHqC0vQCfPGMW7h2S2fa564FL8IgKatzqFqvuT82q7vQdfGU/k3pgUqUSvctdeFq2JhZ/u3J+zJjLEuTQaQbjk4Nc7nOwYOPCucjzgUqr9JPqFzEBTGEjkiSWd9XO/mt/6CI4AJVkPPtfcQnmXDnFT4oJtoy/fM+csZFq3jbl6/h1T9dwjeuXs25K7eyZEsH51KxEKZPRWrhBD2Af8E0fhyp0L/H7/pCCglu7PwAPuukqXDtxkkuvnINTzxsHjPGiz94fGoa6qznPN+64E6WTfYAPSjakulz1Jb9G5a/eep+dMtAozBQVhxy6HxuvvpulrZrl9gwWG+MzEL7RqXpmC5cspbjF81m8a4jZHUXRslxGedQmcFVjv0Xz+KCX9/Fnd1yMEWq1S1r+K5J5rPAqnVtXvqovcgVeGMwMVJ5hcnlscYafJTvzTH7z2Tp1eu5sedkOqIS7I5UKBrFa/efyxdecTSvfMa+7Dl3BNPI5GteVmhrH/TfMZ0Md8ugiTFw4/XreeKXruWMm1cnfySIdREZ64I9XdPpUXlo5hDC0hfvNecnX3rLiS9dvLDVCUCzMKgQiAkW6ktHDpj7wKcbxjAeqFBD1/lh7MxRG8tlSoQArNJs3lLylTOWPfst59/676AOpnKQ50K4DdB3x4t1EtHPYuX3StHMNe8+YU/e+NyDRWUsN/gQaahA1IayChTTANNVEOGeKkAkkmv1B8ndO0uUPpCHCJmh0y552Dt/xfWTCbZSVZKcbEdkTtlRvwhNSbwrwVq+esphvOgxi9CtfJCQ/AkRyyBKVIYkfa1QZUXIMjIFXQ/v+dw1fOCqFdM8XTygBwllZqFMxwKp22148eLZvO9vjmJ2y2JaOUU9nHIeZQ2drhPKRKb57VXrOfOyVYTgee/fHYPSitwLf2uy7dj/bWexpnRyT9VGufWl7ye16RzmBt2tCLXfS50A1wp6KbnsQ0br7mtfnliKrRfuNZsv/8Px2CLHhSAcE8CVHpsbXOkpjaba3OGimzZz4dKN3L1qC+umSlb7yNLKs49R7FZYRgrL+EjBfvPHOGqfWRyyeAZzZjcgBEZGMnqe/vlpe/Elyy0QIr2oKAhUpSPkch5Dgob277NKJpu5lssTVeh3/yMQvEOTCN71bROkwDA1t8MH+U5Nh974QCcIBDGzmjJErBKeVlSqjwLDB6r4/7H33vGSHNX597dC94Qb9t7NeVcraXeVc44omZxETgYTbLCJ/pFMMPgFG4yNwRhsDBhMMMFIgAAhhATKOaG42pVWu9qc98aZ6e6qev+oqu65shDYCFCY5/OR7t4wPR2qe85zznOeA4kxUEtCkByc6LrWmzFgJQhh0YRAX3nTFxJFPBGZsaQwtactoOja5up1I/z8pi2Mdxw7x1pMjHXY0855YLJgrJ1zZ6vDYiG5+zNP5+LLNvD8b/2yusdKe+uQkChdKbukxbEqVJaQqMh1JNZaB6MRKs1cEX4eS0PlvS08gaopnjVrkO+8/1RS4Xwjv/H7lRNMysrj9ecq6xie9sFf8PNoHR4rWIT3lXDacD8X/s0ZNOsSW1ik9q/bsKPNU/7+CjZMZqV/jHfEi/esLQ+ZMIKgriRX/8XxHHnQLGzhkFr4+zxN6OR+AHeO4PyL1/GS82+vKhfBhMZ7Sli/kE2UFAv+63mH8JKnLkUYixPeXCMeb3m6jLcv37BhhOP+4Wp2Zyb0RvnnzXsOmcur/2g/li2d5pd0cBNVj7HB1CZ0LxKu4UORGf9csQ5sbpCJ74F1hZ9t1XKChimYKBz/ev4a3nnlWv+54eiqrFMljqJaQYbKp066Epfuzo+cuu/f/fmz9/uvoaH67+8k9NDDo4AeWerhMY0phCTq9RPF7pEOd6zeM//t37zt87eOZYsx5tAym6VCFlWGwLa0iu6OAAroa/D02QN87vVHs2RBA/KCjtTookDVNO3Cf4iWQx+tK4cFjndscF17fOgEJkY79A3W2D2a89Uf3cc3r32AGwrhJTCxigQhgAn/LkIAFnoBTp3Rx48/fLp3KZpoQ9+j94GXF4bEAYmik/kPcKH8/uStgg9+axUfu2Fd6N1QXdeY6sM6ZtWjBtEBqeZbLz2Mc4+YDc3EF8sKmBCOviCLcs7hMkOhFWYyozFQY6Lt6KsL2h3D7ffu4rjPXh/cF4upvQsOn8HPCtCSV+87k3efewA33ruHG9bs4JoNI9zSzqFT+L+NPUZRyieEZxdxWKcTpYHJJ0/bj7e98iBMbtBasacQDEiL1pLxsQ73rBvne7+4n6+t28vGkVZVQTDO76cTnkiaEN7HcySAWsJxNcUxy2byopOXcsIh0yEvyBw00gRhC9pKUbQN/XWfmTeAamcYBKKe+Jg8M6Q15TdbFFglaVlB01pE6DmJ6XXrwAqLclN72Tq5DaN4JNKBCcN6EwG5kCQWkH5d2sLhwvZEYZBCkqvKebFw1T2a5Y40EWR5UarUGonPXueZoTC+ItpoSPbuydg2UXDIkv6yMb1I9MPaxZbzqRz823/fzTsuu592bqqKjo39aRD71zZ95GzanZx9P/xz/7vCBKMZqkBTa/+8MkGeKYM8Mw5RnjKMOxKnLmkeVEQ+DQkEpF9PReH/LaME1LPh9x86lw+/8WiyzKBSReKb7v18uuDKGGOEdsfwRx/4BVfumaxOxpRqKRw3rc7FHz2T/oZGGusvv5Z0JjIuu3UbT/36LytSgwz7243AtoMs79CBGt9/y/EsmNsgrXsHu34cIvUW66JjaFvB6R+4hJvHWpVkTlA+t/ypKspExPMXDvPld51Is0+jHy7oD88EKwQKOO9nD/CC8+/hUCwvO24Jr3jqvsyZWceGPktBMOt8mLXyh8ZDkwUPh8kcGjIUzQDXLhB1Te5A5Ya7d3b46Odv5Fsb9/rnbeGgpn3mMM7RcsZL7TohaaXC+jcOEGuPGqrf/fFXHPHGpxw4vFEqnzSJSZ8eeng8oEeWenhMI8sKLIIklSiEt80OwxiLrGDz7pyPf+vO93zuri2vwdnl/tMhCNyDTGBKc72zVeYxWNj2K80Xn3swzzprMXXnmLCCAU0Z5Jnc0nGOZniwt3JLPfl1E20eG8itj73qGsYmc5r1BCkcG7eM85PL1/MPV61jTWb8p2oklyErT6L9+TM+sPuv5x7Ec89ainB+EGFSpvX/77CZd06SWjBpPDlNBFCEKpNzjFjBsDN888pNvOP7t7N1rOOrAC6QPan8vuaB+HU5HkZ53h/vP4u/fdWhzJ/T9JIhAUII8lYBde0rl8ZXLTLnvFVubpkEvnHePbzh0rVVb0U3VMjIOwtJwsdO3Ze/fPkB5J2CVAtMAas2jnPzmt3cvGo7t23cy9VjedWkH3tSYvUzzrES8Iu3ncIJB8wgKQyFFqQhwF6/K+Pz59/D3926AQgZXPCBS3Q4jLJA25Wxj8SyCO+daKLT4dPnTeNVZyznacfNod5QOCeomQJSTZYbso6jv1+XFdYsN6ShIlSE3hwAjKUD1JRkIjN+3laQWrZbOXv3dti6c4IdIxl7Jw3SGZJawvwZTVYuHfRz0QrrcyINDe2MPE2R+Cx4I5HlPgCMF9AfGE3RzrGJphjrYAVsawu2bxtlbLxg20iH7Xsn2TOWs2usw86JDns7GRtbhvsmOhQAQnDhq47maSfO9VUq+6vXt3M+Y/+9yzfygq/dHEhhqMJGAqBUCBYd973/KSxdMo1D33kxd490zTkLltXldYuVSCW83XKo2Pg14eXFQmsOSARaKW6faPubXD/U8MZVrE7JqiIah6XmYX5QTfPdFx3BuafMhcTPSZPWlX2A3cc72bac9v5LuXnvZFURi6Q/GCDs35fyy3/8I9KugbmTBhrSkVnHR792D//flWvCRqGUScdePkLwXfYdOY6fOcDF7zuNZp/2g68tjCNoYFHOy2e/cN5q3nDh3cFQIDwTYgXOGi/XjddTwE9edRRPPXmBfwY5sNahguGD/6En566TM+4kl1+/hZMPm4ltpDSN8dbgzcSvg1AhtOLxOYvFtXJaqUYUllRaVJKQW//5+sMrN/Gu79/B+k4gRnnhSVFWhOeHrSrmhAq7Kfz1dBYSdedb9pv1tQ+87oi/V3XNtJrwuYS8gEb6uDxfPTw50SNLPTz2YUwVAIa+JCMkJjOkdcXEaIcLrt589Ct+fM9nbV4M0S6Wk6gqGIk6+e6eFyG99MM4L+HLct586ALe/4pDmD2zTmYdIjdYrUt5Uiv3Wf3EOfKQ0X2sy6pjYj9KYqLsyDlHywrGRjp85cf384Ub13P/WDta6flMdMxAJ5Jjp/dxyftPYWCgVkpiOtlUqeL/FeMF9DsT4sYqSIvDMAXQMY7CCjZuG+cd/3k7F67fSWklHnT13gFM++8LU/UqxH6P/jrfevaBPOOEeTQFmLqX+mEdee6znEIIbFEgtaYoLAWCN3/sKr64bo+v1ijdJQeMck9CBcdy45uP58AVwzRTTebCfJLCYI0BldAuHFu2TXD1XTu4cc1OfrFhlLsmWiF4rQjOvHrKmo+cQd9ww0vDEslIIbj06g188Ad3cddop0oCRAtoF+RXMfgsXQNlVSEs4apgNdosW8dxQ03efPq+vPzp+9BB0prMGRpIfGzfyaCelmvKhNaN3FmSUEEAz78KB5N721xx1y5uuXcnV923nUv2TlLOy4pEMc5kMZ5silRx0kCNkxcPcfDSYU4/fgFz+yXCSmQimHR+jpczBpmqsig3aR1NAePtjNd96ia+/eDustqHjTcCeLbhpqhyw50COJ65cAbf+MvjGKwllS7xEXD5zVs5/XPXVc3/Uboag8dgwnH1n5/AoftP433/fhv/fPfWkHU3FemItsvRSMAE+ViqeeZQg8MWD3H0fjM4aMkA82Y2aDYSMmPJcsPd9+7mh7ds5W9v20y9k9GOrFjIyuQBqqqiCNUW4cBJnjl3gG+852QG+zQG4Y0vQ1ErKlsLoNMyHPHei1kzFnqWnJ1aIVKSBbWEdZ/6o3BLSP+MENZLUrOMlkh41d9ezvmbRsKzvKviX1bJwnWy1rOPwvG8pdP5+tuPp64FWU1Tj32SEvIJQ8fB0X/1M+5r5+F6h/vJUfVFhX3EGp69eAbfeufx1BopAp+YcYWtZpcFMlsEIwudO5+gyXLyIBEu1+/DoOB/VlAfiyiMK0d3+B84xo1jcs8EH/nWvXzmlxv889iYrjXj/HMw9sNBIOAF1BNP8hOxinpt/Otn7ffWc5+x3zV5O2dAC6jp6rR1a3976OExjp7BQw+PaXQsaCXDeAZXOTMrgdKSVsdQ70vYd8nQ5tccOveLm1btOuiezA5i7IwpwaCPhaosbulopn2wlmhu2DbCT6/fxBydsnyfIdJEop1lV+ZoSrwLE74PQwnfl/FYry/5zzAfOBghELnFSomUAtPJGRxMOWrFEK86eiHT0VyxbRyb5aBDD1jiyxz//IyV7LfvDB9/KIHMDVb5c/HboMgKbrhxEzfcP8rQcIPmQI3x0ZwaILSkMBalJKqwpKlkZn/C846Zy6yO5Keb9gQpSAiKohV4NF/wE3qrKmPH8N1fbmZk0yR/dPIihPXGEs54CZSUgknjvLmItehEMTae8bYfr2G83aXTj0FxtAkLlaFlieC9LzqEpKb97MVOjkskVkqc9gGbko6Zw3UO23+YMw+bw+vPWcZrDpnHUbOmsUKCyCwPGss584d43pn7IKVgwglq7TbfuPABXvGDu9mRhcHCWlNawEczE0UIPkNjiJBBhxMqHlE/VhpP4APW3BPATVnB+at2sGnVLk44cDYzh2uMtQ01HG2VoBzIwoIS5MZn9hPrrew7Exmkij3jOV/+1h2cft6dfPPGB7ls8yhrW0UlUYtGLLF/Ju6LkJAZHhxvc9XWUc6/dwefvGwtu1ePMG2oj+kz6vQVlgLQqSJ3npTp3KC1wFlHqhP++/L13L2nxRTJWqze2S6CW/bbmbKys3qszeHT+lmx/3TkQ5S73TD4Z9H4eMG/Xv1gIH9FlYyJPWgAieTsJdM5cMkg23e2uOD+Xf6ZI2VlvKBVJdMM1/L9h83lvDcfx8tOX8qph89m+T5DzJ5eJ0n966SUNLRgeE4fZx4wgzecspSBScsvtoz6bcasf1evZnUORPn+q8fbHDOjn+VLhlDWorTASLB5gQrkwbcYWT7207VM5pbqsScqoi5gDMd7ztyPVHv5tNZex5yH3kIxmXHEoQv5wXUPMtrJ/fM3VqjKTQYiFmVcWrJqzyQjGyc5/cSFNI3FCEkivXlNkirqCtqjjkvWbPfnUOuu530M8AN5FJJ7JzKeu3I286bXkUr64p01pTV/YUU4PQJpHB3hBwurRFN0DFnHktQeoS4SrNUf41yJzAq0hNZkjsktuqb42dWbeNWXbuFHm/b48xbv2fJ5EZINkVhK/O9r2hMlJda+YNHwzy543RHPPfm4BRuEMDRqmo6Q6EBMVWHJtUI9xs9PDz1E9MhSD49piML4ORvCB+ZCCgrryHKLsoakpn1BwVj6mwnPOXPfH/fv7uy+dNvYEpybX2b/I0nqyvaWAVo5HFGyPbN8585tbFi1m8OXTmdwWo2+RNAqHImTZIVhwknqyg+MTR4HT3sVnOm09AQkMw4tBTpRCGNJUo1qpJywYpjXH7mQ6bnl1m1jtI2XcB08axoff+Wh9KUCiUThh0Smj8axO8HHv3sv777ifn54xQOsumsnidLMmDtA4gyJgEnjSFPFZNuQpAqtNAfuO8Tz9pvF/Wt2sy4LTDgGqFHRE4uKpf259NWfnZNsvGcXZx+5gEJItJI+Qz2ekTqHqmmkkrTaBavv28snr9tQlVGm9Ih0BxDwjMXTednZ+/iYP7OkjQTZzgGBkhLpHFIICvxXpQWJtdSm1Tl8/+mcfOx8XvKUffjToxZw/MFzWdAvUdqbD3z96q289oK7/VqNM2tMDPLpInCyqpjE9R5dD6WoKkxxBo0QvgkbKgID3LKnxdU3b+KcQ+cz3PDVmSQRGOFdFmNv0LiDWugzUw3Nd75/Ly/84i18e8MITHSq/Yiy1zhbJzbfl2TbdVkOhwYKb/PHDTvH+PKNG9h6zx5WLhli9swGRTsnkcJnxbX0c46cY6JwXHvLFm7cNT71mOLaiNGrDItE4h0fUh0a1yXrtozxgqPn01dXpVzzoZAh+aCk4BOXPkA598u5LklZOC4hOGfpDI5bMUSha3zx2gc9y4sVj+jgaW0gtv6+WzzczwtOW0Kjpki0RFtw1mfzpRChqOP3LU0U/TXN0QfM4LQZ/Xz93t2UEmTn95h4K8SvpkoYje8Y59xTlkIiUc5SOEGaeIOMyBf96IH76BSRdIuK1MQ5bcA7z15Go5GW3xcTHUQq0YVhz0TBVTduYt2GEdZ1ohNkvK9ctd3yOR12Vghu3DnBwJ6MIw+eg7a+ui3C+p9oFRy8uJ8vXb2JVmaq4ywTBFRVvDByotje4pTD59Gs++pG7iiTP9b5REreKlCpQjuftBkvoJlKT1gfAQ/n6v9YQ0E19FUkiq3b27zlczfy7svuZ7shGFpAPP8P+7kZr5UWgdiK1R87ZdkHPva6I/5+eHY/WkI2nvsEkvGyd+U8AS5aOfoJMri3hyc+emSph8c0pPKBUJEVyNhLIwWJlgilMO2CiVaOaiSkiURmlpOOmXvHU+YP/2T1vduWbSxIycwwSchgli5mIYhwxksHrKtkIdbyy9E251+/gUFV45BhRa2/RgvfIB4+W1EOxGPcG7bITLBfd6RAq2NoxImYxjLpBCrPPQlJJLW65oyj5/GCQ+czLYNrd03wb09bwcp9BpECJpyv9GnrmCj4rQnTeGZ513l3sGcyZ7dx3Lx7km/dtpmvX72BDat2I5Vk0YwGWilSBXnHoFJJPVUsmNPkuScuom9Hm1/sGPfVkfihHaUiMWgts6EalOK2XWOobS3OOXIOUktMbjE1TZKqskCVOMf3Lt/IT9bu8tsoXcVcFTCYKqh72dGLOH75MFop38NTFFBLyjXiAGu8Y5aQYKzAKEldCZTzroU1pRhuKmYNNyiUotMxbN7e4swv3gRZVg18VCHIFt1N+7FigP+++9rI0DhfVluDHA1ClUNMnVEmFRtbORsfGOHFR89F9KXQzlBCMSklNe0Dp1RAMZHjFPzdN+7hLT9fw2hRVOclSr9ir0xE7B2McrEYGEvJFAe4ONQXwW27JviXm7eyNLccesAs3w8FmNxghERZQye33LF6N5dtHqU0XCivfwzuw7mL88Sk8BnxUKnbbBzzMsPBB84hVQ9PliJqwP/3swcq2+tysFVXoOng5IXTOP6gmTQHUr56xXrG82hs0HUtTDD4CBJP0c55+SlLqKf+GZg5i5aCAu9eJi3Q6aBT7SWHqUJqxfLFgzxz2QwuvWEDeyrWUJGSsuoVrr+SrBlpcebCIRbMG0BYC9YPQpZdBLrIHB/8yZou+WBY1aLrPEvJO87aj766ZmQ8R+eWVprw86s28tkfrOYF31/F+XduZV0nyuS6jCqAUj4ae16iZDAE5Zdu2ssyJzlw+XRQkk4wAklTRZpK8u0tLtu0t5JdRkdU6crdjQTytsmMPz9xIfWaRitB4URZLBGBJEf7amctRkrqRY6xggnjnw+P9ef/I0EAE+MZmROc97MHeOFXbuWaraN+fWR56PkVofIZ+t7KHsuQ1JDhuVqw+vAZzWu//7rjnvmcUxfd2JACI720sdZMPOmsKbKs8MnPwqDrya/Zwx56eOygR5Z6eEzD5AarfPY/lxJjfVWE3JALidKSWk0jc+vnC0mfrZ83szH6vBMWfTvfPJFev6e1GGNmAlX2Mn44O4EPJEIgLENlIneMGssP79jM7RvaHDarj7kz6kzklkQKcuvKgbqPZcgw+DG13hxAK0ERZISThaWZSKxQpSJJKz8zZnpTcdphc3n10Qs55qAZWKXQSpIag9E+2Ko9CtPpd+1s8/6f3U8cSBk/iMdbOTfsneQbt23j/Cs3sG7dCDMGGn5YrCnIw58mEo49ej5nzZvGnfftYUs7r7ZTzmQK7mIiZO+LArTmim2jPHvlPKYN1dB4a2qXW2zhSXmeO/794vv45e4Jv53SbU9U29WBYCjJXz99BfPn9nlZn5KA9EWVwiKxCOkrfEZUs0KVCD4UhcMlisyB0t6trZZIhHP81Zd/yS3b9oZAkspNrDsLH4eYhiy/aKa8YuEQz9h/FmcuGmJFXdPKDDsyW90Dpqsah5iahbfeAODuvW0Sozl12TRcPcUqqFlPyArjEDgyJ3nP52/l4zesDwmHGIi7SuoWvi2viwy21rH6FyWNkdQIwsmBst8QC52cH6zbS7qtzdGHzUFIgY7nTEoaSnDzmj1cvG5PeN8oRRMVWSirK6KqFCoZKnYaipxVW8Z56bGLmDaQ/EqhrcCbTvz35Q+wqwiyR1OEa99FrLXg4ME6Zx63gD4BN926g7tGW9V5iseugqwrrJ9theG1xy2mPxHoVPmqh/D3rjcbc9gwy8dKb/msBLQKWDBUo64Sfrx6e1W5clQyxHgEMvTySMGwcZxz6GySuvZOcM6VlTXrICsMf/fT+7oqq1SknRBYA289ZSk2N6zf3uZz31/F2751O5+5YSPXbx8P1UNRmWC4+D8R7s8wiykSzrhmhAtOd3DB2t0cPq2fQ5ZOI5GCtgt28rll4YIhPnPFAxXJigkBuvZXCmgk/NXBczlq+UyGmxqh5ZT8QuG8CYxxoPKcTGrSwo8SQAo/6kDIx/UcJQGs3zLBO//1Rj589TomYpLJuiBjjAkLMcV4xp/XkMTwjoN3v+3wBV/+0huP+Yv5iwdbSaKQ2q9TqQSZFaSpxLQLZKJRUlAEiWMPPTxe0CNLPTymEfXk4D/Iyh4ZJcs+cQARPuVUCLy0lvQ1Ek47Yu41h/TXr7/5/t0r91rXQcoZpUOYUpVspnTM68pACgFace+2UT77y20MjxmOXDaNNNVIazAuZF6loJMV6GD/5JwLY1AeIx8GgtLVS4RgCyAJP3voqCQpBUJLpBIMDfjKSFmkiPr+R+nQ7n1wjC9cvzHI3NxUMhsCqV1ZwbVbRjhkWh/HrRzGJhIl/ABcpSR5Zlm2eIDnHTmfDfft8uYHInzAl2Sgq5IiQ0+Ec+zdMMLLTl1KIWPwKUM/hKPIDS//7j1Y50JwJ6t9jNuJfThScWhfDWsFfYN1EulNCLSW/u2El5JKAcpaMivK+UACEFrSLgrqgWDoRJJnBTfcs5e/+Mk9/r27+01EvLBiqrxNSf72uEV8/c3Hc+7x83nqMfM45uDZPO24ebzhGSs5be401qwfZdNkMPMwkYiIqnImqmoOAu7bOsorT1pMX1+CzC25tSgtMblBWse//WgtH776/srUoOxjoZLcxWZDCL+LTYTh+yjjEgSCA+Vw33gtwQdxWc4vtowxuwNHrJhOIhxGSpQFmxtWbZrkgtU7AonVVD0ruqqclQ+O8J5FASoh9nqNOIve3eGEI+b5GVMFOOUHAMdB1sb6Su2VN23h3pEWJfHplpSFJMCB0xo847iFaGe5d8Mov9gw8hCSYSuSWN5cgsOGmhxzwIzqXAB5p0AoPwxa4HuDuu9HGY7p8P2GeeDOndwxEu+H0FkfjXJk134i2D5Z8MZzlpFo/2y1xldO4kinyUnDxy9eTSmrDMS8vD6Jf47WRgyf/tEq3nXZWq5cv5tdsaIXZZ+RFHcT1+gAKAgVYlndb13nMRLQ/169kzMXDDFnep16oiD3VvVpXTGxdoTrt090Sa+re3VJM+Vdx+3DN15zGGeftIRZwzVESHp1F2JVON1KAEr53SmfoZT38h8aeduUfWV5YcvPx9z654zFIawjR9Ap/CUCGB3N+OIF9/G0r9/CHbsmQpKDrmdv1/WJ30PXdQAUqxqN2t3/8ayD3vrWFx/4LV1XKClJFWBFKDhW1TqpK3LZI0o9PN7w2E+N99DDb4FaqnjRifNvuug9p572jHmDV+DsqlJGUOT+j2yYRwJBqhO+Vcr3MSSK2kSbt120ilf8w3Vcc9NWnPTZ10x4V6ZaqmmPd6Aw3pLaWor2Q2eI9PBQtFt5FThHORZ0WWt7MwGShMWDCU5K8iIQD+P/tlmXqMwwZ0aNf/+L43jaguHKTawMBmOG2VH1ccB3dkxw8+qdpMqTJGssqXQI47jzgVFyk1dBWqxAdhE5jAlOeIa3X3Y/p372Op727ot49d9fx6fOW8NVt+5gx+7MS7my3JsgKEmqfc9bmeludagpTS4k7U4Bua+gfvGna6qBmt2EIvRd4Ewgf/5cfe6pK3nTCw5g7lBKX19CoRX9dUWzr0Z9osVpR87hog+cwpsOnBcCcOn1XDEoLRu6IQamD7Yyzr9kHZMdS1sokppmcrIgqWluuneEt/5sFUQzCRmC8SL0o8R5Z2WwHsiTtTT66tBf8/ea7AqMEXGIZejRCscfHTGVn2v1tsvXcull6xlHIYrCc7y6Zl5DBRe4KOUKZDAmRCLpNJbSKr9Wo3TJkxIK+Ie7NvPAmt1M4ntUdOEH4QJ0JrLgrq/8SIFy7UYyLSoygWN0okPhLDZJOGbF7HIpliW3UtYmqp/hWLV+hLbx28nDeUvC4FD/6v8ZdIqwTqWAF5ywxG+rJEexWZ/q3nAWjGFtJ+P2VXvIg0RQaolzAit8f1ZmYtWHiuTEwbexwlo4PnbHZi7ZORHcCL2DHE5OJcnlvDFRrelI3FMd5r2F85Hn4XrG9e7vl9d+8QbWbBjD5gUTUlK0DX1a8MZnr/CsIK4h4OBpTT53znJued8pvOvlBzB7Vh+Nx0G/6a9FGGeRZ9Z78QCtjivHOmQdf89Za2gqR94puOquPbzsY1fxFz+9F9rhmmrVxRbDfWBMVWmKVUhTjma4+9yFw5fd+Y7jT3vZU/e5ppYIatZLvcGbMdkeIerhCYQeWerhCQ2BwzQ0S+b18913n/z6T5+54t3o5O6yKhAyhyWBgirDFh2rjKUjACX4wcYRnvGVm/nEV+5gcrRNanyje6tjqPWldISvVmkl0bG5qYdfiVkzmlWm2XT31ARyEqsfec7OtqFwfmYUQMf5DCqA1QojBXqwzmf+5HAGtfQDEsP18AFjkKCVcakPum5bsxeMDza0tQjrmDCWa+7Y4Rvxo2SouwQngGhvXMq4HEjHLZnlW2u3865LVnHKv1zD8R+6lBd8+HI+9u1VXLdmhN1jmTePKgwTrczH7EmCsZZUCRp1jdOCrXsyvrJ2J+UQ3DIIl5RrVYTva5o/Xj6bPz5nH6YNN7xiSUlMJwcpGMsccrBBTViafSmfeN3hnDprIAwltpVESwgfNOlACI2vmv1y0yhKCmrKv2+zqRkdbfOO/7rVn+ckDlQNwz+jU58AhPXXQfrr+r5jF3Hnh85h29+ewdjHz2Hko2dx3btP5/NPO4DThxo+WE6CNXGiqyDOGh+AC+GD4VaLt164hrEdExRCYToWUTimzR7wrymC3bEL7oFltTdkQ1JZ9VIZSzkU2NowTMryyR+uJhEC084xQpFIbzhSS/zgVq0cM5q1qpImwuIsq6RevrRzIkcJSeEsxy+fRn+iqupgyeNj0qBaZjc/uNuTl0SSyLDepcDg5/s8XHVDIpDC22qfeeJ8juivh2sQiX5X3xZd+5wZrrhjG0Ukp2HJC0A558d5TTGvEFWVQYR7WEto5+G4XVgPwhNy1bWOoxw2OhVG175oUCID0cZR9ZvKUCn0fW1rOobX/OsNbNnZIREOXVcYIZg7o84fL50OieDUGU2++cLDuPQDp/CG5yxj+uw+pJIUEoonQPST5MYT6FSWla+kJnw/lwFV831BIrPsHi/42Dfu5jmfvIwf7wwGKN3cPJqwEPTBOqnWSyTcfg3d/qnTl73vq+855Y2Llg6TW++4KmuKDG+UkcjHRuWthx4eLTwBHhc99PCrIYRAWUdNgKhrXvus/S646S+OP+nkocZ3SfRqH6S78MEtqkA9SpviBwkQm8JHWjnvvW49z/vIlVxy6w62j3Ro1PyMHoX1vRwiDDzt4RExd0E/i3UIWmPmMp57RKhw+H/e8sAeRMdXAydahroGZf05Ns6i8Da/c+b3c878QT8/K/ZodLs5oXwFBEAo7ts2zlgegk+tsFKSppo77tvRJaeS1XqIDmaIELzFxnwBWXy/kD3XkrWTOec9uJf3Xr6W0z93Pcve8zNe+pGr+Nj5a7h97ThjeztILcmFJA9rLTOWq2/eEmaZ0GWJHoLKmDUX+My7dbz1OQeQNDSZceTG90rVGz5YGqAgC4Ftah26WeMdT9nHZ5R1CJatrYLY6P6nNeSGyx/cQ1oUWOHt3icLxzd/sZGrt45Aow6dLMgAQ6+Dc5RkN7OA4SlzpnHP/zuFd/3xEayYmTAwUKO/qRmc1cchC/p47bP34wd/exafO2UpYDxpivIgXGXYYYLbmdSs3TvJ//eN28kKh0okBseymTVKq2hJVfUp+2S85OvYaX3V+ogVTCUqUi0c/7lmB5dfvzlIPv2fpoDVmrrwUqPp/Wn1jLCmi1SHaFFINnRyDA4tJAODdU4ZqFVy0JJYhZfF6rZz/GKkxe7RvLxfbKwoFW6K8YTDu5sBIAWS4CCaak5eNERpRhIdCAMJ9mTHlvfDzetGQtGpIkyeSzo6bUPZxxIPz4WqUhGOO1aZRCQ92hPvwnlSLVWlBUsS0JJZ9ZS/OGQenzxzpa/2RwOVOFRche2FIdP9eZilJBU3753kTz57PRPj/nUaGBqq85bnHcBFLz+CC993Ki956lJmT6uhwvw2k1vSdlFWYh7PsKnvc+wUhrxTQOHQ4T6vOUNiDGO548p79vKsD1/KB69bz+4kWHzbkMSIVv4QzrPx91hMfECU4607Zc7gt2788+NPe90LDvx+LZHIIqcuDEkY5qucP69CQSt3/3OHe+jhcYoeWerhCY2OsRgEGY6aAqkFK1cO7/3ee0954UeOmPfReqpv8A5pmtItywkgSoro6m0KAXGQjFy2Z4Kzv3g9n/jaHeza3WaiZVAmGD8UhqTRm0/+61ATglMXT6eU5kRJWVk5obwmn1u1jVVbJnAGGjJKhbRX3AF5J6ee+munTZQ3uakkBwLpDVUsKcg7OamSiODgJgXkkwUXbAvZ15IcEfYrBNgx0DUuNK5Xu40JlY047ybKs4xhpF3wnXU7ee8vVnPip69m5Yd+wYs/fAU7No6iioLxyYJJJ7nq7u0+2DQhkJZUPUtA2SuSap42s8mKZdNIpM/q1hUU4Xg7uaOlE1Ln3Q/R3unsiANnVRWGSFC18jO2ZNfalZK7WhmjKIrcoVNNMdbh21et8w3vnU5VVYh9MbFiUlioaY4fanD+e09m32XT6Neg+2pk4ZxNtAxNaXFKMZhKXvfCA/nisw+tiHM34e02QQjmCf+6ahtrHthLbv1Q0b56199Fm/TuqnHY1oFDTV66dGYIyCuCUgb9gVt9/CerEU4y2iq8CizyNwXGCWYONbqqaFTbiQ3wFu7PLSYzCOuTKUcunV5VUErS00UMY1o+N6xaP0o7M2AdKh5GXG9dq7Kb5FhC3+REi/0XDQfzjngPdMkSy2qWJ4nX7hwlL6Zu2zrQQpDlQVoZK1PlzKpYVYvVSFeZqnRXXtNQbewUUE955dIZfPfcQ7n7A6fymbcey2tfuIIPn77C/21mY4DuA3scsUl1vKZ95S9UrS7eMclffvp6JiKnNJZD5jc5+5RFNAZrTBpve+4KgyGs06YfEP14hxT+2VfTXh6L9p9RHQuTFraMFHzoX2/krM9dwzVjuU+sdMKwZkUgz6461wj/uadCEiWY16DV7f/f8Yv/+vy3HPPSlQfO3NuX+p5LlSTkUtEJRV/l/DOnABo9YUUPTyD0yFIPT2gkgbykxtLKHY26Jp3MGZ5R5z1vOOqrF//p8c966szGVyjyVSgYctZLVrSATjsEAgV4+6+QOQ72tgjIC/7hl5s4/W8u40dXbcCkilbLUGiF7fQqS78OdRyvOHVpCE6LqnJSBriBJTjfY/LST1/LlbfvRCYJo+MZALaTeZJT0+waK1hz/x6+tWsizAGByp7YVV+jfM1aFg43SBMBWtIxlsw67l67lx2dLLzeVKQiBhSlGUGo+OjQk6FlOUgTpUO1RVVP2jiXJm6vyNnWyvn51hHSoRooTV9DMZDlfPr+neVxVxKmEDiKrgAVwbknLKWZSMYyhzCGwjjf+tEpqCWChrOMO0VTCPJx32+zcDjhpYtmcOqsQehr+P21Ft+bFQNhB7FvSzpsXmAdXHzTNn6xdwIKS4rwpMk5T46s7TIPAJTis688kqGBlMQ6skD20hDY9zUUWZr6RvBWhySVvPwpi3n9irlVVU+KYM4QiaOa4jr31UvXeaLQKcibTRbErnLXda7K6+CrTLk1/NmzVxD8wQMBs1WFRwM4Ltk0wtd/9gCDDU0hvHxLWsNE4c05Zg6m1Xt1E8/SOswTncmxDi28KcyRy2dW67KM2btKHV0N9bfesz04qXvjGudA6KmRaEmBAvGS4Zw1G3VmTa/5bWtV7WO0m5eqSk4IwYOTOSPjD/PccpZ2JCOi+vsphCuaPMjwu6KoqrkhyfSMWf38y7MOZNVfPYUvv+t4nnfOPgzM6KPdyRlU8P4X7M8r958FNemNHsr7VlSyytz4Piit/H2WKoYH6+zZ04LcYIsC1Z8iC4M0lnqRobUkD9c4uIH7vp7HOSYLFyR3Fls4WrllPAc90ebCKzfzrI9ezifv2FL1rMWeQikpy9jR4Cj01yFdKX0m1aufNmvaVy7/s2PPfsdrDv/qzLkD1AJJbsfhvJkhiVw48bb2cQRcDz08UdBLfffwhEZLKvqAQghqeUGBJBmsQe5oWcMpR8za/o39T33NV39033PffsX9791r1bEQPqgb9VAZCIF7Gm6Xwgc/1BKffTaWOycLXvLt23jpTZv56MsPZuGcBiZNetmIXwctOOmwmTxjyXR+/OCeqvk8Zq4jwQkuaHcLwWlfuJ6/PHAOLz19Hw7cbxo1BKOZoyFg9erdfOg7d3i9kpCUTfsxyw9Ug0MtSMnBy2f5ZLcGhUA5wVW3bwMngS477dijJMsyT1gntTDQ1FVNHs4GzVQMnuXUKlcpZ/JypSOH+5lX11jrsFJw/7bJLqlMl6yryymt7K2xljMPmUE7zxmoJXSMoqYA662lFdCygsT4g1Qq9UYT9ZT/+sBJ5JllslUwOt5h8+4267dO8OC2CfZOFjy4d5KdOyfY4hx1Y5GNFNfK+OrV6/0+SLy8rxPmstQTf8+YeJ4E71w5g0NXDjNpHE0EdQ2dzFJLFROtnL5GQpoX2ETi0hodA/WG5L0vOYgvfHQXKssx5bylsDZMtE/35+9Td2zh/ZMHM72h6FeWfeuKTYXx5zzIt6bYHzvYMFlw2L5DvHnfmXxm9dZqe2VV0stC+5TkXZc9wHOOm8/QrAa5dRgh6VOC3MKMoUbXtemqEpU9OH6/N+7qcPCsAbRyHL7fsA/2raOybI/rpSJK4Lj+/p28pUtyJ2KV5TdBIpjen9InYCJuN/alVPWo6tway46xNgtm1UO1zWHwsr52XlQELyI6KCodpMyuIqhJCs5x3GCN5xwwh2edupj58/tpppJU+n4raxw1Z2jrBBSMJYLP/ulRbPjIZVy2tz3VqMMR5qgJSOq8ct4gf3TEfM48bh5zZzeZbBdkSNKawhWGXCsSAVJ5MpsCGEcR5+Q9DkY//Do0hcMWhprW7O44hp1lzQN7eO+Fazj/nm2VSUMthVZGyRQjebKmqqpGAxUT1mN/86Z/OnHJR1/zzP2/30wciTW0rKBR0z4Jk+rycVQYS4GkqUAYQ00KLPJh7Ed66OHxiR5Z6uEJjT5hMTnoxGf/RZSpCGjUFNbBcCp5wwtXfv+sw2Zd9KHv3PWP523ceypSHFwaPLggd4rOXtIHiRRFVVkoClCCb96/g29+9HI+fOxi3vj8Fcwarv9hT8DjAH19KZ94ySFc/JlryCczyrkwXlcUmvWLquk/K/jHO7fyj7dtZH4j4ZhZ0+gTll2tnJ/unKzSmrIrKOwmHGWFRtCfCo46YCZ1Ycmtrx6KRHHd+r2UsighQnVJVORL2FIC9/yF01izY4w7MlPZHsevobeiMmgIRK3boc8VHL98Jhn+gWyM4Zf37wkxbFhvUc6nVUWgtM+UHzVzgJlzB6jXfHCvLaUULlEwOVHQ7POmCZ12gUw1tT4fQBoLSSqZlqZMm5Yyf0G/n6tVOKwT5NaQpMrPn9KamoDN4wWX7J7sGk4qfHUmD7K5xLvVgZeYveqpy8m1oimrQ66lEoylr5H4ilCq/JwbY6kLMEIyZ0aT588d4PxNo5SSRwCUP/8inl8f9N149y7OOmEObsIyONQHe1qhByn008Rrp3yPzbZ2B60kf/HiQ/jMx3b7/TehqhzveaWYcIKJkQn+9acP8M6XHkAaguzMenOXgVq04w6VlihBFFSmEcqxfXeLugZjBIvnNjiiL+XW0XbX2owVz3ie/Jq5ZtckmSlISdHWekOyRPj9TaZWmLphgaJjGKwrJlSQS+ogkTSRhHQRwxD5jrf8ec4tJPFAjO0yfghJBAgJhXBe07Qksfs2Us5ZNpMXnbSIow+YQaMvZTIzDETTm8JfRoejXXjZKNbSpyV5Ivj8W07g9I9dwRao5H6p5ikz+njuIfN49mmLmTO9Rppob1pqfbJDak9gE+H/c86R2zA8O8zqS0JPTy4Ej/exqFb4eXA1DYxM8jcXrOFDv9wCrVAGjI12YWixTxxI/zzTyhPPkqAbcAqkWv2KpdN/9J4XHPje/fcZyqQCrSWdzNJIJZMGmjVNnJGWWV8lToscIxKs8iTVZgaZ9rR4PTwx0CNLPTyxoWT5eQFdMpU4UDU3ZErRNDnL95nW/ur7Tv3zZ/zovlPf/rPVHx9pF0MIsbJ0ZdKqa5o5TMkcCxeqGYAx/PV1D/C52zfz0TP35yVnLyWpaVJTkClFGgIQi0A6i5USaW3pYFSzPggqsgKdPrFv0Y6BtMhZvKjJJa85ij/69xtpl/I5KGf3xMBYSFC2rO5tbhX8YP0upkjTgHJOD/j5Obbwr1fx577K8KaDF5CKHFSdxDmyRGELy8+3jFUZf0fl1lXO+5EgLXNTzZfecixpTbP2wVGuuWsnN67ewfVbx7hjtB32w1JaJ0cHMREkWqFn5fjlM5DKIRRop7h9w9iUKojP/kqmVJpCBeS0+dMQ1lEYh1YKhfXrKKz7Zl+1hmr1qetJPSS5rvDkTAZlWYqXfVlhyzagm+/YTisLUq3YmxINIYTwcXSwhj59Zh/7LBigLhzO+XlAJjeoROFC5jnekwp/nMI5EgGqqTntwFmcv3GkkjzGQF3GoZnhvkNw/R1bOP3wWdhUMjeVlbSuNPYIaykMHb53skA4x9IF/bzviIV89IZ1lK52UJ3/QCz+/rp1vPDkBSzbZwjhIA1EaO6C/tCwobpe1LVuhQULuyZzOllBTSsmgJMXT+fWO7f4tSlDlbFcc67c5+3Wcs+qvRxz+KzygjkDTit/NnKLSyQa7xApC0OiJAZLqgU7x4vK8jmSy+gSKWVlaBFMS/r7U0xuSereOlwbQ55ob0Md37ycvWPC8Vb7/i9PP5CXPmUxfQ01Zb0NdLuD6mq9uSApjDmORjNhTm752p8czVmfv57jpjU5e8VMnn3yEg5fMYwxXo5X79p2Iin77HzxxG9TCEF3vJ7ENQqPCaJkC4uUAicEmQ33rHO+9UsInzzJDQ6JToRXxxWWeirJOwWJFkhh+fIP1/N3v7ifNaOt6lp6XWZI8oU+vDgfS3rjlrKwqBTg7p7eTPb+w9kr3/viMxdf0WxOfVbUUr/2mvF8hmdHKvEJIa1QxDMPukeUengC4YkdifXQw6+BTBVpq4Ot10gFFGMZr3nu/lecceScEz747bv/7qt3bXo6tfRQiiDE1gqyLEhMQiBmY7UpZu18NnvbRMbrfnIvF1z7IO96/oEcceRcb/KV+CBOKkFRWLSQoCTFZEGtqUEpr2LST/zbs6ag7TR9NcHxh87he284jr/8ys3cHStMSZh1VQa8MXsvq5k9D9V6RCKL9B/oeQjsVQgchPBOXLbguScuoK+/TsdYamF20w337mVH3lU1ccZnYGPPSxlcwlmLhunr0yRSsnLpICv2G+Z1Yn9GR9psHym48sYN3Lx+hCs37OXOiU4ldbHGrxvjoKY5dMUMnNSlZ8PubaP+vSNJcFAShSjrk/74Zs+ok9YUlarI4ZyhClv+7yiMQyqB0p7IF62M2x4cDTK7GGiHixB7S1xVVTpuwRB9/T4szYwjFRVn9ffL/xTqCOGtsa0TrFg45MmGE1X1Iw5xha59EGzYm+GcBTSDzYQpvWFd5AMCecUyOpkzbAre+cIVfPLOLbQm2qX8birxc4y0C778w9V88E3HkprMS5uAgUSgU0URzQzK2U6uItrOMTKala1CSloOXDAN7t5cXSf3kPMRJW/Gcvv9ezj0kBloKVFSYK31hiRaYZQk6eT+2dLQiFBtMpOWTGvWP7gHrYRXycUbJt5Plup7gESxcHqKSmQ4bQ4pfAW+21K8LJ1F0uQC00kSjlzcz/Th2m+0vpyBwhm0VqhEkhcOqWHatBrHLJ/O2g+czkAzYWiojlYCCyTaX5+sbUgf5+MZjJI44VDGUAvGQpkDnPPu9UaQJsq3F3VylFaoVNIaayMaNa64eTv/8KNVXLRxd5XYUcKTlyKQI9VFvqN7p7VdPWwA7r4X7Tvn4k+84uC3z5/bRCfKV+ge/0rFHnp4VNC7FXp4UqNdOESiiV4MzYGUDrBk8SCfe9NR7/3OK4957Yl96fcR7r5qBktaBYilLE8F3YurfmctZIYLto9x8hdv4m2fup4tG0eYKCwuZA+11rRy6z/jdNXf0GllU8b6PGFhLdoaJscyUuk4e+U0vv9Xp/H8+dOq2T0yyNZiplToENAGMwJHyJq6kDWNQZytgvp6l7OTFJBnvPeoxRxzyCwAEicoAuG98Z7toQeJLmJCVcmQEPs0Dl0wLcxXEljlZZ5SwFB/wj5z67z8Gfvzibcey9UfPZu73nkq//FHy3nTsukcOtjwspia5pnT6iyYUSNxhjw3tHLLPbsm/fmZ4uRmuoJcWwbTyxd4Fzy6HNLSR7FbwCfqpfevcJY7Nox0NYPL6ly72FdULdyDlwz6tj5jEMH0QZal3offxxiSa+FYvqi/MnIQ4be26CLOVQC/bvc4CEUqHTMG6tXmy/lC8e8jCZZs3dWmNlCnb7jOP5y01L8mGhM4KgJovAzw7+7exqq7d9Jx1TE2GwlL0lhViu8Z9ytW3CS797a8S50QaCE48dBZfp+M6eqnCvsmdThm/z5X37cTpKrMFpEIIegUljTLaGlNVtMIIRhrG9oF1JsJfdrx43t3UkRpYNil/3H+ra8QeTdBb54hBKHiZRHOkpWGC3Fb3eQunFtrGexP/dzh38BtTigQttqPVAqKzL/P4EDC3Ln9zJzRQKsw6yqOY1AKWXv01vgfCso4HIJcBLMK/DnQUuIMpMKfC2Et1BKywjGew9bRgrf/07Wc9aXruWjTHsphzfG5mBf+eaFkVyU6kCQhfALCGIA7Z/Ull/3wZYc/59vvPeHt0+f2YZC4QNZ66KEHjyd+6rqHHh4BdS2YKAR9iZfRdwpLn3MUUtJoJjzv9EU3HXfg9Of983fveds/3r3tj2lnh/tGfVn1pkTNt4qVgKAJj1lv7WVKX7hnC1/8xC7+5vAFvPYFKxjuh7qU1GVohE0lWe5IEx+APRlgMoOuJ+gg+8rSlH2HC/77g6fyvYvX8pGL13BbKw/9MDJkRSMpCnLI2DfmbCUzgorkFAbaIdALs2XOmNXP2196ENYYMqFJtcA4SJTg1rV7ujLmBCe6YDVeSvJ8dePEw+Z4y17wqjrlyKwgVRInoR73RcOSfYdZvM8wr5IwMtJiy96c627dyrThBuMdS39NIXAoC/e2slAEiAG+q6oVeAlgnI+ybOGgf3snPKeLss5HAVr46oIQwrs111PWjLXL461c1eTU6xCc8JYuGmJyMqc/laiQ3baAND5QfjiIuFkEw4M1SkdKqarrEat7kVBIWNs2fpamEswYrHVlzbuIVtxx56tFo5MGZ2CsXfCKpy3jWzdt4Mq9rcpoxJ/YUA7zfVmf/sHdfPkDp9LJLFpLtLQsaKTc3+omcdHAw5Wka9d43sVnBcsWDbAklaw3skv+Z6uvXcYiV2wbI88MoumfJV5FJ1BC4Aq/HlPlJXkDdd9j1i4ke7aO8ZMdE6E6K4MRQ16dCkGo1PnK4FP7azgp/DUHZCCaAkE7Wop3V+liP1hM9BQFo5kja1vqylf5fh1qqlpjUgbCZBzWQiMJs8ecIaknKHx/kjTG79vjPIKRWiCj2QLQyi0KR5ooCi083wG0kuzNQbQLPvu9u3jf9Q9SZvgSVTkE1hOftMiNd6iM9vtS+Q35EqFfy6m8810r53zpjS855FNzZjfAeGfLNMr9MkO99viu3PXQw6OFXu6ghyc96qGEo4E+4aVfGQKXedOGxfP6+Yc/O/JTl7zmmOcdO3vwfIRYjfLubCQqDGHEfwgJEfpiCAQqfHBZB8bhOh0+cNN6nvmxq/j+z9YxaS22KJgY7QBeojcRjCQ62aMT8D6WoeoJrpX709MuaGiQWjKSW573tH257G/P5BOn7sthQ80gL+mW40Vtfgg2YynOQtlHVhTexdAYSFJUkXHG9CZffvNxzGxqdKJ9MdBAYi2jYzlXbBqhOwjHBcviWGkI11pozQFLB8o2plQ5pLFogQ88QkEiGjH3CUe/cigF06c3OGjZIK89dznPP2NReT60EriiYEsedgqmEjdBdfyBoMweToNBdZXJd49WWVIKbOj9yq1hNDPsbWVdRYmQuS6rcFSBuBPsO69JqhVCewOHIrxQxGN7BAgcOpVTK4XxZMf3LHvVBA/khqxwYCwDA/WpRDMSq5LoAtaye6RNZizDfZrBpuJNZyzzv0t1sEH3h+iNNfw+f2X9Xr5/2Ua0cCFpLxhuJF3XyFb7GwctC8fuyQwb3lsKR1pTHDt3qKwolJbboZ+uXHM41k922LplDIBObtEh+6+BPNW+jyQvMFiywts6p9LyTxc+4AcGl9fEVtcMV1UIw/U657B51LSicBYXKj4uFHXz7lEIzlXXIs6nA5CKVuaoSeMrw78GNpB6IQSZ9WYMQiu0EqSBqCe5JSk8eTJ4aZjUEvkEcLPLHOTWlVXhRiLRwmHaHVyrwApFZzKnnVl++vP1nPKhy3jfFWu9hFeF50AkP/XEX09jKrlwHI4d/60FCHH3qbOa3/nZHx/9rI+85dhPLR5OaAhHB4mSfj+KVtYjSj300IXH/9Omhx5+C0SlQrtjmDSOTHgnr3qRoWoa5Ryu1WFSSo4+bOa6S//q1HM/dup+H0C6O9HRAYzYhBEmn1NVPgoTPt1DcKK8o9stW/fy0gvu4eUfvYob7t1DfbBWkqM+Y3CZJXky6CCMJa9pryIJMayTguGGwjioa8X/e9kBXP2h0/jJyw7jNfvOgmbq/1iFWTvOVha50fUsDpIVIZho1qnZgjcdupj/fNfJzJ3dJJd+AG1DOkSR+6b/jePc3866An/XRXyF364VkEpeuXiI6V1SoEKAC9KoQkgsfnBjdNKOFZfcQpYbso6hY0Dmhv6axAX5UatjKIe7RplZt0taaQHtj7e/qb0JeSBIQojSNOHRgOxyoRsZydjezrsqbtbL4nCUrn9RTpYohqbVSmOIzHr5YBLklI80hSweg5T++pSVl+7qleySGFkLhZeK5YVh1kDiz1k5XDesi1I55v+9a9ckk0jIC3KpOPeMJTxzTr+XMam4lmJlSgYJm+VvL15Np7BI5xBCMXegRjV8WHZVa6o1s6NdIAPhkg6y3HL00qGK9JeDaUT1pWuG0S9X7yIzvgKD9V+LwpJKbwIwKRWJVijtaPQnXHjZBj5x28bKhCMalEh/DFOMJEJvy1nHLUTh0Laq/FkhENhqWG13tS7I9EriBOR57rner1fhhYpdJT+LTnXOAVqQWYHVlANtu8P3zq/n2495pIHL5OHe7VjIhUTVa8iat/2/ac0Iz/vIFbzku7dyx1gbEL5SaGxl0GCs76XNCz9mIUmqOXNF+JDLDUh554dP2+/jF/zVaS8+8YhZ61w7xyQ6VA8tSinsZEatLyXLHukO7aGHJxeeBNFYDz38aljlMBbqNUVdOFLnLZI7KvVOeblDNGo0lWCahv5pKa99zv7fueWNx51wxtyBr1NLbiMvwiDSECDFXo44a8Y6L33pHiRaTyHL+P6GPZz46at52z/fzJpNE5h2RktoCi2RcSjqExgdJKmAvJVBTYfinA8WVV6gte+JqfWlnHbiQv79bcez9YOnc8HLjuD9h83nuGk1RC0Nen1R9YqIIH9MNIf21XjvkYu47p2n8ZHXH8HCmTXSVJNYR8eBsA60ol3A1XduhzhPKdo+l305YaedD1IOmNPPJLpU/dncR5iNRPpm9FBRrMsQDypF20kkkCaKtBbmIUUJjvAmAdHmuLRMjlW0GLBjqopAIr1BCJWznXNuytffCpYpxKudGSZtrNSEfYvENPbFBJnkvloGBZvEWEidQWtZVhN+E6VgYSQt46r7pvzE6qrCEO8zgxWgdcKcGc3wZzFzwUPOod/QnokOTSwukKpCSv7y2Qf6v08S/1rbdb4lIDQ3bh3haxc/QKtV4Ig9UrEqFOV/riLZzrF5olNV/JwjVZLjVkyn7KNy4aSo8O+uOVJIwfX37vKnNvFzh4QQiLA9qSUNCbYosE5w7a3beecF98JEpyI0kfxHowxrq35AJXjrgXNYNLfPF4q6+plcMARo56F/T4TrHtmU6DpW4YlbgUDy69ef1JLc0t1uB8ZinTcYrGGQUgbxqcNa63NRzlHjN1hAj3VInxxKQlJOFYaakmTtnPWbxnn7P17LyZ+7lou2jHpiGT9TwvPEX0P8GtNJcGzNA2mS/l7UCpxddfaSGV+58U+PPuXdrzzoq8164mci1ROS4J6ZBiMc10yw1pI+wZ1Ye+jhf4Pe3dDDkxpx3ERmrA+hlERaR8NZjFLUwgd+AWilGGs7Zg7VGGxMH//x+09/5Xd+tvbkj1/2wHvv3jOxHNjPbzRk2Qk9DIX1+vFSIiEr6UToFfiXX27kK/du4a9P3Ic3PGt/VDOlqKdP+Bu05kfeoOsJWIeUAlsUCKGRNe1lOYVFE2ZlJTCn3uSPZi7irJPn8wEEu/d02L63w86RDlt3tZho5QwN1Fkyr8nyhdPoSx1Op+TO0QgN05l1pImkBjgkToGbzLnnvl2UPWkwtYrj8ORJCWgbrlm/l/4frubYFdM5aNkwaV9CVlhE4SVW0To3ywqUkCglqAfLeuccBQJX+P3IM0czFaXOSCQS18lDQNTV/9Y9+DT0kmS5IWl4W3ulBMI6cikelbXjhMNZR5E5VKI8sUyU389ICGK5pqwqAVIyoATSBWthAHz/SSKl3+ffIFXX7mShN6vaBlBZ6sUqh/TBf5oohILZ00LPX+mG130Oy2Ykdk0a/2MB2hqSRHH8kXP5431n85/3b/N/pnVl+hDJqpB8+tL7eMEpi2loyXBNVdsvh8rqrveFB9reJbBdGFIkaSI4ZP8Zfvu56SJy+NfZQGqMT77csnUU8gJd1zgjyjaqwvi1pJwllwkX/mwtL/zBKmgHmXDsoYzSUhuq4XF/kSyopbz5uQfQpwEhyISgFuc4BdOJvMte3I9KCJULFeZeBQLrjKOQCv0bVDethSS4ilorKCSkUnoLamfIhULa6PEhkEKU6tT/4Xv/eISxWCFxWGSSorVgx64OX73wPt55/XpcJ8zyM8HoJgkPzLiuu8024vBlqatrI9Xd+w7UN//1aft8+EXn7HOVbihUbiDV5E77WVSFoyYstpZiOpZE++rWE+Ds9tDDo4YneizWQw+PCB20X2n3B29wtwuTOvzfhV8N1MPfBz33S56x71V/dMy8Z/zHhfe97K9u3PBurDkU4cDkVcZYia4gKmSelfDOeWEYIwjG24Z3/vw+vnHrFl573EL+5Fn7orVm3An6E/+ZmHcMqZK+lUILXGFoCUXiLAoLUuOkQxTucaPpj9eAWDjoskz381P+53Gk0kusisIyc0aDmTPqVeuF9K50Qogp8ZR3iNPV6yE0y8syFr5k816q2U4aRBGyt1HvEr4owQ837eWHm0bgYsu+jZQT5w5y/IpZnHDAdJbO76d/sB5cDn3QbIX0PEyAsH5gLIm3ydbSD0+2WlFTjiNrCTe3g7wpGlnEr9aGAN7gsqIcPhp7DDJr/QygROKyHJEmnqQIL11KigxZ8zIbpyQ1JctqkEUER3yLsA4nFVIKkprDtDOGZzR98B7PyRRL7nBuYnBtoNAKk1uslpjCUg8E0iCr+TfGkguJdv59DRKFIxOCbTtavoLhikqWZqK8rYucOcGB/bVyLlm9kQQyEB0M475SSfgc7BqdJNF+Zk2hNTXnKJzgHS84kP/8xI6onwwW72EbweXtno7lM99bzftetpKB4Qal454gVJdCwGr9/T5eFIyPdZgzu1meqiSVPH/2AOdv3hsOxJbLrFz3wpOam3ZNsGXMsE8joYWjIRwGvzt5q8MN9+7l65ev4wv37YJWy6+R2LtHsOBPhWeG1nhJcOgH++SzD2LfJQOQe6fOmvEBNYC0lgxf7ZhaneqqUAnBAYMNXnLwfPbdZ4i6FuSZJUkf+RnkDzFUx3iIi6NSDzsLSajqNX9wFF5REA0qMJ7Zta2l5qRXfxbhXgREEaqTUvgZS1ri2jku1bRaGd+8eB3/et2D3LZ7kpKUmiijJJB26a+bCSYiZaUvXhdAqdVoOf43x+/z6deeufSr8xf20c4M0gg6UpIU1luwAyLMuZKArPmfPTnshXro4TdHjyz10MNvBcGcuX285VWH/tcLTlv6rU+df9d7Prd65yvRcmVpVRwHTQJl34OQPnotYpaXUn5z20iLN1+6hi9c+yBvPms5Lz5+DhODNWrWkta0n6Cu/HBCg6QZhtiCxIYmbFvTSGOfGNnXR4CIwYGzCClwSJQjOHr9BhtQ0lscK8Ed946yNg/Zc2tBOS9tiZn4GJDEf5tQDRCa+1s596/dxddWb4OLNCv7axw+3OSY/Wdx/EGzOGS/QZpa4qzBpAqkII3HgMAp5f0rCsOEUhw0o5+bR9uh6V/6vqDuKoqosshr141w1KGzSi8CFeZBFW3vNOicw3UsSEdNyHI+UJrqsrEkFwIpnHesC71ZhQSd5XRUQioFrp7SZ3MfRLczppzgaGgQiAvWcHch0K2MvK9GXfglOlk4mlqEPihBJ3fUEgkdi6gFeVyWMyY0Awms3zZBOUhTxApGFxxEidl+/SmJszjnCeChzZTbx9qhMtVVlZOiDPhHJnParYJ6TVNIizOS/gQWz2nwvqOX8NHrH/CuY/WaN3QRIsibfJX4b2/dyEvP3Ic5tUA4lazWhQzDel1oABKwa7xgzkxX7oNOFQfNH+D8TXtDU36saqqqoib9dZ9AcPs9u5jXNweVwLY9GbfftZtrVm3n0vt3ceVIx++joxwKjInXk2B0ErZZS6GTQ03xb2ev4LlnLAEgk5AKAUVBpiQ4ida+0pMZF8hgvNYOkpS37DeLZ5+4mCNXTqfZSJHRGOBJ0HOZS0ECiKwgV5ICT/CiaRBZTkcnaAsqmM24UKETSlC0cxyCr12whs9evZ7b9k5W1z1R1bwvB6WJBuHfcRg0zlchk1ChxK59w8Hzv/XO5y7/63mz++jrTxgvoBaUk9JKpCnInfRDenvooYdfix5Z6qGH3wJpbpgAmjXFfssG7SfeccLfPu+GLf/1jxes+vBFO8aOx7nlqASfMQ7ZcCk8YerkftaOCQF693yXwnJ7x/D679zCv1wxxPtPW8ozT1pIpqDpHNY6Ei1RnTAcM7PkzkCSoCSojgnj4J/YKEf2PGQAqyj/98iwDjA5hdPcfMdW3yQtQ+Bhiq7gEMqeKKGrwMUJX0EQ+CBX+yB31VjGqrE231q/G36xhll1zTmz+jluxUyOP2AmKxYOIJop0hlsmmCdv1zCORomZ/n8aXD/Dkrv4JjJd4U/MGNLQ4WRySwYFGiUKdDWYnWCriustUgpSWqSjvGEMm0XIGHMKmrCohNBElzissLhigylFEopxq2kL3GIzMtzOkLwlP6UXxSF16YKKhJS9q74te4Kw84Jw6LBSsaaFBZjBTUtKQjFi7xAp37wqcgNMtEMCMH4eMY960apht0GchaD9Th02FhQMGdaAyclRoCUjtk1DaOxmiQrwhQ5nhBsbhuMKUBqNJICh0Yw1J/winP24aO3b4R24ftAJFW1OOxPPt7ik9+7hxefuiQEsDpUJuVDkiT+Ht+2a5IDl/QD3sBCYzl8+Uy4aWMlcet2FYzkM1TRLrjqAa6+cxt3bR/nwm0jhHJgqDKEKl+QJPp+Fe1/nhVlpSi6L/T3JXzuaQfw4rMXe5VwK0fUEnIL1OsksYBnHTLLcUIEEmZ4/vxhnnvUQp52yiJSDUlNe/lcNIUoLNoYqD2xaxRaODrGIZOEoBIGYzGFpY2gr5b4Kp1SGO17MpPCUjhL20jOu2wDX7piLVfvnAhrOazXREGn4x9wOsi2bfi5EL4nyVeQqjWW5Xc+ddH0m/7f05d/+CmHzVw3mST0hXxIoyiQwZ2wMJZE9YhSDz38b9AjSz308NugpugDOllBLdU0bcHpR81ed/TB0//4e5dvPv0fLrn3vXePdxZj7MqyRyn2LdV0cM6LcpZYZRIgE/9hWDh+uXOMF55/FydeuZ63PmUZ5560ABE0TCINwY2WJNJXSYS1uFSShX3q4ZEhaykNYNWePEiXQlAtQ6DpQsUgBso2uETFKkMRpFO28NdVRfkXZX/ajnHDNyYzvrFxD1yyhrnNlLNm9nPaIXN4+TnLqCcACiugkIKTDp4JV98XJFOxwuB8argI1Qrlt/2LO3dywhHz/bibcL1bBfQBEsFkK6fZSKgBk6HQ8IWfPog2humDNeZPr7N4dh8zhmvomsaoFGscSjr6697xcUIJ+qRA1wUHzurnF6NtoPAkJErbSkkQoXIiuHPjKAsGFbbp3eISLekE/ifzApNotPQDVk1m0EJgEYjCoBPFLev3VFJES6jsuanvKf1/+84ewEhIraOlFLObuvrbyne9IiLWsaVToFR1j7gQeBpj2X/pIH9/zCLeddW6MLdGdxGTgDTh3+/cwqkHzPL3cVFUkj9LxdqDUciOvR2MdRXJF4rD9p/uT4iJpCgQpm6JowQs/Mf9O/waje4YZcN/kNe5QFZl2JYjmM+oyhVNSPZvJHz5lYdz0jFzAZhoG/oaiX+bToFNJCJzWByyptlrJfOHanzu9GWcffx8Fi0awBgXKii+19CbgRq/a1qVMq8nMoSx1IKMDWMwIvR41SQ15yWNncxR18GQQziMEFx05RY++bM1XL5jNFT/HRjpyZA13u49CZXAvMuGPcv9tUyT4IjnQLhVh/QlD77pqQf84yuetvRimSgmHAwISzZpIdWkdY0F2rmlESp+D1XQ9tBDD78avUiqhx5+C3RyS9Ep6Ov37nlGaZyAIQEvPmvxZU89Zt5lX/rhva/+wC2b/5JO52Cvg+jqfege7ihE9X0RqhqxCiUt12wf4Zrv3Mapl63lLWcs46mnLAZjadSEt42OgUqq0EAin/iVpd8WUgDGMonk4686kFeeOJ/r79vLDat3cdWWvdzfLqp+syiFkbIK1DNbBcTR6tvYKbH5lAC48ORn68gkXx9rk0t43dP3JVcSVVik1lgLxywfYkE9YVNWeEJtg2WYV8iBU3gXOLjori38P3Mwg6mkkzkSKejTgiIrcFrTDDKsTEqazrFpT4c3XniXr5jI2OMgEVpyfF/KPtMaLJ1eZ9ZgnbnTGpx5wgJmzahjC0cBLF8yHVZtC3KxwAgcQSIXK3GepNzyy62cevgc+iS4wlFYqGG9BEgpTKx4GOsdBKVE5gUj4zkmVVyxfYRSzho1aUJ4YhoTDMEl75iDZpE6sNaQOMmcaU0QeylJQ1eRJ/ba3N/ukDuJzB2JhiT0suUWasAbnruC/7p1M7dFB8DuXp+Y7ReCb112f3Uu4tDkaPcO5e/2jLQwQoVWRU8e585scNRAnZv3tisiF6tmwgUzjXBe47PDRMOGcFyWiuQL6Ul1JPUqvD4kAv7f/jN5258dx4zEz3JLEkmfqiSVIlW+/6YWl7JjqKl5xdP3oygsNe0rR7UwjNlagTEWay0CgUikDyyeBDLgcRT9ANb3j/mcisMVBoUELVA1DRI64zkX37CVf7t0DRdtHfNrSId5fVL6+yfO9lJBcSDDBc6jBDQQ5SLzVTvJTe8/avHn3/z8lV+cMU3jMoPWGpPloBLSZtf5t5ZGWI+5A53nnnT10EMPvxY9stRDD78FUi2oJSkTmaMvVb69opPT1ppmXdBMFX/12sO/8pyTFv7X3/1gzd9984GdT6WwB/pMb9CbO3xw40wVyMlQhYqWv8b4SodwXLF5hF9++5ecfNkDvOUZKzj2oBkM9qVMtC0DfQnklj2tnOHB2h/y1Dx+oCTNvIC+lCMOmsmRB83g1WI5xjpuu3Mnq9bu4do1O7lm6xj3TrQp5+FEK8VYRYgBfRx86ujK5ouyP6gMIAUcMmeAjvTGD7nw7nyNImeylvDSFXP4h1s2+G2WVcmilPrFyPqmsYz/PP8eXveCFTTrCabtZ60YpamFXrixtqGWSoqs4Ks/uq+qNgRzEQqDyw3XtnKu3T0J68IxpprtR88F55DCUbOWEw6YDj8NkkQbq0m2WrtR52YNF927nfeF6bzR5pr4Z8GAI7eQFF6HKJwj05pp0zX/fv69bJ4spvT8TOnbKPuPYLpWHLb/kD9NSiMncwb6uipL5ZwmW8rQACgsYxNtGrOaCOvCGCJXmmXU+2v8+VP25fU/vMef+5KsuJJwkSp+tG0sVLjw5EaFfhPXZdsnBLtHO2Egr0IGJiW04Oi507h5zyTlBFiH/1/o4UcLL6WLDnZK+xKh6ZL3QvXVxbJWqEZieer0Ou96yREcf/AsZLtDrVE9HzIHTOakdU3LCZoKCmt9tbpjyYUgSSUqkbQLUNL4Oc/OIbUnccKB7Opjy6V8whsF9GsgN+RaAZ4Ej7W9lLRfw9hETr+0/OD67Xz+Fw/wk2jkocL1jPPiENXzPw7ZLgrIBdQS+oAJh79nOwXU0tWvWzr9O+94yUEf3mdWo3DhPtcNVfYqZhZya6k7ULhAov39Y61XJfTQQw+/GdSHPvShP/Q+9NDD4xbtwpEYQ6EUwlmEMehagpbeDSpmyqfP6jMvOnXRxScONi+8b8vY/I1jmQA3C6iy0DJ+46pKRgyKo9QjyPQ6wJq9Lb5+6yYevGcn05KE5UsHaDuBFZL+hvaSvOj61sPDop0ZtJKY3CC1QkjBSAEDibdOnr9wgMP2n84zTlzIa05awrkHz+OwaQ2mWdhpHOOxd6AMcGVl4RurLDHzL0JTtoNo5fzR5x7AjKGUunSVbMlBW0gOmN/PP1+/yZPqWKGKQXAkJYGgXLRhhMP7Giya1UTVFR0HdQkiL8iVppFI8omMi27ewet/srqysY8Vi9L8IBoLOMBySLPGO567kgknSLVAScFwM+GyW7ezYaJDacMd5wFBVR0V8GC74ITp/SyaP0CBoKaEd1+3jhaCVEmctUgJGQLZKehIwZ49Ld73X7ezod09n4zyeKt5Px6v3n8mL3jK0momlHXcsWYvF63b0yXbc9W24jlUmlcdOo/5s7ybnbEuJPNDhWky54iDZnLd9ZtYO2kojTWiXDY6oMmu7UKXXLB7Px0HDTc446iFJFp4d0sHLivYO5rxg3t3VsQwSumkrMi5tf45EJ0Zs7xLHur8tSub/sMxKMVLFwzy8ecfzF+++BBWLuzDGEu9mTBpQm8R3hZeJSpY31s/38wJ2plBaYVOhPcasJ78J0oiCkOhg8NjYfxMLSXLW6HIbeV0+QRGYUL/qADbMdTrmlRCa7TD9Xft5t3/eQcfvHIt9411ql4yFa8tXfc2/ufxeyW9zDcvyEvFQX73GfOGf/YfLzjwla86d+UPZg7VbaOhSRJFe8KgpECl3po/1ZJUCqQS5FL62VdBgaDV1Punhx56eGT0Kks99PBboJFI2oWg4YwP1FLvVlc3BpUoP5ixptHW0mobTjtpwbrLj5334i/96P6nfviqB969rZXPx9jlXmLVJbso+w4IlSVb/duGoC8ENN9ct4dv/uctvPDnQ7zp7H056YjZtISm8cRWwDwqiFbWVggUXpk2FF1665oEsNrPd6kNpRw2OJ1Dl0/ndfk+ZFawat0od6zexZWrdnD11jHWtLJAhmJQHYOfINlyUTYmEUnCfvtOZ0BLOgJqhc8EJ6liwFoa8/p4+/KZ/NM9W6Bt/PVWoaeqVKWJ4JjleNF3b+f1t23mRSftw0ErhrBN3882sm2MVetH+e4Nm/jSqq1B3kO1regOh5vajyUkz1wxmxaO/iLHypRWAc3+hJceMptrfj4aenSCJLAkcJEo+J6vj1+4mhOPmsuAFNjcUShFIgUNAUVh0c5CohEWskTSZxxfuOgBrh7tdJEbusgYoaqF33+dcO5p+yKswyBwxqBSxcyBrspq9wyoh/xsx65JYLrfdJQsBnVgoz8h7xS86az9uOTbtwXprOy6T4uKYCqqc5sbSFIqx8Agw2tbnCuABCEEaSDahyyfFaoJzrswxv2UBMmdDn1H0TqacP93Se+ixXmiOW1WP2cvHuJpJy/hyJXDjBmfAMhzQxrWfEM6RKxydgx5qkgThZN4x03haNQUk5mhqZQvgBjvZJhbQZKqKr8jFcJ2GQ9iqf0a2/AnAkrLcPxazp0jMY5Lb9jCf1yylu88uKvrj221BstZyV3rO6paY3Xa4mWfqYbcrFrZnz74ljMO/qdXnLn4Il33A62llLQspMbQaHr5ZMdALVEUWYFItTctFKCcQwrBuFP094hSDz38ryAelSnvPfTQw28M5xyTkwWTmeGfv3XXGz5y19Y3Mtapk+qVQGUHGyU3UdZlw2BCZ8PPVdcHcMhSJopXLxnmz07fhyOOnUuCJDcFaarJHdi8y/Qh85r1srXAOTIn/BDREHg+wVsOfnsUFhOGSo5NWtZtHOOGu7Zx7b07uG77JPe2OlWjvxBeQqM9uXjx4ul8/f2nAKClmBLIu1AF2bZ9kqd87EpWjXYq+3ApK9ODMivdJcWK25Laz/sqB7NSVZBstBx2Va+VtRUJkBKE4453n8Z+C/tLWRqFwWjJ1i2THPORy9jSysNrQgAfHR3DbCC0r3S8+5glvO/lBzDQl5IZQ5posnZOgmBCa/qsJSsMJtVcevFanv3DVb5PwwbJUqx2Rae3SPRwvHrZTP7trcci6tr3HFnBpLNce/0Wzv7KTaHSFyPRrj4rvBTx6+ceysvOXjxlTo5vO6oC4bFJy2s+cRXnbdjzkGpSOOdx2GuUGpbOdlHuCNiCFy6czpffezJ9DYXBIZxAOsdEx3LYuy/m/smsCp6JFTFRkaLu2VaRlCaKo/pqHDFvkJMPmM0ph8xi/pwmEkv6BHej+21RUGWMi9yhpa/o5BYS/MDYPC+oKYGVCk9b/SyuRAKFodC+RzTPHNfcsZMv//Re/vP+nf5aGVPdU9aWkkiA0hY+Jr/iA8DFezJILLW45T1HLf7C285d+W/TBzUW4e32nwQ9YT308FhBr7LUQw+/Q3QnI2LgJYSgVlcIpfir1xz276/dufzfP/n91e/5zF2bX0gnP9LbD3f1ZpSECW9hrNMwyb3oCoTDB26W85XV2/jK5hGec1Eff3zmfpxx9FzSFJJOAXXNZOFQmUU3E1xmgpOVH5qYWoMxAqvkk2FMym8NI6WfS2kdg32aIw4Y5rADhnlVZwV5YVi1bozb7t/DrXds4fvbxtkabYCd5LClw5Q6nIdYUwnhB13OHU7555cezuu/cB3rRSA1hfWN2e08uGfhJX5SgJNVP43JfHAW3dtE+L3rsplONEy2fbO4VhVhKwr+7MC5LJnbpB4qBN6GXCAdLJjb5IPnrOCNF94T+macP67ScS58zTNIUj5+84Ns3DHGO19yKAfuO42J0Q59oadOj2ZMNjXGOj795V/ywZs3VfOCYmVFqErqqBN/HwSb7Ff/0X7kWtMfA0cFacfSP9wMMjhXyh5DOaqSQBlDu5WTdwp0PUGETiIn/Ms67YJaXdOsS97xzBWc9/nrA2kLVZ1uu2/C/tFFZmQ4/0F6tamdI6wDY3HKS7dwghTHETP7uX/97qpCZ10l79PSX7uwnWfO7OfwxcMcvP8MDlvUz/5LBlE1TVb4qo6XdPYMXn4dRKzGAU5LJq2gCSQ42gjqAmpBLdAUINsZWZqSShjd22FwqEZ7suDiG7fy9cvX8r0H91QJCGu8IYMx1f0tAFR1D0ZXiOj0KCHOKSNRt7zl0IXffP05y/7l4P2mtSfGc6RSJBLGxw39/b3r20MPvy/0Kks99PA7RIx3yobyh+khysYz8rpmw8Zx+S/fves9n12948UYDoVQSYqVpjhTIy+qrH3MtsdAOk58L9204CnDDV5+0jLOPW0hQ01NR2k/gslYOkhSY8gFoBVpcHNzWmJyi057H8j/G5ggtVNRPpYXTCYpiQQzWXD3xnGuvHUr92zay58+bX8OXjnDzyYWD5O5CpU+1zb8+LpNnPvN2ypibBzUZHBKi3+Ptxd3gRREJ8Uo9YmaqRjkRxOCIKOiMGW16qjBJj/8q5OZN7OByb2k1AXO4nfN0c7gjR+/kv9cH6othfFGBNERLtpVax1s8QXUEl4yq8FhS6ezYP40snbOZKtg05YRPr9uL3snOpVkDucJQnksriQLns1IPnDsIv7mDYfjMotIJRTegVsIy4ZtbZZ+8GfRXhkfpMZ/Rwg+ccb+vPnc5ai6Rndn68PNmxlHGuR5b/yn6/m3O7YE+SOhZyhaiUc2FwhUvO9joCwFNGqM/d0Z9PWnCKDIDDJRtHLHv593D++4dE3oXanc7BY0Uk6Y1c9x+87kuANnsv/SQYampSTG4aQAJYNBniMltjRZCuNKK/keHh6xspTbqTN02wbqystytXDo2EMEGBxZ7p+TX71wLT+4eSM/2Tr6EJLbtYZiX1l0yVQxoQCVgiCsGycYVvK6V6yY/cM3v/CAjy0Zrtk0yEldYRChd7UzkVPr61UNe+jh94UeWeqhh98XjDd86Jb3WCA3lhpAZplMFevXjel/v+Ced3zq7m2vxbG8dAEzwSAgyvOitKpsLg9Bmoq/9+9J6nsq5vXXecdxS3jF6QuZPq0GNU1qCkyqUQicgba1OClpKsgL+6SYlfLbwOQ5QmicBhXKMi5UGwoHxjrqwpEbi05UKd9p75lATesLfNZOqTqWsNZHa82UArjxhs388ddv931R8frGTHS3A0KsdkCoquBZTvx3JEwxuFOB1BgD9YRGmnDxnxzNkQdN98YQmSWtKYwxqDAgaHyyoL+puev+UZ792WvZNDpJRyWhusRDJGlU+6c0ZXUnysuSML+oMFPlZtaFBvcgJYyTezt++PJL5vfzmb88iZn93k0sR6DyDKM0iYS9EwXD/+8nnomWxCUSwihnc/zVMUv5wKsPIa35HpwYQMd+FNvKydOEFLh37W4O+NT1fmBoKWeM18x1s0l/vmMvEZQEcvwTZ9M3rU6eGz8YVPvhwVdds4nTvn4rxzZrnLJomH0XTuOEw+awYFadWcN1TG7JOoZ6XSK0omMstUAsrfAVvyghjKPBevg1MH69OQHW+X4frSCVkBlLCuWJHO9Y+muSXdvG+defrOOrt25kTSuvBlnH5IAI0tE4GiJa/msRpNNU1d5oAuIc1NQtb9h/zg9e/9T9/vmIFdP3tloZ/f0ptpVDonHaJ0503a+xbvLUQw89/G7RI0s99PB7Qimsc6EfAm/Zq3OLq0lc8ACwCIpOxgMbxpufPP+e933lwT1Pp5Mf7jXwzgeUWvp+Dhm064T5L7H3BCoL2igDCf0jopHywSPmc+4Z+7LfgiZpojHGUWRVk3CZqe/hN0LufHAtXSiuQFVFNIa2U9SFpZgsmEhTptWq7DX4AN0XhdwU0iWEYGQ0Y9pgSmYdmzaO8bffuZsvrt5RbrtyiIskKZCD2PMgmCoXi+vCdb1eKVCC4+qaf37tsRx76IxS/mnwx2UFSCMQCjrGIo0gSQV33b+Hl3zmeu4cbft9SpR3SOiuMsWPmVK+FnZVaU+Gou127M3zf0wpnYt9UKaAJOHQmuS8d57Kfov6wRgmUTRNgUsUVjjoWIzUHPSXP+G+8XbVV2W7SGKQCv7pitl86q3HVGYf4Z2NBWe9M5x1XukoFPz152/lb65bH6Rx4cC6+4hK276un8deqyThvveeyr5LBikyQyGhrhUTbYNViskdYwzPatJ2gkYiScrBu76iYaxAUFVBYiGsUyq9LKkU3v/C4m29e/iVyK2/71Q35yjCPZGEKs6kwSnYsGWcL/3oPj5+7w5PkOIcpFj5F8Ei3oTFIiXlSIgpxDpWnkS8D+9+9fKZ33/j01f+46FL+3YjBfWGrxpFQtQxlpqS2LxAJkEWaItqWG0PPfTwO0WPLPXQw+8QzrnQAyEe0am17duJIMuZQNKXeolUu4B7Vu8e/OKP17ztc2t3notzhyJkmOSuwwdxiJxKCRZURgBxeGWcxxIrDoCQvGHFTF526hJOPXIO1lpUmL0RP5x7eGRkxpJIMbUiFOCcQ1hHLqb2fznnEHkwa3ikBnzr/Hwb4e2JtTUYqZHGctXt2/nmJWv51w17fQ9TJMRl8C66+macN3twVJKxqBZLlZd1Nuv85YpZ/PlzVzJ3Qb8fXtl1SHlmSVJPzF043lJi2iq4b2eb13/uei7bNRl6qUIw2O1CJ6V3iROykq8ZvFWXDaQ+GEt4Zuaq/dTKB6hKc9LMfv71z45h5dJBbKdA1jRJOPa2k9Q1ZB1DIeDpH7iMy3eOUcniuiR94Zo9f9EQ33j3SdTqCcJVxiYGvx8qNOE7AZkV7No8yqGfvI5dIxNV9UzQ1XMWqwWWfZp1ZmjJ8mbCwECdGX0pf/b8FSyc0/RrJvYjBtbj57UFSaNzWCXJrL+W9bJo5bDWUqCQ0p8+8vD3ifanjvKp0MMjISswWqOcweXOFwKDdHGiZcgd3LVmL1/72X18fs2OUNG1vmoU3QmTUC2KazZWd8tEFmFthDUfybMQt//xkuGL/vS5B338mJXDu4tWTr0/xQETI23Swbr/7MgMiS2gnjJh/HpsuJ65Qw89/D7RI0s99PA7hA1VHitBP0z40m4V1LXPHI87SU36OHOyXVBPNUI4XGbYa+D2e3Yv/OpF9/75l9fteS7Wrqy2EgJj0/VBHJuH479tCFpDdQnjoJ74IEtJnjN/gFecui/POH4OOtW0C8dAvSfx+E1hiwLnvCmDlKrM6MfMv3OOrIBECaT087mU8kToV2/UkecFSS0hM951r2H8AMxEwESnYM/ODtfes5NLbt/GTZv2cMt45gmyCFKzSJaxlD07MZjXgmdNq3P4kmFeceY+LN9n0Mt9oh1ybiiEQ2s/s0tqn0WPx2SUoN0q6GskuMyydU+LL/3wPj5460Zcp6CsEqk4uykGeHGthmpSETLukkqWJEMVCSpJnhKcu2QGn/nTo5hbFxR9dd/sXkAzz5ENb5WuQ5K/NZnzir+/mvM3jVYSVhuTC+E8SMVZM/v44V+fTlL3UrYolYw8ppNZrIC6lL63zMF/XXg/P75rGwsammZN099fY+40L5ebMey/DjY09Zqv1EolqKWyNIxoF45aniEaNQyOPLPUEkmWu9Jy2+BQptLT2Y6Xe8lYTSgMxgmMhAJJTYWq5CP0R/bwEBjDhJP0hft1e9sxuy7Yu3OCK+/Zy9cuWcN/bx7x5DXVvoQngSTxSYZIkuNg6lhttF1rumSv0pMrpe984b4zLn7T6Uv/6Zgj522URUGj6ZMm3f1xRZDcdbfRucwnAYyQKESvsNRDD78n9MhSDz38jmGopFVYKJzzrmLhR5mxpMoHhJ3MUKtrOhZqzg8ucVqVSeusbbj8lq3L/u3StW8//8G9ZyA40A86jLIPUX1Ydw0H9WTKVd/HrL8UoQrhg8hjhpq8/uR9eNFZS6hrQa3e+zR+JDgDTlji8NFuOlwY54dy5hanfTXGWFDOVH0Kj5Ad9u5zEtoFnSSYcgTkxlsbOyk8CbM5uZVs39Nh9aZx7n1wlF27xxlrF+xuGay1TKsppvXVmD5QY9nCQQ5c0s/cmX00GooiB7Qgd9DEBoWnrCpKFiY6hr5UeFOB3JUyTTvZRjbrOOcYbTvuX7eHT51/D197YFcgQ4Gol5KlIKmLPVSlBXck9l3ZeOGD/+XT6vz58fvwZ89ZRlLTdAzUhfP3SSJ9ZRZTDm+2DvLC8eZ/upYv3L+zqgRYB9jKeUVKThtq8vOPPgUZ+vNy56s1BaADSVWhSNApDA2lmHDQyDIKKVFKo3SoIjrfuxbJcryGHWOxhaBRE+SZQyeivD3LcxzWUyG6ZHY4KARChrUQLr4VAqnlFDLuhPBjlsJ2O4Ypa6aH/4ncge4UTJrQDzfW4Zu/WM9nrt/E7btCRbKUhorKur1b+hqTVEpNXbtQaTqdBaXufOGi4Z+//sxlnz7xiLlr+xoK5xwFU5MmzjlaFpqBNBljENZRSD80G4cfhJ6onp1xDz38ntAjSz308BhG94epyXMKmVBTMLK7xS3rxhf+8/fu/MD3d44fSys7vGoyjlnz8AlcFF6yF6zF0drLRYyo/s6GjL4CCsMh05o876C5vPaZy5kxoKnXJU6FD2djfbypZZW8NoGwJZoifK+VJC8sUjhUOcjTwwIUtgxQe/jtEQsKhfXze5wzOONCgdEhhEIGJ7hoTZ4kv100bQqLiiSjMH7OkZTs3tNh485Jvv3z9dywbheX7JioKks2NtSEQDQSJdlFlgSA4rihGq88bikvO3sfhodSJnMISXjyTkFSe+Rw8Yv/fS937JhkQDhmDqYMDPWxYDBhYCBh3swm86Y3cVKgpSVJ1EMMNlyvOvNYR+xXC8u44wuQaCqJLDb02YXZSZF0mtwilMQIWLdhjPN/vo4v3bqJNZPBsCErqka1uC6l7CJMvjLpk1Uu9JF2kaVYXdJq1YvmD/78VU/Z59NnH79gdVpTTHQK+n7N2u2hhx4eO+iRpR56eIyj47z0RwGT1pFIQSIcI6MZuq/Gj3+x7sivX/3gn/5w+9iJdIqDgcqBzDqoad/JbK3X10fJXhyaqJWXQjnjZ9jEhuVEMx/Hs1fO5XknLOHYA4YYmlajwGKMpCYcRVHZi2e5IdVVdctSVc/yYOaX4pDWk7cc0Zvl9CjDORfkgPEn3u9bxQGnD9Nb9du+X0kwjKVA+GoaMDlR0OzTjI5m3PPAKDeu3sl92ybYPdbigZGMq8Y70O6AkMxOJDMSyYxGjZUz+jh2/5kctt8QBy8ZpNlIvFmEsWS5nwv2v7HE3jmaM007dC2l40JvYCBCRW5wUhEcuKfCmId0/vfwWISv1tpgoe5CW5DvH2pbn6gpvWqynEkrINFoAZdcu4kfXv0g31i/m7EsPCOjjDVWPJXGy5rjLC1XGXcQ+gHLypMIJioKpLv7WfOGrvqTU5Z+9qmnLbq9rgW2KJDar91S2tpDDz085tEjSz308BhHuzDURRXNRZkQgMly0AmqU3DZ9RsXfu7KDe/8780jJ1IUR/sBpNERLcxsslAN0Awf9krg59m4cs4Oxvk5L8K7pCEFJw01efbBc3jOqUtYsWSA8Y6lL5UhZqga5p1zGOPQOmiXrMNpWQbVuQWsIZGq14X+O8QUIvM7RHcBxlqLoTK0aLcKVF379WoM5Ia2kxgEsihohZk09VSjlUSYnLzwJDppaO9IJ0HaLhna/6InJ3cgjHe0g0ryaqy3xq//CsdHa21pxd3DYxfOgLU5TuqSpLctOGNpqGCUERJErdyPbti2bYIfXL6eb9+0kesnOl7TCpT28kJVZiCRLBkTHO40le1+rIpC6a6oJDh72ysXDv/8VWfv/5mTjpi1Tkr/7EulwwhZtur10EMPjx/0yFIPPTxOUFiLlhJyhxWGDE1sKZooLArvBHbznbsGv3bJ/W/67D1bn1cgmuTFwd5+ODb6B2IUh5LarixpzJoq5f9zzls7ezlJ+J3gT5fN5FmnLOWUA2fQHEh9v0Ruqh4JJcmtI1WyrCoprDc+C0GvML05IX8oxFlCvy2stZ68y0qSmRc+yHRSkiov98tyh0qlf8/CYaUryY8zIPLMr7dEYV3VXpe0c1wa5wqBoGqAN/hq6yPvoGdymQVtLc4ZpNa/FxLZw+8e3YmjorB+eGx8prQL8ppG4xgZybjqzl2cd/V6vrJud7C2V95EJFrbxwWsYibKdZGiKK8jeINUjof+uchqUj3+lyvmfOOlZy/74iHLp42mSmIzg1WyJHLlDCxnaReOeq+prIceHhfokaUeengMo1uq0bI+wJ1iQ51ZL6kPEhQRJsYXhWXjzg5f/fHqV33ljq2vfGCstRghllOErGgSbG+V6poTInxW1RYhYxqqTN0T6AWVNKnIOXK4nxcftoDnnbqI/Rf346Qis75X2hYG5yxSJn6zzge74GUyvQb0PywelcqTc+TGmwsIIUAwpVk9Ghx4eZTDajmFpOXO91OVBihQVj+dczipKHAIBEmcVxPWurGUQeivQ2Ydqawqm844UldAWlm3xzRCD49tOOf8lLpgqFK0c7SQUFNMGqgJELZgohBs2d7mWz+7j+/euZU7xjthA+F/3QOFBVUvknGewStdGeZEF8mHGjwkevWQFtvfdtiCL73pOcu/MjQtoZNb+vtTcA7jvNV3YRzkFp0ASjFpHE0e2eClhx56eOygR5Z66OExDPtQ+ZGspG5CCHILSZeZQ8d4MiVF5Ya1c1eL8y598Jx/u/HBN9821t4Pa1d6y/CgxXduqqxEEH5ONS8kGkBIgjyFKoNrLGjBKxZP59wTFnPK4bMZHKrTyQr669q3SxUFKtVoQjbY9uaEPCp4GBMC5xxGiKnStd8RDCADSXdSkFuHVrIkHc5AjkVI6Wchgbe7FpCaQNZD5UcB0voeq0JA7kJAia9SxdlObeurS7/J8XUKQwreRSz8bXdVzTq//06AsAIrLEJI7EMJXA+PCTjnsAIcwj9LMkeShuuU5RghmWgZLr1xC+fdsIlvrN2BT/o435dpCbJi2WUk4gAFReZldrorORSfreIhEtBU33RoI9n+5uMW/dNLnrX/Jf1NzchIh2ZfQqIlrfEc2VBoIct+qo6BRFhkgb8xHmnGWg899PCYQo8s9dDDYxwFXi6vgpMZgSQ5AzIBbSEP5kupM96iWkikcHQySz2wp5HxnMuu3njwf16+9q3f2zl5KoLlvlokKrvxYEzmgwNROZg5Kjeobp1+nGIfg1HnOKCpedmhC3jx2ctYOqOOqomyqRnj+wasCEWq3/O5fKLBOYeIhLYLD63iuUCIH+3wP3eg8cTdGcAZrFQorCfy2hNtG2Y7SRFkd6HSaI1Fxxk0AQaHDL1GnWBOoaQIy9QhCiARdApL7de4KXZ7NGTGYgpHmqiKpz9M/1O0+u9Vmh57sK6a/WqD6127YzCFZc3GCS64dgPn3b6F20dawXkxzJQT8dklKQfDQlUxEiq4gnb1cypvKlI+86yDenrLs2c1bjr3+CVfe+mZi66yOkGZglxrGhJftpReaizDjLG2ddT9RkHKkqznufmt3Sh76KGH3w96ZKmHHh7DsNaWQSZM1eiX6DJXiJUGg7ePlsJr+a3wjnodKWlIuPLmbbO/esn9b/7ifdufjROHTtkW4GfhuGAOYf1UXUFlM+5ciCRFOQsn7EBFtLCcu3QmzzlyAc8+aT7TptUYm8zpqyuklFOGLfbwf0QpCeJXOt09bH/SozS41BaOQgqCEvR/vEchRfXeQT7VdpBKh8hNNWCVUDWwFvUrHOiKwpb9bqnEN+//mp43W1iMrAwnIlGLroG/48JbD78DWAc4ixCCPaMFl1y7gfOu28B3to1VQ2MhVMZDMigOaO427Shn08nK/lu4qorkXOUUWlO3vG7fmT962en7fP6kQ2ZuTmsKYwxKCCadpKn8+nRdaw2gY2zZzzdZGJrav85Y1a0A7aGHHh7j6JGlHnp4EiHKpozw9tJr1+2V/3HhfW/62t3bXrylY2YiWOnJkPXzmKwLTlBUGVYRHfNMyMAG3Z/FR6Ohn8DPHhFQWFb21XjG8tk8/bgFHL7/dKZNq2FDf0tuQx+WczigYwSpBhnYVJyX0j28sV046roiiLkTTEnSlp3UvWi4hx7+kCgrhUJMIe7RoMM5QnVUeP4SCY4UU/rq2sYr5PKJnKtv28aFt23l2/duY3NmPXEunzuUs2TLwdtxMLJWwbAGSHQgSSExFCvsEAgWd9a1nHz7wfP/8+VnL/uPA/cfahtjcEhfMe1le3ro4UmDHlnqoYcnEeL97pzDIP0YJgUPbJ3kOz974EXfuGXTa+4Ym1yKECvJC283ngTSlOc+OCiDCtHlqNc9xT6QLSErwuIgVp0O70945sq5POWIuRx12DwGlPPZ/jiXyfjAJ5cSCoPW0htX4AesKqUe3hyiMBgjMEryvxjD00MPPTzKiCYMUkBmgoNhTGB0wWYGWU9AgDGG3IDU0ptxWABLhqQ1mXPXqt1ccN1GLrx/F3dMdsJzomtAbDAYKQ0cRHD9LPsuQ/VIhWRPYap+JGurMQnGrD5gWnPtnxwy50svefr+3x0aqtNfk16lbAwqZGU6Fmo9rtRDD08K9MhSDz08iRD9AGLG1uUWmxfYVJNoye49HS69eduR593w4Cu/vW73GTgOJc99QBGtw0v5Cl3ZVQkm95WmKO2aYhxB+Hl43gQ5zHENzVkr5vDUExZxwLIhZvQrrBMUwtuOx0x0Zn0VSogqI22txVhIyvezU4aIZh1L2otmeujh9wpDuN1Dq5B4SFIj71INm8Kbf6SuqtK4wvddjlnBbbdv46KbtvLT1du5eawdPOW7pMLdMjuovreuizhZP2zbmsoBT2pvGw7l82umEtedPqfvtuefsOTLzz15/g1Zvca0RJSz4nLAIZHS9+l5otUzAemhhycDemSphx6ewHDO2zr/KsqQhWyvDv0bE8bRJyStVpsHdhf171269vnn37Xl5beMtPcDt7w0eogVpNgE7aSX3AHlINzurK7fGaZY9QpCT5T/98GDTZ57wGyefcIiDtxngD7lW6WkVGQIH1BZ5weLpknZm5DbmEy2aCHLt7O/Bze4Hnro4ZHRPQ8rL8Iw6kg2Ojl5ktCxkNiCrOO4Y/0oP7lmIz+/ZyvXTHTC8yUyLAnS+i26aEgTSBN0VZiiRNdWfZbGQlrzoxHAy4ydvXtlf23dyw+c++1nn7b4OwftO9xW0j8Xk8JSaDWlBwl8H1xuQSbyf/aP9tBDD09I9MhSDz08gdHdL/CwaGeQaNpOIgTU8BnedgF1Y5jUiqxjuPKGzSu/fvkDf/6dzSOnYkwKYiXCdfUHyGhvRjmfKcr1BEGmp6YaERgTKlRx34K9r5KcNLufM5fO4OmnL2XlrLrvcZIS4yAJb9pBUIt9UrFvCshyg4Ce01QPPfwhYL0VO4C1AiXdw1ZgWrmvDCtnuWfdGD+8aj0XrdrBdaOtIIvrGllAqBjF/kmHrzJFgw8XH0Rd8jvC62QkVkGCl9u11OT4y+cN/vwFpyz70h8dNedO2V+jcJY+LWnljoYryJTy1e3CYo03tJFSoHt9Sj308KRDjyz10MOTGM5FUzEvy+tklsRZZM03/VhrEYXDaYURsOHBvZx32YMv+vztW197/+7xhUhxIC4SHld9jbOZ6Mr0xgwxXXa9UGkD4/Db+DqtIc85Y9YApx40j2ccPY+D9h1EKI0V0BQOiyB3fj+17sr0xr6pX+Gs1kMPPfwO4Pw9KSN5CSYNAJkNN2fhGBmdZM9YwTd/vp6r7t/BpdtGQs+Q8omVIvRLSlHNeyufMcobMuCm9kGVJKnbFpyuSpNdtWygufn1R8z/wotPX/ytfRYP0prMUPWEVApsp0CG55BzAqH+p5Nk2YtlLeQF1NPf7fnsoYceHhPokaUeengyIwQhBT5pWwvzSNoGas4gtGIyMzRTTzpGxzMGm5qRsZyr7ty98r+uuP+1/71p9OR8rD2XRC0tnadMsHWOfU3I0MQgHmI/3mXjW4RBuTFxG62hI8FSirNm9HH2ftM59agFHHDADBLjaNaEH1paQMcW6FoSXLbcr66o9dBDD486TOmICc75+7IwltQZ2hMFqzaMc/nt2/nZ3Vu5aPs4U4hNdK5zwcI7zkRyVMQJEebBxYGyguCpR3CEqPojfaX5bqRsv3Lh4CWvPGPffz3h8Dnr+hoKjKWVW5qNBJcZOlIBhrqSGCdQEiYyQ5/yM+tM2McUP3y5HAjeKzL10MOTAj2y1EMPT3Z0WeBai8+a6q7vo0tu6DPIjCORYJ3A5Dkbt05y3jWbX/Cdmze88qbdE8tQ+mDvNlUER7w42BGq5mymZoRLThMrS6IKnKIlcOxPEIASHJBozt5nBkeumMlTjprH3JkNhLVIJVGqR5Z66OH3CUtUu/l7tnCO3dsnuPyOXVz2y81cs2WUO2MPElARJesNF2KPoyNUjkT11YmusQSieq4IgmTvIc+IRN5ycC3Z+qqjF335Oacs+u5+iwfpFJaGdORSIaxDKwG5o6UEDQkuM4iQFOpmQtaFZ2J4RppwjNrZXzvnq4ceenhioEeWeuihh98KRdugNLSN4/Jbdiz77uVrX/Ol9XvPIcuHwC3H4smShLKZodvuV4ZsMXRZ/HbNeXJdwVDpgCWDjC9knrXinJlNTlsxmzMPmsWKpYM0p9UwHUc9BaFVNdDXAMJhpTe+6LY57oYN++TdhkVJvLKsQEqJDrNWjPK2wokL+y111dHeQw9/SESJK/42KawfTi1E9fO88EYoSvoeR+sEOgy1JrYNBVe73EGCg9yQS0kiBbkVCFsgpWJvu2DVAyP84qZN3HDfTi7YPu73I85ni/d52HYpuxWuGhBrYjUpVJKE8NK80igmHJuUkGf+OSEAyypSNf66pcMXveTkpV86/pj56/rSXrKkhx56+O3RI0s99NDD/x3GkoVeAdspqNU1QghWr93DZbdtP+u8m7e8/OJd48fSah9IkniiY/CBjlYheAqNU3FOUxz4GIOoaD0eexZiltm50LztKmkfgFYcNK3O8TOaPPXIhRyy3zD7LRkEW/jRKqnwjlx5QQdFTXppjXMCIapqVEmu8MTJFr5CprWPIG1hQYv/4bgXk+O9mbg9/KFgQ0lY4ltrMDmJEP6ek6Jc25l1fqaRfxHWCqT2EjMJqKxgUiua2o8ZEEVBVksoHCgE1lo2b57gurt3cMUd27h8427unfAm2yhdVY+7+xdjhTn2McY5bLFC5F3q/O9ikqRMmqhKpuscJAqsu/Osocadzz128deec8qiCxfObmARFNaS9m7AHnro4VFAjyz10EMP/2fkmSWRDotDKFVVXyx0crAmZ8PG8fQnN257/rd/uemlN+8e2w+pDgThs8LRglyEnibjqmy4DM3eIW1cZqOhGo4bTSNkHEApKxth8L/vq3H2UJ2T953NaYfM4uD9h+nrT5BSUDhohipQZh1SOjTS24476OSWWr1q8S57u8JrDC7wNht2S3nFoQGB6RlM9PAHgcEhEJjCkuiKMFgHrsgRCKTyxKmbMBkLrsjQQlIkujI3MJbx3JGkCtMquPmunVx75zZ+sWoHP53IcK28MmmxtiJJpUtdQKwYdctrTVdlyTmwofyrdZV5gMp10xSg1doTBpu3Peugud87+/j5Fxx9wPRRk1takwW1wdQnOdoF1HvTqXvooYffHj2y1EMPPfyfEXmNsV7mX1cOZ8WUQZSmXVBISSsvuOvevbN/esPG515w387n/HJv60CsW+orSoSBk+HfCJ8SF7IiRrbAz1ch9C/I0AiO/1oOpnTV76T02iOqnoMlqeKchUOcsGIWZ524kOGGIq0pXJKUJKi7qpTlBpdZagmglG/wLmVCD3dSfFa/1wDew2MBBRbb8ZWZpKaryqmFPLc0w+DmtoFEORSCzFiEkNiswBjYvGOC6+7axcW/3MzPN4+yqZOFKo/0vYmISlJng5W/Vj6zEKV0UJGk0jkzVo6C9E5EuW5IelhTyeyMu3P+YH3rq1fOOe/Zx8/7zmEHzdmtrUGHPqN4vznnmLSCvl6eooceeniU0CNLPfTQw/8duSNXwvfrGJhwFq01NQUTrZxmmtAW0AikoV1ASsGeXRmrHhyd+7UrN7zuig17Trln78QylNwP4TxTweJley5kqqmkeGVm2oWADEonLBOavlWQ6xhb/sr3OYVeKaX8QF3nOHmgzjELhzhm+UyOPnAWs2fXUUlCzVmMMah6MmX4ZFT7GecHVAopSWVXD4jz76uV6BlM9PB7h3Ou8joo7P/f3pm+x3FdZ/69S/UCgAAIEOAikuJmkZZoirE0sjJWYjtxFieTycz8lfPJz+RJZhKPY3uUKI6t2LIkSyRFkRRJkRS4YQe6u+rec+bDXep2E3KexHZMWef3QY8a1UtVdQG8b73nvAds9dh12BBAnsKNAa0xihWtGNZQHY2uUrhxews//mAVP7u+ih/c28BPHu20zUvQbfILohsMtG5wsoJyGV0qpU1leGnvip+n1G+OLnKa1aZx6dmp7spfPrvw3f/66tH/+eLFQzcX+xrsCXXjgapCRwOsgyOluZ1I0DReZq0JgvArQcSSIAi/FIOGoRTQs7EEb9ig0gaqo1F7inG7BrX36Mb0qJEPa6tKA483avzk0sNTf//m3f/21x+tfeuDneFRQJ3LYRCILlJKy0ohD8bGXgcftmldzGWhWN6j2sahvMBT7fbU92BNvkP+e/s6eOnZRXz59AK+/qUD2Dffw8xMB83IQUOjG+v26sajExdjngDvGR2Dtn/KU3hvQfiPggisFFS8xkess1u66wGr2pK7wcjDMOAd4db9Hfzs2jreuPwQr3+8jvdTal26+YDUHxjLYXNpLIdAE8XtXYRkHiWRRBwfowjDZAAGXeUxIrTR4J4Axo0vLc5c+oPj86//4e8c/Juvnlu8MrO/C5CGdQ1YK/jKolO4tsnhdh5QRKH6VYutKwjCrwYRS4Ig/LtJbQHMjNoxumXcbowMd56hFUNrDXIE7T1QWTRQwMgBXQWrwratHYeff7Rx5G9/ePt/fOfa6p+8tT08AU/nAbTDJX0MhchroegYEcLPGXGhFAWVc6GsBzFEIj0/N5sXCXtIYRFxkagVzs308HuHZvHyqQW8eHYBXzg+j9lpA1d7ECtMTbd9EWVcee2lwVz4D4YIFMtRyRO80uh4D2YPbztgEHa2anxwYx3v3NzC2zdW8cNPNvDu5rB9DxdvPlgbXV3VOrJAOwYgBauk37nSJVIAKDXvJVcpb2jL8nQWU+9dnOre/tZzB/72j79y/H9d/ML+O/MVgKkq71ZNrSlsRw3IWDhP8JXJznVZPlvOhxMEQfhlELEkCMIvxbDx6EUHxXmGJg+tNUYId7WLMU7jfTxFrHF4HHt9nEfdANoq/Oidh0def3vlz/7m8v2//Onm6BSYnw9P5qJkJ5F6IWK/w+TiruyVyMMudbGQK/4WpgVe2k+r8sCp/VrhG8szOHd8P146vYgzR2dw9vgsjNUYNQ6VNqg6Gipkjv/qTrQg/Ct4ApgozDpSABrGtZUdvH19E+9fe4D37mzgH9eHWK19m0qXAxliiWuK7/fFDYn0+5Bno6kikCGGOJSzjhIK46/J4wI0wHTpxdmpG//9uYW/+tNXj3/7zKm51X29Ch0DOK3gPdDRjJoUuhpA0wCdIJ7GUvwQblIQKWjN+bEem98mCILw70fEkiAITy+NQw2FYQ1c/3hj5ns//eTP/u7yw7/43qOtc3D8ckjQQ1yEYTzkIf9t4/ZONhCbGqhdLOokrnKnB9oVX9HnlFL7ypIiDvOgzvQtXjs0iy8dm8f5E3M49ew8nj3Ux4jCzJquAZTWIfVcqdYUi2VOrFT+uUdosn9CTBZ4CuGBihxgTcg+UyEyWqnQK5XmRGmtg+MVQyk8AdDxM+LiNdzcHx/i6xGyNia3OQCflYyxkEoY3JawVqd8HCqnKLaU52wvvAdMcka0GjtHoZWOQUQwJtwl4DTjiBWURozcnvhaGWAXyue0LTZ4Ck9UCg4h38SCoG0xHFUDviYo8miY8XjD48qtTbz1wUPcWNnE9z/ewHXngaaI2qfUpKTaEjsu3NbktE4OjU6/L/mGRBRKxoTHKbmy/N1QQC6hVbgGa9f/Yr733tfPH/nrr710+O/Pn57bNEqDNMOAoLT51NwUQRCE3xQilgRBeGoZFTHd29s1etbCVBpXb23of/lw7dUf/OTOn7/+aPeV69vDE2A+ExoXGKEEL74wLdzSAjiVFgFhBZqCH5QJCoSLO+CJtFDkooMc1N5dB+JQzfgco3HWarx2eB7Hl2Zw8bkFnDu9iMMLXXSr0KAOZnDXolc6bd7DcVg0ax2G3WomOAqR5qzHkwYdE6zSY4+ZdEhxjiWFxIBzMRY9LvKZw7n9tyQr538rSAUBwiqcLwC6uIVPhbD6dQdcEAOsovDLjwFd/Lv2afvwr6UVEofnGDCsGX8P7wHnCd3YOEOOoYjAiqFsiNCnkDmQhSX78B/FCk4rkFIwKZggGjO5B08FYd04oLLhGBoO/TjwhM0dj9XtGj+9/Bi3PtnGz2+t4qePd3B54NreoRSu4IsbA6V4yWVz6QZDdIjK35Vk3lIqr5twbW0qc8W4aErplETXjk537vzxscU3/ujC8l999eLBnywt9uHB0IMatleh0irOOeNPFamCIAi/SUQsCYLw9FKqJYTFq42DY4cjj07H4PHjXVy+unb0/75z/7/87xuP//ztjeFxMC5AIfZfxIVuajhXcUWdVqdKxWq+2AuVhuBmRyr2P+W75qlsj8JqWE38DY1hXjA2zIRJd+4NcKJr8TsL0zh/bB5HD87ii8dm8Mz+HpYWu1D9LsCEmbiC33GEaTvhfHBYq1I8JKsYyvmwG8pCqU93o/Ykuh+KwmBeUgDH82WRzA3+tYueXxue4KHBUehqqKAD9KT48cENijjPYOdRdW3cDpBroLWBsenaadvnYGLiPWLfGjEYGtzU0EaDrRl3FGPCIzFBx3ADZkYzcvDEYK1DmqI1WLm/gxsfb+HDu5u4cXcLlx5s4621HXw8SP1AxTWe3z85pL51TE0cAk2tMxacJmqfr1DcMIhJkra4IVAKrOy2qiikVHCwrLn6lYWpd791cuE733jlmf9z8sjMvWcOTIGZ4TzBaoaJ5XREBJ17B5/8XgRBEJ4GRCwJgvBUM/Ihltx2wkLK1BQWct0KdePQqcKCtmFguNvg3v2BfuPtT37/hx+u/tF376699rHDLBp/MUeQA0VZEbW9FPlueuqHwni5Ulp/AkWZUSoxKnuvUkkggkjKfR+Ii1AEEaU4JIlZjbP9Ci/NT+H0Yg9HjszhhRPzeO6Zfej3DSoLdDsVtOZwkz/e+NdawzGFBbvSqFRbCqaIMKIQGV2p1gxr4q5mt4MZDPXEGpXTcFDNwUFC6IWBUlDUukqVfbob6MvAjX/LdkIMM0yOSnGCiIN5yQx0U89ctIY8AO8JBnpsHnHjCIo4tAOp4Bg28fpTxPCesbnjcPuTbVy5vYn3b61h5fE23nw8xIeND6KfEa6Z1COkdStqUpx+Fj3pRgDaGkFVPif+IjCCYMrx3mn4c+GSpv7AdKMgXd/t666e7tk7f3hk7o3fPX/we7974eAbJw72yTGjU8bux+bFJr6tdg628ynWZnLHRDwJgvAUIGJJEISnlqbxqNKCiRTItKU6Q8chrty3MVkNACaGUoRKG2xuDvH2hxuH3nz/4Wv/fOPxN779ePAKRvUCCKdCQ4tu77QnRVT+Scy1UWifkxaQqXcjLR6T45TS9BIcnaXc6xJfnoRWOagTGOuLurivj0M9g5MLUzi2NIvjSz2cODyNk4dnsbzYRVM7WGuhrYbR4U49RTegGP2Ue5mS6+GjwVB1YwEdKzjdiigPzsEcDPWpPUpJbAGhr6k9beqJbV6pvE8e/Avf91dF48IxlNVdznP8yoObphD6iRQhCBpuSzhrDsNZVTo3yUmJSXADAgxT6B8DoI0CkYInB4ohjCpGeTvPWN+qcfveFq7d2cL91QHuPNrGvfUR3lrbxfWhiyI6qt50bXEeFPbkNZOGMwNtmEgW8ir2EeFJh7QU+Km/L4mvWAaY0+7StZxcTlI3lqaqe6/t71969dzyD755duHvvnh2/zr1KhjPMMaAVDCEXe1grWkvxDiktlH6F5ZApnXJZ9bRFAThtwoRS4IgPL2MGgyNBQHom7CYLRdaZTx3clSA0C8yYqBfaQxduKPfAfDw/g7eubp64vVLD//0n1a2v/qDTzbPA6xBdKFNzIsoxIVikaqVFqGpjE/Fpo50t75MBMsLUCpEmW7fQ6m4+M41SO1n5oUswv/HAbo5xtloVNbiTxancHC6i2fmuji8MI2DS1M4vtTHM0t9HFroYWtIMMrDdjpBMBg1JqJGnqB1EFZGtyVk2UYr0vzyAhaA5yCGJnt5njYaTkEYIb5+Mp1wrwyN5BwpPNnTxMxwjuCVgWfCtHfwxqL2BEcau4MGdx9s487KNlbWa9x7PMDqxgDX1nZxdWOA67VrxXUSL2WgY55fBLShJcWg17SDwLiQH+s9itvydVcIJo5iPVuf8dpNPXplpHf4MECpKzB6+PX5qSu//+z+77524eD3X/jC4s2lAz1QzSCtYM34uWLn4RqG6VtoAM4RBqzQNeH3kB2hYQXbiaEnIFj8AvUkCILwG0TEkiAITy0NAVWK+bYGdSxBs96DWEOTh+9YNI7RAaBAcNqML3Lj4pK0CnNZlIbxHiCFtc0R3v1w9dQbP3/wzX++ufbVNzcHz23UbhZEz48P4Zys31NtiZMC8swmhegEMABdLEKjI5AXympCgOl2IZs+kydX8ir2QOkgnpIAgw/9UUi7GRbOVjG+dmAWy12LQ/s6WJ7rYWmui6X9fRxcmML+GYvDy310rIExCALAeyhlwDoIIVczjFEwOqzZU5ACiKNebB2kVAJYumRPqzPgPKNpPHSlAQ84KHQUoYpiyntCXXtoDQy9wu6QsLlT4/FGjfurAzxeG2Bje4Qbjwd4tD3CRxsDXB80WB3VaL/YwqlMQrecS8SIaXKqvX5QipS4XdlW/JALX0QS6cqGn6Xeo9STl1MhC4GeBVUUaeUlnQRUEE5XF/qdR8/P9O588/Tid145t/gPr764dG2mb+EbAjoVehagUQPdrfJNil0fyhJZVXAqur6E6FS1wnvUAJy2C4IgfAYQsSQIwlPN2Jym6BSkxyF5m6Ch8uIdnuCJ0RiNXhQbpaaZxHkCR3dldWOIdz9YO/5PP3/wzXfurr307U82/zNYaQAXclRyEjupPEnrdrGbI8vjoljHu/lpcZru3o8tXlUrqtLr046W+1v+PMWYl7YEM0LMQHGwPi3GgTYGPTlXoZ9q0Vqc7lc4PFXh0FSFuekKCzM9TPc7WNjXRb9rMdNXmN/XwdxsF/unLfr9LpQGTHK8EiqWQcbP0sYA5GCUgmOGUTbucXA7NANQBiqGayilQ8hE7CVSFL6bFM7gEUvelIFjH806Bc8ME1+rkzhmhkc4B6EULtQebg8YG1sjbAw81rZG2N512NgeYXfXYWNnhPWdBo92GqwPR7i1VeORI9waNTHNQbdOYOk6ltfF2PcE5H4gFN9x+mJzr1HqFUpiKjmUFIRQmoekTPtzn2K707WRSvTS6/T4NVo6Wun6UAwwLs1Vdv1rB/rvvXr6wD++fPbAG+dPzt48fHAaDQPGuXDoHRv6jwo7znmGMgqaJ2PnGaYhNKa9cTHyQFe1IjtH5AuCIDzliFgSBEEA8owchoZngoHC9naD9z7eWf7Z1UevfHDj0cX372+/+P92mufQNDNQ5lQbt+zDQrbsJdmrJynNeEooIKqDIGqAVuSQj0IsOVTA+CDdcu9V29uS1+LJfUi9JrHkT9nw87xfuW4w/H8q70qL7VzuVexfLOl7qdfBtNGYrjS6lcWM1eh3NDqVhdUK8z0LbQw6BqisQdUJkegWgNYKlQ3LZW01rNXQ0e7QCLOhhs5DMaMmDgl1nkOZHDk40nC1w8gThg1hWHuMnMeg9hg1DgNSGNYNRo6w1njcqj1WY1hI6PXB+PFnsYr2MRXnOYmglJxYuok5ZTG9XfpOi3lESN9d/F7yvKL03qmZLV1DZS9d+sx0TRXO49g/4eUD1YoxIOyLd1ehzfC1+d6VF5bn3r94Yv+b50/Ovf3C6bmVffu6cD4Me9VWjd2kEARB+DwjYkkQBCHifRQ9CKEIldVA7QAAQ63gWGH10S7eubJ67srNjYs//ujh1/5hrX7+4e7wCJQ6EwRGSi6LC9282AbyQNDcXxIXyZrb5HKo2Gij28V7fo+4KE99+mOpZmlhHEsAk8ugVesGlMItvRcwsfBHsegfL6vLc6ZUFBGeWncsv7A49iT4ytLFXNYY9wHAWPx66q3JGezcHpcyrSgEkGdk+dKNS8dJbXlaEiRpH/OgVS6OPYmUiXMDoA1HKN8nnXNVnJskYky7D5NpdJPip0xczHOKimOhUpiV3zGK1xWuJFDOTrp0slc9uLg0e+ni0dkfv3z2wI+ePzV/dWl/DxUTGgamp0OMd0MANx6dGNXvPMGKWhIEQRCxJAiCkGDmtiuJgSZGbwMAOYo6J5R7bTpgfwfY3nW4cXdr6v2PNi9c/mjtwlv31r/y5vrg3MNB0wPjy1k8jZU/AeMxzMlhmBACqQ8ll9Yltyc9p1gk64mFd15PczuYKRsp3C7ESyGQAyiiA5YTAIuI9dyLRW05YHKf0r8nWYykz1Pt+yWXJZsmuhWJXJSzKcScdNv+fMI4ycKmTCcsBWShG8e2K4NgMZni2KjYf4PsDibdpopzm1MT0z4XgjBv43ExVe58Sk2sm/j9pxCHJNTSS9L+oP08oJiRlK4tXIGCO9WvHr24OHPpxWP7/+X04emrF84uvn1osbe7PN8FOYfaK3Q7OperoghHYY9Qrhgjz/cKvxAEQfg8ImJJEAShoPybqIjhjIZJxgUxGgrx5UaHaGQyGh0ArvHwUOj2LHZ2GtxcGXQu3Vo7/+Hd7efe/3j9P737cPv8ewO3DNd0wHh+rIcIheAYSzCLi/bsEhXOymT0817uhzJt834pxNLrcwkYCkFRpK/lUrD4HmWUdA4lyDYXsjOTS8wmxFj+7KLPK88OSj9vP37M3cplhqpIGYz7DBPEG6Ptz0niRafXJuFX7tuEQzP272EhvPZKnaOin6g9sFZ0pX3J4jQeX0qfYwrBHOl7J8Z4SEMUWikAIn2+Uldg1OYXrdn88tH9b51Z6n/w0sn9P/riyflLSwf66HcUjFKhqpMVUOnQcwRAOwqDiysDIsKwJhgN2I7NQ3VrTzDgsSG9giAIn2dELAmCIPwCHAB2ISQgRWV7MJRDjOKmsPBki6lQ0YQhAb2UDE0MIg9yjEebDa7f2Tx0+ebGhdsPdk5cXdl68eru6MQ72/VxOGfBODdWopd7XUy7AC8djNRbk4ULWqcilfzlUq7SdUmL/lT2hXHn6AkXKIk2FO6THtcTacGfeqTSvqHYngULWnGTe6HSCUuOTBJ8qj1uVTw/HUfepopjLRyx/P7xvXLPUVmqCIRwjEJs5pK/CbGWzlMSlUkIJZdOFycl9RSRRxvggPZ9UCQfpv3LM5boXSimi/3uvefnu1dPLM19+Ozh2WvPHZu+dProvjvLB6fAAwe2Gp2OhVYhZMGl00IhVp+dD05SdJFqAjpMYcbUXgN5XYhZ/7TtgiAInzdELAmCIBTkMTZgNE6hU7XbQqkSte7CyGNoDHp5miuFwZtKA1W4M+8R22aYYBXgoQECXIxcHjWEtc0Rbn6ye/SDu1vnbt7dOPfRg+0vPNypl7+/sXsOxBaszoedKsq0ytlOY+7LhDWTF7zc6pVyQKkqRUwacsp7CI98hlqhkYQHgLFyvCRqfHx9elymxmVRRa2oS/ucRVsakDrhcOXwCtUef3K5KApBQpsuV4Y4AMVrynMSj2EyPCO5Y+kca9X2FSURWc44yuWIk0KDx/c3BUgYdQmdavvlnl15bl/vxumD05dPH527dOTA1L0Xzi7c6FcatmuhFWCUQldzTJNDdoMm3dDJeUnEQO0ZHe/DvKlO26ekvQ9zqKweS3Ro6Mk5U4IgCJ9HRCwJgiBMQBTjpuOis24Y1oTyO2aGYwXlPLwx6BoAnjAcOqiOhdIKDIVuFBHlHXr24b211lAGY/HJzIzGEYxnOIRyKPbAvYe79tq9rTM3V3ZO3Xs4OHH38fbJ6+uDMz8cNIfY+RkQnR8bkqsw7mSUs6LGBEncoew4JaeFisS9UiQVTk/Y4QlXqxAfKfI6Cx1gvByvKHsb67MqRFoZHFH27jyRUKcLd6jdzbFepeQa5c8q3JzSrUvukbYYd5kmhE8uHyy2MVrn6AlHht/rWb374lR35cx879qZ5X2XD8717hw/Nn/jmaX+nRPLvd3ZmS5GNaFxIWSh1w3hFMw6lM5NNBARByFuizJApUKKHadofY9wfabSv0IMDYYO/azyg4Pqo+6rFCBxeIIgCAERS4IgCJ9CuV5MjpOOkc1pFlAabppnxrhQ1kbGxLC4vefJpPd2RCDSwYzaY21KRGhqDhqiMlAM1E0Drj1uPxh1HqwNlu883D1x/9Hg6P2NwaGV9cEztzeHJz4e1Ms3R+5A3OvnWxVBRQtR6UKhFSXaFilshXNSPieLH12IrsLxeSJsgseFB6MtvQOKn5c9UMkxSmKv+MzkUOUeKbX350yWF+ZDLxLr0rlQacfKwIUJscSIA6JS2Z6+Ag231LHr56fsvWOzvduH5vu3Dsx0Hx08MH370P7+yskjMzcPLfao27MgrcCOAc0wRgd3iAE2gCnmFXkgZ3MkScPMcAj9SLpIYPAeYEOwKC7WWNZHFEru0jXoGw9jgwtIjuEUQxsN64OYZKPhWMGqPTSfIAjC5xARS4IgCJ9RnA+raVYeRArEBGaGVhrEwPZ2jYerw97t+zvH760Ojqxu1Qcebw6XV7dGh1eHzcLdzfrIw9rNXnc8D+enogt0rrVluHWlknOSHCnGeAR6ohRDeRZQFCu5gm4i8GEsdrsoaXtisV6KozDwthVDmCijiyWGOVQhpfwV4ioHWqBwuQBoXILWDoA+XOn1k1OdleWp7oPlqerRgZnu/cXZ7srclF0/fHDmzsGF/sqxpf7mvpkq9AwRwzBgrYbtaHjEJHhw+G60uDWCIAifJUQsCYIg/JZAsWxLaw69K0bDg+FHjIY8jAkDYYkBahyo3wUawu6gwcZmjdWN4fzKen1obWu0MBj6mdXt4YHByE/tjJrZ7YGbWx028+sDt7BR1zMDUlPv7Y6WAaWjyIiJDzg/1seU507Fp+QYcG7L3ZKwGkvWQ+s+RZdkLMJclz1RE+V60JegmOC8hTU1jBke7+jtQ51qc6Fv1+c7Zr1j9XB+urs22zWbc/3uo7kpuz6zr7s5P1OtLs92H+2brtafWe7DagVrw3l0HmDFqLSFsgDtNrBdE5yaeP6BWA4X90kDUHG/JDBBEAThs4eIJUEQhN9WKCzuc2kXAZ5DShoAuNrDVDpvbyi4VQYKihyUNcGxIh/0jAKIFTR5OFLoWIXaAcNRjcGIsbPT2OHITw1r3xu5prO942edIztqqNN46g0cd7z3lj1bx0qPfNMhVhoES8SaoXRwxkDMjG7H1hpMSimyip0xhoyCUwZklKZer9q1Vg2nu2a3X9lhr6+HvW5nd7pndrsGtLDQDylxud1KgYmhFIO1Qddw0Fxozw/F3AYNhUrr3BeU+oEMGOQ9tFKAbeO1U58bSIUQEGbAmGBqRY0kYdyCIAifPUQsCYIgCIIgCIIg7IEUTwuCIAiCIAiCIOyBiCVBEARBEARBEIQ9ELEkCIIgCIIgCIKwByKWBEEQBEEQBEEQ9kDEkiAIgiAIgiAIwh6IWBIEQRAEQRAEQdgDEUuCIAiCIAiCIAh78P8BJ2O8RXNKy9sAAAAASUVORK5CYII="/>
  <p:tag name="MMPROD_TAG_VCONFIG" val="PD94bWwgdmVyc2lvbj0iMS4wIj8+DQo8Y29uZmlndXJhdGlvbj4NCgk8YnJhbmRpbmc+DQoJCTx1aWZvbnQgbmFtZT0iRk9OVF9OT1RFU19URVhUIiB2YWx1ZT0iVmVyZGFuYSw5LGZhbHNlLGZhbHNlLGZhbHNlIi8+DQoJPC9icmFuZGluZz4NCgk8Y29sb3JzPg0KCQk8dWljb2xvciBuYW1lPSJwcmltYXJ5IiB2YWx1ZT0iMHhFN0U2RTYiLz4NCgkJPHVpY29sb3IgbmFtZT0iZ2xvdyIgdmFsdWU9IjB4RkZDMDAwIi8+DQoJCTx1aWNvbG9yIG5hbWU9InRleHQiIHZhbHVlPSIweDQ0NTQ2QSIvPg0KCQk8dWljb2xvciBuYW1lPSJsaWdodCIgdmFsdWU9IjB4RTdFNkU2Ii8+DQoJCTx1aWNvbG9yIG5hbWU9InNoYWRvdyIgdmFsdWU9IjB4MDAwMDAwIi8+DQoJCTx1aWNvbG9yIG5hbWU9ImJhY2tncm91bmQiIHZhbHVlPSIweDQ0NTQ2QSIvPg0KCTwvY29sb3JzPg0KCTxsYXlvdXQ+DQoJCTx1aXNob3cgbmFtZT0icHJlc2VudGF0aW9udGl0bGUiIHZhbHVlPSJ0cnVlIi8+PHVpc2hvdyBuYW1lPSJwcmVzZW50ZXJwaG90byIgdmFsdWU9InRydWUiLz48dWlzaG93IG5hbWU9InByZXNlbnRlcm5hbWUiIHZhbHVlPSJ0cnVlIi8+PHVpc2hvdyBuYW1lPSJwcmVzZW50ZXJ0aXRsZSIgdmFsdWU9InRydWUiLz48dWlzaG93IG5hbWU9InByZXNlbnRlcmVtYWlsIiB2YWx1ZT0idHJ1ZSIvPjx1aXNob3cgbmFtZT0icHJlc2VudGVyYmlvIiB2YWx1ZT0idHJ1ZSIvPjx1aXNob3cgbmFtZT0iY29tcGFueWxvZ28iIHZhbHVlPSJ0cnVlIi8+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PHVpc2hvdyBuYW1lPSJ2aWV3Y2hhbmdlIiB2YWx1ZT0idHJ1ZSIvPjx1aXNob3cgbmFtZT0iYWx3YXlzU2NydW5jaCIgdmFsdWU9ImZhbHNlIi8+PHVpc2hvdyBuYW1lPSJpbml0aWFsZGlzcGxheW1vZGVpc25vcm1hbCIgdmFsdWU9InRydWUiLz48dWlyZXBsYWNlIG5hbWU9ImxvZ28iIHZhbHVlPSIiLz48dWlyZXBsYWNlIG5hbWU9ImJnaW1hZ2UiIHZhbHVlPSIiLz48dWlyZXBsYWNlIG5hbWU9ImluaXRpYWx0YWIiIHZhbHVlPSJvdXRsaW5lIi8+PHVpc2hvdyBuYW1lPSJjY3RleHRoaWdobGlnaHRpbmciIHZhbHVlPSJ0cnV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xpw6puIGjhu4ciLz4NCgkJPHVpdGV4dCBuYW1lPSJUQUJfUVVJWiIgdmFsdWU9IlF1aXoiLz4NCgkJPHVpdGV4dCBuYW1lPSJUQUJfT1VUTElORSIgdmFsdWU9IsSQ4buBIGPGsMahbmciLz4NCgkJPHVpdGV4dCBuYW1lPSJUQUJfVEhVTUIiIHZhbHVlPSJUaHUgbmjhu48iLz4NCgkJPHVpdGV4dCBuYW1lPSJUQUJfTk9URVMiIHZhbHVlPSJHaGkgY2jDuiIvPg0KCQk8dWl0ZXh0IG5hbWU9IlRBQl9TRUFSQ0giIHZhbHVlPSJUw6xtIGtp4bq/bSA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JiN4QTsmI3hBO0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JbSBs4bq3bmc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DQoJCTx1aXRleHQgbmFtZT0iQ09MTEFCX0xPQ0FMX1BMQVlCQUNLQlROIiB2YWx1ZT0i2YXZiNin2YHZgiIvPg0KCQk8IS0tIHN1YnN0aXR1dGlvbjogJW4gPT0gc2xpZGUgbnVtYmVyIC0tPg0KCQk8IS0tIHN1YnN0aXR1dGlvbjogJXQgPT0gdG90YWwgc2xpZGUgY291bnQgLS0+DQoJCTx1aXRleHQgbmFtZT0iU0NSVUJCQVJTVEFUVVNfU0xJREVJTkZPIiB2YWx1ZT0i2LTYsdmK2K3YqSAlbiAvICV0IHwgIi8+DQoJCTx1aXRleHQgbmFtZT0iU0NSVUJCQVJTVEFUVVNfU1RPUFBFRCIgdmFsdWU9ItmF2KrZiNmC2YEiLz4NCgkJPHVpdGV4dCBuYW1lPSJTQ1JVQkJBUlNUQVRVU19QTEFZSU5HIiB2YWx1ZT0i2YLZitivINin2YTYqti02LrZitmEIi8+DQoJCTx1aXRleHQgbmFtZT0iU0NSVUJCQVJTVEFUVVNfTk9BVURJTyIgdmFsdWU9ItmE2Kcg2YrZiNis2K8g2LXZiNiqIi8+DQoJCTx1aXRleHQgbmFtZT0iU0NSVUJCQVJTVEFUVVNfVklEUExBWUlORyIgdmFsdWU9Itin2YTZgdmK2K/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DQoJCTwhLS0gc3Vic3RpdHV0aW9uOiAlcyA9PSBzZWNvbmRzIHJlbWFpbmluZyAtLT4NCgkJPHVpdGV4dCBuYW1lPSJFTEFQU0VEIiB2YWx1ZT0iJW0g2K/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DQoJCTx1aXRleHQgbmFtZT0iVEFCX1FVSVoiIHZhbHVlPSLZhdiz2KfYqNmC2KkiLz4NCgkJPHVpdGV4dCBuYW1lPSJUQUJfT1VUTElORSIgdmFsdWU9ItmF2K7Yt9i3Ii8+DQoJCTx1aXRleHQgbmFtZT0iVEFCX1RIVU1CIiB2YWx1ZT0i2YXYtdi62ZHYsdipIi8+DQoJCTx1aXRleHQgbmFtZT0iVEFCX05PVEVTIiB2YWx1ZT0i2YXZhNin2K3YuNin2KoiLz4NCgkJPHVpdGV4dCBuYW1lPSJUQUJfU0VBUkNIIiB2YWx1ZT0i2KjYrdirIi8+DQoJCTx1aXRleHQgbmFtZT0iU0xJREVfSEVBRElORyIgdmFsdWU9Iti52YbZiNin2YYg2KfZhNi02LHZitit2KkgIi8+DQoJCTx1aXRleHQgbmFtZT0iRFVSQVRJT05fSEVBRElORyIgdmFsdWU9ItmF2K/YqSIvPg0KCQk8dWl0ZXh0IG5hbWU9IlNFQVJDSF9IRUFESU5HIiB2YWx1ZT0iOtin2YTYqNit2Ksg2LnZhiDZhti1Ii8+DQoJCTx1aXRleHQgbmFtZT0iVEhVTUJfSEVBRElORyIgdmFsdWU9Iti02LHZitit2KkiLz4NCgkJPHVpdGV4dCBuYW1lPSJUSFVNQl9JTkZPIiB2YWx1ZT0i2LnZhtmI2KfZhi/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DQoJCTx1aXRleHQgbmFtZT0iQ09VUlNFX1NUQVRVUyIgdmFsdWU9Itit2KfZhNipINin2YTZiNit2K/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Ysdis2Kkg2KfZhNmF2LPYrNmE2KkiLz4NCgkJPHVpdGV4dCBuYW1lPSJRVUlaUE9EX1FVSVpfUEFTU1NDT1JFIiB2YWx1ZT0iOtiv2LHYrNipINin2YTZhtis2KfYrSIvPg0KCQk8dWl0ZXh0IG5hbWU9IlFVSVpQT0RfUVVJWl9NQVhTQ09SRSIgdmFsdWU9IjrYp9mE2K/Ysdis2Kkg2KfZhNmC2LXZiNmJIi8+DQoJCTx1aXRleHQgbmFtZT0iUVVJWlBPRF9RVUVTQVRNUFRfU1RSIiB2YWx1ZT0i2KfZhNmF2K3Yp9mI2YTYqSAlbiDZhdmGICV0Ii8+DQoJCTx1aXRleHQgbmFtZT0iUVVJWlBPRF9RVUVTVFlQRV9TVFIiIHZhbHVlPSLYp9mE2YbZiNi5OiAlcyIvPg0KCQk8dWl0ZXh0IG5hbWU9IlFVSVpQT0RfUVVFU1RZUEVfR1JEIiB2YWx1ZT0i2KrZhSDYqti12K3Zitit2YciLz4NCgkJPHVpdGV4dCBuYW1lPSJRVUlaUE9EX1FVRVNUWVBFX1NWWSIgdmFsdWU9Itin2LPYqti32YTYp9i5Ii8+DQoJCTx1aXRleHQgbmFtZT0iUVVJWlBPRF9RVUlaQVRNUFRfSU5GIiB2YWx1ZT0i2YTYpyDZhtmH2KfYptmKIi8+DQoJCTx1aXRleHQgbmFtZT0iUVVJWlBPRF9RVUVTQVRNUFRfSU5GIiB2YWx1ZT0i2YTYpyDZhtmH2KfYptmKIi8+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ZitmIINmE2KrZhtiy2YrZhCDYo9it2K/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DQoJCTx1aXRleHQgbmFtZT0iTVVURSIgdmFsdWU9Iti12KfZhdiqIi8+DQoJCTx1aXRleHQgbmFtZT0iRE9DV1JBUF9USVRMRSIgdmFsdWU9Itin2YTZhdmE2YHYp9iqINin2YTZhdix2YHZgtipINmB2YogUHJlc2VudGVyIi8+DQoJCTx1aXRleHQgbmFtZT0iRE9DV1JBUF9NU0ciIHZhbHVlPSLYp9mE2K3Zgdi4INmB2Yog2KzZh9in2LIg2KfZhNmD2YXYqNmK2YjYqtixIi8+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S7mOODleOCoeOCpOODq+itpuWRiiIvPg0KCQk8dWl0ZXh0IG5hbWU9IkFUVEFDSE1FTlRfUFJFVklFV19XQVJOSU5HTVNHIiB2YWx1ZT0i5re75LuY44OV44Kh44Kk44Or44Gv44OX44Os44OT44Ol44O844Oi44O844OJ44Gn44Gv6ZaL44GN44G+44Gb44KT44CC44OR44OW44Oq44OD44K344Ol44KS5L2/55So44GX44Gm57WQ5p6c44KS6KGo56S644GX44Gm44GP44Gg44GV44GE44CCIi8+DQoJCTx1aXRleHQgbmFtZT0iQ09MTEFCX0xPQ0FMX1BMQVlCQUNLX01TRyIgdmFsdWU9IuOCs+ODs+ODhuODs+ODhOOBr+ODreODvOOCq+ODq+OBp+WGjeeUn+OBleOCjOOBpuOBhOOBvuOBmeOAguOBk+OBruODouODvOODieOBp+OBr+WFseWQjOS9nOalreOBp+OBjeOBvuOBm+OCk+OAgiIvPg0KCQk8dWl0ZXh0IG5hbWU9IkNPTExBQl9MT0NBTF9QTEFZQkFDS19USVRMRSIgdmFsdWU9IuODreODvOOCq+ODq+WGjeeUnyIvPg0KCQk8dWl0ZXh0IG5hbWU9IkNPTExBQl9MT0NBTF9QTEFZQkFDS0JUTiIgdmFsdWU9Ik9LIi8+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x1aXRleHQgbmFtZT0iQ09VUlNFX1NUQVRVUyIgdmFsdWU9IuODouOCuOODpeODvOODq+OCueODhuODvOOCv+OCuSIvPg0KCQk8dWl0ZXh0IG5hbWU9IlBBU1NFRF9TVFJJTkciIHZhbHVlPSLlkIjmoLwiLz4NCgkJPHVpdGV4dCBuYW1lPSJGQUlMRURfU1RSSU5HIiB2YWx1ZT0i5LiN5ZCI5qC8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ZIOyekeyXheydhCDsiJjtlontlaAg7IiYIOyXhuyKteuLiOuLpC4iLz4NCgkJPHVpdGV4dCBuYW1lPSJDT0xMQUJfTE9DQUxfUExBWUJBQ0tfVElUTEUiIHZhbHVlPSLroZzsu6wg7J6s7IOdIi8+DQoJCTx1aXRleHQgbmFtZT0iQ09MTEFCX0xPQ0FMX1BMQVlCQUNLQlROIiB2YWx1ZT0i7ZmV7J24Ii8+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DQoJCTx1aXRleHQgbmFtZT0iQ09MTEFCX0xPQ0FMX1BMQVlCQUNLQlROIiB2YWx1ZT0iT2siLz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x1aXRleHQgbmFtZT0iQ09VUlNFX1NUQVRVUyIgdmFsdWU9IlN0YXR1cyBkbyBtw7NkdWxvIi8+DQoJCTx1aXRleHQgbmFtZT0iUEFTU0VEX1NUUklORyIgdmFsdWU9IkFwcm92YWRvIi8+DQoJCTx1aXRleHQgbmFtZT0iRkFJTEVEX1NUUklORyIgdmFsdWU9IlJlcHJvdmFkby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DQoJCTx1aXRleHQgbmFtZT0iQ09MTEFCX0xPQ0FMX1BMQVlCQUNLX01TRyIgdmFsdWU9IkNvbnRlbnQgaXMgYmVpbmcgcGxheWVkIGxvY2FsbHkuXG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DQoJCTx1aXRleHQgbmFtZT0iQ09MTEFCX0xPQ0FMX1BMQVlCQUNLX1RJVExFIiB2YWx1ZT0iTG9jYWwgUGxheWJhY2siLz4NCgkJPHVpdGV4dCBuYW1lPSJDT0xMQUJfTE9DQUxfUExBWUJBQ0tCVE4iIHZhbHVlPSJPayIv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g=="/>
  <p:tag name="VIDEO_FILES_RECORD" val="&lt;Videos&gt;&lt;Video Name=&quot;ktbc nen chuan_258_1_61994.mp4&quot; Position=&quot;1&quot; SlideID=&quot;258&quot;/&gt;&lt;Video Name=&quot;Gioi thieu nen_1_314_1_15628.mp4&quot; Position=&quot;1&quot; SlideID=&quot;314&quot;/&gt;&lt;Video Name=&quot;tron nen 1_329_1_96548.mp4&quot; Position=&quot;1&quot; SlideID=&quot;329&quot;/&gt;&lt;Video Name=&quot;phu kien ong dien chu nhat nen_286_1_95760.mp4&quot; Position=&quot;1&quot; SlideID=&quot;286&quot;/&gt;&lt;Video Name=&quot;LAP DIEN NGAM_299_1_61481.mp4&quot; Position=&quot;1&quot; SlideID=&quot;299&quot;/&gt;&lt;Video Name=&quot;so sanh ngam noi 2_307_1_41172.mp4&quot; Position=&quot;1&quot; SlideID=&quot;307&quot;/&gt;&lt;Video Name=&quot;ket bai nen_311_1_06010.mp4&quot; Position=&quot;1&quot; SlideID=&quot;311&quot;/&gt;&lt;/Videos&gt;&#10;"/>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Chấp nhận]]&gt;&lt;/Text&gt;&lt;FontSize&gt;&lt;![CDATA[14]]&gt;&lt;/FontSize&gt;&lt;Left&gt;&lt;![CDATA[667.2191]]&gt;&lt;/Left&gt;&lt;Top&gt;&lt;![CDATA[414.5139]]&gt;&lt;/Top&gt;&lt;/ChangeData&gt;"/>
  <p:tag name="PRESENTER_SHAPETEXTINFO" val="&lt;ShapeTextInfo&gt;&lt;TableIndex row=&quot;-1&quot; col=&quot;-1&quot;&gt;&lt;linesCount val=&quot;1&quot;/&gt;&lt;lineCharCount val=&quot;9&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MMPROD_LASTVALUES" val="&lt;ChangeData&gt;&lt;SlideID&gt;&lt;![CDATA[262]]&gt;&lt;/SlideID&gt;&lt;/ChangeData&gt;"/>
  <p:tag name="PPSNARRATIONPROPS" val="E:\E learning\20-21\music\8.wav"/>
  <p:tag name="PPSNARRATION" val="5,1747512746,E:\E learning\20-21\Lap dat day dan cua mang dien trong nha_pptx\Media.ppcx"/>
  <p:tag name="MMPROD_PASSDATA" val="&lt;object type=&quot;10050&quot; unique_id=&quot;10040&quot;&gt;&lt;property id=&quot;10020&quot; value=&quot;2&quot;/&gt;&lt;property id=&quot;10102&quot; value=&quot;1&quot;/&gt;&lt;property id=&quot;10191&quot; value=&quot;-1&quot;/&gt;&lt;/object&gt;"/>
  <p:tag name="MMPROD_FAILDATA" val="&lt;object type=&quot;10051&quot; unique_id=&quot;10041&quot;&gt;&lt;property id=&quot;10020&quot; value=&quot;2&quot;/&gt;&lt;property id=&quot;10102&quot; value=&quot;1&quot;/&gt;&lt;property id=&quot;10191&quot; value=&quot;-1&quot;/&gt;&lt;/object&gt;"/>
  <p:tag name="MMPROD_ID" val="10038"/>
  <p:tag name="MMPROD_TYPE" val="10008"/>
  <p:tag name="MMPROD_DATA" val="&lt;property id=&quot;10026&quot; value=&quot;4&quot;/&gt;&lt;property id=&quot;10027&quot; value=&quot;Interaction10038&quot;/&gt;&lt;property id=&quot;10028&quot; value=&quot;0&quot;/&gt;&lt;property id=&quot;10063&quot; value=&quot;3&quot;/&gt;&lt;property id=&quot;10098&quot; value=&quot;Multiple choice&quot;/&gt;&lt;property id=&quot;10100&quot; value=&quot;0&quot;/&gt;&lt;property id=&quot;10108&quot; value=&quot;1&quot;/&gt;&lt;property id=&quot;10109&quot; value=&quot;1&quot;/&gt;&lt;property id=&quot;10110&quot; value=&quot;0&quot;/&gt;&lt;property id=&quot;10111&quot; value=&quot;2&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
  <p:tag name="MMPROD_COLLECTIONCONTAINERID" val="20000"/>
  <p:tag name="MMPROD_PARENTID" val="10004"/>
  <p:tag name="MMPROD_PARENTQUESTIONGROUPID" val="-1"/>
  <p:tag name="QUIZCLIPSSOURCE" val="1747512746,E:\E learning\20-21\Lap dat day dan cua mang dien trong nha_pptx\Media.ppcx"/>
  <p:tag name="HTML_SHAPEINFO" val="&lt;SlideThumbPath val=&quot;Slide7.PNG&quot;/&gt;"/>
  <p:tag name="MMPROD_ANSWERCOUNT" val="6"/>
</p:tagLst>
</file>

<file path=ppt/tags/tag102.xml><?xml version="1.0" encoding="utf-8"?>
<p:tagLst xmlns:a="http://schemas.openxmlformats.org/drawingml/2006/main" xmlns:r="http://schemas.openxmlformats.org/officeDocument/2006/relationships" xmlns:p="http://schemas.openxmlformats.org/presentationml/2006/main">
  <p:tag name="MMPROD_ID" val="10038"/>
  <p:tag name="MMPROD_ABSOLUTEPOSITIONID" val="100"/>
  <p:tag name="MMPROD_LASTVALUES" val="&lt;ChangeData&gt;&lt;Text&gt;&lt;![CDATA[Câu 3: Theo sơ đồ mạch điện bên, chọn các câu đúng]]&gt;&lt;/Text&gt;&lt;FontSize&gt;&lt;![CDATA[44]]&gt;&lt;/FontSize&gt;&lt;Left&gt;&lt;![CDATA[0]]&gt;&lt;/Left&gt;&lt;Top&gt;&lt;![CDATA[0]]&gt;&lt;/Top&gt;&lt;/ChangeData&gt;"/>
  <p:tag name="PRESENTER_SHAPETEXTINFO" val="&lt;ShapeTextInfo&gt;&lt;TableIndex row=&quot;-1&quot; col=&quot;-1&quot;&gt;&lt;linesCount val=&quot;2&quot;/&gt;&lt;lineCharCount val=&quot;33&quot;/&gt;&lt;lineCharCount val=&quot;17&quot;/&gt;&lt;/TableIndex&gt;&lt;/ShapeTextInfo&gt;"/>
  <p:tag name="HTML_SHAPEINFO" val="&lt;ThreeDShapeInfo&gt;&lt;uuid val=&quot;100&quot;/&gt;&lt;isInvalidForFieldText val=&quot;0&quot;/&gt;&lt;Image&gt;&lt;filename val=&quot;C:\Users\PC\AppData\Local\Temp\PR\data\asimages\{9B0F5E2A-0CB0-46E5-BACF-E775BF6F3EC3}_7.png&quot;/&gt;&lt;left val=&quot;53&quot;/&gt;&lt;top val=&quot;132&quot;/&gt;&lt;width val=&quot;489&quot;/&gt;&lt;height val=&quot;106&quot;/&gt;&lt;hasText val=&quot;1&quot;/&gt;&lt;/Image&gt;&lt;/ThreeDShapeInfo&gt;"/>
</p:tagLst>
</file>

<file path=ppt/tags/tag103.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Đúng rồi - Nhấn vào bất cứ đâu để tiếp tục]]&gt;&lt;/Text&gt;&lt;FontSize&gt;&lt;![CDATA[18]]&gt;&lt;/FontSize&gt;&lt;Left&gt;&lt;![CDATA[0]]&gt;&lt;/Left&gt;&lt;Top&gt;&lt;![CDATA[0]]&gt;&lt;/Top&gt;&lt;/ChangeData&gt;"/>
  <p:tag name="PRESENTER_SHAPETEXTINFO" val="&lt;ShapeTextInfo&gt;&lt;TableIndex row=&quot;-1&quot; col=&quot;-1&quot;&gt;&lt;linesCount val=&quot;1&quot;/&gt;&lt;lineCharCount val=&quot;42&quot;/&gt;&lt;/TableIndex&gt;&lt;/ShapeTextInfo&gt;"/>
  <p:tag name="PRESENTER_SHAPEINFO" val="&lt;ThreeDShapeInfo&gt;&lt;uuid val=&quot;{EC6EC5C0-F5F1-4450-AAEC-A76B9216690B}&quot;/&gt;&lt;isInvalidForFieldText val=&quot;0&quot;/&gt;&lt;Image&gt;&lt;filename val=&quot;C:\Users\PC\AppData\Local\Temp\PR\data\asimages\{EC6EC5C0-F5F1-4450-AAEC-A76B9216690B}_7.png&quot;/&gt;&lt;left val=&quot;98&quot;/&gt;&lt;top val=&quot;474&quot;/&gt;&lt;width val=&quot;343&quot;/&gt;&lt;height val=&quot;63&quot;/&gt;&lt;hasText val=&quot;1&quot;/&gt;&lt;/Image&gt;&lt;/ThreeDShapeInfo&gt;"/>
</p:tagLst>
</file>

<file path=ppt/tags/tag104.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Sai rồi - Nhấn vào bất cứ đâu để tiếp tục]]&gt;&lt;/Text&gt;&lt;FontSize&gt;&lt;![CDATA[18]]&gt;&lt;/FontSize&gt;&lt;Left&gt;&lt;![CDATA[0]]&gt;&lt;/Left&gt;&lt;Top&gt;&lt;![CDATA[0]]&gt;&lt;/Top&gt;&lt;/ChangeData&gt;"/>
  <p:tag name="PRESENTER_SHAPETEXTINFO" val="&lt;ShapeTextInfo&gt;&lt;TableIndex row=&quot;-1&quot; col=&quot;-1&quot;&gt;&lt;linesCount val=&quot;1&quot;/&gt;&lt;lineCharCount val=&quot;41&quot;/&gt;&lt;/TableIndex&gt;&lt;/ShapeTextInfo&gt;"/>
  <p:tag name="PRESENTER_SHAPEINFO" val="&lt;ThreeDShapeInfo&gt;&lt;uuid val=&quot;{10E13608-0F29-4F80-BC50-C9BDEA91492C}&quot;/&gt;&lt;isInvalidForFieldText val=&quot;0&quot;/&gt;&lt;Image&gt;&lt;filename val=&quot;C:\Users\PC\AppData\Local\Temp\PR\data\asimages\{10E13608-0F29-4F80-BC50-C9BDEA91492C}_7.png&quot;/&gt;&lt;left val=&quot;589&quot;/&gt;&lt;top val=&quot;317&quot;/&gt;&lt;width val=&quot;343&quot;/&gt;&lt;height val=&quot;63&quot;/&gt;&lt;hasText val=&quot;1&quot;/&gt;&lt;/Image&gt;&lt;/ThreeDShapeInfo&gt;"/>
</p:tagLst>
</file>

<file path=ppt/tags/tag105.xml><?xml version="1.0" encoding="utf-8"?>
<p:tagLst xmlns:a="http://schemas.openxmlformats.org/drawingml/2006/main" xmlns:r="http://schemas.openxmlformats.org/officeDocument/2006/relationships" xmlns:p="http://schemas.openxmlformats.org/presentationml/2006/main">
  <p:tag name="MMPROD_ABSOLUTEPOSITIONID" val="7009"/>
  <p:tag name="MMPROD_LASTVALUES" val="&lt;ChangeData&gt;&lt;Text&gt;&lt;![CDATA[Bạn đã trả lời đúng câu hỏi này!]]&gt;&lt;/Text&gt;&lt;FontSize&gt;&lt;![CDATA[18]]&gt;&lt;/FontSize&gt;&lt;Left&gt;&lt;![CDATA[0]]&gt;&lt;/Left&gt;&lt;Top&gt;&lt;![CDATA[0]]&gt;&lt;/Top&gt;&lt;/ChangeData&gt;"/>
  <p:tag name="PRESENTER_SHAPETEXTINFO" val="&lt;ShapeTextInfo&gt;&lt;TableIndex row=&quot;-1&quot; col=&quot;-1&quot;&gt;&lt;linesCount val=&quot;1&quot;/&gt;&lt;lineCharCount val=&quot;32&quot;/&gt;&lt;/TableIndex&gt;&lt;/ShapeTextInfo&gt;"/>
  <p:tag name="PRESENTER_SHAPEINFO" val="&lt;ThreeDShapeInfo&gt;&lt;uuid val=&quot;{7DEDC46D-3545-4FD6-B39A-626E131ACD6A}&quot;/&gt;&lt;isInvalidForFieldText val=&quot;0&quot;/&gt;&lt;Image&gt;&lt;filename val=&quot;C:\Users\PC\AppData\Local\Temp\PR\data\asimages\{7DEDC46D-3545-4FD6-B39A-626E131ACD6A}_7.png&quot;/&gt;&lt;left val=&quot;269&quot;/&gt;&lt;top val=&quot;461&quot;/&gt;&lt;width val=&quot;343&quot;/&gt;&lt;height val=&quot;63&quot;/&gt;&lt;hasText val=&quot;1&quot;/&gt;&lt;/Image&gt;&lt;/ThreeDShapeInfo&gt;"/>
</p:tagLst>
</file>

<file path=ppt/tags/tag106.xml><?xml version="1.0" encoding="utf-8"?>
<p:tagLst xmlns:a="http://schemas.openxmlformats.org/drawingml/2006/main" xmlns:r="http://schemas.openxmlformats.org/officeDocument/2006/relationships" xmlns:p="http://schemas.openxmlformats.org/presentationml/2006/main">
  <p:tag name="MMPROD_ABSOLUTEPOSITIONID" val="7006"/>
  <p:tag name="MMPROD_LASTVALUES" val="&lt;ChangeData&gt;&lt;Text&gt;&lt;![CDATA[Câu trả lời của bạn:]]&gt;&lt;/Text&gt;&lt;FontSize&gt;&lt;![CDATA[18]]&gt;&lt;/FontSize&gt;&lt;Left&gt;&lt;![CDATA[0]]&gt;&lt;/Left&gt;&lt;Top&gt;&lt;![CDATA[0]]&gt;&lt;/Top&gt;&lt;/ChangeData&gt;"/>
  <p:tag name="PRESENTER_SHAPETEXTINFO" val="&lt;ShapeTextInfo&gt;&lt;TableIndex row=&quot;-1&quot; col=&quot;-1&quot;&gt;&lt;linesCount val=&quot;1&quot;/&gt;&lt;lineCharCount val=&quot;20&quot;/&gt;&lt;/TableIndex&gt;&lt;/ShapeTextInfo&gt;"/>
  <p:tag name="PRESENTER_SHAPEINFO" val="&lt;ThreeDShapeInfo&gt;&lt;uuid val=&quot;{87916564-BECF-47F8-A4A1-B17CA2952BD3}&quot;/&gt;&lt;isInvalidForFieldText val=&quot;0&quot;/&gt;&lt;Image&gt;&lt;filename val=&quot;C:\Users\PC\AppData\Local\Temp\PR\data\asimages\{87916564-BECF-47F8-A4A1-B17CA2952BD3}_7.png&quot;/&gt;&lt;left val=&quot;260&quot;/&gt;&lt;top val=&quot;393&quot;/&gt;&lt;width val=&quot;684&quot;/&gt;&lt;height val=&quot;68&quot;/&gt;&lt;hasText val=&quot;1&quot;/&gt;&lt;/Image&gt;&lt;/ThreeDShapeInfo&gt;"/>
</p:tagLst>
</file>

<file path=ppt/tags/tag107.xml><?xml version="1.0" encoding="utf-8"?>
<p:tagLst xmlns:a="http://schemas.openxmlformats.org/drawingml/2006/main" xmlns:r="http://schemas.openxmlformats.org/officeDocument/2006/relationships" xmlns:p="http://schemas.openxmlformats.org/presentationml/2006/main">
  <p:tag name="MMPROD_ABSOLUTEPOSITIONID" val="7010"/>
  <p:tag name="MMPROD_LASTVALUES" val="&lt;ChangeData&gt;&lt;Text&gt;&lt;![CDATA[Câu trả lời đúng là:]]&gt;&lt;/Text&gt;&lt;FontSize&gt;&lt;![CDATA[18]]&gt;&lt;/FontSize&gt;&lt;Left&gt;&lt;![CDATA[0]]&gt;&lt;/Left&gt;&lt;Top&gt;&lt;![CDATA[0]]&gt;&lt;/Top&gt;&lt;/ChangeData&gt;"/>
  <p:tag name="PRESENTER_SHAPETEXTINFO" val="&lt;ShapeTextInfo&gt;&lt;TableIndex row=&quot;-1&quot; col=&quot;-1&quot;&gt;&lt;linesCount val=&quot;1&quot;/&gt;&lt;lineCharCount val=&quot;20&quot;/&gt;&lt;/TableIndex&gt;&lt;/ShapeTextInfo&gt;"/>
  <p:tag name="PRESENTER_SHAPEINFO" val="&lt;ThreeDShapeInfo&gt;&lt;uuid val=&quot;{2ABDD82D-467E-42E9-B382-4E234C2E5C7B}&quot;/&gt;&lt;isInvalidForFieldText val=&quot;0&quot;/&gt;&lt;Image&gt;&lt;filename val=&quot;C:\Users\PC\AppData\Local\Temp\PR\data\asimages\{2ABDD82D-467E-42E9-B382-4E234C2E5C7B}_7.png&quot;/&gt;&lt;left val=&quot;260&quot;/&gt;&lt;top val=&quot;445&quot;/&gt;&lt;width val=&quot;684&quot;/&gt;&lt;height val=&quot;68&quot;/&gt;&lt;hasText val=&quot;1&quot;/&gt;&lt;/Image&gt;&lt;/ThreeDShapeInfo&gt;"/>
</p:tagLst>
</file>

<file path=ppt/tags/tag108.xml><?xml version="1.0" encoding="utf-8"?>
<p:tagLst xmlns:a="http://schemas.openxmlformats.org/drawingml/2006/main" xmlns:r="http://schemas.openxmlformats.org/officeDocument/2006/relationships" xmlns:p="http://schemas.openxmlformats.org/presentationml/2006/main">
  <p:tag name="MMPROD_ABSOLUTEPOSITIONID" val="7011"/>
  <p:tag name="MMPROD_LASTVALUES" val="&lt;ChangeData&gt;&lt;Text&gt;&lt;![CDATA[Bạn đã không hoàn thành câu hỏi này!]]&gt;&lt;/Text&gt;&lt;FontSize&gt;&lt;![CDATA[18]]&gt;&lt;/FontSize&gt;&lt;Left&gt;&lt;![CDATA[0]]&gt;&lt;/Left&gt;&lt;Top&gt;&lt;![CDATA[0]]&gt;&lt;/Top&gt;&lt;/ChangeData&gt;"/>
  <p:tag name="PRESENTER_SHAPETEXTINFO" val="&lt;ShapeTextInfo&gt;&lt;TableIndex row=&quot;-1&quot; col=&quot;-1&quot;&gt;&lt;linesCount val=&quot;1&quot;/&gt;&lt;lineCharCount val=&quot;36&quot;/&gt;&lt;/TableIndex&gt;&lt;/ShapeTextInfo&gt;"/>
  <p:tag name="PRESENTER_SHAPEINFO" val="&lt;ThreeDShapeInfo&gt;&lt;uuid val=&quot;{252AA7B1-44A8-43B9-9E9D-619E26B46BCA}&quot;/&gt;&lt;isInvalidForFieldText val=&quot;0&quot;/&gt;&lt;Image&gt;&lt;filename val=&quot;C:\Users\PC\AppData\Local\Temp\PR\data\asimages\{252AA7B1-44A8-43B9-9E9D-619E26B46BCA}_7.png&quot;/&gt;&lt;left val=&quot;280&quot;/&gt;&lt;top val=&quot;434&quot;/&gt;&lt;width val=&quot;343&quot;/&gt;&lt;height val=&quot;63&quot;/&gt;&lt;hasText val=&quot;1&quot;/&gt;&lt;/Image&gt;&lt;/ThreeDShapeInfo&gt;"/>
</p:tagLst>
</file>

<file path=ppt/tags/tag109.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Bạn phải trả lời câu hỏi này trước khi tiếp tục nhé]]&gt;&lt;/Text&gt;&lt;FontSize&gt;&lt;![CDATA[18]]&gt;&lt;/FontSize&gt;&lt;Left&gt;&lt;![CDATA[0]]&gt;&lt;/Left&gt;&lt;Top&gt;&lt;![CDATA[0]]&gt;&lt;/Top&gt;&lt;/ChangeData&gt;"/>
  <p:tag name="PRESENTER_SHAPETEXTINFO" val="&lt;ShapeTextInfo&gt;&lt;TableIndex row=&quot;-1&quot; col=&quot;-1&quot;&gt;&lt;linesCount val=&quot;2&quot;/&gt;&lt;lineCharCount val=&quot;48&quot;/&gt;&lt;lineCharCount val=&quot;3&quot;/&gt;&lt;/TableIndex&gt;&lt;/ShapeTextInfo&gt;"/>
  <p:tag name="PRESENTER_SHAPEINFO" val="&lt;ThreeDShapeInfo&gt;&lt;uuid val=&quot;{980A597A-49C4-4101-8A5B-25E75B08223A}&quot;/&gt;&lt;isInvalidForFieldText val=&quot;0&quot;/&gt;&lt;Image&gt;&lt;filename val=&quot;C:\Users\PC\AppData\Local\Temp\PR\data\asimages\{980A597A-49C4-4101-8A5B-25E75B08223A}_7.png&quot;/&gt;&lt;left val=&quot;289&quot;/&gt;&lt;top val=&quot;466&quot;/&gt;&lt;width val=&quot;360&quot;/&gt;&lt;height val=&quot;70&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654.9334]]&gt;&lt;/Left&gt;&lt;Top&gt;&lt;![CDATA[455.5388]]&gt;&lt;/Top&gt;&lt;/ChangeData&gt;"/>
  <p:tag name="HTML_SHAPEINFO" val="&lt;ThreeDShapeInfo&gt;&lt;uuid val=&quot;104&quot;/&gt;&lt;isInvalidForFieldText val=&quot;0&quot;/&gt;&lt;Image&gt;&lt;filename val=&quot;C:\Users\PC\AppData\Local\Temp\PR\data\asimages\{50432F83-52EC-4E92-A879-8E8CB16248A9}_7.png&quot;/&gt;&lt;left val=&quot;651&quot;/&gt;&lt;top val=&quot;459&quot;/&gt;&lt;width val=&quot;115&quot;/&gt;&lt;height val=&quot;33&quot;/&gt;&lt;hasText val=&quot;1&quot;/&gt;&lt;/Image&gt;&lt;/ThreeDShapeInfo&gt;"/>
</p:tagLst>
</file>

<file path=ppt/tags/tag111.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779.1334]]&gt;&lt;/Left&gt;&lt;Top&gt;&lt;![CDATA[455.5388]]&gt;&lt;/Top&gt;&lt;/ChangeData&gt;"/>
  <p:tag name="HTML_SHAPEINFO" val="&lt;ThreeDShapeInfo&gt;&lt;uuid val=&quot;106&quot;/&gt;&lt;isInvalidForFieldText val=&quot;0&quot;/&gt;&lt;Image&gt;&lt;filename val=&quot;C:\Users\PC\AppData\Local\Temp\PR\data\asimages\{908B3C69-F0C0-4677-BE2A-78947BB2D465}_7.png&quot;/&gt;&lt;left val=&quot;780&quot;/&gt;&lt;top val=&quot;460&quot;/&gt;&lt;width val=&quot;115&quot;/&gt;&lt;height val=&quot;33&quot;/&gt;&lt;hasText val=&quot;1&quot;/&gt;&lt;/Image&gt;&lt;/ThreeDShapeInfo&gt;"/>
</p:tagLst>
</file>

<file path=ppt/tags/tag1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DB4A8E4A-1196-476E-8C03-7A0CB04C5481}&quot;/&gt;&lt;isInvalidForFieldText val=&quot;0&quot;/&gt;&lt;Image&gt;&lt;filename val=&quot;C:\Users\PC\AppData\Local\Temp\PR\data\asimages\{DB4A8E4A-1196-476E-8C03-7A0CB04C5481}_7.png&quot;/&gt;&lt;left val=&quot;527&quot;/&gt;&lt;top val=&quot;61&quot;/&gt;&lt;width val=&quot;389&quot;/&gt;&lt;height val=&quot;223&quot;/&gt;&lt;hasText val=&quot;1&quot;/&gt;&lt;/Image&gt;&lt;/ThreeDShapeInfo&gt;"/>
</p:tagLst>
</file>

<file path=ppt/tags/tag1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PRESENTER_SHAPEINFO" val="&lt;ThreeDShapeInfo&gt;&lt;uuid val=&quot;{E4777658-510F-4BC7-8FB0-97EC00B4BAA2}&quot;/&gt;&lt;isInvalidForFieldText val=&quot;0&quot;/&gt;&lt;Image&gt;&lt;filename val=&quot;C:\Users\PC\AppData\Local\Temp\PR\data\asimages\{E4777658-510F-4BC7-8FB0-97EC00B4BAA2}_7.png&quot;/&gt;&lt;left val=&quot;306&quot;/&gt;&lt;top val=&quot;10&quot;/&gt;&lt;width val=&quot;375&quot;/&gt;&lt;height val=&quot;70&quot;/&gt;&lt;hasText val=&quot;1&quot;/&gt;&lt;/Image&gt;&lt;/ThreeDShapeInfo&gt;"/>
</p:tagLst>
</file>

<file path=ppt/tags/tag114.xml><?xml version="1.0" encoding="utf-8"?>
<p:tagLst xmlns:a="http://schemas.openxmlformats.org/drawingml/2006/main" xmlns:r="http://schemas.openxmlformats.org/officeDocument/2006/relationships" xmlns:p="http://schemas.openxmlformats.org/presentationml/2006/main">
  <p:tag name="MMPROD_ABSOLUTEPOSITIONID" val="1001"/>
  <p:tag name="MMPROD_LASTVALUES" val="&lt;ChangeData&gt;&lt;Left&gt;&lt;![CDATA[73.91874]]&gt;&lt;/Left&gt;&lt;Top&gt;&lt;![CDATA[257.4414]]&gt;&lt;/Top&gt;&lt;/ChangeData&gt;"/>
  <p:tag name="MMPROD_ID" val="10042"/>
  <p:tag name="MMPROD_TYPE" val="10018"/>
  <p:tag name="MMPROD_DATA" val="&lt;property id=&quot;10074&quot; value=&quot;1&quot;/&gt;&lt;property id=&quot;10193&quot; value=&quot;A&quot;/&gt;&lt;property id=&quot;10199&quot; value=&quot;0&quot;/&gt;&lt;object type=&quot;10049&quot; unique_id=&quot;10043&quot;&gt;&lt;property id=&quot;10020&quot; value=&quot;9&quot;/&gt;&lt;property id=&quot;10102&quot; value=&quot;0&quot;/&gt;&lt;property id=&quot;10191&quot; value=&quot;-1&quot;/&gt;&lt;/object&gt;"/>
  <p:tag name="MMPROD_COLLECTIONCONTAINERID" val="10039"/>
  <p:tag name="MMPROD_PARENTID" val="10038"/>
  <p:tag name="MMPROD_ANSWERLETTER" val="A) "/>
  <p:tag name="HTML_AUTOSHAPE_INFO" val="&lt;ThreeDShapeInfo&gt;&lt;uuid val=&quot;1001&quot;/&gt;&lt;isInvalidForFieldText val=&quot;0&quot;/&gt;&lt;hasMultipleQuizShape val=&quot;1&quot;/&gt;&lt;Image&gt;&lt;filename val=&quot;C:\Users\PC\AppData\Local\Temp\PR\data\asimages\{E9E1D524-6CDE-4171-88EE-AB7CD5C64D06}_7.png&quot;/&gt;&lt;left val=&quot;88&quot;/&gt;&lt;top val=&quot;249&quot;/&gt;&lt;width val=&quot;55&quot;/&gt;&lt;height val=&quot;51&quot;/&gt;&lt;hasText val=&quot;1&quot;/&gt;&lt;/Image&gt;&lt;Image&gt;&lt;filename val=&quot;C:\Users\PC\AppData\Local\Temp\PR\data\asimages\{BDB5EAC9-DB1C-4A74-A497-FE78B9FE4A5B}_7.png&quot;/&gt;&lt;left val=&quot;119&quot;/&gt;&lt;top val=&quot;249&quot;/&gt;&lt;width val=&quot;525&quot;/&gt;&lt;height val=&quot;51&quot;/&gt;&lt;hasText val=&quot;1&quot;/&gt;&lt;/Image&gt;&lt;/ThreeDShapeInfo&gt;"/>
</p:tagLst>
</file>

<file path=ppt/tags/tag115.xml><?xml version="1.0" encoding="utf-8"?>
<p:tagLst xmlns:a="http://schemas.openxmlformats.org/drawingml/2006/main" xmlns:r="http://schemas.openxmlformats.org/officeDocument/2006/relationships" xmlns:p="http://schemas.openxmlformats.org/presentationml/2006/main">
  <p:tag name="MMPROD_ABSOLUTEPOSITIONID" val="1002"/>
  <p:tag name="MMPROD_LASTVALUES" val="&lt;ChangeData&gt;&lt;Left&gt;&lt;![CDATA[73.91874]]&gt;&lt;/Left&gt;&lt;Top&gt;&lt;![CDATA[299.8414]]&gt;&lt;/Top&gt;&lt;/ChangeData&gt;"/>
  <p:tag name="MMPROD_ID" val="10044"/>
  <p:tag name="MMPROD_TYPE" val="10018"/>
  <p:tag name="MMPROD_DATA" val="&lt;property id=&quot;10074&quot; value=&quot;0&quot;/&gt;&lt;property id=&quot;10193&quot; value=&quot;B&quot;/&gt;&lt;property id=&quot;10199&quot; value=&quot;0&quot;/&gt;&lt;object type=&quot;10049&quot; unique_id=&quot;10045&quot;&gt;&lt;property id=&quot;10020&quot; value=&quot;9&quot;/&gt;&lt;property id=&quot;10102&quot; value=&quot;0&quot;/&gt;&lt;property id=&quot;10191&quot; value=&quot;-1&quot;/&gt;&lt;/object&gt;"/>
  <p:tag name="MMPROD_COLLECTIONCONTAINERID" val="10039"/>
  <p:tag name="MMPROD_PARENTID" val="10038"/>
  <p:tag name="MMPROD_ANSWERLETTER" val="B) "/>
  <p:tag name="HTML_AUTOSHAPE_INFO" val="&lt;ThreeDShapeInfo&gt;&lt;uuid val=&quot;1002&quot;/&gt;&lt;isInvalidForFieldText val=&quot;0&quot;/&gt;&lt;hasMultipleQuizShape val=&quot;1&quot;/&gt;&lt;Image&gt;&lt;filename val=&quot;C:\Users\PC\AppData\Local\Temp\PR\data\asimages\{AF3D5D57-8B8A-4ABA-936D-24F30B70B839}_7.png&quot;/&gt;&lt;left val=&quot;88&quot;/&gt;&lt;top val=&quot;292&quot;/&gt;&lt;width val=&quot;55&quot;/&gt;&lt;height val=&quot;51&quot;/&gt;&lt;hasText val=&quot;1&quot;/&gt;&lt;/Image&gt;&lt;Image&gt;&lt;filename val=&quot;C:\Users\PC\AppData\Local\Temp\PR\data\asimages\{AD37D867-57C6-4754-ADC6-778332520DAC}_7.png&quot;/&gt;&lt;left val=&quot;119&quot;/&gt;&lt;top val=&quot;292&quot;/&gt;&lt;width val=&quot;525&quot;/&gt;&lt;height val=&quot;51&quot;/&gt;&lt;hasText val=&quot;1&quot;/&gt;&lt;/Image&gt;&lt;/ThreeDShapeInfo&gt;"/>
</p:tagLst>
</file>

<file path=ppt/tags/tag116.xml><?xml version="1.0" encoding="utf-8"?>
<p:tagLst xmlns:a="http://schemas.openxmlformats.org/drawingml/2006/main" xmlns:r="http://schemas.openxmlformats.org/officeDocument/2006/relationships" xmlns:p="http://schemas.openxmlformats.org/presentationml/2006/main">
  <p:tag name="MMPROD_ABSOLUTEPOSITIONID" val="1003"/>
  <p:tag name="MMPROD_LASTVALUES" val="&lt;ChangeData&gt;&lt;Left&gt;&lt;![CDATA[73.91874]]&gt;&lt;/Left&gt;&lt;Top&gt;&lt;![CDATA[342.2414]]&gt;&lt;/Top&gt;&lt;/ChangeData&gt;"/>
  <p:tag name="MMPROD_ID" val="10046"/>
  <p:tag name="MMPROD_TYPE" val="10018"/>
  <p:tag name="MMPROD_DATA" val="&lt;property id=&quot;10074&quot; value=&quot;0&quot;/&gt;&lt;property id=&quot;10193&quot; value=&quot;C&quot;/&gt;&lt;property id=&quot;10199&quot; value=&quot;0&quot;/&gt;&lt;object type=&quot;10049&quot; unique_id=&quot;10047&quot;&gt;&lt;property id=&quot;10020&quot; value=&quot;9&quot;/&gt;&lt;property id=&quot;10102&quot; value=&quot;0&quot;/&gt;&lt;property id=&quot;10191&quot; value=&quot;-1&quot;/&gt;&lt;/object&gt;"/>
  <p:tag name="MMPROD_COLLECTIONCONTAINERID" val="10039"/>
  <p:tag name="MMPROD_PARENTID" val="10038"/>
  <p:tag name="MMPROD_ANSWERLETTER" val="C) "/>
  <p:tag name="HTML_AUTOSHAPE_INFO" val="&lt;ThreeDShapeInfo&gt;&lt;uuid val=&quot;1003&quot;/&gt;&lt;isInvalidForFieldText val=&quot;0&quot;/&gt;&lt;hasMultipleQuizShape val=&quot;1&quot;/&gt;&lt;Image&gt;&lt;filename val=&quot;C:\Users\PC\AppData\Local\Temp\PR\data\asimages\{6D22632C-74D1-440B-9A6F-0337D86BF6A6}_7.png&quot;/&gt;&lt;left val=&quot;88&quot;/&gt;&lt;top val=&quot;334&quot;/&gt;&lt;width val=&quot;55&quot;/&gt;&lt;height val=&quot;51&quot;/&gt;&lt;hasText val=&quot;1&quot;/&gt;&lt;/Image&gt;&lt;Image&gt;&lt;filename val=&quot;C:\Users\PC\AppData\Local\Temp\PR\data\asimages\{F4378D10-91AC-4393-AF52-D876A64E0071}_7.png&quot;/&gt;&lt;left val=&quot;119&quot;/&gt;&lt;top val=&quot;334&quot;/&gt;&lt;width val=&quot;525&quot;/&gt;&lt;height val=&quot;51&quot;/&gt;&lt;hasText val=&quot;1&quot;/&gt;&lt;/Image&gt;&lt;/ThreeDShapeInfo&gt;"/>
</p:tagLst>
</file>

<file path=ppt/tags/tag117.xml><?xml version="1.0" encoding="utf-8"?>
<p:tagLst xmlns:a="http://schemas.openxmlformats.org/drawingml/2006/main" xmlns:r="http://schemas.openxmlformats.org/officeDocument/2006/relationships" xmlns:p="http://schemas.openxmlformats.org/presentationml/2006/main">
  <p:tag name="MMPROD_ABSOLUTEPOSITIONID" val="1004"/>
  <p:tag name="MMPROD_LASTVALUES" val="&lt;ChangeData&gt;&lt;Left&gt;&lt;![CDATA[73.91874]]&gt;&lt;/Left&gt;&lt;Top&gt;&lt;![CDATA[384.6414]]&gt;&lt;/Top&gt;&lt;/ChangeData&gt;"/>
  <p:tag name="MMPROD_ID" val="10048"/>
  <p:tag name="MMPROD_TYPE" val="10018"/>
  <p:tag name="MMPROD_DATA" val="&lt;property id=&quot;10074&quot; value=&quot;1&quot;/&gt;&lt;property id=&quot;10193&quot; value=&quot;D&quot;/&gt;&lt;property id=&quot;10199&quot; value=&quot;0&quot;/&gt;&lt;object type=&quot;10049&quot; unique_id=&quot;10049&quot;&gt;&lt;property id=&quot;10020&quot; value=&quot;9&quot;/&gt;&lt;property id=&quot;10102&quot; value=&quot;0&quot;/&gt;&lt;property id=&quot;10191&quot; value=&quot;-1&quot;/&gt;&lt;/object&gt;"/>
  <p:tag name="MMPROD_COLLECTIONCONTAINERID" val="10039"/>
  <p:tag name="MMPROD_PARENTID" val="10038"/>
  <p:tag name="MMPROD_ANSWERLETTER" val="D) "/>
  <p:tag name="HTML_AUTOSHAPE_INFO" val="&lt;ThreeDShapeInfo&gt;&lt;uuid val=&quot;1004&quot;/&gt;&lt;isInvalidForFieldText val=&quot;0&quot;/&gt;&lt;hasMultipleQuizShape val=&quot;1&quot;/&gt;&lt;Image&gt;&lt;filename val=&quot;C:\Users\PC\AppData\Local\Temp\PR\data\asimages\{692E8CA2-1B45-455A-8CC4-3290C3E35C49}_7.png&quot;/&gt;&lt;left val=&quot;88&quot;/&gt;&lt;top val=&quot;377&quot;/&gt;&lt;width val=&quot;56&quot;/&gt;&lt;height val=&quot;51&quot;/&gt;&lt;hasText val=&quot;1&quot;/&gt;&lt;/Image&gt;&lt;Image&gt;&lt;filename val=&quot;C:\Users\PC\AppData\Local\Temp\PR\data\asimages\{DDC3ED6E-66B0-4EC3-9B46-1EBC92A81346}_7.png&quot;/&gt;&lt;left val=&quot;120&quot;/&gt;&lt;top val=&quot;377&quot;/&gt;&lt;width val=&quot;521&quot;/&gt;&lt;height val=&quot;51&quot;/&gt;&lt;hasText val=&quot;1&quot;/&gt;&lt;/Image&gt;&lt;/ThreeDShapeInfo&gt;"/>
</p:tagLst>
</file>

<file path=ppt/tags/tag118.xml><?xml version="1.0" encoding="utf-8"?>
<p:tagLst xmlns:a="http://schemas.openxmlformats.org/drawingml/2006/main" xmlns:r="http://schemas.openxmlformats.org/officeDocument/2006/relationships" xmlns:p="http://schemas.openxmlformats.org/presentationml/2006/main">
  <p:tag name="MMPROD_ABSOLUTEPOSITIONID" val="1005"/>
  <p:tag name="MMPROD_LASTVALUES" val="&lt;ChangeData&gt;&lt;Left&gt;&lt;![CDATA[73.91874]]&gt;&lt;/Left&gt;&lt;Top&gt;&lt;![CDATA[427.0414]]&gt;&lt;/Top&gt;&lt;/ChangeData&gt;"/>
  <p:tag name="MMPROD_ID" val="10050"/>
  <p:tag name="MMPROD_TYPE" val="10018"/>
  <p:tag name="MMPROD_DATA" val="&lt;property id=&quot;10074&quot; value=&quot;0&quot;/&gt;&lt;property id=&quot;10193&quot; value=&quot;E&quot;/&gt;&lt;property id=&quot;10199&quot; value=&quot;0&quot;/&gt;&lt;object type=&quot;10049&quot; unique_id=&quot;10051&quot;&gt;&lt;property id=&quot;10020&quot; value=&quot;9&quot;/&gt;&lt;property id=&quot;10102&quot; value=&quot;0&quot;/&gt;&lt;property id=&quot;10191&quot; value=&quot;-1&quot;/&gt;&lt;/object&gt;"/>
  <p:tag name="MMPROD_COLLECTIONCONTAINERID" val="10039"/>
  <p:tag name="MMPROD_PARENTID" val="10038"/>
  <p:tag name="MMPROD_ANSWERLETTER" val="E) "/>
  <p:tag name="HTML_AUTOSHAPE_INFO" val="&lt;ThreeDShapeInfo&gt;&lt;uuid val=&quot;1005&quot;/&gt;&lt;isInvalidForFieldText val=&quot;0&quot;/&gt;&lt;hasMultipleQuizShape val=&quot;1&quot;/&gt;&lt;Image&gt;&lt;filename val=&quot;C:\Users\PC\AppData\Local\Temp\PR\data\asimages\{2FD6B917-CAD4-46E4-B28A-F1FC506C1030}_7.png&quot;/&gt;&lt;left val=&quot;88&quot;/&gt;&lt;top val=&quot;419&quot;/&gt;&lt;width val=&quot;54&quot;/&gt;&lt;height val=&quot;51&quot;/&gt;&lt;hasText val=&quot;1&quot;/&gt;&lt;/Image&gt;&lt;Image&gt;&lt;filename val=&quot;C:\Users\PC\AppData\Local\Temp\PR\data\asimages\{CCE478FA-93A0-4759-8206-53FB8A6150AC}_7.png&quot;/&gt;&lt;left val=&quot;118&quot;/&gt;&lt;top val=&quot;419&quot;/&gt;&lt;width val=&quot;523&quot;/&gt;&lt;height val=&quot;51&quot;/&gt;&lt;hasText val=&quot;1&quot;/&gt;&lt;/Image&gt;&lt;/ThreeDShapeInfo&gt;"/>
</p:tagLst>
</file>

<file path=ppt/tags/tag119.xml><?xml version="1.0" encoding="utf-8"?>
<p:tagLst xmlns:a="http://schemas.openxmlformats.org/drawingml/2006/main" xmlns:r="http://schemas.openxmlformats.org/officeDocument/2006/relationships" xmlns:p="http://schemas.openxmlformats.org/presentationml/2006/main">
  <p:tag name="MMPROD_ABSOLUTEPOSITIONID" val="1006"/>
  <p:tag name="MMPROD_LASTVALUES" val="&lt;ChangeData&gt;&lt;Left&gt;&lt;![CDATA[73.91874]]&gt;&lt;/Left&gt;&lt;Top&gt;&lt;![CDATA[469.4414]]&gt;&lt;/Top&gt;&lt;/ChangeData&gt;"/>
  <p:tag name="MMPROD_ID" val="10052"/>
  <p:tag name="MMPROD_TYPE" val="10018"/>
  <p:tag name="MMPROD_DATA" val="&lt;property id=&quot;10074&quot; value=&quot;1&quot;/&gt;&lt;property id=&quot;10193&quot; value=&quot;F&quot;/&gt;&lt;property id=&quot;10199&quot; value=&quot;0&quot;/&gt;&lt;object type=&quot;10049&quot; unique_id=&quot;10053&quot;&gt;&lt;property id=&quot;10020&quot; value=&quot;9&quot;/&gt;&lt;property id=&quot;10102&quot; value=&quot;0&quot;/&gt;&lt;property id=&quot;10191&quot; value=&quot;-1&quot;/&gt;&lt;/object&gt;"/>
  <p:tag name="MMPROD_COLLECTIONCONTAINERID" val="10039"/>
  <p:tag name="MMPROD_PARENTID" val="10038"/>
  <p:tag name="MMPROD_ANSWERLETTER" val="F) "/>
  <p:tag name="HTML_AUTOSHAPE_INFO" val="&lt;ThreeDShapeInfo&gt;&lt;uuid val=&quot;1006&quot;/&gt;&lt;isInvalidForFieldText val=&quot;0&quot;/&gt;&lt;hasMultipleQuizShape val=&quot;1&quot;/&gt;&lt;Image&gt;&lt;filename val=&quot;C:\Users\PC\AppData\Local\Temp\PR\data\asimages\{5550148D-462F-467B-85CD-4F9A6D238807}_7.png&quot;/&gt;&lt;left val=&quot;88&quot;/&gt;&lt;top val=&quot;461&quot;/&gt;&lt;width val=&quot;53&quot;/&gt;&lt;height val=&quot;51&quot;/&gt;&lt;hasText val=&quot;1&quot;/&gt;&lt;/Image&gt;&lt;Image&gt;&lt;filename val=&quot;C:\Users\PC\AppData\Local\Temp\PR\data\asimages\{79059A69-D5D7-4718-B588-7912925B865C}_7.png&quot;/&gt;&lt;left val=&quot;117&quot;/&gt;&lt;top val=&quot;461&quot;/&gt;&lt;width val=&quot;524&quot;/&gt;&lt;height val=&quot;51&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MMPROD_LASTVALUES" val="&lt;ChangeData&gt;&lt;Text&gt;&lt;![CDATA[F) ]]&gt;&lt;/Text&gt;&lt;FontSize&gt;&lt;![CDATA[24]]&gt;&lt;/FontSize&gt;&lt;Left&gt;&lt;![CDATA[110]]&gt;&lt;/Left&gt;&lt;Top&gt;&lt;![CDATA[359.35]]&gt;&lt;/Top&gt;&lt;/ChangeData&gt;"/>
  <p:tag name="MMPROD_ABSOLUTEPOSITIONID" val="1046"/>
  <p:tag name="PRESENTER_SHAPETEXTINFO" val="&lt;ShapeTextInfo&gt;&lt;TableIndex row=&quot;-1&quot; col=&quot;-1&quot;&gt;&lt;linesCount val=&quot;1&quot;/&gt;&lt;lineCharCount val=&quot;3&quot;/&gt;&lt;/TableIndex&gt;&lt;/ShapeTextInfo&gt;"/>
</p:tagLst>
</file>

<file path=ppt/tags/tag121.xml><?xml version="1.0" encoding="utf-8"?>
<p:tagLst xmlns:a="http://schemas.openxmlformats.org/drawingml/2006/main" xmlns:r="http://schemas.openxmlformats.org/officeDocument/2006/relationships" xmlns:p="http://schemas.openxmlformats.org/presentationml/2006/main">
  <p:tag name="MMPROD_LASTVALUES" val="&lt;ChangeData&gt;&lt;Text&gt;&lt;![CDATA[1 ngắt 2 thì cả 2 đèn không sáng]]&gt;&lt;/Text&gt;&lt;FontSize&gt;&lt;![CDATA[24]]&gt;&lt;/FontSize&gt;&lt;Left&gt;&lt;![CDATA[139]]&gt;&lt;/Left&gt;&lt;Top&gt;&lt;![CDATA[359.35]]&gt;&lt;/Top&gt;&lt;/ChangeData&gt;"/>
  <p:tag name="MMPROD_ABSOLUTEPOSITIONID" val="1026"/>
  <p:tag name="PRESENTER_SHAPETEXTINFO" val="&lt;ShapeTextInfo&gt;&lt;TableIndex row=&quot;-1&quot; col=&quot;-1&quot;&gt;&lt;linesCount val=&quot;1&quot;/&gt;&lt;lineCharCount val=&quot;32&quot;/&gt;&lt;/TableIndex&gt;&lt;/ShapeTextInfo&gt;"/>
</p:tagLst>
</file>

<file path=ppt/tags/tag122.xml><?xml version="1.0" encoding="utf-8"?>
<p:tagLst xmlns:a="http://schemas.openxmlformats.org/drawingml/2006/main" xmlns:r="http://schemas.openxmlformats.org/officeDocument/2006/relationships" xmlns:p="http://schemas.openxmlformats.org/presentationml/2006/main">
  <p:tag name="MMPROD_ABSOLUTEPOSITIONID" val="1016"/>
  <p:tag name="MMPROD_CONTROLTYPE" val="2"/>
  <p:tag name="MMPROD_SCALEOPERATION" val="1"/>
</p:tagLst>
</file>

<file path=ppt/tags/tag123.xml><?xml version="1.0" encoding="utf-8"?>
<p:tagLst xmlns:a="http://schemas.openxmlformats.org/drawingml/2006/main" xmlns:r="http://schemas.openxmlformats.org/officeDocument/2006/relationships" xmlns:p="http://schemas.openxmlformats.org/presentationml/2006/main">
  <p:tag name="MMPROD_LASTVALUES" val="&lt;ChangeData&gt;&lt;Text&gt;&lt;![CDATA[E) ]]&gt;&lt;/Text&gt;&lt;FontSize&gt;&lt;![CDATA[24]]&gt;&lt;/FontSize&gt;&lt;Left&gt;&lt;![CDATA[110]]&gt;&lt;/Left&gt;&lt;Top&gt;&lt;![CDATA[316.95]]&gt;&lt;/Top&gt;&lt;/ChangeData&gt;"/>
  <p:tag name="MMPROD_ABSOLUTEPOSITIONID" val="1045"/>
  <p:tag name="PRESENTER_SHAPETEXTINFO" val="&lt;ShapeTextInfo&gt;&lt;TableIndex row=&quot;-1&quot; col=&quot;-1&quot;&gt;&lt;linesCount val=&quot;1&quot;/&gt;&lt;lineCharCount val=&quot;3&quot;/&gt;&lt;/TableIndex&gt;&lt;/ShapeTextInfo&gt;"/>
</p:tagLst>
</file>

<file path=ppt/tags/tag124.xml><?xml version="1.0" encoding="utf-8"?>
<p:tagLst xmlns:a="http://schemas.openxmlformats.org/drawingml/2006/main" xmlns:r="http://schemas.openxmlformats.org/officeDocument/2006/relationships" xmlns:p="http://schemas.openxmlformats.org/presentationml/2006/main">
  <p:tag name="MMPROD_LASTVALUES" val="&lt;ChangeData&gt;&lt;Text&gt;&lt;![CDATA[1 ngắt 2 thì cả 2 đèn sáng]]&gt;&lt;/Text&gt;&lt;FontSize&gt;&lt;![CDATA[24]]&gt;&lt;/FontSize&gt;&lt;Left&gt;&lt;![CDATA[140]]&gt;&lt;/Left&gt;&lt;Top&gt;&lt;![CDATA[316.95]]&gt;&lt;/Top&gt;&lt;/ChangeData&gt;"/>
  <p:tag name="MMPROD_ABSOLUTEPOSITIONID" val="1025"/>
  <p:tag name="PRESENTER_SHAPETEXTINFO" val="&lt;ShapeTextInfo&gt;&lt;TableIndex row=&quot;-1&quot; col=&quot;-1&quot;&gt;&lt;linesCount val=&quot;1&quot;/&gt;&lt;lineCharCount val=&quot;26&quot;/&gt;&lt;/TableIndex&gt;&lt;/ShapeTextInfo&gt;"/>
</p:tagLst>
</file>

<file path=ppt/tags/tag125.xml><?xml version="1.0" encoding="utf-8"?>
<p:tagLst xmlns:a="http://schemas.openxmlformats.org/drawingml/2006/main" xmlns:r="http://schemas.openxmlformats.org/officeDocument/2006/relationships" xmlns:p="http://schemas.openxmlformats.org/presentationml/2006/main">
  <p:tag name="MMPROD_ABSOLUTEPOSITIONID" val="1015"/>
  <p:tag name="MMPROD_CONTROLTYPE" val="2"/>
  <p:tag name="MMPROD_SCALEOPERATION" val="1"/>
</p:tagLst>
</file>

<file path=ppt/tags/tag126.xml><?xml version="1.0" encoding="utf-8"?>
<p:tagLst xmlns:a="http://schemas.openxmlformats.org/drawingml/2006/main" xmlns:r="http://schemas.openxmlformats.org/officeDocument/2006/relationships" xmlns:p="http://schemas.openxmlformats.org/presentationml/2006/main">
  <p:tag name="MMPROD_LASTVALUES" val="&lt;ChangeData&gt;&lt;Text&gt;&lt;![CDATA[D) ]]&gt;&lt;/Text&gt;&lt;FontSize&gt;&lt;![CDATA[24]]&gt;&lt;/FontSize&gt;&lt;Left&gt;&lt;![CDATA[110]]&gt;&lt;/Left&gt;&lt;Top&gt;&lt;![CDATA[274.55]]&gt;&lt;/Top&gt;&lt;/ChangeData&gt;"/>
  <p:tag name="MMPROD_ABSOLUTEPOSITIONID" val="1044"/>
  <p:tag name="PRESENTER_SHAPETEXTINFO" val="&lt;ShapeTextInfo&gt;&lt;TableIndex row=&quot;-1&quot; col=&quot;-1&quot;&gt;&lt;linesCount val=&quot;1&quot;/&gt;&lt;lineCharCount val=&quot;3&quot;/&gt;&lt;/TableIndex&gt;&lt;/ShapeTextInfo&gt;"/>
</p:tagLst>
</file>

<file path=ppt/tags/tag127.xml><?xml version="1.0" encoding="utf-8"?>
<p:tagLst xmlns:a="http://schemas.openxmlformats.org/drawingml/2006/main" xmlns:r="http://schemas.openxmlformats.org/officeDocument/2006/relationships" xmlns:p="http://schemas.openxmlformats.org/presentationml/2006/main">
  <p:tag name="MMPROD_LASTVALUES" val="&lt;ChangeData&gt;&lt;Text&gt;&lt;![CDATA[1 nối với 2 và 3 nối với 5 thì Đ1 không sáng Đ2 sáng]]&gt;&lt;/Text&gt;&lt;FontSize&gt;&lt;![CDATA[24]]&gt;&lt;/FontSize&gt;&lt;Left&gt;&lt;![CDATA[142]]&gt;&lt;/Left&gt;&lt;Top&gt;&lt;![CDATA[274.55]]&gt;&lt;/Top&gt;&lt;/ChangeData&gt;"/>
  <p:tag name="MMPROD_ABSOLUTEPOSITIONID" val="1024"/>
  <p:tag name="PRESENTER_SHAPETEXTINFO" val="&lt;ShapeTextInfo&gt;&lt;TableIndex row=&quot;-1&quot; col=&quot;-1&quot;&gt;&lt;linesCount val=&quot;1&quot;/&gt;&lt;lineCharCount val=&quot;52&quot;/&gt;&lt;/TableIndex&gt;&lt;/ShapeTextInfo&gt;"/>
</p:tagLst>
</file>

<file path=ppt/tags/tag128.xml><?xml version="1.0" encoding="utf-8"?>
<p:tagLst xmlns:a="http://schemas.openxmlformats.org/drawingml/2006/main" xmlns:r="http://schemas.openxmlformats.org/officeDocument/2006/relationships" xmlns:p="http://schemas.openxmlformats.org/presentationml/2006/main">
  <p:tag name="MMPROD_ABSOLUTEPOSITIONID" val="1014"/>
  <p:tag name="MMPROD_CONTROLTYPE" val="2"/>
  <p:tag name="MMPROD_SCALEOPERATION" val="1"/>
</p:tagLst>
</file>

<file path=ppt/tags/tag129.xml><?xml version="1.0" encoding="utf-8"?>
<p:tagLst xmlns:a="http://schemas.openxmlformats.org/drawingml/2006/main" xmlns:r="http://schemas.openxmlformats.org/officeDocument/2006/relationships" xmlns:p="http://schemas.openxmlformats.org/presentationml/2006/main">
  <p:tag name="MMPROD_LASTVALUES" val="&lt;ChangeData&gt;&lt;Text&gt;&lt;![CDATA[C) ]]&gt;&lt;/Text&gt;&lt;FontSize&gt;&lt;![CDATA[24]]&gt;&lt;/FontSize&gt;&lt;Left&gt;&lt;![CDATA[110]]&gt;&lt;/Left&gt;&lt;Top&gt;&lt;![CDATA[232.15]]&gt;&lt;/Top&gt;&lt;/ChangeData&gt;"/>
  <p:tag name="MMPROD_ABSOLUTEPOSITIONID" val="1043"/>
  <p:tag name="PRESENTER_SHAPETEXTINFO" val="&lt;ShapeTextInfo&gt;&lt;TableIndex row=&quot;-1&quot; col=&quot;-1&quot;&gt;&lt;linesCount val=&quot;1&quot;/&gt;&lt;lineCharCount val=&quot;3&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MMPROD_LASTVALUES" val="&lt;ChangeData&gt;&lt;Text&gt;&lt;![CDATA[1 nối với 2 và 3 nối với 4 thì Đ1 không sáng Đ2 sáng ]]&gt;&lt;/Text&gt;&lt;FontSize&gt;&lt;![CDATA[24]]&gt;&lt;/FontSize&gt;&lt;Left&gt;&lt;![CDATA[141]]&gt;&lt;/Left&gt;&lt;Top&gt;&lt;![CDATA[232.15]]&gt;&lt;/Top&gt;&lt;/ChangeData&gt;"/>
  <p:tag name="MMPROD_ABSOLUTEPOSITIONID" val="1023"/>
  <p:tag name="PRESENTER_SHAPETEXTINFO" val="&lt;ShapeTextInfo&gt;&lt;TableIndex row=&quot;-1&quot; col=&quot;-1&quot;&gt;&lt;linesCount val=&quot;1&quot;/&gt;&lt;lineCharCount val=&quot;53&quot;/&gt;&lt;/TableIndex&gt;&lt;/ShapeTextInfo&gt;"/>
</p:tagLst>
</file>

<file path=ppt/tags/tag131.xml><?xml version="1.0" encoding="utf-8"?>
<p:tagLst xmlns:a="http://schemas.openxmlformats.org/drawingml/2006/main" xmlns:r="http://schemas.openxmlformats.org/officeDocument/2006/relationships" xmlns:p="http://schemas.openxmlformats.org/presentationml/2006/main">
  <p:tag name="MMPROD_ABSOLUTEPOSITIONID" val="1013"/>
  <p:tag name="MMPROD_CONTROLTYPE" val="2"/>
  <p:tag name="MMPROD_SCALEOPERATION" val="1"/>
</p:tagLst>
</file>

<file path=ppt/tags/tag132.xml><?xml version="1.0" encoding="utf-8"?>
<p:tagLst xmlns:a="http://schemas.openxmlformats.org/drawingml/2006/main" xmlns:r="http://schemas.openxmlformats.org/officeDocument/2006/relationships" xmlns:p="http://schemas.openxmlformats.org/presentationml/2006/main">
  <p:tag name="MMPROD_LASTVALUES" val="&lt;ChangeData&gt;&lt;Text&gt;&lt;![CDATA[B) ]]&gt;&lt;/Text&gt;&lt;FontSize&gt;&lt;![CDATA[24]]&gt;&lt;/FontSize&gt;&lt;Left&gt;&lt;![CDATA[110]]&gt;&lt;/Left&gt;&lt;Top&gt;&lt;![CDATA[189.75]]&gt;&lt;/Top&gt;&lt;/ChangeData&gt;"/>
  <p:tag name="MMPROD_ABSOLUTEPOSITIONID" val="1042"/>
  <p:tag name="PRESENTER_SHAPETEXTINFO" val="&lt;ShapeTextInfo&gt;&lt;TableIndex row=&quot;-1&quot; col=&quot;-1&quot;&gt;&lt;linesCount val=&quot;1&quot;/&gt;&lt;lineCharCount val=&quot;3&quot;/&gt;&lt;/TableIndex&gt;&lt;/ShapeTextInfo&gt;"/>
</p:tagLst>
</file>

<file path=ppt/tags/tag133.xml><?xml version="1.0" encoding="utf-8"?>
<p:tagLst xmlns:a="http://schemas.openxmlformats.org/drawingml/2006/main" xmlns:r="http://schemas.openxmlformats.org/officeDocument/2006/relationships" xmlns:p="http://schemas.openxmlformats.org/presentationml/2006/main">
  <p:tag name="MMPROD_LASTVALUES" val="&lt;ChangeData&gt;&lt;Text&gt;&lt;![CDATA[1 nối với 2 và 3 nối với 5 thì Đ1 sáng Đ2 không sáng ]]&gt;&lt;/Text&gt;&lt;FontSize&gt;&lt;![CDATA[24]]&gt;&lt;/FontSize&gt;&lt;Left&gt;&lt;![CDATA[141]]&gt;&lt;/Left&gt;&lt;Top&gt;&lt;![CDATA[189.75]]&gt;&lt;/Top&gt;&lt;/ChangeData&gt;"/>
  <p:tag name="MMPROD_ABSOLUTEPOSITIONID" val="1022"/>
  <p:tag name="PRESENTER_SHAPETEXTINFO" val="&lt;ShapeTextInfo&gt;&lt;TableIndex row=&quot;-1&quot; col=&quot;-1&quot;&gt;&lt;linesCount val=&quot;1&quot;/&gt;&lt;lineCharCount val=&quot;53&quot;/&gt;&lt;/TableIndex&gt;&lt;/ShapeTextInfo&gt;"/>
</p:tagLst>
</file>

<file path=ppt/tags/tag134.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135.xml><?xml version="1.0" encoding="utf-8"?>
<p:tagLst xmlns:a="http://schemas.openxmlformats.org/drawingml/2006/main" xmlns:r="http://schemas.openxmlformats.org/officeDocument/2006/relationships" xmlns:p="http://schemas.openxmlformats.org/presentationml/2006/main">
  <p:tag name="MMPROD_LASTVALUES" val="&lt;ChangeData&gt;&lt;Text&gt;&lt;![CDATA[A) ]]&gt;&lt;/Text&gt;&lt;FontSize&gt;&lt;![CDATA[24]]&gt;&lt;/FontSize&gt;&lt;Left&gt;&lt;![CDATA[110]]&gt;&lt;/Left&gt;&lt;Top&gt;&lt;![CDATA[147.35]]&gt;&lt;/Top&gt;&lt;/ChangeData&gt;"/>
  <p:tag name="MMPROD_ABSOLUTEPOSITIONID" val="1041"/>
  <p:tag name="PRESENTER_SHAPETEXTINFO" val="&lt;ShapeTextInfo&gt;&lt;TableIndex row=&quot;-1&quot; col=&quot;-1&quot;&gt;&lt;linesCount val=&quot;1&quot;/&gt;&lt;lineCharCount val=&quot;3&quot;/&gt;&lt;/TableIndex&gt;&lt;/ShapeTextInfo&gt;"/>
</p:tagLst>
</file>

<file path=ppt/tags/tag136.xml><?xml version="1.0" encoding="utf-8"?>
<p:tagLst xmlns:a="http://schemas.openxmlformats.org/drawingml/2006/main" xmlns:r="http://schemas.openxmlformats.org/officeDocument/2006/relationships" xmlns:p="http://schemas.openxmlformats.org/presentationml/2006/main">
  <p:tag name="MMPROD_LASTVALUES" val="&lt;ChangeData&gt;&lt;Text&gt;&lt;![CDATA[1 nối với 2 và 3 nối với 4 thì Đ1 sáng Đ2 không sáng ]]&gt;&lt;/Text&gt;&lt;FontSize&gt;&lt;![CDATA[24]]&gt;&lt;/FontSize&gt;&lt;Left&gt;&lt;![CDATA[141]]&gt;&lt;/Left&gt;&lt;Top&gt;&lt;![CDATA[147.35]]&gt;&lt;/Top&gt;&lt;/ChangeData&gt;"/>
  <p:tag name="MMPROD_ABSOLUTEPOSITIONID" val="1021"/>
  <p:tag name="PRESENTER_SHAPETEXTINFO" val="&lt;ShapeTextInfo&gt;&lt;TableIndex row=&quot;-1&quot; col=&quot;-1&quot;&gt;&lt;linesCount val=&quot;1&quot;/&gt;&lt;lineCharCount val=&quot;53&quot;/&gt;&lt;/TableIndex&gt;&lt;/ShapeTextInfo&gt;"/>
</p:tagLst>
</file>

<file path=ppt/tags/tag137.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ags/tag1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4.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Làm lại]]&gt;&lt;/Text&gt;&lt;FontSize&gt;&lt;![CDATA[14]]&gt;&lt;/FontSize&gt;&lt;Left&gt;&lt;![CDATA[781.1334]]&gt;&lt;/Left&gt;&lt;Top&gt;&lt;![CDATA[457.5388]]&gt;&lt;/Top&gt;&lt;/ChangeData&gt;"/>
  <p:tag name="PRESENTER_SHAPETEXTINFO" val="&lt;ShapeTextInfo&gt;&lt;TableIndex row=&quot;-1&quot; col=&quot;-1&quot;&gt;&lt;linesCount val=&quot;1&quot;/&gt;&lt;lineCharCount val=&quot;7&quot;/&gt;&lt;/TableIndex&gt;&lt;/ShapeTextInfo&gt;"/>
</p:tagLst>
</file>

<file path=ppt/tags/tag1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6.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Chấp nhận]]&gt;&lt;/Text&gt;&lt;FontSize&gt;&lt;![CDATA[14]]&gt;&lt;/FontSize&gt;&lt;Left&gt;&lt;![CDATA[653.6853]]&gt;&lt;/Left&gt;&lt;Top&gt;&lt;![CDATA[462.1239]]&gt;&lt;/Top&gt;&lt;/ChangeData&gt;"/>
  <p:tag name="PRESENTER_SHAPETEXTINFO" val="&lt;ShapeTextInfo&gt;&lt;TableIndex row=&quot;-1&quot; col=&quot;-1&quot;&gt;&lt;linesCount val=&quot;1&quot;/&gt;&lt;lineCharCount val=&quot;9&quot;/&gt;&lt;/TableIndex&gt;&lt;/ShapeTextInfo&gt;"/>
</p:tagLst>
</file>

<file path=ppt/tags/tag147.xml><?xml version="1.0" encoding="utf-8"?>
<p:tagLst xmlns:a="http://schemas.openxmlformats.org/drawingml/2006/main" xmlns:r="http://schemas.openxmlformats.org/officeDocument/2006/relationships" xmlns:p="http://schemas.openxmlformats.org/presentationml/2006/main">
  <p:tag name="MMPROD_SCORING" val="10004"/>
  <p:tag name="MMPROD_TYPE" val="10007"/>
  <p:tag name="MMPROD_LASTVALUES" val="&lt;ChangeData&gt;&lt;SlideID&gt;&lt;![CDATA[261]]&gt;&lt;/SlideID&gt;&lt;/ChangeData&gt;"/>
  <p:tag name="PPSNARRATIONPROPS" val="E:\E learning\20-21\music\Besame Mucho Professional Guitar.mp3"/>
  <p:tag name="PPSNARRATION" val="6,1747512746,E:\E learning\20-21\Lap dat day dan cua mang dien trong nha_pptx\Media.ppcx"/>
  <p:tag name="HTML_SHAPEINFO" val="&lt;SlideThumbPath val=&quot;Slide8.PNG&quot;/&gt;"/>
</p:tagLst>
</file>

<file path=ppt/tags/tag148.xml><?xml version="1.0" encoding="utf-8"?>
<p:tagLst xmlns:a="http://schemas.openxmlformats.org/drawingml/2006/main" xmlns:r="http://schemas.openxmlformats.org/officeDocument/2006/relationships" xmlns:p="http://schemas.openxmlformats.org/presentationml/2006/main">
  <p:tag name="MMPROD_ABSOLUTEPOSITIONID" val="100"/>
  <p:tag name="MMPROD_LASTVALUES" val="&lt;ChangeData&gt;&lt;Text&gt;&lt;![CDATA[Kiểm tra kiến thức]]&gt;&lt;/Text&gt;&lt;FontSize&gt;&lt;![CDATA[44]]&gt;&lt;/FontSize&gt;&lt;Left&gt;&lt;![CDATA[0]]&gt;&lt;/Left&gt;&lt;Top&gt;&lt;![CDATA[0]]&gt;&lt;/Top&gt;&lt;/ChangeData&gt;"/>
  <p:tag name="PRESENTER_SHAPETEXTINFO" val="&lt;ShapeTextInfo&gt;&lt;TableIndex row=&quot;-1&quot; col=&quot;-1&quot;&gt;&lt;linesCount val=&quot;1&quot;/&gt;&lt;lineCharCount val=&quot;21&quot;/&gt;&lt;/TableIndex&gt;&lt;/ShapeTextInfo&gt;"/>
  <p:tag name="HTML_SHAPEINFO" val="&lt;ThreeDShapeInfo&gt;&lt;uuid val=&quot;100&quot;/&gt;&lt;isInvalidForFieldText val=&quot;0&quot;/&gt;&lt;Image&gt;&lt;filename val=&quot;C:\Users\PC\AppData\Local\Temp\PR\data\asimages\{55B6AA4E-2B8F-4084-A118-D5814CD51C25}_8.png&quot;/&gt;&lt;left val=&quot;231&quot;/&gt;&lt;top val=&quot;73&quot;/&gt;&lt;width val=&quot;395&quot;/&gt;&lt;height val=&quot;84&quot;/&gt;&lt;hasText val=&quot;1&quot;/&gt;&lt;/Image&gt;&lt;/ThreeDShapeInfo&gt;"/>
</p:tagLst>
</file>

<file path=ppt/tags/tag149.xml><?xml version="1.0" encoding="utf-8"?>
<p:tagLst xmlns:a="http://schemas.openxmlformats.org/drawingml/2006/main" xmlns:r="http://schemas.openxmlformats.org/officeDocument/2006/relationships" xmlns:p="http://schemas.openxmlformats.org/presentationml/2006/main">
  <p:tag name="MMPROD_ABSOLUTEPOSITIONID_{SCORE}" val="9001"/>
  <p:tag name="MMPROD_ABSOLUTEPOSITIONID_{MAX-SCORE}" val="9002"/>
  <p:tag name="MMPROD_ABSOLUTEPOSITIONID_{TOTAL-ATTEMPTS}" val="9006"/>
  <p:tag name="PRESENTER_SHAPETEXTINFO" val="&lt;ShapeTextInfo&gt;&lt;TableIndex row=&quot;1&quot; col=&quot;1&quot;&gt;&lt;linesCount val=&quot;1&quot;/&gt;&lt;lineCharCount val=&quot;12&quot;/&gt;&lt;/TableIndex&gt;&lt;TableIndex row=&quot;1&quot; col=&quot;2&quot;&gt;&lt;linesCount val=&quot;1&quot;/&gt;&lt;lineCharCount val=&quot;7&quot;/&gt;&lt;/TableIndex&gt;&lt;TableIndex row=&quot;2&quot; col=&quot;1&quot;&gt;&lt;linesCount val=&quot;1&quot;/&gt;&lt;lineCharCount val=&quot;10&quot;/&gt;&lt;/TableIndex&gt;&lt;TableIndex row=&quot;2&quot; col=&quot;2&quot;&gt;&lt;linesCount val=&quot;1&quot;/&gt;&lt;lineCharCount val=&quot;11&quot;/&gt;&lt;/TableIndex&gt;&lt;TableIndex row=&quot;3&quot; col=&quot;1&quot;&gt;&lt;linesCount val=&quot;1&quot;/&gt;&lt;lineCharCount val=&quot;16&quot;/&gt;&lt;/TableIndex&gt;&lt;TableIndex row=&quot;3&quot; col=&quot;2&quot;&gt;&lt;linesCount val=&quot;1&quot;/&gt;&lt;lineCharCount val=&quot;16&quot;/&gt;&lt;/TableIndex&gt;&lt;/ShapeTextInfo&gt;"/>
  <p:tag name="HTML_SHAPEINFO" val="&lt;ThreeDShapeInfo&gt;&lt;uuid val=&quot;&quot;/&gt;&lt;isInvalidForFieldText val=&quot;0&quot;/&gt;&lt;Image&gt;&lt;filename val=&quot;C:\Users\PC\AppData\Local\Temp\PR\data\asimages\{D03F8A47-6D8F-4098-81C6-0D508DBF252D}_8.png&quot;/&gt;&lt;left val=&quot;65&quot;/&gt;&lt;top val=&quot;141&quot;/&gt;&lt;width val=&quot;830&quot;/&gt;&lt;height val=&quot;208&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MMPROD_LASTVALUES" val="&lt;ChangeData&gt;&lt;Text&gt;&lt;![CDATA[Question Feedback/Review Information Will Appear Here]]&gt;&lt;/Text&gt;&lt;FontSize&gt;&lt;![CDATA[18]]&gt;&lt;/FontSize&gt;&lt;Left&gt;&lt;![CDATA[0]]&gt;&lt;/Left&gt;&lt;Top&gt;&lt;![CDATA[0]]&gt;&lt;/Top&gt;&lt;/ChangeData&gt;"/>
  <p:tag name="MMPROD_ABSOLUTEPOSITIONID" val="7006"/>
  <p:tag name="PRESENTER_SHAPETEXTINFO" val="&lt;ShapeTextInfo&gt;&lt;TableIndex row=&quot;-1&quot; col=&quot;-1&quot;&gt;&lt;linesCount val=&quot;1&quot;/&gt;&lt;lineCharCount val=&quot;53&quot;/&gt;&lt;/TableIndex&gt;&lt;/ShapeTextInfo&gt;"/>
  <p:tag name="PRESENTER_SHAPEINFO" val="&lt;ThreeDShapeInfo&gt;&lt;uuid val=&quot;{18863BD2-3C2E-474F-A039-1729D4F2252A}&quot;/&gt;&lt;isInvalidForFieldText val=&quot;0&quot;/&gt;&lt;Image&gt;&lt;filename val=&quot;C:\Users\PC\AppData\Local\Temp\PR\data\asimages\{18863BD2-3C2E-474F-A039-1729D4F2252A}_8.png&quot;/&gt;&lt;left val=&quot;188&quot;/&gt;&lt;top val=&quot;364&quot;/&gt;&lt;width val=&quot;509&quot;/&gt;&lt;height val=&quot;89&quot;/&gt;&lt;hasText val=&quot;1&quot;/&gt;&lt;/Image&gt;&lt;/ThreeDShapeInfo&gt;"/>
</p:tagLst>
</file>

<file path=ppt/tags/tag151.xml><?xml version="1.0" encoding="utf-8"?>
<p:tagLst xmlns:a="http://schemas.openxmlformats.org/drawingml/2006/main" xmlns:r="http://schemas.openxmlformats.org/officeDocument/2006/relationships" xmlns:p="http://schemas.openxmlformats.org/presentationml/2006/main">
  <p:tag name="MMPROD_ABSOLUTEPOSITIONID" val="9007"/>
  <p:tag name="MMPROD_LASTVALUES" val="&lt;ChangeData&gt;&lt;Left&gt;&lt;![CDATA[769.8]]&gt;&lt;/Left&gt;&lt;Top&gt;&lt;![CDATA[455.5388]]&gt;&lt;/Top&gt;&lt;/ChangeData&gt;"/>
  <p:tag name="HTML_SHAPEINFO" val="&lt;ThreeDShapeInfo&gt;&lt;uuid val=&quot;9007&quot;/&gt;&lt;isInvalidForFieldText val=&quot;0&quot;/&gt;&lt;Image&gt;&lt;filename val=&quot;C:\Users\PC\AppData\Local\Temp\PR\data\asimages\{CCC94FCE-CC58-4283-A7F1-DC2D3FA3DF52}_8.png&quot;/&gt;&lt;left val=&quot;767&quot;/&gt;&lt;top val=&quot;455&quot;/&gt;&lt;width val=&quot;129&quot;/&gt;&lt;height val=&quot;33&quot;/&gt;&lt;hasText val=&quot;1&quot;/&gt;&lt;/Image&gt;&lt;/ThreeDShapeInfo&gt;"/>
</p:tagLst>
</file>

<file path=ppt/tags/tag152.xml><?xml version="1.0" encoding="utf-8"?>
<p:tagLst xmlns:a="http://schemas.openxmlformats.org/drawingml/2006/main" xmlns:r="http://schemas.openxmlformats.org/officeDocument/2006/relationships" xmlns:p="http://schemas.openxmlformats.org/presentationml/2006/main">
  <p:tag name="MMPROD_ABSOLUTEPOSITIONID" val="9009"/>
  <p:tag name="MMPROD_LASTVALUES" val="&lt;ChangeData&gt;&lt;Left&gt;&lt;![CDATA[636.2667]]&gt;&lt;/Left&gt;&lt;Top&gt;&lt;![CDATA[455.5388]]&gt;&lt;/Top&gt;&lt;/ChangeData&gt;"/>
  <p:tag name="HTML_SHAPEINFO" val="&lt;ThreeDShapeInfo&gt;&lt;uuid val=&quot;9009&quot;/&gt;&lt;isInvalidForFieldText val=&quot;0&quot;/&gt;&lt;Image&gt;&lt;filename val=&quot;C:\Users\PC\AppData\Local\Temp\PR\data\asimages\{2BEAF9B2-E241-4BEA-8301-02FA6AD9773D}_8.png&quot;/&gt;&lt;left val=&quot;635&quot;/&gt;&lt;top val=&quot;455&quot;/&gt;&lt;width val=&quot;125&quot;/&gt;&lt;height val=&quot;33&quot;/&gt;&lt;hasText val=&quot;1&quot;/&gt;&lt;/Image&gt;&lt;/ThreeDShapeInfo&gt;"/>
</p:tagLst>
</file>

<file path=ppt/tags/tag1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4.xml><?xml version="1.0" encoding="utf-8"?>
<p:tagLst xmlns:a="http://schemas.openxmlformats.org/drawingml/2006/main" xmlns:r="http://schemas.openxmlformats.org/officeDocument/2006/relationships" xmlns:p="http://schemas.openxmlformats.org/presentationml/2006/main">
  <p:tag name="MMPROD_ABSOLUTEPOSITIONID" val="9010"/>
  <p:tag name="MMPROD_LASTVALUES" val="&lt;ChangeData&gt;&lt;Text&gt;&lt;![CDATA[Continue]]&gt;&lt;/Text&gt;&lt;FontSize&gt;&lt;![CDATA[13]]&gt;&lt;/FontSize&gt;&lt;Left&gt;&lt;![CDATA[638.2667]]&gt;&lt;/Left&gt;&lt;Top&gt;&lt;![CDATA[457.5388]]&gt;&lt;/Top&gt;&lt;/ChangeData&gt;"/>
  <p:tag name="PRESENTER_SHAPETEXTINFO" val="&lt;ShapeTextInfo&gt;&lt;TableIndex row=&quot;-1&quot; col=&quot;-1&quot;&gt;&lt;linesCount val=&quot;1&quot;/&gt;&lt;lineCharCount val=&quot;8&quot;/&gt;&lt;/TableIndex&gt;&lt;/ShapeTextInfo&gt;"/>
</p:tagLst>
</file>

<file path=ppt/tags/tag1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6.xml><?xml version="1.0" encoding="utf-8"?>
<p:tagLst xmlns:a="http://schemas.openxmlformats.org/drawingml/2006/main" xmlns:r="http://schemas.openxmlformats.org/officeDocument/2006/relationships" xmlns:p="http://schemas.openxmlformats.org/presentationml/2006/main">
  <p:tag name="MMPROD_ABSOLUTEPOSITIONID" val="9008"/>
  <p:tag name="MMPROD_LASTVALUES" val="&lt;ChangeData&gt;&lt;Text&gt;&lt;![CDATA[Review Quiz]]&gt;&lt;/Text&gt;&lt;FontSize&gt;&lt;![CDATA[14]]&gt;&lt;/FontSize&gt;&lt;Left&gt;&lt;![CDATA[771.8]]&gt;&lt;/Left&gt;&lt;Top&gt;&lt;![CDATA[457.5388]]&gt;&lt;/Top&gt;&lt;/ChangeData&gt;"/>
  <p:tag name="PRESENTER_SHAPETEXTINFO" val="&lt;ShapeTextInfo&gt;&lt;TableIndex row=&quot;-1&quot; col=&quot;-1&quot;&gt;&lt;linesCount val=&quot;1&quot;/&gt;&lt;lineCharCount val=&quot;19&quot;/&gt;&lt;/TableIndex&gt;&lt;/ShapeTextInfo&gt;"/>
</p:tagLst>
</file>

<file path=ppt/tags/tag157.xml><?xml version="1.0" encoding="utf-8"?>
<p:tagLst xmlns:a="http://schemas.openxmlformats.org/drawingml/2006/main" xmlns:r="http://schemas.openxmlformats.org/officeDocument/2006/relationships" xmlns:p="http://schemas.openxmlformats.org/presentationml/2006/main">
  <p:tag name="PPSNARRATION" val="56,1747512746,E:\E learning\20-21\Lap dat day dan cua mang dien trong nha_pptx\Media.ppcx"/>
  <p:tag name="HTML_SHAPEINFO" val="&lt;SlideThumbPath val=&quot;Slide9.PNG&quot;/&gt;"/>
</p:tagLst>
</file>

<file path=ppt/tags/tag1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PRESENTER_SHAPEINFO" val="&lt;ThreeDShapeInfo&gt;&lt;uuid val=&quot;{F0C05556-D3CF-4B13-98BA-CFCD7DA6E73C}&quot;/&gt;&lt;isInvalidForFieldText val=&quot;0&quot;/&gt;&lt;Image&gt;&lt;filename val=&quot;C:\Users\PC\AppData\Local\Temp\PR\data\asimages\{F0C05556-D3CF-4B13-98BA-CFCD7DA6E73C}_9.png&quot;/&gt;&lt;left val=&quot;264&quot;/&gt;&lt;top val=&quot;15&quot;/&gt;&lt;width val=&quot;464&quot;/&gt;&lt;height val=&quot;80&quot;/&gt;&lt;hasText val=&quot;1&quot;/&gt;&lt;/Image&gt;&lt;/ThreeDShapeInfo&gt;"/>
</p:tagLst>
</file>

<file path=ppt/tags/tag159.xml><?xml version="1.0" encoding="utf-8"?>
<p:tagLst xmlns:a="http://schemas.openxmlformats.org/drawingml/2006/main" xmlns:r="http://schemas.openxmlformats.org/officeDocument/2006/relationships" xmlns:p="http://schemas.openxmlformats.org/presentationml/2006/main">
  <p:tag name="MMPROD_DURATION" val="63680"/>
  <p:tag name="SLIDEID" val="314"/>
  <p:tag name="MMPROD_DELAY" val="-1"/>
  <p:tag name="MMPROD_FADE_EFFECT_IN" val="0"/>
  <p:tag name="MMPROD_FADE_EFFECT_OUT" val="0"/>
  <p:tag name="MMPROD_FADE_SPEED" val="1"/>
  <p:tag name="MMPROD_MUTE_AUDIO" val="0"/>
  <p:tag name="MMPROD_IS_H264" val="1"/>
  <p:tag name="MMPROD_FLV_FILE_PATH" val="E:\E learning\20-21\Lap dat day dan cua mang dien trong nha_pptx\Assets\Gioi thieu nen_1_314_1_15628.mp4"/>
  <p:tag name="MMPROD_START_TIME" val="0"/>
  <p:tag name="MMPROD_STOP_TIME" val="63680"/>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PPSNARRATION" val="7,1747512746,E:\E learning\20-21\Lap dat day dan cua mang dien trong nha_pptx\Media.ppcx"/>
  <p:tag name="PPSNARRATIONPROPS" val="E:\E learning\20-21\music\Bai ca xay dung.mp3"/>
  <p:tag name="HTML_SHAPEINFO" val="&lt;SlideThumbPath val=&quot;Slide10.PNG&quot;/&gt;"/>
</p:tagLst>
</file>

<file path=ppt/tags/tag1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 name="PRESENTER_SHAPEINFO" val="&lt;ThreeDShapeInfo&gt;&lt;uuid val=&quot;{B4AA858D-3F3B-4082-AB05-8DDB2DDD3993}&quot;/&gt;&lt;isInvalidForFieldText val=&quot;0&quot;/&gt;&lt;Image&gt;&lt;filename val=&quot;C:\Users\PC\AppData\Local\Temp\PR\data\asimages\{B4AA858D-3F3B-4082-AB05-8DDB2DDD3993}_10.png&quot;/&gt;&lt;left val=&quot;130&quot;/&gt;&lt;top val=&quot;78&quot;/&gt;&lt;width val=&quot;696&quot;/&gt;&lt;height val=&quot;56&quot;/&gt;&lt;hasText val=&quot;1&quot;/&gt;&lt;/Image&gt;&lt;/ThreeDShapeInfo&gt;"/>
</p:tagLst>
</file>

<file path=ppt/tags/tag1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8&quot;/&gt;&lt;lineCharCount val=&quot;19&quot;/&gt;&lt;/TableIndex&gt;&lt;/ShapeTextInfo&gt;"/>
  <p:tag name="PRESENTER_SHAPEINFO" val="&lt;ThreeDShapeInfo&gt;&lt;uuid val=&quot;{DE216103-1CA9-4EFF-B606-977D5BD6FC60}&quot;/&gt;&lt;isInvalidForFieldText val=&quot;0&quot;/&gt;&lt;Image&gt;&lt;filename val=&quot;C:\Users\PC\AppData\Local\Temp\PR\data\asimages\{DE216103-1CA9-4EFF-B606-977D5BD6FC60}_10.png&quot;/&gt;&lt;left val=&quot;107&quot;/&gt;&lt;top val=&quot;166&quot;/&gt;&lt;width val=&quot;742&quot;/&gt;&lt;height val=&quot;105&quot;/&gt;&lt;hasText val=&quot;1&quot;/&gt;&lt;/Image&gt;&lt;/ThreeDShapeInfo&gt;"/>
</p:tagLst>
</file>

<file path=ppt/tags/tag163.xml><?xml version="1.0" encoding="utf-8"?>
<p:tagLst xmlns:a="http://schemas.openxmlformats.org/drawingml/2006/main" xmlns:r="http://schemas.openxmlformats.org/officeDocument/2006/relationships" xmlns:p="http://schemas.openxmlformats.org/presentationml/2006/main">
  <p:tag name="PPSNARRATIONPROPS" val="E:\E learning\20-21\Recoding\1.wav"/>
  <p:tag name="PPSNARRATION" val="8,1747512746,E:\E learning\20-21\Lap dat day dan cua mang dien trong nha_pptx\Media.ppcx"/>
  <p:tag name="HTML_SHAPEINFO" val="&lt;SlideThumbPath val=&quot;Slide11.PNG&quot;/&gt;"/>
</p:tagLst>
</file>

<file path=ppt/tags/tag1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72&quot;/&gt;&lt;lineCharCount val=&quot;43&quot;/&gt;&lt;/TableIndex&gt;&lt;/ShapeTextInfo&gt;"/>
  <p:tag name="PRESENTER_SHAPEINFO" val="&lt;ThreeDShapeInfo&gt;&lt;uuid val=&quot;{B9127027-EF66-4830-9C9C-AF17A55BA68D}&quot;/&gt;&lt;isInvalidForFieldText val=&quot;0&quot;/&gt;&lt;Image&gt;&lt;filename val=&quot;C:\Users\PC\AppData\Local\Temp\PR\data\asimages\{B9127027-EF66-4830-9C9C-AF17A55BA68D}_11.png&quot;/&gt;&lt;left val=&quot;31&quot;/&gt;&lt;top val=&quot;10&quot;/&gt;&lt;width val=&quot;916&quot;/&gt;&lt;height val=&quot;83&quot;/&gt;&lt;hasText val=&quot;1&quot;/&gt;&lt;/Image&gt;&lt;/ThreeDShapeInfo&gt;"/>
</p:tagLst>
</file>

<file path=ppt/tags/tag165.xml><?xml version="1.0" encoding="utf-8"?>
<p:tagLst xmlns:a="http://schemas.openxmlformats.org/drawingml/2006/main" xmlns:r="http://schemas.openxmlformats.org/officeDocument/2006/relationships" xmlns:p="http://schemas.openxmlformats.org/presentationml/2006/main">
  <p:tag name="PPSNARRATIONPROPS" val="E:\E learning\20-21\Recoding\2.wav"/>
  <p:tag name="PPSNARRATION" val="9,1747512746,E:\E learning\20-21\Lap dat day dan cua mang dien trong nha_pptx\Media.ppcx"/>
  <p:tag name="HTML_SHAPEINFO" val="&lt;SlideThumbPath val=&quot;Slide12.PNG&quot;/&gt;"/>
</p:tagLst>
</file>

<file path=ppt/tags/tag1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56&quot;/&gt;&lt;lineCharCount val=&quot;23&quot;/&gt;&lt;lineCharCount val=&quot;16&quot;/&gt;&lt;/TableIndex&gt;&lt;/ShapeTextInfo&gt;"/>
  <p:tag name="PRESENTER_SHAPEINFO" val="&lt;ThreeDShapeInfo&gt;&lt;uuid val=&quot;{CE42BAEE-CD30-4920-8986-39ECE74FF8F5}&quot;/&gt;&lt;isInvalidForFieldText val=&quot;0&quot;/&gt;&lt;Image&gt;&lt;filename val=&quot;C:\Users\PC\AppData\Local\Temp\PR\data\asimages\{CE42BAEE-CD30-4920-8986-39ECE74FF8F5}_12.png&quot;/&gt;&lt;left val=&quot;119&quot;/&gt;&lt;top val=&quot;11&quot;/&gt;&lt;width val=&quot;746&quot;/&gt;&lt;height val=&quot;112&quot;/&gt;&lt;hasText val=&quot;1&quot;/&gt;&lt;/Image&gt;&lt;/ThreeDShapeInfo&gt;"/>
</p:tagLst>
</file>

<file path=ppt/tags/tag1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PRESENTER_SHAPEINFO" val="&lt;ThreeDShapeInfo&gt;&lt;uuid val=&quot;{041D4971-25B8-4D31-A543-B574A94AAC4D}&quot;/&gt;&lt;isInvalidForFieldText val=&quot;0&quot;/&gt;&lt;Image&gt;&lt;filename val=&quot;C:\Users\PC\AppData\Local\Temp\PR\data\asimages\{041D4971-25B8-4D31-A543-B574A94AAC4D}_12.png&quot;/&gt;&lt;left val=&quot;79&quot;/&gt;&lt;top val=&quot;457&quot;/&gt;&lt;width val=&quot;264&quot;/&gt;&lt;height val=&quot;41&quot;/&gt;&lt;hasText val=&quot;1&quot;/&gt;&lt;/Image&gt;&lt;/ThreeDShapeInfo&gt;"/>
</p:tagLst>
</file>

<file path=ppt/tags/tag1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PRESENTER_SHAPEINFO" val="&lt;ThreeDShapeInfo&gt;&lt;uuid val=&quot;{E863C5F9-23AC-4D6D-A0D4-5821264DC5ED}&quot;/&gt;&lt;isInvalidForFieldText val=&quot;0&quot;/&gt;&lt;Image&gt;&lt;filename val=&quot;C:\Users\PC\AppData\Local\Temp\PR\data\asimages\{E863C5F9-23AC-4D6D-A0D4-5821264DC5ED}_12.png&quot;/&gt;&lt;left val=&quot;536&quot;/&gt;&lt;top val=&quot;458&quot;/&gt;&lt;width val=&quot;281&quot;/&gt;&lt;height val=&quot;41&quot;/&gt;&lt;hasText val=&quot;1&quot;/&gt;&lt;/Image&gt;&lt;/ThreeDShapeInfo&gt;"/>
</p:tagLst>
</file>

<file path=ppt/tags/tag169.xml><?xml version="1.0" encoding="utf-8"?>
<p:tagLst xmlns:a="http://schemas.openxmlformats.org/drawingml/2006/main" xmlns:r="http://schemas.openxmlformats.org/officeDocument/2006/relationships" xmlns:p="http://schemas.openxmlformats.org/presentationml/2006/main">
  <p:tag name="PPSNARRATION" val="10,1747512746,E:\E learning\20-21\Lap dat day dan cua mang dien trong nha_pptx\Media.ppcx"/>
  <p:tag name="PPSNARRATIONPROPS" val="E:\E learning\20-21\Recoding\3 moi.wav"/>
  <p:tag name="HTML_SHAPEINFO" val="&lt;SlideThumbPath val=&quot;Slide13.PNG&quot;/&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 name="PRESENTER_SHAPEINFO" val="&lt;ThreeDShapeInfo&gt;&lt;uuid val=&quot;{2C3A6EB2-473E-4427-BA54-BC31D08FF4E7}&quot;/&gt;&lt;isInvalidForFieldText val=&quot;0&quot;/&gt;&lt;Image&gt;&lt;filename val=&quot;C:\Users\PC\AppData\Local\Temp\PR\data\asimages\{2C3A6EB2-473E-4427-BA54-BC31D08FF4E7}_13.png&quot;/&gt;&lt;left val=&quot;85&quot;/&gt;&lt;top val=&quot;0&quot;/&gt;&lt;width val=&quot;381&quot;/&gt;&lt;height val=&quot;51&quot;/&gt;&lt;hasText val=&quot;1&quot;/&gt;&lt;/Image&gt;&lt;/ThreeDShapeInfo&gt;"/>
</p:tagLst>
</file>

<file path=ppt/tags/tag1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PRESENTER_SHAPEINFO" val="&lt;ThreeDShapeInfo&gt;&lt;uuid val=&quot;{120DDC8D-570A-4A73-A46A-04CC25E5620D}&quot;/&gt;&lt;isInvalidForFieldText val=&quot;0&quot;/&gt;&lt;Image&gt;&lt;filename val=&quot;C:\Users\PC\AppData\Local\Temp\PR\data\asimages\{120DDC8D-570A-4A73-A46A-04CC25E5620D}_13.png&quot;/&gt;&lt;left val=&quot;76&quot;/&gt;&lt;top val=&quot;46&quot;/&gt;&lt;width val=&quot;219&quot;/&gt;&lt;height val=&quot;54&quot;/&gt;&lt;hasText val=&quot;1&quot;/&gt;&lt;/Image&gt;&lt;/ThreeDShapeInfo&gt;"/>
</p:tagLst>
</file>

<file path=ppt/tags/tag1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 name="PRESENTER_SHAPEINFO" val="&lt;ThreeDShapeInfo&gt;&lt;uuid val=&quot;{616CCB03-66CF-4D3E-A726-9601AF0773F1}&quot;/&gt;&lt;isInvalidForFieldText val=&quot;0&quot;/&gt;&lt;Image&gt;&lt;filename val=&quot;C:\Users\PC\AppData\Local\Temp\PR\data\asimages\{616CCB03-66CF-4D3E-A726-9601AF0773F1}_13.png&quot;/&gt;&lt;left val=&quot;324&quot;/&gt;&lt;top val=&quot;483&quot;/&gt;&lt;width val=&quot;344&quot;/&gt;&lt;height val=&quot;54&quot;/&gt;&lt;hasText val=&quot;1&quot;/&gt;&lt;/Image&gt;&lt;/ThreeDShapeInfo&gt;"/>
</p:tagLst>
</file>

<file path=ppt/tags/tag173.xml><?xml version="1.0" encoding="utf-8"?>
<p:tagLst xmlns:a="http://schemas.openxmlformats.org/drawingml/2006/main" xmlns:r="http://schemas.openxmlformats.org/officeDocument/2006/relationships" xmlns:p="http://schemas.openxmlformats.org/presentationml/2006/main">
  <p:tag name="MMPROD_LASTVALUES" val="&lt;ChangeData&gt;&lt;SlideID&gt;&lt;![CDATA[268]]&gt;&lt;/SlideID&gt;&lt;/ChangeData&gt;"/>
  <p:tag name="PPSNARRATIONPROPS" val="E:\E learning\20-21\Recoding\4.wav"/>
  <p:tag name="PPSNARRATION" val="11,1747512746,E:\E learning\20-21\Lap dat day dan cua mang dien trong nha_pptx\Media.ppcx"/>
  <p:tag name="MMPROD_PASSDATA" val="&lt;object type=&quot;10050&quot; unique_id=&quot;10063&quot;&gt;&lt;property id=&quot;10020&quot; value=&quot;2&quot;/&gt;&lt;property id=&quot;10102&quot; value=&quot;1&quot;/&gt;&lt;property id=&quot;10191&quot; value=&quot;-1&quot;/&gt;&lt;/object&gt;"/>
  <p:tag name="MMPROD_FAILDATA" val="&lt;object type=&quot;10051&quot; unique_id=&quot;10064&quot;&gt;&lt;property id=&quot;10020&quot; value=&quot;2&quot;/&gt;&lt;property id=&quot;10102&quot; value=&quot;1&quot;/&gt;&lt;property id=&quot;10191&quot; value=&quot;-1&quot;/&gt;&lt;/object&gt;"/>
  <p:tag name="MMPROD_ID" val="10061"/>
  <p:tag name="MMPROD_TYPE" val="10011"/>
  <p:tag name="MMPROD_DATA" val="&lt;property id=&quot;10025&quot; value=&quot;300&quot;/&gt;&lt;property id=&quot;10026&quot; value=&quot;10&quot;/&gt;&lt;property id=&quot;10027&quot; value=&quot;Interaction10061&quot;/&gt;&lt;property id=&quot;10028&quot; value=&quot;0&quot;/&gt;&lt;property id=&quot;10098&quot; value=&quot;Fill-in-the-blank&quot;/&gt;&lt;property id=&quot;10100&quot; value=&quot;0&quot;/&gt;&lt;property id=&quot;10108&quot; value=&quot;1&quot;/&gt;&lt;property id=&quot;10109&quot; value=&quot;1&quot;/&gt;&lt;property id=&quot;10110&quot; value=&quot;0&quot;/&gt;&lt;property id=&quot;10111&quot; value=&quot;3&quot;/&gt;&lt;property id=&quot;10112&quot; value=&quot;1&quot;/&gt;&lt;property id=&quot;10115&quot; value=&quot;1&quot;/&gt;&lt;property id=&quot;10120&quot; value=&quot;0&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
  <p:tag name="MMPROD_COLLECTIONCONTAINERID" val="20000"/>
  <p:tag name="MMPROD_PARENTID" val="10056"/>
  <p:tag name="MMPROD_PARENTQUESTIONGROUPID" val="-1"/>
  <p:tag name="QUIZCLIPSSOURCE" val="1747512746,E:\E learning\20-21\Lap dat day dan cua mang dien trong nha_pptx\Media.ppcx"/>
  <p:tag name="HTML_SHAPEINFO" val="&lt;SlideThumbPath val=&quot;Slide14.PNG&quot;/&gt;"/>
  <p:tag name="MMPROD_ANSWERCOUNT" val="4"/>
</p:tagLst>
</file>

<file path=ppt/tags/tag174.xml><?xml version="1.0" encoding="utf-8"?>
<p:tagLst xmlns:a="http://schemas.openxmlformats.org/drawingml/2006/main" xmlns:r="http://schemas.openxmlformats.org/officeDocument/2006/relationships" xmlns:p="http://schemas.openxmlformats.org/presentationml/2006/main">
  <p:tag name="MMPROD_ID" val="10061"/>
  <p:tag name="MMPROD_ABSOLUTEPOSITIONID" val="100"/>
  <p:tag name="MMPROD_LASTVALUES" val="&lt;ChangeData&gt;&lt;Text&gt;&lt;![CDATA[Chọn các cụm từ thích hợp vào ô trống.]]&gt;&lt;/Text&gt;&lt;FontSize&gt;&lt;![CDATA[44]]&gt;&lt;/FontSize&gt;&lt;Left&gt;&lt;![CDATA[0]]&gt;&lt;/Left&gt;&lt;Top&gt;&lt;![CDATA[0]]&gt;&lt;/Top&gt;&lt;/ChangeData&gt;"/>
  <p:tag name="PRESENTER_SHAPETEXTINFO" val="&lt;ShapeTextInfo&gt;&lt;TableIndex row=&quot;-1&quot; col=&quot;-1&quot;&gt;&lt;linesCount val=&quot;1&quot;/&gt;&lt;lineCharCount val=&quot;38&quot;/&gt;&lt;/TableIndex&gt;&lt;/ShapeTextInfo&gt;"/>
  <p:tag name="HTML_SHAPEINFO" val="&lt;ThreeDShapeInfo&gt;&lt;uuid val=&quot;100&quot;/&gt;&lt;isInvalidForFieldText val=&quot;0&quot;/&gt;&lt;Image&gt;&lt;filename val=&quot;C:\Users\PC\AppData\Local\Temp\PR\data\asimages\{30D92E28-06A9-40AE-BE43-17ED7E6E9B1B}_14.png&quot;/&gt;&lt;left val=&quot;174&quot;/&gt;&lt;top val=&quot;139&quot;/&gt;&lt;width val=&quot;559&quot;/&gt;&lt;height val=&quot;77&quot;/&gt;&lt;hasText val=&quot;1&quot;/&gt;&lt;/Image&gt;&lt;/ThreeDShapeInfo&gt;"/>
</p:tagLst>
</file>

<file path=ppt/tags/tag175.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Đúng rồi - Nhấn vào bất cứ đâu để tiếp tục]]&gt;&lt;/Text&gt;&lt;FontSize&gt;&lt;![CDATA[18]]&gt;&lt;/FontSize&gt;&lt;Left&gt;&lt;![CDATA[0]]&gt;&lt;/Left&gt;&lt;Top&gt;&lt;![CDATA[0]]&gt;&lt;/Top&gt;&lt;/ChangeData&gt;"/>
  <p:tag name="PRESENTER_SHAPETEXTINFO" val="&lt;ShapeTextInfo&gt;&lt;TableIndex row=&quot;-1&quot; col=&quot;-1&quot;&gt;&lt;linesCount val=&quot;1&quot;/&gt;&lt;lineCharCount val=&quot;42&quot;/&gt;&lt;/TableIndex&gt;&lt;/ShapeTextInfo&gt;"/>
  <p:tag name="PRESENTER_SHAPEINFO" val="&lt;ThreeDShapeInfo&gt;&lt;uuid val=&quot;{AAD42CCB-8BA9-4AAD-A876-3D1B4F27E155}&quot;/&gt;&lt;isInvalidForFieldText val=&quot;0&quot;/&gt;&lt;Image&gt;&lt;filename val=&quot;C:\Users\PC\AppData\Local\Temp\PR\data\asimages\{AAD42CCB-8BA9-4AAD-A876-3D1B4F27E155}_14.png&quot;/&gt;&lt;left val=&quot;89&quot;/&gt;&lt;top val=&quot;406&quot;/&gt;&lt;width val=&quot;343&quot;/&gt;&lt;height val=&quot;63&quot;/&gt;&lt;hasText val=&quot;1&quot;/&gt;&lt;/Image&gt;&lt;/ThreeDShapeInfo&gt;"/>
</p:tagLst>
</file>

<file path=ppt/tags/tag176.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Sai rồi - Nhấn vào bất cứ đâu để tiếp tục]]&gt;&lt;/Text&gt;&lt;FontSize&gt;&lt;![CDATA[18]]&gt;&lt;/FontSize&gt;&lt;Left&gt;&lt;![CDATA[0]]&gt;&lt;/Left&gt;&lt;Top&gt;&lt;![CDATA[0]]&gt;&lt;/Top&gt;&lt;/ChangeData&gt;"/>
  <p:tag name="PRESENTER_SHAPETEXTINFO" val="&lt;ShapeTextInfo&gt;&lt;TableIndex row=&quot;-1&quot; col=&quot;-1&quot;&gt;&lt;linesCount val=&quot;1&quot;/&gt;&lt;lineCharCount val=&quot;41&quot;/&gt;&lt;/TableIndex&gt;&lt;/ShapeTextInfo&gt;"/>
  <p:tag name="PRESENTER_SHAPEINFO" val="&lt;ThreeDShapeInfo&gt;&lt;uuid val=&quot;{1BD981D7-4E89-4106-B2DE-F50AF90BE01B}&quot;/&gt;&lt;isInvalidForFieldText val=&quot;0&quot;/&gt;&lt;Image&gt;&lt;filename val=&quot;C:\Users\PC\AppData\Local\Temp\PR\data\asimages\{1BD981D7-4E89-4106-B2DE-F50AF90BE01B}_14.png&quot;/&gt;&lt;left val=&quot;503&quot;/&gt;&lt;top val=&quot;406&quot;/&gt;&lt;width val=&quot;343&quot;/&gt;&lt;height val=&quot;63&quot;/&gt;&lt;hasText val=&quot;1&quot;/&gt;&lt;/Image&gt;&lt;/ThreeDShapeInfo&gt;"/>
</p:tagLst>
</file>

<file path=ppt/tags/tag177.xml><?xml version="1.0" encoding="utf-8"?>
<p:tagLst xmlns:a="http://schemas.openxmlformats.org/drawingml/2006/main" xmlns:r="http://schemas.openxmlformats.org/officeDocument/2006/relationships" xmlns:p="http://schemas.openxmlformats.org/presentationml/2006/main">
  <p:tag name="MMPROD_ABSOLUTEPOSITIONID" val="7009"/>
  <p:tag name="MMPROD_LASTVALUES" val="&lt;ChangeData&gt;&lt;Text&gt;&lt;![CDATA[Bạn đã trả lời đúng câu hỏi này!]]&gt;&lt;/Text&gt;&lt;FontSize&gt;&lt;![CDATA[18]]&gt;&lt;/FontSize&gt;&lt;Left&gt;&lt;![CDATA[0]]&gt;&lt;/Left&gt;&lt;Top&gt;&lt;![CDATA[0]]&gt;&lt;/Top&gt;&lt;/ChangeData&gt;"/>
  <p:tag name="PRESENTER_SHAPETEXTINFO" val="&lt;ShapeTextInfo&gt;&lt;TableIndex row=&quot;-1&quot; col=&quot;-1&quot;&gt;&lt;linesCount val=&quot;1&quot;/&gt;&lt;lineCharCount val=&quot;32&quot;/&gt;&lt;/TableIndex&gt;&lt;/ShapeTextInfo&gt;"/>
  <p:tag name="PRESENTER_SHAPEINFO" val="&lt;ThreeDShapeInfo&gt;&lt;uuid val=&quot;{DBB6936F-2C1C-47B1-8D0B-9CFEC5249396}&quot;/&gt;&lt;isInvalidForFieldText val=&quot;0&quot;/&gt;&lt;Image&gt;&lt;filename val=&quot;C:\Users\PC\AppData\Local\Temp\PR\data\asimages\{DBB6936F-2C1C-47B1-8D0B-9CFEC5249396}_14.png&quot;/&gt;&lt;left val=&quot;270&quot;/&gt;&lt;top val=&quot;424&quot;/&gt;&lt;width val=&quot;343&quot;/&gt;&lt;height val=&quot;63&quot;/&gt;&lt;hasText val=&quot;1&quot;/&gt;&lt;/Image&gt;&lt;/ThreeDShapeInfo&gt;"/>
</p:tagLst>
</file>

<file path=ppt/tags/tag178.xml><?xml version="1.0" encoding="utf-8"?>
<p:tagLst xmlns:a="http://schemas.openxmlformats.org/drawingml/2006/main" xmlns:r="http://schemas.openxmlformats.org/officeDocument/2006/relationships" xmlns:p="http://schemas.openxmlformats.org/presentationml/2006/main">
  <p:tag name="MMPROD_ABSOLUTEPOSITIONID" val="7006"/>
  <p:tag name="MMPROD_LASTVALUES" val="&lt;ChangeData&gt;&lt;Text&gt;&lt;![CDATA[Câu trả lời của bạn:]]&gt;&lt;/Text&gt;&lt;FontSize&gt;&lt;![CDATA[18]]&gt;&lt;/FontSize&gt;&lt;Left&gt;&lt;![CDATA[0]]&gt;&lt;/Left&gt;&lt;Top&gt;&lt;![CDATA[0]]&gt;&lt;/Top&gt;&lt;/ChangeData&gt;"/>
  <p:tag name="PRESENTER_SHAPETEXTINFO" val="&lt;ShapeTextInfo&gt;&lt;TableIndex row=&quot;-1&quot; col=&quot;-1&quot;&gt;&lt;linesCount val=&quot;1&quot;/&gt;&lt;lineCharCount val=&quot;20&quot;/&gt;&lt;/TableIndex&gt;&lt;/ShapeTextInfo&gt;"/>
  <p:tag name="PRESENTER_SHAPEINFO" val="&lt;ThreeDShapeInfo&gt;&lt;uuid val=&quot;{DA97C51B-5308-4217-ABF1-19B586DCE9DB}&quot;/&gt;&lt;isInvalidForFieldText val=&quot;0&quot;/&gt;&lt;Image&gt;&lt;filename val=&quot;C:\Users\PC\AppData\Local\Temp\PR\data\asimages\{DA97C51B-5308-4217-ABF1-19B586DCE9DB}_14.png&quot;/&gt;&lt;left val=&quot;260&quot;/&gt;&lt;top val=&quot;393&quot;/&gt;&lt;width val=&quot;684&quot;/&gt;&lt;height val=&quot;68&quot;/&gt;&lt;hasText val=&quot;1&quot;/&gt;&lt;/Image&gt;&lt;/ThreeDShapeInfo&gt;"/>
</p:tagLst>
</file>

<file path=ppt/tags/tag179.xml><?xml version="1.0" encoding="utf-8"?>
<p:tagLst xmlns:a="http://schemas.openxmlformats.org/drawingml/2006/main" xmlns:r="http://schemas.openxmlformats.org/officeDocument/2006/relationships" xmlns:p="http://schemas.openxmlformats.org/presentationml/2006/main">
  <p:tag name="MMPROD_ABSOLUTEPOSITIONID" val="7010"/>
  <p:tag name="MMPROD_LASTVALUES" val="&lt;ChangeData&gt;&lt;Text&gt;&lt;![CDATA[Câu trả lời đúng là:]]&gt;&lt;/Text&gt;&lt;FontSize&gt;&lt;![CDATA[18]]&gt;&lt;/FontSize&gt;&lt;Left&gt;&lt;![CDATA[0]]&gt;&lt;/Left&gt;&lt;Top&gt;&lt;![CDATA[0]]&gt;&lt;/Top&gt;&lt;/ChangeData&gt;"/>
  <p:tag name="PRESENTER_SHAPETEXTINFO" val="&lt;ShapeTextInfo&gt;&lt;TableIndex row=&quot;-1&quot; col=&quot;-1&quot;&gt;&lt;linesCount val=&quot;1&quot;/&gt;&lt;lineCharCount val=&quot;20&quot;/&gt;&lt;/TableIndex&gt;&lt;/ShapeTextInfo&gt;"/>
  <p:tag name="PRESENTER_SHAPEINFO" val="&lt;ThreeDShapeInfo&gt;&lt;uuid val=&quot;{28AE8271-3AFB-4617-8A84-1A4C8AECD465}&quot;/&gt;&lt;isInvalidForFieldText val=&quot;0&quot;/&gt;&lt;Image&gt;&lt;filename val=&quot;C:\Users\PC\AppData\Local\Temp\PR\data\asimages\{28AE8271-3AFB-4617-8A84-1A4C8AECD465}_14.png&quot;/&gt;&lt;left val=&quot;260&quot;/&gt;&lt;top val=&quot;445&quot;/&gt;&lt;width val=&quot;684&quot;/&gt;&lt;height val=&quot;68&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MMPROD_ABSOLUTEPOSITIONID" val="7011"/>
  <p:tag name="MMPROD_LASTVALUES" val="&lt;ChangeData&gt;&lt;Text&gt;&lt;![CDATA[Bạn đã không hoàn thành câu trả lời này!]]&gt;&lt;/Text&gt;&lt;FontSize&gt;&lt;![CDATA[18]]&gt;&lt;/FontSize&gt;&lt;Left&gt;&lt;![CDATA[0]]&gt;&lt;/Left&gt;&lt;Top&gt;&lt;![CDATA[0]]&gt;&lt;/Top&gt;&lt;/ChangeData&gt;"/>
  <p:tag name="PRESENTER_SHAPETEXTINFO" val="&lt;ShapeTextInfo&gt;&lt;TableIndex row=&quot;-1&quot; col=&quot;-1&quot;&gt;&lt;linesCount val=&quot;1&quot;/&gt;&lt;lineCharCount val=&quot;40&quot;/&gt;&lt;/TableIndex&gt;&lt;/ShapeTextInfo&gt;"/>
  <p:tag name="PRESENTER_SHAPEINFO" val="&lt;ThreeDShapeInfo&gt;&lt;uuid val=&quot;{A7D7D6CC-306F-4FF1-ACE6-591E895418A1}&quot;/&gt;&lt;isInvalidForFieldText val=&quot;0&quot;/&gt;&lt;Image&gt;&lt;filename val=&quot;C:\Users\PC\AppData\Local\Temp\PR\data\asimages\{A7D7D6CC-306F-4FF1-ACE6-591E895418A1}_14.png&quot;/&gt;&lt;left val=&quot;270&quot;/&gt;&lt;top val=&quot;424&quot;/&gt;&lt;width val=&quot;343&quot;/&gt;&lt;height val=&quot;63&quot;/&gt;&lt;hasText val=&quot;1&quot;/&gt;&lt;/Image&gt;&lt;/ThreeDShapeInfo&gt;"/>
</p:tagLst>
</file>

<file path=ppt/tags/tag181.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Bạn phải trả lời câu hỏi này trước khi tiếp tục nhé]]&gt;&lt;/Text&gt;&lt;FontSize&gt;&lt;![CDATA[18]]&gt;&lt;/FontSize&gt;&lt;Left&gt;&lt;![CDATA[0]]&gt;&lt;/Left&gt;&lt;Top&gt;&lt;![CDATA[0]]&gt;&lt;/Top&gt;&lt;/ChangeData&gt;"/>
  <p:tag name="PRESENTER_SHAPETEXTINFO" val="&lt;ShapeTextInfo&gt;&lt;TableIndex row=&quot;-1&quot; col=&quot;-1&quot;&gt;&lt;linesCount val=&quot;2&quot;/&gt;&lt;lineCharCount val=&quot;48&quot;/&gt;&lt;lineCharCount val=&quot;3&quot;/&gt;&lt;/TableIndex&gt;&lt;/ShapeTextInfo&gt;"/>
  <p:tag name="PRESENTER_SHAPEINFO" val="&lt;ThreeDShapeInfo&gt;&lt;uuid val=&quot;{8968FE65-9A7A-4F12-8B54-9555734A4648}&quot;/&gt;&lt;isInvalidForFieldText val=&quot;0&quot;/&gt;&lt;Image&gt;&lt;filename val=&quot;C:\Users\PC\AppData\Local\Temp\PR\data\asimages\{8968FE65-9A7A-4F12-8B54-9555734A4648}_14.png&quot;/&gt;&lt;left val=&quot;280&quot;/&gt;&lt;top val=&quot;456&quot;/&gt;&lt;width val=&quot;360&quot;/&gt;&lt;height val=&quot;70&quot;/&gt;&lt;hasText val=&quot;1&quot;/&gt;&lt;/Image&gt;&lt;/ThreeDShapeInfo&gt;"/>
</p:tagLst>
</file>

<file path=ppt/tags/tag182.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654.9334]]&gt;&lt;/Left&gt;&lt;Top&gt;&lt;![CDATA[455.5388]]&gt;&lt;/Top&gt;&lt;/ChangeData&gt;"/>
  <p:tag name="HTML_SHAPEINFO" val="&lt;ThreeDShapeInfo&gt;&lt;uuid val=&quot;104&quot;/&gt;&lt;isInvalidForFieldText val=&quot;0&quot;/&gt;&lt;Image&gt;&lt;filename val=&quot;C:\Users\PC\AppData\Local\Temp\PR\data\asimages\{C30FC067-3790-44A9-9B34-62CC1C34C10C}_14.png&quot;/&gt;&lt;left val=&quot;654&quot;/&gt;&lt;top val=&quot;455&quot;/&gt;&lt;width val=&quot;115&quot;/&gt;&lt;height val=&quot;33&quot;/&gt;&lt;hasText val=&quot;1&quot;/&gt;&lt;/Image&gt;&lt;/ThreeDShapeInfo&gt;"/>
</p:tagLst>
</file>

<file path=ppt/tags/tag183.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779.1334]]&gt;&lt;/Left&gt;&lt;Top&gt;&lt;![CDATA[455.5388]]&gt;&lt;/Top&gt;&lt;/ChangeData&gt;"/>
  <p:tag name="HTML_SHAPEINFO" val="&lt;ThreeDShapeInfo&gt;&lt;uuid val=&quot;106&quot;/&gt;&lt;isInvalidForFieldText val=&quot;0&quot;/&gt;&lt;Image&gt;&lt;filename val=&quot;C:\Users\PC\AppData\Local\Temp\PR\data\asimages\{5EC472D7-F4F2-4C90-9A08-023229952BE7}_14.png&quot;/&gt;&lt;left val=&quot;778&quot;/&gt;&lt;top val=&quot;455&quot;/&gt;&lt;width val=&quot;115&quot;/&gt;&lt;height val=&quot;33&quot;/&gt;&lt;hasText val=&quot;1&quot;/&gt;&lt;/Image&gt;&lt;/ThreeDShapeInfo&gt;"/>
</p:tagLst>
</file>

<file path=ppt/tags/tag184.xml><?xml version="1.0" encoding="utf-8"?>
<p:tagLst xmlns:a="http://schemas.openxmlformats.org/drawingml/2006/main" xmlns:r="http://schemas.openxmlformats.org/officeDocument/2006/relationships" xmlns:p="http://schemas.openxmlformats.org/presentationml/2006/main">
  <p:tag name="MMPROD_ID" val="10061"/>
  <p:tag name="MMPROD_ABSOLUTEPOSITIONID" val="102"/>
  <p:tag name="MMPROD_DATA" val="Mạng điện lắp đặt kiểu nổi là dây dẫn được&amp;lt;1&amp;gt;   trên vật  cách điện như&amp;lt;2&amp;gt;, khuôn gỗ hoặc&amp;lt;3&amp;gt;đường ống  bằng  chất&amp;lt;4&amp;gt;đặt dọc theo trần nhà, cột, dầm xà...   &amp;#x0D;&amp;#x0A;"/>
  <p:tag name="HTML_SHAPEINFO" val="&lt;ThreeDShapeInfo&gt;&lt;uuid val=&quot;102&quot;/&gt;&lt;isInvalidForFieldText val=&quot;0&quot;/&gt;&lt;Image&gt;&lt;filename val=&quot;C:\Users\PC\AppData\Local\Temp\PR\data\asimages\{951D4861-3102-47C5-8849-AED8E194CAFC}_14.png&quot;/&gt;&lt;left val=&quot;93&quot;/&gt;&lt;top val=&quot;199&quot;/&gt;&lt;width val=&quot;780&quot;/&gt;&lt;height val=&quot;152&quot;/&gt;&lt;hasText val=&quot;1&quot;/&gt;&lt;/Image&gt;&lt;/ThreeDShapeInfo&gt;"/>
  <p:tag name="MMPROD_FILLBLANKQUESTIONCHANGED" val="false"/>
</p:tagLst>
</file>

<file path=ppt/tags/tag185.xml><?xml version="1.0" encoding="utf-8"?>
<p:tagLst xmlns:a="http://schemas.openxmlformats.org/drawingml/2006/main" xmlns:r="http://schemas.openxmlformats.org/officeDocument/2006/relationships" xmlns:p="http://schemas.openxmlformats.org/presentationml/2006/main">
  <p:tag name="MMPROD_LASTVALUES" val="&lt;ChangeData&gt;&lt;Text&gt;&lt;![CDATA[chất@@4@@@@@@đặt dọc theo trần nhà, cột, dầm xà...   ]]&gt;&lt;/Text&gt;&lt;FontSize&gt;&lt;![CDATA[28]]&gt;&lt;/FontSize&gt;&lt;Left&gt;&lt;![CDATA[0]]&gt;&lt;/Left&gt;&lt;Top&gt;&lt;![CDATA[0]]&gt;&lt;/Top&gt;&lt;/ChangeData&gt;"/>
  <p:tag name="MMPROD_SEGMENT" val="12"/>
  <p:tag name="PRESENTER_SHAPETEXTINFO" val="&lt;ShapeTextInfo&gt;&lt;TableIndex row=&quot;-1&quot; col=&quot;-1&quot;&gt;&lt;linesCount val=&quot;1&quot;/&gt;&lt;lineCharCount val=&quot;40&quot;/&gt;&lt;/TableIndex&gt;&lt;/ShapeTextInfo&gt;"/>
</p:tagLst>
</file>

<file path=ppt/tags/tag186.xml><?xml version="1.0" encoding="utf-8"?>
<p:tagLst xmlns:a="http://schemas.openxmlformats.org/drawingml/2006/main" xmlns:r="http://schemas.openxmlformats.org/officeDocument/2006/relationships" xmlns:p="http://schemas.openxmlformats.org/presentationml/2006/main">
  <p:tag name="MMPROD_LASTVALUES" val="&lt;ChangeData&gt;&lt;Text&gt;&lt;![CDATA[chất]]&gt;&lt;/Text&gt;&lt;FontSize&gt;&lt;![CDATA[28]]&gt;&lt;/FontSize&gt;&lt;Left&gt;&lt;![CDATA[0]]&gt;&lt;/Left&gt;&lt;Top&gt;&lt;![CDATA[0]]&gt;&lt;/Top&gt;&lt;/ChangeData&gt;"/>
  <p:tag name="MMPROD_SEGMENT" val="10"/>
  <p:tag name="PRESENTER_SHAPETEXTINFO" val="&lt;ShapeTextInfo&gt;&lt;TableIndex row=&quot;-1&quot; col=&quot;-1&quot;&gt;&lt;linesCount val=&quot;1&quot;/&gt;&lt;lineCharCount val=&quot;4&quot;/&gt;&lt;/TableIndex&gt;&lt;/ShapeTextInfo&gt;"/>
</p:tagLst>
</file>

<file path=ppt/tags/tag187.xml><?xml version="1.0" encoding="utf-8"?>
<p:tagLst xmlns:a="http://schemas.openxmlformats.org/drawingml/2006/main" xmlns:r="http://schemas.openxmlformats.org/officeDocument/2006/relationships" xmlns:p="http://schemas.openxmlformats.org/presentationml/2006/main">
  <p:tag name="MMPROD_ABSOLUTEPOSITIONID" val="2004"/>
  <p:tag name="MMPROD_CONTROLTYPE" val="3"/>
  <p:tag name="MMPROD_SCALEOPERATION" val="1"/>
  <p:tag name="MMPROD_SEGMENT" val="11"/>
  <p:tag name="MMPROD_DATAEXT" val="&lt;object type=&quot;10047&quot; unique_id=&quot;10078&quot;&gt;&lt;object type=&quot;10030&quot; unique_id=&quot;10079&quot;&gt;&lt;property id=&quot;10088&quot; value=&quot;0&quot;/&gt;&lt;property id=&quot;10176&quot; value=&quot;dẫn điện&quot;/&gt;&lt;/object&gt;&lt;object type=&quot;10030&quot; unique_id=&quot;10080&quot;&gt;&lt;property id=&quot;10088&quot; value=&quot;1&quot;/&gt;&lt;property id=&quot;10176&quot; value=&quot;cách điện&quot;/&gt;&lt;/object&gt;&lt;/object&gt;"/>
  <p:tag name="MMPROD_ID" val="10077"/>
  <p:tag name="MMPROD_TYPE" val="10019"/>
  <p:tag name="MMPROD_DATA" val="&lt;property id=&quot;10019&quot; value=&quot;0&quot;/&gt;&lt;property id=&quot;10079&quot; value=&quot;1&quot;/&gt;&lt;property id=&quot;10187&quot; value=&quot;&amp;lt;select an answer&amp;gt;&quot;/&gt;&lt;property id=&quot;10199&quot; value=&quot;0&quot;/&gt;"/>
  <p:tag name="MMPROD_COLLECTIONCONTAINERID" val="10062"/>
  <p:tag name="MMPROD_PARENTID" val="10061"/>
</p:tagLst>
</file>

<file path=ppt/tags/tag188.xml><?xml version="1.0" encoding="utf-8"?>
<p:tagLst xmlns:a="http://schemas.openxmlformats.org/drawingml/2006/main" xmlns:r="http://schemas.openxmlformats.org/officeDocument/2006/relationships" xmlns:p="http://schemas.openxmlformats.org/presentationml/2006/main">
  <p:tag name="MMPROD_LASTVALUES" val="&lt;ChangeData&gt;&lt;Text&gt;&lt;![CDATA[hoặc@@3@@@@@@đường ống  bằng  ]]&gt;&lt;/Text&gt;&lt;FontSize&gt;&lt;![CDATA[28]]&gt;&lt;/FontSize&gt;&lt;Left&gt;&lt;![CDATA[0]]&gt;&lt;/Left&gt;&lt;Top&gt;&lt;![CDATA[0]]&gt;&lt;/Top&gt;&lt;/ChangeData&gt;"/>
  <p:tag name="MMPROD_SEGMENT" val="9"/>
  <p:tag name="PRESENTER_SHAPETEXTINFO" val="&lt;ShapeTextInfo&gt;&lt;TableIndex row=&quot;-1&quot; col=&quot;-1&quot;&gt;&lt;linesCount val=&quot;1&quot;/&gt;&lt;lineCharCount val=&quot;17&quot;/&gt;&lt;/TableIndex&gt;&lt;/ShapeTextInfo&gt;"/>
</p:tagLst>
</file>

<file path=ppt/tags/tag189.xml><?xml version="1.0" encoding="utf-8"?>
<p:tagLst xmlns:a="http://schemas.openxmlformats.org/drawingml/2006/main" xmlns:r="http://schemas.openxmlformats.org/officeDocument/2006/relationships" xmlns:p="http://schemas.openxmlformats.org/presentationml/2006/main">
  <p:tag name="MMPROD_LASTVALUES" val="&lt;ChangeData&gt;&lt;Text&gt;&lt;![CDATA[hoặc]]&gt;&lt;/Text&gt;&lt;FontSize&gt;&lt;![CDATA[28]]&gt;&lt;/FontSize&gt;&lt;Left&gt;&lt;![CDATA[0]]&gt;&lt;/Left&gt;&lt;Top&gt;&lt;![CDATA[0]]&gt;&lt;/Top&gt;&lt;/ChangeData&gt;"/>
  <p:tag name="MMPROD_SEGMENT" val="7"/>
  <p:tag name="PRESENTER_SHAPETEXTINFO" val="&lt;ShapeTextInfo&gt;&lt;TableIndex row=&quot;-1&quot; col=&quot;-1&quot;&gt;&lt;linesCount val=&quot;1&quot;/&gt;&lt;lineCharCount val=&quot;4&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0.xml><?xml version="1.0" encoding="utf-8"?>
<p:tagLst xmlns:a="http://schemas.openxmlformats.org/drawingml/2006/main" xmlns:r="http://schemas.openxmlformats.org/officeDocument/2006/relationships" xmlns:p="http://schemas.openxmlformats.org/presentationml/2006/main">
  <p:tag name="MMPROD_ABSOLUTEPOSITIONID" val="2003"/>
  <p:tag name="MMPROD_CONTROLTYPE" val="3"/>
  <p:tag name="MMPROD_SCALEOPERATION" val="1"/>
  <p:tag name="MMPROD_SEGMENT" val="8"/>
  <p:tag name="MMPROD_DATAEXT" val="&lt;object type=&quot;10047&quot; unique_id=&quot;10074&quot;&gt;&lt;object type=&quot;10030&quot; unique_id=&quot;10075&quot;&gt;&lt;property id=&quot;10088&quot; value=&quot;1&quot;/&gt;&lt;property id=&quot;10176&quot; value=&quot;luồn trong&quot;/&gt;&lt;/object&gt;&lt;object type=&quot;10030&quot; unique_id=&quot;10076&quot;&gt;&lt;property id=&quot;10088&quot; value=&quot;0&quot;/&gt;&lt;property id=&quot;10176&quot; value=&quot;luồn ngoài&quot;/&gt;&lt;/object&gt;&lt;/object&gt;"/>
  <p:tag name="MMPROD_ID" val="10073"/>
  <p:tag name="MMPROD_TYPE" val="10019"/>
  <p:tag name="MMPROD_DATA" val="&lt;property id=&quot;10019&quot; value=&quot;0&quot;/&gt;&lt;property id=&quot;10079&quot; value=&quot;1&quot;/&gt;&lt;property id=&quot;10187&quot; value=&quot;&amp;lt;select an answer&amp;gt;&quot;/&gt;&lt;property id=&quot;10199&quot; value=&quot;0&quot;/&gt;"/>
  <p:tag name="MMPROD_COLLECTIONCONTAINERID" val="10062"/>
  <p:tag name="MMPROD_PARENTID" val="10061"/>
</p:tagLst>
</file>

<file path=ppt/tags/tag191.xml><?xml version="1.0" encoding="utf-8"?>
<p:tagLst xmlns:a="http://schemas.openxmlformats.org/drawingml/2006/main" xmlns:r="http://schemas.openxmlformats.org/officeDocument/2006/relationships" xmlns:p="http://schemas.openxmlformats.org/presentationml/2006/main">
  <p:tag name="MMPROD_LASTVALUES" val="&lt;ChangeData&gt;&lt;Text&gt;&lt;![CDATA[trên vật  cách điện như@@2@@@@@@, khuôn gỗ ]]&gt;&lt;/Text&gt;&lt;FontSize&gt;&lt;![CDATA[28]]&gt;&lt;/FontSize&gt;&lt;Left&gt;&lt;![CDATA[0]]&gt;&lt;/Left&gt;&lt;Top&gt;&lt;![CDATA[0]]&gt;&lt;/Top&gt;&lt;/ChangeData&gt;"/>
  <p:tag name="MMPROD_SEGMENT" val="6"/>
  <p:tag name="PRESENTER_SHAPETEXTINFO" val="&lt;ShapeTextInfo&gt;&lt;TableIndex row=&quot;-1&quot; col=&quot;-1&quot;&gt;&lt;linesCount val=&quot;1&quot;/&gt;&lt;lineCharCount val=&quot;11&quot;/&gt;&lt;/TableIndex&gt;&lt;/ShapeTextInfo&gt;"/>
</p:tagLst>
</file>

<file path=ppt/tags/tag192.xml><?xml version="1.0" encoding="utf-8"?>
<p:tagLst xmlns:a="http://schemas.openxmlformats.org/drawingml/2006/main" xmlns:r="http://schemas.openxmlformats.org/officeDocument/2006/relationships" xmlns:p="http://schemas.openxmlformats.org/presentationml/2006/main">
  <p:tag name="MMPROD_LASTVALUES" val="&lt;ChangeData&gt;&lt;Text&gt;&lt;![CDATA[trên vật  cách điện như]]&gt;&lt;/Text&gt;&lt;FontSize&gt;&lt;![CDATA[28]]&gt;&lt;/FontSize&gt;&lt;Left&gt;&lt;![CDATA[0]]&gt;&lt;/Left&gt;&lt;Top&gt;&lt;![CDATA[0]]&gt;&lt;/Top&gt;&lt;/ChangeData&gt;"/>
  <p:tag name="MMPROD_SEGMENT" val="4"/>
  <p:tag name="PRESENTER_SHAPETEXTINFO" val="&lt;ShapeTextInfo&gt;&lt;TableIndex row=&quot;-1&quot; col=&quot;-1&quot;&gt;&lt;linesCount val=&quot;1&quot;/&gt;&lt;lineCharCount val=&quot;23&quot;/&gt;&lt;/TableIndex&gt;&lt;/ShapeTextInfo&gt;"/>
</p:tagLst>
</file>

<file path=ppt/tags/tag193.xml><?xml version="1.0" encoding="utf-8"?>
<p:tagLst xmlns:a="http://schemas.openxmlformats.org/drawingml/2006/main" xmlns:r="http://schemas.openxmlformats.org/officeDocument/2006/relationships" xmlns:p="http://schemas.openxmlformats.org/presentationml/2006/main">
  <p:tag name="MMPROD_ABSOLUTEPOSITIONID" val="2002"/>
  <p:tag name="MMPROD_CONTROLTYPE" val="3"/>
  <p:tag name="MMPROD_SCALEOPERATION" val="1"/>
  <p:tag name="MMPROD_SEGMENT" val="5"/>
  <p:tag name="MMPROD_DATAEXT" val="&lt;object type=&quot;10047&quot; unique_id=&quot;10070&quot;&gt;&lt;object type=&quot;10030&quot; unique_id=&quot;10071&quot;&gt;&lt;property id=&quot;10088&quot; value=&quot;0&quot;/&gt;&lt;property id=&quot;10176&quot; value=&quot;Pu li&quot;/&gt;&lt;/object&gt;&lt;object type=&quot;10030&quot; unique_id=&quot;10072&quot;&gt;&lt;property id=&quot;10088&quot; value=&quot;1&quot;/&gt;&lt;property id=&quot;10176&quot; value=&quot;pu li sứ&quot;/&gt;&lt;/object&gt;&lt;/object&gt;"/>
  <p:tag name="MMPROD_ID" val="10069"/>
  <p:tag name="MMPROD_TYPE" val="10019"/>
  <p:tag name="MMPROD_DATA" val="&lt;property id=&quot;10019&quot; value=&quot;0&quot;/&gt;&lt;property id=&quot;10079&quot; value=&quot;1&quot;/&gt;&lt;property id=&quot;10187&quot; value=&quot;&amp;lt;select an answer&amp;gt;&quot;/&gt;&lt;property id=&quot;10199&quot; value=&quot;0&quot;/&gt;"/>
  <p:tag name="MMPROD_COLLECTIONCONTAINERID" val="10062"/>
  <p:tag name="MMPROD_PARENTID" val="10061"/>
</p:tagLst>
</file>

<file path=ppt/tags/tag194.xml><?xml version="1.0" encoding="utf-8"?>
<p:tagLst xmlns:a="http://schemas.openxmlformats.org/drawingml/2006/main" xmlns:r="http://schemas.openxmlformats.org/officeDocument/2006/relationships" xmlns:p="http://schemas.openxmlformats.org/presentationml/2006/main">
  <p:tag name="MMPROD_LASTVALUES" val="&lt;ChangeData&gt;&lt;Text&gt;&lt;![CDATA[Mạng điện lắp đặt kiểu nổi là dây dẫn được@@1@@@@@@   ]]&gt;&lt;/Text&gt;&lt;FontSize&gt;&lt;![CDATA[28]]&gt;&lt;/FontSize&gt;&lt;Left&gt;&lt;![CDATA[0]]&gt;&lt;/Left&gt;&lt;Top&gt;&lt;![CDATA[0]]&gt;&lt;/Top&gt;&lt;/ChangeData&gt;"/>
  <p:tag name="MMPROD_SEGMENT" val="3"/>
  <p:tag name="PRESENTER_SHAPETEXTINFO" val="&lt;ShapeTextInfo&gt;&lt;TableIndex row=&quot;-1&quot; col=&quot;-1&quot;&gt;&lt;linesCount val=&quot;1&quot;/&gt;&lt;lineCharCount val=&quot;3&quot;/&gt;&lt;/TableIndex&gt;&lt;/ShapeTextInfo&gt;"/>
</p:tagLst>
</file>

<file path=ppt/tags/tag195.xml><?xml version="1.0" encoding="utf-8"?>
<p:tagLst xmlns:a="http://schemas.openxmlformats.org/drawingml/2006/main" xmlns:r="http://schemas.openxmlformats.org/officeDocument/2006/relationships" xmlns:p="http://schemas.openxmlformats.org/presentationml/2006/main">
  <p:tag name="MMPROD_LASTVALUES" val="&lt;ChangeData&gt;&lt;Text&gt;&lt;![CDATA[Mạng điện lắp đặt kiểu nổi là dây dẫn được]]&gt;&lt;/Text&gt;&lt;FontSize&gt;&lt;![CDATA[28]]&gt;&lt;/FontSize&gt;&lt;Left&gt;&lt;![CDATA[0]]&gt;&lt;/Left&gt;&lt;Top&gt;&lt;![CDATA[0]]&gt;&lt;/Top&gt;&lt;/ChangeData&gt;"/>
  <p:tag name="MMPROD_SEGMENT" val="1"/>
  <p:tag name="PRESENTER_SHAPETEXTINFO" val="&lt;ShapeTextInfo&gt;&lt;TableIndex row=&quot;-1&quot; col=&quot;-1&quot;&gt;&lt;linesCount val=&quot;1&quot;/&gt;&lt;lineCharCount val=&quot;42&quot;/&gt;&lt;/TableIndex&gt;&lt;/ShapeTextInfo&gt;"/>
</p:tagLst>
</file>

<file path=ppt/tags/tag196.xml><?xml version="1.0" encoding="utf-8"?>
<p:tagLst xmlns:a="http://schemas.openxmlformats.org/drawingml/2006/main" xmlns:r="http://schemas.openxmlformats.org/officeDocument/2006/relationships" xmlns:p="http://schemas.openxmlformats.org/presentationml/2006/main">
  <p:tag name="MMPROD_ABSOLUTEPOSITIONID" val="2001"/>
  <p:tag name="MMPROD_CONTROLTYPE" val="3"/>
  <p:tag name="MMPROD_SCALEOPERATION" val="1"/>
  <p:tag name="MMPROD_SEGMENT" val="2"/>
  <p:tag name="MMPROD_DATAEXT" val="&lt;object type=&quot;10047&quot; unique_id=&quot;10066&quot;&gt;&lt;object type=&quot;10030&quot; unique_id=&quot;10067&quot;&gt;&lt;property id=&quot;10088&quot; value=&quot;1&quot;/&gt;&lt;property id=&quot;10176&quot; value=&quot;lắp đặt nổi&quot;/&gt;&lt;/object&gt;&lt;object type=&quot;10030&quot; unique_id=&quot;10068&quot;&gt;&lt;property id=&quot;10088&quot; value=&quot;0&quot;/&gt;&lt;property id=&quot;10176&quot; value=&quot;lắp đặt chìm&quot;/&gt;&lt;/object&gt;&lt;/object&gt;"/>
  <p:tag name="MMPROD_ID" val="10065"/>
  <p:tag name="MMPROD_TYPE" val="10019"/>
  <p:tag name="MMPROD_DATA" val="&lt;property id=&quot;10019&quot; value=&quot;0&quot;/&gt;&lt;property id=&quot;10079&quot; value=&quot;1&quot;/&gt;&lt;property id=&quot;10187&quot; value=&quot;&amp;lt;select an answer&amp;gt;&quot;/&gt;&lt;property id=&quot;10199&quot; value=&quot;0&quot;/&gt;"/>
  <p:tag name="MMPROD_COLLECTIONCONTAINERID" val="10062"/>
  <p:tag name="MMPROD_PARENTID" val="10061"/>
</p:tagLst>
</file>

<file path=ppt/tags/tag1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8.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Làm lại]]&gt;&lt;/Text&gt;&lt;FontSize&gt;&lt;![CDATA[14]]&gt;&lt;/FontSize&gt;&lt;Left&gt;&lt;![CDATA[781.1334]]&gt;&lt;/Left&gt;&lt;Top&gt;&lt;![CDATA[457.5388]]&gt;&lt;/Top&gt;&lt;/ChangeData&gt;"/>
  <p:tag name="PRESENTER_SHAPETEXTINFO" val="&lt;ShapeTextInfo&gt;&lt;TableIndex row=&quot;-1&quot; col=&quot;-1&quot;&gt;&lt;linesCount val=&quot;1&quot;/&gt;&lt;lineCharCount val=&quot;7&quot;/&gt;&lt;/TableIndex&gt;&lt;/ShapeTextInfo&gt;"/>
</p:tagLst>
</file>

<file path=ppt/tags/tag1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00.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Chấp nhận]]&gt;&lt;/Text&gt;&lt;FontSize&gt;&lt;![CDATA[14]]&gt;&lt;/FontSize&gt;&lt;Left&gt;&lt;![CDATA[656.9334]]&gt;&lt;/Left&gt;&lt;Top&gt;&lt;![CDATA[457.5388]]&gt;&lt;/Top&gt;&lt;/ChangeData&gt;"/>
  <p:tag name="PRESENTER_SHAPETEXTINFO" val="&lt;ShapeTextInfo&gt;&lt;TableIndex row=&quot;-1&quot; col=&quot;-1&quot;&gt;&lt;linesCount val=&quot;1&quot;/&gt;&lt;lineCharCount val=&quot;9&quot;/&gt;&lt;/TableIndex&gt;&lt;/ShapeTextInfo&gt;"/>
</p:tagLst>
</file>

<file path=ppt/tags/tag201.xml><?xml version="1.0" encoding="utf-8"?>
<p:tagLst xmlns:a="http://schemas.openxmlformats.org/drawingml/2006/main" xmlns:r="http://schemas.openxmlformats.org/officeDocument/2006/relationships" xmlns:p="http://schemas.openxmlformats.org/presentationml/2006/main">
  <p:tag name="PPSNARRATIONPROPS" val="E:\E learning\20-21\Recoding\5.wav"/>
  <p:tag name="PPSNARRATION" val="12,1747512746,E:\E learning\20-21\Lap dat day dan cua mang dien trong nha_pptx\Media.ppcx"/>
  <p:tag name="HTML_SHAPEINFO" val="&lt;SlideThumbPath val=&quot;Slide15.PNG&quot;/&gt;"/>
</p:tagLst>
</file>

<file path=ppt/tags/tag2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 name="PRESENTER_SHAPEINFO" val="&lt;ThreeDShapeInfo&gt;&lt;uuid val=&quot;{0127C790-E274-4E4A-9662-E5792044ACD0}&quot;/&gt;&lt;isInvalidForFieldText val=&quot;0&quot;/&gt;&lt;Image&gt;&lt;filename val=&quot;C:\Users\PC\AppData\Local\Temp\PR\data\asimages\{0127C790-E274-4E4A-9662-E5792044ACD0}_15.png&quot;/&gt;&lt;left val=&quot;225&quot;/&gt;&lt;top val=&quot;11&quot;/&gt;&lt;width val=&quot;450&quot;/&gt;&lt;height val=&quot;98&quot;/&gt;&lt;hasText val=&quot;1&quot;/&gt;&lt;/Image&gt;&lt;/ThreeDShapeInfo&gt;"/>
</p:tagLst>
</file>

<file path=ppt/tags/tag2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PRESENTER_SHAPEINFO" val="&lt;ThreeDShapeInfo&gt;&lt;uuid val=&quot;{82DBDDA0-F9EE-4308-AB06-AF40BECB38E7}&quot;/&gt;&lt;isInvalidForFieldText val=&quot;0&quot;/&gt;&lt;Image&gt;&lt;filename val=&quot;C:\Users\PC\AppData\Local\Temp\PR\data\asimages\{82DBDDA0-F9EE-4308-AB06-AF40BECB38E7}_15.png&quot;/&gt;&lt;left val=&quot;75&quot;/&gt;&lt;top val=&quot;67&quot;/&gt;&lt;width val=&quot;219&quot;/&gt;&lt;height val=&quot;54&quot;/&gt;&lt;hasText val=&quot;1&quot;/&gt;&lt;/Image&gt;&lt;/ThreeDShapeInfo&gt;"/>
</p:tagLst>
</file>

<file path=ppt/tags/tag2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 name="PRESENTER_SHAPEINFO" val="&lt;ThreeDShapeInfo&gt;&lt;uuid val=&quot;{6FDFCB1D-0694-4F84-A006-284E4DEE7CD1}&quot;/&gt;&lt;isInvalidForFieldText val=&quot;0&quot;/&gt;&lt;Image&gt;&lt;filename val=&quot;C:\Users\PC\AppData\Local\Temp\PR\data\asimages\{6FDFCB1D-0694-4F84-A006-284E4DEE7CD1}_15.png&quot;/&gt;&lt;left val=&quot;471&quot;/&gt;&lt;top val=&quot;427&quot;/&gt;&lt;width val=&quot;344&quot;/&gt;&lt;height val=&quot;54&quot;/&gt;&lt;hasText val=&quot;1&quot;/&gt;&lt;/Image&gt;&lt;/ThreeDShapeInfo&gt;"/>
</p:tagLst>
</file>

<file path=ppt/tags/tag2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8&quot;/&gt;&lt;lineCharCount val=&quot;17&quot;/&gt;&lt;lineCharCount val=&quot;16&quot;/&gt;&lt;lineCharCount val=&quot;21&quot;/&gt;&lt;lineCharCount val=&quot;18&quot;/&gt;&lt;lineCharCount val=&quot;19&quot;/&gt;&lt;lineCharCount val=&quot;14&quot;/&gt;&lt;/TableIndex&gt;&lt;/ShapeTextInfo&gt;"/>
  <p:tag name="PRESENTER_SHAPEINFO" val="&lt;ThreeDShapeInfo&gt;&lt;uuid val=&quot;{52FA2594-4D31-4341-B6A5-3B0824D3F345}&quot;/&gt;&lt;isInvalidForFieldText val=&quot;0&quot;/&gt;&lt;Image&gt;&lt;filename val=&quot;C:\Users\PC\AppData\Local\Temp\PR\data\asimages\{52FA2594-4D31-4341-B6A5-3B0824D3F345}_15.png&quot;/&gt;&lt;left val=&quot;183&quot;/&gt;&lt;top val=&quot;108&quot;/&gt;&lt;width val=&quot;223&quot;/&gt;&lt;height val=&quot;265&quot;/&gt;&lt;hasText val=&quot;1&quot;/&gt;&lt;/Image&gt;&lt;/ThreeDShapeInfo&gt;"/>
</p:tagLst>
</file>

<file path=ppt/tags/tag206.xml><?xml version="1.0" encoding="utf-8"?>
<p:tagLst xmlns:a="http://schemas.openxmlformats.org/drawingml/2006/main" xmlns:r="http://schemas.openxmlformats.org/officeDocument/2006/relationships" xmlns:p="http://schemas.openxmlformats.org/presentationml/2006/main">
  <p:tag name="PPSNARRATIONPROPS" val="E:\E learning\20-21\Recoding\6.wav"/>
  <p:tag name="PPSNARRATION" val="14,1747512746,E:\E learning\20-21\Lap dat day dan cua mang dien trong nha_pptx\Media.ppcx"/>
  <p:tag name="HTML_SHAPEINFO" val="&lt;SlideThumbPath val=&quot;Slide16.PNG&quot;/&gt;"/>
</p:tagLst>
</file>

<file path=ppt/tags/tag2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18BD7925-565E-4BCE-AF11-54A611585D90}&quot;/&gt;&lt;isInvalidForFieldText val=&quot;0&quot;/&gt;&lt;Image&gt;&lt;filename val=&quot;C:\Users\PC\AppData\Local\Temp\PR\data\asimages\{18BD7925-565E-4BCE-AF11-54A611585D90}_16.png&quot;/&gt;&lt;left val=&quot;21&quot;/&gt;&lt;top val=&quot;22&quot;/&gt;&lt;width val=&quot;284&quot;/&gt;&lt;height val=&quot;54&quot;/&gt;&lt;hasText val=&quot;1&quot;/&gt;&lt;/Image&gt;&lt;/ThreeDShapeInfo&gt;"/>
</p:tagLst>
</file>

<file path=ppt/tags/tag2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6&quot;/&gt;&lt;lineCharCount val=&quot;31&quot;/&gt;&lt;lineCharCount val=&quot;32&quot;/&gt;&lt;lineCharCount val=&quot;12&quot;/&gt;&lt;/TableIndex&gt;&lt;/ShapeTextInfo&gt;"/>
  <p:tag name="PRESENTER_SHAPEINFO" val="&lt;ThreeDShapeInfo&gt;&lt;uuid val=&quot;{E18EDE93-FFB8-4DAD-A544-6EBEF14763AC}&quot;/&gt;&lt;isInvalidForFieldText val=&quot;0&quot;/&gt;&lt;Image&gt;&lt;filename val=&quot;C:\Users\PC\AppData\Local\Temp\PR\data\asimages\{E18EDE93-FFB8-4DAD-A544-6EBEF14763AC}_16.png&quot;/&gt;&lt;left val=&quot;527&quot;/&gt;&lt;top val=&quot;60&quot;/&gt;&lt;width val=&quot;348&quot;/&gt;&lt;height val=&quot;117&quot;/&gt;&lt;hasText val=&quot;1&quot;/&gt;&lt;/Image&gt;&lt;/ThreeDShapeInfo&gt;"/>
</p:tagLst>
</file>

<file path=ppt/tags/tag209.xml><?xml version="1.0" encoding="utf-8"?>
<p:tagLst xmlns:a="http://schemas.openxmlformats.org/drawingml/2006/main" xmlns:r="http://schemas.openxmlformats.org/officeDocument/2006/relationships" xmlns:p="http://schemas.openxmlformats.org/presentationml/2006/main">
  <p:tag name="PRESENTER_SHAPEINFO" val="&lt;ThreeDShapeInfo&gt;&lt;uuid val=&quot;{C4A5C43B-4F6F-46E7-A0DD-F3D296C28FF2}&quot;/&gt;&lt;isInvalidForFieldText val=&quot;0&quot;/&gt;&lt;Image&gt;&lt;filename val=&quot;C:\Users\PC\AppData\Local\Temp\PR\data\asimages\{C4A5C43B-4F6F-46E7-A0DD-F3D296C28FF2}_16.png&quot;/&gt;&lt;left val=&quot;356&quot;/&gt;&lt;top val=&quot;312&quot;/&gt;&lt;width val=&quot;467&quot;/&gt;&lt;height val=&quot;175&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PSNARRATIONPROPS" val="E:\E learning\20-21\music\1.wav"/>
  <p:tag name="PPSNARRATION" val="1,1747512746,E:\E learning\20-21\Lap dat day dan cua mang dien trong nha_pptx\Media.ppcx"/>
  <p:tag name="HTML_SHAPEINFO" val="&lt;SlideThumbPath val=&quot;Slide1.PNG&quot;/&gt;"/>
</p:tagLst>
</file>

<file path=ppt/tags/tag210.xml><?xml version="1.0" encoding="utf-8"?>
<p:tagLst xmlns:a="http://schemas.openxmlformats.org/drawingml/2006/main" xmlns:r="http://schemas.openxmlformats.org/officeDocument/2006/relationships" xmlns:p="http://schemas.openxmlformats.org/presentationml/2006/main">
  <p:tag name="PRESENTER_SHAPEINFO" val="&lt;ThreeDShapeInfo&gt;&lt;uuid val=&quot;{51594CC0-F4AB-406A-AB31-74661E2C3E55}&quot;/&gt;&lt;isInvalidForFieldText val=&quot;0&quot;/&gt;&lt;Image&gt;&lt;filename val=&quot;C:\Users\PC\AppData\Local\Temp\PR\data\asimages\{51594CC0-F4AB-406A-AB31-74661E2C3E55}_16.png&quot;/&gt;&lt;left val=&quot;326&quot;/&gt;&lt;top val=&quot;160&quot;/&gt;&lt;width val=&quot;427&quot;/&gt;&lt;height val=&quot;185&quot;/&gt;&lt;hasText val=&quot;1&quot;/&gt;&lt;/Image&gt;&lt;/ThreeDShapeInfo&gt;"/>
</p:tagLst>
</file>

<file path=ppt/tags/tag2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Lst>
</file>

<file path=ppt/tags/tag2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Lst>
</file>

<file path=ppt/tags/tag213.xml><?xml version="1.0" encoding="utf-8"?>
<p:tagLst xmlns:a="http://schemas.openxmlformats.org/drawingml/2006/main" xmlns:r="http://schemas.openxmlformats.org/officeDocument/2006/relationships" xmlns:p="http://schemas.openxmlformats.org/presentationml/2006/main">
  <p:tag name="PPSNARRATIONPROPS" val="E:\E learning\20-21\Recoding\7.wav"/>
  <p:tag name="PPSNARRATION" val="15,1747512746,E:\E learning\20-21\Lap dat day dan cua mang dien trong nha_pptx\Media.ppcx"/>
  <p:tag name="HTML_SHAPEINFO" val="&lt;SlideThumbPath val=&quot;Slide17.PNG&quot;/&gt;"/>
</p:tagLst>
</file>

<file path=ppt/tags/tag2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C7AF1317-7342-49DD-9C40-275ECB269B3A}&quot;/&gt;&lt;isInvalidForFieldText val=&quot;0&quot;/&gt;&lt;Image&gt;&lt;filename val=&quot;C:\Users\PC\AppData\Local\Temp\PR\data\asimages\{C7AF1317-7342-49DD-9C40-275ECB269B3A}_17.png&quot;/&gt;&lt;left val=&quot;62&quot;/&gt;&lt;top val=&quot;29&quot;/&gt;&lt;width val=&quot;284&quot;/&gt;&lt;height val=&quot;54&quot;/&gt;&lt;hasText val=&quot;1&quot;/&gt;&lt;/Image&gt;&lt;/ThreeDShapeInfo&gt;"/>
</p:tagLst>
</file>

<file path=ppt/tags/tag2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9&quot;/&gt;&lt;lineCharCount val=&quot;32&quot;/&gt;&lt;lineCharCount val=&quot;27&quot;/&gt;&lt;lineCharCount val=&quot;17&quot;/&gt;&lt;/TableIndex&gt;&lt;/ShapeTextInfo&gt;"/>
  <p:tag name="PRESENTER_SHAPEINFO" val="&lt;ThreeDShapeInfo&gt;&lt;uuid val=&quot;{E4077702-A239-43CB-978C-4CD4F468A58E}&quot;/&gt;&lt;isInvalidForFieldText val=&quot;0&quot;/&gt;&lt;Image&gt;&lt;filename val=&quot;C:\Users\PC\AppData\Local\Temp\PR\data\asimages\{E4077702-A239-43CB-978C-4CD4F468A58E}_17.png&quot;/&gt;&lt;left val=&quot;527&quot;/&gt;&lt;top val=&quot;60&quot;/&gt;&lt;width val=&quot;340&quot;/&gt;&lt;height val=&quot;117&quot;/&gt;&lt;hasText val=&quot;1&quot;/&gt;&lt;/Image&gt;&lt;/ThreeDShapeInfo&gt;"/>
</p:tagLst>
</file>

<file path=ppt/tags/tag2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PRESENTER_SHAPEINFO" val="&lt;ThreeDShapeInfo&gt;&lt;uuid val=&quot;{696AF511-7CBB-45D1-8708-CE8A0F26FE51}&quot;/&gt;&lt;isInvalidForFieldText val=&quot;0&quot;/&gt;&lt;Image&gt;&lt;filename val=&quot;C:\Users\PC\AppData\Local\Temp\PR\data\asimages\{696AF511-7CBB-45D1-8708-CE8A0F26FE51}_17.png&quot;/&gt;&lt;left val=&quot;501&quot;/&gt;&lt;top val=&quot;184&quot;/&gt;&lt;width val=&quot;207&quot;/&gt;&lt;height val=&quot;45&quot;/&gt;&lt;hasText val=&quot;1&quot;/&gt;&lt;/Image&gt;&lt;/ThreeDShapeInfo&gt;"/>
</p:tagLst>
</file>

<file path=ppt/tags/tag2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PRESENTER_SHAPEINFO" val="&lt;ThreeDShapeInfo&gt;&lt;uuid val=&quot;{3FD0BDB3-B3F8-49D1-8FBF-6AC5A55DD62B}&quot;/&gt;&lt;isInvalidForFieldText val=&quot;0&quot;/&gt;&lt;Image&gt;&lt;filename val=&quot;C:\Users\PC\AppData\Local\Temp\PR\data\asimages\{3FD0BDB3-B3F8-49D1-8FBF-6AC5A55DD62B}_17.png&quot;/&gt;&lt;left val=&quot;663&quot;/&gt;&lt;top val=&quot;232&quot;/&gt;&lt;width val=&quot;113&quot;/&gt;&lt;height val=&quot;45&quot;/&gt;&lt;hasText val=&quot;1&quot;/&gt;&lt;/Image&gt;&lt;/ThreeDShapeInfo&gt;"/>
</p:tagLst>
</file>

<file path=ppt/tags/tag2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PRESENTER_SHAPEINFO" val="&lt;ThreeDShapeInfo&gt;&lt;uuid val=&quot;{DB5B2B9F-ADF8-41A6-90F5-189380C3F364}&quot;/&gt;&lt;isInvalidForFieldText val=&quot;0&quot;/&gt;&lt;Image&gt;&lt;filename val=&quot;C:\Users\PC\AppData\Local\Temp\PR\data\asimages\{DB5B2B9F-ADF8-41A6-90F5-189380C3F364}_17.png&quot;/&gt;&lt;left val=&quot;663&quot;/&gt;&lt;top val=&quot;383&quot;/&gt;&lt;width val=&quot;181&quot;/&gt;&lt;height val=&quot;45&quot;/&gt;&lt;hasText val=&quot;1&quot;/&gt;&lt;/Image&gt;&lt;/ThreeDShapeInfo&gt;"/>
</p:tagLst>
</file>

<file path=ppt/tags/tag2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A5518E67-767B-4241-BA9B-92F568C2924F}&quot;/&gt;&lt;isInvalidForFieldText val=&quot;0&quot;/&gt;&lt;Image&gt;&lt;filename val=&quot;C:\Users\PC\AppData\Local\Temp\PR\data\asimages\{A5518E67-767B-4241-BA9B-92F568C2924F}_17.png&quot;/&gt;&lt;left val=&quot;500&quot;/&gt;&lt;top val=&quot;351&quot;/&gt;&lt;width val=&quot;147&quot;/&gt;&lt;height val=&quot;45&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4&quot;/&gt;&lt;lineCharCount val=&quot;38&quot;/&gt;&lt;/TableIndex&gt;&lt;/ShapeTextInfo&gt;"/>
  <p:tag name="PRESENTER_SHAPEINFO" val="&lt;ThreeDShapeInfo&gt;&lt;uuid val=&quot;{D8990D88-ACDF-4122-A018-F4EE8FCA92C2}&quot;/&gt;&lt;isInvalidForFieldText val=&quot;0&quot;/&gt;&lt;Image&gt;&lt;filename val=&quot;C:\Users\PC\AppData\Local\Temp\PR\data\asimages\{D8990D88-ACDF-4122-A018-F4EE8FCA92C2}_1.png&quot;/&gt;&lt;left val=&quot;236&quot;/&gt;&lt;top val=&quot;73&quot;/&gt;&lt;width val=&quot;452&quot;/&gt;&lt;height val=&quot;69&quot;/&gt;&lt;hasText val=&quot;1&quot;/&gt;&lt;/Image&gt;&lt;/ThreeDShapeInfo&gt;"/>
</p:tagLst>
</file>

<file path=ppt/tags/tag220.xml><?xml version="1.0" encoding="utf-8"?>
<p:tagLst xmlns:a="http://schemas.openxmlformats.org/drawingml/2006/main" xmlns:r="http://schemas.openxmlformats.org/officeDocument/2006/relationships" xmlns:p="http://schemas.openxmlformats.org/presentationml/2006/main">
  <p:tag name="PPSNARRATIONPROPS" val="E:\E learning\20-21\Recoding\8.wav"/>
  <p:tag name="PPSNARRATION" val="16,1747512746,E:\E learning\20-21\Lap dat day dan cua mang dien trong nha_pptx\Media.ppcx"/>
  <p:tag name="HTML_SHAPEINFO" val="&lt;SlideThumbPath val=&quot;Slide18.PNG&quot;/&gt;"/>
</p:tagLst>
</file>

<file path=ppt/tags/tag2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PC\AppData\Local\Temp\PR\data\asimages\{2862042D-41DB-4AB7-8ECB-DC3697A7242A}_18.png&quot;/&gt;&lt;left val=&quot;189&quot;/&gt;&lt;top val=&quot;269&quot;/&gt;&lt;width val=&quot;36&quot;/&gt;&lt;height val=&quot;40&quot;/&gt;&lt;hasText val=&quot;1&quot;/&gt;&lt;/Image&gt;&lt;/ThreeDShapeInfo&gt;"/>
</p:tagLst>
</file>

<file path=ppt/tags/tag2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PC\AppData\Local\Temp\PR\data\asimages\{9784540C-E4DF-4AC4-A43F-D561768E5BDC}_18.png&quot;/&gt;&lt;left val=&quot;483&quot;/&gt;&lt;top val=&quot;251&quot;/&gt;&lt;width val=&quot;36&quot;/&gt;&lt;height val=&quot;40&quot;/&gt;&lt;hasText val=&quot;1&quot;/&gt;&lt;/Image&gt;&lt;/ThreeDShapeInfo&gt;"/>
</p:tagLst>
</file>

<file path=ppt/tags/tag2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PC\AppData\Local\Temp\PR\data\asimages\{2C2807CD-C539-4996-A99E-92D4A072B92E}_18.png&quot;/&gt;&lt;left val=&quot;399&quot;/&gt;&lt;top val=&quot;188&quot;/&gt;&lt;width val=&quot;36&quot;/&gt;&lt;height val=&quot;40&quot;/&gt;&lt;hasText val=&quot;1&quot;/&gt;&lt;/Image&gt;&lt;/ThreeDShapeInfo&gt;"/>
</p:tagLst>
</file>

<file path=ppt/tags/tag2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PC\AppData\Local\Temp\PR\data\asimages\{651BC69E-992A-4B4D-B6A1-0EE639B3B00E}_18.png&quot;/&gt;&lt;left val=&quot;757&quot;/&gt;&lt;top val=&quot;156&quot;/&gt;&lt;width val=&quot;36&quot;/&gt;&lt;height val=&quot;40&quot;/&gt;&lt;hasText val=&quot;1&quot;/&gt;&lt;/Image&gt;&lt;/ThreeDShapeInfo&gt;"/>
</p:tagLst>
</file>

<file path=ppt/tags/tag2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PC\AppData\Local\Temp\PR\data\asimages\{E9EBE5BC-DD9F-4BC9-A3BC-6885C27ABE10}_18.png&quot;/&gt;&lt;left val=&quot;590&quot;/&gt;&lt;top val=&quot;36&quot;/&gt;&lt;width val=&quot;37&quot;/&gt;&lt;height val=&quot;40&quot;/&gt;&lt;hasText val=&quot;1&quot;/&gt;&lt;/Image&gt;&lt;/ThreeDShapeInfo&gt;"/>
</p:tagLst>
</file>

<file path=ppt/tags/tag2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PC\AppData\Local\Temp\PR\data\asimages\{B3F0DE69-4FF4-4D92-9EEC-23E0C29CCBB4}_18.png&quot;/&gt;&lt;left val=&quot;501&quot;/&gt;&lt;top val=&quot;6&quot;/&gt;&lt;width val=&quot;36&quot;/&gt;&lt;height val=&quot;40&quot;/&gt;&lt;hasText val=&quot;1&quot;/&gt;&lt;/Image&gt;&lt;/ThreeDShapeInfo&gt;"/>
</p:tagLst>
</file>

<file path=ppt/tags/tag227.xml><?xml version="1.0" encoding="utf-8"?>
<p:tagLst xmlns:a="http://schemas.openxmlformats.org/drawingml/2006/main" xmlns:r="http://schemas.openxmlformats.org/officeDocument/2006/relationships" xmlns:p="http://schemas.openxmlformats.org/presentationml/2006/main">
  <p:tag name="PRESENTER_SHAPEINFO" val="&lt;ThreeDShapeInfo&gt;&lt;uuid val=&quot;{43BC91E4-4091-47A6-9AC3-CC8D3345642F}&quot;/&gt;&lt;isInvalidForFieldText val=&quot;0&quot;/&gt;&lt;Image&gt;&lt;filename val=&quot;C:\Users\PC\AppData\Local\Temp\PR\data\asimages\{43BC91E4-4091-47A6-9AC3-CC8D3345642F}_18.png&quot;/&gt;&lt;left val=&quot;330&quot;/&gt;&lt;top val=&quot;360&quot;/&gt;&lt;width val=&quot;266&quot;/&gt;&lt;height val=&quot;195&quot;/&gt;&lt;hasText val=&quot;1&quot;/&gt;&lt;/Image&gt;&lt;/ThreeDShapeInfo&gt;"/>
</p:tagLst>
</file>

<file path=ppt/tags/tag2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PRESENTER_SHAPEINFO" val="&lt;ThreeDShapeInfo&gt;&lt;uuid val=&quot;{EB0FD7B7-517E-49EC-A9A0-4395FCCE8B1E}&quot;/&gt;&lt;isInvalidForFieldText val=&quot;0&quot;/&gt;&lt;Image&gt;&lt;filename val=&quot;C:\Users\PC\AppData\Local\Temp\PR\data\asimages\{EB0FD7B7-517E-49EC-A9A0-4395FCCE8B1E}_18.png&quot;/&gt;&lt;left val=&quot;375&quot;/&gt;&lt;top val=&quot;379&quot;/&gt;&lt;width val=&quot;171&quot;/&gt;&lt;height val=&quot;45&quot;/&gt;&lt;hasText val=&quot;1&quot;/&gt;&lt;/Image&gt;&lt;/ThreeDShapeInfo&gt;"/>
</p:tagLst>
</file>

<file path=ppt/tags/tag2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PRESENTER_SHAPEINFO" val="&lt;ThreeDShapeInfo&gt;&lt;uuid val=&quot;{20FACE7E-EAC0-4D1B-8572-9A54E9888329}&quot;/&gt;&lt;isInvalidForFieldText val=&quot;0&quot;/&gt;&lt;Image&gt;&lt;filename val=&quot;C:\Users\PC\AppData\Local\Temp\PR\data\asimages\{20FACE7E-EAC0-4D1B-8572-9A54E9888329}_18.png&quot;/&gt;&lt;left val=&quot;375&quot;/&gt;&lt;top val=&quot;406&quot;/&gt;&lt;width val=&quot;198&quot;/&gt;&lt;height val=&quot;45&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51&quot;/&gt;&lt;lineCharCount val=&quot;21&quot;/&gt;&lt;lineCharCount val=&quot;23&quot;/&gt;&lt;/TableIndex&gt;&lt;/ShapeTextInfo&gt;"/>
  <p:tag name="PRESENTER_SHAPEINFO" val="&lt;ThreeDShapeInfo&gt;&lt;uuid val=&quot;{763ABC25-5DBA-494F-9642-1257A0D16D09}&quot;/&gt;&lt;isInvalidForFieldText val=&quot;0&quot;/&gt;&lt;Image&gt;&lt;filename val=&quot;C:\Users\PC\AppData\Local\Temp\PR\data\asimages\{763ABC25-5DBA-494F-9642-1257A0D16D09}_1.png&quot;/&gt;&lt;left val=&quot;88&quot;/&gt;&lt;top val=&quot;190&quot;/&gt;&lt;width val=&quot;683&quot;/&gt;&lt;height val=&quot;128&quot;/&gt;&lt;hasText val=&quot;1&quot;/&gt;&lt;/Image&gt;&lt;/ThreeDShapeInfo&gt;"/>
</p:tagLst>
</file>

<file path=ppt/tags/tag2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PRESENTER_SHAPEINFO" val="&lt;ThreeDShapeInfo&gt;&lt;uuid val=&quot;{79839AB3-57C1-4A1D-A895-5763B36872AC}&quot;/&gt;&lt;isInvalidForFieldText val=&quot;0&quot;/&gt;&lt;Image&gt;&lt;filename val=&quot;C:\Users\PC\AppData\Local\Temp\PR\data\asimages\{79839AB3-57C1-4A1D-A895-5763B36872AC}_18.png&quot;/&gt;&lt;left val=&quot;375&quot;/&gt;&lt;top val=&quot;437&quot;/&gt;&lt;width val=&quot;198&quot;/&gt;&lt;height val=&quot;45&quot;/&gt;&lt;hasText val=&quot;1&quot;/&gt;&lt;/Image&gt;&lt;/ThreeDShapeInfo&gt;"/>
</p:tagLst>
</file>

<file path=ppt/tags/tag2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PRESENTER_SHAPEINFO" val="&lt;ThreeDShapeInfo&gt;&lt;uuid val=&quot;{09B74876-E7CF-471D-A44F-A3CCE621B2B5}&quot;/&gt;&lt;isInvalidForFieldText val=&quot;0&quot;/&gt;&lt;Image&gt;&lt;filename val=&quot;C:\Users\PC\AppData\Local\Temp\PR\data\asimages\{09B74876-E7CF-471D-A44F-A3CCE621B2B5}_18.png&quot;/&gt;&lt;left val=&quot;375&quot;/&gt;&lt;top val=&quot;465&quot;/&gt;&lt;width val=&quot;198&quot;/&gt;&lt;height val=&quot;45&quot;/&gt;&lt;hasText val=&quot;1&quot;/&gt;&lt;/Image&gt;&lt;/ThreeDShapeInfo&gt;"/>
</p:tagLst>
</file>

<file path=ppt/tags/tag2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PRESENTER_SHAPEINFO" val="&lt;ThreeDShapeInfo&gt;&lt;uuid val=&quot;{7BC5F01D-983F-44E0-9F8D-63DB6F2EEDA7}&quot;/&gt;&lt;isInvalidForFieldText val=&quot;0&quot;/&gt;&lt;Image&gt;&lt;filename val=&quot;C:\Users\PC\AppData\Local\Temp\PR\data\asimages\{7BC5F01D-983F-44E0-9F8D-63DB6F2EEDA7}_18.png&quot;/&gt;&lt;left val=&quot;376&quot;/&gt;&lt;top val=&quot;495&quot;/&gt;&lt;width val=&quot;198&quot;/&gt;&lt;height val=&quot;45&quot;/&gt;&lt;hasText val=&quot;1&quot;/&gt;&lt;/Image&gt;&lt;/ThreeDShapeInfo&gt;"/>
</p:tagLst>
</file>

<file path=ppt/tags/tag233.xml><?xml version="1.0" encoding="utf-8"?>
<p:tagLst xmlns:a="http://schemas.openxmlformats.org/drawingml/2006/main" xmlns:r="http://schemas.openxmlformats.org/officeDocument/2006/relationships" xmlns:p="http://schemas.openxmlformats.org/presentationml/2006/main">
  <p:tag name="PPSNARRATIONPROPS" val="E:\E learning\20-21\Recoding\9.wav"/>
  <p:tag name="PPSNARRATION" val="17,1747512746,E:\E learning\20-21\Lap dat day dan cua mang dien trong nha_pptx\Media.ppcx"/>
  <p:tag name="HTML_SHAPEINFO" val="&lt;SlideThumbPath val=&quot;Slide19.PNG&quot;/&gt;"/>
</p:tagLst>
</file>

<file path=ppt/tags/tag2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58B00205-6774-49D2-8F00-F8DEBDC18278}&quot;/&gt;&lt;isInvalidForFieldText val=&quot;0&quot;/&gt;&lt;Image&gt;&lt;filename val=&quot;C:\Users\PC\AppData\Local\Temp\PR\data\asimages\{58B00205-6774-49D2-8F00-F8DEBDC18278}_19.png&quot;/&gt;&lt;left val=&quot;29&quot;/&gt;&lt;top val=&quot;12&quot;/&gt;&lt;width val=&quot;284&quot;/&gt;&lt;height val=&quot;54&quot;/&gt;&lt;hasText val=&quot;1&quot;/&gt;&lt;/Image&gt;&lt;/ThreeDShapeInfo&gt;"/>
</p:tagLst>
</file>

<file path=ppt/tags/tag2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0&quot;/&gt;&lt;/TableIndex&gt;&lt;/ShapeTextInfo&gt;"/>
  <p:tag name="PRESENTER_SHAPEINFO" val="&lt;ThreeDShapeInfo&gt;&lt;uuid val=&quot;{F497375B-72B6-47D7-80C6-76647A4960DD}&quot;/&gt;&lt;isInvalidForFieldText val=&quot;0&quot;/&gt;&lt;Image&gt;&lt;filename val=&quot;C:\Users\PC\AppData\Local\Temp\PR\data\asimages\{F497375B-72B6-47D7-80C6-76647A4960DD}_19.png&quot;/&gt;&lt;left val=&quot;59&quot;/&gt;&lt;top val=&quot;51&quot;/&gt;&lt;width val=&quot;717&quot;/&gt;&lt;height val=&quot;49&quot;/&gt;&lt;hasText val=&quot;1&quot;/&gt;&lt;/Image&gt;&lt;/ThreeDShapeInfo&gt;"/>
</p:tagLst>
</file>

<file path=ppt/tags/tag236.xml><?xml version="1.0" encoding="utf-8"?>
<p:tagLst xmlns:a="http://schemas.openxmlformats.org/drawingml/2006/main" xmlns:r="http://schemas.openxmlformats.org/officeDocument/2006/relationships" xmlns:p="http://schemas.openxmlformats.org/presentationml/2006/main">
  <p:tag name="PPSNARRATIONPROPS" val="E:\E learning\20-21\Recoding\10.wav"/>
  <p:tag name="PPSNARRATION" val="18,1747512746,E:\E learning\20-21\Lap dat day dan cua mang dien trong nha_pptx\Media.ppcx"/>
  <p:tag name="HTML_SHAPEINFO" val="&lt;SlideThumbPath val=&quot;Slide20.PNG&quot;/&gt;"/>
</p:tagLst>
</file>

<file path=ppt/tags/tag2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604F3798-A594-4E39-A1B1-3F0241CE8897}&quot;/&gt;&lt;isInvalidForFieldText val=&quot;0&quot;/&gt;&lt;Image&gt;&lt;filename val=&quot;C:\Users\PC\AppData\Local\Temp\PR\data\asimages\{604F3798-A594-4E39-A1B1-3F0241CE8897}_20.png&quot;/&gt;&lt;left val=&quot;28&quot;/&gt;&lt;top val=&quot;18&quot;/&gt;&lt;width val=&quot;284&quot;/&gt;&lt;height val=&quot;54&quot;/&gt;&lt;hasText val=&quot;1&quot;/&gt;&lt;/Image&gt;&lt;/ThreeDShapeInfo&gt;"/>
</p:tagLst>
</file>

<file path=ppt/tags/tag2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PRESENTER_SHAPEINFO" val="&lt;ThreeDShapeInfo&gt;&lt;uuid val=&quot;{A0E47D7B-D5A4-4911-9D79-4FE93D64F691}&quot;/&gt;&lt;isInvalidForFieldText val=&quot;0&quot;/&gt;&lt;Image&gt;&lt;filename val=&quot;C:\Users\PC\AppData\Local\Temp\PR\data\asimages\{A0E47D7B-D5A4-4911-9D79-4FE93D64F691}_20.png&quot;/&gt;&lt;left val=&quot;55&quot;/&gt;&lt;top val=&quot;55&quot;/&gt;&lt;width val=&quot;217&quot;/&gt;&lt;height val=&quot;45&quot;/&gt;&lt;hasText val=&quot;1&quot;/&gt;&lt;/Image&gt;&lt;/ThreeDShapeInfo&gt;"/>
</p:tagLst>
</file>

<file path=ppt/tags/tag2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9&quot;/&gt;&lt;lineCharCount val=&quot;29&quot;/&gt;&lt;lineCharCount val=&quot;27&quot;/&gt;&lt;/TableIndex&gt;&lt;/ShapeTextInfo&gt;"/>
  <p:tag name="PRESENTER_SHAPEINFO" val="&lt;ThreeDShapeInfo&gt;&lt;uuid val=&quot;{2A2CB6CD-A690-42E4-8D5F-69EC57F1632E}&quot;/&gt;&lt;isInvalidForFieldText val=&quot;0&quot;/&gt;&lt;Image&gt;&lt;filename val=&quot;C:\Users\PC\AppData\Local\Temp\PR\data\asimages\{2A2CB6CD-A690-42E4-8D5F-69EC57F1632E}_20.png&quot;/&gt;&lt;left val=&quot;36&quot;/&gt;&lt;top val=&quot;346&quot;/&gt;&lt;width val=&quot;341&quot;/&gt;&lt;height val=&quot;162&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34&quot;/&gt;&lt;lineCharCount val=&quot;25&quot;/&gt;&lt;lineCharCount val=&quot;51&quot;/&gt;&lt;/TableIndex&gt;&lt;/ShapeTextInfo&gt;"/>
  <p:tag name="PRESENTER_SHAPEINFO" val="&lt;ThreeDShapeInfo&gt;&lt;uuid val=&quot;{44A5DCF9-C7C6-4391-829D-C006188BEFBF}&quot;/&gt;&lt;isInvalidForFieldText val=&quot;0&quot;/&gt;&lt;Image&gt;&lt;filename val=&quot;C:\Users\PC\AppData\Local\Temp\PR\data\asimages\{44A5DCF9-C7C6-4391-829D-C006188BEFBF}_1.png&quot;/&gt;&lt;left val=&quot;154&quot;/&gt;&lt;top val=&quot;348&quot;/&gt;&lt;width val=&quot;549&quot;/&gt;&lt;height val=&quot;121&quot;/&gt;&lt;hasText val=&quot;1&quot;/&gt;&lt;/Image&gt;&lt;/ThreeDShapeInfo&gt;"/>
</p:tagLst>
</file>

<file path=ppt/tags/tag2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41&quot;/&gt;&lt;lineCharCount val=&quot;43&quot;/&gt;&lt;lineCharCount val=&quot;40&quot;/&gt;&lt;lineCharCount val=&quot;16&quot;/&gt;&lt;/TableIndex&gt;&lt;/ShapeTextInfo&gt;"/>
  <p:tag name="PRESENTER_SHAPEINFO" val="&lt;ThreeDShapeInfo&gt;&lt;uuid val=&quot;{6EF79BA2-FA78-4E8C-8AD2-6EEC19A4D05E}&quot;/&gt;&lt;isInvalidForFieldText val=&quot;0&quot;/&gt;&lt;Image&gt;&lt;filename val=&quot;C:\Users\PC\AppData\Local\Temp\PR\data\asimages\{6EF79BA2-FA78-4E8C-8AD2-6EEC19A4D05E}_20.png&quot;/&gt;&lt;left val=&quot;387&quot;/&gt;&lt;top val=&quot;388&quot;/&gt;&lt;width val=&quot;463&quot;/&gt;&lt;height val=&quot;117&quot;/&gt;&lt;hasText val=&quot;1&quot;/&gt;&lt;/Image&gt;&lt;/ThreeDShapeInfo&gt;"/>
</p:tagLst>
</file>

<file path=ppt/tags/tag241.xml><?xml version="1.0" encoding="utf-8"?>
<p:tagLst xmlns:a="http://schemas.openxmlformats.org/drawingml/2006/main" xmlns:r="http://schemas.openxmlformats.org/officeDocument/2006/relationships" xmlns:p="http://schemas.openxmlformats.org/presentationml/2006/main">
  <p:tag name="PPSNARRATIONPROPS" val="E:\E learning\20-21\Recoding\11.wav"/>
  <p:tag name="PPSNARRATION" val="19,1747512746,E:\E learning\20-21\Lap dat day dan cua mang dien trong nha_pptx\Media.ppcx"/>
  <p:tag name="HTML_SHAPEINFO" val="&lt;SlideThumbPath val=&quot;Slide21.PNG&quot;/&gt;"/>
</p:tagLst>
</file>

<file path=ppt/tags/tag2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0C453261-DAFC-429A-B85F-661F44F341F6}&quot;/&gt;&lt;isInvalidForFieldText val=&quot;0&quot;/&gt;&lt;Image&gt;&lt;filename val=&quot;C:\Users\PC\AppData\Local\Temp\PR\data\asimages\{0C453261-DAFC-429A-B85F-661F44F341F6}_21.png&quot;/&gt;&lt;left val=&quot;21&quot;/&gt;&lt;top val=&quot;36&quot;/&gt;&lt;width val=&quot;284&quot;/&gt;&lt;height val=&quot;54&quot;/&gt;&lt;hasText val=&quot;1&quot;/&gt;&lt;/Image&gt;&lt;/ThreeDShapeInfo&gt;"/>
</p:tagLst>
</file>

<file path=ppt/tags/tag2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PRESENTER_SHAPEINFO" val="&lt;ThreeDShapeInfo&gt;&lt;uuid val=&quot;{9CBC7A6F-29BC-4B7B-9A60-19A174EE9EEA}&quot;/&gt;&lt;isInvalidForFieldText val=&quot;0&quot;/&gt;&lt;Image&gt;&lt;filename val=&quot;C:\Users\PC\AppData\Local\Temp\PR\data\asimages\{9CBC7A6F-29BC-4B7B-9A60-19A174EE9EEA}_21.png&quot;/&gt;&lt;left val=&quot;48&quot;/&gt;&lt;top val=&quot;74&quot;/&gt;&lt;width val=&quot;229&quot;/&gt;&lt;height val=&quot;45&quot;/&gt;&lt;hasText val=&quot;1&quot;/&gt;&lt;/Image&gt;&lt;/ThreeDShapeInfo&gt;"/>
</p:tagLst>
</file>

<file path=ppt/tags/tag2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4&quot;/&gt;&lt;lineCharCount val=&quot;23&quot;/&gt;&lt;/TableIndex&gt;&lt;/ShapeTextInfo&gt;"/>
  <p:tag name="PRESENTER_SHAPEINFO" val="&lt;ThreeDShapeInfo&gt;&lt;uuid val=&quot;{ABEE17A5-6080-4F7C-86C1-271C034A824D}&quot;/&gt;&lt;isInvalidForFieldText val=&quot;0&quot;/&gt;&lt;Image&gt;&lt;filename val=&quot;C:\Users\PC\AppData\Local\Temp\PR\data\asimages\{ABEE17A5-6080-4F7C-86C1-271C034A824D}_21.png&quot;/&gt;&lt;left val=&quot;48&quot;/&gt;&lt;top val=&quot;162&quot;/&gt;&lt;width val=&quot;293&quot;/&gt;&lt;height val=&quot;69&quot;/&gt;&lt;hasText val=&quot;1&quot;/&gt;&lt;/Image&gt;&lt;/ThreeDShapeInfo&gt;"/>
</p:tagLst>
</file>

<file path=ppt/tags/tag2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6&quot;/&gt;&lt;lineCharCount val=&quot;29&quot;/&gt;&lt;lineCharCount val=&quot;23&quot;/&gt;&lt;/TableIndex&gt;&lt;/ShapeTextInfo&gt;"/>
  <p:tag name="PRESENTER_SHAPEINFO" val="&lt;ThreeDShapeInfo&gt;&lt;uuid val=&quot;{C3B4EE45-061B-4B80-B39C-1110C2F4D138}&quot;/&gt;&lt;isInvalidForFieldText val=&quot;0&quot;/&gt;&lt;Image&gt;&lt;filename val=&quot;C:\Users\PC\AppData\Local\Temp\PR\data\asimages\{C3B4EE45-061B-4B80-B39C-1110C2F4D138}_21.png&quot;/&gt;&lt;left val=&quot;420&quot;/&gt;&lt;top val=&quot;14&quot;/&gt;&lt;width val=&quot;304&quot;/&gt;&lt;height val=&quot;93&quot;/&gt;&lt;hasText val=&quot;1&quot;/&gt;&lt;/Image&gt;&lt;/ThreeDShapeInfo&gt;"/>
</p:tagLst>
</file>

<file path=ppt/tags/tag2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PRESENTER_SHAPEINFO" val="&lt;ThreeDShapeInfo&gt;&lt;uuid val=&quot;{975727BC-DF81-451B-9AB9-798F9FE779E5}&quot;/&gt;&lt;isInvalidForFieldText val=&quot;0&quot;/&gt;&lt;Image&gt;&lt;filename val=&quot;C:\Users\PC\AppData\Local\Temp\PR\data\asimages\{975727BC-DF81-451B-9AB9-798F9FE779E5}_21.png&quot;/&gt;&lt;left val=&quot;447&quot;/&gt;&lt;top val=&quot;439&quot;/&gt;&lt;width val=&quot;225&quot;/&gt;&lt;height val=&quot;45&quot;/&gt;&lt;hasText val=&quot;1&quot;/&gt;&lt;/Image&gt;&lt;/ThreeDShapeInfo&gt;"/>
</p:tagLst>
</file>

<file path=ppt/tags/tag247.xml><?xml version="1.0" encoding="utf-8"?>
<p:tagLst xmlns:a="http://schemas.openxmlformats.org/drawingml/2006/main" xmlns:r="http://schemas.openxmlformats.org/officeDocument/2006/relationships" xmlns:p="http://schemas.openxmlformats.org/presentationml/2006/main">
  <p:tag name="PPSNARRATIONPROPS" val="E:\E learning\20-21\Recoding\12.wav"/>
  <p:tag name="PPSNARRATION" val="20,1747512746,E:\E learning\20-21\Lap dat day dan cua mang dien trong nha_pptx\Media.ppcx"/>
  <p:tag name="HTML_SHAPEINFO" val="&lt;SlideThumbPath val=&quot;Slide22.PNG&quot;/&gt;"/>
</p:tagLst>
</file>

<file path=ppt/tags/tag2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8&quot;/&gt;&lt;/TableIndex&gt;&lt;/ShapeTextInfo&gt;"/>
  <p:tag name="PRESENTER_SHAPEINFO" val="&lt;ThreeDShapeInfo&gt;&lt;uuid val=&quot;{3AE06708-8646-4859-AD05-10ED6358335A}&quot;/&gt;&lt;isInvalidForFieldText val=&quot;0&quot;/&gt;&lt;Image&gt;&lt;filename val=&quot;C:\Users\PC\AppData\Local\Temp\PR\data\asimages\{3AE06708-8646-4859-AD05-10ED6358335A}_22.png&quot;/&gt;&lt;left val=&quot;152&quot;/&gt;&lt;top val=&quot;418&quot;/&gt;&lt;width val=&quot;619&quot;/&gt;&lt;height val=&quot;88&quot;/&gt;&lt;hasText val=&quot;1&quot;/&gt;&lt;/Image&gt;&lt;/ThreeDShapeInfo&gt;"/>
</p:tagLst>
</file>

<file path=ppt/tags/tag2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 name="PRESENTER_SHAPEINFO" val="&lt;ThreeDShapeInfo&gt;&lt;uuid val=&quot;{C98F54F0-703F-4FDB-83C1-C0EB33FD4A06}&quot;/&gt;&lt;isInvalidForFieldText val=&quot;0&quot;/&gt;&lt;Image&gt;&lt;filename val=&quot;C:\Users\PC\AppData\Local\Temp\PR\data\asimages\{C98F54F0-703F-4FDB-83C1-C0EB33FD4A06}_22.png&quot;/&gt;&lt;left val=&quot;263&quot;/&gt;&lt;top val=&quot;18&quot;/&gt;&lt;width val=&quot;381&quot;/&gt;&lt;height val=&quot;51&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PRESENTER_SHAPEINFO" val="&lt;ThreeDShapeInfo&gt;&lt;uuid val=&quot;{972D2A89-0F4D-4F53-B8F8-418AC08986CC}&quot;/&gt;&lt;isInvalidForFieldText val=&quot;0&quot;/&gt;&lt;Image&gt;&lt;filename val=&quot;C:\Users\PC\AppData\Local\Temp\PR\data\asimages\{972D2A89-0F4D-4F53-B8F8-418AC08986CC}_1.png&quot;/&gt;&lt;left val=&quot;379&quot;/&gt;&lt;top val=&quot;505&quot;/&gt;&lt;width val=&quot;209&quot;/&gt;&lt;height val=&quot;45&quot;/&gt;&lt;hasText val=&quot;1&quot;/&gt;&lt;/Image&gt;&lt;/ThreeDShapeInfo&gt;"/>
</p:tagLst>
</file>

<file path=ppt/tags/tag2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4.xml><?xml version="1.0" encoding="utf-8"?>
<p:tagLst xmlns:a="http://schemas.openxmlformats.org/drawingml/2006/main" xmlns:r="http://schemas.openxmlformats.org/officeDocument/2006/relationships" xmlns:p="http://schemas.openxmlformats.org/presentationml/2006/main">
  <p:tag name="PPSNARRATIONPROPS" val="E:\E learning\20-21\Recoding\13.wav"/>
  <p:tag name="PPSNARRATION" val="21,1747512746,E:\E learning\20-21\Lap dat day dan cua mang dien trong nha_pptx\Media.ppcx"/>
  <p:tag name="HTML_SHAPEINFO" val="&lt;SlideThumbPath val=&quot;Slide23.PNG&quot;/&gt;"/>
</p:tagLst>
</file>

<file path=ppt/tags/tag2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0D3ED477-8B76-4C8E-AD36-62E81326149A}&quot;/&gt;&lt;isInvalidForFieldText val=&quot;0&quot;/&gt;&lt;Image&gt;&lt;filename val=&quot;C:\Users\PC\AppData\Local\Temp\PR\data\asimages\{0D3ED477-8B76-4C8E-AD36-62E81326149A}_23.png&quot;/&gt;&lt;left val=&quot;49&quot;/&gt;&lt;top val=&quot;119&quot;/&gt;&lt;width val=&quot;284&quot;/&gt;&lt;height val=&quot;54&quot;/&gt;&lt;hasText val=&quot;1&quot;/&gt;&lt;/Image&gt;&lt;/ThreeDShapeInfo&gt;"/>
</p:tagLst>
</file>

<file path=ppt/tags/tag2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PRESENTER_SHAPEINFO" val="&lt;ThreeDShapeInfo&gt;&lt;uuid val=&quot;{88E5FD5A-B6F2-4210-AD94-8FABE7FC318E}&quot;/&gt;&lt;isInvalidForFieldText val=&quot;0&quot;/&gt;&lt;Image&gt;&lt;filename val=&quot;C:\Users\PC\AppData\Local\Temp\PR\data\asimages\{88E5FD5A-B6F2-4210-AD94-8FABE7FC318E}_23.png&quot;/&gt;&lt;left val=&quot;77&quot;/&gt;&lt;top val=&quot;157&quot;/&gt;&lt;width val=&quot;229&quot;/&gt;&lt;height val=&quot;45&quot;/&gt;&lt;hasText val=&quot;1&quot;/&gt;&lt;/Image&gt;&lt;/ThreeDShapeInfo&gt;"/>
</p:tagLst>
</file>

<file path=ppt/tags/tag2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5&quot;/&gt;&lt;lineCharCount val=&quot;27&quot;/&gt;&lt;/TableIndex&gt;&lt;/ShapeTextInfo&gt;"/>
  <p:tag name="PRESENTER_SHAPEINFO" val="&lt;ThreeDShapeInfo&gt;&lt;uuid val=&quot;{D1B0ED87-F5B5-4285-A124-FF94AB07E203}&quot;/&gt;&lt;isInvalidForFieldText val=&quot;0&quot;/&gt;&lt;Image&gt;&lt;filename val=&quot;C:\Users\PC\AppData\Local\Temp\PR\data\asimages\{D1B0ED87-F5B5-4285-A124-FF94AB07E203}_23.png&quot;/&gt;&lt;left val=&quot;77&quot;/&gt;&lt;top val=&quot;279&quot;/&gt;&lt;width val=&quot;296&quot;/&gt;&lt;height val=&quot;69&quot;/&gt;&lt;hasText val=&quot;1&quot;/&gt;&lt;/Image&gt;&lt;/ThreeDShapeInfo&gt;"/>
</p:tagLst>
</file>

<file path=ppt/tags/tag2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8&quot;/&gt;&lt;lineCharCount val=&quot;30&quot;/&gt;&lt;/TableIndex&gt;&lt;/ShapeTextInfo&gt;"/>
  <p:tag name="PRESENTER_SHAPEINFO" val="&lt;ThreeDShapeInfo&gt;&lt;uuid val=&quot;{C80D12B8-EFD1-40A0-A08C-AFEB16BB03D5}&quot;/&gt;&lt;isInvalidForFieldText val=&quot;0&quot;/&gt;&lt;Image&gt;&lt;filename val=&quot;C:\Users\PC\AppData\Local\Temp\PR\data\asimages\{C80D12B8-EFD1-40A0-A08C-AFEB16BB03D5}_23.png&quot;/&gt;&lt;left val=&quot;534&quot;/&gt;&lt;top val=&quot;23&quot;/&gt;&lt;width val=&quot;344&quot;/&gt;&lt;height val=&quot;69&quot;/&gt;&lt;hasText val=&quot;1&quot;/&gt;&lt;/Image&gt;&lt;/ThreeDShapeInfo&gt;"/>
</p:tagLst>
</file>

<file path=ppt/tags/tag2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4&quot;/&gt;&lt;lineCharCount val=&quot;27&quot;/&gt;&lt;lineCharCount val=&quot;11&quot;/&gt;&lt;/TableIndex&gt;&lt;/ShapeTextInfo&gt;"/>
  <p:tag name="PRESENTER_SHAPEINFO" val="&lt;ThreeDShapeInfo&gt;&lt;uuid val=&quot;{8871C89C-7E06-4E7B-BE2C-4928DA47BBA4}&quot;/&gt;&lt;isInvalidForFieldText val=&quot;0&quot;/&gt;&lt;Image&gt;&lt;filename val=&quot;C:\Users\PC\AppData\Local\Temp\PR\data\asimages\{8871C89C-7E06-4E7B-BE2C-4928DA47BBA4}_23.png&quot;/&gt;&lt;left val=&quot;77&quot;/&gt;&lt;top val=&quot;338&quot;/&gt;&lt;width val=&quot;293&quot;/&gt;&lt;height val=&quot;93&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PSNARRATIONPROPS" val="E:\E learning\20-21\music\2.wav"/>
  <p:tag name="PPSNARRATION" val="2,1747512746,E:\E learning\20-21\Lap dat day dan cua mang dien trong nha_pptx\Media.ppcx"/>
  <p:tag name="HTML_SHAPEINFO" val="&lt;SlideThumbPath val=&quot;Slide2.PNG&quot;/&gt;"/>
</p:tagLst>
</file>

<file path=ppt/tags/tag2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8&quot;/&gt;&lt;lineCharCount val=&quot;19&quot;/&gt;&lt;/TableIndex&gt;&lt;/ShapeTextInfo&gt;"/>
  <p:tag name="PRESENTER_SHAPEINFO" val="&lt;ThreeDShapeInfo&gt;&lt;uuid val=&quot;{34944337-DC36-4A09-92BB-CBC429F74E96}&quot;/&gt;&lt;isInvalidForFieldText val=&quot;0&quot;/&gt;&lt;Image&gt;&lt;filename val=&quot;C:\Users\PC\AppData\Local\Temp\PR\data\asimages\{34944337-DC36-4A09-92BB-CBC429F74E96}_23.png&quot;/&gt;&lt;left val=&quot;77&quot;/&gt;&lt;top val=&quot;188&quot;/&gt;&lt;width val=&quot;326&quot;/&gt;&lt;height val=&quot;69&quot;/&gt;&lt;hasText val=&quot;1&quot;/&gt;&lt;/Image&gt;&lt;/ThreeDShapeInfo&gt;"/>
</p:tagLst>
</file>

<file path=ppt/tags/tag2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PC\AppData\Local\Temp\PR\data\asimages\{2E0F0538-1070-4BDA-B610-8856FE8E31F2}_23.png&quot;/&gt;&lt;left val=&quot;432&quot;/&gt;&lt;top val=&quot;97&quot;/&gt;&lt;width val=&quot;142&quot;/&gt;&lt;height val=&quot;52&quot;/&gt;&lt;hasText val=&quot;1&quot;/&gt;&lt;/Image&gt;&lt;/ThreeDShapeInfo&gt;"/>
</p:tagLst>
</file>

<file path=ppt/tags/tag2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PC\AppData\Local\Temp\PR\data\asimages\{699F24F6-2283-483D-BF40-BCF8D4A07CCB}_23.png&quot;/&gt;&lt;left val=&quot;670&quot;/&gt;&lt;top val=&quot;85&quot;/&gt;&lt;width val=&quot;161&quot;/&gt;&lt;height val=&quot;52&quot;/&gt;&lt;hasText val=&quot;1&quot;/&gt;&lt;/Image&gt;&lt;/ThreeDShapeInfo&gt;"/>
</p:tagLst>
</file>

<file path=ppt/tags/tag2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quot;/&gt;&lt;isInvalidForFieldText val=&quot;0&quot;/&gt;&lt;Image&gt;&lt;filename val=&quot;C:\Users\PC\AppData\Local\Temp\PR\data\asimages\{7C8D1436-4BC4-48DA-A482-79EEB4B32CD8}_23.png&quot;/&gt;&lt;left val=&quot;741&quot;/&gt;&lt;top val=&quot;247&quot;/&gt;&lt;width val=&quot;174&quot;/&gt;&lt;height val=&quot;52&quot;/&gt;&lt;hasText val=&quot;1&quot;/&gt;&lt;/Image&gt;&lt;/ThreeDShapeInfo&gt;"/>
</p:tagLst>
</file>

<file path=ppt/tags/tag2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PC\AppData\Local\Temp\PR\data\asimages\{129C261E-B577-47CA-A651-301396DCEA2D}_23.png&quot;/&gt;&lt;left val=&quot;426&quot;/&gt;&lt;top val=&quot;273&quot;/&gt;&lt;width val=&quot;134&quot;/&gt;&lt;height val=&quot;52&quot;/&gt;&lt;hasText val=&quot;1&quot;/&gt;&lt;/Image&gt;&lt;/ThreeDShapeInfo&gt;"/>
</p:tagLst>
</file>

<file path=ppt/tags/tag265.xml><?xml version="1.0" encoding="utf-8"?>
<p:tagLst xmlns:a="http://schemas.openxmlformats.org/drawingml/2006/main" xmlns:r="http://schemas.openxmlformats.org/officeDocument/2006/relationships" xmlns:p="http://schemas.openxmlformats.org/presentationml/2006/main">
  <p:tag name="MMPROD_LASTVALUES" val="&lt;ChangeData&gt;&lt;SlideID&gt;&lt;![CDATA[282]]&gt;&lt;/SlideID&gt;&lt;/ChangeData&gt;"/>
  <p:tag name="PPSNARRATIONPROPS" val="E:\E learning\20-21\Recoding\14.wav"/>
  <p:tag name="PPSNARRATION" val="22,1747512746,E:\E learning\20-21\Lap dat day dan cua mang dien trong nha_pptx\Media.ppcx"/>
  <p:tag name="MMPROD_DRAGDROPW_ASSET_FOLDER" val="E:\E learning\20-21\Lap dat day dan cua mang dien trong nha_pptx\Assets\DnDD99059FAD9B24F08BFB3DA52BF4A0B6A"/>
  <p:tag name="MMPROD_PASSDATA" val="&lt;object type=&quot;10050&quot; unique_id=&quot;10090&quot;&gt;&lt;property id=&quot;10020&quot; value=&quot;2&quot;/&gt;&lt;property id=&quot;10102&quot; value=&quot;1&quot;/&gt;&lt;property id=&quot;10191&quot; value=&quot;-1&quot;/&gt;&lt;/object&gt;"/>
  <p:tag name="MMPROD_FAILDATA" val="&lt;object type=&quot;10051&quot; unique_id=&quot;10091&quot;&gt;&lt;property id=&quot;10020&quot; value=&quot;2&quot;/&gt;&lt;property id=&quot;10102&quot; value=&quot;1&quot;/&gt;&lt;property id=&quot;10191&quot; value=&quot;-1&quot;/&gt;&lt;/object&gt;"/>
  <p:tag name="MMPROD_ID" val="10088"/>
  <p:tag name="MMPROD_TYPE" val="10068"/>
  <p:tag name="MMPROD_DATA" val="&lt;property id=&quot;10025&quot; value=&quot;300&quot;/&gt;&lt;property id=&quot;10026&quot; value=&quot;10&quot;/&gt;&lt;property id=&quot;10027&quot; value=&quot;Interaction10088&quot;/&gt;&lt;property id=&quot;10070&quot; value=&quot;Drag Drop&quot;/&gt;&lt;property id=&quot;10098&quot; value=&quot;Drag Drop&quot;/&gt;&lt;property id=&quot;10100&quot; value=&quot;0&quot;/&gt;&lt;property id=&quot;10108&quot; value=&quot;1&quot;/&gt;&lt;property id=&quot;10109&quot; value=&quot;1&quot;/&gt;&lt;property id=&quot;10110&quot; value=&quot;0&quot;/&gt;&lt;property id=&quot;10111&quot; value=&quot;2&quot;/&gt;&lt;property id=&quot;10112&quot; value=&quot;1&quot;/&gt;&lt;property id=&quot;10115&quot; value=&quot;1&quot;/&gt;&lt;property id=&quot;10120&quot; value=&quot;0&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lt;property id=&quot;10246&quot; value=&quot;Interaction10088apr_dnd_snap.bmp&quot;/&gt;&lt;property id=&quot;10247&quot; value=&quot;&amp;amp;lt;object&amp;amp;gt;&amp;amp;lt;property id='bgFileName'&amp;amp;gt;&amp;amp;lt;string&amp;amp;gt;&amp;amp;lt;![CDATA[APR335.jpg]]&amp;amp;gt;&amp;amp;lt;/string&amp;amp;gt;&amp;amp;lt;/property&amp;amp;gt;&amp;amp;lt;property id='depthArray'&amp;amp;gt;&amp;amp;lt;array&amp;amp;gt;&amp;amp;lt;property id='0'&amp;amp;gt;&amp;amp;lt;object&amp;amp;gt;&amp;amp;lt;property id='dep'&amp;amp;gt;&amp;amp;lt;number&amp;amp;gt;4&amp;amp;lt;/number&amp;amp;gt;&amp;amp;lt;/property&amp;amp;gt;&amp;amp;lt;property id='varType'&amp;amp;gt;&amp;amp;lt;string&amp;amp;gt;&amp;amp;lt;![CDATA[Image]]&amp;amp;gt;&amp;amp;lt;/string&amp;amp;gt;&amp;amp;lt;/property&amp;amp;gt;&amp;amp;lt;property id='num'&amp;amp;gt;&amp;amp;lt;number&amp;amp;gt;1&amp;amp;lt;/number&amp;amp;gt;&amp;amp;lt;/property&amp;amp;gt;&amp;amp;lt;property id='typ'&amp;amp;gt;&amp;amp;lt;string&amp;amp;gt;&amp;amp;lt;![CDATA[drag]]&amp;amp;gt;&amp;amp;lt;/string&amp;amp;gt;&amp;amp;lt;/property&amp;amp;gt;&amp;amp;lt;/object&amp;amp;gt;&amp;amp;lt;/property&amp;amp;gt;&amp;amp;lt;property id='1'&amp;amp;gt;&amp;amp;lt;object&amp;amp;gt;&amp;amp;lt;property id='dep'&amp;amp;gt;&amp;amp;lt;number&amp;amp;gt;5&amp;amp;lt;/number&amp;amp;gt;&amp;amp;lt;/property&amp;amp;gt;&amp;amp;lt;property id='varType'&amp;amp;gt;&amp;amp;lt;string&amp;amp;gt;&amp;amp;lt;![CDATA[Image]]&amp;amp;gt;&amp;amp;lt;/string&amp;amp;gt;&amp;amp;lt;/property&amp;amp;gt;&amp;amp;lt;property id='num'&amp;amp;gt;&amp;amp;lt;number&amp;amp;gt;2&amp;amp;lt;/number&amp;amp;gt;&amp;amp;lt;/property&amp;amp;gt;&amp;amp;lt;property id='typ'&amp;amp;gt;&amp;amp;lt;string&amp;amp;gt;&amp;amp;lt;![CDATA[drag]]&amp;amp;gt;&amp;amp;lt;/string&amp;amp;gt;&amp;amp;lt;/property&amp;amp;gt;&amp;amp;lt;/object&amp;amp;gt;&amp;amp;lt;/property&amp;amp;gt;&amp;amp;lt;property id='2'&amp;amp;gt;&amp;amp;lt;object&amp;amp;gt;&amp;amp;lt;property id='dep'&amp;amp;gt;&amp;amp;lt;number&amp;amp;gt;6&amp;amp;lt;/number&amp;amp;gt;&amp;amp;lt;/property&amp;amp;gt;&amp;amp;lt;property id='varType'&amp;amp;gt;&amp;amp;lt;string&amp;amp;gt;&amp;amp;lt;![CDATA[Image]]&amp;amp;gt;&amp;amp;lt;/string&amp;amp;gt;&amp;amp;lt;/property&amp;amp;gt;&amp;amp;lt;property id='num'&amp;amp;gt;&amp;amp;lt;number&amp;amp;gt;4&amp;amp;lt;/number&amp;amp;gt;&amp;amp;lt;/property&amp;amp;gt;&amp;amp;lt;property id='typ'&amp;amp;gt;&amp;amp;lt;string&amp;amp;gt;&amp;amp;lt;![CDATA[drag]]&amp;amp;gt;&amp;amp;lt;/string&amp;amp;gt;&amp;amp;lt;/property&amp;amp;gt;&amp;amp;lt;/object&amp;amp;gt;&amp;amp;lt;/property&amp;amp;gt;&amp;amp;lt;property id='3'&amp;amp;gt;&amp;amp;lt;object&amp;amp;gt;&amp;amp;lt;property id='dep'&amp;amp;gt;&amp;amp;lt;number&amp;amp;gt;7&amp;amp;lt;/number&amp;amp;gt;&amp;amp;lt;/property&amp;amp;gt;&amp;amp;lt;property id='varType'&amp;amp;gt;&amp;amp;lt;string&amp;amp;gt;&amp;amp;lt;![CDATA[Image]]&amp;amp;gt;&amp;amp;lt;/string&amp;amp;gt;&amp;amp;lt;/property&amp;amp;gt;&amp;amp;lt;property id='num'&amp;amp;gt;&amp;amp;lt;number&amp;amp;gt;3&amp;amp;lt;/number&amp;amp;gt;&amp;amp;lt;/property&amp;amp;gt;&amp;amp;lt;property id='typ'&amp;amp;gt;&amp;amp;lt;string&amp;amp;gt;&amp;amp;lt;![CDATA[drag]]&amp;amp;gt;&amp;amp;lt;/string&amp;amp;gt;&amp;amp;lt;/property&amp;amp;gt;&amp;amp;lt;/object&amp;amp;gt;&amp;amp;lt;/property&amp;amp;gt;&amp;amp;lt;property id='4'&amp;amp;gt;&amp;amp;lt;object&amp;amp;gt;&amp;amp;lt;property id='dep'&amp;amp;gt;&amp;amp;lt;number&amp;amp;gt;8&amp;amp;lt;/number&amp;amp;gt;&amp;amp;lt;/property&amp;amp;gt;&amp;amp;lt;property id='varType'&amp;amp;gt;&amp;amp;lt;string&amp;amp;gt;&amp;amp;lt;![CDATA[Text]]&amp;amp;gt;&amp;amp;lt;/string&amp;amp;gt;&amp;amp;lt;/property&amp;amp;gt;&amp;amp;lt;property id='num'&amp;amp;gt;&amp;amp;lt;number&amp;amp;gt;1&amp;amp;lt;/number&amp;amp;gt;&amp;amp;lt;/property&amp;amp;gt;&amp;amp;lt;property id='typ'&amp;amp;gt;&amp;amp;lt;string&amp;amp;gt;&amp;amp;lt;![CDATA[drop]]&amp;amp;gt;&amp;amp;lt;/string&amp;amp;gt;&amp;amp;lt;/property&amp;amp;gt;&amp;amp;lt;/object&amp;amp;gt;&amp;amp;lt;/property&amp;amp;gt;&amp;amp;lt;property id='5'&amp;amp;gt;&amp;amp;lt;object&amp;amp;gt;&amp;amp;lt;property id='dep'&amp;amp;gt;&amp;amp;lt;number&amp;amp;gt;9&amp;amp;lt;/number&amp;amp;gt;&amp;amp;lt;/property&amp;amp;gt;&amp;amp;lt;property id='varType'&amp;amp;gt;&amp;amp;lt;string&amp;amp;gt;&amp;amp;lt;![CDATA[Text]]&amp;amp;gt;&amp;amp;lt;/string&amp;amp;gt;&amp;amp;lt;/property&amp;amp;gt;&amp;amp;lt;property id='num'&amp;amp;gt;&amp;amp;lt;number&amp;amp;gt;4&amp;amp;lt;/number&amp;amp;gt;&amp;amp;lt;/property&amp;amp;gt;&amp;amp;lt;property id='typ'&amp;amp;gt;&amp;amp;lt;string&amp;amp;gt;&amp;amp;lt;![CDATA[drop]]&amp;amp;gt;&amp;amp;lt;/string&amp;amp;gt;&amp;amp;lt;/property&amp;amp;gt;&amp;amp;lt;/object&amp;amp;gt;&amp;amp;lt;/property&amp;amp;gt;&amp;amp;lt;property id='6'&amp;amp;gt;&amp;amp;lt;object&amp;amp;gt;&amp;amp;lt;property id='dep'&amp;amp;gt;&amp;amp;lt;number&amp;amp;gt;10&amp;amp;lt;/number&amp;amp;gt;&amp;amp;lt;/property&amp;amp;gt;&amp;amp;lt;property id='varType'&amp;amp;gt;&amp;amp;lt;string&amp;amp;gt;&amp;amp;lt;![CDATA[Text]]&amp;amp;gt;&amp;amp;lt;/string&amp;amp;gt;&amp;amp;lt;/property&amp;amp;gt;&amp;amp;lt;property id='num'&amp;amp;gt;&amp;amp;lt;number&amp;amp;gt;2&amp;amp;lt;/number&amp;amp;gt;&amp;amp;lt;/property&amp;amp;gt;&amp;amp;lt;property id='typ'&amp;amp;gt;&amp;amp;lt;string&amp;amp;gt;&amp;amp;lt;![CDATA[drop]]&amp;amp;gt;&amp;amp;lt;/string&amp;amp;gt;&amp;amp;lt;/property&amp;amp;gt;&amp;amp;lt;/object&amp;amp;gt;&amp;amp;lt;/property&amp;amp;gt;&amp;amp;lt;property id='7'&amp;amp;gt;&amp;amp;lt;object&amp;amp;gt;&amp;amp;lt;property id='dep'&amp;amp;gt;&amp;amp;lt;number&amp;amp;gt;11&amp;amp;lt;/number&amp;amp;gt;&amp;amp;lt;/property&amp;amp;gt;&amp;amp;lt;property id='varType'&amp;amp;gt;&amp;amp;lt;string&amp;amp;gt;&amp;amp;lt;![CDATA[Text]]&amp;amp;gt;&amp;amp;lt;/string&amp;amp;gt;&amp;amp;lt;/property&amp;amp;gt;&amp;amp;lt;property id='num'&amp;amp;gt;&amp;amp;lt;number&amp;amp;gt;3&amp;amp;lt;/number&amp;amp;gt;&amp;amp;lt;/property&amp;amp;gt;&amp;amp;lt;property id='typ'&amp;amp;gt;&amp;amp;lt;string&amp;amp;gt;&amp;amp;lt;![CDATA[drop]]&amp;amp;gt;&amp;amp;lt;/string&amp;amp;gt;&amp;amp;lt;/property&amp;amp;gt;&amp;amp;lt;/object&amp;amp;gt;&amp;amp;lt;/property&amp;amp;gt;&amp;amp;lt;/array&amp;amp;gt;&amp;amp;lt;/property&amp;amp;gt;&amp;amp;lt;property id='ddCount'&amp;amp;gt;&amp;amp;lt;number&amp;amp;gt;5&amp;amp;lt;/number&amp;amp;gt;&amp;amp;lt;/property&amp;amp;gt;&amp;amp;lt;property id='ddPanelList'&amp;amp;gt;&amp;amp;lt;array&amp;amp;gt;&amp;amp;lt;property id='0'&amp;amp;gt;&amp;amp;lt;number&amp;amp;gt;1&amp;amp;lt;/number&amp;amp;gt;&amp;amp;lt;/property&amp;amp;gt;&amp;amp;lt;property id='1'&amp;amp;gt;&amp;amp;lt;number&amp;amp;gt;2&amp;amp;lt;/number&amp;amp;gt;&amp;amp;lt;/property&amp;amp;gt;&amp;amp;lt;property id='2'&amp;amp;gt;&amp;amp;lt;number&amp;amp;gt;3&amp;amp;lt;/number&amp;amp;gt;&amp;amp;lt;/property&amp;amp;gt;&amp;amp;lt;property id='3'&amp;amp;gt;&amp;amp;lt;number&amp;amp;gt;4&amp;amp;lt;/number&amp;amp;gt;&amp;amp;lt;/property&amp;amp;gt;&amp;amp;lt;property id='4'&amp;amp;gt;&amp;amp;lt;number&amp;amp;gt;5&amp;amp;lt;/number&amp;amp;gt;&amp;amp;lt;/property&amp;amp;gt;&amp;amp;lt;/array&amp;amp;gt;&amp;amp;lt;/property&amp;amp;gt;&amp;amp;lt;property id='revealSingleDrag'&amp;amp;gt;&amp;amp;lt;string&amp;amp;gt;&amp;amp;lt;![CDATA[false]]&amp;amp;gt;&amp;amp;lt;/string&amp;amp;gt;&amp;amp;lt;/property&amp;amp;gt;&amp;amp;lt;property id='snapDrop'&amp;amp;gt;&amp;amp;lt;string&amp;amp;gt;&amp;amp;lt;![CDATA[true]]&amp;amp;gt;&amp;amp;lt;/string&amp;amp;gt;&amp;amp;lt;/property&amp;amp;gt;&amp;amp;lt;property id='dragArray'&amp;amp;gt;&amp;amp;lt;array&amp;amp;gt;&amp;amp;lt;property id='0'&amp;amp;gt;&amp;amp;lt;object&amp;amp;gt;&amp;amp;lt;property id='type'&amp;amp;gt;&amp;amp;lt;string&amp;amp;gt;&amp;amp;lt;![CDATA[Image]]&amp;amp;gt;&amp;amp;lt;/string&amp;amp;gt;&amp;amp;lt;/property&amp;amp;gt;&amp;amp;lt;property id='txt'&amp;amp;gt;&amp;amp;lt;string&amp;amp;gt;&amp;amp;lt;/string&amp;amp;gt;&amp;amp;lt;/property&amp;amp;gt;&amp;amp;lt;property id='parName'&amp;amp;gt;&amp;amp;lt;string&amp;amp;gt;&amp;amp;lt;![CDATA[ddPanel1]]&amp;amp;gt;&amp;amp;lt;/string&amp;amp;gt;&amp;amp;lt;/property&amp;amp;gt;&amp;amp;lt;property id='name'&amp;amp;gt;&amp;amp;lt;string&amp;amp;gt;&amp;amp;lt;![CDATA[drag_mc1]]&amp;amp;gt;&amp;amp;lt;/string&amp;amp;gt;&amp;amp;lt;/property&amp;amp;gt;&amp;amp;lt;property id='img'&amp;amp;gt;&amp;amp;lt;string&amp;amp;gt;&amp;amp;lt;![CDATA[APRF032.jpg]]&amp;amp;gt;&amp;amp;lt;/string&amp;amp;gt;&amp;amp;lt;/property&amp;amp;gt;&amp;amp;lt;property id='yVal'&amp;amp;gt;&amp;amp;lt;number&amp;amp;gt;71&amp;amp;lt;/number&amp;amp;gt;&amp;amp;lt;/property&amp;amp;gt;&amp;amp;lt;property id='wVal'&amp;amp;gt;&amp;amp;lt;number&amp;amp;gt;94&amp;amp;lt;/number&amp;amp;gt;&amp;amp;lt;/property&amp;amp;gt;&amp;amp;lt;property id='dropNum'&amp;amp;gt;&amp;amp;lt;number&amp;amp;gt;0&amp;amp;lt;/number&amp;amp;gt;&amp;amp;lt;/property&amp;amp;gt;&amp;amp;lt;property id='hVal'&amp;amp;gt;&amp;amp;lt;number&amp;amp;gt;92&amp;amp;lt;/number&amp;amp;gt;&amp;amp;lt;/property&amp;amp;gt;&amp;amp;lt;property id='num'&amp;amp;gt;&amp;amp;lt;number&amp;amp;gt;1&amp;amp;lt;/number&amp;amp;gt;&amp;amp;lt;/property&amp;amp;gt;&amp;amp;lt;property id='xVal'&amp;amp;gt;&amp;amp;lt;number&amp;amp;gt;112&amp;amp;lt;/number&amp;amp;gt;&amp;amp;lt;/property&amp;amp;gt;&amp;amp;lt;/object&amp;amp;gt;&amp;amp;lt;/property&amp;amp;gt;&amp;amp;lt;property id='1'&amp;amp;gt;&amp;amp;lt;object&amp;amp;gt;&amp;amp;lt;property id='type'&amp;amp;gt;&amp;amp;lt;string&amp;amp;gt;&amp;amp;lt;![CDATA[Image]]&amp;amp;gt;&amp;amp;lt;/string&amp;amp;gt;&amp;amp;lt;/property&amp;amp;gt;&amp;amp;lt;property id='txt'&amp;amp;gt;&amp;amp;lt;string&amp;amp;gt;&amp;amp;lt;/string&amp;amp;gt;&amp;amp;lt;/property&amp;amp;gt;&amp;amp;lt;property id='parName'&amp;amp;gt;&amp;amp;lt;string&amp;amp;gt;&amp;amp;lt;![CDATA[ddPanel2]]&amp;amp;gt;&amp;amp;lt;/string&amp;amp;gt;&amp;amp;lt;/property&amp;amp;gt;&amp;amp;lt;property id='name'&amp;amp;gt;&amp;amp;lt;string&amp;amp;gt;&amp;amp;lt;![CDATA[drag_mc2]]&amp;amp;gt;&amp;amp;lt;/string&amp;amp;gt;&amp;amp;lt;/property&amp;amp;gt;&amp;amp;lt;property id='img'&amp;amp;gt;&amp;amp;lt;string&amp;amp;gt;&amp;amp;lt;![CDATA[APRA26C.jpg]]&amp;amp;gt;&amp;amp;lt;/string&amp;amp;gt;&amp;amp;lt;/property&amp;amp;gt;&amp;amp;lt;property id='yVal'&amp;amp;gt;&amp;amp;lt;number&amp;amp;gt;192&amp;amp;lt;/number&amp;amp;gt;&amp;amp;lt;/property&amp;amp;gt;&amp;amp;lt;property id='wVal'&amp;amp;gt;&amp;amp;lt;number&amp;amp;gt;97&amp;amp;lt;/number&amp;amp;gt;&amp;amp;lt;/property&amp;amp;gt;&amp;amp;lt;property id='dropNum'&amp;amp;gt;&amp;amp;lt;number&amp;amp;gt;0&amp;amp;lt;/number&amp;amp;gt;&amp;amp;lt;/property&amp;amp;gt;&amp;amp;lt;property id='hVal'&amp;amp;gt;&amp;amp;lt;number&amp;amp;gt;91&amp;amp;lt;/number&amp;amp;gt;&amp;amp;lt;/property&amp;amp;gt;&amp;amp;lt;property id='num'&amp;amp;gt;&amp;amp;lt;number&amp;amp;gt;2&amp;amp;lt;/number&amp;amp;gt;&amp;amp;lt;/property&amp;amp;gt;&amp;amp;lt;property id='xVal'&amp;amp;gt;&amp;amp;lt;number&amp;amp;gt;107&amp;amp;lt;/number&amp;amp;gt;&amp;amp;lt;/property&amp;amp;gt;&amp;amp;lt;/object&amp;amp;gt;&amp;amp;lt;/property&amp;amp;gt;&amp;amp;lt;property id='2'&amp;amp;gt;&amp;amp;lt;object&amp;amp;gt;&amp;amp;lt;property id='type'&amp;amp;gt;&amp;amp;lt;string&amp;amp;gt;&amp;amp;lt;![CDATA[Image]]&amp;amp;gt;&amp;amp;lt;/string&amp;amp;gt;&amp;amp;lt;/property&amp;amp;gt;&amp;amp;lt;property id='txt'&amp;amp;gt;&amp;amp;lt;string&amp;amp;gt;&amp;amp;lt;/string&amp;amp;gt;&amp;amp;lt;/property&amp;amp;gt;&amp;amp;lt;property id='parName'&amp;amp;gt;&amp;amp;lt;string&amp;amp;gt;&amp;amp;lt;![CDATA[ddPanel3]]&amp;amp;gt;&amp;amp;lt;/string&amp;amp;gt;&amp;amp;lt;/property&amp;amp;gt;&amp;amp;lt;property id='name'&amp;amp;gt;&amp;amp;lt;string&amp;amp;gt;&amp;amp;lt;![CDATA[drag_mc3]]&amp;amp;gt;&amp;amp;lt;/string&amp;amp;gt;&amp;amp;lt;/property&amp;amp;gt;&amp;amp;lt;property id='img'&amp;amp;gt;&amp;amp;lt;string&amp;amp;gt;&amp;amp;lt;![CDATA[APR5231.jpg]]&amp;amp;gt;&amp;amp;lt;/string&amp;amp;gt;&amp;amp;lt;/property&amp;amp;gt;&amp;amp;lt;property id='yVal'&amp;amp;gt;&amp;amp;lt;number&amp;amp;gt;318&amp;amp;lt;/number&amp;amp;gt;&amp;amp;lt;/property&amp;amp;gt;&amp;amp;lt;property id='wVal'&amp;amp;gt;&amp;amp;lt;number&amp;amp;gt;91&amp;amp;lt;/number&amp;amp;gt;&amp;amp;lt;/property&amp;amp;gt;&amp;amp;lt;property id='dropNum'&amp;amp;gt;&amp;amp;lt;number&amp;amp;gt;0&amp;amp;lt;/number&amp;amp;gt;&amp;amp;lt;/property&amp;amp;gt;&amp;amp;lt;property id='hVal'&amp;amp;gt;&amp;amp;lt;number&amp;amp;gt;91&amp;amp;lt;/number&amp;amp;gt;&amp;amp;lt;/property&amp;amp;gt;&amp;amp;lt;property id='num'&amp;amp;gt;&amp;amp;lt;number&amp;amp;gt;3&amp;amp;lt;/number&amp;amp;gt;&amp;amp;lt;/property&amp;amp;gt;&amp;amp;lt;property id='xVal'&amp;amp;gt;&amp;amp;lt;number&amp;amp;gt;110&amp;amp;lt;/number&amp;amp;gt;&amp;amp;lt;/property&amp;amp;gt;&amp;amp;lt;/object&amp;amp;gt;&amp;amp;lt;/property&amp;amp;gt;&amp;amp;lt;property id='3'&amp;amp;gt;&amp;amp;lt;object&amp;amp;gt;&amp;amp;lt;property id='type'&amp;amp;gt;&amp;amp;lt;string&amp;amp;gt;&amp;amp;lt;![CDATA[Image]]&amp;amp;gt;&amp;amp;lt;/string&amp;amp;gt;&amp;amp;lt;/property&amp;amp;gt;&amp;amp;lt;property id='txt'&amp;amp;gt;&amp;amp;lt;string&amp;amp;gt;&amp;amp;lt;/string&amp;amp;gt;&amp;amp;lt;/property&amp;amp;gt;&amp;amp;lt;property id='parName'&amp;amp;gt;&amp;amp;lt;string&amp;amp;gt;&amp;amp;lt;![CDATA[ddPanel4]]&amp;amp;gt;&amp;amp;lt;/string&amp;amp;gt;&amp;amp;lt;/property&amp;amp;gt;&amp;amp;lt;property id='name'&amp;amp;gt;&amp;amp;lt;string&amp;amp;gt;&amp;amp;lt;![CDATA[drag_mc4]]&amp;amp;gt;&amp;amp;lt;/string&amp;amp;gt;&amp;amp;lt;/property&amp;amp;gt;&amp;amp;lt;property id='img'&amp;amp;gt;&amp;amp;lt;string&amp;amp;gt;&amp;amp;lt;![CDATA[APR89BC.jpg]]&amp;amp;gt;&amp;amp;lt;/string&amp;amp;gt;&amp;amp;lt;/property&amp;amp;gt;&amp;amp;lt;property id='yVal'&amp;amp;gt;&amp;amp;lt;number&amp;amp;gt;446&amp;amp;lt;/number&amp;amp;gt;&amp;amp;lt;/property&amp;amp;gt;&amp;amp;lt;property id='wVal'&amp;amp;gt;&amp;amp;lt;number&amp;amp;gt;95&amp;amp;lt;/number&amp;amp;gt;&amp;amp;lt;/property&amp;amp;gt;&amp;amp;lt;property id='dropNum'&amp;amp;gt;&amp;amp;lt;number&amp;amp;gt;0&amp;amp;lt;/number&amp;amp;gt;&amp;amp;lt;/property&amp;amp;gt;&amp;amp;lt;property id='hVal'&amp;amp;gt;&amp;amp;lt;number&amp;amp;gt;89&amp;amp;lt;/number&amp;amp;gt;&amp;amp;lt;/property&amp;amp;gt;&amp;amp;lt;property id='num'&amp;amp;gt;&amp;amp;lt;number&amp;amp;gt;4&amp;amp;lt;/number&amp;amp;gt;&amp;amp;lt;/property&amp;amp;gt;&amp;amp;lt;property id='xVal'&amp;amp;gt;&amp;amp;lt;number&amp;amp;gt;111&amp;amp;lt;/number&amp;amp;gt;&amp;amp;lt;/property&amp;amp;gt;&amp;amp;lt;/object&amp;amp;gt;&amp;amp;lt;/property&amp;amp;gt;&amp;amp;lt;/array&amp;amp;gt;&amp;amp;lt;/property&amp;amp;gt;&amp;amp;lt;property id='snapSelectedData'&amp;amp;gt;&amp;amp;lt;number&amp;amp;gt;0&amp;amp;lt;/number&amp;amp;gt;&amp;amp;lt;/property&amp;amp;gt;&amp;amp;lt;property id='ID_Youansweredthis'&amp;amp;gt;&amp;amp;lt;string&amp;amp;gt;&amp;amp;lt;![CDATA[You answered this question Incorrectly]]&amp;amp;gt;&amp;amp;lt;/string&amp;amp;gt;&amp;amp;lt;/property&amp;amp;gt;&amp;amp;lt;property id='dropArray'&amp;amp;gt;&amp;amp;lt;array&amp;amp;gt;&amp;amp;lt;property id='0'&amp;amp;gt;&amp;amp;lt;object&amp;amp;gt;&amp;amp;lt;property id='type'&amp;amp;gt;&amp;amp;lt;string&amp;amp;gt;&amp;amp;lt;![CDATA[Text]]&amp;amp;gt;&amp;amp;lt;/string&amp;amp;gt;&amp;amp;lt;/property&amp;amp;gt;&amp;amp;lt;property id='txt'&amp;amp;gt;&amp;amp;lt;string&amp;amp;gt;&amp;amp;lt;![CDATA[&amp;amp;amp;lt;P ALIGN=&amp;amp;amp;amp;quot;LEFT&amp;amp;amp;amp;quot;&amp;amp;amp;gt;&amp;amp;amp;lt;FONT FACE=&amp;amp;amp;amp;quot;Verdana&amp;amp;amp;amp;quot; SIZE=&amp;amp;amp;amp;quot;16&amp;amp;amp;amp;quot; COLOR=&amp;amp;amp;amp;quot;#000000&amp;amp;amp;amp;quot; LETTERSPACING=&amp;amp;amp;amp;quot;0&amp;amp;amp;amp;quot; KERNING=&amp;amp;amp;amp;quot;0&amp;amp;amp;amp;quot;&amp;amp;amp;gt;Ống nối T&amp;amp;amp;lt;/FONT&amp;amp;amp;gt;&amp;amp;amp;lt;/P&amp;amp;amp;gt;]]&amp;amp;gt;&amp;amp;lt;/string&amp;amp;gt;&amp;amp;lt;/property&amp;amp;gt;&amp;amp;lt;property id='parName'&amp;amp;gt;&amp;amp;lt;string&amp;amp;gt;&amp;amp;lt;![CDATA[ddPanel1]]&amp;amp;gt;&amp;amp;lt;/string&amp;amp;gt;&amp;amp;lt;/property&amp;amp;gt;&amp;amp;lt;property id='name'&amp;amp;gt;&amp;amp;lt;string&amp;amp;gt;&amp;amp;lt;![CDATA[drop_mc1]]&amp;amp;gt;&amp;amp;lt;/string&amp;amp;gt;&amp;amp;lt;/property&amp;amp;gt;&amp;amp;lt;property id='img'&amp;amp;gt;&amp;amp;lt;null/&amp;amp;gt;&amp;amp;lt;/property&amp;amp;gt;&amp;amp;lt;property id='yVal'&amp;amp;gt;&amp;amp;lt;number&amp;amp;gt;344&amp;amp;lt;/number&amp;amp;gt;&amp;amp;lt;/property&amp;amp;gt;&amp;amp;lt;property id='wVal'&amp;amp;gt;&amp;amp;lt;number&amp;amp;gt;117.15&amp;amp;lt;/number&amp;amp;gt;&amp;amp;lt;/property&amp;amp;gt;&amp;amp;lt;property id='dropNum'&amp;amp;gt;&amp;amp;lt;number&amp;amp;gt;1&amp;amp;lt;/number&amp;amp;gt;&amp;amp;lt;/property&amp;amp;gt;&amp;amp;lt;property id='hVal'&amp;amp;gt;&amp;amp;lt;number&amp;amp;gt;48.35&amp;amp;lt;/number&amp;amp;gt;&amp;amp;lt;/property&amp;amp;gt;&amp;amp;lt;property id='num'&amp;amp;gt;&amp;amp;lt;number&amp;amp;gt;1&amp;amp;lt;/number&amp;amp;gt;&amp;amp;lt;/property&amp;amp;gt;&amp;amp;lt;property id='xVal'&amp;amp;gt;&amp;amp;lt;number&amp;amp;gt;468&amp;amp;lt;/number&amp;amp;gt;&amp;amp;lt;/property&amp;amp;gt;&amp;amp;lt;/object&amp;amp;gt;&amp;amp;lt;/property&amp;amp;gt;&amp;amp;lt;property id='1'&amp;amp;gt;&amp;amp;lt;object&amp;amp;gt;&amp;amp;lt;property id='type'&amp;amp;gt;&amp;amp;lt;string&amp;amp;gt;&amp;amp;lt;![CDATA[Text]]&amp;amp;gt;&amp;amp;lt;/string&amp;amp;gt;&amp;amp;lt;/property&amp;amp;gt;&amp;amp;lt;property id='txt'&amp;amp;gt;&amp;amp;lt;string&amp;amp;gt;&amp;amp;lt;![CDATA[&amp;amp;amp;lt;P ALIGN=&amp;amp;amp;amp;quot;LEFT&amp;amp;amp;amp;quot;&amp;amp;amp;gt;&amp;amp;amp;lt;FONT FACE=&amp;amp;amp;amp;quot;Verdana&amp;amp;amp;amp;quot; SIZE=&amp;amp;amp;amp;quot;16&amp;amp;amp;amp;quot; COLOR=&amp;amp;amp;amp;quot;#000000&amp;amp;amp;amp;quot; LETTERSPACING=&amp;amp;amp;amp;quot;0&amp;amp;amp;amp;quot; KERNING=&amp;amp;amp;amp;quot;0&amp;amp;amp;amp;quot;&amp;amp;amp;gt;Ống nối tiếp&amp;amp;amp;lt;/FONT&amp;amp;amp;gt;&amp;amp;amp;lt;/P&amp;amp;amp;gt;]]&amp;amp;gt;&amp;amp;lt;/string&amp;amp;gt;&amp;amp;lt;/property&amp;amp;gt;&amp;amp;lt;property id='parName'&amp;amp;gt;&amp;amp;lt;string&amp;amp;gt;&amp;amp;lt;![CDATA[ddPanel2]]&amp;amp;gt;&amp;amp;lt;/string&amp;amp;gt;&amp;amp;lt;/property&amp;amp;gt;&amp;amp;lt;property id='name'&amp;amp;gt;&amp;amp;lt;string&amp;amp;gt;&amp;amp;lt;![CDATA[drop_mc2]]&amp;amp;gt;&amp;amp;lt;/string&amp;amp;gt;&amp;amp;lt;/property&amp;amp;gt;&amp;amp;lt;property id='img'&amp;amp;gt;&amp;amp;lt;null/&amp;amp;gt;&amp;amp;lt;/property&amp;amp;gt;&amp;amp;lt;property id='yVal'&amp;amp;gt;&amp;amp;lt;number&amp;amp;gt;83&amp;amp;lt;/number&amp;amp;gt;&amp;amp;lt;/property&amp;amp;gt;&amp;amp;lt;property id='wVal'&amp;amp;gt;&amp;amp;lt;number&amp;amp;gt;135.45&amp;amp;lt;/number&amp;amp;gt;&amp;amp;lt;/property&amp;amp;gt;&amp;amp;lt;property id='dropNum'&amp;amp;gt;&amp;amp;lt;number&amp;amp;gt;2&amp;amp;lt;/number&amp;amp;gt;&amp;amp;lt;/property&amp;amp;gt;&amp;amp;lt;property id='hVal'&amp;amp;gt;&amp;amp;lt;number&amp;amp;gt;48.35&amp;amp;lt;/number&amp;amp;gt;&amp;amp;lt;/property&amp;amp;gt;&amp;amp;lt;property id='num'&amp;amp;gt;&amp;amp;lt;number&amp;amp;gt;2&amp;amp;lt;/number&amp;amp;gt;&amp;amp;lt;/property&amp;amp;gt;&amp;amp;lt;property id='xVal'&amp;amp;gt;&amp;amp;lt;number&amp;amp;gt;456&amp;amp;lt;/number&amp;amp;gt;&amp;amp;lt;/property&amp;amp;gt;&amp;amp;lt;/object&amp;amp;gt;&amp;amp;lt;/property&amp;amp;gt;&amp;amp;lt;property id='2'&amp;amp;gt;&amp;amp;lt;object&amp;amp;gt;&amp;amp;lt;property id='type'&amp;amp;gt;&amp;amp;lt;string&amp;amp;gt;&amp;amp;lt;![CDATA[Text]]&amp;amp;gt;&amp;amp;lt;/string&amp;amp;gt;&amp;amp;lt;/property&amp;amp;gt;&amp;amp;lt;property id='txt'&amp;amp;gt;&amp;amp;lt;string&amp;amp;gt;&amp;amp;lt;![CDATA[&amp;amp;amp;lt;P ALIGN=&amp;amp;amp;amp;quot;LEFT&amp;amp;amp;amp;quot;&amp;amp;amp;gt;&amp;amp;amp;lt;FONT FACE=&amp;amp;amp;amp;quot;Verdana&amp;amp;amp;amp;quot; SIZE=&amp;amp;amp;amp;quot;16&amp;amp;amp;amp;quot; COLOR=&amp;amp;amp;amp;quot;#000000&amp;amp;amp;amp;quot; LETTERSPACING=&amp;amp;amp;amp;quot;0&amp;amp;amp;amp;quot; KERNING=&amp;amp;amp;amp;quot;0&amp;amp;amp;amp;quot;&amp;amp;amp;gt;Ống nối chữ L&amp;amp;amp;lt;/FONT&amp;amp;amp;gt;&amp;amp;amp;lt;/P&amp;amp;amp;gt;]]&amp;amp;gt;&amp;amp;lt;/string&amp;amp;gt;&amp;amp;lt;/property&amp;amp;gt;&amp;amp;lt;property id='parName'&amp;amp;gt;&amp;amp;lt;string&amp;amp;gt;&amp;amp;lt;![CDATA[ddPanel3]]&amp;amp;gt;&amp;amp;lt;/string&amp;amp;gt;&amp;amp;lt;/property&amp;amp;gt;&amp;amp;lt;property id='name'&amp;amp;gt;&amp;amp;lt;string&amp;amp;gt;&amp;amp;lt;![CDATA[drop_mc3]]&amp;amp;gt;&amp;amp;lt;/string&amp;amp;gt;&amp;amp;lt;/property&amp;amp;gt;&amp;amp;lt;property id='img'&amp;amp;gt;&amp;amp;lt;null/&amp;amp;gt;&amp;amp;lt;/property&amp;amp;gt;&amp;amp;lt;property id='yVal'&amp;amp;gt;&amp;amp;lt;number&amp;amp;gt;471&amp;amp;lt;/number&amp;amp;gt;&amp;amp;lt;/property&amp;amp;gt;&amp;amp;lt;property id='wVal'&amp;amp;gt;&amp;amp;lt;number&amp;amp;gt;148.7&amp;amp;lt;/number&amp;amp;gt;&amp;amp;lt;/property&amp;amp;gt;&amp;amp;lt;property id='dropNum'&amp;amp;gt;&amp;amp;lt;number&amp;amp;gt;3&amp;amp;lt;/number&amp;amp;gt;&amp;amp;lt;/property&amp;amp;gt;&amp;amp;lt;property id='hVal'&amp;amp;gt;&amp;amp;lt;number&amp;amp;gt;48.35&amp;amp;lt;/number&amp;amp;gt;&amp;amp;lt;/property&amp;amp;gt;&amp;amp;lt;property id='num'&amp;amp;gt;&amp;amp;lt;number&amp;amp;gt;3&amp;amp;lt;/number&amp;amp;gt;&amp;amp;lt;/property&amp;amp;gt;&amp;amp;lt;property id='xVal'&amp;amp;gt;&amp;amp;lt;number&amp;amp;gt;472&amp;amp;lt;/number&amp;amp;gt;&amp;amp;lt;/property&amp;amp;gt;&amp;amp;lt;/object&amp;amp;gt;&amp;amp;lt;/property&amp;amp;gt;&amp;amp;lt;property id='3'&amp;amp;gt;&amp;amp;lt;object&amp;amp;gt;&amp;amp;lt;property id='type'&amp;amp;gt;&amp;amp;lt;string&amp;amp;gt;&amp;amp;lt;![CDATA[Text]]&amp;amp;gt;&amp;amp;lt;/string&amp;amp;gt;&amp;amp;lt;/property&amp;amp;gt;&amp;amp;lt;property id='txt'&amp;amp;gt;&amp;amp;lt;string&amp;amp;gt;&amp;amp;lt;![CDATA[&amp;amp;amp;lt;P ALIGN=&amp;amp;amp;amp;quot;LEFT&amp;amp;amp;amp;quot;&amp;amp;amp;gt;&amp;amp;amp;lt;FONT FACE=&amp;amp;amp;amp;quot;Verdana&amp;amp;amp;amp;quot; SIZE=&amp;amp;amp;amp;quot;16&amp;amp;amp;amp;quot; COLOR=&amp;amp;amp;amp;quot;#000000&amp;amp;amp;amp;quot; LETTERSPACING=&amp;amp;amp;amp;quot;0&amp;amp;amp;amp;quot; KERNING=&amp;amp;amp;amp;quot;0&amp;amp;amp;amp;quot;&amp;amp;amp;gt;Kẹp đỡ ống&amp;amp;amp;lt;/FONT&amp;amp;amp;gt;&amp;amp;amp;lt;/P&amp;amp;amp;gt;]]&amp;amp;gt;&amp;amp;lt;/string&amp;amp;gt;&amp;amp;lt;/property&amp;amp;gt;&amp;amp;lt;property id='parName'&amp;amp;gt;&amp;amp;lt;string&amp;amp;gt;&amp;amp;lt;![CDATA[ddPanel4]]&amp;amp;gt;&amp;amp;lt;/string&amp;amp;gt;&amp;amp;lt;/property&amp;amp;gt;&amp;amp;lt;property id='name'&amp;amp;gt;&amp;amp;lt;string&amp;amp;gt;&amp;amp;lt;![CDATA[drop_mc4]]&amp;amp;gt;&amp;amp;lt;/string&amp;amp;gt;&amp;amp;lt;/property&amp;amp;gt;&amp;amp;lt;property id='img'&amp;amp;gt;&amp;amp;lt;null/&amp;amp;gt;&amp;amp;lt;/property&amp;amp;gt;&amp;amp;lt;property id='yVal'&amp;amp;gt;&amp;amp;lt;number&amp;amp;gt;212&amp;amp;lt;/number&amp;amp;gt;&amp;amp;lt;/property&amp;amp;gt;&amp;amp;lt;property id='wVal'&amp;amp;gt;&amp;amp;lt;number&amp;amp;gt;131.4&amp;amp;lt;/number&amp;amp;gt;&amp;amp;lt;/property&amp;amp;gt;&amp;amp;lt;property id='dropNum'&amp;amp;gt;&amp;amp;lt;number&amp;amp;gt;4&amp;amp;lt;/number&amp;amp;gt;&amp;amp;lt;/property&amp;amp;gt;&amp;amp;lt;property id='hVal'&amp;amp;gt;&amp;amp;lt;number&amp;amp;gt;48.35&amp;amp;lt;/number&amp;amp;gt;&amp;amp;lt;/property&amp;amp;gt;&amp;amp;lt;property id='num'&amp;amp;gt;&amp;amp;lt;number&amp;amp;gt;4&amp;amp;lt;/number&amp;amp;gt;&amp;amp;lt;/property&amp;amp;gt;&amp;amp;lt;property id='xVal'&amp;amp;gt;&amp;amp;lt;number&amp;amp;gt;457&amp;amp;lt;/number&amp;amp;gt;&amp;amp;lt;/property&amp;amp;gt;&amp;amp;lt;/object&amp;amp;gt;&amp;amp;lt;/property&amp;amp;gt;&amp;amp;lt;/array&amp;amp;gt;&amp;amp;lt;/property&amp;amp;gt;&amp;amp;lt;property id='returnToStart'&amp;amp;gt;&amp;amp;lt;string&amp;amp;gt;&amp;amp;lt;![CDATA[true]]&amp;amp;gt;&amp;amp;lt;/string&amp;amp;gt;&amp;amp;lt;/property&amp;amp;gt;&amp;amp;lt;property id='dropNumList'&amp;amp;gt;&amp;amp;lt;array&amp;amp;gt;&amp;amp;lt;property id='0'&amp;amp;gt;&amp;amp;lt;number&amp;amp;gt;1&amp;amp;lt;/number&amp;amp;gt;&amp;amp;lt;/property&amp;amp;gt;&amp;amp;lt;property id='1'&amp;amp;gt;&amp;amp;lt;number&amp;amp;gt;2&amp;amp;lt;/number&amp;amp;gt;&amp;amp;lt;/property&amp;amp;gt;&amp;amp;lt;property id='2'&amp;amp;gt;&amp;amp;lt;number&amp;amp;gt;3&amp;amp;lt;/number&amp;amp;gt;&amp;amp;lt;/property&amp;amp;gt;&amp;amp;lt;property id='3'&amp;amp;gt;&amp;amp;lt;number&amp;amp;gt;4&amp;amp;lt;/number&amp;amp;gt;&amp;amp;lt;/property&amp;amp;gt;&amp;amp;lt;/array&amp;amp;gt;&amp;amp;lt;/property&amp;amp;gt;&amp;amp;lt;/object&amp;amp;gt;&quot;/&gt;&lt;property id=&quot;10248&quot; value=&quot;C:\Users\PC\AppData\Local\Adobe\Adobe Presenter\DnDD99059FAD9B24F08BFB3DA52BF4A0B6A&quot;/&gt;"/>
  <p:tag name="MMPROD_COLLECTIONCONTAINERID" val="20000"/>
  <p:tag name="MMPROD_PARENTID" val="10083"/>
  <p:tag name="MMPROD_PARENTQUESTIONGROUPID" val="-1"/>
  <p:tag name="QUIZCLIPSSOURCE" val="1747512746,E:\E learning\20-21\Lap dat day dan cua mang dien trong nha_pptx\Media.ppcx"/>
  <p:tag name="HTML_SHAPEINFO" val="&lt;SlideThumbPath val=&quot;Slide24.PNG&quot;/&gt;"/>
</p:tagLst>
</file>

<file path=ppt/tags/tag266.xml><?xml version="1.0" encoding="utf-8"?>
<p:tagLst xmlns:a="http://schemas.openxmlformats.org/drawingml/2006/main" xmlns:r="http://schemas.openxmlformats.org/officeDocument/2006/relationships" xmlns:p="http://schemas.openxmlformats.org/presentationml/2006/main">
  <p:tag name="MMPROD_ID" val="10088"/>
  <p:tag name="MMPROD_ABSOLUTEPOSITIONID" val="100"/>
  <p:tag name="MMPROD_LASTVALUES" val="&lt;ChangeData&gt;&lt;Text&gt;&lt;![CDATA[Drag Drop]]&gt;&lt;/Text&gt;&lt;FontSize&gt;&lt;![CDATA[44]]&gt;&lt;/FontSize&gt;&lt;Left&gt;&lt;![CDATA[0]]&gt;&lt;/Left&gt;&lt;Top&gt;&lt;![CDATA[0]]&gt;&lt;/Top&gt;&lt;/ChangeData&gt;"/>
  <p:tag name="MMPROD_NO_PUBLISH" val="TRUE"/>
  <p:tag name="PRESENTER_SHAPETEXTINFO" val="&lt;ShapeTextInfo&gt;&lt;TableIndex row=&quot;-1&quot; col=&quot;-1&quot;&gt;&lt;linesCount val=&quot;1&quot;/&gt;&lt;lineCharCount val=&quot;9&quot;/&gt;&lt;/TableIndex&gt;&lt;/ShapeTextInfo&gt;"/>
  <p:tag name="HTML_SHAPEINFO" val="&lt;ThreeDShapeInfo&gt;&lt;uuid val=&quot;100&quot;/&gt;&lt;isInvalidForFieldText val=&quot;0&quot;/&gt;&lt;Image&gt;&lt;filename val=&quot;C:\Users\PC\AppData\Local\Temp\PR\data\asimages\{C0F17F5E-37D5-4D19-BA0D-BF6B42E52FC3}_24.png&quot;/&gt;&lt;left val=&quot;39&quot;/&gt;&lt;top val=&quot;28&quot;/&gt;&lt;width val=&quot;855&quot;/&gt;&lt;height val=&quot;105&quot;/&gt;&lt;hasText val=&quot;1&quot;/&gt;&lt;/Image&gt;&lt;/ThreeDShapeInfo&gt;"/>
</p:tagLst>
</file>

<file path=ppt/tags/tag267.xml><?xml version="1.0" encoding="utf-8"?>
<p:tagLst xmlns:a="http://schemas.openxmlformats.org/drawingml/2006/main" xmlns:r="http://schemas.openxmlformats.org/officeDocument/2006/relationships" xmlns:p="http://schemas.openxmlformats.org/presentationml/2006/main">
  <p:tag name="MMPROD_DRAGDROPW_SHAPE" val="TRUE"/>
  <p:tag name="PRESENTER_SHAPETEXTINFO" val="&lt;ShapeTextInfo&gt;&lt;TableIndex row=&quot;-1&quot; col=&quot;-1&quot;&gt;&lt;linesCount val=&quot;0&quot;/&gt;&lt;/TableIndex&gt;&lt;/ShapeTextInfo&gt;"/>
  <p:tag name="PRESENTER_SHAPEINFO" val="&lt;ThreeDShapeInfo&gt;&lt;uuid val=&quot;{FA3461BE-30F2-44CB-8ACA-BC1AB786ACF3}&quot;/&gt;&lt;isInvalidForFieldText val=&quot;0&quot;/&gt;&lt;Image&gt;&lt;filename val=&quot;C:\Users\PC\AppData\Local\Temp\PR\data\asimages\{FA3461BE-30F2-44CB-8ACA-BC1AB786ACF3}_24.png&quot;/&gt;&lt;left val=&quot;0&quot;/&gt;&lt;top val=&quot;0&quot;/&gt;&lt;width val=&quot;960&quot;/&gt;&lt;height val=&quot;540&quot;/&gt;&lt;hasText val=&quot;1&quot;/&gt;&lt;/Image&gt;&lt;/ThreeDShapeInfo&gt;"/>
</p:tagLst>
</file>

<file path=ppt/tags/tag268.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Đúng rồi - Nhấn vào bất cứ đâu để tiếp tục]]&gt;&lt;/Text&gt;&lt;FontSize&gt;&lt;![CDATA[18]]&gt;&lt;/FontSize&gt;&lt;Left&gt;&lt;![CDATA[0]]&gt;&lt;/Left&gt;&lt;Top&gt;&lt;![CDATA[0]]&gt;&lt;/Top&gt;&lt;/ChangeData&gt;"/>
  <p:tag name="PRESENTER_SHAPETEXTINFO" val="&lt;ShapeTextInfo&gt;&lt;TableIndex row=&quot;-1&quot; col=&quot;-1&quot;&gt;&lt;linesCount val=&quot;1&quot;/&gt;&lt;lineCharCount val=&quot;42&quot;/&gt;&lt;/TableIndex&gt;&lt;/ShapeTextInfo&gt;"/>
  <p:tag name="PRESENTER_SHAPEINFO" val="&lt;ThreeDShapeInfo&gt;&lt;uuid val=&quot;{919EE89C-2F6D-4F1D-94F2-C311EC0A5767}&quot;/&gt;&lt;isInvalidForFieldText val=&quot;0&quot;/&gt;&lt;Image&gt;&lt;filename val=&quot;C:\Users\PC\AppData\Local\Temp\PR\data\asimages\{919EE89C-2F6D-4F1D-94F2-C311EC0A5767}_24.png&quot;/&gt;&lt;left val=&quot;105&quot;/&gt;&lt;top val=&quot;364&quot;/&gt;&lt;width val=&quot;343&quot;/&gt;&lt;height val=&quot;63&quot;/&gt;&lt;hasText val=&quot;1&quot;/&gt;&lt;/Image&gt;&lt;/ThreeDShapeInfo&gt;"/>
</p:tagLst>
</file>

<file path=ppt/tags/tag269.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Sai rồi - Nhấn vào bất cứ đâu để tiếp tục]]&gt;&lt;/Text&gt;&lt;FontSize&gt;&lt;![CDATA[18]]&gt;&lt;/FontSize&gt;&lt;Left&gt;&lt;![CDATA[0]]&gt;&lt;/Left&gt;&lt;Top&gt;&lt;![CDATA[0]]&gt;&lt;/Top&gt;&lt;/ChangeData&gt;"/>
  <p:tag name="PRESENTER_SHAPETEXTINFO" val="&lt;ShapeTextInfo&gt;&lt;TableIndex row=&quot;-1&quot; col=&quot;-1&quot;&gt;&lt;linesCount val=&quot;1&quot;/&gt;&lt;lineCharCount val=&quot;41&quot;/&gt;&lt;/TableIndex&gt;&lt;/ShapeTextInfo&gt;"/>
  <p:tag name="PRESENTER_SHAPEINFO" val="&lt;ThreeDShapeInfo&gt;&lt;uuid val=&quot;{E7CEC7B7-2C97-4A25-9AB7-09168D581CFD}&quot;/&gt;&lt;isInvalidForFieldText val=&quot;0&quot;/&gt;&lt;Image&gt;&lt;filename val=&quot;C:\Users\PC\AppData\Local\Temp\PR\data\asimages\{E7CEC7B7-2C97-4A25-9AB7-09168D581CFD}_24.png&quot;/&gt;&lt;left val=&quot;519&quot;/&gt;&lt;top val=&quot;364&quot;/&gt;&lt;width val=&quot;343&quot;/&gt;&lt;height val=&quot;63&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PRESENTER_SHAPEINFO" val="&lt;ThreeDShapeInfo&gt;&lt;uuid val=&quot;{005D97D2-67F8-44ED-9445-C03A0E2F245A}&quot;/&gt;&lt;isInvalidForFieldText val=&quot;0&quot;/&gt;&lt;Image&gt;&lt;filename val=&quot;C:\Users\PC\AppData\Local\Temp\PR\data\asimages\{005D97D2-67F8-44ED-9445-C03A0E2F245A}_2.png&quot;/&gt;&lt;left val=&quot;73&quot;/&gt;&lt;top val=&quot;45&quot;/&gt;&lt;width val=&quot;873&quot;/&gt;&lt;height val=&quot;503&quot;/&gt;&lt;hasText val=&quot;1&quot;/&gt;&lt;/Image&gt;&lt;/ThreeDShapeInfo&gt;"/>
</p:tagLst>
</file>

<file path=ppt/tags/tag270.xml><?xml version="1.0" encoding="utf-8"?>
<p:tagLst xmlns:a="http://schemas.openxmlformats.org/drawingml/2006/main" xmlns:r="http://schemas.openxmlformats.org/officeDocument/2006/relationships" xmlns:p="http://schemas.openxmlformats.org/presentationml/2006/main">
  <p:tag name="MMPROD_ABSOLUTEPOSITIONID" val="7009"/>
  <p:tag name="MMPROD_LASTVALUES" val="&lt;ChangeData&gt;&lt;Text&gt;&lt;![CDATA[Bạn đã trả lời đúng câu hỏi này]]&gt;&lt;/Text&gt;&lt;FontSize&gt;&lt;![CDATA[18]]&gt;&lt;/FontSize&gt;&lt;Left&gt;&lt;![CDATA[0]]&gt;&lt;/Left&gt;&lt;Top&gt;&lt;![CDATA[0]]&gt;&lt;/Top&gt;&lt;/ChangeData&gt;"/>
  <p:tag name="PRESENTER_SHAPETEXTINFO" val="&lt;ShapeTextInfo&gt;&lt;TableIndex row=&quot;-1&quot; col=&quot;-1&quot;&gt;&lt;linesCount val=&quot;1&quot;/&gt;&lt;lineCharCount val=&quot;31&quot;/&gt;&lt;/TableIndex&gt;&lt;/ShapeTextInfo&gt;"/>
  <p:tag name="PRESENTER_SHAPEINFO" val="&lt;ThreeDShapeInfo&gt;&lt;uuid val=&quot;{A60AC229-D18D-4340-AECF-6DEE7B1A8317}&quot;/&gt;&lt;isInvalidForFieldText val=&quot;0&quot;/&gt;&lt;Image&gt;&lt;filename val=&quot;C:\Users\PC\AppData\Local\Temp\PR\data\asimages\{A60AC229-D18D-4340-AECF-6DEE7B1A8317}_24.png&quot;/&gt;&lt;left val=&quot;270&quot;/&gt;&lt;top val=&quot;424&quot;/&gt;&lt;width val=&quot;343&quot;/&gt;&lt;height val=&quot;63&quot;/&gt;&lt;hasText val=&quot;1&quot;/&gt;&lt;/Image&gt;&lt;/ThreeDShapeInfo&gt;"/>
</p:tagLst>
</file>

<file path=ppt/tags/tag271.xml><?xml version="1.0" encoding="utf-8"?>
<p:tagLst xmlns:a="http://schemas.openxmlformats.org/drawingml/2006/main" xmlns:r="http://schemas.openxmlformats.org/officeDocument/2006/relationships" xmlns:p="http://schemas.openxmlformats.org/presentationml/2006/main">
  <p:tag name="MMPROD_ABSOLUTEPOSITIONID" val="7011"/>
  <p:tag name="MMPROD_LASTVALUES" val="&lt;ChangeData&gt;&lt;Text&gt;&lt;![CDATA[Bạn đã không trả lời hoàn thành câu hỏi này]]&gt;&lt;/Text&gt;&lt;FontSize&gt;&lt;![CDATA[18]]&gt;&lt;/FontSize&gt;&lt;Left&gt;&lt;![CDATA[0]]&gt;&lt;/Left&gt;&lt;Top&gt;&lt;![CDATA[0]]&gt;&lt;/Top&gt;&lt;/ChangeData&gt;"/>
  <p:tag name="PRESENTER_SHAPETEXTINFO" val="&lt;ShapeTextInfo&gt;&lt;TableIndex row=&quot;-1&quot; col=&quot;-1&quot;&gt;&lt;linesCount val=&quot;1&quot;/&gt;&lt;lineCharCount val=&quot;43&quot;/&gt;&lt;/TableIndex&gt;&lt;/ShapeTextInfo&gt;"/>
  <p:tag name="PRESENTER_SHAPEINFO" val="&lt;ThreeDShapeInfo&gt;&lt;uuid val=&quot;{B3846AD6-2BB4-4424-A440-A1FC72061CAF}&quot;/&gt;&lt;isInvalidForFieldText val=&quot;0&quot;/&gt;&lt;Image&gt;&lt;filename val=&quot;C:\Users\PC\AppData\Local\Temp\PR\data\asimages\{B3846AD6-2BB4-4424-A440-A1FC72061CAF}_24.png&quot;/&gt;&lt;left val=&quot;267&quot;/&gt;&lt;top val=&quot;424&quot;/&gt;&lt;width val=&quot;351&quot;/&gt;&lt;height val=&quot;63&quot;/&gt;&lt;hasText val=&quot;1&quot;/&gt;&lt;/Image&gt;&lt;/ThreeDShapeInfo&gt;"/>
</p:tagLst>
</file>

<file path=ppt/tags/tag272.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Bạn phải trả lời câu hỏi này trước khi tiếp tục nhé]]&gt;&lt;/Text&gt;&lt;FontSize&gt;&lt;![CDATA[18]]&gt;&lt;/FontSize&gt;&lt;Left&gt;&lt;![CDATA[0]]&gt;&lt;/Left&gt;&lt;Top&gt;&lt;![CDATA[0]]&gt;&lt;/Top&gt;&lt;/ChangeData&gt;"/>
  <p:tag name="PRESENTER_SHAPETEXTINFO" val="&lt;ShapeTextInfo&gt;&lt;TableIndex row=&quot;-1&quot; col=&quot;-1&quot;&gt;&lt;linesCount val=&quot;2&quot;/&gt;&lt;lineCharCount val=&quot;48&quot;/&gt;&lt;lineCharCount val=&quot;3&quot;/&gt;&lt;/TableIndex&gt;&lt;/ShapeTextInfo&gt;"/>
  <p:tag name="PRESENTER_SHAPEINFO" val="&lt;ThreeDShapeInfo&gt;&lt;uuid val=&quot;{4E86144E-09DA-474A-AAF1-30BC04D81D25}&quot;/&gt;&lt;isInvalidForFieldText val=&quot;0&quot;/&gt;&lt;Image&gt;&lt;filename val=&quot;C:\Users\PC\AppData\Local\Temp\PR\data\asimages\{4E86144E-09DA-474A-AAF1-30BC04D81D25}_24.png&quot;/&gt;&lt;left val=&quot;280&quot;/&gt;&lt;top val=&quot;456&quot;/&gt;&lt;width val=&quot;360&quot;/&gt;&lt;height val=&quot;70&quot;/&gt;&lt;hasText val=&quot;1&quot;/&gt;&lt;/Image&gt;&lt;/ThreeDShapeInfo&gt;"/>
</p:tagLst>
</file>

<file path=ppt/tags/tag273.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654.9334]]&gt;&lt;/Left&gt;&lt;Top&gt;&lt;![CDATA[455.5388]]&gt;&lt;/Top&gt;&lt;/ChangeData&gt;"/>
  <p:tag name="HTML_SHAPEINFO" val="&lt;ThreeDShapeInfo&gt;&lt;uuid val=&quot;104&quot;/&gt;&lt;isInvalidForFieldText val=&quot;0&quot;/&gt;&lt;Image&gt;&lt;filename val=&quot;C:\Users\PC\AppData\Local\Temp\PR\data\asimages\{6B936274-B220-4AFB-B6CC-1C02250944A7}_24.png&quot;/&gt;&lt;left val=&quot;654&quot;/&gt;&lt;top val=&quot;455&quot;/&gt;&lt;width val=&quot;115&quot;/&gt;&lt;height val=&quot;33&quot;/&gt;&lt;hasText val=&quot;1&quot;/&gt;&lt;/Image&gt;&lt;/ThreeDShapeInfo&gt;"/>
</p:tagLst>
</file>

<file path=ppt/tags/tag274.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779.1334]]&gt;&lt;/Left&gt;&lt;Top&gt;&lt;![CDATA[455.5388]]&gt;&lt;/Top&gt;&lt;/ChangeData&gt;"/>
  <p:tag name="HTML_SHAPEINFO" val="&lt;ThreeDShapeInfo&gt;&lt;uuid val=&quot;106&quot;/&gt;&lt;isInvalidForFieldText val=&quot;0&quot;/&gt;&lt;Image&gt;&lt;filename val=&quot;C:\Users\PC\AppData\Local\Temp\PR\data\asimages\{D09D2272-B41D-47C9-A804-1BDEB7314644}_24.png&quot;/&gt;&lt;left val=&quot;778&quot;/&gt;&lt;top val=&quot;455&quot;/&gt;&lt;width val=&quot;115&quot;/&gt;&lt;height val=&quot;33&quot;/&gt;&lt;hasText val=&quot;1&quot;/&gt;&lt;/Image&gt;&lt;/ThreeDShapeInfo&gt;"/>
</p:tagLst>
</file>

<file path=ppt/tags/tag2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6.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Làm lại]]&gt;&lt;/Text&gt;&lt;FontSize&gt;&lt;![CDATA[14]]&gt;&lt;/FontSize&gt;&lt;Left&gt;&lt;![CDATA[781.1334]]&gt;&lt;/Left&gt;&lt;Top&gt;&lt;![CDATA[457.5388]]&gt;&lt;/Top&gt;&lt;/ChangeData&gt;"/>
  <p:tag name="PRESENTER_SHAPETEXTINFO" val="&lt;ShapeTextInfo&gt;&lt;TableIndex row=&quot;-1&quot; col=&quot;-1&quot;&gt;&lt;linesCount val=&quot;1&quot;/&gt;&lt;lineCharCount val=&quot;7&quot;/&gt;&lt;/TableIndex&gt;&lt;/ShapeTextInfo&gt;"/>
</p:tagLst>
</file>

<file path=ppt/tags/tag2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8.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Chấp nhận]]&gt;&lt;/Text&gt;&lt;FontSize&gt;&lt;![CDATA[14]]&gt;&lt;/FontSize&gt;&lt;Left&gt;&lt;![CDATA[656.9334]]&gt;&lt;/Left&gt;&lt;Top&gt;&lt;![CDATA[457.5388]]&gt;&lt;/Top&gt;&lt;/ChangeData&gt;"/>
  <p:tag name="PRESENTER_SHAPETEXTINFO" val="&lt;ShapeTextInfo&gt;&lt;TableIndex row=&quot;-1&quot; col=&quot;-1&quot;&gt;&lt;linesCount val=&quot;1&quot;/&gt;&lt;lineCharCount val=&quot;9&quot;/&gt;&lt;/TableIndex&gt;&lt;/ShapeTextInfo&gt;"/>
</p:tagLst>
</file>

<file path=ppt/tags/tag279.xml><?xml version="1.0" encoding="utf-8"?>
<p:tagLst xmlns:a="http://schemas.openxmlformats.org/drawingml/2006/main" xmlns:r="http://schemas.openxmlformats.org/officeDocument/2006/relationships" xmlns:p="http://schemas.openxmlformats.org/presentationml/2006/main">
  <p:tag name="MMPROD_LASTVALUES" val="&lt;ChangeData&gt;&lt;SlideID&gt;&lt;![CDATA[283]]&gt;&lt;/SlideID&gt;&lt;/ChangeData&gt;"/>
  <p:tag name="PPSNARRATIONPROPS" val="E:\E learning\20-21\Recoding\15.wav"/>
  <p:tag name="PPSNARRATION" val="23,1747512746,E:\E learning\20-21\Lap dat day dan cua mang dien trong nha_pptx\Media.ppcx"/>
  <p:tag name="MMPROD_PASSDATA" val="&lt;object type=&quot;10050&quot; unique_id=&quot;10095&quot;&gt;&lt;property id=&quot;10020&quot; value=&quot;2&quot;/&gt;&lt;property id=&quot;10102&quot; value=&quot;1&quot;/&gt;&lt;property id=&quot;10191&quot; value=&quot;-1&quot;/&gt;&lt;/object&gt;"/>
  <p:tag name="MMPROD_FAILDATA" val="&lt;object type=&quot;10051&quot; unique_id=&quot;10096&quot;&gt;&lt;property id=&quot;10020&quot; value=&quot;2&quot;/&gt;&lt;property id=&quot;10102&quot; value=&quot;1&quot;/&gt;&lt;property id=&quot;10191&quot; value=&quot;-1&quot;/&gt;&lt;/object&gt;"/>
  <p:tag name="MMPROD_ID" val="10093"/>
  <p:tag name="MMPROD_TYPE" val="10016"/>
  <p:tag name="MMPROD_DATA" val="&lt;property id=&quot;10026&quot; value=&quot;10&quot;/&gt;&lt;property id=&quot;10027&quot; value=&quot;Interaction10093&quot;/&gt;&lt;property id=&quot;10028&quot; value=&quot;0&quot;/&gt;&lt;property id=&quot;10098&quot; value=&quot;Matching&quot;/&gt;&lt;property id=&quot;10100&quot; value=&quot;0&quot;/&gt;&lt;property id=&quot;10108&quot; value=&quot;1&quot;/&gt;&lt;property id=&quot;10109&quot; value=&quot;1&quot;/&gt;&lt;property id=&quot;10110&quot; value=&quot;0&quot;/&gt;&lt;property id=&quot;10111&quot; value=&quot;3&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1&quot;/&gt;&lt;property id=&quot;10182&quot; value=&quot;1&quot;/&gt;&lt;property id=&quot;10206&quot; value=&quot;1&quot;/&gt;&lt;property id=&quot;10207&quot; value=&quot;0&quot;/&gt;"/>
  <p:tag name="MMPROD_COLLECTIONCONTAINERID" val="20000"/>
  <p:tag name="MMPROD_PARENTID" val="10083"/>
  <p:tag name="MMPROD_PARENTQUESTIONGROUPID" val="-1"/>
  <p:tag name="QUIZCLIPSSOURCE" val="1747512746,E:\E learning\20-21\Lap dat day dan cua mang dien trong nha_pptx\Media.ppcx"/>
  <p:tag name="HTML_SHAPEINFO" val="&lt;SlideThumbPath val=&quot;Slide25.PNG&quot;/&gt;"/>
  <p:tag name="MMPROD_ANSWERCOUNT" val="5"/>
  <p:tag name="MMPROD_ITEMCOUNT" val="5"/>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Lst>
</file>

<file path=ppt/tags/tag280.xml><?xml version="1.0" encoding="utf-8"?>
<p:tagLst xmlns:a="http://schemas.openxmlformats.org/drawingml/2006/main" xmlns:r="http://schemas.openxmlformats.org/officeDocument/2006/relationships" xmlns:p="http://schemas.openxmlformats.org/presentationml/2006/main">
  <p:tag name="MMPROD_ID" val="10093"/>
  <p:tag name="MMPROD_ABSOLUTEPOSITIONID" val="100"/>
  <p:tag name="MMPROD_LASTVALUES" val="&lt;ChangeData&gt;&lt;Text&gt;&lt;![CDATA[Kết hợp cột A và cột B cho phù hợp]]&gt;&lt;/Text&gt;&lt;FontSize&gt;&lt;![CDATA[44]]&gt;&lt;/FontSize&gt;&lt;Left&gt;&lt;![CDATA[0]]&gt;&lt;/Left&gt;&lt;Top&gt;&lt;![CDATA[0]]&gt;&lt;/Top&gt;&lt;/ChangeData&gt;"/>
  <p:tag name="PRESENTER_SHAPETEXTINFO" val="&lt;ShapeTextInfo&gt;&lt;TableIndex row=&quot;-1&quot; col=&quot;-1&quot;&gt;&lt;linesCount val=&quot;1&quot;/&gt;&lt;lineCharCount val=&quot;34&quot;/&gt;&lt;/TableIndex&gt;&lt;/ShapeTextInfo&gt;"/>
  <p:tag name="HTML_SHAPEINFO" val="&lt;ThreeDShapeInfo&gt;&lt;uuid val=&quot;100&quot;/&gt;&lt;isInvalidForFieldText val=&quot;0&quot;/&gt;&lt;Image&gt;&lt;filename val=&quot;C:\Users\PC\AppData\Local\Temp\PR\data\asimages\{05E87585-0C39-4135-B320-CFC8C3964E67}_25.png&quot;/&gt;&lt;left val=&quot;125&quot;/&gt;&lt;top val=&quot;44&quot;/&gt;&lt;width val=&quot;584&quot;/&gt;&lt;height val=&quot;105&quot;/&gt;&lt;hasText val=&quot;1&quot;/&gt;&lt;/Image&gt;&lt;/ThreeDShapeInfo&gt;"/>
</p:tagLst>
</file>

<file path=ppt/tags/tag281.xml><?xml version="1.0" encoding="utf-8"?>
<p:tagLst xmlns:a="http://schemas.openxmlformats.org/drawingml/2006/main" xmlns:r="http://schemas.openxmlformats.org/officeDocument/2006/relationships" xmlns:p="http://schemas.openxmlformats.org/presentationml/2006/main">
  <p:tag name="MMPROD_ABSOLUTEPOSITIONID" val="3090"/>
  <p:tag name="MMPROD_LASTVALUES" val="&lt;ChangeData&gt;&lt;Text&gt;&lt;![CDATA[Cột A]]&gt;&lt;/Text&gt;&lt;FontSize&gt;&lt;![CDATA[20]]&gt;&lt;/FontSize&gt;&lt;Left&gt;&lt;![CDATA[0]]&gt;&lt;/Left&gt;&lt;Top&gt;&lt;![CDATA[0]]&gt;&lt;/Top&gt;&lt;/ChangeData&gt;"/>
  <p:tag name="PRESENTER_SHAPETEXTINFO" val="&lt;ShapeTextInfo&gt;&lt;TableIndex row=&quot;-1&quot; col=&quot;-1&quot;&gt;&lt;linesCount val=&quot;1&quot;/&gt;&lt;lineCharCount val=&quot;5&quot;/&gt;&lt;/TableIndex&gt;&lt;/ShapeTextInfo&gt;"/>
  <p:tag name="HTML_SHAPEINFO" val="&lt;ThreeDShapeInfo&gt;&lt;uuid val=&quot;3090&quot;/&gt;&lt;isInvalidForFieldText val=&quot;0&quot;/&gt;&lt;Image&gt;&lt;filename val=&quot;C:\Users\PC\AppData\Local\Temp\PR\data\asimages\{91FD6CC1-AD3E-4B6E-9CA4-31148A80FE4D}_25.png&quot;/&gt;&lt;left val=&quot;51&quot;/&gt;&lt;top val=&quot;136&quot;/&gt;&lt;width val=&quot;404&quot;/&gt;&lt;height val=&quot;51&quot;/&gt;&lt;hasText val=&quot;1&quot;/&gt;&lt;/Image&gt;&lt;/ThreeDShapeInfo&gt;"/>
</p:tagLst>
</file>

<file path=ppt/tags/tag282.xml><?xml version="1.0" encoding="utf-8"?>
<p:tagLst xmlns:a="http://schemas.openxmlformats.org/drawingml/2006/main" xmlns:r="http://schemas.openxmlformats.org/officeDocument/2006/relationships" xmlns:p="http://schemas.openxmlformats.org/presentationml/2006/main">
  <p:tag name="MMPROD_ABSOLUTEPOSITIONID" val="30910"/>
  <p:tag name="MMPROD_LASTVALUES" val="&lt;ChangeData&gt;&lt;Text&gt;&lt;![CDATA[Cột B]]&gt;&lt;/Text&gt;&lt;FontSize&gt;&lt;![CDATA[20]]&gt;&lt;/FontSize&gt;&lt;Left&gt;&lt;![CDATA[0]]&gt;&lt;/Left&gt;&lt;Top&gt;&lt;![CDATA[0]]&gt;&lt;/Top&gt;&lt;/ChangeData&gt;"/>
  <p:tag name="PRESENTER_SHAPETEXTINFO" val="&lt;ShapeTextInfo&gt;&lt;TableIndex row=&quot;-1&quot; col=&quot;-1&quot;&gt;&lt;linesCount val=&quot;1&quot;/&gt;&lt;lineCharCount val=&quot;5&quot;/&gt;&lt;/TableIndex&gt;&lt;/ShapeTextInfo&gt;"/>
  <p:tag name="HTML_SHAPEINFO" val="&lt;ThreeDShapeInfo&gt;&lt;uuid val=&quot;30910&quot;/&gt;&lt;isInvalidForFieldText val=&quot;0&quot;/&gt;&lt;Image&gt;&lt;filename val=&quot;C:\Users\PC\AppData\Local\Temp\PR\data\asimages\{3D300E3F-340B-4571-9104-D1F5FFDC1C78}_25.png&quot;/&gt;&lt;left val=&quot;489&quot;/&gt;&lt;top val=&quot;136&quot;/&gt;&lt;width val=&quot;404&quot;/&gt;&lt;height val=&quot;51&quot;/&gt;&lt;hasText val=&quot;1&quot;/&gt;&lt;/Image&gt;&lt;/ThreeDShapeInfo&gt;"/>
</p:tagLst>
</file>

<file path=ppt/tags/tag283.xml><?xml version="1.0" encoding="utf-8"?>
<p:tagLst xmlns:a="http://schemas.openxmlformats.org/drawingml/2006/main" xmlns:r="http://schemas.openxmlformats.org/officeDocument/2006/relationships" xmlns:p="http://schemas.openxmlformats.org/presentationml/2006/main">
  <p:tag name="MMPROD_LASTVALUES" val="&lt;ChangeData&gt;&lt;Left&gt;&lt;![CDATA[504.8401]]&gt;&lt;/Left&gt;&lt;Top&gt;&lt;![CDATA[181.6126]]&gt;&lt;/Top&gt;&lt;/ChangeData&gt;"/>
  <p:tag name="MMPROD_ABSOLUTEPOSITIONID" val="4001"/>
  <p:tag name="MMPROD_ID" val="10098"/>
  <p:tag name="MMPROD_TYPE" val="10023"/>
  <p:tag name="MMPROD_DATA" val="&lt;property id=&quot;10193&quot; value=&quot;A&quot;/&gt;&lt;property id=&quot;10199&quot; value=&quot;0&quot;/&gt;"/>
  <p:tag name="MMPROD_COLLECTIONCONTAINERID" val="10094"/>
  <p:tag name="MMPROD_PARENTID" val="10093"/>
  <p:tag name="HTML_SHAPEINFO" val="&lt;ThreeDShapeInfo&gt;&lt;uuid val=&quot;4001&quot;/&gt;&lt;isInvalidForFieldText val=&quot;0&quot;/&gt;&lt;Image&gt;&lt;filename val=&quot;C:\Users\PC\AppData\Local\Temp\PR\data\asimages\{6D9FEDCE-1837-48D6-B418-62FDDFFAE765}_25.png&quot;/&gt;&lt;left val=&quot;493&quot;/&gt;&lt;top val=&quot;175&quot;/&gt;&lt;width val=&quot;395&quot;/&gt;&lt;height val=&quot;38&quot;/&gt;&lt;hasText val=&quot;1&quot;/&gt;&lt;/Image&gt;&lt;/ThreeDShapeInfo&gt;"/>
</p:tagLst>
</file>

<file path=ppt/tags/tag284.xml><?xml version="1.0" encoding="utf-8"?>
<p:tagLst xmlns:a="http://schemas.openxmlformats.org/drawingml/2006/main" xmlns:r="http://schemas.openxmlformats.org/officeDocument/2006/relationships" xmlns:p="http://schemas.openxmlformats.org/presentationml/2006/main">
  <p:tag name="MMPROD_LASTVALUES" val="&lt;ChangeData&gt;&lt;Left&gt;&lt;![CDATA[504.84]]&gt;&lt;/Left&gt;&lt;Top&gt;&lt;![CDATA[206.385]]&gt;&lt;/Top&gt;&lt;/ChangeData&gt;"/>
  <p:tag name="MMPROD_ABSOLUTEPOSITIONID" val="4002"/>
  <p:tag name="MMPROD_ID" val="10099"/>
  <p:tag name="MMPROD_TYPE" val="10023"/>
  <p:tag name="MMPROD_DATA" val="&lt;property id=&quot;10193&quot; value=&quot;B&quot;/&gt;&lt;property id=&quot;10199&quot; value=&quot;0&quot;/&gt;"/>
  <p:tag name="MMPROD_COLLECTIONCONTAINERID" val="10094"/>
  <p:tag name="MMPROD_PARENTID" val="10093"/>
  <p:tag name="HTML_SHAPEINFO" val="&lt;ThreeDShapeInfo&gt;&lt;uuid val=&quot;4002&quot;/&gt;&lt;isInvalidForFieldText val=&quot;0&quot;/&gt;&lt;Image&gt;&lt;filename val=&quot;C:\Users\PC\AppData\Local\Temp\PR\data\asimages\{1ABC20CB-1F20-4E55-94CE-BE952CB32229}_25.png&quot;/&gt;&lt;left val=&quot;493&quot;/&gt;&lt;top val=&quot;200&quot;/&gt;&lt;width val=&quot;396&quot;/&gt;&lt;height val=&quot;38&quot;/&gt;&lt;hasText val=&quot;1&quot;/&gt;&lt;/Image&gt;&lt;/ThreeDShapeInfo&gt;"/>
</p:tagLst>
</file>

<file path=ppt/tags/tag285.xml><?xml version="1.0" encoding="utf-8"?>
<p:tagLst xmlns:a="http://schemas.openxmlformats.org/drawingml/2006/main" xmlns:r="http://schemas.openxmlformats.org/officeDocument/2006/relationships" xmlns:p="http://schemas.openxmlformats.org/presentationml/2006/main">
  <p:tag name="MMPROD_LASTVALUES" val="&lt;ChangeData&gt;&lt;Left&gt;&lt;![CDATA[504.84]]&gt;&lt;/Left&gt;&lt;Top&gt;&lt;![CDATA[231.1575]]&gt;&lt;/Top&gt;&lt;/ChangeData&gt;"/>
  <p:tag name="MMPROD_ABSOLUTEPOSITIONID" val="4003"/>
  <p:tag name="MMPROD_ID" val="10100"/>
  <p:tag name="MMPROD_TYPE" val="10023"/>
  <p:tag name="MMPROD_DATA" val="&lt;property id=&quot;10193&quot; value=&quot;C&quot;/&gt;&lt;property id=&quot;10199&quot; value=&quot;0&quot;/&gt;"/>
  <p:tag name="MMPROD_COLLECTIONCONTAINERID" val="10094"/>
  <p:tag name="MMPROD_PARENTID" val="10093"/>
  <p:tag name="HTML_SHAPEINFO" val="&lt;ThreeDShapeInfo&gt;&lt;uuid val=&quot;4003&quot;/&gt;&lt;isInvalidForFieldText val=&quot;0&quot;/&gt;&lt;Image&gt;&lt;filename val=&quot;C:\Users\PC\AppData\Local\Temp\PR\data\asimages\{4D7EF338-E635-4EEB-9145-936048B53BB0}_25.png&quot;/&gt;&lt;left val=&quot;493&quot;/&gt;&lt;top val=&quot;225&quot;/&gt;&lt;width val=&quot;403&quot;/&gt;&lt;height val=&quot;60&quot;/&gt;&lt;hasText val=&quot;1&quot;/&gt;&lt;/Image&gt;&lt;/ThreeDShapeInfo&gt;"/>
</p:tagLst>
</file>

<file path=ppt/tags/tag286.xml><?xml version="1.0" encoding="utf-8"?>
<p:tagLst xmlns:a="http://schemas.openxmlformats.org/drawingml/2006/main" xmlns:r="http://schemas.openxmlformats.org/officeDocument/2006/relationships" xmlns:p="http://schemas.openxmlformats.org/presentationml/2006/main">
  <p:tag name="MMPROD_LASTVALUES" val="&lt;ChangeData&gt;&lt;Left&gt;&lt;![CDATA[504.8401]]&gt;&lt;/Left&gt;&lt;Top&gt;&lt;![CDATA[277.5299]]&gt;&lt;/Top&gt;&lt;/ChangeData&gt;"/>
  <p:tag name="MMPROD_ABSOLUTEPOSITIONID" val="4004"/>
  <p:tag name="MMPROD_ID" val="10101"/>
  <p:tag name="MMPROD_TYPE" val="10023"/>
  <p:tag name="MMPROD_DATA" val="&lt;property id=&quot;10193&quot; value=&quot;D&quot;/&gt;&lt;property id=&quot;10199&quot; value=&quot;0&quot;/&gt;"/>
  <p:tag name="MMPROD_COLLECTIONCONTAINERID" val="10094"/>
  <p:tag name="MMPROD_PARENTID" val="10093"/>
  <p:tag name="HTML_SHAPEINFO" val="&lt;ThreeDShapeInfo&gt;&lt;uuid val=&quot;4004&quot;/&gt;&lt;isInvalidForFieldText val=&quot;0&quot;/&gt;&lt;Image&gt;&lt;filename val=&quot;C:\Users\PC\AppData\Local\Temp\PR\data\asimages\{9FD86ED1-11CE-43B1-925D-422A02F5254C}_25.png&quot;/&gt;&lt;left val=&quot;493&quot;/&gt;&lt;top val=&quot;271&quot;/&gt;&lt;width val=&quot;395&quot;/&gt;&lt;height val=&quot;39&quot;/&gt;&lt;hasText val=&quot;1&quot;/&gt;&lt;/Image&gt;&lt;/ThreeDShapeInfo&gt;"/>
</p:tagLst>
</file>

<file path=ppt/tags/tag287.xml><?xml version="1.0" encoding="utf-8"?>
<p:tagLst xmlns:a="http://schemas.openxmlformats.org/drawingml/2006/main" xmlns:r="http://schemas.openxmlformats.org/officeDocument/2006/relationships" xmlns:p="http://schemas.openxmlformats.org/presentationml/2006/main">
  <p:tag name="MMPROD_LASTVALUES" val="&lt;ChangeData&gt;&lt;Left&gt;&lt;![CDATA[504.8401]]&gt;&lt;/Left&gt;&lt;Top&gt;&lt;![CDATA[302.3024]]&gt;&lt;/Top&gt;&lt;/ChangeData&gt;"/>
  <p:tag name="MMPROD_ABSOLUTEPOSITIONID" val="4005"/>
  <p:tag name="MMPROD_ID" val="10102"/>
  <p:tag name="MMPROD_TYPE" val="10023"/>
  <p:tag name="MMPROD_DATA" val="&lt;property id=&quot;10193&quot; value=&quot;E&quot;/&gt;&lt;property id=&quot;10199&quot; value=&quot;0&quot;/&gt;"/>
  <p:tag name="MMPROD_COLLECTIONCONTAINERID" val="10094"/>
  <p:tag name="MMPROD_PARENTID" val="10093"/>
  <p:tag name="HTML_SHAPEINFO" val="&lt;ThreeDShapeInfo&gt;&lt;uuid val=&quot;4005&quot;/&gt;&lt;isInvalidForFieldText val=&quot;0&quot;/&gt;&lt;Image&gt;&lt;filename val=&quot;C:\Users\PC\AppData\Local\Temp\PR\data\asimages\{2AF74563-5F85-42FE-809C-4F3C590B7667}_25.png&quot;/&gt;&lt;left val=&quot;493&quot;/&gt;&lt;top val=&quot;296&quot;/&gt;&lt;width val=&quot;396&quot;/&gt;&lt;height val=&quot;38&quot;/&gt;&lt;hasText val=&quot;1&quot;/&gt;&lt;/Image&gt;&lt;/ThreeDShapeInfo&gt;"/>
</p:tagLst>
</file>

<file path=ppt/tags/tag288.xml><?xml version="1.0" encoding="utf-8"?>
<p:tagLst xmlns:a="http://schemas.openxmlformats.org/drawingml/2006/main" xmlns:r="http://schemas.openxmlformats.org/officeDocument/2006/relationships" xmlns:p="http://schemas.openxmlformats.org/presentationml/2006/main">
  <p:tag name="MMPROD_CONTROLTYPE" val="5"/>
  <p:tag name="MMPROD_LASTVALUES" val="&lt;ChangeData&gt;&lt;Left&gt;&lt;![CDATA[66]]&gt;&lt;/Left&gt;&lt;Top&gt;&lt;![CDATA[181.6125]]&gt;&lt;/Top&gt;&lt;/ChangeData&gt;"/>
  <p:tag name="MMPROD_ABSOLUTEPOSITIONID" val="3001"/>
  <p:tag name="MMPROD_ID" val="10103"/>
  <p:tag name="MMPROD_TYPE" val="10028"/>
  <p:tag name="MMPROD_COLLECTIONCONTAINERID" val="10097"/>
  <p:tag name="MMPROD_PARENTID" val="10093"/>
  <p:tag name="HTML_AUTOSHAPE_INFO" val="&lt;ThreeDShapeInfo&gt;&lt;uuid val=&quot;3001&quot;/&gt;&lt;isInvalidForFieldText val=&quot;0&quot;/&gt;&lt;hasMultipleQuizShape val=&quot;1&quot;/&gt;&lt;Image&gt;&lt;filename val=&quot;C:\Users\PC\AppData\Local\Temp\PR\data\asimages\{0DF48B97-D74A-4FA3-BC2D-F3951C2578D1}_25.png&quot;/&gt;&lt;left val=&quot;82&quot;/&gt;&lt;top val=&quot;175&quot;/&gt;&lt;width val=&quot;372&quot;/&gt;&lt;height val=&quot;38&quot;/&gt;&lt;hasText val=&quot;1&quot;/&gt;&lt;/Image&gt;&lt;/ThreeDShapeInfo&gt;"/>
</p:tagLst>
</file>

<file path=ppt/tags/tag289.xml><?xml version="1.0" encoding="utf-8"?>
<p:tagLst xmlns:a="http://schemas.openxmlformats.org/drawingml/2006/main" xmlns:r="http://schemas.openxmlformats.org/officeDocument/2006/relationships" xmlns:p="http://schemas.openxmlformats.org/presentationml/2006/main">
  <p:tag name="MMPROD_CONTROLTYPE" val="5"/>
  <p:tag name="MMPROD_LASTVALUES" val="&lt;ChangeData&gt;&lt;Left&gt;&lt;![CDATA[66]]&gt;&lt;/Left&gt;&lt;Top&gt;&lt;![CDATA[208.2125]]&gt;&lt;/Top&gt;&lt;/ChangeData&gt;"/>
  <p:tag name="MMPROD_ABSOLUTEPOSITIONID" val="3002"/>
  <p:tag name="MMPROD_ID" val="10104"/>
  <p:tag name="MMPROD_TYPE" val="10028"/>
  <p:tag name="MMPROD_COLLECTIONCONTAINERID" val="10097"/>
  <p:tag name="MMPROD_PARENTID" val="10093"/>
  <p:tag name="HTML_AUTOSHAPE_INFO" val="&lt;ThreeDShapeInfo&gt;&lt;uuid val=&quot;3002&quot;/&gt;&lt;isInvalidForFieldText val=&quot;0&quot;/&gt;&lt;hasMultipleQuizShape val=&quot;1&quot;/&gt;&lt;Image&gt;&lt;filename val=&quot;C:\Users\PC\AppData\Local\Temp\PR\data\asimages\{9C6D0862-0E80-4DA2-86AA-15F33A3230C6}_25.png&quot;/&gt;&lt;left val=&quot;82&quot;/&gt;&lt;top val=&quot;205&quot;/&gt;&lt;width val=&quot;372&quot;/&gt;&lt;height val=&quot;39&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5&quot;/&gt;&lt;lineCharCount val=&quot;14&quot;/&gt;&lt;lineCharCount val=&quot;82&quot;/&gt;&lt;lineCharCount val=&quot;77&quot;/&gt;&lt;lineCharCount val=&quot;82&quot;/&gt;&lt;lineCharCount val=&quot;14&quot;/&gt;&lt;lineCharCount val=&quot;11&quot;/&gt;&lt;lineCharCount val=&quot;51&quot;/&gt;&lt;lineCharCount val=&quot;24&quot;/&gt;&lt;lineCharCount val=&quot;69&quot;/&gt;&lt;lineCharCount val=&quot;12&quot;/&gt;&lt;lineCharCount val=&quot;48&quot;/&gt;&lt;lineCharCount val=&quot;53&quot;/&gt;&lt;lineCharCount val=&quot;15&quot;/&gt;&lt;lineCharCount val=&quot;66&quot;/&gt;&lt;lineCharCount val=&quot;1&quot;/&gt;&lt;/TableIndex&gt;&lt;/ShapeTextInfo&gt;"/>
</p:tagLst>
</file>

<file path=ppt/tags/tag290.xml><?xml version="1.0" encoding="utf-8"?>
<p:tagLst xmlns:a="http://schemas.openxmlformats.org/drawingml/2006/main" xmlns:r="http://schemas.openxmlformats.org/officeDocument/2006/relationships" xmlns:p="http://schemas.openxmlformats.org/presentationml/2006/main">
  <p:tag name="MMPROD_CONTROLTYPE" val="5"/>
  <p:tag name="MMPROD_LASTVALUES" val="&lt;ChangeData&gt;&lt;Left&gt;&lt;![CDATA[66]]&gt;&lt;/Left&gt;&lt;Top&gt;&lt;![CDATA[234.8125]]&gt;&lt;/Top&gt;&lt;/ChangeData&gt;"/>
  <p:tag name="MMPROD_ABSOLUTEPOSITIONID" val="3003"/>
  <p:tag name="MMPROD_ID" val="10105"/>
  <p:tag name="MMPROD_TYPE" val="10028"/>
  <p:tag name="MMPROD_COLLECTIONCONTAINERID" val="10097"/>
  <p:tag name="MMPROD_PARENTID" val="10093"/>
  <p:tag name="HTML_AUTOSHAPE_INFO" val="&lt;ThreeDShapeInfo&gt;&lt;uuid val=&quot;3003&quot;/&gt;&lt;isInvalidForFieldText val=&quot;0&quot;/&gt;&lt;hasMultipleQuizShape val=&quot;1&quot;/&gt;&lt;Image&gt;&lt;filename val=&quot;C:\Users\PC\AppData\Local\Temp\PR\data\asimages\{62561C7B-E9FA-49F9-B78B-3CEF64E97A5C}_25.png&quot;/&gt;&lt;left val=&quot;82&quot;/&gt;&lt;top val=&quot;236&quot;/&gt;&lt;width val=&quot;372&quot;/&gt;&lt;height val=&quot;38&quot;/&gt;&lt;hasText val=&quot;1&quot;/&gt;&lt;/Image&gt;&lt;/ThreeDShapeInfo&gt;"/>
</p:tagLst>
</file>

<file path=ppt/tags/tag291.xml><?xml version="1.0" encoding="utf-8"?>
<p:tagLst xmlns:a="http://schemas.openxmlformats.org/drawingml/2006/main" xmlns:r="http://schemas.openxmlformats.org/officeDocument/2006/relationships" xmlns:p="http://schemas.openxmlformats.org/presentationml/2006/main">
  <p:tag name="MMPROD_CONTROLTYPE" val="5"/>
  <p:tag name="MMPROD_LASTVALUES" val="&lt;ChangeData&gt;&lt;Left&gt;&lt;![CDATA[66]]&gt;&lt;/Left&gt;&lt;Top&gt;&lt;![CDATA[261.4125]]&gt;&lt;/Top&gt;&lt;/ChangeData&gt;"/>
  <p:tag name="MMPROD_ABSOLUTEPOSITIONID" val="3004"/>
  <p:tag name="MMPROD_ID" val="10106"/>
  <p:tag name="MMPROD_TYPE" val="10028"/>
  <p:tag name="MMPROD_COLLECTIONCONTAINERID" val="10097"/>
  <p:tag name="MMPROD_PARENTID" val="10093"/>
  <p:tag name="HTML_AUTOSHAPE_INFO" val="&lt;ThreeDShapeInfo&gt;&lt;uuid val=&quot;3004&quot;/&gt;&lt;isInvalidForFieldText val=&quot;0&quot;/&gt;&lt;hasMultipleQuizShape val=&quot;1&quot;/&gt;&lt;Image&gt;&lt;filename val=&quot;C:\Users\PC\AppData\Local\Temp\PR\data\asimages\{71E018F9-7299-4B52-9855-B6B87606D1EF}_25.png&quot;/&gt;&lt;left val=&quot;82&quot;/&gt;&lt;top val=&quot;269&quot;/&gt;&lt;width val=&quot;372&quot;/&gt;&lt;height val=&quot;39&quot;/&gt;&lt;hasText val=&quot;1&quot;/&gt;&lt;/Image&gt;&lt;/ThreeDShapeInfo&gt;"/>
</p:tagLst>
</file>

<file path=ppt/tags/tag292.xml><?xml version="1.0" encoding="utf-8"?>
<p:tagLst xmlns:a="http://schemas.openxmlformats.org/drawingml/2006/main" xmlns:r="http://schemas.openxmlformats.org/officeDocument/2006/relationships" xmlns:p="http://schemas.openxmlformats.org/presentationml/2006/main">
  <p:tag name="MMPROD_CONTROLTYPE" val="5"/>
  <p:tag name="MMPROD_LASTVALUES" val="&lt;ChangeData&gt;&lt;Left&gt;&lt;![CDATA[66]]&gt;&lt;/Left&gt;&lt;Top&gt;&lt;![CDATA[288.0125]]&gt;&lt;/Top&gt;&lt;/ChangeData&gt;"/>
  <p:tag name="MMPROD_ABSOLUTEPOSITIONID" val="3005"/>
  <p:tag name="MMPROD_ID" val="10107"/>
  <p:tag name="MMPROD_TYPE" val="10028"/>
  <p:tag name="MMPROD_COLLECTIONCONTAINERID" val="10097"/>
  <p:tag name="MMPROD_PARENTID" val="10093"/>
  <p:tag name="HTML_AUTOSHAPE_INFO" val="&lt;ThreeDShapeInfo&gt;&lt;uuid val=&quot;3005&quot;/&gt;&lt;isInvalidForFieldText val=&quot;0&quot;/&gt;&lt;hasMultipleQuizShape val=&quot;1&quot;/&gt;&lt;Image&gt;&lt;filename val=&quot;C:\Users\PC\AppData\Local\Temp\PR\data\asimages\{7B8C33B4-4CDE-4E97-B373-F4EF18DE6ECA}_25.png&quot;/&gt;&lt;left val=&quot;82&quot;/&gt;&lt;top val=&quot;304&quot;/&gt;&lt;width val=&quot;372&quot;/&gt;&lt;height val=&quot;39&quot;/&gt;&lt;hasText val=&quot;1&quot;/&gt;&lt;/Image&gt;&lt;/ThreeDShapeInfo&gt;"/>
</p:tagLst>
</file>

<file path=ppt/tags/tag293.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Đúng rồi - Nhấn vào bất cứ đâu để tiếp tục]]&gt;&lt;/Text&gt;&lt;FontSize&gt;&lt;![CDATA[18]]&gt;&lt;/FontSize&gt;&lt;Left&gt;&lt;![CDATA[0]]&gt;&lt;/Left&gt;&lt;Top&gt;&lt;![CDATA[0]]&gt;&lt;/Top&gt;&lt;/ChangeData&gt;"/>
  <p:tag name="PRESENTER_SHAPETEXTINFO" val="&lt;ShapeTextInfo&gt;&lt;TableIndex row=&quot;-1&quot; col=&quot;-1&quot;&gt;&lt;linesCount val=&quot;1&quot;/&gt;&lt;lineCharCount val=&quot;42&quot;/&gt;&lt;/TableIndex&gt;&lt;/ShapeTextInfo&gt;"/>
  <p:tag name="PRESENTER_SHAPEINFO" val="&lt;ThreeDShapeInfo&gt;&lt;uuid val=&quot;{5B220853-FB9F-4976-9E9F-D0B47D0E1949}&quot;/&gt;&lt;isInvalidForFieldText val=&quot;0&quot;/&gt;&lt;Image&gt;&lt;filename val=&quot;C:\Users\PC\AppData\Local\Temp\PR\data\asimages\{5B220853-FB9F-4976-9E9F-D0B47D0E1949}_25.png&quot;/&gt;&lt;left val=&quot;105&quot;/&gt;&lt;top val=&quot;364&quot;/&gt;&lt;width val=&quot;343&quot;/&gt;&lt;height val=&quot;63&quot;/&gt;&lt;hasText val=&quot;1&quot;/&gt;&lt;/Image&gt;&lt;/ThreeDShapeInfo&gt;"/>
</p:tagLst>
</file>

<file path=ppt/tags/tag294.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Sai rồi - Nhấn vào bất cứ đâu để tiếp tục]]&gt;&lt;/Text&gt;&lt;FontSize&gt;&lt;![CDATA[18]]&gt;&lt;/FontSize&gt;&lt;Left&gt;&lt;![CDATA[0]]&gt;&lt;/Left&gt;&lt;Top&gt;&lt;![CDATA[0]]&gt;&lt;/Top&gt;&lt;/ChangeData&gt;"/>
  <p:tag name="PRESENTER_SHAPETEXTINFO" val="&lt;ShapeTextInfo&gt;&lt;TableIndex row=&quot;-1&quot; col=&quot;-1&quot;&gt;&lt;linesCount val=&quot;1&quot;/&gt;&lt;lineCharCount val=&quot;41&quot;/&gt;&lt;/TableIndex&gt;&lt;/ShapeTextInfo&gt;"/>
  <p:tag name="PRESENTER_SHAPEINFO" val="&lt;ThreeDShapeInfo&gt;&lt;uuid val=&quot;{EFA0F899-611E-4545-8E45-2FFB5705D8BC}&quot;/&gt;&lt;isInvalidForFieldText val=&quot;0&quot;/&gt;&lt;Image&gt;&lt;filename val=&quot;C:\Users\PC\AppData\Local\Temp\PR\data\asimages\{EFA0F899-611E-4545-8E45-2FFB5705D8BC}_25.png&quot;/&gt;&lt;left val=&quot;519&quot;/&gt;&lt;top val=&quot;364&quot;/&gt;&lt;width val=&quot;343&quot;/&gt;&lt;height val=&quot;63&quot;/&gt;&lt;hasText val=&quot;1&quot;/&gt;&lt;/Image&gt;&lt;/ThreeDShapeInfo&gt;"/>
</p:tagLst>
</file>

<file path=ppt/tags/tag295.xml><?xml version="1.0" encoding="utf-8"?>
<p:tagLst xmlns:a="http://schemas.openxmlformats.org/drawingml/2006/main" xmlns:r="http://schemas.openxmlformats.org/officeDocument/2006/relationships" xmlns:p="http://schemas.openxmlformats.org/presentationml/2006/main">
  <p:tag name="MMPROD_ABSOLUTEPOSITIONID" val="7009"/>
  <p:tag name="MMPROD_LASTVALUES" val="&lt;ChangeData&gt;&lt;Text&gt;&lt;![CDATA[Bạn đã trả lời đúng câu hỏi này]]&gt;&lt;/Text&gt;&lt;FontSize&gt;&lt;![CDATA[18]]&gt;&lt;/FontSize&gt;&lt;Left&gt;&lt;![CDATA[0]]&gt;&lt;/Left&gt;&lt;Top&gt;&lt;![CDATA[0]]&gt;&lt;/Top&gt;&lt;/ChangeData&gt;"/>
  <p:tag name="PRESENTER_SHAPETEXTINFO" val="&lt;ShapeTextInfo&gt;&lt;TableIndex row=&quot;-1&quot; col=&quot;-1&quot;&gt;&lt;linesCount val=&quot;1&quot;/&gt;&lt;lineCharCount val=&quot;31&quot;/&gt;&lt;/TableIndex&gt;&lt;/ShapeTextInfo&gt;"/>
  <p:tag name="PRESENTER_SHAPEINFO" val="&lt;ThreeDShapeInfo&gt;&lt;uuid val=&quot;{EBE0EBC7-3C10-44A2-93B8-D71A8C9F070B}&quot;/&gt;&lt;isInvalidForFieldText val=&quot;0&quot;/&gt;&lt;Image&gt;&lt;filename val=&quot;C:\Users\PC\AppData\Local\Temp\PR\data\asimages\{EBE0EBC7-3C10-44A2-93B8-D71A8C9F070B}_25.png&quot;/&gt;&lt;left val=&quot;270&quot;/&gt;&lt;top val=&quot;424&quot;/&gt;&lt;width val=&quot;343&quot;/&gt;&lt;height val=&quot;63&quot;/&gt;&lt;hasText val=&quot;1&quot;/&gt;&lt;/Image&gt;&lt;/ThreeDShapeInfo&gt;"/>
</p:tagLst>
</file>

<file path=ppt/tags/tag296.xml><?xml version="1.0" encoding="utf-8"?>
<p:tagLst xmlns:a="http://schemas.openxmlformats.org/drawingml/2006/main" xmlns:r="http://schemas.openxmlformats.org/officeDocument/2006/relationships" xmlns:p="http://schemas.openxmlformats.org/presentationml/2006/main">
  <p:tag name="MMPROD_ABSOLUTEPOSITIONID" val="7006"/>
  <p:tag name="MMPROD_LASTVALUES" val="&lt;ChangeData&gt;&lt;Text&gt;&lt;![CDATA[Câu trả lời của bạn:]]&gt;&lt;/Text&gt;&lt;FontSize&gt;&lt;![CDATA[18]]&gt;&lt;/FontSize&gt;&lt;Left&gt;&lt;![CDATA[0]]&gt;&lt;/Left&gt;&lt;Top&gt;&lt;![CDATA[0]]&gt;&lt;/Top&gt;&lt;/ChangeData&gt;"/>
  <p:tag name="PRESENTER_SHAPETEXTINFO" val="&lt;ShapeTextInfo&gt;&lt;TableIndex row=&quot;-1&quot; col=&quot;-1&quot;&gt;&lt;linesCount val=&quot;1&quot;/&gt;&lt;lineCharCount val=&quot;20&quot;/&gt;&lt;/TableIndex&gt;&lt;/ShapeTextInfo&gt;"/>
  <p:tag name="PRESENTER_SHAPEINFO" val="&lt;ThreeDShapeInfo&gt;&lt;uuid val=&quot;{33F62A8B-EF48-4348-A8BD-865931054DD7}&quot;/&gt;&lt;isInvalidForFieldText val=&quot;0&quot;/&gt;&lt;Image&gt;&lt;filename val=&quot;C:\Users\PC\AppData\Local\Temp\PR\data\asimages\{33F62A8B-EF48-4348-A8BD-865931054DD7}_25.png&quot;/&gt;&lt;left val=&quot;260&quot;/&gt;&lt;top val=&quot;393&quot;/&gt;&lt;width val=&quot;684&quot;/&gt;&lt;height val=&quot;68&quot;/&gt;&lt;hasText val=&quot;1&quot;/&gt;&lt;/Image&gt;&lt;/ThreeDShapeInfo&gt;"/>
</p:tagLst>
</file>

<file path=ppt/tags/tag297.xml><?xml version="1.0" encoding="utf-8"?>
<p:tagLst xmlns:a="http://schemas.openxmlformats.org/drawingml/2006/main" xmlns:r="http://schemas.openxmlformats.org/officeDocument/2006/relationships" xmlns:p="http://schemas.openxmlformats.org/presentationml/2006/main">
  <p:tag name="MMPROD_ABSOLUTEPOSITIONID" val="7010"/>
  <p:tag name="MMPROD_LASTVALUES" val="&lt;ChangeData&gt;&lt;Text&gt;&lt;![CDATA[Câu trả lời đúng là:]]&gt;&lt;/Text&gt;&lt;FontSize&gt;&lt;![CDATA[18]]&gt;&lt;/FontSize&gt;&lt;Left&gt;&lt;![CDATA[0]]&gt;&lt;/Left&gt;&lt;Top&gt;&lt;![CDATA[0]]&gt;&lt;/Top&gt;&lt;/ChangeData&gt;"/>
  <p:tag name="PRESENTER_SHAPETEXTINFO" val="&lt;ShapeTextInfo&gt;&lt;TableIndex row=&quot;-1&quot; col=&quot;-1&quot;&gt;&lt;linesCount val=&quot;1&quot;/&gt;&lt;lineCharCount val=&quot;20&quot;/&gt;&lt;/TableIndex&gt;&lt;/ShapeTextInfo&gt;"/>
  <p:tag name="PRESENTER_SHAPEINFO" val="&lt;ThreeDShapeInfo&gt;&lt;uuid val=&quot;{8AC1230F-9411-40B2-A316-939E5BABE4C2}&quot;/&gt;&lt;isInvalidForFieldText val=&quot;0&quot;/&gt;&lt;Image&gt;&lt;filename val=&quot;C:\Users\PC\AppData\Local\Temp\PR\data\asimages\{8AC1230F-9411-40B2-A316-939E5BABE4C2}_25.png&quot;/&gt;&lt;left val=&quot;260&quot;/&gt;&lt;top val=&quot;445&quot;/&gt;&lt;width val=&quot;684&quot;/&gt;&lt;height val=&quot;68&quot;/&gt;&lt;hasText val=&quot;1&quot;/&gt;&lt;/Image&gt;&lt;/ThreeDShapeInfo&gt;"/>
</p:tagLst>
</file>

<file path=ppt/tags/tag298.xml><?xml version="1.0" encoding="utf-8"?>
<p:tagLst xmlns:a="http://schemas.openxmlformats.org/drawingml/2006/main" xmlns:r="http://schemas.openxmlformats.org/officeDocument/2006/relationships" xmlns:p="http://schemas.openxmlformats.org/presentationml/2006/main">
  <p:tag name="MMPROD_ABSOLUTEPOSITIONID" val="7011"/>
  <p:tag name="MMPROD_LASTVALUES" val="&lt;ChangeData&gt;&lt;Text&gt;&lt;![CDATA[Bạn đã không trả lời hoàn thành câu hỏi này]]&gt;&lt;/Text&gt;&lt;FontSize&gt;&lt;![CDATA[18]]&gt;&lt;/FontSize&gt;&lt;Left&gt;&lt;![CDATA[0]]&gt;&lt;/Left&gt;&lt;Top&gt;&lt;![CDATA[0]]&gt;&lt;/Top&gt;&lt;/ChangeData&gt;"/>
  <p:tag name="PRESENTER_SHAPETEXTINFO" val="&lt;ShapeTextInfo&gt;&lt;TableIndex row=&quot;-1&quot; col=&quot;-1&quot;&gt;&lt;linesCount val=&quot;1&quot;/&gt;&lt;lineCharCount val=&quot;43&quot;/&gt;&lt;/TableIndex&gt;&lt;/ShapeTextInfo&gt;"/>
  <p:tag name="PRESENTER_SHAPEINFO" val="&lt;ThreeDShapeInfo&gt;&lt;uuid val=&quot;{6E4AB8F6-A97F-4061-B5C0-6034F284D57D}&quot;/&gt;&lt;isInvalidForFieldText val=&quot;0&quot;/&gt;&lt;Image&gt;&lt;filename val=&quot;C:\Users\PC\AppData\Local\Temp\PR\data\asimages\{6E4AB8F6-A97F-4061-B5C0-6034F284D57D}_25.png&quot;/&gt;&lt;left val=&quot;267&quot;/&gt;&lt;top val=&quot;424&quot;/&gt;&lt;width val=&quot;351&quot;/&gt;&lt;height val=&quot;63&quot;/&gt;&lt;hasText val=&quot;1&quot;/&gt;&lt;/Image&gt;&lt;/ThreeDShapeInfo&gt;"/>
</p:tagLst>
</file>

<file path=ppt/tags/tag299.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Bạn phải trả lời câu hỏi này trước khi tiếp tục nhé]]&gt;&lt;/Text&gt;&lt;FontSize&gt;&lt;![CDATA[18]]&gt;&lt;/FontSize&gt;&lt;Left&gt;&lt;![CDATA[0]]&gt;&lt;/Left&gt;&lt;Top&gt;&lt;![CDATA[0]]&gt;&lt;/Top&gt;&lt;/ChangeData&gt;"/>
  <p:tag name="PRESENTER_SHAPETEXTINFO" val="&lt;ShapeTextInfo&gt;&lt;TableIndex row=&quot;-1&quot; col=&quot;-1&quot;&gt;&lt;linesCount val=&quot;2&quot;/&gt;&lt;lineCharCount val=&quot;48&quot;/&gt;&lt;lineCharCount val=&quot;3&quot;/&gt;&lt;/TableIndex&gt;&lt;/ShapeTextInfo&gt;"/>
  <p:tag name="PRESENTER_SHAPEINFO" val="&lt;ThreeDShapeInfo&gt;&lt;uuid val=&quot;{B812F73D-C643-45A8-AEC4-3E99DA47008C}&quot;/&gt;&lt;isInvalidForFieldText val=&quot;0&quot;/&gt;&lt;Image&gt;&lt;filename val=&quot;C:\Users\PC\AppData\Local\Temp\PR\data\asimages\{B812F73D-C643-45A8-AEC4-3E99DA47008C}_25.png&quot;/&gt;&lt;left val=&quot;280&quot;/&gt;&lt;top val=&quot;456&quot;/&gt;&lt;width val=&quot;360&quot;/&gt;&lt;height val=&quot;70&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PSNARRATIONPROPS" val="E:\E learning\20-21\music\Kiss the Rain - Yiruma.mp3"/>
  <p:tag name="PPSNARRATION" val="54,1747512746,E:\E learning\20-21\Lap dat day dan cua mang dien trong nha_pptx\Media.ppcx"/>
  <p:tag name="HTML_SHAPEINFO" val="&lt;SlideThumbPath val=&quot;Slide3.PNG&quot;/&gt;"/>
</p:tagLst>
</file>

<file path=ppt/tags/tag300.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654.9334]]&gt;&lt;/Left&gt;&lt;Top&gt;&lt;![CDATA[455.5388]]&gt;&lt;/Top&gt;&lt;/ChangeData&gt;"/>
  <p:tag name="HTML_SHAPEINFO" val="&lt;ThreeDShapeInfo&gt;&lt;uuid val=&quot;104&quot;/&gt;&lt;isInvalidForFieldText val=&quot;0&quot;/&gt;&lt;Image&gt;&lt;filename val=&quot;C:\Users\PC\AppData\Local\Temp\PR\data\asimages\{C91A72FD-2984-4A47-9CD9-9DF2C629F191}_25.png&quot;/&gt;&lt;left val=&quot;654&quot;/&gt;&lt;top val=&quot;455&quot;/&gt;&lt;width val=&quot;115&quot;/&gt;&lt;height val=&quot;33&quot;/&gt;&lt;hasText val=&quot;1&quot;/&gt;&lt;/Image&gt;&lt;/ThreeDShapeInfo&gt;"/>
</p:tagLst>
</file>

<file path=ppt/tags/tag301.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779.1334]]&gt;&lt;/Left&gt;&lt;Top&gt;&lt;![CDATA[455.5388]]&gt;&lt;/Top&gt;&lt;/ChangeData&gt;"/>
  <p:tag name="HTML_SHAPEINFO" val="&lt;ThreeDShapeInfo&gt;&lt;uuid val=&quot;106&quot;/&gt;&lt;isInvalidForFieldText val=&quot;0&quot;/&gt;&lt;Image&gt;&lt;filename val=&quot;C:\Users\PC\AppData\Local\Temp\PR\data\asimages\{3752CC44-9BD1-4693-8944-24A8785C82E9}_25.png&quot;/&gt;&lt;left val=&quot;778&quot;/&gt;&lt;top val=&quot;455&quot;/&gt;&lt;width val=&quot;115&quot;/&gt;&lt;height val=&quot;33&quot;/&gt;&lt;hasText val=&quot;1&quot;/&gt;&lt;/Image&gt;&lt;/ThreeDShapeInfo&gt;"/>
</p:tagLst>
</file>

<file path=ppt/tags/tag3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3.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Làm lại]]&gt;&lt;/Text&gt;&lt;FontSize&gt;&lt;![CDATA[14]]&gt;&lt;/FontSize&gt;&lt;Left&gt;&lt;![CDATA[781.1334]]&gt;&lt;/Left&gt;&lt;Top&gt;&lt;![CDATA[457.5388]]&gt;&lt;/Top&gt;&lt;/ChangeData&gt;"/>
  <p:tag name="PRESENTER_SHAPETEXTINFO" val="&lt;ShapeTextInfo&gt;&lt;TableIndex row=&quot;-1&quot; col=&quot;-1&quot;&gt;&lt;linesCount val=&quot;1&quot;/&gt;&lt;lineCharCount val=&quot;7&quot;/&gt;&lt;/TableIndex&gt;&lt;/ShapeTextInfo&gt;"/>
</p:tagLst>
</file>

<file path=ppt/tags/tag3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5.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Chấp nhận]]&gt;&lt;/Text&gt;&lt;FontSize&gt;&lt;![CDATA[14]]&gt;&lt;/FontSize&gt;&lt;Left&gt;&lt;![CDATA[656.9334]]&gt;&lt;/Left&gt;&lt;Top&gt;&lt;![CDATA[457.5388]]&gt;&lt;/Top&gt;&lt;/ChangeData&gt;"/>
  <p:tag name="PRESENTER_SHAPETEXTINFO" val="&lt;ShapeTextInfo&gt;&lt;TableIndex row=&quot;-1&quot; col=&quot;-1&quot;&gt;&lt;linesCount val=&quot;1&quot;/&gt;&lt;lineCharCount val=&quot;9&quot;/&gt;&lt;/TableIndex&gt;&lt;/ShapeTextInfo&gt;"/>
</p:tagLst>
</file>

<file path=ppt/tags/tag306.xml><?xml version="1.0" encoding="utf-8"?>
<p:tagLst xmlns:a="http://schemas.openxmlformats.org/drawingml/2006/main" xmlns:r="http://schemas.openxmlformats.org/officeDocument/2006/relationships" xmlns:p="http://schemas.openxmlformats.org/presentationml/2006/main">
  <p:tag name="MMPROD_SCALEOPERATION" val="2"/>
  <p:tag name="MMPROD_TEXTSHAPE" val="3015"/>
  <p:tag name="MMPROD_ABSOLUTEPOSITIONID" val="3025"/>
  <p:tag name="MMPROD_LASTVALUES" val="&lt;ChangeData&gt;&lt;Text&gt;&lt;![CDATA[A]]&gt;&lt;/Text&gt;&lt;FontSize&gt;&lt;![CDATA[18]]&gt;&lt;/FontSize&gt;&lt;Left&gt;&lt;![CDATA[66]]&gt;&lt;/Left&gt;&lt;Top&gt;&lt;![CDATA[352.0125]]&gt;&lt;/Top&gt;&lt;/ChangeData&gt;"/>
  <p:tag name="PRESENTER_SHAPETEXTINFO" val="&lt;ShapeTextInfo&gt;&lt;TableIndex row=&quot;-1&quot; col=&quot;-1&quot;&gt;&lt;linesCount val=&quot;1&quot;/&gt;&lt;lineCharCount val=&quot;1&quot;/&gt;&lt;/TableIndex&gt;&lt;/ShapeTextInfo&gt;"/>
</p:tagLst>
</file>

<file path=ppt/tags/tag307.xml><?xml version="1.0" encoding="utf-8"?>
<p:tagLst xmlns:a="http://schemas.openxmlformats.org/drawingml/2006/main" xmlns:r="http://schemas.openxmlformats.org/officeDocument/2006/relationships" xmlns:p="http://schemas.openxmlformats.org/presentationml/2006/main">
  <p:tag name="TEXT_CONTENT_WIDTH" val="120"/>
  <p:tag name="MAX_POSSIBLE_WIDTH" val="389.16"/>
  <p:tag name="MMPROD_LASTVALUES" val="&lt;ChangeData&gt;&lt;Text&gt;&lt;![CDATA[Kẹp đỡ ống ]]&gt;&lt;/Text&gt;&lt;FontSize&gt;&lt;![CDATA[18]]&gt;&lt;/FontSize&gt;&lt;Left&gt;&lt;![CDATA[94.08]]&gt;&lt;/Left&gt;&lt;Top&gt;&lt;![CDATA[352.0125]]&gt;&lt;/Top&gt;&lt;/ChangeData&gt;"/>
  <p:tag name="MMPROD_ABSOLUTEPOSITIONID" val="3015"/>
  <p:tag name="PRESENTER_SHAPETEXTINFO" val="&lt;ShapeTextInfo&gt;&lt;TableIndex row=&quot;-1&quot; col=&quot;-1&quot;&gt;&lt;linesCount val=&quot;1&quot;/&gt;&lt;lineCharCount val=&quot;11&quot;/&gt;&lt;/TableIndex&gt;&lt;/ShapeTextInfo&gt;"/>
</p:tagLst>
</file>

<file path=ppt/tags/tag308.xml><?xml version="1.0" encoding="utf-8"?>
<p:tagLst xmlns:a="http://schemas.openxmlformats.org/drawingml/2006/main" xmlns:r="http://schemas.openxmlformats.org/officeDocument/2006/relationships" xmlns:p="http://schemas.openxmlformats.org/presentationml/2006/main">
  <p:tag name="MMPROD_SCALEOPERATION" val="2"/>
  <p:tag name="MMPROD_TEXTSHAPE" val="3014"/>
  <p:tag name="MMPROD_ABSOLUTEPOSITIONID" val="3024"/>
  <p:tag name="MMPROD_LASTVALUES" val="&lt;ChangeData&gt;&lt;Text&gt;&lt;![CDATA[D]]&gt;&lt;/Text&gt;&lt;FontSize&gt;&lt;![CDATA[18]]&gt;&lt;/FontSize&gt;&lt;Left&gt;&lt;![CDATA[66]]&gt;&lt;/Left&gt;&lt;Top&gt;&lt;![CDATA[309.4125]]&gt;&lt;/Top&gt;&lt;/ChangeData&gt;"/>
  <p:tag name="PRESENTER_SHAPETEXTINFO" val="&lt;ShapeTextInfo&gt;&lt;TableIndex row=&quot;-1&quot; col=&quot;-1&quot;&gt;&lt;linesCount val=&quot;1&quot;/&gt;&lt;lineCharCount val=&quot;1&quot;/&gt;&lt;/TableIndex&gt;&lt;/ShapeTextInfo&gt;"/>
</p:tagLst>
</file>

<file path=ppt/tags/tag309.xml><?xml version="1.0" encoding="utf-8"?>
<p:tagLst xmlns:a="http://schemas.openxmlformats.org/drawingml/2006/main" xmlns:r="http://schemas.openxmlformats.org/officeDocument/2006/relationships" xmlns:p="http://schemas.openxmlformats.org/presentationml/2006/main">
  <p:tag name="TEXT_CONTENT_WIDTH" val="123"/>
  <p:tag name="MAX_POSSIBLE_WIDTH" val="389.16"/>
  <p:tag name="MMPROD_LASTVALUES" val="&lt;ChangeData&gt;&lt;Text&gt;&lt;![CDATA[Ống nối tiếp]]&gt;&lt;/Text&gt;&lt;FontSize&gt;&lt;![CDATA[18]]&gt;&lt;/FontSize&gt;&lt;Left&gt;&lt;![CDATA[94.08]]&gt;&lt;/Left&gt;&lt;Top&gt;&lt;![CDATA[309.4125]]&gt;&lt;/Top&gt;&lt;/ChangeData&gt;"/>
  <p:tag name="MMPROD_ABSOLUTEPOSITIONID" val="3014"/>
  <p:tag name="PRESENTER_SHAPETEXTINFO" val="&lt;ShapeTextInfo&gt;&lt;TableIndex row=&quot;-1&quot; col=&quot;-1&quot;&gt;&lt;linesCount val=&quot;1&quot;/&gt;&lt;lineCharCount val=&quot;12&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PRESENTER_SHAPEINFO" val="&lt;ThreeDShapeInfo&gt;&lt;uuid val=&quot;{2ACDEA19-7D8C-4489-BE90-209344460C9A}&quot;/&gt;&lt;isInvalidForFieldText val=&quot;0&quot;/&gt;&lt;Image&gt;&lt;filename val=&quot;C:\Users\PC\AppData\Local\Temp\PR\data\asimages\{2ACDEA19-7D8C-4489-BE90-209344460C9A}_3.png&quot;/&gt;&lt;left val=&quot;198&quot;/&gt;&lt;top val=&quot;4&quot;/&gt;&lt;width val=&quot;546&quot;/&gt;&lt;height val=&quot;80&quot;/&gt;&lt;hasText val=&quot;1&quot;/&gt;&lt;/Image&gt;&lt;/ThreeDShapeInfo&gt;"/>
</p:tagLst>
</file>

<file path=ppt/tags/tag310.xml><?xml version="1.0" encoding="utf-8"?>
<p:tagLst xmlns:a="http://schemas.openxmlformats.org/drawingml/2006/main" xmlns:r="http://schemas.openxmlformats.org/officeDocument/2006/relationships" xmlns:p="http://schemas.openxmlformats.org/presentationml/2006/main">
  <p:tag name="MMPROD_SCALEOPERATION" val="2"/>
  <p:tag name="MMPROD_TEXTSHAPE" val="3013"/>
  <p:tag name="MMPROD_ABSOLUTEPOSITIONID" val="3023"/>
  <p:tag name="MMPROD_LASTVALUES" val="&lt;ChangeData&gt;&lt;Text&gt;&lt;![CDATA[B]]&gt;&lt;/Text&gt;&lt;FontSize&gt;&lt;![CDATA[18]]&gt;&lt;/FontSize&gt;&lt;Left&gt;&lt;![CDATA[66]]&gt;&lt;/Left&gt;&lt;Top&gt;&lt;![CDATA[266.8125]]&gt;&lt;/Top&gt;&lt;/ChangeData&gt;"/>
  <p:tag name="PRESENTER_SHAPETEXTINFO" val="&lt;ShapeTextInfo&gt;&lt;TableIndex row=&quot;-1&quot; col=&quot;-1&quot;&gt;&lt;linesCount val=&quot;1&quot;/&gt;&lt;lineCharCount val=&quot;1&quot;/&gt;&lt;/TableIndex&gt;&lt;/ShapeTextInfo&gt;"/>
</p:tagLst>
</file>

<file path=ppt/tags/tag311.xml><?xml version="1.0" encoding="utf-8"?>
<p:tagLst xmlns:a="http://schemas.openxmlformats.org/drawingml/2006/main" xmlns:r="http://schemas.openxmlformats.org/officeDocument/2006/relationships" xmlns:p="http://schemas.openxmlformats.org/presentationml/2006/main">
  <p:tag name="TEXT_CONTENT_WIDTH" val="138"/>
  <p:tag name="MAX_POSSIBLE_WIDTH" val="389.16"/>
  <p:tag name="MMPROD_LASTVALUES" val="&lt;ChangeData&gt;&lt;Text&gt;&lt;![CDATA[Ống nối chữ L]]&gt;&lt;/Text&gt;&lt;FontSize&gt;&lt;![CDATA[18]]&gt;&lt;/FontSize&gt;&lt;Left&gt;&lt;![CDATA[94.08]]&gt;&lt;/Left&gt;&lt;Top&gt;&lt;![CDATA[266.8125]]&gt;&lt;/Top&gt;&lt;/ChangeData&gt;"/>
  <p:tag name="MMPROD_ABSOLUTEPOSITIONID" val="3013"/>
  <p:tag name="PRESENTER_SHAPETEXTINFO" val="&lt;ShapeTextInfo&gt;&lt;TableIndex row=&quot;-1&quot; col=&quot;-1&quot;&gt;&lt;linesCount val=&quot;1&quot;/&gt;&lt;lineCharCount val=&quot;13&quot;/&gt;&lt;/TableIndex&gt;&lt;/ShapeTextInfo&gt;"/>
</p:tagLst>
</file>

<file path=ppt/tags/tag312.xml><?xml version="1.0" encoding="utf-8"?>
<p:tagLst xmlns:a="http://schemas.openxmlformats.org/drawingml/2006/main" xmlns:r="http://schemas.openxmlformats.org/officeDocument/2006/relationships" xmlns:p="http://schemas.openxmlformats.org/presentationml/2006/main">
  <p:tag name="MMPROD_SCALEOPERATION" val="2"/>
  <p:tag name="MMPROD_TEXTSHAPE" val="3012"/>
  <p:tag name="MMPROD_ABSOLUTEPOSITIONID" val="3022"/>
  <p:tag name="MMPROD_LASTVALUES" val="&lt;ChangeData&gt;&lt;Text&gt;&lt;![CDATA[C]]&gt;&lt;/Text&gt;&lt;FontSize&gt;&lt;![CDATA[18]]&gt;&lt;/FontSize&gt;&lt;Left&gt;&lt;![CDATA[66]]&gt;&lt;/Left&gt;&lt;Top&gt;&lt;![CDATA[224.2125]]&gt;&lt;/Top&gt;&lt;/ChangeData&gt;"/>
  <p:tag name="PRESENTER_SHAPETEXTINFO" val="&lt;ShapeTextInfo&gt;&lt;TableIndex row=&quot;-1&quot; col=&quot;-1&quot;&gt;&lt;linesCount val=&quot;1&quot;/&gt;&lt;lineCharCount val=&quot;1&quot;/&gt;&lt;/TableIndex&gt;&lt;/ShapeTextInfo&gt;"/>
</p:tagLst>
</file>

<file path=ppt/tags/tag313.xml><?xml version="1.0" encoding="utf-8"?>
<p:tagLst xmlns:a="http://schemas.openxmlformats.org/drawingml/2006/main" xmlns:r="http://schemas.openxmlformats.org/officeDocument/2006/relationships" xmlns:p="http://schemas.openxmlformats.org/presentationml/2006/main">
  <p:tag name="TEXT_CONTENT_WIDTH" val="140"/>
  <p:tag name="MAX_POSSIBLE_WIDTH" val="389.16"/>
  <p:tag name="MMPROD_LASTVALUES" val="&lt;ChangeData&gt;&lt;Text&gt;&lt;![CDATA[Ống nối chữ T]]&gt;&lt;/Text&gt;&lt;FontSize&gt;&lt;![CDATA[18]]&gt;&lt;/FontSize&gt;&lt;Left&gt;&lt;![CDATA[94.08]]&gt;&lt;/Left&gt;&lt;Top&gt;&lt;![CDATA[224.2125]]&gt;&lt;/Top&gt;&lt;/ChangeData&gt;"/>
  <p:tag name="MMPROD_ABSOLUTEPOSITIONID" val="3012"/>
  <p:tag name="PRESENTER_SHAPETEXTINFO" val="&lt;ShapeTextInfo&gt;&lt;TableIndex row=&quot;-1&quot; col=&quot;-1&quot;&gt;&lt;linesCount val=&quot;1&quot;/&gt;&lt;lineCharCount val=&quot;13&quot;/&gt;&lt;/TableIndex&gt;&lt;/ShapeTextInfo&gt;"/>
</p:tagLst>
</file>

<file path=ppt/tags/tag314.xml><?xml version="1.0" encoding="utf-8"?>
<p:tagLst xmlns:a="http://schemas.openxmlformats.org/drawingml/2006/main" xmlns:r="http://schemas.openxmlformats.org/officeDocument/2006/relationships" xmlns:p="http://schemas.openxmlformats.org/presentationml/2006/main">
  <p:tag name="MMPROD_SCALEOPERATION" val="2"/>
  <p:tag name="MMPROD_TEXTSHAPE" val="3011"/>
  <p:tag name="MMPROD_ABSOLUTEPOSITIONID" val="3021"/>
  <p:tag name="MMPROD_LASTVALUES" val="&lt;ChangeData&gt;&lt;Text&gt;&lt;![CDATA[E]]&gt;&lt;/Text&gt;&lt;FontSize&gt;&lt;![CDATA[18]]&gt;&lt;/FontSize&gt;&lt;Left&gt;&lt;![CDATA[66]]&gt;&lt;/Left&gt;&lt;Top&gt;&lt;![CDATA[181.6125]]&gt;&lt;/Top&gt;&lt;/ChangeData&gt;"/>
  <p:tag name="PRESENTER_SHAPETEXTINFO" val="&lt;ShapeTextInfo&gt;&lt;TableIndex row=&quot;-1&quot; col=&quot;-1&quot;&gt;&lt;linesCount val=&quot;1&quot;/&gt;&lt;lineCharCount val=&quot;1&quot;/&gt;&lt;/TableIndex&gt;&lt;/ShapeTextInfo&gt;"/>
</p:tagLst>
</file>

<file path=ppt/tags/tag315.xml><?xml version="1.0" encoding="utf-8"?>
<p:tagLst xmlns:a="http://schemas.openxmlformats.org/drawingml/2006/main" xmlns:r="http://schemas.openxmlformats.org/officeDocument/2006/relationships" xmlns:p="http://schemas.openxmlformats.org/presentationml/2006/main">
  <p:tag name="TEXT_CONTENT_WIDTH" val="88"/>
  <p:tag name="MAX_POSSIBLE_WIDTH" val="389.16"/>
  <p:tag name="MMPROD_LASTVALUES" val="&lt;ChangeData&gt;&lt;Text&gt;&lt;![CDATA[Ống PVC]]&gt;&lt;/Text&gt;&lt;FontSize&gt;&lt;![CDATA[18]]&gt;&lt;/FontSize&gt;&lt;Left&gt;&lt;![CDATA[94.08]]&gt;&lt;/Left&gt;&lt;Top&gt;&lt;![CDATA[181.6125]]&gt;&lt;/Top&gt;&lt;/ChangeData&gt;"/>
  <p:tag name="MMPROD_ABSOLUTEPOSITIONID" val="3011"/>
  <p:tag name="PRESENTER_SHAPETEXTINFO" val="&lt;ShapeTextInfo&gt;&lt;TableIndex row=&quot;-1&quot; col=&quot;-1&quot;&gt;&lt;linesCount val=&quot;1&quot;/&gt;&lt;lineCharCount val=&quot;7&quot;/&gt;&lt;/TableIndex&gt;&lt;/ShapeTextInfo&gt;"/>
</p:tagLst>
</file>

<file path=ppt/tags/tag316.xml><?xml version="1.0" encoding="utf-8"?>
<p:tagLst xmlns:a="http://schemas.openxmlformats.org/drawingml/2006/main" xmlns:r="http://schemas.openxmlformats.org/officeDocument/2006/relationships" xmlns:p="http://schemas.openxmlformats.org/presentationml/2006/main">
  <p:tag name="MMPROD_SCALEOPERATION" val="3"/>
  <p:tag name="MMPROD_TEXTSHAPE" val="4015"/>
  <p:tag name="MMPROD_ABSOLUTEPOSITIONID" val="4025"/>
  <p:tag name="MMPROD_LASTVALUES" val="&lt;ChangeData&gt;&lt;Text&gt;&lt;![CDATA[E.]]&gt;&lt;/Text&gt;&lt;FontSize&gt;&lt;![CDATA[18]]&gt;&lt;/FontSize&gt;&lt;Left&gt;&lt;![CDATA[504.8401]]&gt;&lt;/Left&gt;&lt;Top&gt;&lt;![CDATA[466.4126]]&gt;&lt;/Top&gt;&lt;/ChangeData&gt;"/>
  <p:tag name="PRESENTER_SHAPETEXTINFO" val="&lt;ShapeTextInfo&gt;&lt;TableIndex row=&quot;-1&quot; col=&quot;-1&quot;&gt;&lt;linesCount val=&quot;1&quot;/&gt;&lt;lineCharCount val=&quot;2&quot;/&gt;&lt;/TableIndex&gt;&lt;/ShapeTextInfo&gt;"/>
</p:tagLst>
</file>

<file path=ppt/tags/tag317.xml><?xml version="1.0" encoding="utf-8"?>
<p:tagLst xmlns:a="http://schemas.openxmlformats.org/drawingml/2006/main" xmlns:r="http://schemas.openxmlformats.org/officeDocument/2006/relationships" xmlns:p="http://schemas.openxmlformats.org/presentationml/2006/main">
  <p:tag name="MMPROD_LASTVALUES" val="&lt;ChangeData&gt;&lt;Text&gt;&lt;![CDATA[Dùng để luồn dây dẫn điện]]&gt;&lt;/Text&gt;&lt;FontSize&gt;&lt;![CDATA[18]]&gt;&lt;/FontSize&gt;&lt;Left&gt;&lt;![CDATA[532.4651]]&gt;&lt;/Left&gt;&lt;Top&gt;&lt;![CDATA[466.4126]]&gt;&lt;/Top&gt;&lt;/ChangeData&gt;"/>
  <p:tag name="MMPROD_ABSOLUTEPOSITIONID" val="4015"/>
  <p:tag name="PRESENTER_SHAPETEXTINFO" val="&lt;ShapeTextInfo&gt;&lt;TableIndex row=&quot;-1&quot; col=&quot;-1&quot;&gt;&lt;linesCount val=&quot;1&quot;/&gt;&lt;lineCharCount val=&quot;25&quot;/&gt;&lt;/TableIndex&gt;&lt;/ShapeTextInfo&gt;"/>
</p:tagLst>
</file>

<file path=ppt/tags/tag318.xml><?xml version="1.0" encoding="utf-8"?>
<p:tagLst xmlns:a="http://schemas.openxmlformats.org/drawingml/2006/main" xmlns:r="http://schemas.openxmlformats.org/officeDocument/2006/relationships" xmlns:p="http://schemas.openxmlformats.org/presentationml/2006/main">
  <p:tag name="MMPROD_SCALEOPERATION" val="3"/>
  <p:tag name="MMPROD_TEXTSHAPE" val="4014"/>
  <p:tag name="MMPROD_ABSOLUTEPOSITIONID" val="4024"/>
  <p:tag name="MMPROD_LASTVALUES" val="&lt;ChangeData&gt;&lt;Text&gt;&lt;![CDATA[D.]]&gt;&lt;/Text&gt;&lt;FontSize&gt;&lt;![CDATA[18]]&gt;&lt;/FontSize&gt;&lt;Left&gt;&lt;![CDATA[504.8401]]&gt;&lt;/Left&gt;&lt;Top&gt;&lt;![CDATA[395.2126]]&gt;&lt;/Top&gt;&lt;/ChangeData&gt;"/>
  <p:tag name="PRESENTER_SHAPETEXTINFO" val="&lt;ShapeTextInfo&gt;&lt;TableIndex row=&quot;-1&quot; col=&quot;-1&quot;&gt;&lt;linesCount val=&quot;1&quot;/&gt;&lt;lineCharCount val=&quot;2&quot;/&gt;&lt;/TableIndex&gt;&lt;/ShapeTextInfo&gt;"/>
</p:tagLst>
</file>

<file path=ppt/tags/tag319.xml><?xml version="1.0" encoding="utf-8"?>
<p:tagLst xmlns:a="http://schemas.openxmlformats.org/drawingml/2006/main" xmlns:r="http://schemas.openxmlformats.org/officeDocument/2006/relationships" xmlns:p="http://schemas.openxmlformats.org/presentationml/2006/main">
  <p:tag name="MMPROD_LASTVALUES" val="&lt;ChangeData&gt;&lt;Text&gt;&lt;![CDATA[Dùng để nối tiếp 2 ống luồn dây với nhau ]]&gt;&lt;/Text&gt;&lt;FontSize&gt;&lt;![CDATA[18]]&gt;&lt;/FontSize&gt;&lt;Left&gt;&lt;![CDATA[534.6556]]&gt;&lt;/Left&gt;&lt;Top&gt;&lt;![CDATA[395.2126]]&gt;&lt;/Top&gt;&lt;/ChangeData&gt;"/>
  <p:tag name="MMPROD_ABSOLUTEPOSITIONID" val="4014"/>
  <p:tag name="PRESENTER_SHAPETEXTINFO" val="&lt;ShapeTextInfo&gt;&lt;TableIndex row=&quot;-1&quot; col=&quot;-1&quot;&gt;&lt;linesCount val=&quot;1&quot;/&gt;&lt;lineCharCount val=&quot;41&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0&quot;/&gt;&lt;lineCharCount val=&quot;33&quot;/&gt;&lt;/TableIndex&gt;&lt;/ShapeTextInfo&gt;"/>
  <p:tag name="PRESENTER_SHAPEINFO" val="&lt;TextEffect&gt;&lt;Image&gt;&lt;filename val=&quot;C:\Users\PC\AppData\Local\Temp\PR\data\asimages\{49DC8782-C30F-4773-A744-AE98B09DC92A}_1.png_crop.png&quot;/&gt;&lt;left val=&quot;130&quot;/&gt;&lt;top val=&quot;82&quot;/&gt;&lt;width val=&quot;243&quot;/&gt;&lt;height val=&quot;26&quot;/&gt;&lt;hasText val=&quot;1&quot;/&gt;&lt;paraId val=&quot;1&quot;/&gt;&lt;/Image&gt;&lt;Image&gt;&lt;filename val=&quot;C:\Users\PC\AppData\Local\Temp\PR\data\asimages\{C53C042A-7DEC-4602-B9A6-935D57910F08}_1.png_crop.png&quot;/&gt;&lt;left val=&quot;129&quot;/&gt;&lt;top val=&quot;118&quot;/&gt;&lt;width val=&quot;401&quot;/&gt;&lt;height val=&quot;27&quot;/&gt;&lt;hasText val=&quot;1&quot;/&gt;&lt;paraId val=&quot;2&quot;/&gt;&lt;/Image&gt;&lt;/TextEffect&gt;"/>
</p:tagLst>
</file>

<file path=ppt/tags/tag320.xml><?xml version="1.0" encoding="utf-8"?>
<p:tagLst xmlns:a="http://schemas.openxmlformats.org/drawingml/2006/main" xmlns:r="http://schemas.openxmlformats.org/officeDocument/2006/relationships" xmlns:p="http://schemas.openxmlformats.org/presentationml/2006/main">
  <p:tag name="MMPROD_SCALEOPERATION" val="3"/>
  <p:tag name="MMPROD_TEXTSHAPE" val="4013"/>
  <p:tag name="MMPROD_ABSOLUTEPOSITIONID" val="4023"/>
  <p:tag name="MMPROD_LASTVALUES" val="&lt;ChangeData&gt;&lt;Text&gt;&lt;![CDATA[C.]]&gt;&lt;/Text&gt;&lt;FontSize&gt;&lt;![CDATA[18]]&gt;&lt;/FontSize&gt;&lt;Left&gt;&lt;![CDATA[504.84]]&gt;&lt;/Left&gt;&lt;Top&gt;&lt;![CDATA[324.0126]]&gt;&lt;/Top&gt;&lt;/ChangeData&gt;"/>
  <p:tag name="PRESENTER_SHAPETEXTINFO" val="&lt;ShapeTextInfo&gt;&lt;TableIndex row=&quot;-1&quot; col=&quot;-1&quot;&gt;&lt;linesCount val=&quot;1&quot;/&gt;&lt;lineCharCount val=&quot;2&quot;/&gt;&lt;/TableIndex&gt;&lt;/ShapeTextInfo&gt;"/>
</p:tagLst>
</file>

<file path=ppt/tags/tag321.xml><?xml version="1.0" encoding="utf-8"?>
<p:tagLst xmlns:a="http://schemas.openxmlformats.org/drawingml/2006/main" xmlns:r="http://schemas.openxmlformats.org/officeDocument/2006/relationships" xmlns:p="http://schemas.openxmlformats.org/presentationml/2006/main">
  <p:tag name="MMPROD_LASTVALUES" val="&lt;ChangeData&gt;&lt;Text&gt;&lt;![CDATA[Dùng để phân nhánh dây dẫn mà không sử dụng nối rẽ]]&gt;&lt;/Text&gt;&lt;FontSize&gt;&lt;![CDATA[18]]&gt;&lt;/FontSize&gt;&lt;Left&gt;&lt;![CDATA[533.6025]]&gt;&lt;/Left&gt;&lt;Top&gt;&lt;![CDATA[324.0126]]&gt;&lt;/Top&gt;&lt;/ChangeData&gt;"/>
  <p:tag name="MMPROD_ABSOLUTEPOSITIONID" val="4013"/>
  <p:tag name="PRESENTER_SHAPETEXTINFO" val="&lt;ShapeTextInfo&gt;&lt;TableIndex row=&quot;-1&quot; col=&quot;-1&quot;&gt;&lt;linesCount val=&quot;2&quot;/&gt;&lt;lineCharCount val=&quot;44&quot;/&gt;&lt;lineCharCount val=&quot;6&quot;/&gt;&lt;/TableIndex&gt;&lt;/ShapeTextInfo&gt;"/>
</p:tagLst>
</file>

<file path=ppt/tags/tag322.xml><?xml version="1.0" encoding="utf-8"?>
<p:tagLst xmlns:a="http://schemas.openxmlformats.org/drawingml/2006/main" xmlns:r="http://schemas.openxmlformats.org/officeDocument/2006/relationships" xmlns:p="http://schemas.openxmlformats.org/presentationml/2006/main">
  <p:tag name="MMPROD_SCALEOPERATION" val="3"/>
  <p:tag name="MMPROD_TEXTSHAPE" val="4012"/>
  <p:tag name="MMPROD_ABSOLUTEPOSITIONID" val="4022"/>
  <p:tag name="MMPROD_LASTVALUES" val="&lt;ChangeData&gt;&lt;Text&gt;&lt;![CDATA[B.]]&gt;&lt;/Text&gt;&lt;FontSize&gt;&lt;![CDATA[18]]&gt;&lt;/FontSize&gt;&lt;Left&gt;&lt;![CDATA[504.84]]&gt;&lt;/Left&gt;&lt;Top&gt;&lt;![CDATA[252.8126]]&gt;&lt;/Top&gt;&lt;/ChangeData&gt;"/>
  <p:tag name="PRESENTER_SHAPETEXTINFO" val="&lt;ShapeTextInfo&gt;&lt;TableIndex row=&quot;-1&quot; col=&quot;-1&quot;&gt;&lt;linesCount val=&quot;1&quot;/&gt;&lt;lineCharCount val=&quot;2&quot;/&gt;&lt;/TableIndex&gt;&lt;/ShapeTextInfo&gt;"/>
</p:tagLst>
</file>

<file path=ppt/tags/tag323.xml><?xml version="1.0" encoding="utf-8"?>
<p:tagLst xmlns:a="http://schemas.openxmlformats.org/drawingml/2006/main" xmlns:r="http://schemas.openxmlformats.org/officeDocument/2006/relationships" xmlns:p="http://schemas.openxmlformats.org/presentationml/2006/main">
  <p:tag name="MMPROD_LASTVALUES" val="&lt;ChangeData&gt;&lt;Text&gt;&lt;![CDATA[Dùng khi nối 2 đầu dây vuông góc với nhau]]&gt;&lt;/Text&gt;&lt;FontSize&gt;&lt;![CDATA[18]]&gt;&lt;/FontSize&gt;&lt;Left&gt;&lt;![CDATA[533.6025]]&gt;&lt;/Left&gt;&lt;Top&gt;&lt;![CDATA[252.8126]]&gt;&lt;/Top&gt;&lt;/ChangeData&gt;"/>
  <p:tag name="MMPROD_ABSOLUTEPOSITIONID" val="4012"/>
  <p:tag name="PRESENTER_SHAPETEXTINFO" val="&lt;ShapeTextInfo&gt;&lt;TableIndex row=&quot;-1&quot; col=&quot;-1&quot;&gt;&lt;linesCount val=&quot;1&quot;/&gt;&lt;lineCharCount val=&quot;41&quot;/&gt;&lt;/TableIndex&gt;&lt;/ShapeTextInfo&gt;"/>
</p:tagLst>
</file>

<file path=ppt/tags/tag324.xml><?xml version="1.0" encoding="utf-8"?>
<p:tagLst xmlns:a="http://schemas.openxmlformats.org/drawingml/2006/main" xmlns:r="http://schemas.openxmlformats.org/officeDocument/2006/relationships" xmlns:p="http://schemas.openxmlformats.org/presentationml/2006/main">
  <p:tag name="MMPROD_SCALEOPERATION" val="3"/>
  <p:tag name="MMPROD_TEXTSHAPE" val="4011"/>
  <p:tag name="MMPROD_ABSOLUTEPOSITIONID" val="4021"/>
  <p:tag name="MMPROD_LASTVALUES" val="&lt;ChangeData&gt;&lt;Text&gt;&lt;![CDATA[A.]]&gt;&lt;/Text&gt;&lt;FontSize&gt;&lt;![CDATA[18]]&gt;&lt;/FontSize&gt;&lt;Left&gt;&lt;![CDATA[504.8401]]&gt;&lt;/Left&gt;&lt;Top&gt;&lt;![CDATA[181.6126]]&gt;&lt;/Top&gt;&lt;/ChangeData&gt;"/>
  <p:tag name="PRESENTER_SHAPETEXTINFO" val="&lt;ShapeTextInfo&gt;&lt;TableIndex row=&quot;-1&quot; col=&quot;-1&quot;&gt;&lt;linesCount val=&quot;1&quot;/&gt;&lt;lineCharCount val=&quot;2&quot;/&gt;&lt;/TableIndex&gt;&lt;/ShapeTextInfo&gt;"/>
</p:tagLst>
</file>

<file path=ppt/tags/tag325.xml><?xml version="1.0" encoding="utf-8"?>
<p:tagLst xmlns:a="http://schemas.openxmlformats.org/drawingml/2006/main" xmlns:r="http://schemas.openxmlformats.org/officeDocument/2006/relationships" xmlns:p="http://schemas.openxmlformats.org/presentationml/2006/main">
  <p:tag name="MMPROD_LASTVALUES" val="&lt;ChangeData&gt;&lt;Text&gt;&lt;![CDATA[ Dùng để cố định ống luồn dây trên tường]]&gt;&lt;/Text&gt;&lt;FontSize&gt;&lt;![CDATA[18]]&gt;&lt;/FontSize&gt;&lt;Left&gt;&lt;![CDATA[534.3696]]&gt;&lt;/Left&gt;&lt;Top&gt;&lt;![CDATA[181.6126]]&gt;&lt;/Top&gt;&lt;/ChangeData&gt;"/>
  <p:tag name="MMPROD_ABSOLUTEPOSITIONID" val="4011"/>
  <p:tag name="PRESENTER_SHAPETEXTINFO" val="&lt;ShapeTextInfo&gt;&lt;TableIndex row=&quot;-1&quot; col=&quot;-1&quot;&gt;&lt;linesCount val=&quot;1&quot;/&gt;&lt;lineCharCount val=&quot;40&quot;/&gt;&lt;/TableIndex&gt;&lt;/ShapeTextInfo&gt;"/>
</p:tagLst>
</file>

<file path=ppt/tags/tag326.xml><?xml version="1.0" encoding="utf-8"?>
<p:tagLst xmlns:a="http://schemas.openxmlformats.org/drawingml/2006/main" xmlns:r="http://schemas.openxmlformats.org/officeDocument/2006/relationships" xmlns:p="http://schemas.openxmlformats.org/presentationml/2006/main">
  <p:tag name="PPSNARRATIONPROPS" val="E:\E learning\20-21\music\1.wav"/>
  <p:tag name="PPSNARRATION" val="24,1747512746,E:\E learning\20-21\Lap dat day dan cua mang dien trong nha_pptx\Media.ppcx"/>
  <p:tag name="HTML_SHAPEINFO" val="&lt;SlideThumbPath val=&quot;Slide26.PNG&quot;/&gt;"/>
</p:tagLst>
</file>

<file path=ppt/tags/tag3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TableIndex row=&quot;1&quot; col=&quot;2&quot;&gt;&lt;linesCount val=&quot;1&quot;/&gt;&lt;lineCharCount val=&quot;10&quot;/&gt;&lt;/TableIndex&gt;&lt;TableIndex row=&quot;2&quot; col=&quot;1&quot;&gt;&lt;linesCount val=&quot;0&quot;/&gt;&lt;/TableIndex&gt;&lt;TableIndex row=&quot;2&quot; col=&quot;2&quot;&gt;&lt;linesCount val=&quot;4&quot;/&gt;&lt;lineCharCount val=&quot;21&quot;/&gt;&lt;lineCharCount val=&quot;17&quot;/&gt;&lt;lineCharCount val=&quot;22&quot;/&gt;&lt;lineCharCount val=&quot;2&quot;/&gt;&lt;/TableIndex&gt;&lt;TableIndex row=&quot;3&quot; col=&quot;1&quot;&gt;&lt;linesCount val=&quot;3&quot;/&gt;&lt;lineCharCount val=&quot;1&quot;/&gt;&lt;lineCharCount val=&quot;1&quot;/&gt;&lt;lineCharCount val=&quot;1&quot;/&gt;&lt;/TableIndex&gt;&lt;TableIndex row=&quot;3&quot; col=&quot;2&quot;&gt;&lt;linesCount val=&quot;3&quot;/&gt;&lt;lineCharCount val=&quot;21&quot;/&gt;&lt;lineCharCount val=&quot;24&quot;/&gt;&lt;lineCharCount val=&quot;5&quot;/&gt;&lt;/TableIndex&gt;&lt;TableIndex row=&quot;4&quot; col=&quot;1&quot;&gt;&lt;linesCount val=&quot;4&quot;/&gt;&lt;lineCharCount val=&quot;1&quot;/&gt;&lt;lineCharCount val=&quot;1&quot;/&gt;&lt;lineCharCount val=&quot;1&quot;/&gt;&lt;lineCharCount val=&quot;1&quot;/&gt;&lt;/TableIndex&gt;&lt;TableIndex row=&quot;4&quot; col=&quot;2&quot;&gt;&lt;linesCount val=&quot;3&quot;/&gt;&lt;lineCharCount val=&quot;21&quot;/&gt;&lt;lineCharCount val=&quot;22&quot;/&gt;&lt;lineCharCount val=&quot;5&quot;/&gt;&lt;/TableIndex&gt;&lt;TableIndex row=&quot;5&quot; col=&quot;1&quot;&gt;&lt;linesCount val=&quot;0&quot;/&gt;&lt;/TableIndex&gt;&lt;TableIndex row=&quot;5&quot; col=&quot;2&quot;&gt;&lt;linesCount val=&quot;3&quot;/&gt;&lt;lineCharCount val=&quot;23&quot;/&gt;&lt;lineCharCount val=&quot;19&quot;/&gt;&lt;lineCharCount val=&quot;12&quot;/&gt;&lt;/TableIndex&gt;&lt;/ShapeTextInfo&gt;"/>
  <p:tag name="HTML_SHAPEINFO" val="&lt;ThreeDShapeInfo&gt;&lt;uuid val=&quot;&quot;/&gt;&lt;isInvalidForFieldText val=&quot;0&quot;/&gt;&lt;Image&gt;&lt;filename val=&quot;C:\Users\PC\AppData\Local\Temp\PR\data\asimages\{A8AFA2A0-759E-434B-BE46-6C98479D422C}_26.png&quot;/&gt;&lt;left val=&quot;428&quot;/&gt;&lt;top val=&quot;10&quot;/&gt;&lt;width val=&quot;452&quot;/&gt;&lt;height val=&quot;531&quot;/&gt;&lt;hasText val=&quot;1&quot;/&gt;&lt;/Image&gt;&lt;/ThreeDShapeInfo&gt;"/>
</p:tagLst>
</file>

<file path=ppt/tags/tag328.xml><?xml version="1.0" encoding="utf-8"?>
<p:tagLst xmlns:a="http://schemas.openxmlformats.org/drawingml/2006/main" xmlns:r="http://schemas.openxmlformats.org/officeDocument/2006/relationships" xmlns:p="http://schemas.openxmlformats.org/presentationml/2006/main">
  <p:tag name="PRESENTER_SHAPEINFO" val="&lt;ThreeDShapeInfo&gt;&lt;uuid val=&quot;{25974E0D-9149-43AD-B30F-F1404D44D171}&quot;/&gt;&lt;isInvalidForFieldText val=&quot;0&quot;/&gt;&lt;Image&gt;&lt;filename val=&quot;C:\Users\PC\AppData\Local\Temp\PR\data\asimages\{25974E0D-9149-43AD-B30F-F1404D44D171}_26.png&quot;/&gt;&lt;left val=&quot;59&quot;/&gt;&lt;top val=&quot;37&quot;/&gt;&lt;width val=&quot;149&quot;/&gt;&lt;height val=&quot;107&quot;/&gt;&lt;hasText val=&quot;1&quot;/&gt;&lt;/Image&gt;&lt;/ThreeDShapeInfo&gt;"/>
</p:tagLst>
</file>

<file path=ppt/tags/tag329.xml><?xml version="1.0" encoding="utf-8"?>
<p:tagLst xmlns:a="http://schemas.openxmlformats.org/drawingml/2006/main" xmlns:r="http://schemas.openxmlformats.org/officeDocument/2006/relationships" xmlns:p="http://schemas.openxmlformats.org/presentationml/2006/main">
  <p:tag name="PRESENTER_SHAPEINFO" val="&lt;ThreeDShapeInfo&gt;&lt;uuid val=&quot;{F83FDB24-92B1-44BF-A8D7-5FA2082EEC54}&quot;/&gt;&lt;isInvalidForFieldText val=&quot;0&quot;/&gt;&lt;Image&gt;&lt;filename val=&quot;C:\Users\PC\AppData\Local\Temp\PR\data\asimages\{F83FDB24-92B1-44BF-A8D7-5FA2082EEC54}_26.png&quot;/&gt;&lt;left val=&quot;72&quot;/&gt;&lt;top val=&quot;156&quot;/&gt;&lt;width val=&quot;148&quot;/&gt;&lt;height val=&quot;102&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53&quot;/&gt;&lt;lineCharCount val=&quot;20&quot;/&gt;&lt;lineCharCount val=&quot;57&quot;/&gt;&lt;lineCharCount val=&quot;53&quot;/&gt;&lt;/TableIndex&gt;&lt;/ShapeTextInfo&gt;"/>
  <p:tag name="HTML_SHAPEINFO" val="&lt;ThreeDShapeInfo&gt;&lt;uuid val=&quot;&quot;/&gt;&lt;isInvalidForFieldText val=&quot;0&quot;/&gt;&lt;Image&gt;&lt;filename val=&quot;C:\Users\PC\AppData\Local\Temp\PR\data\asimages\{0AD5E654-ED78-47FC-8CF1-D716645E2227}_3.png&quot;/&gt;&lt;left val=&quot;118&quot;/&gt;&lt;top val=&quot;154&quot;/&gt;&lt;width val=&quot;841&quot;/&gt;&lt;height val=&quot;155&quot;/&gt;&lt;hasText val=&quot;1&quot;/&gt;&lt;/Image&gt;&lt;/ThreeDShapeInfo&gt;"/>
</p:tagLst>
</file>

<file path=ppt/tags/tag330.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93F6F-BDD4-4FC1-9C6D-D83AECE3258E}&quot;/&gt;&lt;isInvalidForFieldText val=&quot;0&quot;/&gt;&lt;Image&gt;&lt;filename val=&quot;C:\Users\PC\AppData\Local\Temp\PR\data\asimages\{C9793F6F-BDD4-4FC1-9C6D-D83AECE3258E}_26.png&quot;/&gt;&lt;left val=&quot;59&quot;/&gt;&lt;top val=&quot;271&quot;/&gt;&lt;width val=&quot;167&quot;/&gt;&lt;height val=&quot;113&quot;/&gt;&lt;hasText val=&quot;1&quot;/&gt;&lt;/Image&gt;&lt;/ThreeDShapeInfo&gt;"/>
</p:tagLst>
</file>

<file path=ppt/tags/tag33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78D2FE9-A5C0-4A2C-9CB1-DC4044DDECD3}&quot;/&gt;&lt;isInvalidForFieldText val=&quot;0&quot;/&gt;&lt;Image&gt;&lt;filename val=&quot;C:\Users\PC\AppData\Local\Temp\PR\data\asimages\{C78D2FE9-A5C0-4A2C-9CB1-DC4044DDECD3}_26.png&quot;/&gt;&lt;left val=&quot;70&quot;/&gt;&lt;top val=&quot;401&quot;/&gt;&lt;width val=&quot;167&quot;/&gt;&lt;height val=&quot;106&quot;/&gt;&lt;hasText val=&quot;1&quot;/&gt;&lt;/Image&gt;&lt;/ThreeDShapeInfo&gt;"/>
</p:tagLst>
</file>

<file path=ppt/tags/tag3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3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Lst>
</file>

<file path=ppt/tags/tag3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3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Lst>
</file>

<file path=ppt/tags/tag336.xml><?xml version="1.0" encoding="utf-8"?>
<p:tagLst xmlns:a="http://schemas.openxmlformats.org/drawingml/2006/main" xmlns:r="http://schemas.openxmlformats.org/officeDocument/2006/relationships" xmlns:p="http://schemas.openxmlformats.org/presentationml/2006/main">
  <p:tag name="PPSNARRATION" val="57,1747512746,E:\E learning\20-21\Lap dat day dan cua mang dien trong nha_pptx\Media.ppcx"/>
  <p:tag name="HTML_SHAPEINFO" val="&lt;SlideThumbPath val=&quot;Slide27.PNG&quot;/&gt;"/>
</p:tagLst>
</file>

<file path=ppt/tags/tag3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1&quot;/&gt;&lt;/TableIndex&gt;&lt;/ShapeTextInfo&gt;"/>
  <p:tag name="PRESENTER_SHAPEINFO" val="&lt;ThreeDShapeInfo&gt;&lt;uuid val=&quot;{949995DC-FF5D-4864-8DD7-D1414F71C562}&quot;/&gt;&lt;isInvalidForFieldText val=&quot;0&quot;/&gt;&lt;Image&gt;&lt;filename val=&quot;C:\Users\PC\AppData\Local\Temp\PR\data\asimages\{949995DC-FF5D-4864-8DD7-D1414F71C562}_27.png&quot;/&gt;&lt;left val=&quot;209&quot;/&gt;&lt;top val=&quot;0&quot;/&gt;&lt;width val=&quot;549&quot;/&gt;&lt;height val=&quot;78&quot;/&gt;&lt;hasText val=&quot;1&quot;/&gt;&lt;/Image&gt;&lt;/ThreeDShapeInfo&gt;"/>
</p:tagLst>
</file>

<file path=ppt/tags/tag338.xml><?xml version="1.0" encoding="utf-8"?>
<p:tagLst xmlns:a="http://schemas.openxmlformats.org/drawingml/2006/main" xmlns:r="http://schemas.openxmlformats.org/officeDocument/2006/relationships" xmlns:p="http://schemas.openxmlformats.org/presentationml/2006/main">
  <p:tag name="MMPROD_DURATION" val="131349"/>
  <p:tag name="SLIDEID" val="329"/>
  <p:tag name="MMPROD_DELAY" val="-1"/>
  <p:tag name="MMPROD_FADE_EFFECT_IN" val="0"/>
  <p:tag name="MMPROD_FADE_EFFECT_OUT" val="0"/>
  <p:tag name="MMPROD_FADE_SPEED" val="1"/>
  <p:tag name="MMPROD_MUTE_AUDIO" val="0"/>
  <p:tag name="MMPROD_IS_H264" val="1"/>
  <p:tag name="MMPROD_FLV_FILE_PATH" val="E:\E learning\20-21\Lap dat day dan cua mang dien trong nha_pptx\Assets\tron nen 1_329_1_96548.mp4"/>
  <p:tag name="MMPROD_START_TIME" val="0"/>
  <p:tag name="MMPROD_STOP_TIME" val="131349"/>
</p:tagLst>
</file>

<file path=ppt/tags/tag339.xml><?xml version="1.0" encoding="utf-8"?>
<p:tagLst xmlns:a="http://schemas.openxmlformats.org/drawingml/2006/main" xmlns:r="http://schemas.openxmlformats.org/officeDocument/2006/relationships" xmlns:p="http://schemas.openxmlformats.org/presentationml/2006/main">
  <p:tag name="PPSNARRATION" val="58,1747512746,E:\E learning\20-21\Lap dat day dan cua mang dien trong nha_pptx\Media.ppcx"/>
  <p:tag name="HTML_SHAPEINFO" val="&lt;SlideThumbPath val=&quot;Slide28.PNG&quot;/&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33&quot;/&gt;&lt;lineCharCount val=&quot;32&quot;/&gt;&lt;lineCharCount val=&quot;21&quot;/&gt;&lt;/TableIndex&gt;&lt;/ShapeTextInfo&gt;"/>
  <p:tag name="PRESENTER_SHAPEINFO" val="&lt;ThreeDShapeInfo&gt;&lt;uuid val=&quot;{D931715D-92FC-41D8-90AD-4F5694716862}&quot;/&gt;&lt;isInvalidForFieldText val=&quot;0&quot;/&gt;&lt;Image&gt;&lt;filename val=&quot;C:\Users\PC\AppData\Local\Temp\PR\data\asimages\{D931715D-92FC-41D8-90AD-4F5694716862}_3.png&quot;/&gt;&lt;left val=&quot;275&quot;/&gt;&lt;top val=&quot;317&quot;/&gt;&lt;width val=&quot;828&quot;/&gt;&lt;height val=&quot;134&quot;/&gt;&lt;hasText val=&quot;1&quot;/&gt;&lt;/Image&gt;&lt;/ThreeDShapeInfo&gt;"/>
</p:tagLst>
</file>

<file path=ppt/tags/tag3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8&quot;/&gt;&lt;/TableIndex&gt;&lt;/ShapeTextInfo&gt;"/>
  <p:tag name="PRESENTER_SHAPEINFO" val="&lt;ThreeDShapeInfo&gt;&lt;uuid val=&quot;{1F180424-E568-4971-A05E-BB23F66F5854}&quot;/&gt;&lt;isInvalidForFieldText val=&quot;0&quot;/&gt;&lt;Image&gt;&lt;filename val=&quot;C:\Users\PC\AppData\Local\Temp\PR\data\asimages\{1F180424-E568-4971-A05E-BB23F66F5854}_28.png&quot;/&gt;&lt;left val=&quot;83&quot;/&gt;&lt;top val=&quot;15&quot;/&gt;&lt;width val=&quot;839&quot;/&gt;&lt;height val=&quot;78&quot;/&gt;&lt;hasText val=&quot;1&quot;/&gt;&lt;/Image&gt;&lt;/ThreeDShapeInfo&gt;"/>
</p:tagLst>
</file>

<file path=ppt/tags/tag341.xml><?xml version="1.0" encoding="utf-8"?>
<p:tagLst xmlns:a="http://schemas.openxmlformats.org/drawingml/2006/main" xmlns:r="http://schemas.openxmlformats.org/officeDocument/2006/relationships" xmlns:p="http://schemas.openxmlformats.org/presentationml/2006/main">
  <p:tag name="MMPROD_DURATION" val="96440"/>
  <p:tag name="SLIDEID" val="286"/>
  <p:tag name="MMPROD_DELAY" val="-1"/>
  <p:tag name="MMPROD_FADE_EFFECT_IN" val="0"/>
  <p:tag name="MMPROD_FADE_EFFECT_OUT" val="0"/>
  <p:tag name="MMPROD_FADE_SPEED" val="1"/>
  <p:tag name="MMPROD_MUTE_AUDIO" val="0"/>
  <p:tag name="MMPROD_IS_H264" val="1"/>
  <p:tag name="MMPROD_FLV_FILE_PATH" val="E:\E learning\20-21\Lap dat day dan cua mang dien trong nha_pptx\Assets\phu kien ong dien chu nhat nen_286_1_95760.mp4"/>
  <p:tag name="MMPROD_START_TIME" val="0"/>
  <p:tag name="MMPROD_STOP_TIME" val="96440"/>
</p:tagLst>
</file>

<file path=ppt/tags/tag342.xml><?xml version="1.0" encoding="utf-8"?>
<p:tagLst xmlns:a="http://schemas.openxmlformats.org/drawingml/2006/main" xmlns:r="http://schemas.openxmlformats.org/officeDocument/2006/relationships" xmlns:p="http://schemas.openxmlformats.org/presentationml/2006/main">
  <p:tag name="MMPROD_LASTVALUES" val="&lt;ChangeData&gt;&lt;SlideID&gt;&lt;![CDATA[288]]&gt;&lt;/SlideID&gt;&lt;/ChangeData&gt;"/>
  <p:tag name="PPSNARRATIONPROPS" val="E:\E learning\20-21\Recoding\16.wav"/>
  <p:tag name="PPSNARRATION" val="25,1747512746,E:\E learning\20-21\Lap dat day dan cua mang dien trong nha_pptx\Media.ppcx"/>
  <p:tag name="MMPROD_PASSDATA" val="&lt;object type=&quot;10050&quot; unique_id=&quot;10129&quot;&gt;&lt;property id=&quot;10020&quot; value=&quot;2&quot;/&gt;&lt;property id=&quot;10102&quot; value=&quot;1&quot;/&gt;&lt;property id=&quot;10191&quot; value=&quot;-1&quot;/&gt;&lt;/object&gt;"/>
  <p:tag name="MMPROD_FAILDATA" val="&lt;object type=&quot;10051&quot; unique_id=&quot;10130&quot;&gt;&lt;property id=&quot;10020&quot; value=&quot;2&quot;/&gt;&lt;property id=&quot;10102&quot; value=&quot;1&quot;/&gt;&lt;property id=&quot;10191&quot; value=&quot;-1&quot;/&gt;&lt;/object&gt;"/>
  <p:tag name="MMPROD_ID" val="10127"/>
  <p:tag name="MMPROD_TYPE" val="10011"/>
  <p:tag name="MMPROD_DATA" val="&lt;property id=&quot;10025&quot; value=&quot;300&quot;/&gt;&lt;property id=&quot;10026&quot; value=&quot;10&quot;/&gt;&lt;property id=&quot;10027&quot; value=&quot;Interaction10127&quot;/&gt;&lt;property id=&quot;10028&quot; value=&quot;0&quot;/&gt;&lt;property id=&quot;10098&quot; value=&quot;Fill-in-the-blank&quot;/&gt;&lt;property id=&quot;10100&quot; value=&quot;0&quot;/&gt;&lt;property id=&quot;10108&quot; value=&quot;1&quot;/&gt;&lt;property id=&quot;10109&quot; value=&quot;1&quot;/&gt;&lt;property id=&quot;10110&quot; value=&quot;0&quot;/&gt;&lt;property id=&quot;10111&quot; value=&quot;1&quot;/&gt;&lt;property id=&quot;10112&quot; value=&quot;1&quot;/&gt;&lt;property id=&quot;10115&quot; value=&quot;1&quot;/&gt;&lt;property id=&quot;10120&quot; value=&quot;0&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
  <p:tag name="MMPROD_COLLECTIONCONTAINERID" val="20000"/>
  <p:tag name="MMPROD_PARENTID" val="10122"/>
  <p:tag name="MMPROD_PARENTQUESTIONGROUPID" val="-1"/>
  <p:tag name="QUIZCLIPSSOURCE" val="1747512746,E:\E learning\20-21\Lap dat day dan cua mang dien trong nha_pptx\Media.ppcx"/>
  <p:tag name="HTML_SHAPEINFO" val="&lt;SlideThumbPath val=&quot;Slide29.PNG&quot;/&gt;"/>
  <p:tag name="MMPROD_ANSWERCOUNT" val="2"/>
</p:tagLst>
</file>

<file path=ppt/tags/tag343.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Đúng rồi - Nhấn vào bất cứ đâu để tiếp tục]]&gt;&lt;/Text&gt;&lt;FontSize&gt;&lt;![CDATA[18]]&gt;&lt;/FontSize&gt;&lt;Left&gt;&lt;![CDATA[0]]&gt;&lt;/Left&gt;&lt;Top&gt;&lt;![CDATA[0]]&gt;&lt;/Top&gt;&lt;/ChangeData&gt;"/>
  <p:tag name="PRESENTER_SHAPETEXTINFO" val="&lt;ShapeTextInfo&gt;&lt;TableIndex row=&quot;-1&quot; col=&quot;-1&quot;&gt;&lt;linesCount val=&quot;1&quot;/&gt;&lt;lineCharCount val=&quot;42&quot;/&gt;&lt;/TableIndex&gt;&lt;/ShapeTextInfo&gt;"/>
  <p:tag name="PRESENTER_SHAPEINFO" val="&lt;ThreeDShapeInfo&gt;&lt;uuid val=&quot;{E9DED87D-153C-4F15-A930-B856C84F6B9B}&quot;/&gt;&lt;isInvalidForFieldText val=&quot;0&quot;/&gt;&lt;Image&gt;&lt;filename val=&quot;C:\Users\PC\AppData\Local\Temp\PR\data\asimages\{E9DED87D-153C-4F15-A930-B856C84F6B9B}_29.png&quot;/&gt;&lt;left val=&quot;105&quot;/&gt;&lt;top val=&quot;364&quot;/&gt;&lt;width val=&quot;343&quot;/&gt;&lt;height val=&quot;63&quot;/&gt;&lt;hasText val=&quot;1&quot;/&gt;&lt;/Image&gt;&lt;/ThreeDShapeInfo&gt;"/>
</p:tagLst>
</file>

<file path=ppt/tags/tag344.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Sai rồi - Nhấn vào bất cứ đâu để tiếp tục]]&gt;&lt;/Text&gt;&lt;FontSize&gt;&lt;![CDATA[18]]&gt;&lt;/FontSize&gt;&lt;Left&gt;&lt;![CDATA[0]]&gt;&lt;/Left&gt;&lt;Top&gt;&lt;![CDATA[0]]&gt;&lt;/Top&gt;&lt;/ChangeData&gt;"/>
  <p:tag name="PRESENTER_SHAPETEXTINFO" val="&lt;ShapeTextInfo&gt;&lt;TableIndex row=&quot;-1&quot; col=&quot;-1&quot;&gt;&lt;linesCount val=&quot;1&quot;/&gt;&lt;lineCharCount val=&quot;41&quot;/&gt;&lt;/TableIndex&gt;&lt;/ShapeTextInfo&gt;"/>
  <p:tag name="PRESENTER_SHAPEINFO" val="&lt;ThreeDShapeInfo&gt;&lt;uuid val=&quot;{DB71AC8A-F09B-4DA2-963C-C870E2D0ACC0}&quot;/&gt;&lt;isInvalidForFieldText val=&quot;0&quot;/&gt;&lt;Image&gt;&lt;filename val=&quot;C:\Users\PC\AppData\Local\Temp\PR\data\asimages\{DB71AC8A-F09B-4DA2-963C-C870E2D0ACC0}_29.png&quot;/&gt;&lt;left val=&quot;519&quot;/&gt;&lt;top val=&quot;364&quot;/&gt;&lt;width val=&quot;343&quot;/&gt;&lt;height val=&quot;63&quot;/&gt;&lt;hasText val=&quot;1&quot;/&gt;&lt;/Image&gt;&lt;/ThreeDShapeInfo&gt;"/>
</p:tagLst>
</file>

<file path=ppt/tags/tag345.xml><?xml version="1.0" encoding="utf-8"?>
<p:tagLst xmlns:a="http://schemas.openxmlformats.org/drawingml/2006/main" xmlns:r="http://schemas.openxmlformats.org/officeDocument/2006/relationships" xmlns:p="http://schemas.openxmlformats.org/presentationml/2006/main">
  <p:tag name="MMPROD_ABSOLUTEPOSITIONID" val="7009"/>
  <p:tag name="MMPROD_LASTVALUES" val="&lt;ChangeData&gt;&lt;Text&gt;&lt;![CDATA[Bạn đã trả lời đúng câu hỏi này!]]&gt;&lt;/Text&gt;&lt;FontSize&gt;&lt;![CDATA[18]]&gt;&lt;/FontSize&gt;&lt;Left&gt;&lt;![CDATA[0]]&gt;&lt;/Left&gt;&lt;Top&gt;&lt;![CDATA[0]]&gt;&lt;/Top&gt;&lt;/ChangeData&gt;"/>
  <p:tag name="PRESENTER_SHAPETEXTINFO" val="&lt;ShapeTextInfo&gt;&lt;TableIndex row=&quot;-1&quot; col=&quot;-1&quot;&gt;&lt;linesCount val=&quot;1&quot;/&gt;&lt;lineCharCount val=&quot;32&quot;/&gt;&lt;/TableIndex&gt;&lt;/ShapeTextInfo&gt;"/>
  <p:tag name="PRESENTER_SHAPEINFO" val="&lt;ThreeDShapeInfo&gt;&lt;uuid val=&quot;{67C68409-4640-4ED8-A4C1-584C347A2941}&quot;/&gt;&lt;isInvalidForFieldText val=&quot;0&quot;/&gt;&lt;Image&gt;&lt;filename val=&quot;C:\Users\PC\AppData\Local\Temp\PR\data\asimages\{67C68409-4640-4ED8-A4C1-584C347A2941}_29.png&quot;/&gt;&lt;left val=&quot;270&quot;/&gt;&lt;top val=&quot;424&quot;/&gt;&lt;width val=&quot;343&quot;/&gt;&lt;height val=&quot;63&quot;/&gt;&lt;hasText val=&quot;1&quot;/&gt;&lt;/Image&gt;&lt;/ThreeDShapeInfo&gt;"/>
</p:tagLst>
</file>

<file path=ppt/tags/tag346.xml><?xml version="1.0" encoding="utf-8"?>
<p:tagLst xmlns:a="http://schemas.openxmlformats.org/drawingml/2006/main" xmlns:r="http://schemas.openxmlformats.org/officeDocument/2006/relationships" xmlns:p="http://schemas.openxmlformats.org/presentationml/2006/main">
  <p:tag name="MMPROD_ABSOLUTEPOSITIONID" val="7006"/>
  <p:tag name="MMPROD_LASTVALUES" val="&lt;ChangeData&gt;&lt;Text&gt;&lt;![CDATA[Câu trả lời của bạn]]&gt;&lt;/Text&gt;&lt;FontSize&gt;&lt;![CDATA[18]]&gt;&lt;/FontSize&gt;&lt;Left&gt;&lt;![CDATA[0]]&gt;&lt;/Left&gt;&lt;Top&gt;&lt;![CDATA[0]]&gt;&lt;/Top&gt;&lt;/ChangeData&gt;"/>
  <p:tag name="PRESENTER_SHAPETEXTINFO" val="&lt;ShapeTextInfo&gt;&lt;TableIndex row=&quot;-1&quot; col=&quot;-1&quot;&gt;&lt;linesCount val=&quot;1&quot;/&gt;&lt;lineCharCount val=&quot;19&quot;/&gt;&lt;/TableIndex&gt;&lt;/ShapeTextInfo&gt;"/>
  <p:tag name="PRESENTER_SHAPEINFO" val="&lt;ThreeDShapeInfo&gt;&lt;uuid val=&quot;{17912781-8357-4305-BDFD-8462E0A04520}&quot;/&gt;&lt;isInvalidForFieldText val=&quot;0&quot;/&gt;&lt;Image&gt;&lt;filename val=&quot;C:\Users\PC\AppData\Local\Temp\PR\data\asimages\{17912781-8357-4305-BDFD-8462E0A04520}_29.png&quot;/&gt;&lt;left val=&quot;260&quot;/&gt;&lt;top val=&quot;393&quot;/&gt;&lt;width val=&quot;684&quot;/&gt;&lt;height val=&quot;68&quot;/&gt;&lt;hasText val=&quot;1&quot;/&gt;&lt;/Image&gt;&lt;/ThreeDShapeInfo&gt;"/>
</p:tagLst>
</file>

<file path=ppt/tags/tag347.xml><?xml version="1.0" encoding="utf-8"?>
<p:tagLst xmlns:a="http://schemas.openxmlformats.org/drawingml/2006/main" xmlns:r="http://schemas.openxmlformats.org/officeDocument/2006/relationships" xmlns:p="http://schemas.openxmlformats.org/presentationml/2006/main">
  <p:tag name="MMPROD_ABSOLUTEPOSITIONID" val="7010"/>
  <p:tag name="MMPROD_LASTVALUES" val="&lt;ChangeData&gt;&lt;Text&gt;&lt;![CDATA[Câu trả lời đúng là]]&gt;&lt;/Text&gt;&lt;FontSize&gt;&lt;![CDATA[18]]&gt;&lt;/FontSize&gt;&lt;Left&gt;&lt;![CDATA[0]]&gt;&lt;/Left&gt;&lt;Top&gt;&lt;![CDATA[0]]&gt;&lt;/Top&gt;&lt;/ChangeData&gt;"/>
  <p:tag name="PRESENTER_SHAPETEXTINFO" val="&lt;ShapeTextInfo&gt;&lt;TableIndex row=&quot;-1&quot; col=&quot;-1&quot;&gt;&lt;linesCount val=&quot;1&quot;/&gt;&lt;lineCharCount val=&quot;19&quot;/&gt;&lt;/TableIndex&gt;&lt;/ShapeTextInfo&gt;"/>
  <p:tag name="PRESENTER_SHAPEINFO" val="&lt;ThreeDShapeInfo&gt;&lt;uuid val=&quot;{C655D69B-EC1C-452A-9917-2AC0FB3AAE95}&quot;/&gt;&lt;isInvalidForFieldText val=&quot;0&quot;/&gt;&lt;Image&gt;&lt;filename val=&quot;C:\Users\PC\AppData\Local\Temp\PR\data\asimages\{C655D69B-EC1C-452A-9917-2AC0FB3AAE95}_29.png&quot;/&gt;&lt;left val=&quot;260&quot;/&gt;&lt;top val=&quot;445&quot;/&gt;&lt;width val=&quot;684&quot;/&gt;&lt;height val=&quot;68&quot;/&gt;&lt;hasText val=&quot;1&quot;/&gt;&lt;/Image&gt;&lt;/ThreeDShapeInfo&gt;"/>
</p:tagLst>
</file>

<file path=ppt/tags/tag348.xml><?xml version="1.0" encoding="utf-8"?>
<p:tagLst xmlns:a="http://schemas.openxmlformats.org/drawingml/2006/main" xmlns:r="http://schemas.openxmlformats.org/officeDocument/2006/relationships" xmlns:p="http://schemas.openxmlformats.org/presentationml/2006/main">
  <p:tag name="MMPROD_ABSOLUTEPOSITIONID" val="7011"/>
  <p:tag name="MMPROD_LASTVALUES" val="&lt;ChangeData&gt;&lt;Text&gt;&lt;![CDATA[Bạn không trả lời hoàn thành câu hỏi này]]&gt;&lt;/Text&gt;&lt;FontSize&gt;&lt;![CDATA[18]]&gt;&lt;/FontSize&gt;&lt;Left&gt;&lt;![CDATA[0]]&gt;&lt;/Left&gt;&lt;Top&gt;&lt;![CDATA[0]]&gt;&lt;/Top&gt;&lt;/ChangeData&gt;"/>
  <p:tag name="PRESENTER_SHAPETEXTINFO" val="&lt;ShapeTextInfo&gt;&lt;TableIndex row=&quot;-1&quot; col=&quot;-1&quot;&gt;&lt;linesCount val=&quot;1&quot;/&gt;&lt;lineCharCount val=&quot;40&quot;/&gt;&lt;/TableIndex&gt;&lt;/ShapeTextInfo&gt;"/>
  <p:tag name="PRESENTER_SHAPEINFO" val="&lt;ThreeDShapeInfo&gt;&lt;uuid val=&quot;{FFE16F08-9613-4FFA-AC76-D5704F2C7B6A}&quot;/&gt;&lt;isInvalidForFieldText val=&quot;0&quot;/&gt;&lt;Image&gt;&lt;filename val=&quot;C:\Users\PC\AppData\Local\Temp\PR\data\asimages\{FFE16F08-9613-4FFA-AC76-D5704F2C7B6A}_29.png&quot;/&gt;&lt;left val=&quot;270&quot;/&gt;&lt;top val=&quot;424&quot;/&gt;&lt;width val=&quot;343&quot;/&gt;&lt;height val=&quot;63&quot;/&gt;&lt;hasText val=&quot;1&quot;/&gt;&lt;/Image&gt;&lt;/ThreeDShapeInfo&gt;"/>
</p:tagLst>
</file>

<file path=ppt/tags/tag349.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Bạn phải trả lời câu hỏi này trước khi tiếp tục nhé]]&gt;&lt;/Text&gt;&lt;FontSize&gt;&lt;![CDATA[18]]&gt;&lt;/FontSize&gt;&lt;Left&gt;&lt;![CDATA[0]]&gt;&lt;/Left&gt;&lt;Top&gt;&lt;![CDATA[0]]&gt;&lt;/Top&gt;&lt;/ChangeData&gt;"/>
  <p:tag name="PRESENTER_SHAPETEXTINFO" val="&lt;ShapeTextInfo&gt;&lt;TableIndex row=&quot;-1&quot; col=&quot;-1&quot;&gt;&lt;linesCount val=&quot;2&quot;/&gt;&lt;lineCharCount val=&quot;48&quot;/&gt;&lt;lineCharCount val=&quot;3&quot;/&gt;&lt;/TableIndex&gt;&lt;/ShapeTextInfo&gt;"/>
  <p:tag name="PRESENTER_SHAPEINFO" val="&lt;ThreeDShapeInfo&gt;&lt;uuid val=&quot;{1AA97936-5EBF-44AC-A4E1-BB5E3CED5163}&quot;/&gt;&lt;isInvalidForFieldText val=&quot;0&quot;/&gt;&lt;Image&gt;&lt;filename val=&quot;C:\Users\PC\AppData\Local\Temp\PR\data\asimages\{1AA97936-5EBF-44AC-A4E1-BB5E3CED5163}_29.png&quot;/&gt;&lt;left val=&quot;280&quot;/&gt;&lt;top val=&quot;456&quot;/&gt;&lt;width val=&quot;360&quot;/&gt;&lt;height val=&quot;70&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PPSNARRATION" val="55,1747512746,E:\E learning\20-21\Lap dat day dan cua mang dien trong nha_pptx\Media.ppcx"/>
  <p:tag name="HTML_SHAPEINFO" val="&lt;SlideThumbPath val=&quot;Slide4.PNG&quot;/&gt;"/>
</p:tagLst>
</file>

<file path=ppt/tags/tag350.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654.9334]]&gt;&lt;/Left&gt;&lt;Top&gt;&lt;![CDATA[455.5388]]&gt;&lt;/Top&gt;&lt;/ChangeData&gt;"/>
  <p:tag name="HTML_SHAPEINFO" val="&lt;ThreeDShapeInfo&gt;&lt;uuid val=&quot;104&quot;/&gt;&lt;isInvalidForFieldText val=&quot;0&quot;/&gt;&lt;Image&gt;&lt;filename val=&quot;C:\Users\PC\AppData\Local\Temp\PR\data\asimages\{D16331F6-BBE4-498D-950D-E51CB30BB03B}_29.png&quot;/&gt;&lt;left val=&quot;654&quot;/&gt;&lt;top val=&quot;455&quot;/&gt;&lt;width val=&quot;115&quot;/&gt;&lt;height val=&quot;33&quot;/&gt;&lt;hasText val=&quot;1&quot;/&gt;&lt;/Image&gt;&lt;/ThreeDShapeInfo&gt;"/>
</p:tagLst>
</file>

<file path=ppt/tags/tag351.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779.1334]]&gt;&lt;/Left&gt;&lt;Top&gt;&lt;![CDATA[455.5388]]&gt;&lt;/Top&gt;&lt;/ChangeData&gt;"/>
  <p:tag name="HTML_SHAPEINFO" val="&lt;ThreeDShapeInfo&gt;&lt;uuid val=&quot;106&quot;/&gt;&lt;isInvalidForFieldText val=&quot;0&quot;/&gt;&lt;Image&gt;&lt;filename val=&quot;C:\Users\PC\AppData\Local\Temp\PR\data\asimages\{BE2AD550-81D5-4AC1-8CD5-07CF07A86704}_29.png&quot;/&gt;&lt;left val=&quot;778&quot;/&gt;&lt;top val=&quot;455&quot;/&gt;&lt;width val=&quot;115&quot;/&gt;&lt;height val=&quot;33&quot;/&gt;&lt;hasText val=&quot;1&quot;/&gt;&lt;/Image&gt;&lt;/ThreeDShapeInfo&gt;"/>
</p:tagLst>
</file>

<file path=ppt/tags/tag3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7&quot;/&gt;&lt;/TableIndex&gt;&lt;/ShapeTextInfo&gt;"/>
  <p:tag name="PRESENTER_SHAPEINFO" val="&lt;ThreeDShapeInfo&gt;&lt;uuid val=&quot;{1646B2A2-38E5-4DA0-BB09-8E424EA9F058}&quot;/&gt;&lt;isInvalidForFieldText val=&quot;0&quot;/&gt;&lt;Image&gt;&lt;filename val=&quot;C:\Users\PC\AppData\Local\Temp\PR\data\asimages\{1646B2A2-38E5-4DA0-BB09-8E424EA9F058}_29.png&quot;/&gt;&lt;left val=&quot;24&quot;/&gt;&lt;top val=&quot;20&quot;/&gt;&lt;width val=&quot;768&quot;/&gt;&lt;height val=&quot;54&quot;/&gt;&lt;hasText val=&quot;1&quot;/&gt;&lt;/Image&gt;&lt;/ThreeDShapeInfo&gt;"/>
</p:tagLst>
</file>

<file path=ppt/tags/tag3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64CE0177-8EC8-413D-A293-8DD0D0015338}&quot;/&gt;&lt;isInvalidForFieldText val=&quot;0&quot;/&gt;&lt;Image&gt;&lt;filename val=&quot;C:\Users\PC\AppData\Local\Temp\PR\data\asimages\{64CE0177-8EC8-413D-A293-8DD0D0015338}_29.png&quot;/&gt;&lt;left val=&quot;184&quot;/&gt;&lt;top val=&quot;63&quot;/&gt;&lt;width val=&quot;229&quot;/&gt;&lt;height val=&quot;45&quot;/&gt;&lt;hasText val=&quot;1&quot;/&gt;&lt;/Image&gt;&lt;/ThreeDShapeInfo&gt;"/>
</p:tagLst>
</file>

<file path=ppt/tags/tag3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 name="PRESENTER_SHAPEINFO" val="&lt;ThreeDShapeInfo&gt;&lt;uuid val=&quot;{C11D24FA-6124-4EBD-8B53-149AA3722EA5}&quot;/&gt;&lt;isInvalidForFieldText val=&quot;0&quot;/&gt;&lt;Image&gt;&lt;filename val=&quot;C:\Users\PC\AppData\Local\Temp\PR\data\asimages\{C11D24FA-6124-4EBD-8B53-149AA3722EA5}_29.png&quot;/&gt;&lt;left val=&quot;232&quot;/&gt;&lt;top val=&quot;266&quot;/&gt;&lt;width val=&quot;268&quot;/&gt;&lt;height val=&quot;117&quot;/&gt;&lt;hasText val=&quot;1&quot;/&gt;&lt;/Image&gt;&lt;/ThreeDShapeInfo&gt;"/>
</p:tagLst>
</file>

<file path=ppt/tags/tag355.xml><?xml version="1.0" encoding="utf-8"?>
<p:tagLst xmlns:a="http://schemas.openxmlformats.org/drawingml/2006/main" xmlns:r="http://schemas.openxmlformats.org/officeDocument/2006/relationships" xmlns:p="http://schemas.openxmlformats.org/presentationml/2006/main">
  <p:tag name="MMPROD_ID" val="10127"/>
  <p:tag name="MMPROD_ABSOLUTEPOSITIONID" val="102"/>
  <p:tag name="MMPROD_DATA" val="Đường dây phải&amp;lt;1&amp;gt;   với vật kiến trúc, cao phải hơn mặt  đất&amp;lt;2&amp;gt;trở lên...   &amp;#x0D;&amp;#x0A;"/>
  <p:tag name="HTML_SHAPEINFO" val="&lt;ThreeDShapeInfo&gt;&lt;uuid val=&quot;102&quot;/&gt;&lt;isInvalidForFieldText val=&quot;0&quot;/&gt;&lt;Image&gt;&lt;filename val=&quot;C:\Users\PC\AppData\Local\Temp\PR\data\asimages\{A1A3B500-53FC-4D9D-8687-DD601EE9558C}_29.png&quot;/&gt;&lt;left val=&quot;248&quot;/&gt;&lt;top val=&quot;131&quot;/&gt;&lt;width val=&quot;745&quot;/&gt;&lt;height val=&quot;85&quot;/&gt;&lt;hasText val=&quot;1&quot;/&gt;&lt;/Image&gt;&lt;/ThreeDShapeInfo&gt;"/>
  <p:tag name="MMPROD_FILLBLANKQUESTIONCHANGED" val="false"/>
</p:tagLst>
</file>

<file path=ppt/tags/tag356.xml><?xml version="1.0" encoding="utf-8"?>
<p:tagLst xmlns:a="http://schemas.openxmlformats.org/drawingml/2006/main" xmlns:r="http://schemas.openxmlformats.org/officeDocument/2006/relationships" xmlns:p="http://schemas.openxmlformats.org/presentationml/2006/main">
  <p:tag name="MMPROD_LASTVALUES" val="&lt;ChangeData&gt;&lt;Text&gt;&lt;![CDATA[hơn mặt  đất@@2@@@@@@trở lên...   ]]&gt;&lt;/Text&gt;&lt;FontSize&gt;&lt;![CDATA[28]]&gt;&lt;/FontSize&gt;&lt;Left&gt;&lt;![CDATA[0]]&gt;&lt;/Left&gt;&lt;Top&gt;&lt;![CDATA[0]]&gt;&lt;/Top&gt;&lt;/ChangeData&gt;"/>
  <p:tag name="MMPROD_SEGMENT" val="6"/>
  <p:tag name="PRESENTER_SHAPETEXTINFO" val="&lt;ShapeTextInfo&gt;&lt;TableIndex row=&quot;-1&quot; col=&quot;-1&quot;&gt;&lt;linesCount val=&quot;1&quot;/&gt;&lt;lineCharCount val=&quot;13&quot;/&gt;&lt;/TableIndex&gt;&lt;/ShapeTextInfo&gt;"/>
</p:tagLst>
</file>

<file path=ppt/tags/tag357.xml><?xml version="1.0" encoding="utf-8"?>
<p:tagLst xmlns:a="http://schemas.openxmlformats.org/drawingml/2006/main" xmlns:r="http://schemas.openxmlformats.org/officeDocument/2006/relationships" xmlns:p="http://schemas.openxmlformats.org/presentationml/2006/main">
  <p:tag name="MMPROD_LASTVALUES" val="&lt;ChangeData&gt;&lt;Text&gt;&lt;![CDATA[hơn mặt  đất]]&gt;&lt;/Text&gt;&lt;FontSize&gt;&lt;![CDATA[28]]&gt;&lt;/FontSize&gt;&lt;Left&gt;&lt;![CDATA[0]]&gt;&lt;/Left&gt;&lt;Top&gt;&lt;![CDATA[0]]&gt;&lt;/Top&gt;&lt;/ChangeData&gt;"/>
  <p:tag name="MMPROD_SEGMENT" val="4"/>
  <p:tag name="PRESENTER_SHAPETEXTINFO" val="&lt;ShapeTextInfo&gt;&lt;TableIndex row=&quot;-1&quot; col=&quot;-1&quot;&gt;&lt;linesCount val=&quot;1&quot;/&gt;&lt;lineCharCount val=&quot;12&quot;/&gt;&lt;/TableIndex&gt;&lt;/ShapeTextInfo&gt;"/>
</p:tagLst>
</file>

<file path=ppt/tags/tag358.xml><?xml version="1.0" encoding="utf-8"?>
<p:tagLst xmlns:a="http://schemas.openxmlformats.org/drawingml/2006/main" xmlns:r="http://schemas.openxmlformats.org/officeDocument/2006/relationships" xmlns:p="http://schemas.openxmlformats.org/presentationml/2006/main">
  <p:tag name="MMPROD_ABSOLUTEPOSITIONID" val="2002"/>
  <p:tag name="MMPROD_CONTROLTYPE" val="3"/>
  <p:tag name="MMPROD_SCALEOPERATION" val="1"/>
  <p:tag name="MMPROD_SEGMENT" val="5"/>
  <p:tag name="MMPROD_DATAEXT" val="&lt;object type=&quot;10047&quot; unique_id=&quot;10136&quot;&gt;&lt;object type=&quot;10030&quot; unique_id=&quot;10137&quot;&gt;&lt;property id=&quot;10088&quot; value=&quot;1&quot;/&gt;&lt;property id=&quot;10176&quot; value=&quot;2.5m&quot;/&gt;&lt;/object&gt;&lt;object type=&quot;10030&quot; unique_id=&quot;10138&quot;&gt;&lt;property id=&quot;10088&quot; value=&quot;0&quot;/&gt;&lt;property id=&quot;10176&quot; value=&quot;3.5m&quot;/&gt;&lt;/object&gt;&lt;/object&gt;"/>
  <p:tag name="MMPROD_ID" val="10135"/>
  <p:tag name="MMPROD_TYPE" val="10019"/>
  <p:tag name="MMPROD_DATA" val="&lt;property id=&quot;10019&quot; value=&quot;0&quot;/&gt;&lt;property id=&quot;10079&quot; value=&quot;1&quot;/&gt;&lt;property id=&quot;10187&quot; value=&quot;&amp;lt;select an answer&amp;gt;&quot;/&gt;&lt;property id=&quot;10199&quot; value=&quot;0&quot;/&gt;"/>
  <p:tag name="MMPROD_COLLECTIONCONTAINERID" val="10128"/>
  <p:tag name="MMPROD_PARENTID" val="10127"/>
</p:tagLst>
</file>

<file path=ppt/tags/tag359.xml><?xml version="1.0" encoding="utf-8"?>
<p:tagLst xmlns:a="http://schemas.openxmlformats.org/drawingml/2006/main" xmlns:r="http://schemas.openxmlformats.org/officeDocument/2006/relationships" xmlns:p="http://schemas.openxmlformats.org/presentationml/2006/main">
  <p:tag name="MMPROD_LASTVALUES" val="&lt;ChangeData&gt;&lt;Text&gt;&lt;![CDATA[Đường dây phải@@1@@@@@@   với vật kiến trúc, cao phải ]]&gt;&lt;/Text&gt;&lt;FontSize&gt;&lt;![CDATA[28]]&gt;&lt;/FontSize&gt;&lt;Left&gt;&lt;![CDATA[0]]&gt;&lt;/Left&gt;&lt;Top&gt;&lt;![CDATA[0]]&gt;&lt;/Top&gt;&lt;/ChangeData&gt;"/>
  <p:tag name="MMPROD_SEGMENT" val="3"/>
  <p:tag name="PRESENTER_SHAPETEXTINFO" val="&lt;ShapeTextInfo&gt;&lt;TableIndex row=&quot;-1&quot; col=&quot;-1&quot;&gt;&lt;linesCount val=&quot;1&quot;/&gt;&lt;lineCharCount val=&quot;31&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4FD9DEE6-F45F-46C1-B07B-15C0FA83FDA1}&quot;/&gt;&lt;isInvalidForFieldText val=&quot;0&quot;/&gt;&lt;Image&gt;&lt;filename val=&quot;C:\Users\PC\AppData\Local\Temp\PR\data\asimages\{4FD9DEE6-F45F-46C1-B07B-15C0FA83FDA1}_4.png&quot;/&gt;&lt;left val=&quot;350&quot;/&gt;&lt;top val=&quot;7&quot;/&gt;&lt;width val=&quot;256&quot;/&gt;&lt;height val=&quot;70&quot;/&gt;&lt;hasText val=&quot;1&quot;/&gt;&lt;/Image&gt;&lt;/ThreeDShapeInfo&gt;"/>
</p:tagLst>
</file>

<file path=ppt/tags/tag360.xml><?xml version="1.0" encoding="utf-8"?>
<p:tagLst xmlns:a="http://schemas.openxmlformats.org/drawingml/2006/main" xmlns:r="http://schemas.openxmlformats.org/officeDocument/2006/relationships" xmlns:p="http://schemas.openxmlformats.org/presentationml/2006/main">
  <p:tag name="MMPROD_LASTVALUES" val="&lt;ChangeData&gt;&lt;Text&gt;&lt;![CDATA[Đường dây phải]]&gt;&lt;/Text&gt;&lt;FontSize&gt;&lt;![CDATA[28]]&gt;&lt;/FontSize&gt;&lt;Left&gt;&lt;![CDATA[0]]&gt;&lt;/Left&gt;&lt;Top&gt;&lt;![CDATA[0]]&gt;&lt;/Top&gt;&lt;/ChangeData&gt;"/>
  <p:tag name="MMPROD_SEGMENT" val="1"/>
  <p:tag name="PRESENTER_SHAPETEXTINFO" val="&lt;ShapeTextInfo&gt;&lt;TableIndex row=&quot;-1&quot; col=&quot;-1&quot;&gt;&lt;linesCount val=&quot;1&quot;/&gt;&lt;lineCharCount val=&quot;14&quot;/&gt;&lt;/TableIndex&gt;&lt;/ShapeTextInfo&gt;"/>
</p:tagLst>
</file>

<file path=ppt/tags/tag361.xml><?xml version="1.0" encoding="utf-8"?>
<p:tagLst xmlns:a="http://schemas.openxmlformats.org/drawingml/2006/main" xmlns:r="http://schemas.openxmlformats.org/officeDocument/2006/relationships" xmlns:p="http://schemas.openxmlformats.org/presentationml/2006/main">
  <p:tag name="MMPROD_ABSOLUTEPOSITIONID" val="2001"/>
  <p:tag name="MMPROD_CONTROLTYPE" val="3"/>
  <p:tag name="MMPROD_SCALEOPERATION" val="1"/>
  <p:tag name="MMPROD_SEGMENT" val="2"/>
  <p:tag name="MMPROD_DATAEXT" val="&lt;object type=&quot;10047&quot; unique_id=&quot;10132&quot;&gt;&lt;object type=&quot;10030&quot; unique_id=&quot;10133&quot;&gt;&lt;property id=&quot;10088&quot; value=&quot;1&quot;/&gt;&lt;property id=&quot;10176&quot; value=&quot;song song&quot;/&gt;&lt;/object&gt;&lt;object type=&quot;10030&quot; unique_id=&quot;10134&quot;&gt;&lt;property id=&quot;10088&quot; value=&quot;0&quot;/&gt;&lt;property id=&quot;10176&quot; value=&quot;vuông góc&quot;/&gt;&lt;/object&gt;&lt;/object&gt;"/>
  <p:tag name="MMPROD_ID" val="10131"/>
  <p:tag name="MMPROD_TYPE" val="10019"/>
  <p:tag name="MMPROD_DATA" val="&lt;property id=&quot;10019&quot; value=&quot;0&quot;/&gt;&lt;property id=&quot;10079&quot; value=&quot;1&quot;/&gt;&lt;property id=&quot;10187&quot; value=&quot;&amp;lt;select an answer&amp;gt;&quot;/&gt;&lt;property id=&quot;10199&quot; value=&quot;0&quot;/&gt;"/>
  <p:tag name="MMPROD_COLLECTIONCONTAINERID" val="10128"/>
  <p:tag name="MMPROD_PARENTID" val="10127"/>
</p:tagLst>
</file>

<file path=ppt/tags/tag3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3.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Làm lại]]&gt;&lt;/Text&gt;&lt;FontSize&gt;&lt;![CDATA[14]]&gt;&lt;/FontSize&gt;&lt;Left&gt;&lt;![CDATA[781.1334]]&gt;&lt;/Left&gt;&lt;Top&gt;&lt;![CDATA[457.5388]]&gt;&lt;/Top&gt;&lt;/ChangeData&gt;"/>
  <p:tag name="PRESENTER_SHAPETEXTINFO" val="&lt;ShapeTextInfo&gt;&lt;TableIndex row=&quot;-1&quot; col=&quot;-1&quot;&gt;&lt;linesCount val=&quot;1&quot;/&gt;&lt;lineCharCount val=&quot;7&quot;/&gt;&lt;/TableIndex&gt;&lt;/ShapeTextInfo&gt;"/>
</p:tagLst>
</file>

<file path=ppt/tags/tag3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5.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Chấp nhận]]&gt;&lt;/Text&gt;&lt;FontSize&gt;&lt;![CDATA[14]]&gt;&lt;/FontSize&gt;&lt;Left&gt;&lt;![CDATA[656.9334]]&gt;&lt;/Left&gt;&lt;Top&gt;&lt;![CDATA[457.5388]]&gt;&lt;/Top&gt;&lt;/ChangeData&gt;"/>
  <p:tag name="PRESENTER_SHAPETEXTINFO" val="&lt;ShapeTextInfo&gt;&lt;TableIndex row=&quot;-1&quot; col=&quot;-1&quot;&gt;&lt;linesCount val=&quot;1&quot;/&gt;&lt;lineCharCount val=&quot;9&quot;/&gt;&lt;/TableIndex&gt;&lt;/ShapeTextInfo&gt;"/>
</p:tagLst>
</file>

<file path=ppt/tags/tag366.xml><?xml version="1.0" encoding="utf-8"?>
<p:tagLst xmlns:a="http://schemas.openxmlformats.org/drawingml/2006/main" xmlns:r="http://schemas.openxmlformats.org/officeDocument/2006/relationships" xmlns:p="http://schemas.openxmlformats.org/presentationml/2006/main">
  <p:tag name="MMPROD_LASTVALUES" val="&lt;ChangeData&gt;&lt;SlideID&gt;&lt;![CDATA[290]]&gt;&lt;/SlideID&gt;&lt;/ChangeData&gt;"/>
  <p:tag name="PPSNARRATIONPROPS" val="E:\E learning\20-21\music\6.wav"/>
  <p:tag name="PPSNARRATION" val="26,1747512746,E:\E learning\20-21\Lap dat day dan cua mang dien trong nha_pptx\Media.ppcx"/>
  <p:tag name="MMPROD_PASSDATA" val="&lt;object type=&quot;10050&quot; unique_id=&quot;10145&quot;&gt;&lt;property id=&quot;10020&quot; value=&quot;2&quot;/&gt;&lt;property id=&quot;10102&quot; value=&quot;1&quot;/&gt;&lt;property id=&quot;10191&quot; value=&quot;-1&quot;/&gt;&lt;/object&gt;"/>
  <p:tag name="MMPROD_FAILDATA" val="&lt;object type=&quot;10051&quot; unique_id=&quot;10146&quot;&gt;&lt;property id=&quot;10020&quot; value=&quot;2&quot;/&gt;&lt;property id=&quot;10102&quot; value=&quot;1&quot;/&gt;&lt;property id=&quot;10191&quot; value=&quot;-1&quot;/&gt;&lt;/object&gt;"/>
  <p:tag name="MMPROD_ID" val="10143"/>
  <p:tag name="MMPROD_TYPE" val="10011"/>
  <p:tag name="MMPROD_DATA" val="&lt;property id=&quot;10025&quot; value=&quot;300&quot;/&gt;&lt;property id=&quot;10026&quot; value=&quot;10&quot;/&gt;&lt;property id=&quot;10027&quot; value=&quot;Interaction10143&quot;/&gt;&lt;property id=&quot;10028&quot; value=&quot;0&quot;/&gt;&lt;property id=&quot;10098&quot; value=&quot;Fill-in-the-blank&quot;/&gt;&lt;property id=&quot;10100&quot; value=&quot;0&quot;/&gt;&lt;property id=&quot;10108&quot; value=&quot;1&quot;/&gt;&lt;property id=&quot;10109&quot; value=&quot;1&quot;/&gt;&lt;property id=&quot;10110&quot; value=&quot;0&quot;/&gt;&lt;property id=&quot;10111&quot; value=&quot;1&quot;/&gt;&lt;property id=&quot;10112&quot; value=&quot;1&quot;/&gt;&lt;property id=&quot;10115&quot; value=&quot;1&quot;/&gt;&lt;property id=&quot;10120&quot; value=&quot;0&quot;/&gt;&lt;property id=&quot;10131&quot; value=&quot;1&quot;/&gt;&lt;property id=&quot;10132&quot; value=&quot;1&quot;/&gt;&lt;property id=&quot;10159&quot; value=&quot;0&quot;/&gt;&lt;property id=&quot;10178&quot; value=&quot;1&quot;/&gt;&lt;property id=&quot;10182&quot; value=&quot;1&quot;/&gt;&lt;property id=&quot;10206&quot; value=&quot;1&quot;/&gt;&lt;property id=&quot;10207&quot; value=&quot;0&quot;/&gt;"/>
  <p:tag name="MMPROD_COLLECTIONCONTAINERID" val="20000"/>
  <p:tag name="MMPROD_PARENTID" val="10122"/>
  <p:tag name="MMPROD_PARENTQUESTIONGROUPID" val="-1"/>
  <p:tag name="QUIZCLIPSSOURCE" val="1747512746,E:\E learning\20-21\Lap dat day dan cua mang dien trong nha_pptx\Media.ppcx"/>
  <p:tag name="HTML_SHAPEINFO" val="&lt;SlideThumbPath val=&quot;Slide30.PNG&quot;/&gt;"/>
  <p:tag name="MMPROD_ANSWERCOUNT" val="1"/>
</p:tagLst>
</file>

<file path=ppt/tags/tag367.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Đúng rồi - Nhấn vào bất cứ đâu để tiếp tục]]&gt;&lt;/Text&gt;&lt;FontSize&gt;&lt;![CDATA[18]]&gt;&lt;/FontSize&gt;&lt;Left&gt;&lt;![CDATA[0]]&gt;&lt;/Left&gt;&lt;Top&gt;&lt;![CDATA[0]]&gt;&lt;/Top&gt;&lt;/ChangeData&gt;"/>
  <p:tag name="PRESENTER_SHAPETEXTINFO" val="&lt;ShapeTextInfo&gt;&lt;TableIndex row=&quot;-1&quot; col=&quot;-1&quot;&gt;&lt;linesCount val=&quot;1&quot;/&gt;&lt;lineCharCount val=&quot;42&quot;/&gt;&lt;/TableIndex&gt;&lt;/ShapeTextInfo&gt;"/>
  <p:tag name="PRESENTER_SHAPEINFO" val="&lt;ThreeDShapeInfo&gt;&lt;uuid val=&quot;{8D4091F6-4E20-4299-A19F-2D29FDCB938A}&quot;/&gt;&lt;isInvalidForFieldText val=&quot;0&quot;/&gt;&lt;Image&gt;&lt;filename val=&quot;C:\Users\PC\AppData\Local\Temp\PR\data\asimages\{8D4091F6-4E20-4299-A19F-2D29FDCB938A}_30.png&quot;/&gt;&lt;left val=&quot;105&quot;/&gt;&lt;top val=&quot;364&quot;/&gt;&lt;width val=&quot;343&quot;/&gt;&lt;height val=&quot;63&quot;/&gt;&lt;hasText val=&quot;1&quot;/&gt;&lt;/Image&gt;&lt;/ThreeDShapeInfo&gt;"/>
</p:tagLst>
</file>

<file path=ppt/tags/tag368.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Sai rồi - Nhấn vào bất cứ đâu để tiếp tục]]&gt;&lt;/Text&gt;&lt;FontSize&gt;&lt;![CDATA[18]]&gt;&lt;/FontSize&gt;&lt;Left&gt;&lt;![CDATA[0]]&gt;&lt;/Left&gt;&lt;Top&gt;&lt;![CDATA[0]]&gt;&lt;/Top&gt;&lt;/ChangeData&gt;"/>
  <p:tag name="PRESENTER_SHAPETEXTINFO" val="&lt;ShapeTextInfo&gt;&lt;TableIndex row=&quot;-1&quot; col=&quot;-1&quot;&gt;&lt;linesCount val=&quot;1&quot;/&gt;&lt;lineCharCount val=&quot;41&quot;/&gt;&lt;/TableIndex&gt;&lt;/ShapeTextInfo&gt;"/>
  <p:tag name="PRESENTER_SHAPEINFO" val="&lt;ThreeDShapeInfo&gt;&lt;uuid val=&quot;{A7F4C021-0B77-40FF-8BA0-89B3790FA6B7}&quot;/&gt;&lt;isInvalidForFieldText val=&quot;0&quot;/&gt;&lt;Image&gt;&lt;filename val=&quot;C:\Users\PC\AppData\Local\Temp\PR\data\asimages\{A7F4C021-0B77-40FF-8BA0-89B3790FA6B7}_30.png&quot;/&gt;&lt;left val=&quot;519&quot;/&gt;&lt;top val=&quot;364&quot;/&gt;&lt;width val=&quot;343&quot;/&gt;&lt;height val=&quot;63&quot;/&gt;&lt;hasText val=&quot;1&quot;/&gt;&lt;/Image&gt;&lt;/ThreeDShapeInfo&gt;"/>
</p:tagLst>
</file>

<file path=ppt/tags/tag369.xml><?xml version="1.0" encoding="utf-8"?>
<p:tagLst xmlns:a="http://schemas.openxmlformats.org/drawingml/2006/main" xmlns:r="http://schemas.openxmlformats.org/officeDocument/2006/relationships" xmlns:p="http://schemas.openxmlformats.org/presentationml/2006/main">
  <p:tag name="MMPROD_ABSOLUTEPOSITIONID" val="7009"/>
  <p:tag name="MMPROD_LASTVALUES" val="&lt;ChangeData&gt;&lt;Text&gt;&lt;![CDATA[Bạn đã trả lời đúng câu hỏi này!]]&gt;&lt;/Text&gt;&lt;FontSize&gt;&lt;![CDATA[18]]&gt;&lt;/FontSize&gt;&lt;Left&gt;&lt;![CDATA[0]]&gt;&lt;/Left&gt;&lt;Top&gt;&lt;![CDATA[0]]&gt;&lt;/Top&gt;&lt;/ChangeData&gt;"/>
  <p:tag name="PRESENTER_SHAPETEXTINFO" val="&lt;ShapeTextInfo&gt;&lt;TableIndex row=&quot;-1&quot; col=&quot;-1&quot;&gt;&lt;linesCount val=&quot;1&quot;/&gt;&lt;lineCharCount val=&quot;32&quot;/&gt;&lt;/TableIndex&gt;&lt;/ShapeTextInfo&gt;"/>
  <p:tag name="PRESENTER_SHAPEINFO" val="&lt;ThreeDShapeInfo&gt;&lt;uuid val=&quot;{A79958D3-A1D8-4AAB-87D3-9217C4568808}&quot;/&gt;&lt;isInvalidForFieldText val=&quot;0&quot;/&gt;&lt;Image&gt;&lt;filename val=&quot;C:\Users\PC\AppData\Local\Temp\PR\data\asimages\{A79958D3-A1D8-4AAB-87D3-9217C4568808}_30.png&quot;/&gt;&lt;left val=&quot;270&quot;/&gt;&lt;top val=&quot;424&quot;/&gt;&lt;width val=&quot;343&quot;/&gt;&lt;height val=&quot;63&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MMPROD_DURATION" val="32560"/>
  <p:tag name="SLIDEID" val="258"/>
  <p:tag name="MMPROD_DELAY" val="-1"/>
  <p:tag name="MMPROD_FADE_EFFECT_IN" val="0"/>
  <p:tag name="MMPROD_FADE_EFFECT_OUT" val="0"/>
  <p:tag name="MMPROD_FADE_SPEED" val="1"/>
  <p:tag name="MMPROD_MUTE_AUDIO" val="0"/>
  <p:tag name="MMPROD_IS_H264" val="1"/>
  <p:tag name="MMPROD_FLV_FILE_PATH" val="E:\E learning\20-21\Lap dat day dan cua mang dien trong nha_pptx\Assets\ktbc nen chuan_258_1_61994.mp4"/>
  <p:tag name="MMPROD_START_TIME" val="0"/>
  <p:tag name="MMPROD_STOP_TIME" val="32560"/>
</p:tagLst>
</file>

<file path=ppt/tags/tag370.xml><?xml version="1.0" encoding="utf-8"?>
<p:tagLst xmlns:a="http://schemas.openxmlformats.org/drawingml/2006/main" xmlns:r="http://schemas.openxmlformats.org/officeDocument/2006/relationships" xmlns:p="http://schemas.openxmlformats.org/presentationml/2006/main">
  <p:tag name="MMPROD_ABSOLUTEPOSITIONID" val="7006"/>
  <p:tag name="MMPROD_LASTVALUES" val="&lt;ChangeData&gt;&lt;Text&gt;&lt;![CDATA[Câu trả lời của bạn]]&gt;&lt;/Text&gt;&lt;FontSize&gt;&lt;![CDATA[18]]&gt;&lt;/FontSize&gt;&lt;Left&gt;&lt;![CDATA[0]]&gt;&lt;/Left&gt;&lt;Top&gt;&lt;![CDATA[0]]&gt;&lt;/Top&gt;&lt;/ChangeData&gt;"/>
  <p:tag name="PRESENTER_SHAPETEXTINFO" val="&lt;ShapeTextInfo&gt;&lt;TableIndex row=&quot;-1&quot; col=&quot;-1&quot;&gt;&lt;linesCount val=&quot;1&quot;/&gt;&lt;lineCharCount val=&quot;19&quot;/&gt;&lt;/TableIndex&gt;&lt;/ShapeTextInfo&gt;"/>
  <p:tag name="PRESENTER_SHAPEINFO" val="&lt;ThreeDShapeInfo&gt;&lt;uuid val=&quot;{2CE4801E-86A6-4A00-B3FF-EC87E44A10C3}&quot;/&gt;&lt;isInvalidForFieldText val=&quot;0&quot;/&gt;&lt;Image&gt;&lt;filename val=&quot;C:\Users\PC\AppData\Local\Temp\PR\data\asimages\{2CE4801E-86A6-4A00-B3FF-EC87E44A10C3}_30.png&quot;/&gt;&lt;left val=&quot;260&quot;/&gt;&lt;top val=&quot;393&quot;/&gt;&lt;width val=&quot;684&quot;/&gt;&lt;height val=&quot;68&quot;/&gt;&lt;hasText val=&quot;1&quot;/&gt;&lt;/Image&gt;&lt;/ThreeDShapeInfo&gt;"/>
</p:tagLst>
</file>

<file path=ppt/tags/tag371.xml><?xml version="1.0" encoding="utf-8"?>
<p:tagLst xmlns:a="http://schemas.openxmlformats.org/drawingml/2006/main" xmlns:r="http://schemas.openxmlformats.org/officeDocument/2006/relationships" xmlns:p="http://schemas.openxmlformats.org/presentationml/2006/main">
  <p:tag name="MMPROD_ABSOLUTEPOSITIONID" val="7010"/>
  <p:tag name="MMPROD_LASTVALUES" val="&lt;ChangeData&gt;&lt;Text&gt;&lt;![CDATA[Câu trả lời đúng là]]&gt;&lt;/Text&gt;&lt;FontSize&gt;&lt;![CDATA[18]]&gt;&lt;/FontSize&gt;&lt;Left&gt;&lt;![CDATA[0]]&gt;&lt;/Left&gt;&lt;Top&gt;&lt;![CDATA[0]]&gt;&lt;/Top&gt;&lt;/ChangeData&gt;"/>
  <p:tag name="PRESENTER_SHAPETEXTINFO" val="&lt;ShapeTextInfo&gt;&lt;TableIndex row=&quot;-1&quot; col=&quot;-1&quot;&gt;&lt;linesCount val=&quot;1&quot;/&gt;&lt;lineCharCount val=&quot;19&quot;/&gt;&lt;/TableIndex&gt;&lt;/ShapeTextInfo&gt;"/>
  <p:tag name="PRESENTER_SHAPEINFO" val="&lt;ThreeDShapeInfo&gt;&lt;uuid val=&quot;{98E373E5-1552-485E-9864-679FEBF374CB}&quot;/&gt;&lt;isInvalidForFieldText val=&quot;0&quot;/&gt;&lt;Image&gt;&lt;filename val=&quot;C:\Users\PC\AppData\Local\Temp\PR\data\asimages\{98E373E5-1552-485E-9864-679FEBF374CB}_30.png&quot;/&gt;&lt;left val=&quot;260&quot;/&gt;&lt;top val=&quot;445&quot;/&gt;&lt;width val=&quot;684&quot;/&gt;&lt;height val=&quot;68&quot;/&gt;&lt;hasText val=&quot;1&quot;/&gt;&lt;/Image&gt;&lt;/ThreeDShapeInfo&gt;"/>
</p:tagLst>
</file>

<file path=ppt/tags/tag372.xml><?xml version="1.0" encoding="utf-8"?>
<p:tagLst xmlns:a="http://schemas.openxmlformats.org/drawingml/2006/main" xmlns:r="http://schemas.openxmlformats.org/officeDocument/2006/relationships" xmlns:p="http://schemas.openxmlformats.org/presentationml/2006/main">
  <p:tag name="MMPROD_ABSOLUTEPOSITIONID" val="7011"/>
  <p:tag name="MMPROD_LASTVALUES" val="&lt;ChangeData&gt;&lt;Text&gt;&lt;![CDATA[Bạn không trả lời hoàn thành câu hỏi này]]&gt;&lt;/Text&gt;&lt;FontSize&gt;&lt;![CDATA[18]]&gt;&lt;/FontSize&gt;&lt;Left&gt;&lt;![CDATA[0]]&gt;&lt;/Left&gt;&lt;Top&gt;&lt;![CDATA[0]]&gt;&lt;/Top&gt;&lt;/ChangeData&gt;"/>
  <p:tag name="PRESENTER_SHAPETEXTINFO" val="&lt;ShapeTextInfo&gt;&lt;TableIndex row=&quot;-1&quot; col=&quot;-1&quot;&gt;&lt;linesCount val=&quot;1&quot;/&gt;&lt;lineCharCount val=&quot;40&quot;/&gt;&lt;/TableIndex&gt;&lt;/ShapeTextInfo&gt;"/>
  <p:tag name="PRESENTER_SHAPEINFO" val="&lt;ThreeDShapeInfo&gt;&lt;uuid val=&quot;{9006E4EC-EF3C-4109-9501-88989F529D4E}&quot;/&gt;&lt;isInvalidForFieldText val=&quot;0&quot;/&gt;&lt;Image&gt;&lt;filename val=&quot;C:\Users\PC\AppData\Local\Temp\PR\data\asimages\{9006E4EC-EF3C-4109-9501-88989F529D4E}_30.png&quot;/&gt;&lt;left val=&quot;270&quot;/&gt;&lt;top val=&quot;424&quot;/&gt;&lt;width val=&quot;343&quot;/&gt;&lt;height val=&quot;63&quot;/&gt;&lt;hasText val=&quot;1&quot;/&gt;&lt;/Image&gt;&lt;/ThreeDShapeInfo&gt;"/>
</p:tagLst>
</file>

<file path=ppt/tags/tag373.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Bạn phải trả lời câu hỏi này trước khi tiếp tục nhé]]&gt;&lt;/Text&gt;&lt;FontSize&gt;&lt;![CDATA[18]]&gt;&lt;/FontSize&gt;&lt;Left&gt;&lt;![CDATA[0]]&gt;&lt;/Left&gt;&lt;Top&gt;&lt;![CDATA[0]]&gt;&lt;/Top&gt;&lt;/ChangeData&gt;"/>
  <p:tag name="PRESENTER_SHAPETEXTINFO" val="&lt;ShapeTextInfo&gt;&lt;TableIndex row=&quot;-1&quot; col=&quot;-1&quot;&gt;&lt;linesCount val=&quot;2&quot;/&gt;&lt;lineCharCount val=&quot;48&quot;/&gt;&lt;lineCharCount val=&quot;3&quot;/&gt;&lt;/TableIndex&gt;&lt;/ShapeTextInfo&gt;"/>
  <p:tag name="PRESENTER_SHAPEINFO" val="&lt;ThreeDShapeInfo&gt;&lt;uuid val=&quot;{B474422B-5EA6-4B0E-A61B-22E2CB2FC100}&quot;/&gt;&lt;isInvalidForFieldText val=&quot;0&quot;/&gt;&lt;Image&gt;&lt;filename val=&quot;C:\Users\PC\AppData\Local\Temp\PR\data\asimages\{B474422B-5EA6-4B0E-A61B-22E2CB2FC100}_30.png&quot;/&gt;&lt;left val=&quot;280&quot;/&gt;&lt;top val=&quot;456&quot;/&gt;&lt;width val=&quot;360&quot;/&gt;&lt;height val=&quot;70&quot;/&gt;&lt;hasText val=&quot;1&quot;/&gt;&lt;/Image&gt;&lt;/ThreeDShapeInfo&gt;"/>
</p:tagLst>
</file>

<file path=ppt/tags/tag374.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654.9334]]&gt;&lt;/Left&gt;&lt;Top&gt;&lt;![CDATA[455.5388]]&gt;&lt;/Top&gt;&lt;/ChangeData&gt;"/>
  <p:tag name="HTML_SHAPEINFO" val="&lt;ThreeDShapeInfo&gt;&lt;uuid val=&quot;104&quot;/&gt;&lt;isInvalidForFieldText val=&quot;0&quot;/&gt;&lt;Image&gt;&lt;filename val=&quot;C:\Users\PC\AppData\Local\Temp\PR\data\asimages\{602931D6-39DA-4565-8B1F-AB9DD97E6497}_30.png&quot;/&gt;&lt;left val=&quot;654&quot;/&gt;&lt;top val=&quot;455&quot;/&gt;&lt;width val=&quot;115&quot;/&gt;&lt;height val=&quot;33&quot;/&gt;&lt;hasText val=&quot;1&quot;/&gt;&lt;/Image&gt;&lt;/ThreeDShapeInfo&gt;"/>
</p:tagLst>
</file>

<file path=ppt/tags/tag375.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779.1334]]&gt;&lt;/Left&gt;&lt;Top&gt;&lt;![CDATA[455.5388]]&gt;&lt;/Top&gt;&lt;/ChangeData&gt;"/>
  <p:tag name="HTML_SHAPEINFO" val="&lt;ThreeDShapeInfo&gt;&lt;uuid val=&quot;106&quot;/&gt;&lt;isInvalidForFieldText val=&quot;0&quot;/&gt;&lt;Image&gt;&lt;filename val=&quot;C:\Users\PC\AppData\Local\Temp\PR\data\asimages\{0B773E05-6B6A-41EE-980E-F43914451D3B}_30.png&quot;/&gt;&lt;left val=&quot;778&quot;/&gt;&lt;top val=&quot;455&quot;/&gt;&lt;width val=&quot;115&quot;/&gt;&lt;height val=&quot;33&quot;/&gt;&lt;hasText val=&quot;1&quot;/&gt;&lt;/Image&gt;&lt;/ThreeDShapeInfo&gt;"/>
</p:tagLst>
</file>

<file path=ppt/tags/tag3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7&quot;/&gt;&lt;/TableIndex&gt;&lt;/ShapeTextInfo&gt;"/>
  <p:tag name="PRESENTER_SHAPEINFO" val="&lt;ThreeDShapeInfo&gt;&lt;uuid val=&quot;{8B723AAB-1B20-4BA8-B42E-BF9B6EC64666}&quot;/&gt;&lt;isInvalidForFieldText val=&quot;0&quot;/&gt;&lt;Image&gt;&lt;filename val=&quot;C:\Users\PC\AppData\Local\Temp\PR\data\asimages\{8B723AAB-1B20-4BA8-B42E-BF9B6EC64666}_30.png&quot;/&gt;&lt;left val=&quot;24&quot;/&gt;&lt;top val=&quot;20&quot;/&gt;&lt;width val=&quot;768&quot;/&gt;&lt;height val=&quot;54&quot;/&gt;&lt;hasText val=&quot;1&quot;/&gt;&lt;/Image&gt;&lt;/ThreeDShapeInfo&gt;"/>
</p:tagLst>
</file>

<file path=ppt/tags/tag3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5B5CA1A3-091A-4218-B383-D0C373929262}&quot;/&gt;&lt;isInvalidForFieldText val=&quot;0&quot;/&gt;&lt;Image&gt;&lt;filename val=&quot;C:\Users\PC\AppData\Local\Temp\PR\data\asimages\{5B5CA1A3-091A-4218-B383-D0C373929262}_30.png&quot;/&gt;&lt;left val=&quot;184&quot;/&gt;&lt;top val=&quot;63&quot;/&gt;&lt;width val=&quot;229&quot;/&gt;&lt;height val=&quot;45&quot;/&gt;&lt;hasText val=&quot;1&quot;/&gt;&lt;/Image&gt;&lt;/ThreeDShapeInfo&gt;"/>
</p:tagLst>
</file>

<file path=ppt/tags/tag378.xml><?xml version="1.0" encoding="utf-8"?>
<p:tagLst xmlns:a="http://schemas.openxmlformats.org/drawingml/2006/main" xmlns:r="http://schemas.openxmlformats.org/officeDocument/2006/relationships" xmlns:p="http://schemas.openxmlformats.org/presentationml/2006/main">
  <p:tag name="MMPROD_ID" val="10143"/>
  <p:tag name="MMPROD_ABSOLUTEPOSITIONID" val="102"/>
  <p:tag name="MMPROD_DATA" val="Tổng tiết diện của dây trong ống không vượt quá&amp;lt;1&amp;gt;  tiết  diện ống   &amp;#x0D;&amp;#x0A;"/>
  <p:tag name="HTML_SHAPEINFO" val="&lt;ThreeDShapeInfo&gt;&lt;uuid val=&quot;102&quot;/&gt;&lt;isInvalidForFieldText val=&quot;0&quot;/&gt;&lt;Image&gt;&lt;filename val=&quot;C:\Users\PC\AppData\Local\Temp\PR\data\asimages\{9EE5A239-8220-46A9-9D99-7D5A0B831FC2}_30.png&quot;/&gt;&lt;left val=&quot;359&quot;/&gt;&lt;top val=&quot;155&quot;/&gt;&lt;width val=&quot;760&quot;/&gt;&lt;height val=&quot;85&quot;/&gt;&lt;hasText val=&quot;1&quot;/&gt;&lt;/Image&gt;&lt;/ThreeDShapeInfo&gt;"/>
  <p:tag name="MMPROD_FILLBLANKQUESTIONCHANGED" val="false"/>
</p:tagLst>
</file>

<file path=ppt/tags/tag379.xml><?xml version="1.0" encoding="utf-8"?>
<p:tagLst xmlns:a="http://schemas.openxmlformats.org/drawingml/2006/main" xmlns:r="http://schemas.openxmlformats.org/officeDocument/2006/relationships" xmlns:p="http://schemas.openxmlformats.org/presentationml/2006/main">
  <p:tag name="MMPROD_LASTVALUES" val="&lt;ChangeData&gt;&lt;Text&gt;&lt;![CDATA[Tổng tiết diện của dây trong ống không vượt ]]&gt;&lt;/Text&gt;&lt;FontSize&gt;&lt;![CDATA[28]]&gt;&lt;/FontSize&gt;&lt;Left&gt;&lt;![CDATA[0]]&gt;&lt;/Left&gt;&lt;Top&gt;&lt;![CDATA[0]]&gt;&lt;/Top&gt;&lt;/ChangeData&gt;"/>
  <p:tag name="PRESENTER_SHAPETEXTINFO" val="&lt;ShapeTextInfo&gt;&lt;TableIndex row=&quot;-1&quot; col=&quot;-1&quot;&gt;&lt;linesCount val=&quot;1&quot;/&gt;&lt;lineCharCount val=&quot;44&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MMPROD_LASTVALUES" val="&lt;ChangeData&gt;&lt;SlideID&gt;&lt;![CDATA[259]]&gt;&lt;/SlideID&gt;&lt;/ChangeData&gt;"/>
  <p:tag name="PPSNARRATIONPROPS" val="E:\E learning\20-21\music\8.wav"/>
  <p:tag name="PPSNARRATION" val="3,1747512746,E:\E learning\20-21\Lap dat day dan cua mang dien trong nha_pptx\Media.ppcx"/>
  <p:tag name="MMPROD_PASSDATA" val="&lt;object type=&quot;10050&quot; unique_id=&quot;10017&quot;&gt;&lt;property id=&quot;10020&quot; value=&quot;2&quot;/&gt;&lt;property id=&quot;10102&quot; value=&quot;1&quot;/&gt;&lt;property id=&quot;10191&quot; value=&quot;-1&quot;/&gt;&lt;/object&gt;"/>
  <p:tag name="MMPROD_FAILDATA" val="&lt;object type=&quot;10051&quot; unique_id=&quot;10018&quot;&gt;&lt;property id=&quot;10020&quot; value=&quot;2&quot;/&gt;&lt;property id=&quot;10102&quot; value=&quot;1&quot;/&gt;&lt;property id=&quot;10191&quot; value=&quot;-1&quot;/&gt;&lt;/object&gt;"/>
  <p:tag name="MMPROD_ID" val="10015"/>
  <p:tag name="MMPROD_TYPE" val="10008"/>
  <p:tag name="MMPROD_DATA" val="&lt;property id=&quot;10026&quot; value=&quot;3&quot;/&gt;&lt;property id=&quot;10027&quot; value=&quot;Interaction10015&quot;/&gt;&lt;property id=&quot;10028&quot; value=&quot;0&quot;/&gt;&lt;property id=&quot;10063&quot; value=&quot;2&quot;/&gt;&lt;property id=&quot;10098&quot; value=&quot;Multiple choice&quot;/&gt;&lt;property id=&quot;10100&quot; value=&quot;0&quot;/&gt;&lt;property id=&quot;10108&quot; value=&quot;1&quot;/&gt;&lt;property id=&quot;10109&quot; value=&quot;1&quot;/&gt;&lt;property id=&quot;10110&quot; value=&quot;0&quot;/&gt;&lt;property id=&quot;10111&quot; value=&quot;3&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
  <p:tag name="MMPROD_COLLECTIONCONTAINERID" val="20000"/>
  <p:tag name="MMPROD_PARENTID" val="10004"/>
  <p:tag name="MMPROD_PARENTQUESTIONGROUPID" val="-1"/>
  <p:tag name="QUIZCLIPSSOURCE" val="1747512746,E:\E learning\20-21\Lap dat day dan cua mang dien trong nha_pptx\Media.ppcx"/>
  <p:tag name="HTML_SHAPEINFO" val="&lt;SlideThumbPath val=&quot;Slide5.PNG&quot;/&gt;"/>
  <p:tag name="MMPROD_ANSWERCOUNT" val="4"/>
</p:tagLst>
</file>

<file path=ppt/tags/tag380.xml><?xml version="1.0" encoding="utf-8"?>
<p:tagLst xmlns:a="http://schemas.openxmlformats.org/drawingml/2006/main" xmlns:r="http://schemas.openxmlformats.org/officeDocument/2006/relationships" xmlns:p="http://schemas.openxmlformats.org/presentationml/2006/main">
  <p:tag name="MMPROD_LASTVALUES" val="&lt;ChangeData&gt;&lt;Text&gt;&lt;![CDATA[quá@@1@@@@@@  tiết  diện ống   ]]&gt;&lt;/Text&gt;&lt;FontSize&gt;&lt;![CDATA[28]]&gt;&lt;/FontSize&gt;&lt;Left&gt;&lt;![CDATA[0]]&gt;&lt;/Left&gt;&lt;Top&gt;&lt;![CDATA[0]]&gt;&lt;/Top&gt;&lt;/ChangeData&gt;"/>
  <p:tag name="MMPROD_SEGMENT" val="3"/>
  <p:tag name="PRESENTER_SHAPETEXTINFO" val="&lt;ShapeTextInfo&gt;&lt;TableIndex row=&quot;-1&quot; col=&quot;-1&quot;&gt;&lt;linesCount val=&quot;1&quot;/&gt;&lt;lineCharCount val=&quot;19&quot;/&gt;&lt;/TableIndex&gt;&lt;/ShapeTextInfo&gt;"/>
</p:tagLst>
</file>

<file path=ppt/tags/tag381.xml><?xml version="1.0" encoding="utf-8"?>
<p:tagLst xmlns:a="http://schemas.openxmlformats.org/drawingml/2006/main" xmlns:r="http://schemas.openxmlformats.org/officeDocument/2006/relationships" xmlns:p="http://schemas.openxmlformats.org/presentationml/2006/main">
  <p:tag name="MMPROD_LASTVALUES" val="&lt;ChangeData&gt;&lt;Text&gt;&lt;![CDATA[quá]]&gt;&lt;/Text&gt;&lt;FontSize&gt;&lt;![CDATA[28]]&gt;&lt;/FontSize&gt;&lt;Left&gt;&lt;![CDATA[0]]&gt;&lt;/Left&gt;&lt;Top&gt;&lt;![CDATA[0]]&gt;&lt;/Top&gt;&lt;/ChangeData&gt;"/>
  <p:tag name="MMPROD_SEGMENT" val="1"/>
  <p:tag name="PRESENTER_SHAPETEXTINFO" val="&lt;ShapeTextInfo&gt;&lt;TableIndex row=&quot;-1&quot; col=&quot;-1&quot;&gt;&lt;linesCount val=&quot;1&quot;/&gt;&lt;lineCharCount val=&quot;3&quot;/&gt;&lt;/TableIndex&gt;&lt;/ShapeTextInfo&gt;"/>
</p:tagLst>
</file>

<file path=ppt/tags/tag382.xml><?xml version="1.0" encoding="utf-8"?>
<p:tagLst xmlns:a="http://schemas.openxmlformats.org/drawingml/2006/main" xmlns:r="http://schemas.openxmlformats.org/officeDocument/2006/relationships" xmlns:p="http://schemas.openxmlformats.org/presentationml/2006/main">
  <p:tag name="MMPROD_ABSOLUTEPOSITIONID" val="2001"/>
  <p:tag name="MMPROD_CONTROLTYPE" val="3"/>
  <p:tag name="MMPROD_SCALEOPERATION" val="1"/>
  <p:tag name="MMPROD_SEGMENT" val="2"/>
  <p:tag name="MMPROD_DATAEXT" val="&lt;object type=&quot;10047&quot; unique_id=&quot;10148&quot;&gt;&lt;object type=&quot;10030&quot; unique_id=&quot;10149&quot;&gt;&lt;property id=&quot;10088&quot; value=&quot;1&quot;/&gt;&lt;property id=&quot;10176&quot; value=&quot;40%&quot;/&gt;&lt;/object&gt;&lt;object type=&quot;10030&quot; unique_id=&quot;10150&quot;&gt;&lt;property id=&quot;10088&quot; value=&quot;0&quot;/&gt;&lt;property id=&quot;10176&quot; value=&quot;60%&quot;/&gt;&lt;/object&gt;&lt;object type=&quot;10030&quot; unique_id=&quot;10151&quot;&gt;&lt;property id=&quot;10088&quot; value=&quot;0&quot;/&gt;&lt;property id=&quot;10176&quot; value=&quot;80%&quot;/&gt;&lt;/object&gt;&lt;/object&gt;"/>
  <p:tag name="MMPROD_ID" val="10147"/>
  <p:tag name="MMPROD_TYPE" val="10019"/>
  <p:tag name="MMPROD_DATA" val="&lt;property id=&quot;10019&quot; value=&quot;0&quot;/&gt;&lt;property id=&quot;10079&quot; value=&quot;1&quot;/&gt;&lt;property id=&quot;10187&quot; value=&quot;&amp;lt;select an answer&amp;gt;&quot;/&gt;&lt;property id=&quot;10199&quot; value=&quot;0&quot;/&gt;"/>
  <p:tag name="MMPROD_COLLECTIONCONTAINERID" val="10144"/>
  <p:tag name="MMPROD_PARENTID" val="10143"/>
</p:tagLst>
</file>

<file path=ppt/tags/tag3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4.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Làm lại]]&gt;&lt;/Text&gt;&lt;FontSize&gt;&lt;![CDATA[14]]&gt;&lt;/FontSize&gt;&lt;Left&gt;&lt;![CDATA[781.1334]]&gt;&lt;/Left&gt;&lt;Top&gt;&lt;![CDATA[457.5388]]&gt;&lt;/Top&gt;&lt;/ChangeData&gt;"/>
  <p:tag name="PRESENTER_SHAPETEXTINFO" val="&lt;ShapeTextInfo&gt;&lt;TableIndex row=&quot;-1&quot; col=&quot;-1&quot;&gt;&lt;linesCount val=&quot;1&quot;/&gt;&lt;lineCharCount val=&quot;7&quot;/&gt;&lt;/TableIndex&gt;&lt;/ShapeTextInfo&gt;"/>
</p:tagLst>
</file>

<file path=ppt/tags/tag3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6.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Chấp nhận]]&gt;&lt;/Text&gt;&lt;FontSize&gt;&lt;![CDATA[14]]&gt;&lt;/FontSize&gt;&lt;Left&gt;&lt;![CDATA[656.9334]]&gt;&lt;/Left&gt;&lt;Top&gt;&lt;![CDATA[457.5388]]&gt;&lt;/Top&gt;&lt;/ChangeData&gt;"/>
  <p:tag name="PRESENTER_SHAPETEXTINFO" val="&lt;ShapeTextInfo&gt;&lt;TableIndex row=&quot;-1&quot; col=&quot;-1&quot;&gt;&lt;linesCount val=&quot;1&quot;/&gt;&lt;lineCharCount val=&quot;9&quot;/&gt;&lt;/TableIndex&gt;&lt;/ShapeTextInfo&gt;"/>
</p:tagLst>
</file>

<file path=ppt/tags/tag387.xml><?xml version="1.0" encoding="utf-8"?>
<p:tagLst xmlns:a="http://schemas.openxmlformats.org/drawingml/2006/main" xmlns:r="http://schemas.openxmlformats.org/officeDocument/2006/relationships" xmlns:p="http://schemas.openxmlformats.org/presentationml/2006/main">
  <p:tag name="MMPROD_LASTVALUES" val="&lt;ChangeData&gt;&lt;SlideID&gt;&lt;![CDATA[291]]&gt;&lt;/SlideID&gt;&lt;/ChangeData&gt;"/>
  <p:tag name="PPSNARRATIONPROPS" val="E:\E learning\20-21\music\6.wav"/>
  <p:tag name="PPSNARRATION" val="27,1747512746,E:\E learning\20-21\Lap dat day dan cua mang dien trong nha_pptx\Media.ppcx"/>
  <p:tag name="MMPROD_PASSDATA" val="&lt;object type=&quot;10050&quot; unique_id=&quot;10154&quot;&gt;&lt;property id=&quot;10020&quot; value=&quot;2&quot;/&gt;&lt;property id=&quot;10102&quot; value=&quot;1&quot;/&gt;&lt;property id=&quot;10191&quot; value=&quot;-1&quot;/&gt;&lt;/object&gt;"/>
  <p:tag name="MMPROD_FAILDATA" val="&lt;object type=&quot;10051&quot; unique_id=&quot;10155&quot;&gt;&lt;property id=&quot;10020&quot; value=&quot;2&quot;/&gt;&lt;property id=&quot;10102&quot; value=&quot;1&quot;/&gt;&lt;property id=&quot;10191&quot; value=&quot;-1&quot;/&gt;&lt;/object&gt;"/>
  <p:tag name="MMPROD_ID" val="10152"/>
  <p:tag name="MMPROD_TYPE" val="10011"/>
  <p:tag name="MMPROD_DATA" val="&lt;property id=&quot;10025&quot; value=&quot;300&quot;/&gt;&lt;property id=&quot;10026&quot; value=&quot;10&quot;/&gt;&lt;property id=&quot;10027&quot; value=&quot;Interaction10152&quot;/&gt;&lt;property id=&quot;10028&quot; value=&quot;0&quot;/&gt;&lt;property id=&quot;10098&quot; value=&quot;Fill-in-the-blank&quot;/&gt;&lt;property id=&quot;10100&quot; value=&quot;0&quot;/&gt;&lt;property id=&quot;10108&quot; value=&quot;1&quot;/&gt;&lt;property id=&quot;10109&quot; value=&quot;1&quot;/&gt;&lt;property id=&quot;10110&quot; value=&quot;0&quot;/&gt;&lt;property id=&quot;10111&quot; value=&quot;2&quot;/&gt;&lt;property id=&quot;10112&quot; value=&quot;1&quot;/&gt;&lt;property id=&quot;10115&quot; value=&quot;1&quot;/&gt;&lt;property id=&quot;10120&quot; value=&quot;0&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
  <p:tag name="MMPROD_COLLECTIONCONTAINERID" val="20000"/>
  <p:tag name="MMPROD_PARENTID" val="10122"/>
  <p:tag name="MMPROD_PARENTQUESTIONGROUPID" val="-1"/>
  <p:tag name="QUIZCLIPSSOURCE" val="1747512746,E:\E learning\20-21\Lap dat day dan cua mang dien trong nha_pptx\Media.ppcx"/>
  <p:tag name="HTML_SHAPEINFO" val="&lt;SlideThumbPath val=&quot;Slide31.PNG&quot;/&gt;"/>
  <p:tag name="MMPROD_ANSWERCOUNT" val="1"/>
</p:tagLst>
</file>

<file path=ppt/tags/tag388.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Đúng rồi - Nhấn vào bất cứ đâu để tiếp tục]]&gt;&lt;/Text&gt;&lt;FontSize&gt;&lt;![CDATA[18]]&gt;&lt;/FontSize&gt;&lt;Left&gt;&lt;![CDATA[0]]&gt;&lt;/Left&gt;&lt;Top&gt;&lt;![CDATA[0]]&gt;&lt;/Top&gt;&lt;/ChangeData&gt;"/>
  <p:tag name="PRESENTER_SHAPETEXTINFO" val="&lt;ShapeTextInfo&gt;&lt;TableIndex row=&quot;-1&quot; col=&quot;-1&quot;&gt;&lt;linesCount val=&quot;1&quot;/&gt;&lt;lineCharCount val=&quot;42&quot;/&gt;&lt;/TableIndex&gt;&lt;/ShapeTextInfo&gt;"/>
  <p:tag name="PRESENTER_SHAPEINFO" val="&lt;ThreeDShapeInfo&gt;&lt;uuid val=&quot;{EC60B733-EF22-4528-968B-0540FC6117CC}&quot;/&gt;&lt;isInvalidForFieldText val=&quot;0&quot;/&gt;&lt;Image&gt;&lt;filename val=&quot;C:\Users\PC\AppData\Local\Temp\PR\data\asimages\{EC60B733-EF22-4528-968B-0540FC6117CC}_31.png&quot;/&gt;&lt;left val=&quot;105&quot;/&gt;&lt;top val=&quot;364&quot;/&gt;&lt;width val=&quot;343&quot;/&gt;&lt;height val=&quot;63&quot;/&gt;&lt;hasText val=&quot;1&quot;/&gt;&lt;/Image&gt;&lt;/ThreeDShapeInfo&gt;"/>
</p:tagLst>
</file>

<file path=ppt/tags/tag389.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Sai rồi - Nhấn vào bất cứ đâu để tiếp tục]]&gt;&lt;/Text&gt;&lt;FontSize&gt;&lt;![CDATA[18]]&gt;&lt;/FontSize&gt;&lt;Left&gt;&lt;![CDATA[0]]&gt;&lt;/Left&gt;&lt;Top&gt;&lt;![CDATA[0]]&gt;&lt;/Top&gt;&lt;/ChangeData&gt;"/>
  <p:tag name="PRESENTER_SHAPETEXTINFO" val="&lt;ShapeTextInfo&gt;&lt;TableIndex row=&quot;-1&quot; col=&quot;-1&quot;&gt;&lt;linesCount val=&quot;1&quot;/&gt;&lt;lineCharCount val=&quot;41&quot;/&gt;&lt;/TableIndex&gt;&lt;/ShapeTextInfo&gt;"/>
  <p:tag name="PRESENTER_SHAPEINFO" val="&lt;ThreeDShapeInfo&gt;&lt;uuid val=&quot;{9C9EC905-952B-452E-86EC-8FFC04580F11}&quot;/&gt;&lt;isInvalidForFieldText val=&quot;0&quot;/&gt;&lt;Image&gt;&lt;filename val=&quot;C:\Users\PC\AppData\Local\Temp\PR\data\asimages\{9C9EC905-952B-452E-86EC-8FFC04580F11}_31.png&quot;/&gt;&lt;left val=&quot;519&quot;/&gt;&lt;top val=&quot;364&quot;/&gt;&lt;width val=&quot;343&quot;/&gt;&lt;height val=&quot;63&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MMPROD_ID" val="10015"/>
  <p:tag name="MMPROD_ABSOLUTEPOSITIONID" val="100"/>
  <p:tag name="MMPROD_LASTVALUES" val="&lt;ChangeData&gt;&lt;Text&gt;&lt;![CDATA[Câu 1: Sơ đồ mạch điện sau là gì?]]&gt;&lt;/Text&gt;&lt;FontSize&gt;&lt;![CDATA[44]]&gt;&lt;/FontSize&gt;&lt;Left&gt;&lt;![CDATA[0]]&gt;&lt;/Left&gt;&lt;Top&gt;&lt;![CDATA[0]]&gt;&lt;/Top&gt;&lt;/ChangeData&gt;"/>
  <p:tag name="PRESENTER_SHAPETEXTINFO" val="&lt;ShapeTextInfo&gt;&lt;TableIndex row=&quot;-1&quot; col=&quot;-1&quot;&gt;&lt;linesCount val=&quot;1&quot;/&gt;&lt;lineCharCount val=&quot;33&quot;/&gt;&lt;/TableIndex&gt;&lt;/ShapeTextInfo&gt;"/>
  <p:tag name="HTML_SHAPEINFO" val="&lt;ThreeDShapeInfo&gt;&lt;uuid val=&quot;100&quot;/&gt;&lt;isInvalidForFieldText val=&quot;0&quot;/&gt;&lt;Image&gt;&lt;filename val=&quot;C:\Users\PC\AppData\Local\Temp\PR\data\asimages\{0A46CCD1-FFC5-4D9A-8EDC-5A20FAE92684}_5.png&quot;/&gt;&lt;left val=&quot;149&quot;/&gt;&lt;top val=&quot;108&quot;/&gt;&lt;width val=&quot;850&quot;/&gt;&lt;height val=&quot;105&quot;/&gt;&lt;hasText val=&quot;1&quot;/&gt;&lt;/Image&gt;&lt;/ThreeDShapeInfo&gt;"/>
</p:tagLst>
</file>

<file path=ppt/tags/tag390.xml><?xml version="1.0" encoding="utf-8"?>
<p:tagLst xmlns:a="http://schemas.openxmlformats.org/drawingml/2006/main" xmlns:r="http://schemas.openxmlformats.org/officeDocument/2006/relationships" xmlns:p="http://schemas.openxmlformats.org/presentationml/2006/main">
  <p:tag name="MMPROD_ABSOLUTEPOSITIONID" val="7009"/>
  <p:tag name="MMPROD_LASTVALUES" val="&lt;ChangeData&gt;&lt;Text&gt;&lt;![CDATA[Bạn đã trả lời đúng câu hỏi này!]]&gt;&lt;/Text&gt;&lt;FontSize&gt;&lt;![CDATA[18]]&gt;&lt;/FontSize&gt;&lt;Left&gt;&lt;![CDATA[0]]&gt;&lt;/Left&gt;&lt;Top&gt;&lt;![CDATA[0]]&gt;&lt;/Top&gt;&lt;/ChangeData&gt;"/>
  <p:tag name="PRESENTER_SHAPETEXTINFO" val="&lt;ShapeTextInfo&gt;&lt;TableIndex row=&quot;-1&quot; col=&quot;-1&quot;&gt;&lt;linesCount val=&quot;1&quot;/&gt;&lt;lineCharCount val=&quot;32&quot;/&gt;&lt;/TableIndex&gt;&lt;/ShapeTextInfo&gt;"/>
  <p:tag name="PRESENTER_SHAPEINFO" val="&lt;ThreeDShapeInfo&gt;&lt;uuid val=&quot;{F3471C08-3827-46FB-9EF3-6FABC3AD89FE}&quot;/&gt;&lt;isInvalidForFieldText val=&quot;0&quot;/&gt;&lt;Image&gt;&lt;filename val=&quot;C:\Users\PC\AppData\Local\Temp\PR\data\asimages\{F3471C08-3827-46FB-9EF3-6FABC3AD89FE}_31.png&quot;/&gt;&lt;left val=&quot;270&quot;/&gt;&lt;top val=&quot;424&quot;/&gt;&lt;width val=&quot;343&quot;/&gt;&lt;height val=&quot;63&quot;/&gt;&lt;hasText val=&quot;1&quot;/&gt;&lt;/Image&gt;&lt;/ThreeDShapeInfo&gt;"/>
</p:tagLst>
</file>

<file path=ppt/tags/tag391.xml><?xml version="1.0" encoding="utf-8"?>
<p:tagLst xmlns:a="http://schemas.openxmlformats.org/drawingml/2006/main" xmlns:r="http://schemas.openxmlformats.org/officeDocument/2006/relationships" xmlns:p="http://schemas.openxmlformats.org/presentationml/2006/main">
  <p:tag name="MMPROD_ABSOLUTEPOSITIONID" val="7006"/>
  <p:tag name="MMPROD_LASTVALUES" val="&lt;ChangeData&gt;&lt;Text&gt;&lt;![CDATA[Câu trả lời của bạn]]&gt;&lt;/Text&gt;&lt;FontSize&gt;&lt;![CDATA[18]]&gt;&lt;/FontSize&gt;&lt;Left&gt;&lt;![CDATA[0]]&gt;&lt;/Left&gt;&lt;Top&gt;&lt;![CDATA[0]]&gt;&lt;/Top&gt;&lt;/ChangeData&gt;"/>
  <p:tag name="PRESENTER_SHAPETEXTINFO" val="&lt;ShapeTextInfo&gt;&lt;TableIndex row=&quot;-1&quot; col=&quot;-1&quot;&gt;&lt;linesCount val=&quot;1&quot;/&gt;&lt;lineCharCount val=&quot;19&quot;/&gt;&lt;/TableIndex&gt;&lt;/ShapeTextInfo&gt;"/>
  <p:tag name="PRESENTER_SHAPEINFO" val="&lt;ThreeDShapeInfo&gt;&lt;uuid val=&quot;{E5FAAD4A-7E77-4139-B872-B5CC2A81E486}&quot;/&gt;&lt;isInvalidForFieldText val=&quot;0&quot;/&gt;&lt;Image&gt;&lt;filename val=&quot;C:\Users\PC\AppData\Local\Temp\PR\data\asimages\{E5FAAD4A-7E77-4139-B872-B5CC2A81E486}_31.png&quot;/&gt;&lt;left val=&quot;260&quot;/&gt;&lt;top val=&quot;393&quot;/&gt;&lt;width val=&quot;684&quot;/&gt;&lt;height val=&quot;68&quot;/&gt;&lt;hasText val=&quot;1&quot;/&gt;&lt;/Image&gt;&lt;/ThreeDShapeInfo&gt;"/>
</p:tagLst>
</file>

<file path=ppt/tags/tag392.xml><?xml version="1.0" encoding="utf-8"?>
<p:tagLst xmlns:a="http://schemas.openxmlformats.org/drawingml/2006/main" xmlns:r="http://schemas.openxmlformats.org/officeDocument/2006/relationships" xmlns:p="http://schemas.openxmlformats.org/presentationml/2006/main">
  <p:tag name="MMPROD_ABSOLUTEPOSITIONID" val="7010"/>
  <p:tag name="MMPROD_LASTVALUES" val="&lt;ChangeData&gt;&lt;Text&gt;&lt;![CDATA[Câu trả lời đúng là]]&gt;&lt;/Text&gt;&lt;FontSize&gt;&lt;![CDATA[18]]&gt;&lt;/FontSize&gt;&lt;Left&gt;&lt;![CDATA[0]]&gt;&lt;/Left&gt;&lt;Top&gt;&lt;![CDATA[0]]&gt;&lt;/Top&gt;&lt;/ChangeData&gt;"/>
  <p:tag name="PRESENTER_SHAPETEXTINFO" val="&lt;ShapeTextInfo&gt;&lt;TableIndex row=&quot;-1&quot; col=&quot;-1&quot;&gt;&lt;linesCount val=&quot;1&quot;/&gt;&lt;lineCharCount val=&quot;19&quot;/&gt;&lt;/TableIndex&gt;&lt;/ShapeTextInfo&gt;"/>
  <p:tag name="PRESENTER_SHAPEINFO" val="&lt;ThreeDShapeInfo&gt;&lt;uuid val=&quot;{1D169C11-FEA2-4A8B-89AD-9C7824144F37}&quot;/&gt;&lt;isInvalidForFieldText val=&quot;0&quot;/&gt;&lt;Image&gt;&lt;filename val=&quot;C:\Users\PC\AppData\Local\Temp\PR\data\asimages\{1D169C11-FEA2-4A8B-89AD-9C7824144F37}_31.png&quot;/&gt;&lt;left val=&quot;260&quot;/&gt;&lt;top val=&quot;445&quot;/&gt;&lt;width val=&quot;684&quot;/&gt;&lt;height val=&quot;68&quot;/&gt;&lt;hasText val=&quot;1&quot;/&gt;&lt;/Image&gt;&lt;/ThreeDShapeInfo&gt;"/>
</p:tagLst>
</file>

<file path=ppt/tags/tag393.xml><?xml version="1.0" encoding="utf-8"?>
<p:tagLst xmlns:a="http://schemas.openxmlformats.org/drawingml/2006/main" xmlns:r="http://schemas.openxmlformats.org/officeDocument/2006/relationships" xmlns:p="http://schemas.openxmlformats.org/presentationml/2006/main">
  <p:tag name="MMPROD_ABSOLUTEPOSITIONID" val="7011"/>
  <p:tag name="MMPROD_LASTVALUES" val="&lt;ChangeData&gt;&lt;Text&gt;&lt;![CDATA[Bạn không trả lời hoàn thành câu hỏi này]]&gt;&lt;/Text&gt;&lt;FontSize&gt;&lt;![CDATA[18]]&gt;&lt;/FontSize&gt;&lt;Left&gt;&lt;![CDATA[0]]&gt;&lt;/Left&gt;&lt;Top&gt;&lt;![CDATA[0]]&gt;&lt;/Top&gt;&lt;/ChangeData&gt;"/>
  <p:tag name="PRESENTER_SHAPETEXTINFO" val="&lt;ShapeTextInfo&gt;&lt;TableIndex row=&quot;-1&quot; col=&quot;-1&quot;&gt;&lt;linesCount val=&quot;1&quot;/&gt;&lt;lineCharCount val=&quot;40&quot;/&gt;&lt;/TableIndex&gt;&lt;/ShapeTextInfo&gt;"/>
  <p:tag name="PRESENTER_SHAPEINFO" val="&lt;ThreeDShapeInfo&gt;&lt;uuid val=&quot;{F4247408-BDEF-45C2-A489-D196C2298ACA}&quot;/&gt;&lt;isInvalidForFieldText val=&quot;0&quot;/&gt;&lt;Image&gt;&lt;filename val=&quot;C:\Users\PC\AppData\Local\Temp\PR\data\asimages\{F4247408-BDEF-45C2-A489-D196C2298ACA}_31.png&quot;/&gt;&lt;left val=&quot;270&quot;/&gt;&lt;top val=&quot;424&quot;/&gt;&lt;width val=&quot;343&quot;/&gt;&lt;height val=&quot;63&quot;/&gt;&lt;hasText val=&quot;1&quot;/&gt;&lt;/Image&gt;&lt;/ThreeDShapeInfo&gt;"/>
</p:tagLst>
</file>

<file path=ppt/tags/tag394.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Bạn phải trả lời câu hỏi này trước khi tiếp tục nhé]]&gt;&lt;/Text&gt;&lt;FontSize&gt;&lt;![CDATA[18]]&gt;&lt;/FontSize&gt;&lt;Left&gt;&lt;![CDATA[0]]&gt;&lt;/Left&gt;&lt;Top&gt;&lt;![CDATA[0]]&gt;&lt;/Top&gt;&lt;/ChangeData&gt;"/>
  <p:tag name="PRESENTER_SHAPETEXTINFO" val="&lt;ShapeTextInfo&gt;&lt;TableIndex row=&quot;-1&quot; col=&quot;-1&quot;&gt;&lt;linesCount val=&quot;2&quot;/&gt;&lt;lineCharCount val=&quot;48&quot;/&gt;&lt;lineCharCount val=&quot;3&quot;/&gt;&lt;/TableIndex&gt;&lt;/ShapeTextInfo&gt;"/>
  <p:tag name="PRESENTER_SHAPEINFO" val="&lt;ThreeDShapeInfo&gt;&lt;uuid val=&quot;{A8C7631E-E26B-4A0E-A0AD-0F62AF3E2739}&quot;/&gt;&lt;isInvalidForFieldText val=&quot;0&quot;/&gt;&lt;Image&gt;&lt;filename val=&quot;C:\Users\PC\AppData\Local\Temp\PR\data\asimages\{A8C7631E-E26B-4A0E-A0AD-0F62AF3E2739}_31.png&quot;/&gt;&lt;left val=&quot;280&quot;/&gt;&lt;top val=&quot;456&quot;/&gt;&lt;width val=&quot;360&quot;/&gt;&lt;height val=&quot;70&quot;/&gt;&lt;hasText val=&quot;1&quot;/&gt;&lt;/Image&gt;&lt;/ThreeDShapeInfo&gt;"/>
</p:tagLst>
</file>

<file path=ppt/tags/tag395.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654.9334]]&gt;&lt;/Left&gt;&lt;Top&gt;&lt;![CDATA[455.5388]]&gt;&lt;/Top&gt;&lt;/ChangeData&gt;"/>
  <p:tag name="HTML_SHAPEINFO" val="&lt;ThreeDShapeInfo&gt;&lt;uuid val=&quot;104&quot;/&gt;&lt;isInvalidForFieldText val=&quot;0&quot;/&gt;&lt;Image&gt;&lt;filename val=&quot;C:\Users\PC\AppData\Local\Temp\PR\data\asimages\{2E7CC028-D92B-46F2-8891-E1BB7337C267}_31.png&quot;/&gt;&lt;left val=&quot;654&quot;/&gt;&lt;top val=&quot;455&quot;/&gt;&lt;width val=&quot;115&quot;/&gt;&lt;height val=&quot;33&quot;/&gt;&lt;hasText val=&quot;1&quot;/&gt;&lt;/Image&gt;&lt;/ThreeDShapeInfo&gt;"/>
</p:tagLst>
</file>

<file path=ppt/tags/tag396.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779.1334]]&gt;&lt;/Left&gt;&lt;Top&gt;&lt;![CDATA[455.5388]]&gt;&lt;/Top&gt;&lt;/ChangeData&gt;"/>
  <p:tag name="HTML_SHAPEINFO" val="&lt;ThreeDShapeInfo&gt;&lt;uuid val=&quot;106&quot;/&gt;&lt;isInvalidForFieldText val=&quot;0&quot;/&gt;&lt;Image&gt;&lt;filename val=&quot;C:\Users\PC\AppData\Local\Temp\PR\data\asimages\{5306D185-43DB-4E8C-B067-8353217F88D8}_31.png&quot;/&gt;&lt;left val=&quot;778&quot;/&gt;&lt;top val=&quot;455&quot;/&gt;&lt;width val=&quot;115&quot;/&gt;&lt;height val=&quot;33&quot;/&gt;&lt;hasText val=&quot;1&quot;/&gt;&lt;/Image&gt;&lt;/ThreeDShapeInfo&gt;"/>
</p:tagLst>
</file>

<file path=ppt/tags/tag3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7&quot;/&gt;&lt;/TableIndex&gt;&lt;/ShapeTextInfo&gt;"/>
  <p:tag name="PRESENTER_SHAPEINFO" val="&lt;ThreeDShapeInfo&gt;&lt;uuid val=&quot;{C99B4042-C21D-43A6-B7E7-38014792BD87}&quot;/&gt;&lt;isInvalidForFieldText val=&quot;0&quot;/&gt;&lt;Image&gt;&lt;filename val=&quot;C:\Users\PC\AppData\Local\Temp\PR\data\asimages\{C99B4042-C21D-43A6-B7E7-38014792BD87}_31.png&quot;/&gt;&lt;left val=&quot;24&quot;/&gt;&lt;top val=&quot;20&quot;/&gt;&lt;width val=&quot;768&quot;/&gt;&lt;height val=&quot;54&quot;/&gt;&lt;hasText val=&quot;1&quot;/&gt;&lt;/Image&gt;&lt;/ThreeDShapeInfo&gt;"/>
</p:tagLst>
</file>

<file path=ppt/tags/tag3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832D239B-F71C-461E-B468-5F203B75BFB5}&quot;/&gt;&lt;isInvalidForFieldText val=&quot;0&quot;/&gt;&lt;Image&gt;&lt;filename val=&quot;C:\Users\PC\AppData\Local\Temp\PR\data\asimages\{832D239B-F71C-461E-B468-5F203B75BFB5}_31.png&quot;/&gt;&lt;left val=&quot;184&quot;/&gt;&lt;top val=&quot;63&quot;/&gt;&lt;width val=&quot;229&quot;/&gt;&lt;height val=&quot;45&quot;/&gt;&lt;hasText val=&quot;1&quot;/&gt;&lt;/Image&gt;&lt;/ThreeDShapeInfo&gt;"/>
</p:tagLst>
</file>

<file path=ppt/tags/tag3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 name="HTML_SHAPEINFO" val="&lt;ThreeDShapeInfo&gt;&lt;uuid val=&quot;&quot;/&gt;&lt;isInvalidForFieldText val=&quot;0&quot;/&gt;&lt;Image&gt;&lt;filename val=&quot;C:\Users\PC\AppData\Local\Temp\PR\data\asimages\{E874E652-C9D3-4478-868D-C5DB840D5BD2}_31.png&quot;/&gt;&lt;left val=&quot;210&quot;/&gt;&lt;top val=&quot;258&quot;/&gt;&lt;width val=&quot;355&quot;/&gt;&lt;height val=&quot;40&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Đúng rồi - Nhấn vào bất cứ đâu để tiếp tục]]&gt;&lt;/Text&gt;&lt;FontSize&gt;&lt;![CDATA[18]]&gt;&lt;/FontSize&gt;&lt;Left&gt;&lt;![CDATA[0]]&gt;&lt;/Left&gt;&lt;Top&gt;&lt;![CDATA[0]]&gt;&lt;/Top&gt;&lt;/ChangeData&gt;"/>
  <p:tag name="PRESENTER_SHAPETEXTINFO" val="&lt;ShapeTextInfo&gt;&lt;TableIndex row=&quot;-1&quot; col=&quot;-1&quot;&gt;&lt;linesCount val=&quot;1&quot;/&gt;&lt;lineCharCount val=&quot;42&quot;/&gt;&lt;/TableIndex&gt;&lt;/ShapeTextInfo&gt;"/>
  <p:tag name="PRESENTER_SHAPEINFO" val="&lt;ThreeDShapeInfo&gt;&lt;uuid val=&quot;{43256EBE-A3FA-4889-B4F2-528E552D3BAD}&quot;/&gt;&lt;isInvalidForFieldText val=&quot;0&quot;/&gt;&lt;Image&gt;&lt;filename val=&quot;C:\Users\PC\AppData\Local\Temp\PR\data\asimages\{43256EBE-A3FA-4889-B4F2-528E552D3BAD}_5.png&quot;/&gt;&lt;left val=&quot;86&quot;/&gt;&lt;top val=&quot;355&quot;/&gt;&lt;width val=&quot;343&quot;/&gt;&lt;height val=&quot;63&quot;/&gt;&lt;hasText val=&quot;1&quot;/&gt;&lt;/Image&gt;&lt;/ThreeDShapeInfo&gt;"/>
</p:tagLst>
</file>

<file path=ppt/tags/tag400.xml><?xml version="1.0" encoding="utf-8"?>
<p:tagLst xmlns:a="http://schemas.openxmlformats.org/drawingml/2006/main" xmlns:r="http://schemas.openxmlformats.org/officeDocument/2006/relationships" xmlns:p="http://schemas.openxmlformats.org/presentationml/2006/main">
  <p:tag name="MMPROD_ID" val="10152"/>
  <p:tag name="MMPROD_ABSOLUTEPOSITIONID" val="102"/>
  <p:tag name="MMPROD_DATA" val="Bảng điện cách  mặt đất tối thiểu từ&amp;lt;1&amp;gt;     &amp;#x0D;&amp;#x0A;"/>
  <p:tag name="HTML_SHAPEINFO" val="&lt;ThreeDShapeInfo&gt;&lt;uuid val=&quot;102&quot;/&gt;&lt;isInvalidForFieldText val=&quot;0&quot;/&gt;&lt;Image&gt;&lt;filename val=&quot;C:\Users\PC\AppData\Local\Temp\PR\data\asimages\{681D775E-EF8F-4CC3-AE93-84071775AEB3}_31.png&quot;/&gt;&lt;left val=&quot;351&quot;/&gt;&lt;top val=&quot;119&quot;/&gt;&lt;width val=&quot;708&quot;/&gt;&lt;height val=&quot;51&quot;/&gt;&lt;hasText val=&quot;1&quot;/&gt;&lt;/Image&gt;&lt;/ThreeDShapeInfo&gt;"/>
  <p:tag name="MMPROD_FILLBLANKQUESTIONCHANGED" val="false"/>
</p:tagLst>
</file>

<file path=ppt/tags/tag401.xml><?xml version="1.0" encoding="utf-8"?>
<p:tagLst xmlns:a="http://schemas.openxmlformats.org/drawingml/2006/main" xmlns:r="http://schemas.openxmlformats.org/officeDocument/2006/relationships" xmlns:p="http://schemas.openxmlformats.org/presentationml/2006/main">
  <p:tag name="MMPROD_LASTVALUES" val="&lt;ChangeData&gt;&lt;Text&gt;&lt;![CDATA[Bảng điện cách  mặt đất tối thiểu từ@@1@@@@@@     ]]&gt;&lt;/Text&gt;&lt;FontSize&gt;&lt;![CDATA[28]]&gt;&lt;/FontSize&gt;&lt;Left&gt;&lt;![CDATA[0]]&gt;&lt;/Left&gt;&lt;Top&gt;&lt;![CDATA[0]]&gt;&lt;/Top&gt;&lt;/ChangeData&gt;"/>
  <p:tag name="MMPROD_SEGMENT" val="3"/>
  <p:tag name="PRESENTER_SHAPETEXTINFO" val="&lt;ShapeTextInfo&gt;&lt;TableIndex row=&quot;-1&quot; col=&quot;-1&quot;&gt;&lt;linesCount val=&quot;1&quot;/&gt;&lt;lineCharCount val=&quot;5&quot;/&gt;&lt;/TableIndex&gt;&lt;/ShapeTextInfo&gt;"/>
</p:tagLst>
</file>

<file path=ppt/tags/tag402.xml><?xml version="1.0" encoding="utf-8"?>
<p:tagLst xmlns:a="http://schemas.openxmlformats.org/drawingml/2006/main" xmlns:r="http://schemas.openxmlformats.org/officeDocument/2006/relationships" xmlns:p="http://schemas.openxmlformats.org/presentationml/2006/main">
  <p:tag name="MMPROD_LASTVALUES" val="&lt;ChangeData&gt;&lt;Text&gt;&lt;![CDATA[Bảng điện cách  mặt đất tối thiểu từ]]&gt;&lt;/Text&gt;&lt;FontSize&gt;&lt;![CDATA[28]]&gt;&lt;/FontSize&gt;&lt;Left&gt;&lt;![CDATA[0]]&gt;&lt;/Left&gt;&lt;Top&gt;&lt;![CDATA[0]]&gt;&lt;/Top&gt;&lt;/ChangeData&gt;"/>
  <p:tag name="MMPROD_SEGMENT" val="1"/>
  <p:tag name="PRESENTER_SHAPETEXTINFO" val="&lt;ShapeTextInfo&gt;&lt;TableIndex row=&quot;-1&quot; col=&quot;-1&quot;&gt;&lt;linesCount val=&quot;1&quot;/&gt;&lt;lineCharCount val=&quot;36&quot;/&gt;&lt;/TableIndex&gt;&lt;/ShapeTextInfo&gt;"/>
</p:tagLst>
</file>

<file path=ppt/tags/tag403.xml><?xml version="1.0" encoding="utf-8"?>
<p:tagLst xmlns:a="http://schemas.openxmlformats.org/drawingml/2006/main" xmlns:r="http://schemas.openxmlformats.org/officeDocument/2006/relationships" xmlns:p="http://schemas.openxmlformats.org/presentationml/2006/main">
  <p:tag name="MMPROD_ABSOLUTEPOSITIONID" val="2001"/>
  <p:tag name="MMPROD_CONTROLTYPE" val="3"/>
  <p:tag name="MMPROD_SCALEOPERATION" val="1"/>
  <p:tag name="MMPROD_SEGMENT" val="2"/>
  <p:tag name="MMPROD_DATAEXT" val="&lt;object type=&quot;10047&quot; unique_id=&quot;10157&quot;&gt;&lt;object type=&quot;10030&quot; unique_id=&quot;10158&quot;&gt;&lt;property id=&quot;10088&quot; value=&quot;0&quot;/&gt;&lt;property id=&quot;10176&quot; value=&quot;1-1.5m&quot;/&gt;&lt;/object&gt;&lt;object type=&quot;10030&quot; unique_id=&quot;10159&quot;&gt;&lt;property id=&quot;10088&quot; value=&quot;1&quot;/&gt;&lt;property id=&quot;10176&quot; value=&quot;1.3-1.5m&quot;/&gt;&lt;/object&gt;&lt;object type=&quot;10030&quot; unique_id=&quot;10160&quot;&gt;&lt;property id=&quot;10088&quot; value=&quot;0&quot;/&gt;&lt;property id=&quot;10176&quot; value=&quot;0.5-1m&quot;/&gt;&lt;/object&gt;&lt;/object&gt;"/>
  <p:tag name="MMPROD_ID" val="10156"/>
  <p:tag name="MMPROD_TYPE" val="10019"/>
  <p:tag name="MMPROD_DATA" val="&lt;property id=&quot;10019&quot; value=&quot;0&quot;/&gt;&lt;property id=&quot;10079&quot; value=&quot;1&quot;/&gt;&lt;property id=&quot;10187&quot; value=&quot;&amp;lt;select an answer&amp;gt;&quot;/&gt;&lt;property id=&quot;10199&quot; value=&quot;0&quot;/&gt;"/>
  <p:tag name="MMPROD_COLLECTIONCONTAINERID" val="10153"/>
  <p:tag name="MMPROD_PARENTID" val="10152"/>
</p:tagLst>
</file>

<file path=ppt/tags/tag4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5.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Làm lại]]&gt;&lt;/Text&gt;&lt;FontSize&gt;&lt;![CDATA[14]]&gt;&lt;/FontSize&gt;&lt;Left&gt;&lt;![CDATA[781.1334]]&gt;&lt;/Left&gt;&lt;Top&gt;&lt;![CDATA[457.5388]]&gt;&lt;/Top&gt;&lt;/ChangeData&gt;"/>
  <p:tag name="PRESENTER_SHAPETEXTINFO" val="&lt;ShapeTextInfo&gt;&lt;TableIndex row=&quot;-1&quot; col=&quot;-1&quot;&gt;&lt;linesCount val=&quot;1&quot;/&gt;&lt;lineCharCount val=&quot;7&quot;/&gt;&lt;/TableIndex&gt;&lt;/ShapeTextInfo&gt;"/>
</p:tagLst>
</file>

<file path=ppt/tags/tag4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7.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Chấp nhận]]&gt;&lt;/Text&gt;&lt;FontSize&gt;&lt;![CDATA[14]]&gt;&lt;/FontSize&gt;&lt;Left&gt;&lt;![CDATA[656.9334]]&gt;&lt;/Left&gt;&lt;Top&gt;&lt;![CDATA[457.5388]]&gt;&lt;/Top&gt;&lt;/ChangeData&gt;"/>
  <p:tag name="PRESENTER_SHAPETEXTINFO" val="&lt;ShapeTextInfo&gt;&lt;TableIndex row=&quot;-1&quot; col=&quot;-1&quot;&gt;&lt;linesCount val=&quot;1&quot;/&gt;&lt;lineCharCount val=&quot;9&quot;/&gt;&lt;/TableIndex&gt;&lt;/ShapeTextInfo&gt;"/>
</p:tagLst>
</file>

<file path=ppt/tags/tag408.xml><?xml version="1.0" encoding="utf-8"?>
<p:tagLst xmlns:a="http://schemas.openxmlformats.org/drawingml/2006/main" xmlns:r="http://schemas.openxmlformats.org/officeDocument/2006/relationships" xmlns:p="http://schemas.openxmlformats.org/presentationml/2006/main">
  <p:tag name="MMPROD_LASTVALUES" val="&lt;ChangeData&gt;&lt;SlideID&gt;&lt;![CDATA[292]]&gt;&lt;/SlideID&gt;&lt;/ChangeData&gt;"/>
  <p:tag name="PPSNARRATIONPROPS" val="E:\E learning\20-21\music\6.wav"/>
  <p:tag name="PPSNARRATION" val="28,1747512746,E:\E learning\20-21\Lap dat day dan cua mang dien trong nha_pptx\Media.ppcx"/>
  <p:tag name="MMPROD_PASSDATA" val="&lt;object type=&quot;10050&quot; unique_id=&quot;10163&quot;&gt;&lt;property id=&quot;10020&quot; value=&quot;2&quot;/&gt;&lt;property id=&quot;10102&quot; value=&quot;1&quot;/&gt;&lt;property id=&quot;10191&quot; value=&quot;-1&quot;/&gt;&lt;/object&gt;"/>
  <p:tag name="MMPROD_FAILDATA" val="&lt;object type=&quot;10051&quot; unique_id=&quot;10164&quot;&gt;&lt;property id=&quot;10020&quot; value=&quot;2&quot;/&gt;&lt;property id=&quot;10102&quot; value=&quot;1&quot;/&gt;&lt;property id=&quot;10191&quot; value=&quot;-1&quot;/&gt;&lt;/object&gt;"/>
  <p:tag name="MMPROD_ID" val="10161"/>
  <p:tag name="MMPROD_TYPE" val="10011"/>
  <p:tag name="MMPROD_DATA" val="&lt;property id=&quot;10025&quot; value=&quot;300&quot;/&gt;&lt;property id=&quot;10026&quot; value=&quot;10&quot;/&gt;&lt;property id=&quot;10027&quot; value=&quot;Interaction10161&quot;/&gt;&lt;property id=&quot;10028&quot; value=&quot;0&quot;/&gt;&lt;property id=&quot;10098&quot; value=&quot;Fill-in-the-blank&quot;/&gt;&lt;property id=&quot;10100&quot; value=&quot;0&quot;/&gt;&lt;property id=&quot;10108&quot; value=&quot;1&quot;/&gt;&lt;property id=&quot;10109&quot; value=&quot;1&quot;/&gt;&lt;property id=&quot;10110&quot; value=&quot;0&quot;/&gt;&lt;property id=&quot;10111&quot; value=&quot;1&quot;/&gt;&lt;property id=&quot;10112&quot; value=&quot;1&quot;/&gt;&lt;property id=&quot;10115&quot; value=&quot;1&quot;/&gt;&lt;property id=&quot;10120&quot; value=&quot;0&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
  <p:tag name="MMPROD_COLLECTIONCONTAINERID" val="20000"/>
  <p:tag name="MMPROD_PARENTID" val="10122"/>
  <p:tag name="MMPROD_PARENTQUESTIONGROUPID" val="-1"/>
  <p:tag name="QUIZCLIPSSOURCE" val="1747512746,E:\E learning\20-21\Lap dat day dan cua mang dien trong nha_pptx\Media.ppcx"/>
  <p:tag name="HTML_SHAPEINFO" val="&lt;SlideThumbPath val=&quot;Slide32.PNG&quot;/&gt;"/>
  <p:tag name="MMPROD_ANSWERCOUNT" val="1"/>
</p:tagLst>
</file>

<file path=ppt/tags/tag409.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Đúng rồi - Nhấn vào bất cứ đâu để tiếp tục]]&gt;&lt;/Text&gt;&lt;FontSize&gt;&lt;![CDATA[18]]&gt;&lt;/FontSize&gt;&lt;Left&gt;&lt;![CDATA[0]]&gt;&lt;/Left&gt;&lt;Top&gt;&lt;![CDATA[0]]&gt;&lt;/Top&gt;&lt;/ChangeData&gt;"/>
  <p:tag name="PRESENTER_SHAPETEXTINFO" val="&lt;ShapeTextInfo&gt;&lt;TableIndex row=&quot;-1&quot; col=&quot;-1&quot;&gt;&lt;linesCount val=&quot;1&quot;/&gt;&lt;lineCharCount val=&quot;42&quot;/&gt;&lt;/TableIndex&gt;&lt;/ShapeTextInfo&gt;"/>
  <p:tag name="PRESENTER_SHAPEINFO" val="&lt;ThreeDShapeInfo&gt;&lt;uuid val=&quot;{B7327564-BD9F-4157-B639-7A41BCC9C018}&quot;/&gt;&lt;isInvalidForFieldText val=&quot;0&quot;/&gt;&lt;Image&gt;&lt;filename val=&quot;C:\Users\PC\AppData\Local\Temp\PR\data\asimages\{B7327564-BD9F-4157-B639-7A41BCC9C018}_32.png&quot;/&gt;&lt;left val=&quot;88&quot;/&gt;&lt;top val=&quot;383&quot;/&gt;&lt;width val=&quot;343&quot;/&gt;&lt;height val=&quot;63&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Sai rồi - Nhấn vào bất cứ đâu để tiếp tục]]&gt;&lt;/Text&gt;&lt;FontSize&gt;&lt;![CDATA[18]]&gt;&lt;/FontSize&gt;&lt;Left&gt;&lt;![CDATA[0]]&gt;&lt;/Left&gt;&lt;Top&gt;&lt;![CDATA[0]]&gt;&lt;/Top&gt;&lt;/ChangeData&gt;"/>
  <p:tag name="PRESENTER_SHAPETEXTINFO" val="&lt;ShapeTextInfo&gt;&lt;TableIndex row=&quot;-1&quot; col=&quot;-1&quot;&gt;&lt;linesCount val=&quot;1&quot;/&gt;&lt;lineCharCount val=&quot;41&quot;/&gt;&lt;/TableIndex&gt;&lt;/ShapeTextInfo&gt;"/>
  <p:tag name="PRESENTER_SHAPEINFO" val="&lt;ThreeDShapeInfo&gt;&lt;uuid val=&quot;{4F7DDE47-F723-4115-8313-011F10F550BA}&quot;/&gt;&lt;isInvalidForFieldText val=&quot;0&quot;/&gt;&lt;Image&gt;&lt;filename val=&quot;C:\Users\PC\AppData\Local\Temp\PR\data\asimages\{4F7DDE47-F723-4115-8313-011F10F550BA}_5.png&quot;/&gt;&lt;left val=&quot;500&quot;/&gt;&lt;top val=&quot;355&quot;/&gt;&lt;width val=&quot;343&quot;/&gt;&lt;height val=&quot;63&quot;/&gt;&lt;hasText val=&quot;1&quot;/&gt;&lt;/Image&gt;&lt;/ThreeDShapeInfo&gt;"/>
</p:tagLst>
</file>

<file path=ppt/tags/tag410.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Sai rồi - Nhấn vào bất cứ đâu để tiếp tục]]&gt;&lt;/Text&gt;&lt;FontSize&gt;&lt;![CDATA[18]]&gt;&lt;/FontSize&gt;&lt;Left&gt;&lt;![CDATA[0]]&gt;&lt;/Left&gt;&lt;Top&gt;&lt;![CDATA[0]]&gt;&lt;/Top&gt;&lt;/ChangeData&gt;"/>
  <p:tag name="PRESENTER_SHAPETEXTINFO" val="&lt;ShapeTextInfo&gt;&lt;TableIndex row=&quot;-1&quot; col=&quot;-1&quot;&gt;&lt;linesCount val=&quot;1&quot;/&gt;&lt;lineCharCount val=&quot;41&quot;/&gt;&lt;/TableIndex&gt;&lt;/ShapeTextInfo&gt;"/>
  <p:tag name="PRESENTER_SHAPEINFO" val="&lt;ThreeDShapeInfo&gt;&lt;uuid val=&quot;{B7554911-4643-44F4-B8DD-12F85EEE1B9D}&quot;/&gt;&lt;isInvalidForFieldText val=&quot;0&quot;/&gt;&lt;Image&gt;&lt;filename val=&quot;C:\Users\PC\AppData\Local\Temp\PR\data\asimages\{B7554911-4643-44F4-B8DD-12F85EEE1B9D}_32.png&quot;/&gt;&lt;left val=&quot;502&quot;/&gt;&lt;top val=&quot;383&quot;/&gt;&lt;width val=&quot;343&quot;/&gt;&lt;height val=&quot;63&quot;/&gt;&lt;hasText val=&quot;1&quot;/&gt;&lt;/Image&gt;&lt;/ThreeDShapeInfo&gt;"/>
</p:tagLst>
</file>

<file path=ppt/tags/tag411.xml><?xml version="1.0" encoding="utf-8"?>
<p:tagLst xmlns:a="http://schemas.openxmlformats.org/drawingml/2006/main" xmlns:r="http://schemas.openxmlformats.org/officeDocument/2006/relationships" xmlns:p="http://schemas.openxmlformats.org/presentationml/2006/main">
  <p:tag name="MMPROD_ABSOLUTEPOSITIONID" val="7009"/>
  <p:tag name="MMPROD_LASTVALUES" val="&lt;ChangeData&gt;&lt;Text&gt;&lt;![CDATA[Bạn đã trả lời đúng câu hỏi này!]]&gt;&lt;/Text&gt;&lt;FontSize&gt;&lt;![CDATA[18]]&gt;&lt;/FontSize&gt;&lt;Left&gt;&lt;![CDATA[0]]&gt;&lt;/Left&gt;&lt;Top&gt;&lt;![CDATA[0]]&gt;&lt;/Top&gt;&lt;/ChangeData&gt;"/>
  <p:tag name="PRESENTER_SHAPETEXTINFO" val="&lt;ShapeTextInfo&gt;&lt;TableIndex row=&quot;-1&quot; col=&quot;-1&quot;&gt;&lt;linesCount val=&quot;1&quot;/&gt;&lt;lineCharCount val=&quot;32&quot;/&gt;&lt;/TableIndex&gt;&lt;/ShapeTextInfo&gt;"/>
  <p:tag name="PRESENTER_SHAPEINFO" val="&lt;ThreeDShapeInfo&gt;&lt;uuid val=&quot;{7183BEC7-EFA3-4023-A103-40027A0B7451}&quot;/&gt;&lt;isInvalidForFieldText val=&quot;0&quot;/&gt;&lt;Image&gt;&lt;filename val=&quot;C:\Users\PC\AppData\Local\Temp\PR\data\asimages\{7183BEC7-EFA3-4023-A103-40027A0B7451}_32.png&quot;/&gt;&lt;left val=&quot;253&quot;/&gt;&lt;top val=&quot;443&quot;/&gt;&lt;width val=&quot;343&quot;/&gt;&lt;height val=&quot;63&quot;/&gt;&lt;hasText val=&quot;1&quot;/&gt;&lt;/Image&gt;&lt;/ThreeDShapeInfo&gt;"/>
</p:tagLst>
</file>

<file path=ppt/tags/tag412.xml><?xml version="1.0" encoding="utf-8"?>
<p:tagLst xmlns:a="http://schemas.openxmlformats.org/drawingml/2006/main" xmlns:r="http://schemas.openxmlformats.org/officeDocument/2006/relationships" xmlns:p="http://schemas.openxmlformats.org/presentationml/2006/main">
  <p:tag name="MMPROD_ABSOLUTEPOSITIONID" val="7006"/>
  <p:tag name="MMPROD_LASTVALUES" val="&lt;ChangeData&gt;&lt;Text&gt;&lt;![CDATA[Câu trả lời của bạn]]&gt;&lt;/Text&gt;&lt;FontSize&gt;&lt;![CDATA[18]]&gt;&lt;/FontSize&gt;&lt;Left&gt;&lt;![CDATA[0]]&gt;&lt;/Left&gt;&lt;Top&gt;&lt;![CDATA[0]]&gt;&lt;/Top&gt;&lt;/ChangeData&gt;"/>
  <p:tag name="PRESENTER_SHAPETEXTINFO" val="&lt;ShapeTextInfo&gt;&lt;TableIndex row=&quot;-1&quot; col=&quot;-1&quot;&gt;&lt;linesCount val=&quot;1&quot;/&gt;&lt;lineCharCount val=&quot;19&quot;/&gt;&lt;/TableIndex&gt;&lt;/ShapeTextInfo&gt;"/>
  <p:tag name="PRESENTER_SHAPEINFO" val="&lt;ThreeDShapeInfo&gt;&lt;uuid val=&quot;{95FEF47C-911D-46C1-81DC-C4CE389C99EC}&quot;/&gt;&lt;isInvalidForFieldText val=&quot;0&quot;/&gt;&lt;Image&gt;&lt;filename val=&quot;C:\Users\PC\AppData\Local\Temp\PR\data\asimages\{95FEF47C-911D-46C1-81DC-C4CE389C99EC}_32.png&quot;/&gt;&lt;left val=&quot;243&quot;/&gt;&lt;top val=&quot;413&quot;/&gt;&lt;width val=&quot;684&quot;/&gt;&lt;height val=&quot;68&quot;/&gt;&lt;hasText val=&quot;1&quot;/&gt;&lt;/Image&gt;&lt;/ThreeDShapeInfo&gt;"/>
</p:tagLst>
</file>

<file path=ppt/tags/tag413.xml><?xml version="1.0" encoding="utf-8"?>
<p:tagLst xmlns:a="http://schemas.openxmlformats.org/drawingml/2006/main" xmlns:r="http://schemas.openxmlformats.org/officeDocument/2006/relationships" xmlns:p="http://schemas.openxmlformats.org/presentationml/2006/main">
  <p:tag name="MMPROD_ABSOLUTEPOSITIONID" val="7010"/>
  <p:tag name="MMPROD_LASTVALUES" val="&lt;ChangeData&gt;&lt;Text&gt;&lt;![CDATA[Câu trả lời đúng là]]&gt;&lt;/Text&gt;&lt;FontSize&gt;&lt;![CDATA[18]]&gt;&lt;/FontSize&gt;&lt;Left&gt;&lt;![CDATA[0]]&gt;&lt;/Left&gt;&lt;Top&gt;&lt;![CDATA[0]]&gt;&lt;/Top&gt;&lt;/ChangeData&gt;"/>
  <p:tag name="PRESENTER_SHAPETEXTINFO" val="&lt;ShapeTextInfo&gt;&lt;TableIndex row=&quot;-1&quot; col=&quot;-1&quot;&gt;&lt;linesCount val=&quot;1&quot;/&gt;&lt;lineCharCount val=&quot;19&quot;/&gt;&lt;/TableIndex&gt;&lt;/ShapeTextInfo&gt;"/>
  <p:tag name="PRESENTER_SHAPEINFO" val="&lt;ThreeDShapeInfo&gt;&lt;uuid val=&quot;{8FAD2A4F-CB13-4BB4-9D00-9775C192D3CE}&quot;/&gt;&lt;isInvalidForFieldText val=&quot;0&quot;/&gt;&lt;Image&gt;&lt;filename val=&quot;C:\Users\PC\AppData\Local\Temp\PR\data\asimages\{8FAD2A4F-CB13-4BB4-9D00-9775C192D3CE}_32.png&quot;/&gt;&lt;left val=&quot;243&quot;/&gt;&lt;top val=&quot;464&quot;/&gt;&lt;width val=&quot;684&quot;/&gt;&lt;height val=&quot;68&quot;/&gt;&lt;hasText val=&quot;1&quot;/&gt;&lt;/Image&gt;&lt;/ThreeDShapeInfo&gt;"/>
</p:tagLst>
</file>

<file path=ppt/tags/tag414.xml><?xml version="1.0" encoding="utf-8"?>
<p:tagLst xmlns:a="http://schemas.openxmlformats.org/drawingml/2006/main" xmlns:r="http://schemas.openxmlformats.org/officeDocument/2006/relationships" xmlns:p="http://schemas.openxmlformats.org/presentationml/2006/main">
  <p:tag name="MMPROD_ABSOLUTEPOSITIONID" val="7011"/>
  <p:tag name="MMPROD_LASTVALUES" val="&lt;ChangeData&gt;&lt;Text&gt;&lt;![CDATA[Bạn không trả lời hoàn thành câu hỏi này]]&gt;&lt;/Text&gt;&lt;FontSize&gt;&lt;![CDATA[18]]&gt;&lt;/FontSize&gt;&lt;Left&gt;&lt;![CDATA[0]]&gt;&lt;/Left&gt;&lt;Top&gt;&lt;![CDATA[0]]&gt;&lt;/Top&gt;&lt;/ChangeData&gt;"/>
  <p:tag name="PRESENTER_SHAPETEXTINFO" val="&lt;ShapeTextInfo&gt;&lt;TableIndex row=&quot;-1&quot; col=&quot;-1&quot;&gt;&lt;linesCount val=&quot;1&quot;/&gt;&lt;lineCharCount val=&quot;40&quot;/&gt;&lt;/TableIndex&gt;&lt;/ShapeTextInfo&gt;"/>
  <p:tag name="PRESENTER_SHAPEINFO" val="&lt;ThreeDShapeInfo&gt;&lt;uuid val=&quot;{015AB390-4882-4A6C-AD53-F6AAD142192C}&quot;/&gt;&lt;isInvalidForFieldText val=&quot;0&quot;/&gt;&lt;Image&gt;&lt;filename val=&quot;C:\Users\PC\AppData\Local\Temp\PR\data\asimages\{015AB390-4882-4A6C-AD53-F6AAD142192C}_32.png&quot;/&gt;&lt;left val=&quot;253&quot;/&gt;&lt;top val=&quot;443&quot;/&gt;&lt;width val=&quot;343&quot;/&gt;&lt;height val=&quot;63&quot;/&gt;&lt;hasText val=&quot;1&quot;/&gt;&lt;/Image&gt;&lt;/ThreeDShapeInfo&gt;"/>
</p:tagLst>
</file>

<file path=ppt/tags/tag415.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Bạn phải trả lời câu hỏi này trước khi tiếp tục nhé]]&gt;&lt;/Text&gt;&lt;FontSize&gt;&lt;![CDATA[18]]&gt;&lt;/FontSize&gt;&lt;Left&gt;&lt;![CDATA[0]]&gt;&lt;/Left&gt;&lt;Top&gt;&lt;![CDATA[0]]&gt;&lt;/Top&gt;&lt;/ChangeData&gt;"/>
  <p:tag name="PRESENTER_SHAPETEXTINFO" val="&lt;ShapeTextInfo&gt;&lt;TableIndex row=&quot;-1&quot; col=&quot;-1&quot;&gt;&lt;linesCount val=&quot;2&quot;/&gt;&lt;lineCharCount val=&quot;48&quot;/&gt;&lt;lineCharCount val=&quot;3&quot;/&gt;&lt;/TableIndex&gt;&lt;/ShapeTextInfo&gt;"/>
  <p:tag name="PRESENTER_SHAPEINFO" val="&lt;ThreeDShapeInfo&gt;&lt;uuid val=&quot;{33E9F103-845F-4755-9E53-CAD7C69A11C7}&quot;/&gt;&lt;isInvalidForFieldText val=&quot;0&quot;/&gt;&lt;Image&gt;&lt;filename val=&quot;C:\Users\PC\AppData\Local\Temp\PR\data\asimages\{33E9F103-845F-4755-9E53-CAD7C69A11C7}_32.png&quot;/&gt;&lt;left val=&quot;263&quot;/&gt;&lt;top val=&quot;475&quot;/&gt;&lt;width val=&quot;360&quot;/&gt;&lt;height val=&quot;70&quot;/&gt;&lt;hasText val=&quot;1&quot;/&gt;&lt;/Image&gt;&lt;/ThreeDShapeInfo&gt;"/>
</p:tagLst>
</file>

<file path=ppt/tags/tag416.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654.9334]]&gt;&lt;/Left&gt;&lt;Top&gt;&lt;![CDATA[455.5388]]&gt;&lt;/Top&gt;&lt;/ChangeData&gt;"/>
  <p:tag name="HTML_SHAPEINFO" val="&lt;ThreeDShapeInfo&gt;&lt;uuid val=&quot;104&quot;/&gt;&lt;isInvalidForFieldText val=&quot;0&quot;/&gt;&lt;Image&gt;&lt;filename val=&quot;C:\Users\PC\AppData\Local\Temp\PR\data\asimages\{BE992FB9-A9AD-47C9-989D-24343257FE4A}_32.png&quot;/&gt;&lt;left val=&quot;637&quot;/&gt;&lt;top val=&quot;474&quot;/&gt;&lt;width val=&quot;115&quot;/&gt;&lt;height val=&quot;33&quot;/&gt;&lt;hasText val=&quot;1&quot;/&gt;&lt;/Image&gt;&lt;/ThreeDShapeInfo&gt;"/>
</p:tagLst>
</file>

<file path=ppt/tags/tag417.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779.1334]]&gt;&lt;/Left&gt;&lt;Top&gt;&lt;![CDATA[455.5388]]&gt;&lt;/Top&gt;&lt;/ChangeData&gt;"/>
  <p:tag name="HTML_SHAPEINFO" val="&lt;ThreeDShapeInfo&gt;&lt;uuid val=&quot;106&quot;/&gt;&lt;isInvalidForFieldText val=&quot;0&quot;/&gt;&lt;Image&gt;&lt;filename val=&quot;C:\Users\PC\AppData\Local\Temp\PR\data\asimages\{FBE0FC20-7B7F-45AE-A0FE-4D28BA3D8D1C}_32.png&quot;/&gt;&lt;left val=&quot;761&quot;/&gt;&lt;top val=&quot;474&quot;/&gt;&lt;width val=&quot;115&quot;/&gt;&lt;height val=&quot;33&quot;/&gt;&lt;hasText val=&quot;1&quot;/&gt;&lt;/Image&gt;&lt;/ThreeDShapeInfo&gt;"/>
</p:tagLst>
</file>

<file path=ppt/tags/tag4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7&quot;/&gt;&lt;/TableIndex&gt;&lt;/ShapeTextInfo&gt;"/>
  <p:tag name="PRESENTER_SHAPEINFO" val="&lt;ThreeDShapeInfo&gt;&lt;uuid val=&quot;{8DC2EBD1-3884-465A-B1CA-83AFC820006B}&quot;/&gt;&lt;isInvalidForFieldText val=&quot;0&quot;/&gt;&lt;Image&gt;&lt;filename val=&quot;C:\Users\PC\AppData\Local\Temp\PR\data\asimages\{8DC2EBD1-3884-465A-B1CA-83AFC820006B}_32.png&quot;/&gt;&lt;left val=&quot;24&quot;/&gt;&lt;top val=&quot;20&quot;/&gt;&lt;width val=&quot;768&quot;/&gt;&lt;height val=&quot;54&quot;/&gt;&lt;hasText val=&quot;1&quot;/&gt;&lt;/Image&gt;&lt;/ThreeDShapeInfo&gt;"/>
</p:tagLst>
</file>

<file path=ppt/tags/tag4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A805387A-8F60-475B-83B2-28200F8B917A}&quot;/&gt;&lt;isInvalidForFieldText val=&quot;0&quot;/&gt;&lt;Image&gt;&lt;filename val=&quot;C:\Users\PC\AppData\Local\Temp\PR\data\asimages\{A805387A-8F60-475B-83B2-28200F8B917A}_32.png&quot;/&gt;&lt;left val=&quot;184&quot;/&gt;&lt;top val=&quot;63&quot;/&gt;&lt;width val=&quot;229&quot;/&gt;&lt;height val=&quot;45&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MMPROD_ABSOLUTEPOSITIONID" val="7009"/>
  <p:tag name="MMPROD_LASTVALUES" val="&lt;ChangeData&gt;&lt;Text&gt;&lt;![CDATA[Bạn đã trả lời đúng câu hỏi này!]]&gt;&lt;/Text&gt;&lt;FontSize&gt;&lt;![CDATA[18]]&gt;&lt;/FontSize&gt;&lt;Left&gt;&lt;![CDATA[0]]&gt;&lt;/Left&gt;&lt;Top&gt;&lt;![CDATA[0]]&gt;&lt;/Top&gt;&lt;/ChangeData&gt;"/>
  <p:tag name="PRESENTER_SHAPETEXTINFO" val="&lt;ShapeTextInfo&gt;&lt;TableIndex row=&quot;-1&quot; col=&quot;-1&quot;&gt;&lt;linesCount val=&quot;1&quot;/&gt;&lt;lineCharCount val=&quot;32&quot;/&gt;&lt;/TableIndex&gt;&lt;/ShapeTextInfo&gt;"/>
  <p:tag name="PRESENTER_SHAPEINFO" val="&lt;ThreeDShapeInfo&gt;&lt;uuid val=&quot;{A50C1E72-AA36-4588-ACD5-561C3F58584C}&quot;/&gt;&lt;isInvalidForFieldText val=&quot;0&quot;/&gt;&lt;Image&gt;&lt;filename val=&quot;C:\Users\PC\AppData\Local\Temp\PR\data\asimages\{A50C1E72-AA36-4588-ACD5-561C3F58584C}_5.png&quot;/&gt;&lt;left val=&quot;266&quot;/&gt;&lt;top val=&quot;444&quot;/&gt;&lt;width val=&quot;343&quot;/&gt;&lt;height val=&quot;63&quot;/&gt;&lt;hasText val=&quot;1&quot;/&gt;&lt;/Image&gt;&lt;/ThreeDShapeInfo&gt;"/>
</p:tagLst>
</file>

<file path=ppt/tags/tag420.xml><?xml version="1.0" encoding="utf-8"?>
<p:tagLst xmlns:a="http://schemas.openxmlformats.org/drawingml/2006/main" xmlns:r="http://schemas.openxmlformats.org/officeDocument/2006/relationships" xmlns:p="http://schemas.openxmlformats.org/presentationml/2006/main">
  <p:tag name="MMPROD_ID" val="10161"/>
  <p:tag name="MMPROD_ABSOLUTEPOSITIONID" val="102"/>
  <p:tag name="MMPROD_DATA" val="Khi dây đổi hướng hoặc phân nhánh phải tăng thêm&amp;lt;1&amp;gt;     &amp;#x0D;&amp;#x0A;"/>
  <p:tag name="HTML_SHAPEINFO" val="&lt;ThreeDShapeInfo&gt;&lt;uuid val=&quot;102&quot;/&gt;&lt;isInvalidForFieldText val=&quot;0&quot;/&gt;&lt;Image&gt;&lt;filename val=&quot;C:\Users\PC\AppData\Local\Temp\PR\data\asimages\{4D6BA269-14CB-48C6-BAA9-6CD7FA0AB15D}_32.png&quot;/&gt;&lt;left val=&quot;169&quot;/&gt;&lt;top val=&quot;93&quot;/&gt;&lt;width val=&quot;760&quot;/&gt;&lt;height val=&quot;85&quot;/&gt;&lt;hasText val=&quot;1&quot;/&gt;&lt;/Image&gt;&lt;/ThreeDShapeInfo&gt;"/>
  <p:tag name="MMPROD_FILLBLANKQUESTIONCHANGED" val="false"/>
</p:tagLst>
</file>

<file path=ppt/tags/tag421.xml><?xml version="1.0" encoding="utf-8"?>
<p:tagLst xmlns:a="http://schemas.openxmlformats.org/drawingml/2006/main" xmlns:r="http://schemas.openxmlformats.org/officeDocument/2006/relationships" xmlns:p="http://schemas.openxmlformats.org/presentationml/2006/main">
  <p:tag name="MMPROD_LASTVALUES" val="&lt;ChangeData&gt;&lt;Text&gt;&lt;![CDATA[Khi dây đổi hướng hoặc phân nhánh phải tăng ]]&gt;&lt;/Text&gt;&lt;FontSize&gt;&lt;![CDATA[28]]&gt;&lt;/FontSize&gt;&lt;Left&gt;&lt;![CDATA[0]]&gt;&lt;/Left&gt;&lt;Top&gt;&lt;![CDATA[0]]&gt;&lt;/Top&gt;&lt;/ChangeData&gt;"/>
  <p:tag name="PRESENTER_SHAPETEXTINFO" val="&lt;ShapeTextInfo&gt;&lt;TableIndex row=&quot;-1&quot; col=&quot;-1&quot;&gt;&lt;linesCount val=&quot;1&quot;/&gt;&lt;lineCharCount val=&quot;44&quot;/&gt;&lt;/TableIndex&gt;&lt;/ShapeTextInfo&gt;"/>
</p:tagLst>
</file>

<file path=ppt/tags/tag422.xml><?xml version="1.0" encoding="utf-8"?>
<p:tagLst xmlns:a="http://schemas.openxmlformats.org/drawingml/2006/main" xmlns:r="http://schemas.openxmlformats.org/officeDocument/2006/relationships" xmlns:p="http://schemas.openxmlformats.org/presentationml/2006/main">
  <p:tag name="MMPROD_LASTVALUES" val="&lt;ChangeData&gt;&lt;Text&gt;&lt;![CDATA[thêm@@1@@@@@@     ]]&gt;&lt;/Text&gt;&lt;FontSize&gt;&lt;![CDATA[28]]&gt;&lt;/FontSize&gt;&lt;Left&gt;&lt;![CDATA[0]]&gt;&lt;/Left&gt;&lt;Top&gt;&lt;![CDATA[0]]&gt;&lt;/Top&gt;&lt;/ChangeData&gt;"/>
  <p:tag name="MMPROD_SEGMENT" val="3"/>
  <p:tag name="PRESENTER_SHAPETEXTINFO" val="&lt;ShapeTextInfo&gt;&lt;TableIndex row=&quot;-1&quot; col=&quot;-1&quot;&gt;&lt;linesCount val=&quot;1&quot;/&gt;&lt;lineCharCount val=&quot;5&quot;/&gt;&lt;/TableIndex&gt;&lt;/ShapeTextInfo&gt;"/>
</p:tagLst>
</file>

<file path=ppt/tags/tag423.xml><?xml version="1.0" encoding="utf-8"?>
<p:tagLst xmlns:a="http://schemas.openxmlformats.org/drawingml/2006/main" xmlns:r="http://schemas.openxmlformats.org/officeDocument/2006/relationships" xmlns:p="http://schemas.openxmlformats.org/presentationml/2006/main">
  <p:tag name="MMPROD_LASTVALUES" val="&lt;ChangeData&gt;&lt;Text&gt;&lt;![CDATA[thêm]]&gt;&lt;/Text&gt;&lt;FontSize&gt;&lt;![CDATA[28]]&gt;&lt;/FontSize&gt;&lt;Left&gt;&lt;![CDATA[0]]&gt;&lt;/Left&gt;&lt;Top&gt;&lt;![CDATA[0]]&gt;&lt;/Top&gt;&lt;/ChangeData&gt;"/>
  <p:tag name="MMPROD_SEGMENT" val="1"/>
  <p:tag name="PRESENTER_SHAPETEXTINFO" val="&lt;ShapeTextInfo&gt;&lt;TableIndex row=&quot;-1&quot; col=&quot;-1&quot;&gt;&lt;linesCount val=&quot;1&quot;/&gt;&lt;lineCharCount val=&quot;4&quot;/&gt;&lt;/TableIndex&gt;&lt;/ShapeTextInfo&gt;"/>
</p:tagLst>
</file>

<file path=ppt/tags/tag424.xml><?xml version="1.0" encoding="utf-8"?>
<p:tagLst xmlns:a="http://schemas.openxmlformats.org/drawingml/2006/main" xmlns:r="http://schemas.openxmlformats.org/officeDocument/2006/relationships" xmlns:p="http://schemas.openxmlformats.org/presentationml/2006/main">
  <p:tag name="MMPROD_ABSOLUTEPOSITIONID" val="2001"/>
  <p:tag name="MMPROD_CONTROLTYPE" val="3"/>
  <p:tag name="MMPROD_SCALEOPERATION" val="1"/>
  <p:tag name="MMPROD_SEGMENT" val="2"/>
  <p:tag name="MMPROD_DATAEXT" val="&lt;object type=&quot;10047&quot; unique_id=&quot;10166&quot;&gt;&lt;object type=&quot;10030&quot; unique_id=&quot;10167&quot;&gt;&lt;property id=&quot;10088&quot; value=&quot;1&quot;/&gt;&lt;property id=&quot;10176&quot; value=&quot;kẹp ống&quot;/&gt;&lt;/object&gt;&lt;object type=&quot;10030&quot; unique_id=&quot;10168&quot;&gt;&lt;property id=&quot;10088&quot; value=&quot;0&quot;/&gt;&lt;property id=&quot;10176&quot; value=&quot;ống nối&quot;/&gt;&lt;/object&gt;&lt;object type=&quot;10030&quot; unique_id=&quot;10169&quot;&gt;&lt;property id=&quot;10088&quot; value=&quot;0&quot;/&gt;&lt;property id=&quot;10176&quot; value=&quot;ống luồn&quot;/&gt;&lt;/object&gt;&lt;/object&gt;"/>
  <p:tag name="MMPROD_ID" val="10165"/>
  <p:tag name="MMPROD_TYPE" val="10019"/>
  <p:tag name="MMPROD_DATA" val="&lt;property id=&quot;10019&quot; value=&quot;0&quot;/&gt;&lt;property id=&quot;10079&quot; value=&quot;1&quot;/&gt;&lt;property id=&quot;10187&quot; value=&quot;&amp;lt;select an answer&amp;gt;&quot;/&gt;&lt;property id=&quot;10199&quot; value=&quot;0&quot;/&gt;"/>
  <p:tag name="MMPROD_COLLECTIONCONTAINERID" val="10162"/>
  <p:tag name="MMPROD_PARENTID" val="10161"/>
</p:tagLst>
</file>

<file path=ppt/tags/tag4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6.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Làm lại]]&gt;&lt;/Text&gt;&lt;FontSize&gt;&lt;![CDATA[14]]&gt;&lt;/FontSize&gt;&lt;Left&gt;&lt;![CDATA[764.0245]]&gt;&lt;/Left&gt;&lt;Top&gt;&lt;![CDATA[476.8117]]&gt;&lt;/Top&gt;&lt;/ChangeData&gt;"/>
  <p:tag name="PRESENTER_SHAPETEXTINFO" val="&lt;ShapeTextInfo&gt;&lt;TableIndex row=&quot;-1&quot; col=&quot;-1&quot;&gt;&lt;linesCount val=&quot;1&quot;/&gt;&lt;lineCharCount val=&quot;7&quot;/&gt;&lt;/TableIndex&gt;&lt;/ShapeTextInfo&gt;"/>
</p:tagLst>
</file>

<file path=ppt/tags/tag4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8.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Chấp nhận]]&gt;&lt;/Text&gt;&lt;FontSize&gt;&lt;![CDATA[14]]&gt;&lt;/FontSize&gt;&lt;Left&gt;&lt;![CDATA[639.8245]]&gt;&lt;/Left&gt;&lt;Top&gt;&lt;![CDATA[476.8117]]&gt;&lt;/Top&gt;&lt;/ChangeData&gt;"/>
  <p:tag name="PRESENTER_SHAPETEXTINFO" val="&lt;ShapeTextInfo&gt;&lt;TableIndex row=&quot;-1&quot; col=&quot;-1&quot;&gt;&lt;linesCount val=&quot;1&quot;/&gt;&lt;lineCharCount val=&quot;9&quot;/&gt;&lt;/TableIndex&gt;&lt;/ShapeTextInfo&gt;"/>
</p:tagLst>
</file>

<file path=ppt/tags/tag429.xml><?xml version="1.0" encoding="utf-8"?>
<p:tagLst xmlns:a="http://schemas.openxmlformats.org/drawingml/2006/main" xmlns:r="http://schemas.openxmlformats.org/officeDocument/2006/relationships" xmlns:p="http://schemas.openxmlformats.org/presentationml/2006/main">
  <p:tag name="MMPROD_LASTVALUES" val="&lt;ChangeData&gt;&lt;SlideID&gt;&lt;![CDATA[293]]&gt;&lt;/SlideID&gt;&lt;/ChangeData&gt;"/>
  <p:tag name="PPSNARRATIONPROPS" val="E:\E learning\20-21\music\5.wav"/>
  <p:tag name="PPSNARRATION" val="29,1747512746,E:\E learning\20-21\Lap dat day dan cua mang dien trong nha_pptx\Media.ppcx"/>
  <p:tag name="MMPROD_PASSDATA" val="&lt;object type=&quot;10050&quot; unique_id=&quot;10172&quot;&gt;&lt;property id=&quot;10020&quot; value=&quot;2&quot;/&gt;&lt;property id=&quot;10102&quot; value=&quot;1&quot;/&gt;&lt;property id=&quot;10191&quot; value=&quot;-1&quot;/&gt;&lt;/object&gt;"/>
  <p:tag name="MMPROD_FAILDATA" val="&lt;object type=&quot;10051&quot; unique_id=&quot;10173&quot;&gt;&lt;property id=&quot;10020&quot; value=&quot;2&quot;/&gt;&lt;property id=&quot;10102&quot; value=&quot;1&quot;/&gt;&lt;property id=&quot;10191&quot; value=&quot;-1&quot;/&gt;&lt;/object&gt;"/>
  <p:tag name="MMPROD_ID" val="10170"/>
  <p:tag name="MMPROD_TYPE" val="10011"/>
  <p:tag name="MMPROD_DATA" val="&lt;property id=&quot;10025&quot; value=&quot;300&quot;/&gt;&lt;property id=&quot;10026&quot; value=&quot;10&quot;/&gt;&lt;property id=&quot;10027&quot; value=&quot;Interaction10170&quot;/&gt;&lt;property id=&quot;10028&quot; value=&quot;0&quot;/&gt;&lt;property id=&quot;10098&quot; value=&quot;Fill-in-the-blank&quot;/&gt;&lt;property id=&quot;10100&quot; value=&quot;0&quot;/&gt;&lt;property id=&quot;10108&quot; value=&quot;1&quot;/&gt;&lt;property id=&quot;10109&quot; value=&quot;1&quot;/&gt;&lt;property id=&quot;10110&quot; value=&quot;0&quot;/&gt;&lt;property id=&quot;10111&quot; value=&quot;1&quot;/&gt;&lt;property id=&quot;10112&quot; value=&quot;1&quot;/&gt;&lt;property id=&quot;10115&quot; value=&quot;1&quot;/&gt;&lt;property id=&quot;10120&quot; value=&quot;0&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
  <p:tag name="MMPROD_COLLECTIONCONTAINERID" val="20000"/>
  <p:tag name="MMPROD_PARENTID" val="10122"/>
  <p:tag name="MMPROD_PARENTQUESTIONGROUPID" val="-1"/>
  <p:tag name="QUIZCLIPSSOURCE" val="1747512746,E:\E learning\20-21\Lap dat day dan cua mang dien trong nha_pptx\Media.ppcx"/>
  <p:tag name="HTML_SHAPEINFO" val="&lt;SlideThumbPath val=&quot;Slide33.PNG&quot;/&gt;"/>
  <p:tag name="MMPROD_ANSWERCOUNT" val="1"/>
</p:tagLst>
</file>

<file path=ppt/tags/tag43.xml><?xml version="1.0" encoding="utf-8"?>
<p:tagLst xmlns:a="http://schemas.openxmlformats.org/drawingml/2006/main" xmlns:r="http://schemas.openxmlformats.org/officeDocument/2006/relationships" xmlns:p="http://schemas.openxmlformats.org/presentationml/2006/main">
  <p:tag name="MMPROD_ABSOLUTEPOSITIONID" val="7006"/>
  <p:tag name="MMPROD_LASTVALUES" val="&lt;ChangeData&gt;&lt;Text&gt;&lt;![CDATA[Câu trả lời của bạn:]]&gt;&lt;/Text&gt;&lt;FontSize&gt;&lt;![CDATA[18]]&gt;&lt;/FontSize&gt;&lt;Left&gt;&lt;![CDATA[0]]&gt;&lt;/Left&gt;&lt;Top&gt;&lt;![CDATA[0]]&gt;&lt;/Top&gt;&lt;/ChangeData&gt;"/>
  <p:tag name="PRESENTER_SHAPETEXTINFO" val="&lt;ShapeTextInfo&gt;&lt;TableIndex row=&quot;-1&quot; col=&quot;-1&quot;&gt;&lt;linesCount val=&quot;1&quot;/&gt;&lt;lineCharCount val=&quot;20&quot;/&gt;&lt;/TableIndex&gt;&lt;/ShapeTextInfo&gt;"/>
  <p:tag name="PRESENTER_SHAPEINFO" val="&lt;ThreeDShapeInfo&gt;&lt;uuid val=&quot;{FD161F19-5A9B-4C51-9E03-893290D10FE0}&quot;/&gt;&lt;isInvalidForFieldText val=&quot;0&quot;/&gt;&lt;Image&gt;&lt;filename val=&quot;C:\Users\PC\AppData\Local\Temp\PR\data\asimages\{FD161F19-5A9B-4C51-9E03-893290D10FE0}_5.png&quot;/&gt;&lt;left val=&quot;256&quot;/&gt;&lt;top val=&quot;414&quot;/&gt;&lt;width val=&quot;684&quot;/&gt;&lt;height val=&quot;68&quot;/&gt;&lt;hasText val=&quot;1&quot;/&gt;&lt;/Image&gt;&lt;/ThreeDShapeInfo&gt;"/>
</p:tagLst>
</file>

<file path=ppt/tags/tag430.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Đúng rồi - Nhấn vào bất cứ đâu để tiếp tục]]&gt;&lt;/Text&gt;&lt;FontSize&gt;&lt;![CDATA[18]]&gt;&lt;/FontSize&gt;&lt;Left&gt;&lt;![CDATA[0]]&gt;&lt;/Left&gt;&lt;Top&gt;&lt;![CDATA[0]]&gt;&lt;/Top&gt;&lt;/ChangeData&gt;"/>
  <p:tag name="PRESENTER_SHAPETEXTINFO" val="&lt;ShapeTextInfo&gt;&lt;TableIndex row=&quot;-1&quot; col=&quot;-1&quot;&gt;&lt;linesCount val=&quot;1&quot;/&gt;&lt;lineCharCount val=&quot;42&quot;/&gt;&lt;/TableIndex&gt;&lt;/ShapeTextInfo&gt;"/>
  <p:tag name="PRESENTER_SHAPEINFO" val="&lt;ThreeDShapeInfo&gt;&lt;uuid val=&quot;{18F390E3-1977-44E6-ACA8-270A707A8647}&quot;/&gt;&lt;isInvalidForFieldText val=&quot;0&quot;/&gt;&lt;Image&gt;&lt;filename val=&quot;C:\Users\PC\AppData\Local\Temp\PR\data\asimages\{18F390E3-1977-44E6-ACA8-270A707A8647}_33.png&quot;/&gt;&lt;left val=&quot;105&quot;/&gt;&lt;top val=&quot;364&quot;/&gt;&lt;width val=&quot;343&quot;/&gt;&lt;height val=&quot;63&quot;/&gt;&lt;hasText val=&quot;1&quot;/&gt;&lt;/Image&gt;&lt;/ThreeDShapeInfo&gt;"/>
</p:tagLst>
</file>

<file path=ppt/tags/tag431.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Sai rồi - Nhấn vào bất cứ đâu để tiếp tục]]&gt;&lt;/Text&gt;&lt;FontSize&gt;&lt;![CDATA[18]]&gt;&lt;/FontSize&gt;&lt;Left&gt;&lt;![CDATA[0]]&gt;&lt;/Left&gt;&lt;Top&gt;&lt;![CDATA[0]]&gt;&lt;/Top&gt;&lt;/ChangeData&gt;"/>
  <p:tag name="PRESENTER_SHAPETEXTINFO" val="&lt;ShapeTextInfo&gt;&lt;TableIndex row=&quot;-1&quot; col=&quot;-1&quot;&gt;&lt;linesCount val=&quot;1&quot;/&gt;&lt;lineCharCount val=&quot;41&quot;/&gt;&lt;/TableIndex&gt;&lt;/ShapeTextInfo&gt;"/>
  <p:tag name="PRESENTER_SHAPEINFO" val="&lt;ThreeDShapeInfo&gt;&lt;uuid val=&quot;{9BA8A03F-E22B-48FF-B0CA-3C5FF95D49B6}&quot;/&gt;&lt;isInvalidForFieldText val=&quot;0&quot;/&gt;&lt;Image&gt;&lt;filename val=&quot;C:\Users\PC\AppData\Local\Temp\PR\data\asimages\{9BA8A03F-E22B-48FF-B0CA-3C5FF95D49B6}_33.png&quot;/&gt;&lt;left val=&quot;519&quot;/&gt;&lt;top val=&quot;364&quot;/&gt;&lt;width val=&quot;343&quot;/&gt;&lt;height val=&quot;63&quot;/&gt;&lt;hasText val=&quot;1&quot;/&gt;&lt;/Image&gt;&lt;/ThreeDShapeInfo&gt;"/>
</p:tagLst>
</file>

<file path=ppt/tags/tag432.xml><?xml version="1.0" encoding="utf-8"?>
<p:tagLst xmlns:a="http://schemas.openxmlformats.org/drawingml/2006/main" xmlns:r="http://schemas.openxmlformats.org/officeDocument/2006/relationships" xmlns:p="http://schemas.openxmlformats.org/presentationml/2006/main">
  <p:tag name="MMPROD_ABSOLUTEPOSITIONID" val="7009"/>
  <p:tag name="MMPROD_LASTVALUES" val="&lt;ChangeData&gt;&lt;Text&gt;&lt;![CDATA[Bạn đã trả lời đúng câu hỏi này!]]&gt;&lt;/Text&gt;&lt;FontSize&gt;&lt;![CDATA[18]]&gt;&lt;/FontSize&gt;&lt;Left&gt;&lt;![CDATA[0]]&gt;&lt;/Left&gt;&lt;Top&gt;&lt;![CDATA[0]]&gt;&lt;/Top&gt;&lt;/ChangeData&gt;"/>
  <p:tag name="PRESENTER_SHAPETEXTINFO" val="&lt;ShapeTextInfo&gt;&lt;TableIndex row=&quot;-1&quot; col=&quot;-1&quot;&gt;&lt;linesCount val=&quot;1&quot;/&gt;&lt;lineCharCount val=&quot;32&quot;/&gt;&lt;/TableIndex&gt;&lt;/ShapeTextInfo&gt;"/>
  <p:tag name="PRESENTER_SHAPEINFO" val="&lt;ThreeDShapeInfo&gt;&lt;uuid val=&quot;{F7CE544E-16CF-4962-B070-B443B5349CC9}&quot;/&gt;&lt;isInvalidForFieldText val=&quot;0&quot;/&gt;&lt;Image&gt;&lt;filename val=&quot;C:\Users\PC\AppData\Local\Temp\PR\data\asimages\{F7CE544E-16CF-4962-B070-B443B5349CC9}_33.png&quot;/&gt;&lt;left val=&quot;270&quot;/&gt;&lt;top val=&quot;424&quot;/&gt;&lt;width val=&quot;343&quot;/&gt;&lt;height val=&quot;63&quot;/&gt;&lt;hasText val=&quot;1&quot;/&gt;&lt;/Image&gt;&lt;/ThreeDShapeInfo&gt;"/>
</p:tagLst>
</file>

<file path=ppt/tags/tag433.xml><?xml version="1.0" encoding="utf-8"?>
<p:tagLst xmlns:a="http://schemas.openxmlformats.org/drawingml/2006/main" xmlns:r="http://schemas.openxmlformats.org/officeDocument/2006/relationships" xmlns:p="http://schemas.openxmlformats.org/presentationml/2006/main">
  <p:tag name="MMPROD_ABSOLUTEPOSITIONID" val="7006"/>
  <p:tag name="MMPROD_LASTVALUES" val="&lt;ChangeData&gt;&lt;Text&gt;&lt;![CDATA[Câu trả lời của bạn]]&gt;&lt;/Text&gt;&lt;FontSize&gt;&lt;![CDATA[18]]&gt;&lt;/FontSize&gt;&lt;Left&gt;&lt;![CDATA[0]]&gt;&lt;/Left&gt;&lt;Top&gt;&lt;![CDATA[0]]&gt;&lt;/Top&gt;&lt;/ChangeData&gt;"/>
  <p:tag name="PRESENTER_SHAPETEXTINFO" val="&lt;ShapeTextInfo&gt;&lt;TableIndex row=&quot;-1&quot; col=&quot;-1&quot;&gt;&lt;linesCount val=&quot;1&quot;/&gt;&lt;lineCharCount val=&quot;19&quot;/&gt;&lt;/TableIndex&gt;&lt;/ShapeTextInfo&gt;"/>
  <p:tag name="PRESENTER_SHAPEINFO" val="&lt;ThreeDShapeInfo&gt;&lt;uuid val=&quot;{E57CC878-E3B8-4AA0-A8AE-81316165E707}&quot;/&gt;&lt;isInvalidForFieldText val=&quot;0&quot;/&gt;&lt;Image&gt;&lt;filename val=&quot;C:\Users\PC\AppData\Local\Temp\PR\data\asimages\{E57CC878-E3B8-4AA0-A8AE-81316165E707}_33.png&quot;/&gt;&lt;left val=&quot;260&quot;/&gt;&lt;top val=&quot;393&quot;/&gt;&lt;width val=&quot;684&quot;/&gt;&lt;height val=&quot;68&quot;/&gt;&lt;hasText val=&quot;1&quot;/&gt;&lt;/Image&gt;&lt;/ThreeDShapeInfo&gt;"/>
</p:tagLst>
</file>

<file path=ppt/tags/tag434.xml><?xml version="1.0" encoding="utf-8"?>
<p:tagLst xmlns:a="http://schemas.openxmlformats.org/drawingml/2006/main" xmlns:r="http://schemas.openxmlformats.org/officeDocument/2006/relationships" xmlns:p="http://schemas.openxmlformats.org/presentationml/2006/main">
  <p:tag name="MMPROD_ABSOLUTEPOSITIONID" val="7010"/>
  <p:tag name="MMPROD_LASTVALUES" val="&lt;ChangeData&gt;&lt;Text&gt;&lt;![CDATA[Câu trả lời đúng là]]&gt;&lt;/Text&gt;&lt;FontSize&gt;&lt;![CDATA[18]]&gt;&lt;/FontSize&gt;&lt;Left&gt;&lt;![CDATA[0]]&gt;&lt;/Left&gt;&lt;Top&gt;&lt;![CDATA[0]]&gt;&lt;/Top&gt;&lt;/ChangeData&gt;"/>
  <p:tag name="PRESENTER_SHAPETEXTINFO" val="&lt;ShapeTextInfo&gt;&lt;TableIndex row=&quot;-1&quot; col=&quot;-1&quot;&gt;&lt;linesCount val=&quot;1&quot;/&gt;&lt;lineCharCount val=&quot;19&quot;/&gt;&lt;/TableIndex&gt;&lt;/ShapeTextInfo&gt;"/>
  <p:tag name="PRESENTER_SHAPEINFO" val="&lt;ThreeDShapeInfo&gt;&lt;uuid val=&quot;{E62A2B75-080D-439E-A803-3F56AF3C7B5C}&quot;/&gt;&lt;isInvalidForFieldText val=&quot;0&quot;/&gt;&lt;Image&gt;&lt;filename val=&quot;C:\Users\PC\AppData\Local\Temp\PR\data\asimages\{E62A2B75-080D-439E-A803-3F56AF3C7B5C}_33.png&quot;/&gt;&lt;left val=&quot;260&quot;/&gt;&lt;top val=&quot;445&quot;/&gt;&lt;width val=&quot;684&quot;/&gt;&lt;height val=&quot;68&quot;/&gt;&lt;hasText val=&quot;1&quot;/&gt;&lt;/Image&gt;&lt;/ThreeDShapeInfo&gt;"/>
</p:tagLst>
</file>

<file path=ppt/tags/tag435.xml><?xml version="1.0" encoding="utf-8"?>
<p:tagLst xmlns:a="http://schemas.openxmlformats.org/drawingml/2006/main" xmlns:r="http://schemas.openxmlformats.org/officeDocument/2006/relationships" xmlns:p="http://schemas.openxmlformats.org/presentationml/2006/main">
  <p:tag name="MMPROD_ABSOLUTEPOSITIONID" val="7011"/>
  <p:tag name="MMPROD_LASTVALUES" val="&lt;ChangeData&gt;&lt;Text&gt;&lt;![CDATA[Bạn không trả lời hoàn thành câu hỏi này]]&gt;&lt;/Text&gt;&lt;FontSize&gt;&lt;![CDATA[18]]&gt;&lt;/FontSize&gt;&lt;Left&gt;&lt;![CDATA[0]]&gt;&lt;/Left&gt;&lt;Top&gt;&lt;![CDATA[0]]&gt;&lt;/Top&gt;&lt;/ChangeData&gt;"/>
  <p:tag name="PRESENTER_SHAPETEXTINFO" val="&lt;ShapeTextInfo&gt;&lt;TableIndex row=&quot;-1&quot; col=&quot;-1&quot;&gt;&lt;linesCount val=&quot;1&quot;/&gt;&lt;lineCharCount val=&quot;40&quot;/&gt;&lt;/TableIndex&gt;&lt;/ShapeTextInfo&gt;"/>
  <p:tag name="PRESENTER_SHAPEINFO" val="&lt;ThreeDShapeInfo&gt;&lt;uuid val=&quot;{9DEC930E-1EF8-4CAD-82A2-A1ADB1745529}&quot;/&gt;&lt;isInvalidForFieldText val=&quot;0&quot;/&gt;&lt;Image&gt;&lt;filename val=&quot;C:\Users\PC\AppData\Local\Temp\PR\data\asimages\{9DEC930E-1EF8-4CAD-82A2-A1ADB1745529}_33.png&quot;/&gt;&lt;left val=&quot;270&quot;/&gt;&lt;top val=&quot;424&quot;/&gt;&lt;width val=&quot;343&quot;/&gt;&lt;height val=&quot;63&quot;/&gt;&lt;hasText val=&quot;1&quot;/&gt;&lt;/Image&gt;&lt;/ThreeDShapeInfo&gt;"/>
</p:tagLst>
</file>

<file path=ppt/tags/tag436.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Bạn phải trả lời câu hỏi này trước khi tiếp tục nhé]]&gt;&lt;/Text&gt;&lt;FontSize&gt;&lt;![CDATA[18]]&gt;&lt;/FontSize&gt;&lt;Left&gt;&lt;![CDATA[0]]&gt;&lt;/Left&gt;&lt;Top&gt;&lt;![CDATA[0]]&gt;&lt;/Top&gt;&lt;/ChangeData&gt;"/>
  <p:tag name="PRESENTER_SHAPETEXTINFO" val="&lt;ShapeTextInfo&gt;&lt;TableIndex row=&quot;-1&quot; col=&quot;-1&quot;&gt;&lt;linesCount val=&quot;2&quot;/&gt;&lt;lineCharCount val=&quot;48&quot;/&gt;&lt;lineCharCount val=&quot;3&quot;/&gt;&lt;/TableIndex&gt;&lt;/ShapeTextInfo&gt;"/>
  <p:tag name="PRESENTER_SHAPEINFO" val="&lt;ThreeDShapeInfo&gt;&lt;uuid val=&quot;{319A5473-6CEE-412E-849D-0379CDD9C33A}&quot;/&gt;&lt;isInvalidForFieldText val=&quot;0&quot;/&gt;&lt;Image&gt;&lt;filename val=&quot;C:\Users\PC\AppData\Local\Temp\PR\data\asimages\{319A5473-6CEE-412E-849D-0379CDD9C33A}_33.png&quot;/&gt;&lt;left val=&quot;280&quot;/&gt;&lt;top val=&quot;456&quot;/&gt;&lt;width val=&quot;360&quot;/&gt;&lt;height val=&quot;70&quot;/&gt;&lt;hasText val=&quot;1&quot;/&gt;&lt;/Image&gt;&lt;/ThreeDShapeInfo&gt;"/>
</p:tagLst>
</file>

<file path=ppt/tags/tag437.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654.9334]]&gt;&lt;/Left&gt;&lt;Top&gt;&lt;![CDATA[455.5388]]&gt;&lt;/Top&gt;&lt;/ChangeData&gt;"/>
  <p:tag name="HTML_SHAPEINFO" val="&lt;ThreeDShapeInfo&gt;&lt;uuid val=&quot;104&quot;/&gt;&lt;isInvalidForFieldText val=&quot;0&quot;/&gt;&lt;Image&gt;&lt;filename val=&quot;C:\Users\PC\AppData\Local\Temp\PR\data\asimages\{AC349CAB-6439-48CE-B48E-B9D8A47C47E4}_33.png&quot;/&gt;&lt;left val=&quot;654&quot;/&gt;&lt;top val=&quot;455&quot;/&gt;&lt;width val=&quot;115&quot;/&gt;&lt;height val=&quot;33&quot;/&gt;&lt;hasText val=&quot;1&quot;/&gt;&lt;/Image&gt;&lt;/ThreeDShapeInfo&gt;"/>
</p:tagLst>
</file>

<file path=ppt/tags/tag438.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779.1334]]&gt;&lt;/Left&gt;&lt;Top&gt;&lt;![CDATA[455.5388]]&gt;&lt;/Top&gt;&lt;/ChangeData&gt;"/>
  <p:tag name="HTML_SHAPEINFO" val="&lt;ThreeDShapeInfo&gt;&lt;uuid val=&quot;106&quot;/&gt;&lt;isInvalidForFieldText val=&quot;0&quot;/&gt;&lt;Image&gt;&lt;filename val=&quot;C:\Users\PC\AppData\Local\Temp\PR\data\asimages\{8BD80C12-FF1A-4C1E-9ED6-9105547FAF1C}_33.png&quot;/&gt;&lt;left val=&quot;778&quot;/&gt;&lt;top val=&quot;455&quot;/&gt;&lt;width val=&quot;115&quot;/&gt;&lt;height val=&quot;33&quot;/&gt;&lt;hasText val=&quot;1&quot;/&gt;&lt;/Image&gt;&lt;/ThreeDShapeInfo&gt;"/>
</p:tagLst>
</file>

<file path=ppt/tags/tag4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7&quot;/&gt;&lt;/TableIndex&gt;&lt;/ShapeTextInfo&gt;"/>
  <p:tag name="PRESENTER_SHAPEINFO" val="&lt;ThreeDShapeInfo&gt;&lt;uuid val=&quot;{0A038421-A197-4D54-8CC0-CE1B0CBFC4C0}&quot;/&gt;&lt;isInvalidForFieldText val=&quot;0&quot;/&gt;&lt;Image&gt;&lt;filename val=&quot;C:\Users\PC\AppData\Local\Temp\PR\data\asimages\{0A038421-A197-4D54-8CC0-CE1B0CBFC4C0}_33.png&quot;/&gt;&lt;left val=&quot;24&quot;/&gt;&lt;top val=&quot;20&quot;/&gt;&lt;width val=&quot;768&quot;/&gt;&lt;height val=&quot;54&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MMPROD_ABSOLUTEPOSITIONID" val="7010"/>
  <p:tag name="MMPROD_LASTVALUES" val="&lt;ChangeData&gt;&lt;Text&gt;&lt;![CDATA[Câu trả lời đúng là:]]&gt;&lt;/Text&gt;&lt;FontSize&gt;&lt;![CDATA[18]]&gt;&lt;/FontSize&gt;&lt;Left&gt;&lt;![CDATA[0]]&gt;&lt;/Left&gt;&lt;Top&gt;&lt;![CDATA[0]]&gt;&lt;/Top&gt;&lt;/ChangeData&gt;"/>
  <p:tag name="PRESENTER_SHAPETEXTINFO" val="&lt;ShapeTextInfo&gt;&lt;TableIndex row=&quot;-1&quot; col=&quot;-1&quot;&gt;&lt;linesCount val=&quot;1&quot;/&gt;&lt;lineCharCount val=&quot;20&quot;/&gt;&lt;/TableIndex&gt;&lt;/ShapeTextInfo&gt;"/>
  <p:tag name="PRESENTER_SHAPEINFO" val="&lt;ThreeDShapeInfo&gt;&lt;uuid val=&quot;{14605F8C-1F91-49C8-8C7E-73A583EAD1D4}&quot;/&gt;&lt;isInvalidForFieldText val=&quot;0&quot;/&gt;&lt;Image&gt;&lt;filename val=&quot;C:\Users\PC\AppData\Local\Temp\PR\data\asimages\{14605F8C-1F91-49C8-8C7E-73A583EAD1D4}_5.png&quot;/&gt;&lt;left val=&quot;256&quot;/&gt;&lt;top val=&quot;465&quot;/&gt;&lt;width val=&quot;684&quot;/&gt;&lt;height val=&quot;68&quot;/&gt;&lt;hasText val=&quot;1&quot;/&gt;&lt;/Image&gt;&lt;/ThreeDShapeInfo&gt;"/>
</p:tagLst>
</file>

<file path=ppt/tags/tag4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PRESENTER_SHAPEINFO" val="&lt;ThreeDShapeInfo&gt;&lt;uuid val=&quot;{A94F8E61-2991-458F-9AE8-8364AC559C0A}&quot;/&gt;&lt;isInvalidForFieldText val=&quot;0&quot;/&gt;&lt;Image&gt;&lt;filename val=&quot;C:\Users\PC\AppData\Local\Temp\PR\data\asimages\{A94F8E61-2991-458F-9AE8-8364AC559C0A}_33.png&quot;/&gt;&lt;left val=&quot;184&quot;/&gt;&lt;top val=&quot;63&quot;/&gt;&lt;width val=&quot;229&quot;/&gt;&lt;height val=&quot;45&quot;/&gt;&lt;hasText val=&quot;1&quot;/&gt;&lt;/Image&gt;&lt;/ThreeDShapeInfo&gt;"/>
</p:tagLst>
</file>

<file path=ppt/tags/tag441.xml><?xml version="1.0" encoding="utf-8"?>
<p:tagLst xmlns:a="http://schemas.openxmlformats.org/drawingml/2006/main" xmlns:r="http://schemas.openxmlformats.org/officeDocument/2006/relationships" xmlns:p="http://schemas.openxmlformats.org/presentationml/2006/main">
  <p:tag name="MMPROD_ID" val="10170"/>
  <p:tag name="MMPROD_ABSOLUTEPOSITIONID" val="102"/>
  <p:tag name="MMPROD_DATA" val="&amp;lt;1&amp;gt;  dây  khác cấp điện áp vào chung một ống   &amp;#x0D;&amp;#x0A;"/>
  <p:tag name="HTML_SHAPEINFO" val="&lt;ThreeDShapeInfo&gt;&lt;uuid val=&quot;102&quot;/&gt;&lt;isInvalidForFieldText val=&quot;0&quot;/&gt;&lt;Image&gt;&lt;filename val=&quot;C:\Users\PC\AppData\Local\Temp\PR\data\asimages\{6E80CD51-ECF7-41D7-9381-22C7A8D6C317}_33.png&quot;/&gt;&lt;left val=&quot;290&quot;/&gt;&lt;top val=&quot;138&quot;/&gt;&lt;width val=&quot;753&quot;/&gt;&lt;height val=&quot;51&quot;/&gt;&lt;hasText val=&quot;1&quot;/&gt;&lt;/Image&gt;&lt;/ThreeDShapeInfo&gt;"/>
  <p:tag name="MMPROD_FILLBLANKQUESTIONCHANGED" val="false"/>
</p:tagLst>
</file>

<file path=ppt/tags/tag442.xml><?xml version="1.0" encoding="utf-8"?>
<p:tagLst xmlns:a="http://schemas.openxmlformats.org/drawingml/2006/main" xmlns:r="http://schemas.openxmlformats.org/officeDocument/2006/relationships" xmlns:p="http://schemas.openxmlformats.org/presentationml/2006/main">
  <p:tag name="MMPROD_LASTVALUES" val="&lt;ChangeData&gt;&lt;Text&gt;&lt;![CDATA[@@1@@@@@@  dây  khác cấp điện áp vào chung một ống   ]]&gt;&lt;/Text&gt;&lt;FontSize&gt;&lt;![CDATA[28]]&gt;&lt;/FontSize&gt;&lt;Left&gt;&lt;![CDATA[0]]&gt;&lt;/Left&gt;&lt;Top&gt;&lt;![CDATA[0]]&gt;&lt;/Top&gt;&lt;/ChangeData&gt;"/>
  <p:tag name="MMPROD_SEGMENT" val="3"/>
  <p:tag name="PRESENTER_SHAPETEXTINFO" val="&lt;ShapeTextInfo&gt;&lt;TableIndex row=&quot;-1&quot; col=&quot;-1&quot;&gt;&lt;linesCount val=&quot;1&quot;/&gt;&lt;lineCharCount val=&quot;44&quot;/&gt;&lt;/TableIndex&gt;&lt;/ShapeTextInfo&gt;"/>
</p:tagLst>
</file>

<file path=ppt/tags/tag443.xml><?xml version="1.0" encoding="utf-8"?>
<p:tagLst xmlns:a="http://schemas.openxmlformats.org/drawingml/2006/main" xmlns:r="http://schemas.openxmlformats.org/officeDocument/2006/relationships" xmlns:p="http://schemas.openxmlformats.org/presentationml/2006/main">
  <p:tag name="MMPROD_LASTVALUES" val="&lt;ChangeData&gt;&lt;Left&gt;&lt;![CDATA[0]]&gt;&lt;/Left&gt;&lt;Top&gt;&lt;![CDATA[0]]&gt;&lt;/Top&gt;&lt;/ChangeData&gt;"/>
  <p:tag name="MMPROD_SEGMENT" val="1"/>
  <p:tag name="PRESENTER_SHAPETEXTINFO" val="&lt;ShapeTextInfo&gt;&lt;TableIndex row=&quot;-1&quot; col=&quot;-1&quot;&gt;&lt;linesCount val=&quot;0&quot;/&gt;&lt;/TableIndex&gt;&lt;/ShapeTextInfo&gt;"/>
</p:tagLst>
</file>

<file path=ppt/tags/tag444.xml><?xml version="1.0" encoding="utf-8"?>
<p:tagLst xmlns:a="http://schemas.openxmlformats.org/drawingml/2006/main" xmlns:r="http://schemas.openxmlformats.org/officeDocument/2006/relationships" xmlns:p="http://schemas.openxmlformats.org/presentationml/2006/main">
  <p:tag name="MMPROD_ABSOLUTEPOSITIONID" val="2001"/>
  <p:tag name="MMPROD_CONTROLTYPE" val="3"/>
  <p:tag name="MMPROD_SCALEOPERATION" val="1"/>
  <p:tag name="MMPROD_SEGMENT" val="2"/>
  <p:tag name="MMPROD_DATAEXT" val="&lt;object type=&quot;10047&quot; unique_id=&quot;10175&quot;&gt;&lt;object type=&quot;10030&quot; unique_id=&quot;10176&quot;&gt;&lt;property id=&quot;10088&quot; value=&quot;0&quot;/&gt;&lt;property id=&quot;10176&quot; value=&quot;Nên luồn&quot;/&gt;&lt;/object&gt;&lt;object type=&quot;10030&quot; unique_id=&quot;10177&quot;&gt;&lt;property id=&quot;10088&quot; value=&quot;1&quot;/&gt;&lt;property id=&quot;10176&quot; value=&quot;Không luồn&quot;/&gt;&lt;/object&gt;&lt;object type=&quot;10030&quot; unique_id=&quot;10178&quot;&gt;&lt;property id=&quot;10088&quot; value=&quot;0&quot;/&gt;&lt;property id=&quot;10176&quot; value=&quot;Có thể luồn&quot;/&gt;&lt;/object&gt;&lt;/object&gt;"/>
  <p:tag name="MMPROD_ID" val="10174"/>
  <p:tag name="MMPROD_TYPE" val="10019"/>
  <p:tag name="MMPROD_DATA" val="&lt;property id=&quot;10019&quot; value=&quot;0&quot;/&gt;&lt;property id=&quot;10079&quot; value=&quot;1&quot;/&gt;&lt;property id=&quot;10187&quot; value=&quot;&amp;lt;select an answer&amp;gt;&quot;/&gt;&lt;property id=&quot;10199&quot; value=&quot;0&quot;/&gt;"/>
  <p:tag name="MMPROD_COLLECTIONCONTAINERID" val="10171"/>
  <p:tag name="MMPROD_PARENTID" val="10170"/>
</p:tagLst>
</file>

<file path=ppt/tags/tag4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6.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Làm lại]]&gt;&lt;/Text&gt;&lt;FontSize&gt;&lt;![CDATA[14]]&gt;&lt;/FontSize&gt;&lt;Left&gt;&lt;![CDATA[781.1334]]&gt;&lt;/Left&gt;&lt;Top&gt;&lt;![CDATA[457.5388]]&gt;&lt;/Top&gt;&lt;/ChangeData&gt;"/>
  <p:tag name="PRESENTER_SHAPETEXTINFO" val="&lt;ShapeTextInfo&gt;&lt;TableIndex row=&quot;-1&quot; col=&quot;-1&quot;&gt;&lt;linesCount val=&quot;1&quot;/&gt;&lt;lineCharCount val=&quot;7&quot;/&gt;&lt;/TableIndex&gt;&lt;/ShapeTextInfo&gt;"/>
</p:tagLst>
</file>

<file path=ppt/tags/tag4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8.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Chấp nhận]]&gt;&lt;/Text&gt;&lt;FontSize&gt;&lt;![CDATA[14]]&gt;&lt;/FontSize&gt;&lt;Left&gt;&lt;![CDATA[656.9334]]&gt;&lt;/Left&gt;&lt;Top&gt;&lt;![CDATA[457.5388]]&gt;&lt;/Top&gt;&lt;/ChangeData&gt;"/>
  <p:tag name="PRESENTER_SHAPETEXTINFO" val="&lt;ShapeTextInfo&gt;&lt;TableIndex row=&quot;-1&quot; col=&quot;-1&quot;&gt;&lt;linesCount val=&quot;1&quot;/&gt;&lt;lineCharCount val=&quot;9&quot;/&gt;&lt;/TableIndex&gt;&lt;/ShapeTextInfo&gt;"/>
</p:tagLst>
</file>

<file path=ppt/tags/tag449.xml><?xml version="1.0" encoding="utf-8"?>
<p:tagLst xmlns:a="http://schemas.openxmlformats.org/drawingml/2006/main" xmlns:r="http://schemas.openxmlformats.org/officeDocument/2006/relationships" xmlns:p="http://schemas.openxmlformats.org/presentationml/2006/main">
  <p:tag name="MMPROD_LASTVALUES" val="&lt;ChangeData&gt;&lt;SlideID&gt;&lt;![CDATA[294]]&gt;&lt;/SlideID&gt;&lt;/ChangeData&gt;"/>
  <p:tag name="PPSNARRATIONPROPS" val="E:\E learning\20-21\music\5.wav"/>
  <p:tag name="PPSNARRATION" val="30,1747512746,E:\E learning\20-21\Lap dat day dan cua mang dien trong nha_pptx\Media.ppcx"/>
  <p:tag name="MMPROD_PASSDATA" val="&lt;object type=&quot;10050&quot; unique_id=&quot;10181&quot;&gt;&lt;property id=&quot;10020&quot; value=&quot;2&quot;/&gt;&lt;property id=&quot;10102&quot; value=&quot;1&quot;/&gt;&lt;property id=&quot;10191&quot; value=&quot;-1&quot;/&gt;&lt;/object&gt;"/>
  <p:tag name="MMPROD_FAILDATA" val="&lt;object type=&quot;10051&quot; unique_id=&quot;10182&quot;&gt;&lt;property id=&quot;10020&quot; value=&quot;2&quot;/&gt;&lt;property id=&quot;10102&quot; value=&quot;1&quot;/&gt;&lt;property id=&quot;10191&quot; value=&quot;-1&quot;/&gt;&lt;/object&gt;"/>
  <p:tag name="MMPROD_ID" val="10179"/>
  <p:tag name="MMPROD_TYPE" val="10011"/>
  <p:tag name="MMPROD_DATA" val="&lt;property id=&quot;10025&quot; value=&quot;300&quot;/&gt;&lt;property id=&quot;10026&quot; value=&quot;10&quot;/&gt;&lt;property id=&quot;10027&quot; value=&quot;Interaction10179&quot;/&gt;&lt;property id=&quot;10028&quot; value=&quot;0&quot;/&gt;&lt;property id=&quot;10098&quot; value=&quot;Fill-in-the-blank&quot;/&gt;&lt;property id=&quot;10100&quot; value=&quot;0&quot;/&gt;&lt;property id=&quot;10108&quot; value=&quot;1&quot;/&gt;&lt;property id=&quot;10109&quot; value=&quot;1&quot;/&gt;&lt;property id=&quot;10110&quot; value=&quot;0&quot;/&gt;&lt;property id=&quot;10111&quot; value=&quot;3&quot;/&gt;&lt;property id=&quot;10112&quot; value=&quot;1&quot;/&gt;&lt;property id=&quot;10115&quot; value=&quot;1&quot;/&gt;&lt;property id=&quot;10120&quot; value=&quot;0&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
  <p:tag name="MMPROD_COLLECTIONCONTAINERID" val="20000"/>
  <p:tag name="MMPROD_PARENTID" val="10122"/>
  <p:tag name="MMPROD_PARENTQUESTIONGROUPID" val="-1"/>
  <p:tag name="QUIZCLIPSSOURCE" val="1747512746,E:\E learning\20-21\Lap dat day dan cua mang dien trong nha_pptx\Media.ppcx"/>
  <p:tag name="HTML_SHAPEINFO" val="&lt;SlideThumbPath val=&quot;Slide34.PNG&quot;/&gt;"/>
  <p:tag name="MMPROD_ANSWERCOUNT" val="1"/>
</p:tagLst>
</file>

<file path=ppt/tags/tag45.xml><?xml version="1.0" encoding="utf-8"?>
<p:tagLst xmlns:a="http://schemas.openxmlformats.org/drawingml/2006/main" xmlns:r="http://schemas.openxmlformats.org/officeDocument/2006/relationships" xmlns:p="http://schemas.openxmlformats.org/presentationml/2006/main">
  <p:tag name="MMPROD_ABSOLUTEPOSITIONID" val="7011"/>
  <p:tag name="MMPROD_LASTVALUES" val="&lt;ChangeData&gt;&lt;Text&gt;&lt;![CDATA[Bạn đã không hoàn thành câu hỏi này!]]&gt;&lt;/Text&gt;&lt;FontSize&gt;&lt;![CDATA[18]]&gt;&lt;/FontSize&gt;&lt;Left&gt;&lt;![CDATA[0]]&gt;&lt;/Left&gt;&lt;Top&gt;&lt;![CDATA[0]]&gt;&lt;/Top&gt;&lt;/ChangeData&gt;"/>
  <p:tag name="PRESENTER_SHAPETEXTINFO" val="&lt;ShapeTextInfo&gt;&lt;TableIndex row=&quot;-1&quot; col=&quot;-1&quot;&gt;&lt;linesCount val=&quot;1&quot;/&gt;&lt;lineCharCount val=&quot;36&quot;/&gt;&lt;/TableIndex&gt;&lt;/ShapeTextInfo&gt;"/>
  <p:tag name="PRESENTER_SHAPEINFO" val="&lt;ThreeDShapeInfo&gt;&lt;uuid val=&quot;{5A6897B3-094E-4CA3-8BDE-5762FEE4EEFE}&quot;/&gt;&lt;isInvalidForFieldText val=&quot;0&quot;/&gt;&lt;Image&gt;&lt;filename val=&quot;C:\Users\PC\AppData\Local\Temp\PR\data\asimages\{5A6897B3-094E-4CA3-8BDE-5762FEE4EEFE}_5.png&quot;/&gt;&lt;left val=&quot;266&quot;/&gt;&lt;top val=&quot;444&quot;/&gt;&lt;width val=&quot;343&quot;/&gt;&lt;height val=&quot;63&quot;/&gt;&lt;hasText val=&quot;1&quot;/&gt;&lt;/Image&gt;&lt;/ThreeDShapeInfo&gt;"/>
</p:tagLst>
</file>

<file path=ppt/tags/tag450.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Đúng rồi - Nhấn vào bất cứ đâu để tiếp tục]]&gt;&lt;/Text&gt;&lt;FontSize&gt;&lt;![CDATA[18]]&gt;&lt;/FontSize&gt;&lt;Left&gt;&lt;![CDATA[0]]&gt;&lt;/Left&gt;&lt;Top&gt;&lt;![CDATA[0]]&gt;&lt;/Top&gt;&lt;/ChangeData&gt;"/>
  <p:tag name="PRESENTER_SHAPETEXTINFO" val="&lt;ShapeTextInfo&gt;&lt;TableIndex row=&quot;-1&quot; col=&quot;-1&quot;&gt;&lt;linesCount val=&quot;1&quot;/&gt;&lt;lineCharCount val=&quot;42&quot;/&gt;&lt;/TableIndex&gt;&lt;/ShapeTextInfo&gt;"/>
  <p:tag name="PRESENTER_SHAPEINFO" val="&lt;ThreeDShapeInfo&gt;&lt;uuid val=&quot;{3C0F925B-F29D-4DBC-98E9-8B28F2ED69AC}&quot;/&gt;&lt;isInvalidForFieldText val=&quot;0&quot;/&gt;&lt;Image&gt;&lt;filename val=&quot;C:\Users\PC\AppData\Local\Temp\PR\data\asimages\{3C0F925B-F29D-4DBC-98E9-8B28F2ED69AC}_34.png&quot;/&gt;&lt;left val=&quot;105&quot;/&gt;&lt;top val=&quot;364&quot;/&gt;&lt;width val=&quot;343&quot;/&gt;&lt;height val=&quot;63&quot;/&gt;&lt;hasText val=&quot;1&quot;/&gt;&lt;/Image&gt;&lt;/ThreeDShapeInfo&gt;"/>
</p:tagLst>
</file>

<file path=ppt/tags/tag451.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Sai rồi - Nhấn vào bất cứ đâu để tiếp tục]]&gt;&lt;/Text&gt;&lt;FontSize&gt;&lt;![CDATA[18]]&gt;&lt;/FontSize&gt;&lt;Left&gt;&lt;![CDATA[0]]&gt;&lt;/Left&gt;&lt;Top&gt;&lt;![CDATA[0]]&gt;&lt;/Top&gt;&lt;/ChangeData&gt;"/>
  <p:tag name="PRESENTER_SHAPETEXTINFO" val="&lt;ShapeTextInfo&gt;&lt;TableIndex row=&quot;-1&quot; col=&quot;-1&quot;&gt;&lt;linesCount val=&quot;1&quot;/&gt;&lt;lineCharCount val=&quot;41&quot;/&gt;&lt;/TableIndex&gt;&lt;/ShapeTextInfo&gt;"/>
  <p:tag name="PRESENTER_SHAPEINFO" val="&lt;ThreeDShapeInfo&gt;&lt;uuid val=&quot;{C230915A-3E09-48B0-9A37-2A9248971A43}&quot;/&gt;&lt;isInvalidForFieldText val=&quot;0&quot;/&gt;&lt;Image&gt;&lt;filename val=&quot;C:\Users\PC\AppData\Local\Temp\PR\data\asimages\{C230915A-3E09-48B0-9A37-2A9248971A43}_34.png&quot;/&gt;&lt;left val=&quot;519&quot;/&gt;&lt;top val=&quot;364&quot;/&gt;&lt;width val=&quot;343&quot;/&gt;&lt;height val=&quot;63&quot;/&gt;&lt;hasText val=&quot;1&quot;/&gt;&lt;/Image&gt;&lt;/ThreeDShapeInfo&gt;"/>
</p:tagLst>
</file>

<file path=ppt/tags/tag452.xml><?xml version="1.0" encoding="utf-8"?>
<p:tagLst xmlns:a="http://schemas.openxmlformats.org/drawingml/2006/main" xmlns:r="http://schemas.openxmlformats.org/officeDocument/2006/relationships" xmlns:p="http://schemas.openxmlformats.org/presentationml/2006/main">
  <p:tag name="MMPROD_ABSOLUTEPOSITIONID" val="7009"/>
  <p:tag name="MMPROD_LASTVALUES" val="&lt;ChangeData&gt;&lt;Text&gt;&lt;![CDATA[Bạn đã trả lời đúng câu hỏi này!]]&gt;&lt;/Text&gt;&lt;FontSize&gt;&lt;![CDATA[18]]&gt;&lt;/FontSize&gt;&lt;Left&gt;&lt;![CDATA[0]]&gt;&lt;/Left&gt;&lt;Top&gt;&lt;![CDATA[0]]&gt;&lt;/Top&gt;&lt;/ChangeData&gt;"/>
  <p:tag name="PRESENTER_SHAPETEXTINFO" val="&lt;ShapeTextInfo&gt;&lt;TableIndex row=&quot;-1&quot; col=&quot;-1&quot;&gt;&lt;linesCount val=&quot;1&quot;/&gt;&lt;lineCharCount val=&quot;32&quot;/&gt;&lt;/TableIndex&gt;&lt;/ShapeTextInfo&gt;"/>
  <p:tag name="PRESENTER_SHAPEINFO" val="&lt;ThreeDShapeInfo&gt;&lt;uuid val=&quot;{8F7E73A6-7D39-4FC3-9361-8C20FB23AC48}&quot;/&gt;&lt;isInvalidForFieldText val=&quot;0&quot;/&gt;&lt;Image&gt;&lt;filename val=&quot;C:\Users\PC\AppData\Local\Temp\PR\data\asimages\{8F7E73A6-7D39-4FC3-9361-8C20FB23AC48}_34.png&quot;/&gt;&lt;left val=&quot;270&quot;/&gt;&lt;top val=&quot;424&quot;/&gt;&lt;width val=&quot;343&quot;/&gt;&lt;height val=&quot;63&quot;/&gt;&lt;hasText val=&quot;1&quot;/&gt;&lt;/Image&gt;&lt;/ThreeDShapeInfo&gt;"/>
</p:tagLst>
</file>

<file path=ppt/tags/tag453.xml><?xml version="1.0" encoding="utf-8"?>
<p:tagLst xmlns:a="http://schemas.openxmlformats.org/drawingml/2006/main" xmlns:r="http://schemas.openxmlformats.org/officeDocument/2006/relationships" xmlns:p="http://schemas.openxmlformats.org/presentationml/2006/main">
  <p:tag name="MMPROD_ABSOLUTEPOSITIONID" val="7006"/>
  <p:tag name="MMPROD_LASTVALUES" val="&lt;ChangeData&gt;&lt;Text&gt;&lt;![CDATA[Câu trả lời của bạn]]&gt;&lt;/Text&gt;&lt;FontSize&gt;&lt;![CDATA[18]]&gt;&lt;/FontSize&gt;&lt;Left&gt;&lt;![CDATA[0]]&gt;&lt;/Left&gt;&lt;Top&gt;&lt;![CDATA[0]]&gt;&lt;/Top&gt;&lt;/ChangeData&gt;"/>
  <p:tag name="PRESENTER_SHAPETEXTINFO" val="&lt;ShapeTextInfo&gt;&lt;TableIndex row=&quot;-1&quot; col=&quot;-1&quot;&gt;&lt;linesCount val=&quot;1&quot;/&gt;&lt;lineCharCount val=&quot;19&quot;/&gt;&lt;/TableIndex&gt;&lt;/ShapeTextInfo&gt;"/>
  <p:tag name="PRESENTER_SHAPEINFO" val="&lt;ThreeDShapeInfo&gt;&lt;uuid val=&quot;{3E7C0285-3AE1-487D-A9D7-97280BEFAD66}&quot;/&gt;&lt;isInvalidForFieldText val=&quot;0&quot;/&gt;&lt;Image&gt;&lt;filename val=&quot;C:\Users\PC\AppData\Local\Temp\PR\data\asimages\{3E7C0285-3AE1-487D-A9D7-97280BEFAD66}_34.png&quot;/&gt;&lt;left val=&quot;260&quot;/&gt;&lt;top val=&quot;393&quot;/&gt;&lt;width val=&quot;684&quot;/&gt;&lt;height val=&quot;68&quot;/&gt;&lt;hasText val=&quot;1&quot;/&gt;&lt;/Image&gt;&lt;/ThreeDShapeInfo&gt;"/>
</p:tagLst>
</file>

<file path=ppt/tags/tag454.xml><?xml version="1.0" encoding="utf-8"?>
<p:tagLst xmlns:a="http://schemas.openxmlformats.org/drawingml/2006/main" xmlns:r="http://schemas.openxmlformats.org/officeDocument/2006/relationships" xmlns:p="http://schemas.openxmlformats.org/presentationml/2006/main">
  <p:tag name="MMPROD_ABSOLUTEPOSITIONID" val="7010"/>
  <p:tag name="MMPROD_LASTVALUES" val="&lt;ChangeData&gt;&lt;Text&gt;&lt;![CDATA[Câu trả lời đúng là]]&gt;&lt;/Text&gt;&lt;FontSize&gt;&lt;![CDATA[18]]&gt;&lt;/FontSize&gt;&lt;Left&gt;&lt;![CDATA[0]]&gt;&lt;/Left&gt;&lt;Top&gt;&lt;![CDATA[0]]&gt;&lt;/Top&gt;&lt;/ChangeData&gt;"/>
  <p:tag name="PRESENTER_SHAPETEXTINFO" val="&lt;ShapeTextInfo&gt;&lt;TableIndex row=&quot;-1&quot; col=&quot;-1&quot;&gt;&lt;linesCount val=&quot;1&quot;/&gt;&lt;lineCharCount val=&quot;19&quot;/&gt;&lt;/TableIndex&gt;&lt;/ShapeTextInfo&gt;"/>
  <p:tag name="PRESENTER_SHAPEINFO" val="&lt;ThreeDShapeInfo&gt;&lt;uuid val=&quot;{3D0CB5B2-08BC-4351-99F7-B0D03E18C9FD}&quot;/&gt;&lt;isInvalidForFieldText val=&quot;0&quot;/&gt;&lt;Image&gt;&lt;filename val=&quot;C:\Users\PC\AppData\Local\Temp\PR\data\asimages\{3D0CB5B2-08BC-4351-99F7-B0D03E18C9FD}_34.png&quot;/&gt;&lt;left val=&quot;260&quot;/&gt;&lt;top val=&quot;445&quot;/&gt;&lt;width val=&quot;684&quot;/&gt;&lt;height val=&quot;68&quot;/&gt;&lt;hasText val=&quot;1&quot;/&gt;&lt;/Image&gt;&lt;/ThreeDShapeInfo&gt;"/>
</p:tagLst>
</file>

<file path=ppt/tags/tag455.xml><?xml version="1.0" encoding="utf-8"?>
<p:tagLst xmlns:a="http://schemas.openxmlformats.org/drawingml/2006/main" xmlns:r="http://schemas.openxmlformats.org/officeDocument/2006/relationships" xmlns:p="http://schemas.openxmlformats.org/presentationml/2006/main">
  <p:tag name="MMPROD_ABSOLUTEPOSITIONID" val="7011"/>
  <p:tag name="MMPROD_LASTVALUES" val="&lt;ChangeData&gt;&lt;Text&gt;&lt;![CDATA[Bạn không trả lời hoàn thành câu hỏi này]]&gt;&lt;/Text&gt;&lt;FontSize&gt;&lt;![CDATA[18]]&gt;&lt;/FontSize&gt;&lt;Left&gt;&lt;![CDATA[0]]&gt;&lt;/Left&gt;&lt;Top&gt;&lt;![CDATA[0]]&gt;&lt;/Top&gt;&lt;/ChangeData&gt;"/>
  <p:tag name="PRESENTER_SHAPETEXTINFO" val="&lt;ShapeTextInfo&gt;&lt;TableIndex row=&quot;-1&quot; col=&quot;-1&quot;&gt;&lt;linesCount val=&quot;1&quot;/&gt;&lt;lineCharCount val=&quot;40&quot;/&gt;&lt;/TableIndex&gt;&lt;/ShapeTextInfo&gt;"/>
  <p:tag name="PRESENTER_SHAPEINFO" val="&lt;ThreeDShapeInfo&gt;&lt;uuid val=&quot;{19D22154-EEBF-4AE7-83E6-EE3C896EDD5E}&quot;/&gt;&lt;isInvalidForFieldText val=&quot;0&quot;/&gt;&lt;Image&gt;&lt;filename val=&quot;C:\Users\PC\AppData\Local\Temp\PR\data\asimages\{19D22154-EEBF-4AE7-83E6-EE3C896EDD5E}_34.png&quot;/&gt;&lt;left val=&quot;270&quot;/&gt;&lt;top val=&quot;424&quot;/&gt;&lt;width val=&quot;343&quot;/&gt;&lt;height val=&quot;63&quot;/&gt;&lt;hasText val=&quot;1&quot;/&gt;&lt;/Image&gt;&lt;/ThreeDShapeInfo&gt;"/>
</p:tagLst>
</file>

<file path=ppt/tags/tag456.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Bạn phải trả lời câu hỏi này trước khi tiếp tục nhé]]&gt;&lt;/Text&gt;&lt;FontSize&gt;&lt;![CDATA[18]]&gt;&lt;/FontSize&gt;&lt;Left&gt;&lt;![CDATA[0]]&gt;&lt;/Left&gt;&lt;Top&gt;&lt;![CDATA[0]]&gt;&lt;/Top&gt;&lt;/ChangeData&gt;"/>
  <p:tag name="PRESENTER_SHAPETEXTINFO" val="&lt;ShapeTextInfo&gt;&lt;TableIndex row=&quot;-1&quot; col=&quot;-1&quot;&gt;&lt;linesCount val=&quot;2&quot;/&gt;&lt;lineCharCount val=&quot;48&quot;/&gt;&lt;lineCharCount val=&quot;3&quot;/&gt;&lt;/TableIndex&gt;&lt;/ShapeTextInfo&gt;"/>
  <p:tag name="PRESENTER_SHAPEINFO" val="&lt;ThreeDShapeInfo&gt;&lt;uuid val=&quot;{40591A76-36D0-4116-B2D5-2F7B5786581E}&quot;/&gt;&lt;isInvalidForFieldText val=&quot;0&quot;/&gt;&lt;Image&gt;&lt;filename val=&quot;C:\Users\PC\AppData\Local\Temp\PR\data\asimages\{40591A76-36D0-4116-B2D5-2F7B5786581E}_34.png&quot;/&gt;&lt;left val=&quot;280&quot;/&gt;&lt;top val=&quot;456&quot;/&gt;&lt;width val=&quot;360&quot;/&gt;&lt;height val=&quot;70&quot;/&gt;&lt;hasText val=&quot;1&quot;/&gt;&lt;/Image&gt;&lt;/ThreeDShapeInfo&gt;"/>
</p:tagLst>
</file>

<file path=ppt/tags/tag457.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654.9334]]&gt;&lt;/Left&gt;&lt;Top&gt;&lt;![CDATA[455.5388]]&gt;&lt;/Top&gt;&lt;/ChangeData&gt;"/>
  <p:tag name="HTML_SHAPEINFO" val="&lt;ThreeDShapeInfo&gt;&lt;uuid val=&quot;104&quot;/&gt;&lt;isInvalidForFieldText val=&quot;0&quot;/&gt;&lt;Image&gt;&lt;filename val=&quot;C:\Users\PC\AppData\Local\Temp\PR\data\asimages\{89171BA4-B143-4716-A314-267FC1E931D3}_34.png&quot;/&gt;&lt;left val=&quot;654&quot;/&gt;&lt;top val=&quot;455&quot;/&gt;&lt;width val=&quot;115&quot;/&gt;&lt;height val=&quot;33&quot;/&gt;&lt;hasText val=&quot;1&quot;/&gt;&lt;/Image&gt;&lt;/ThreeDShapeInfo&gt;"/>
</p:tagLst>
</file>

<file path=ppt/tags/tag458.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779.1334]]&gt;&lt;/Left&gt;&lt;Top&gt;&lt;![CDATA[455.5388]]&gt;&lt;/Top&gt;&lt;/ChangeData&gt;"/>
  <p:tag name="HTML_SHAPEINFO" val="&lt;ThreeDShapeInfo&gt;&lt;uuid val=&quot;106&quot;/&gt;&lt;isInvalidForFieldText val=&quot;0&quot;/&gt;&lt;Image&gt;&lt;filename val=&quot;C:\Users\PC\AppData\Local\Temp\PR\data\asimages\{66F49649-7C2A-40A1-B070-2194E9CC86C0}_34.png&quot;/&gt;&lt;left val=&quot;778&quot;/&gt;&lt;top val=&quot;455&quot;/&gt;&lt;width val=&quot;115&quot;/&gt;&lt;height val=&quot;33&quot;/&gt;&lt;hasText val=&quot;1&quot;/&gt;&lt;/Image&gt;&lt;/ThreeDShapeInfo&gt;"/>
</p:tagLst>
</file>

<file path=ppt/tags/tag4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7&quot;/&gt;&lt;/TableIndex&gt;&lt;/ShapeTextInfo&gt;"/>
  <p:tag name="PRESENTER_SHAPEINFO" val="&lt;ThreeDShapeInfo&gt;&lt;uuid val=&quot;{1D3E78B5-51A6-4BA1-819D-00F597A1BABB}&quot;/&gt;&lt;isInvalidForFieldText val=&quot;0&quot;/&gt;&lt;Image&gt;&lt;filename val=&quot;C:\Users\PC\AppData\Local\Temp\PR\data\asimages\{1D3E78B5-51A6-4BA1-819D-00F597A1BABB}_34.png&quot;/&gt;&lt;left val=&quot;24&quot;/&gt;&lt;top val=&quot;20&quot;/&gt;&lt;width val=&quot;768&quot;/&gt;&lt;height val=&quot;54&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Bạn phải trả lời câu hỏi này trước khi tiếp tục nhé]]&gt;&lt;/Text&gt;&lt;FontSize&gt;&lt;![CDATA[18]]&gt;&lt;/FontSize&gt;&lt;Left&gt;&lt;![CDATA[0]]&gt;&lt;/Left&gt;&lt;Top&gt;&lt;![CDATA[0]]&gt;&lt;/Top&gt;&lt;/ChangeData&gt;"/>
  <p:tag name="PRESENTER_SHAPETEXTINFO" val="&lt;ShapeTextInfo&gt;&lt;TableIndex row=&quot;-1&quot; col=&quot;-1&quot;&gt;&lt;linesCount val=&quot;2&quot;/&gt;&lt;lineCharCount val=&quot;48&quot;/&gt;&lt;lineCharCount val=&quot;3&quot;/&gt;&lt;/TableIndex&gt;&lt;/ShapeTextInfo&gt;"/>
  <p:tag name="PRESENTER_SHAPEINFO" val="&lt;ThreeDShapeInfo&gt;&lt;uuid val=&quot;{FE3A804E-CF66-4B5A-8C76-D2D99944D9F3}&quot;/&gt;&lt;isInvalidForFieldText val=&quot;0&quot;/&gt;&lt;Image&gt;&lt;filename val=&quot;C:\Users\PC\AppData\Local\Temp\PR\data\asimages\{FE3A804E-CF66-4B5A-8C76-D2D99944D9F3}_5.png&quot;/&gt;&lt;left val=&quot;276&quot;/&gt;&lt;top val=&quot;477&quot;/&gt;&lt;width val=&quot;360&quot;/&gt;&lt;height val=&quot;70&quot;/&gt;&lt;hasText val=&quot;1&quot;/&gt;&lt;/Image&gt;&lt;/ThreeDShapeInfo&gt;"/>
</p:tagLst>
</file>

<file path=ppt/tags/tag4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PRESENTER_SHAPEINFO" val="&lt;ThreeDShapeInfo&gt;&lt;uuid val=&quot;{91B3764D-56E9-4BC8-8766-A312B84DF63E}&quot;/&gt;&lt;isInvalidForFieldText val=&quot;0&quot;/&gt;&lt;Image&gt;&lt;filename val=&quot;C:\Users\PC\AppData\Local\Temp\PR\data\asimages\{91B3764D-56E9-4BC8-8766-A312B84DF63E}_34.png&quot;/&gt;&lt;left val=&quot;184&quot;/&gt;&lt;top val=&quot;63&quot;/&gt;&lt;width val=&quot;229&quot;/&gt;&lt;height val=&quot;45&quot;/&gt;&lt;hasText val=&quot;1&quot;/&gt;&lt;/Image&gt;&lt;/ThreeDShapeInfo&gt;"/>
</p:tagLst>
</file>

<file path=ppt/tags/tag461.xml><?xml version="1.0" encoding="utf-8"?>
<p:tagLst xmlns:a="http://schemas.openxmlformats.org/drawingml/2006/main" xmlns:r="http://schemas.openxmlformats.org/officeDocument/2006/relationships" xmlns:p="http://schemas.openxmlformats.org/presentationml/2006/main">
  <p:tag name="MMPROD_ID" val="10179"/>
  <p:tag name="MMPROD_ABSOLUTEPOSITIONID" val="102"/>
  <p:tag name="MMPROD_DATA" val="Dây dẫn đi xuyên qua  tường phải luồn qua&amp;lt;1&amp;gt;   hai đầu  nhô ra ngoài khỏi tường 10mm   &amp;#x0D;&amp;#x0A;"/>
  <p:tag name="HTML_SHAPEINFO" val="&lt;ThreeDShapeInfo&gt;&lt;uuid val=&quot;102&quot;/&gt;&lt;isInvalidForFieldText val=&quot;0&quot;/&gt;&lt;Image&gt;&lt;filename val=&quot;C:\Users\PC\AppData\Local\Temp\PR\data\asimages\{CB9B5F32-B35E-400A-910F-9B0B84FD821A}_34.png&quot;/&gt;&lt;left val=&quot;287&quot;/&gt;&lt;top val=&quot;142&quot;/&gt;&lt;width val=&quot;775&quot;/&gt;&lt;height val=&quot;84&quot;/&gt;&lt;hasText val=&quot;1&quot;/&gt;&lt;/Image&gt;&lt;/ThreeDShapeInfo&gt;"/>
  <p:tag name="MMPROD_FILLBLANKQUESTIONCHANGED" val="false"/>
</p:tagLst>
</file>

<file path=ppt/tags/tag462.xml><?xml version="1.0" encoding="utf-8"?>
<p:tagLst xmlns:a="http://schemas.openxmlformats.org/drawingml/2006/main" xmlns:r="http://schemas.openxmlformats.org/officeDocument/2006/relationships" xmlns:p="http://schemas.openxmlformats.org/presentationml/2006/main">
  <p:tag name="MMPROD_LASTVALUES" val="&lt;ChangeData&gt;&lt;Text&gt;&lt;![CDATA[hai đầu  nhô ra ngoài khỏi tường 10mm   ]]&gt;&lt;/Text&gt;&lt;FontSize&gt;&lt;![CDATA[28]]&gt;&lt;/FontSize&gt;&lt;Left&gt;&lt;![CDATA[0]]&gt;&lt;/Left&gt;&lt;Top&gt;&lt;![CDATA[0]]&gt;&lt;/Top&gt;&lt;/ChangeData&gt;"/>
  <p:tag name="PRESENTER_SHAPETEXTINFO" val="&lt;ShapeTextInfo&gt;&lt;TableIndex row=&quot;-1&quot; col=&quot;-1&quot;&gt;&lt;linesCount val=&quot;1&quot;/&gt;&lt;lineCharCount val=&quot;40&quot;/&gt;&lt;/TableIndex&gt;&lt;/ShapeTextInfo&gt;"/>
</p:tagLst>
</file>

<file path=ppt/tags/tag463.xml><?xml version="1.0" encoding="utf-8"?>
<p:tagLst xmlns:a="http://schemas.openxmlformats.org/drawingml/2006/main" xmlns:r="http://schemas.openxmlformats.org/officeDocument/2006/relationships" xmlns:p="http://schemas.openxmlformats.org/presentationml/2006/main">
  <p:tag name="MMPROD_LASTVALUES" val="&lt;ChangeData&gt;&lt;Text&gt;&lt;![CDATA[Dây dẫn đi xuyên qua  tường phải luồn qua@@1@@@@@@   ]]&gt;&lt;/Text&gt;&lt;FontSize&gt;&lt;![CDATA[28]]&gt;&lt;/FontSize&gt;&lt;Left&gt;&lt;![CDATA[0]]&gt;&lt;/Left&gt;&lt;Top&gt;&lt;![CDATA[0]]&gt;&lt;/Top&gt;&lt;/ChangeData&gt;"/>
  <p:tag name="MMPROD_SEGMENT" val="3"/>
  <p:tag name="PRESENTER_SHAPETEXTINFO" val="&lt;ShapeTextInfo&gt;&lt;TableIndex row=&quot;-1&quot; col=&quot;-1&quot;&gt;&lt;linesCount val=&quot;1&quot;/&gt;&lt;lineCharCount val=&quot;3&quot;/&gt;&lt;/TableIndex&gt;&lt;/ShapeTextInfo&gt;"/>
</p:tagLst>
</file>

<file path=ppt/tags/tag464.xml><?xml version="1.0" encoding="utf-8"?>
<p:tagLst xmlns:a="http://schemas.openxmlformats.org/drawingml/2006/main" xmlns:r="http://schemas.openxmlformats.org/officeDocument/2006/relationships" xmlns:p="http://schemas.openxmlformats.org/presentationml/2006/main">
  <p:tag name="MMPROD_LASTVALUES" val="&lt;ChangeData&gt;&lt;Text&gt;&lt;![CDATA[Dây dẫn đi xuyên qua  tường phải luồn qua]]&gt;&lt;/Text&gt;&lt;FontSize&gt;&lt;![CDATA[28]]&gt;&lt;/FontSize&gt;&lt;Left&gt;&lt;![CDATA[0]]&gt;&lt;/Left&gt;&lt;Top&gt;&lt;![CDATA[0]]&gt;&lt;/Top&gt;&lt;/ChangeData&gt;"/>
  <p:tag name="MMPROD_SEGMENT" val="1"/>
  <p:tag name="PRESENTER_SHAPETEXTINFO" val="&lt;ShapeTextInfo&gt;&lt;TableIndex row=&quot;-1&quot; col=&quot;-1&quot;&gt;&lt;linesCount val=&quot;1&quot;/&gt;&lt;lineCharCount val=&quot;41&quot;/&gt;&lt;/TableIndex&gt;&lt;/ShapeTextInfo&gt;"/>
</p:tagLst>
</file>

<file path=ppt/tags/tag465.xml><?xml version="1.0" encoding="utf-8"?>
<p:tagLst xmlns:a="http://schemas.openxmlformats.org/drawingml/2006/main" xmlns:r="http://schemas.openxmlformats.org/officeDocument/2006/relationships" xmlns:p="http://schemas.openxmlformats.org/presentationml/2006/main">
  <p:tag name="MMPROD_ABSOLUTEPOSITIONID" val="2001"/>
  <p:tag name="MMPROD_CONTROLTYPE" val="3"/>
  <p:tag name="MMPROD_SCALEOPERATION" val="1"/>
  <p:tag name="MMPROD_SEGMENT" val="2"/>
  <p:tag name="MMPROD_DATAEXT" val="&lt;object type=&quot;10047&quot; unique_id=&quot;10184&quot;&gt;&lt;object type=&quot;10030&quot; unique_id=&quot;10185&quot;&gt;&lt;property id=&quot;10088&quot; value=&quot;1&quot;/&gt;&lt;property id=&quot;10176&quot; value=&quot;ống sứ&quot;/&gt;&lt;/object&gt;&lt;object type=&quot;10030&quot; unique_id=&quot;10186&quot;&gt;&lt;property id=&quot;10088&quot; value=&quot;0&quot;/&gt;&lt;property id=&quot;10176&quot; value=&quot;puli sứ&quot;/&gt;&lt;/object&gt;&lt;object type=&quot;10030&quot; unique_id=&quot;10187&quot;&gt;&lt;property id=&quot;10088&quot; value=&quot;0&quot;/&gt;&lt;property id=&quot;10176&quot; value=&quot;ống luồn&quot;/&gt;&lt;/object&gt;&lt;/object&gt;"/>
  <p:tag name="MMPROD_ID" val="10183"/>
  <p:tag name="MMPROD_TYPE" val="10019"/>
  <p:tag name="MMPROD_DATA" val="&lt;property id=&quot;10019&quot; value=&quot;0&quot;/&gt;&lt;property id=&quot;10079&quot; value=&quot;1&quot;/&gt;&lt;property id=&quot;10187&quot; value=&quot;&amp;lt;select an answer&amp;gt;&quot;/&gt;&lt;property id=&quot;10199&quot; value=&quot;0&quot;/&gt;"/>
  <p:tag name="MMPROD_COLLECTIONCONTAINERID" val="10180"/>
  <p:tag name="MMPROD_PARENTID" val="10179"/>
</p:tagLst>
</file>

<file path=ppt/tags/tag4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7.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Làm lại]]&gt;&lt;/Text&gt;&lt;FontSize&gt;&lt;![CDATA[14]]&gt;&lt;/FontSize&gt;&lt;Left&gt;&lt;![CDATA[781.1334]]&gt;&lt;/Left&gt;&lt;Top&gt;&lt;![CDATA[457.5388]]&gt;&lt;/Top&gt;&lt;/ChangeData&gt;"/>
  <p:tag name="PRESENTER_SHAPETEXTINFO" val="&lt;ShapeTextInfo&gt;&lt;TableIndex row=&quot;-1&quot; col=&quot;-1&quot;&gt;&lt;linesCount val=&quot;1&quot;/&gt;&lt;lineCharCount val=&quot;7&quot;/&gt;&lt;/TableIndex&gt;&lt;/ShapeTextInfo&gt;"/>
</p:tagLst>
</file>

<file path=ppt/tags/tag4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9.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Chấp nhận]]&gt;&lt;/Text&gt;&lt;FontSize&gt;&lt;![CDATA[14]]&gt;&lt;/FontSize&gt;&lt;Left&gt;&lt;![CDATA[656.9334]]&gt;&lt;/Left&gt;&lt;Top&gt;&lt;![CDATA[457.5388]]&gt;&lt;/Top&gt;&lt;/ChangeData&gt;"/>
  <p:tag name="PRESENTER_SHAPETEXTINFO" val="&lt;ShapeTextInfo&gt;&lt;TableIndex row=&quot;-1&quot; col=&quot;-1&quot;&gt;&lt;linesCount val=&quot;1&quot;/&gt;&lt;lineCharCount val=&quot;9&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654.9334]]&gt;&lt;/Left&gt;&lt;Top&gt;&lt;![CDATA[455.5388]]&gt;&lt;/Top&gt;&lt;/ChangeData&gt;"/>
  <p:tag name="HTML_SHAPEINFO" val="&lt;ThreeDShapeInfo&gt;&lt;uuid val=&quot;104&quot;/&gt;&lt;isInvalidForFieldText val=&quot;0&quot;/&gt;&lt;Image&gt;&lt;filename val=&quot;C:\Users\PC\AppData\Local\Temp\PR\data\asimages\{9BC41D4D-EBEF-4955-8BB9-64A1F671017A}_5.png&quot;/&gt;&lt;left val=&quot;650&quot;/&gt;&lt;top val=&quot;475&quot;/&gt;&lt;width val=&quot;115&quot;/&gt;&lt;height val=&quot;33&quot;/&gt;&lt;hasText val=&quot;1&quot;/&gt;&lt;/Image&gt;&lt;/ThreeDShapeInfo&gt;"/>
</p:tagLst>
</file>

<file path=ppt/tags/tag470.xml><?xml version="1.0" encoding="utf-8"?>
<p:tagLst xmlns:a="http://schemas.openxmlformats.org/drawingml/2006/main" xmlns:r="http://schemas.openxmlformats.org/officeDocument/2006/relationships" xmlns:p="http://schemas.openxmlformats.org/presentationml/2006/main">
  <p:tag name="PPSNARRATIONPROPS" val="E:\E learning\20-21\Recoding\17.wav"/>
  <p:tag name="PPSNARRATION" val="31,1747512746,E:\E learning\20-21\Lap dat day dan cua mang dien trong nha_pptx\Media.ppcx"/>
  <p:tag name="HTML_SHAPEINFO" val="&lt;SlideThumbPath val=&quot;Slide35.PNG&quot;/&gt;"/>
</p:tagLst>
</file>

<file path=ppt/tags/tag4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C5608DDA-7A46-449E-9BF2-3405C917A3EF}&quot;/&gt;&lt;isInvalidForFieldText val=&quot;0&quot;/&gt;&lt;Image&gt;&lt;filename val=&quot;C:\Users\PC\AppData\Local\Temp\PR\data\asimages\{C5608DDA-7A46-449E-9BF2-3405C917A3EF}_35.png&quot;/&gt;&lt;left val=&quot;42&quot;/&gt;&lt;top val=&quot;-1&quot;/&gt;&lt;width val=&quot;128&quot;/&gt;&lt;height val=&quot;60&quot;/&gt;&lt;hasText val=&quot;1&quot;/&gt;&lt;/Image&gt;&lt;/ThreeDShapeInfo&gt;"/>
</p:tagLst>
</file>

<file path=ppt/tags/tag4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3&quot;/&gt;&lt;lineCharCount val=&quot;10&quot;/&gt;&lt;lineCharCount val=&quot;13&quot;/&gt;&lt;lineCharCount val=&quot;11&quot;/&gt;&lt;lineCharCount val=&quot;13&quot;/&gt;&lt;lineCharCount val=&quot;11&quot;/&gt;&lt;lineCharCount val=&quot;14&quot;/&gt;&lt;lineCharCount val=&quot;11&quot;/&gt;&lt;lineCharCount val=&quot;8&quot;/&gt;&lt;lineCharCount val=&quot;4&quot;/&gt;&lt;/TableIndex&gt;&lt;/ShapeTextInfo&gt;"/>
  <p:tag name="PRESENTER_SHAPEINFO" val="&lt;ThreeDShapeInfo&gt;&lt;uuid val=&quot;{4447013B-7626-43BF-A31E-1635DB06E600}&quot;/&gt;&lt;isInvalidForFieldText val=&quot;0&quot;/&gt;&lt;Image&gt;&lt;filename val=&quot;C:\Users\PC\AppData\Local\Temp\PR\data\asimages\{4447013B-7626-43BF-A31E-1635DB06E600}_35.png&quot;/&gt;&lt;left val=&quot;67&quot;/&gt;&lt;top val=&quot;283&quot;/&gt;&lt;width val=&quot;115&quot;/&gt;&lt;height val=&quot;240&quot;/&gt;&lt;hasText val=&quot;1&quot;/&gt;&lt;/Image&gt;&lt;/ThreeDShapeInfo&gt;"/>
</p:tagLst>
</file>

<file path=ppt/tags/tag4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3&quot;/&gt;&lt;lineCharCount val=&quot;13&quot;/&gt;&lt;lineCharCount val=&quot;10&quot;/&gt;&lt;lineCharCount val=&quot;11&quot;/&gt;&lt;lineCharCount val=&quot;13&quot;/&gt;&lt;lineCharCount val=&quot;8&quot;/&gt;&lt;/TableIndex&gt;&lt;/ShapeTextInfo&gt;"/>
  <p:tag name="PRESENTER_SHAPEINFO" val="&lt;ThreeDShapeInfo&gt;&lt;uuid val=&quot;{1A03BC2C-F83A-455A-8173-8EAB4E2695E2}&quot;/&gt;&lt;isInvalidForFieldText val=&quot;0&quot;/&gt;&lt;Image&gt;&lt;filename val=&quot;C:\Users\PC\AppData\Local\Temp\PR\data\asimages\{1A03BC2C-F83A-455A-8173-8EAB4E2695E2}_35.png&quot;/&gt;&lt;left val=&quot;206&quot;/&gt;&lt;top val=&quot;283&quot;/&gt;&lt;width val=&quot;112&quot;/&gt;&lt;height val=&quot;162&quot;/&gt;&lt;hasText val=&quot;1&quot;/&gt;&lt;/Image&gt;&lt;/ThreeDShapeInfo&gt;"/>
</p:tagLst>
</file>

<file path=ppt/tags/tag4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3&quot;/&gt;&lt;lineCharCount val=&quot;13&quot;/&gt;&lt;lineCharCount val=&quot;11&quot;/&gt;&lt;/TableIndex&gt;&lt;/ShapeTextInfo&gt;"/>
  <p:tag name="PRESENTER_SHAPEINFO" val="&lt;ThreeDShapeInfo&gt;&lt;uuid val=&quot;{0870A823-F971-4E15-87CF-19404D1DB098}&quot;/&gt;&lt;isInvalidForFieldText val=&quot;0&quot;/&gt;&lt;Image&gt;&lt;filename val=&quot;C:\Users\PC\AppData\Local\Temp\PR\data\asimages\{0870A823-F971-4E15-87CF-19404D1DB098}_35.png&quot;/&gt;&lt;left val=&quot;342&quot;/&gt;&lt;top val=&quot;283&quot;/&gt;&lt;width val=&quot;112&quot;/&gt;&lt;height val=&quot;162&quot;/&gt;&lt;hasText val=&quot;1&quot;/&gt;&lt;/Image&gt;&lt;/ThreeDShapeInfo&gt;"/>
</p:tagLst>
</file>

<file path=ppt/tags/tag4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0&quot;/&gt;&lt;lineCharCount val=&quot;11&quot;/&gt;&lt;lineCharCount val=&quot;11&quot;/&gt;&lt;lineCharCount val=&quot;10&quot;/&gt;&lt;lineCharCount val=&quot;9&quot;/&gt;&lt;lineCharCount val=&quot;3&quot;/&gt;&lt;/TableIndex&gt;&lt;/ShapeTextInfo&gt;"/>
  <p:tag name="PRESENTER_SHAPEINFO" val="&lt;ThreeDShapeInfo&gt;&lt;uuid val=&quot;{A4C156E0-2BAF-4AF8-B0EE-53413DB5C003}&quot;/&gt;&lt;isInvalidForFieldText val=&quot;0&quot;/&gt;&lt;Image&gt;&lt;filename val=&quot;C:\Users\PC\AppData\Local\Temp\PR\data\asimages\{A4C156E0-2BAF-4AF8-B0EE-53413DB5C003}_35.png&quot;/&gt;&lt;left val=&quot;480&quot;/&gt;&lt;top val=&quot;283&quot;/&gt;&lt;width val=&quot;112&quot;/&gt;&lt;height val=&quot;162&quot;/&gt;&lt;hasText val=&quot;1&quot;/&gt;&lt;/Image&gt;&lt;/ThreeDShapeInfo&gt;"/>
</p:tagLst>
</file>

<file path=ppt/tags/tag4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9&quot;/&gt;&lt;lineCharCount val=&quot;9&quot;/&gt;&lt;lineCharCount val=&quot;9&quot;/&gt;&lt;lineCharCount val=&quot;12&quot;/&gt;&lt;lineCharCount val=&quot;10&quot;/&gt;&lt;lineCharCount val=&quot;3&quot;/&gt;&lt;/TableIndex&gt;&lt;/ShapeTextInfo&gt;"/>
  <p:tag name="PRESENTER_SHAPEINFO" val="&lt;ThreeDShapeInfo&gt;&lt;uuid val=&quot;{CCA80188-D104-44F0-879D-2A52FF354F43}&quot;/&gt;&lt;isInvalidForFieldText val=&quot;0&quot;/&gt;&lt;Image&gt;&lt;filename val=&quot;C:\Users\PC\AppData\Local\Temp\PR\data\asimages\{CCA80188-D104-44F0-879D-2A52FF354F43}_35.png&quot;/&gt;&lt;left val=&quot;619&quot;/&gt;&lt;top val=&quot;283&quot;/&gt;&lt;width val=&quot;112&quot;/&gt;&lt;height val=&quot;162&quot;/&gt;&lt;hasText val=&quot;1&quot;/&gt;&lt;/Image&gt;&lt;/ThreeDShapeInfo&gt;"/>
</p:tagLst>
</file>

<file path=ppt/tags/tag4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1&quot;/&gt;&lt;lineCharCount val=&quot;13&quot;/&gt;&lt;lineCharCount val=&quot;10&quot;/&gt;&lt;lineCharCount val=&quot;14&quot;/&gt;&lt;lineCharCount val=&quot;12&quot;/&gt;&lt;lineCharCount val=&quot;13&quot;/&gt;&lt;lineCharCount val=&quot;13&quot;/&gt;&lt;lineCharCount val=&quot;11&quot;/&gt;&lt;lineCharCount val=&quot;12&quot;/&gt;&lt;lineCharCount val=&quot;10&quot;/&gt;&lt;/TableIndex&gt;&lt;/ShapeTextInfo&gt;"/>
  <p:tag name="PRESENTER_SHAPEINFO" val="&lt;ThreeDShapeInfo&gt;&lt;uuid val=&quot;{8DA6915A-8758-43D3-B4C0-0CCBF27F84C8}&quot;/&gt;&lt;isInvalidForFieldText val=&quot;0&quot;/&gt;&lt;Image&gt;&lt;filename val=&quot;C:\Users\PC\AppData\Local\Temp\PR\data\asimages\{8DA6915A-8758-43D3-B4C0-0CCBF27F84C8}_35.png&quot;/&gt;&lt;left val=&quot;759&quot;/&gt;&lt;top val=&quot;283&quot;/&gt;&lt;width val=&quot;117&quot;/&gt;&lt;height val=&quot;240&quot;/&gt;&lt;hasText val=&quot;1&quot;/&gt;&lt;/Image&gt;&lt;/ThreeDShapeInfo&gt;"/>
</p:tagLst>
</file>

<file path=ppt/tags/tag478.xml><?xml version="1.0" encoding="utf-8"?>
<p:tagLst xmlns:a="http://schemas.openxmlformats.org/drawingml/2006/main" xmlns:r="http://schemas.openxmlformats.org/officeDocument/2006/relationships" xmlns:p="http://schemas.openxmlformats.org/presentationml/2006/main">
  <p:tag name="PPSNARRATIONPROPS" val="E:\E learning\20-21\music\Kiss the Rain - Yiruma.mp3"/>
  <p:tag name="PPSNARRATION" val="32,1747512746,E:\E learning\20-21\Lap dat day dan cua mang dien trong nha_pptx\Media.ppcx"/>
  <p:tag name="HTML_SHAPEINFO" val="&lt;SlideThumbPath val=&quot;Slide36.PNG&quot;/&gt;"/>
</p:tagLst>
</file>

<file path=ppt/tags/tag4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PRESENTER_SHAPEINFO" val="&lt;ThreeDShapeInfo&gt;&lt;uuid val=&quot;{954FC717-4A81-4D27-8EE0-439A1D4EFDDB}&quot;/&gt;&lt;isInvalidForFieldText val=&quot;0&quot;/&gt;&lt;Image&gt;&lt;filename val=&quot;C:\Users\PC\AppData\Local\Temp\PR\data\asimages\{954FC717-4A81-4D27-8EE0-439A1D4EFDDB}_36.png&quot;/&gt;&lt;left val=&quot;341&quot;/&gt;&lt;top val=&quot;4&quot;/&gt;&lt;width val=&quot;287&quot;/&gt;&lt;height val=&quot;81&quot;/&gt;&lt;hasText val=&quot;1&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779.1334]]&gt;&lt;/Left&gt;&lt;Top&gt;&lt;![CDATA[455.5388]]&gt;&lt;/Top&gt;&lt;/ChangeData&gt;"/>
  <p:tag name="HTML_SHAPEINFO" val="&lt;ThreeDShapeInfo&gt;&lt;uuid val=&quot;106&quot;/&gt;&lt;isInvalidForFieldText val=&quot;0&quot;/&gt;&lt;Image&gt;&lt;filename val=&quot;C:\Users\PC\AppData\Local\Temp\PR\data\asimages\{1DA4853A-2F56-47F3-B77A-13F98D36E2CB}_5.png&quot;/&gt;&lt;left val=&quot;774&quot;/&gt;&lt;top val=&quot;475&quot;/&gt;&lt;width val=&quot;115&quot;/&gt;&lt;height val=&quot;33&quot;/&gt;&lt;hasText val=&quot;1&quot;/&gt;&lt;/Image&gt;&lt;/ThreeDShapeInfo&gt;"/>
</p:tagLst>
</file>

<file path=ppt/tags/tag4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49&quot;/&gt;&lt;lineCharCount val=&quot;47&quot;/&gt;&lt;lineCharCount val=&quot;53&quot;/&gt;&lt;lineCharCount val=&quot;47&quot;/&gt;&lt;lineCharCount val=&quot;48&quot;/&gt;&lt;lineCharCount val=&quot;48&quot;/&gt;&lt;lineCharCount val=&quot;51&quot;/&gt;&lt;lineCharCount val=&quot;47&quot;/&gt;&lt;lineCharCount val=&quot;18&quot;/&gt;&lt;/TableIndex&gt;&lt;/ShapeTextInfo&gt;"/>
  <p:tag name="PRESENTER_SHAPEINFO" val="&lt;ThreeDShapeInfo&gt;&lt;uuid val=&quot;{BAFAB490-DF27-45E7-9192-0DFE75331D6B}&quot;/&gt;&lt;isInvalidForFieldText val=&quot;0&quot;/&gt;&lt;Image&gt;&lt;filename val=&quot;C:\Users\PC\AppData\Local\Temp\PR\data\asimages\{BAFAB490-DF27-45E7-9192-0DFE75331D6B}_36.png&quot;/&gt;&lt;left val=&quot;61&quot;/&gt;&lt;top val=&quot;57&quot;/&gt;&lt;width val=&quot;798&quot;/&gt;&lt;height val=&quot;331&quot;/&gt;&lt;hasText val=&quot;1&quot;/&gt;&lt;/Image&gt;&lt;/ThreeDShapeInfo&gt;"/>
</p:tagLst>
</file>

<file path=ppt/tags/tag4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58&quot;/&gt;&lt;lineCharCount val=&quot;60&quot;/&gt;&lt;lineCharCount val=&quot;58&quot;/&gt;&lt;lineCharCount val=&quot;59&quot;/&gt;&lt;lineCharCount val=&quot;60&quot;/&gt;&lt;lineCharCount val=&quot;62&quot;/&gt;&lt;lineCharCount val=&quot;56&quot;/&gt;&lt;lineCharCount val=&quot;57&quot;/&gt;&lt;lineCharCount val=&quot;61&quot;/&gt;&lt;lineCharCount val=&quot;59&quot;/&gt;&lt;/TableIndex&gt;&lt;/ShapeTextInfo&gt;"/>
  <p:tag name="PRESENTER_SHAPEINFO" val="&lt;ThreeDShapeInfo&gt;&lt;uuid val=&quot;{B55EDB26-926E-4416-936D-E1828BF03EA8}&quot;/&gt;&lt;isInvalidForFieldText val=&quot;0&quot;/&gt;&lt;Image&gt;&lt;filename val=&quot;C:\Users\PC\AppData\Local\Temp\PR\data\asimages\{B55EDB26-926E-4416-936D-E1828BF03EA8}_36.png&quot;/&gt;&lt;left val=&quot;63&quot;/&gt;&lt;top val=&quot;56&quot;/&gt;&lt;width val=&quot;861&quot;/&gt;&lt;height val=&quot;339&quot;/&gt;&lt;hasText val=&quot;1&quot;/&gt;&lt;/Image&gt;&lt;/ThreeDShapeInfo&gt;"/>
</p:tagLst>
</file>

<file path=ppt/tags/tag4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57&quot;/&gt;&lt;lineCharCount val=&quot;54&quot;/&gt;&lt;lineCharCount val=&quot;54&quot;/&gt;&lt;lineCharCount val=&quot;54&quot;/&gt;&lt;lineCharCount val=&quot;50&quot;/&gt;&lt;lineCharCount val=&quot;58&quot;/&gt;&lt;lineCharCount val=&quot;56&quot;/&gt;&lt;lineCharCount val=&quot;56&quot;/&gt;&lt;lineCharCount val=&quot;55&quot;/&gt;&lt;lineCharCount val=&quot;29&quot;/&gt;&lt;/TableIndex&gt;&lt;/ShapeTextInfo&gt;"/>
  <p:tag name="PRESENTER_SHAPEINFO" val="&lt;ThreeDShapeInfo&gt;&lt;uuid val=&quot;{30C64872-CDDC-4327-B67E-2C765C85D64E}&quot;/&gt;&lt;isInvalidForFieldText val=&quot;0&quot;/&gt;&lt;Image&gt;&lt;filename val=&quot;C:\Users\PC\AppData\Local\Temp\PR\data\asimages\{30C64872-CDDC-4327-B67E-2C765C85D64E}_36.png&quot;/&gt;&lt;left val=&quot;63&quot;/&gt;&lt;top val=&quot;58&quot;/&gt;&lt;width val=&quot;799&quot;/&gt;&lt;height val=&quot;339&quot;/&gt;&lt;hasText val=&quot;1&quot;/&gt;&lt;/Image&gt;&lt;/ThreeDShapeInfo&gt;"/>
</p:tagLst>
</file>

<file path=ppt/tags/tag483.xml><?xml version="1.0" encoding="utf-8"?>
<p:tagLst xmlns:a="http://schemas.openxmlformats.org/drawingml/2006/main" xmlns:r="http://schemas.openxmlformats.org/officeDocument/2006/relationships" xmlns:p="http://schemas.openxmlformats.org/presentationml/2006/main">
  <p:tag name="PPSNARRATIONPROPS" val="E:\E learning\20-21\Recoding\18.wav"/>
  <p:tag name="PPSNARRATION" val="33,1747512746,E:\E learning\20-21\Lap dat day dan cua mang dien trong nha_pptx\Media.ppcx"/>
  <p:tag name="HTML_SHAPEINFO" val="&lt;SlideThumbPath val=&quot;Slide37.PNG&quot;/&gt;"/>
</p:tagLst>
</file>

<file path=ppt/tags/tag4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 name="PRESENTER_SHAPEINFO" val="&lt;ThreeDShapeInfo&gt;&lt;uuid val=&quot;{E0BD548E-4DA4-40A8-BD3E-3A85A57A0DD9}&quot;/&gt;&lt;isInvalidForFieldText val=&quot;0&quot;/&gt;&lt;Image&gt;&lt;filename val=&quot;C:\Users\PC\AppData\Local\Temp\PR\data\asimages\{E0BD548E-4DA4-40A8-BD3E-3A85A57A0DD9}_37.png&quot;/&gt;&lt;left val=&quot;237&quot;/&gt;&lt;top val=&quot;7&quot;/&gt;&lt;width val=&quot;495&quot;/&gt;&lt;height val=&quot;98&quot;/&gt;&lt;hasText val=&quot;1&quot;/&gt;&lt;/Image&gt;&lt;/ThreeDShapeInfo&gt;"/>
</p:tagLst>
</file>

<file path=ppt/tags/tag4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PRESENTER_SHAPEINFO" val="&lt;ThreeDShapeInfo&gt;&lt;uuid val=&quot;{DCE7B961-9933-427E-B503-8EF2EB1C2BD1}&quot;/&gt;&lt;isInvalidForFieldText val=&quot;0&quot;/&gt;&lt;Image&gt;&lt;filename val=&quot;C:\Users\PC\AppData\Local\Temp\PR\data\asimages\{DCE7B961-9933-427E-B503-8EF2EB1C2BD1}_37.png&quot;/&gt;&lt;left val=&quot;250&quot;/&gt;&lt;top val=&quot;58&quot;/&gt;&lt;width val=&quot;219&quot;/&gt;&lt;height val=&quot;54&quot;/&gt;&lt;hasText val=&quot;1&quot;/&gt;&lt;/Image&gt;&lt;/ThreeDShapeInfo&gt;"/>
</p:tagLst>
</file>

<file path=ppt/tags/tag4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PRESENTER_SHAPEINFO" val="&lt;ThreeDShapeInfo&gt;&lt;uuid val=&quot;{A975F714-DEAB-49B9-BA70-50E5404F04CC}&quot;/&gt;&lt;isInvalidForFieldText val=&quot;0&quot;/&gt;&lt;Image&gt;&lt;filename val=&quot;C:\Users\PC\AppData\Local\Temp\PR\data\asimages\{A975F714-DEAB-49B9-BA70-50E5404F04CC}_37.png&quot;/&gt;&lt;left val=&quot;274&quot;/&gt;&lt;top val=&quot;501&quot;/&gt;&lt;width val=&quot;381&quot;/&gt;&lt;height val=&quot;54&quot;/&gt;&lt;hasText val=&quot;1&quot;/&gt;&lt;/Image&gt;&lt;/ThreeDShapeInfo&gt;"/>
</p:tagLst>
</file>

<file path=ppt/tags/tag487.xml><?xml version="1.0" encoding="utf-8"?>
<p:tagLst xmlns:a="http://schemas.openxmlformats.org/drawingml/2006/main" xmlns:r="http://schemas.openxmlformats.org/officeDocument/2006/relationships" xmlns:p="http://schemas.openxmlformats.org/presentationml/2006/main">
  <p:tag name="PPSNARRATIONPROPS" val="E:\E learning\20-21\Recoding\19.wav"/>
  <p:tag name="PPSNARRATION" val="34,1747512746,E:\E learning\20-21\Lap dat day dan cua mang dien trong nha_pptx\Media.ppcx"/>
  <p:tag name="HTML_SHAPEINFO" val="&lt;SlideThumbPath val=&quot;Slide38.PNG&quot;/&gt;"/>
</p:tagLst>
</file>

<file path=ppt/tags/tag4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PRESENTER_SHAPEINFO" val="&lt;ThreeDShapeInfo&gt;&lt;uuid val=&quot;{FA06DAE6-9894-499B-A983-E45208E194B3}&quot;/&gt;&lt;isInvalidForFieldText val=&quot;0&quot;/&gt;&lt;Image&gt;&lt;filename val=&quot;C:\Users\PC\AppData\Local\Temp\PR\data\asimages\{FA06DAE6-9894-499B-A983-E45208E194B3}_38.png&quot;/&gt;&lt;left val=&quot;252&quot;/&gt;&lt;top val=&quot;25&quot;/&gt;&lt;width val=&quot;542&quot;/&gt;&lt;height val=&quot;71&quot;/&gt;&lt;hasText val=&quot;1&quot;/&gt;&lt;/Image&gt;&lt;/ThreeDShapeInfo&gt;"/>
</p:tagLst>
</file>

<file path=ppt/tags/tag4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8&quot;/&gt;&lt;lineCharCount val=&quot;9&quot;/&gt;&lt;lineCharCount val=&quot;11&quot;/&gt;&lt;lineCharCount val=&quot;12&quot;/&gt;&lt;lineCharCount val=&quot;13&quot;/&gt;&lt;lineCharCount val=&quot;12&quot;/&gt;&lt;lineCharCount val=&quot;13&quot;/&gt;&lt;lineCharCount val=&quot;4&quot;/&gt;&lt;/TableIndex&gt;&lt;/ShapeTextInfo&gt;"/>
  <p:tag name="PRESENTER_SHAPEINFO" val="&lt;ThreeDShapeInfo&gt;&lt;uuid val=&quot;{C337C0B0-AAF9-4A35-8573-5713A151EC69}&quot;/&gt;&lt;isInvalidForFieldText val=&quot;0&quot;/&gt;&lt;Image&gt;&lt;filename val=&quot;C:\Users\PC\AppData\Local\Temp\PR\data\asimages\{C337C0B0-AAF9-4A35-8573-5713A151EC69}_38.png&quot;/&gt;&lt;left val=&quot;24&quot;/&gt;&lt;top val=&quot;72&quot;/&gt;&lt;width val=&quot;324&quot;/&gt;&lt;height val=&quot;381&quot;/&gt;&lt;hasText val=&quot;1&quot;/&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PRESENTER_SHAPEINFO" val="&lt;ThreeDShapeInfo&gt;&lt;uuid val=&quot;{EF12E1A2-F89E-4413-87F3-EDE719DB141A}&quot;/&gt;&lt;isInvalidForFieldText val=&quot;0&quot;/&gt;&lt;Image&gt;&lt;filename val=&quot;C:\Users\PC\AppData\Local\Temp\PR\data\asimages\{EF12E1A2-F89E-4413-87F3-EDE719DB141A}_5.png&quot;/&gt;&lt;left val=&quot;308&quot;/&gt;&lt;top val=&quot;44&quot;/&gt;&lt;width val=&quot;376&quot;/&gt;&lt;height val=&quot;70&quot;/&gt;&lt;hasText val=&quot;1&quot;/&gt;&lt;/Image&gt;&lt;/ThreeDShapeInfo&gt;"/>
</p:tagLst>
</file>

<file path=ppt/tags/tag490.xml><?xml version="1.0" encoding="utf-8"?>
<p:tagLst xmlns:a="http://schemas.openxmlformats.org/drawingml/2006/main" xmlns:r="http://schemas.openxmlformats.org/officeDocument/2006/relationships" xmlns:p="http://schemas.openxmlformats.org/presentationml/2006/main">
  <p:tag name="PPSNARRATIONPROPS" val="E:\E learning\20-21\Recoding\20.wav"/>
  <p:tag name="PPSNARRATION" val="35,1747512746,E:\E learning\20-21\Lap dat day dan cua mang dien trong nha_pptx\Media.ppcx"/>
  <p:tag name="HTML_SHAPEINFO" val="&lt;SlideThumbPath val=&quot;Slide39.PNG&quot;/&gt;"/>
</p:tagLst>
</file>

<file path=ppt/tags/tag4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PRESENTER_SHAPEINFO" val="&lt;ThreeDShapeInfo&gt;&lt;uuid val=&quot;{52473B76-5DCF-4B97-B024-15643FDB2DBB}&quot;/&gt;&lt;isInvalidForFieldText val=&quot;0&quot;/&gt;&lt;Image&gt;&lt;filename val=&quot;C:\Users\PC\AppData\Local\Temp\PR\data\asimages\{52473B76-5DCF-4B97-B024-15643FDB2DBB}_39.png&quot;/&gt;&lt;left val=&quot;246&quot;/&gt;&lt;top val=&quot;10&quot;/&gt;&lt;width val=&quot;511&quot;/&gt;&lt;height val=&quot;81&quot;/&gt;&lt;hasText val=&quot;1&quot;/&gt;&lt;/Image&gt;&lt;/ThreeDShapeInfo&gt;"/>
</p:tagLst>
</file>

<file path=ppt/tags/tag492.xml><?xml version="1.0" encoding="utf-8"?>
<p:tagLst xmlns:a="http://schemas.openxmlformats.org/drawingml/2006/main" xmlns:r="http://schemas.openxmlformats.org/officeDocument/2006/relationships" xmlns:p="http://schemas.openxmlformats.org/presentationml/2006/main">
  <p:tag name="MMPROD_DURATION" val="66960"/>
  <p:tag name="SLIDEID" val="299"/>
  <p:tag name="MMPROD_DELAY" val="10"/>
  <p:tag name="MMPROD_FADE_EFFECT_IN" val="0"/>
  <p:tag name="MMPROD_FADE_EFFECT_OUT" val="0"/>
  <p:tag name="MMPROD_FADE_SPEED" val="1"/>
  <p:tag name="MMPROD_MUTE_AUDIO" val="0"/>
  <p:tag name="MMPROD_IS_H264" val="1"/>
  <p:tag name="MMPROD_FLV_FILE_PATH" val="E:\E learning\20-21\Lap dat day dan cua mang dien trong nha_pptx\Assets\LAP DIEN NGAM_299_1_61481.mp4"/>
  <p:tag name="MMPROD_START_TIME" val="0"/>
  <p:tag name="MMPROD_STOP_TIME" val="66960"/>
</p:tagLst>
</file>

<file path=ppt/tags/tag493.xml><?xml version="1.0" encoding="utf-8"?>
<p:tagLst xmlns:a="http://schemas.openxmlformats.org/drawingml/2006/main" xmlns:r="http://schemas.openxmlformats.org/officeDocument/2006/relationships" xmlns:p="http://schemas.openxmlformats.org/presentationml/2006/main">
  <p:tag name="PPSNARRATIONPROPS" val="E:\E learning\20-21\Recoding\21.wav"/>
  <p:tag name="PPSNARRATION" val="36,1747512746,E:\E learning\20-21\Lap dat day dan cua mang dien trong nha_pptx\Media.ppcx"/>
  <p:tag name="HTML_SHAPEINFO" val="&lt;SlideThumbPath val=&quot;Slide40.PNG&quot;/&gt;"/>
</p:tagLst>
</file>

<file path=ppt/tags/tag4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 name="PRESENTER_SHAPEINFO" val="&lt;ThreeDShapeInfo&gt;&lt;uuid val=&quot;{621D01FE-071E-4A16-A19C-2CB93C06E3D7}&quot;/&gt;&lt;isInvalidForFieldText val=&quot;0&quot;/&gt;&lt;Image&gt;&lt;filename val=&quot;C:\Users\PC\AppData\Local\Temp\PR\data\asimages\{621D01FE-071E-4A16-A19C-2CB93C06E3D7}_40.png&quot;/&gt;&lt;left val=&quot;188&quot;/&gt;&lt;top val=&quot;15&quot;/&gt;&lt;width val=&quot;545&quot;/&gt;&lt;height val=&quot;108&quot;/&gt;&lt;hasText val=&quot;1&quot;/&gt;&lt;/Image&gt;&lt;/ThreeDShapeInfo&gt;"/>
</p:tagLst>
</file>

<file path=ppt/tags/tag4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PRESENTER_SHAPEINFO" val="&lt;ThreeDShapeInfo&gt;&lt;uuid val=&quot;{B6C8E6BA-4B49-4F91-9A6A-D5FAD48C077A}&quot;/&gt;&lt;isInvalidForFieldText val=&quot;0&quot;/&gt;&lt;Image&gt;&lt;filename val=&quot;C:\Users\PC\AppData\Local\Temp\PR\data\asimages\{B6C8E6BA-4B49-4F91-9A6A-D5FAD48C077A}_40.png&quot;/&gt;&lt;left val=&quot;26&quot;/&gt;&lt;top val=&quot;90&quot;/&gt;&lt;width val=&quot;222&quot;/&gt;&lt;height val=&quot;63&quot;/&gt;&lt;hasText val=&quot;1&quot;/&gt;&lt;/Image&gt;&lt;/ThreeDShapeInfo&gt;"/>
</p:tagLst>
</file>

<file path=ppt/tags/tag4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9&quot;/&gt;&lt;lineCharCount val=&quot;40&quot;/&gt;&lt;lineCharCount val=&quot;42&quot;/&gt;&lt;lineCharCount val=&quot;35&quot;/&gt;&lt;/TableIndex&gt;&lt;/ShapeTextInfo&gt;"/>
  <p:tag name="PRESENTER_SHAPEINFO" val="&lt;ThreeDShapeInfo&gt;&lt;uuid val=&quot;{C9052FC9-0492-4556-8B08-96720CDB9244}&quot;/&gt;&lt;isInvalidForFieldText val=&quot;0&quot;/&gt;&lt;Image&gt;&lt;filename val=&quot;C:\Users\PC\AppData\Local\Temp\PR\data\asimages\{C9052FC9-0492-4556-8B08-96720CDB9244}_40.png&quot;/&gt;&lt;left val=&quot;112&quot;/&gt;&lt;top val=&quot;129&quot;/&gt;&lt;width val=&quot;702&quot;/&gt;&lt;height val=&quot;186&quot;/&gt;&lt;hasText val=&quot;1&quot;/&gt;&lt;/Image&gt;&lt;/ThreeDShapeInfo&gt;"/>
</p:tagLst>
</file>

<file path=ppt/tags/tag497.xml><?xml version="1.0" encoding="utf-8"?>
<p:tagLst xmlns:a="http://schemas.openxmlformats.org/drawingml/2006/main" xmlns:r="http://schemas.openxmlformats.org/officeDocument/2006/relationships" xmlns:p="http://schemas.openxmlformats.org/presentationml/2006/main">
  <p:tag name="PPSNARRATIONPROPS" val="E:\E learning\20-21\music\7.wav"/>
  <p:tag name="PPSNARRATION" val="38,1747512746,E:\E learning\20-21\Lap dat day dan cua mang dien trong nha_pptx\Media.ppcx"/>
  <p:tag name="HTML_SHAPEINFO" val="&lt;SlideThumbPath val=&quot;Slide41.PNG&quot;/&gt;"/>
</p:tagLst>
</file>

<file path=ppt/tags/tag4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44&quot;/&gt;&lt;lineCharCount val=&quot;42&quot;/&gt;&lt;lineCharCount val=&quot;21&quot;/&gt;&lt;lineCharCount val=&quot;41&quot;/&gt;&lt;lineCharCount val=&quot;42&quot;/&gt;&lt;lineCharCount val=&quot;6&quot;/&gt;&lt;lineCharCount val=&quot;45&quot;/&gt;&lt;lineCharCount val=&quot;14&quot;/&gt;&lt;/TableIndex&gt;&lt;/ShapeTextInfo&gt;"/>
  <p:tag name="PRESENTER_SHAPEINFO" val="&lt;ThreeDShapeInfo&gt;&lt;uuid val=&quot;{5EF86D1D-B9D7-49E2-8325-620CD6CA10E7}&quot;/&gt;&lt;isInvalidForFieldText val=&quot;0&quot;/&gt;&lt;Image&gt;&lt;filename val=&quot;C:\Users\PC\AppData\Local\Temp\PR\data\asimages\{5EF86D1D-B9D7-49E2-8325-620CD6CA10E7}_41.png&quot;/&gt;&lt;left val=&quot;89&quot;/&gt;&lt;top val=&quot;70&quot;/&gt;&lt;width val=&quot;767&quot;/&gt;&lt;height val=&quot;479&quot;/&gt;&lt;hasText val=&quot;1&quot;/&gt;&lt;/Image&gt;&lt;/ThreeDShapeInfo&gt;"/>
</p:tagLst>
</file>

<file path=ppt/tags/tag4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PRESENTER_SHAPEINFO" val="&lt;ThreeDShapeInfo&gt;&lt;uuid val=&quot;{F193C435-128F-422D-9BC7-B27C495655BD}&quot;/&gt;&lt;isInvalidForFieldText val=&quot;0&quot;/&gt;&lt;Image&gt;&lt;filename val=&quot;C:\Users\PC\AppData\Local\Temp\PR\data\asimages\{F193C435-128F-422D-9BC7-B27C495655BD}_41.png&quot;/&gt;&lt;left val=&quot;348&quot;/&gt;&lt;top val=&quot;11&quot;/&gt;&lt;width val=&quot;296&quot;/&gt;&lt;height val=&quot;86&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MMPROD_ABSOLUTEPOSITIONID" val="1001"/>
  <p:tag name="MMPROD_LASTVALUES" val="&lt;ChangeData&gt;&lt;Left&gt;&lt;![CDATA[67.42858]]&gt;&lt;/Left&gt;&lt;Top&gt;&lt;![CDATA[197.5457]]&gt;&lt;/Top&gt;&lt;/ChangeData&gt;"/>
  <p:tag name="MMPROD_ID" val="10019"/>
  <p:tag name="MMPROD_TYPE" val="10018"/>
  <p:tag name="MMPROD_DATA" val="&lt;property id=&quot;10074&quot; value=&quot;0&quot;/&gt;&lt;property id=&quot;10193&quot; value=&quot;A&quot;/&gt;&lt;property id=&quot;10199&quot; value=&quot;0&quot;/&gt;&lt;object type=&quot;10049&quot; unique_id=&quot;10020&quot;&gt;&lt;property id=&quot;10020&quot; value=&quot;9&quot;/&gt;&lt;property id=&quot;10102&quot; value=&quot;0&quot;/&gt;&lt;property id=&quot;10191&quot; value=&quot;-1&quot;/&gt;&lt;/object&gt;"/>
  <p:tag name="MMPROD_COLLECTIONCONTAINERID" val="10016"/>
  <p:tag name="MMPROD_PARENTID" val="10015"/>
  <p:tag name="MMPROD_ANSWERLETTER" val="A) "/>
  <p:tag name="HTML_AUTOSHAPE_INFO" val="&lt;ThreeDShapeInfo&gt;&lt;uuid val=&quot;1001&quot;/&gt;&lt;isInvalidForFieldText val=&quot;0&quot;/&gt;&lt;hasMultipleQuizShape val=&quot;1&quot;/&gt;&lt;Image&gt;&lt;filename val=&quot;C:\Users\PC\AppData\Local\Temp\PR\data\asimages\{4F23422C-C1B8-44BF-A6BA-0A8D81E25BA0}_5.png&quot;/&gt;&lt;left val=&quot;82&quot;/&gt;&lt;top val=&quot;189&quot;/&gt;&lt;width val=&quot;55&quot;/&gt;&lt;height val=&quot;51&quot;/&gt;&lt;hasText val=&quot;1&quot;/&gt;&lt;/Image&gt;&lt;Image&gt;&lt;filename val=&quot;C:\Users\PC\AppData\Local\Temp\PR\data\asimages\{34558C6F-810F-450F-B15A-BFD58BE75521}_5.png&quot;/&gt;&lt;left val=&quot;113&quot;/&gt;&lt;top val=&quot;189&quot;/&gt;&lt;width val=&quot;522&quot;/&gt;&lt;height val=&quot;51&quot;/&gt;&lt;hasText val=&quot;1&quot;/&gt;&lt;/Image&gt;&lt;/ThreeDShapeInfo&gt;"/>
</p:tagLst>
</file>

<file path=ppt/tags/tag5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29&quot;/&gt;&lt;lineCharCount val=&quot;26&quot;/&gt;&lt;lineCharCount val=&quot;28&quot;/&gt;&lt;lineCharCount val=&quot;27&quot;/&gt;&lt;lineCharCount val=&quot;26&quot;/&gt;&lt;lineCharCount val=&quot;30&quot;/&gt;&lt;lineCharCount val=&quot;26&quot;/&gt;&lt;/TableIndex&gt;&lt;/ShapeTextInfo&gt;"/>
  <p:tag name="PRESENTER_SHAPEINFO" val="&lt;ThreeDShapeInfo&gt;&lt;uuid val=&quot;{BEA5D916-FA8D-4DDE-ACDD-5A6AC3EAA2D0}&quot;/&gt;&lt;isInvalidForFieldText val=&quot;0&quot;/&gt;&lt;Image&gt;&lt;filename val=&quot;C:\Users\PC\AppData\Local\Temp\PR\data\asimages\{BEA5D916-FA8D-4DDE-ACDD-5A6AC3EAA2D0}_41.png&quot;/&gt;&lt;left val=&quot;213&quot;/&gt;&lt;top val=&quot;74&quot;/&gt;&lt;width val=&quot;520&quot;/&gt;&lt;height val=&quot;421&quot;/&gt;&lt;hasText val=&quot;1&quot;/&gt;&lt;/Image&gt;&lt;/ThreeDShapeInfo&gt;"/>
</p:tagLst>
</file>

<file path=ppt/tags/tag5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4&quot;/&gt;&lt;lineCharCount val=&quot;56&quot;/&gt;&lt;lineCharCount val=&quot;54&quot;/&gt;&lt;lineCharCount val=&quot;52&quot;/&gt;&lt;lineCharCount val=&quot;5&quot;/&gt;&lt;lineCharCount val=&quot;55&quot;/&gt;&lt;lineCharCount val=&quot;52&quot;/&gt;&lt;lineCharCount val=&quot;28&quot;/&gt;&lt;lineCharCount val=&quot;47&quot;/&gt;&lt;/TableIndex&gt;&lt;/ShapeTextInfo&gt;"/>
  <p:tag name="PRESENTER_SHAPEINFO" val="&lt;ThreeDShapeInfo&gt;&lt;uuid val=&quot;{A3CB6A82-F41D-4CD3-82BA-A9AB28D7D59E}&quot;/&gt;&lt;isInvalidForFieldText val=&quot;0&quot;/&gt;&lt;Image&gt;&lt;filename val=&quot;C:\Users\PC\AppData\Local\Temp\PR\data\asimages\{A3CB6A82-F41D-4CD3-82BA-A9AB28D7D59E}_41.png&quot;/&gt;&lt;left val=&quot;115&quot;/&gt;&lt;top val=&quot;74&quot;/&gt;&lt;width val=&quot;830&quot;/&gt;&lt;height val=&quot;470&quot;/&gt;&lt;hasText val=&quot;1&quot;/&gt;&lt;/Image&gt;&lt;/ThreeDShapeInfo&gt;"/>
</p:tagLst>
</file>

<file path=ppt/tags/tag502.xml><?xml version="1.0" encoding="utf-8"?>
<p:tagLst xmlns:a="http://schemas.openxmlformats.org/drawingml/2006/main" xmlns:r="http://schemas.openxmlformats.org/officeDocument/2006/relationships" xmlns:p="http://schemas.openxmlformats.org/presentationml/2006/main">
  <p:tag name="PPSNARRATIONPROPS" val="E:\E learning\20-21\Recoding\22.wav"/>
  <p:tag name="PPSNARRATION" val="39,1747512746,E:\E learning\20-21\Lap dat day dan cua mang dien trong nha_pptx\Media.ppcx"/>
  <p:tag name="HTML_SHAPEINFO" val="&lt;SlideThumbPath val=&quot;Slide42.PNG&quot;/&gt;"/>
</p:tagLst>
</file>

<file path=ppt/tags/tag5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0&quot;/&gt;&lt;/TableIndex&gt;&lt;/ShapeTextInfo&gt;"/>
  <p:tag name="PRESENTER_SHAPEINFO" val="&lt;ThreeDShapeInfo&gt;&lt;uuid val=&quot;{5B6862FE-31D6-4435-9A60-1381332042D6}&quot;/&gt;&lt;isInvalidForFieldText val=&quot;0&quot;/&gt;&lt;Image&gt;&lt;filename val=&quot;C:\Users\PC\AppData\Local\Temp\PR\data\asimages\{5B6862FE-31D6-4435-9A60-1381332042D6}_42.png&quot;/&gt;&lt;left val=&quot;233&quot;/&gt;&lt;top val=&quot;8&quot;/&gt;&lt;width val=&quot;530&quot;/&gt;&lt;height val=&quot;54&quot;/&gt;&lt;hasText val=&quot;1&quot;/&gt;&lt;/Image&gt;&lt;/ThreeDShapeInfo&gt;"/>
</p:tagLst>
</file>

<file path=ppt/tags/tag5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PRESENTER_SHAPEINFO" val="&lt;ThreeDShapeInfo&gt;&lt;uuid val=&quot;{7CA158FD-C787-4E01-87E8-E5AE36DE95A1}&quot;/&gt;&lt;isInvalidForFieldText val=&quot;0&quot;/&gt;&lt;Image&gt;&lt;filename val=&quot;C:\Users\PC\AppData\Local\Temp\PR\data\asimages\{7CA158FD-C787-4E01-87E8-E5AE36DE95A1}_42.png&quot;/&gt;&lt;left val=&quot;233&quot;/&gt;&lt;top val=&quot;47&quot;/&gt;&lt;width val=&quot;171&quot;/&gt;&lt;height val=&quot;54&quot;/&gt;&lt;hasText val=&quot;1&quot;/&gt;&lt;/Image&gt;&lt;/ThreeDShapeInfo&gt;"/>
</p:tagLst>
</file>

<file path=ppt/tags/tag5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1&quot;/&gt;&lt;lineCharCount val=&quot;31&quot;/&gt;&lt;/TableIndex&gt;&lt;/ShapeTextInfo&gt;"/>
  <p:tag name="PRESENTER_SHAPEINFO" val="&lt;ThreeDShapeInfo&gt;&lt;uuid val=&quot;{45487C4B-F5CA-44F1-8DE3-2DC015807966}&quot;/&gt;&lt;isInvalidForFieldText val=&quot;0&quot;/&gt;&lt;Image&gt;&lt;filename val=&quot;C:\Users\PC\AppData\Local\Temp\PR\data\asimages\{45487C4B-F5CA-44F1-8DE3-2DC015807966}_42.png&quot;/&gt;&lt;left val=&quot;217&quot;/&gt;&lt;top val=&quot;468&quot;/&gt;&lt;width val=&quot;649&quot;/&gt;&lt;height val=&quot;83&quot;/&gt;&lt;hasText val=&quot;1&quot;/&gt;&lt;/Image&gt;&lt;/ThreeDShapeInfo&gt;"/>
</p:tagLst>
</file>

<file path=ppt/tags/tag506.xml><?xml version="1.0" encoding="utf-8"?>
<p:tagLst xmlns:a="http://schemas.openxmlformats.org/drawingml/2006/main" xmlns:r="http://schemas.openxmlformats.org/officeDocument/2006/relationships" xmlns:p="http://schemas.openxmlformats.org/presentationml/2006/main">
  <p:tag name="PPSNARRATIONPROPS" val="E:\E learning\20-21\Recoding\23.wav"/>
  <p:tag name="PPSNARRATION" val="40,1747512746,E:\E learning\20-21\Lap dat day dan cua mang dien trong nha_pptx\Media.ppcx"/>
  <p:tag name="HTML_SHAPEINFO" val="&lt;SlideThumbPath val=&quot;Slide43.PNG&quot;/&gt;"/>
</p:tagLst>
</file>

<file path=ppt/tags/tag5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0&quot;/&gt;&lt;/TableIndex&gt;&lt;/ShapeTextInfo&gt;"/>
  <p:tag name="PRESENTER_SHAPEINFO" val="&lt;ThreeDShapeInfo&gt;&lt;uuid val=&quot;{01673E2E-C7F3-4C3E-9972-176AA1C0E6F4}&quot;/&gt;&lt;isInvalidForFieldText val=&quot;0&quot;/&gt;&lt;Image&gt;&lt;filename val=&quot;C:\Users\PC\AppData\Local\Temp\PR\data\asimages\{01673E2E-C7F3-4C3E-9972-176AA1C0E6F4}_43.png&quot;/&gt;&lt;left val=&quot;237&quot;/&gt;&lt;top val=&quot;16&quot;/&gt;&lt;width val=&quot;530&quot;/&gt;&lt;height val=&quot;54&quot;/&gt;&lt;hasText val=&quot;1&quot;/&gt;&lt;/Image&gt;&lt;/ThreeDShapeInfo&gt;"/>
</p:tagLst>
</file>

<file path=ppt/tags/tag5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PRESENTER_SHAPEINFO" val="&lt;ThreeDShapeInfo&gt;&lt;uuid val=&quot;{113AAFCE-EEC5-4134-854F-C2D6FD9AE0D5}&quot;/&gt;&lt;isInvalidForFieldText val=&quot;0&quot;/&gt;&lt;Image&gt;&lt;filename val=&quot;C:\Users\PC\AppData\Local\Temp\PR\data\asimages\{113AAFCE-EEC5-4134-854F-C2D6FD9AE0D5}_43.png&quot;/&gt;&lt;left val=&quot;237&quot;/&gt;&lt;top val=&quot;59&quot;/&gt;&lt;width val=&quot;268&quot;/&gt;&lt;height val=&quot;54&quot;/&gt;&lt;hasText val=&quot;1&quot;/&gt;&lt;/Image&gt;&lt;/ThreeDShapeInfo&gt;"/>
</p:tagLst>
</file>

<file path=ppt/tags/tag5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 name="PRESENTER_SHAPEINFO" val="&lt;ThreeDShapeInfo&gt;&lt;uuid val=&quot;{962626D5-B39A-4179-A087-B7D98854400F}&quot;/&gt;&lt;isInvalidForFieldText val=&quot;0&quot;/&gt;&lt;Image&gt;&lt;filename val=&quot;C:\Users\PC\AppData\Local\Temp\PR\data\asimages\{962626D5-B39A-4179-A087-B7D98854400F}_43.png&quot;/&gt;&lt;left val=&quot;311&quot;/&gt;&lt;top val=&quot;478&quot;/&gt;&lt;width val=&quot;649&quot;/&gt;&lt;height val=&quot;54&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MMPROD_ABSOLUTEPOSITIONID" val="1002"/>
  <p:tag name="MMPROD_LASTVALUES" val="&lt;ChangeData&gt;&lt;Left&gt;&lt;![CDATA[67.42858]]&gt;&lt;/Left&gt;&lt;Top&gt;&lt;![CDATA[239.9457]]&gt;&lt;/Top&gt;&lt;/ChangeData&gt;"/>
  <p:tag name="MMPROD_ID" val="10021"/>
  <p:tag name="MMPROD_TYPE" val="10018"/>
  <p:tag name="MMPROD_DATA" val="&lt;property id=&quot;10074&quot; value=&quot;0&quot;/&gt;&lt;property id=&quot;10193&quot; value=&quot;B&quot;/&gt;&lt;property id=&quot;10199&quot; value=&quot;0&quot;/&gt;&lt;object type=&quot;10049&quot; unique_id=&quot;10022&quot;&gt;&lt;property id=&quot;10020&quot; value=&quot;9&quot;/&gt;&lt;property id=&quot;10102&quot; value=&quot;0&quot;/&gt;&lt;property id=&quot;10191&quot; value=&quot;-1&quot;/&gt;&lt;/object&gt;"/>
  <p:tag name="MMPROD_COLLECTIONCONTAINERID" val="10016"/>
  <p:tag name="MMPROD_PARENTID" val="10015"/>
  <p:tag name="MMPROD_ANSWERLETTER" val="B) "/>
  <p:tag name="HTML_AUTOSHAPE_INFO" val="&lt;ThreeDShapeInfo&gt;&lt;uuid val=&quot;1002&quot;/&gt;&lt;isInvalidForFieldText val=&quot;0&quot;/&gt;&lt;hasMultipleQuizShape val=&quot;1&quot;/&gt;&lt;Image&gt;&lt;filename val=&quot;C:\Users\PC\AppData\Local\Temp\PR\data\asimages\{1C3EA752-17C1-43D1-8BF7-6AECEAB50A9C}_5.png&quot;/&gt;&lt;left val=&quot;82&quot;/&gt;&lt;top val=&quot;232&quot;/&gt;&lt;width val=&quot;55&quot;/&gt;&lt;height val=&quot;51&quot;/&gt;&lt;hasText val=&quot;1&quot;/&gt;&lt;/Image&gt;&lt;Image&gt;&lt;filename val=&quot;C:\Users\PC\AppData\Local\Temp\PR\data\asimages\{9DEA347C-4834-483C-A32F-C9D4294519C6}_5.png&quot;/&gt;&lt;left val=&quot;113&quot;/&gt;&lt;top val=&quot;232&quot;/&gt;&lt;width val=&quot;522&quot;/&gt;&lt;height val=&quot;51&quot;/&gt;&lt;hasText val=&quot;1&quot;/&gt;&lt;/Image&gt;&lt;/ThreeDShapeInfo&gt;"/>
</p:tagLst>
</file>

<file path=ppt/tags/tag510.xml><?xml version="1.0" encoding="utf-8"?>
<p:tagLst xmlns:a="http://schemas.openxmlformats.org/drawingml/2006/main" xmlns:r="http://schemas.openxmlformats.org/officeDocument/2006/relationships" xmlns:p="http://schemas.openxmlformats.org/presentationml/2006/main">
  <p:tag name="PPSNARRATIONPROPS" val="E:\E learning\20-21\Recoding\25.wav"/>
  <p:tag name="PPSNARRATION" val="42,1747512746,E:\E learning\20-21\Lap dat day dan cua mang dien trong nha_pptx\Media.ppcx"/>
  <p:tag name="HTML_SHAPEINFO" val="&lt;SlideThumbPath val=&quot;Slide44.PNG&quot;/&gt;"/>
</p:tagLst>
</file>

<file path=ppt/tags/tag5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62&quot;/&gt;&lt;lineCharCount val=&quot;20&quot;/&gt;&lt;/TableIndex&gt;&lt;/ShapeTextInfo&gt;"/>
  <p:tag name="PRESENTER_SHAPEINFO" val="&lt;ThreeDShapeInfo&gt;&lt;uuid val=&quot;{92898704-2B34-41FF-BF00-B3539D3F2237}&quot;/&gt;&lt;isInvalidForFieldText val=&quot;0&quot;/&gt;&lt;Image&gt;&lt;filename val=&quot;C:\Users\PC\AppData\Local\Temp\PR\data\asimages\{92898704-2B34-41FF-BF00-B3539D3F2237}_44.png&quot;/&gt;&lt;left val=&quot;45&quot;/&gt;&lt;top val=&quot;47&quot;/&gt;&lt;width val=&quot;834&quot;/&gt;&lt;height val=&quot;83&quot;/&gt;&lt;hasText val=&quot;1&quot;/&gt;&lt;/Image&gt;&lt;/ThreeDShapeInfo&gt;"/>
</p:tagLst>
</file>

<file path=ppt/tags/tag5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TableIndex row=&quot;1&quot; col=&quot;2&quot;&gt;&lt;linesCount val=&quot;1&quot;/&gt;&lt;lineCharCount val=&quot;12&quot;/&gt;&lt;/TableIndex&gt;&lt;TableIndex row=&quot;1&quot; col=&quot;3&quot;&gt;&lt;linesCount val=&quot;1&quot;/&gt;&lt;lineCharCount val=&quot;13&quot;/&gt;&lt;/TableIndex&gt;&lt;TableIndex row=&quot;2&quot; col=&quot;1&quot;&gt;&lt;linesCount val=&quot;1&quot;/&gt;&lt;lineCharCount val=&quot;7&quot;/&gt;&lt;/TableIndex&gt;&lt;TableIndex row=&quot;2&quot; col=&quot;2&quot;&gt;&lt;linesCount val=&quot;0&quot;/&gt;&lt;/TableIndex&gt;&lt;TableIndex row=&quot;2&quot; col=&quot;3&quot;&gt;&lt;linesCount val=&quot;0&quot;/&gt;&lt;/TableIndex&gt;&lt;TableIndex row=&quot;3&quot; col=&quot;1&quot;&gt;&lt;linesCount val=&quot;1&quot;/&gt;&lt;lineCharCount val=&quot;7&quot;/&gt;&lt;/TableIndex&gt;&lt;TableIndex row=&quot;3&quot; col=&quot;2&quot;&gt;&lt;linesCount val=&quot;0&quot;/&gt;&lt;/TableIndex&gt;&lt;TableIndex row=&quot;3&quot; col=&quot;3&quot;&gt;&lt;linesCount val=&quot;0&quot;/&gt;&lt;/TableIndex&gt;&lt;TableIndex row=&quot;4&quot; col=&quot;1&quot;&gt;&lt;linesCount val=&quot;1&quot;/&gt;&lt;lineCharCount val=&quot;7&quot;/&gt;&lt;/TableIndex&gt;&lt;TableIndex row=&quot;4&quot; col=&quot;2&quot;&gt;&lt;linesCount val=&quot;0&quot;/&gt;&lt;/TableIndex&gt;&lt;TableIndex row=&quot;4&quot; col=&quot;3&quot;&gt;&lt;linesCount val=&quot;0&quot;/&gt;&lt;/TableIndex&gt;&lt;TableIndex row=&quot;5&quot; col=&quot;1&quot;&gt;&lt;linesCount val=&quot;1&quot;/&gt;&lt;lineCharCount val=&quot;11&quot;/&gt;&lt;/TableIndex&gt;&lt;TableIndex row=&quot;5&quot; col=&quot;2&quot;&gt;&lt;linesCount val=&quot;0&quot;/&gt;&lt;/TableIndex&gt;&lt;TableIndex row=&quot;5&quot; col=&quot;3&quot;&gt;&lt;linesCount val=&quot;0&quot;/&gt;&lt;/TableIndex&gt;&lt;TableIndex row=&quot;6&quot; col=&quot;1&quot;&gt;&lt;linesCount val=&quot;1&quot;/&gt;&lt;lineCharCount val=&quot;11&quot;/&gt;&lt;/TableIndex&gt;&lt;TableIndex row=&quot;6&quot; col=&quot;2&quot;&gt;&lt;linesCount val=&quot;0&quot;/&gt;&lt;/TableIndex&gt;&lt;TableIndex row=&quot;6&quot; col=&quot;3&quot;&gt;&lt;linesCount val=&quot;0&quot;/&gt;&lt;/TableIndex&gt;&lt;/ShapeTextInfo&gt;"/>
  <p:tag name="HTML_SHAPEINFO" val="&lt;ThreeDShapeInfo&gt;&lt;uuid val=&quot;&quot;/&gt;&lt;isInvalidForFieldText val=&quot;0&quot;/&gt;&lt;Image&gt;&lt;filename val=&quot;C:\Users\PC\AppData\Local\Temp\PR\data\asimages\{98F4C88A-5878-4969-8015-348580C0C6FB}_44.png&quot;/&gt;&lt;left val=&quot;86&quot;/&gt;&lt;top val=&quot;126&quot;/&gt;&lt;width val=&quot;744&quot;/&gt;&lt;height val=&quot;358&quot;/&gt;&lt;hasText val=&quot;1&quot;/&gt;&lt;/Image&gt;&lt;/ThreeDShapeInfo&gt;"/>
</p:tagLst>
</file>

<file path=ppt/tags/tag513.xml><?xml version="1.0" encoding="utf-8"?>
<p:tagLst xmlns:a="http://schemas.openxmlformats.org/drawingml/2006/main" xmlns:r="http://schemas.openxmlformats.org/officeDocument/2006/relationships" xmlns:p="http://schemas.openxmlformats.org/presentationml/2006/main">
  <p:tag name="PPSNARRATIONPROPS" val="E:\E learning\20-21\Recoding\26.wav"/>
  <p:tag name="PPSNARRATION" val="43,1747512746,E:\E learning\20-21\Lap dat day dan cua mang dien trong nha_pptx\Media.ppcx"/>
  <p:tag name="HTML_SHAPEINFO" val="&lt;SlideThumbPath val=&quot;Slide45.PNG&quot;/&gt;"/>
</p:tagLst>
</file>

<file path=ppt/tags/tag5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5&quot;/&gt;&lt;/TableIndex&gt;&lt;/ShapeTextInfo&gt;"/>
  <p:tag name="PRESENTER_SHAPEINFO" val="&lt;ThreeDShapeInfo&gt;&lt;uuid val=&quot;{ED95C764-7DED-432B-8ADA-F46F6D0EECFB}&quot;/&gt;&lt;isInvalidForFieldText val=&quot;0&quot;/&gt;&lt;Image&gt;&lt;filename val=&quot;C:\Users\PC\AppData\Local\Temp\PR\data\asimages\{ED95C764-7DED-432B-8ADA-F46F6D0EECFB}_45.png&quot;/&gt;&lt;left val=&quot;162&quot;/&gt;&lt;top val=&quot;26&quot;/&gt;&lt;width val=&quot;681&quot;/&gt;&lt;height val=&quot;71&quot;/&gt;&lt;hasText val=&quot;1&quot;/&gt;&lt;/Image&gt;&lt;/ThreeDShapeInfo&gt;"/>
</p:tagLst>
</file>

<file path=ppt/tags/tag515.xml><?xml version="1.0" encoding="utf-8"?>
<p:tagLst xmlns:a="http://schemas.openxmlformats.org/drawingml/2006/main" xmlns:r="http://schemas.openxmlformats.org/officeDocument/2006/relationships" xmlns:p="http://schemas.openxmlformats.org/presentationml/2006/main">
  <p:tag name="MMPROD_DURATION" val="148202"/>
  <p:tag name="SLIDEID" val="307"/>
  <p:tag name="MMPROD_DELAY" val="8"/>
  <p:tag name="MMPROD_FADE_EFFECT_IN" val="0"/>
  <p:tag name="MMPROD_FADE_EFFECT_OUT" val="0"/>
  <p:tag name="MMPROD_FADE_SPEED" val="1"/>
  <p:tag name="MMPROD_MUTE_AUDIO" val="0"/>
  <p:tag name="MMPROD_IS_H264" val="1"/>
  <p:tag name="MMPROD_FLV_FILE_PATH" val="E:\E learning\20-21\Lap dat day dan cua mang dien trong nha_pptx\Assets\so sanh ngam noi 2_307_1_41172.mp4"/>
  <p:tag name="MMPROD_START_TIME" val="0"/>
  <p:tag name="MMPROD_STOP_TIME" val="148202"/>
</p:tagLst>
</file>

<file path=ppt/tags/tag516.xml><?xml version="1.0" encoding="utf-8"?>
<p:tagLst xmlns:a="http://schemas.openxmlformats.org/drawingml/2006/main" xmlns:r="http://schemas.openxmlformats.org/officeDocument/2006/relationships" xmlns:p="http://schemas.openxmlformats.org/presentationml/2006/main">
  <p:tag name="PPSNARRATIONPROPS" val="E:\E learning\20-21\music\6.wav"/>
  <p:tag name="PPSNARRATION" val="46,1747512746,E:\E learning\20-21\Lap dat day dan cua mang dien trong nha_pptx\Media.ppcx"/>
  <p:tag name="HTML_SHAPEINFO" val="&lt;SlideThumbPath val=&quot;Slide46.PNG&quot;/&gt;"/>
</p:tagLst>
</file>

<file path=ppt/tags/tag5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PRESENTER_SHAPEINFO" val="&lt;ThreeDShapeInfo&gt;&lt;uuid val=&quot;{4E82ABBE-1514-40DF-A4BC-39676A319BBD}&quot;/&gt;&lt;isInvalidForFieldText val=&quot;0&quot;/&gt;&lt;Image&gt;&lt;filename val=&quot;C:\Users\PC\AppData\Local\Temp\PR\data\asimages\{4E82ABBE-1514-40DF-A4BC-39676A319BBD}_46.png&quot;/&gt;&lt;left val=&quot;357&quot;/&gt;&lt;top val=&quot;7&quot;/&gt;&lt;width val=&quot;235&quot;/&gt;&lt;height val=&quot;81&quot;/&gt;&lt;hasText val=&quot;1&quot;/&gt;&lt;/Image&gt;&lt;/ThreeDShapeInfo&gt;"/>
</p:tagLst>
</file>

<file path=ppt/tags/tag5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27&quot;/&gt;&lt;lineCharCount val=&quot;25&quot;/&gt;&lt;lineCharCount val=&quot;31&quot;/&gt;&lt;lineCharCount val=&quot;30&quot;/&gt;&lt;lineCharCount val=&quot;31&quot;/&gt;&lt;lineCharCount val=&quot;26&quot;/&gt;&lt;lineCharCount val=&quot;21&quot;/&gt;&lt;lineCharCount val=&quot;28&quot;/&gt;&lt;lineCharCount val=&quot;28&quot;/&gt;&lt;lineCharCount val=&quot;14&quot;/&gt;&lt;/TableIndex&gt;&lt;/ShapeTextInfo&gt;"/>
  <p:tag name="PRESENTER_SHAPEINFO" val="&lt;ThreeDShapeInfo&gt;&lt;uuid val=&quot;{6FC8D1AA-6D5B-4582-B308-CDDA5CFFDD8B}&quot;/&gt;&lt;isInvalidForFieldText val=&quot;0&quot;/&gt;&lt;Image&gt;&lt;filename val=&quot;C:\Users\PC\AppData\Local\Temp\PR\data\asimages\{6FC8D1AA-6D5B-4582-B308-CDDA5CFFDD8B}_46.png&quot;/&gt;&lt;left val=&quot;50&quot;/&gt;&lt;top val=&quot;62&quot;/&gt;&lt;width val=&quot;354&quot;/&gt;&lt;height val=&quot;447&quot;/&gt;&lt;hasText val=&quot;1&quot;/&gt;&lt;/Image&gt;&lt;/ThreeDShapeInfo&gt;"/>
</p:tagLst>
</file>

<file path=ppt/tags/tag5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29&quot;/&gt;&lt;lineCharCount val=&quot;36&quot;/&gt;&lt;lineCharCount val=&quot;36&quot;/&gt;&lt;lineCharCount val=&quot;19&quot;/&gt;&lt;lineCharCount val=&quot;39&quot;/&gt;&lt;lineCharCount val=&quot;37&quot;/&gt;&lt;lineCharCount val=&quot;21&quot;/&gt;&lt;lineCharCount val=&quot;37&quot;/&gt;&lt;lineCharCount val=&quot;33&quot;/&gt;&lt;lineCharCount val=&quot;35&quot;/&gt;&lt;/TableIndex&gt;&lt;/ShapeTextInfo&gt;"/>
  <p:tag name="PRESENTER_SHAPEINFO" val="&lt;ThreeDShapeInfo&gt;&lt;uuid val=&quot;{BCB0C945-0A15-4C4A-8A3C-941A0A6935A9}&quot;/&gt;&lt;isInvalidForFieldText val=&quot;0&quot;/&gt;&lt;Image&gt;&lt;filename val=&quot;C:\Users\PC\AppData\Local\Temp\PR\data\asimages\{BCB0C945-0A15-4C4A-8A3C-941A0A6935A9}_46.png&quot;/&gt;&lt;left val=&quot;468&quot;/&gt;&lt;top val=&quot;68&quot;/&gt;&lt;width val=&quot;448&quot;/&gt;&lt;height val=&quot;447&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MMPROD_ABSOLUTEPOSITIONID" val="1003"/>
  <p:tag name="MMPROD_LASTVALUES" val="&lt;ChangeData&gt;&lt;Left&gt;&lt;![CDATA[67.42858]]&gt;&lt;/Left&gt;&lt;Top&gt;&lt;![CDATA[282.3457]]&gt;&lt;/Top&gt;&lt;/ChangeData&gt;"/>
  <p:tag name="MMPROD_ID" val="10023"/>
  <p:tag name="MMPROD_TYPE" val="10018"/>
  <p:tag name="MMPROD_DATA" val="&lt;property id=&quot;10074&quot; value=&quot;0&quot;/&gt;&lt;property id=&quot;10193&quot; value=&quot;C&quot;/&gt;&lt;property id=&quot;10199&quot; value=&quot;0&quot;/&gt;&lt;object type=&quot;10049&quot; unique_id=&quot;10024&quot;&gt;&lt;property id=&quot;10020&quot; value=&quot;9&quot;/&gt;&lt;property id=&quot;10102&quot; value=&quot;0&quot;/&gt;&lt;property id=&quot;10191&quot; value=&quot;-1&quot;/&gt;&lt;/object&gt;"/>
  <p:tag name="MMPROD_COLLECTIONCONTAINERID" val="10016"/>
  <p:tag name="MMPROD_PARENTID" val="10015"/>
  <p:tag name="MMPROD_ANSWERLETTER" val="C) "/>
  <p:tag name="HTML_AUTOSHAPE_INFO" val="&lt;ThreeDShapeInfo&gt;&lt;uuid val=&quot;1003&quot;/&gt;&lt;isInvalidForFieldText val=&quot;0&quot;/&gt;&lt;hasMultipleQuizShape val=&quot;1&quot;/&gt;&lt;Image&gt;&lt;filename val=&quot;C:\Users\PC\AppData\Local\Temp\PR\data\asimages\{82A450BC-8B6F-45C9-A1DA-C19738FA534A}_5.png&quot;/&gt;&lt;left val=&quot;82&quot;/&gt;&lt;top val=&quot;274&quot;/&gt;&lt;width val=&quot;55&quot;/&gt;&lt;height val=&quot;51&quot;/&gt;&lt;hasText val=&quot;1&quot;/&gt;&lt;/Image&gt;&lt;Image&gt;&lt;filename val=&quot;C:\Users\PC\AppData\Local\Temp\PR\data\asimages\{EB495B1B-EAD3-4F12-B83D-32D4EA8D4CCF}_5.png&quot;/&gt;&lt;left val=&quot;113&quot;/&gt;&lt;top val=&quot;274&quot;/&gt;&lt;width val=&quot;522&quot;/&gt;&lt;height val=&quot;51&quot;/&gt;&lt;hasText val=&quot;1&quot;/&gt;&lt;/Image&gt;&lt;/ThreeDShapeInfo&gt;"/>
</p:tagLst>
</file>

<file path=ppt/tags/tag520.xml><?xml version="1.0" encoding="utf-8"?>
<p:tagLst xmlns:a="http://schemas.openxmlformats.org/drawingml/2006/main" xmlns:r="http://schemas.openxmlformats.org/officeDocument/2006/relationships" xmlns:p="http://schemas.openxmlformats.org/presentationml/2006/main">
  <p:tag name="PPSNARRATIONPROPS" val="E:\E learning\20-21\music\Kiss the Rain - Yiruma.mp3"/>
  <p:tag name="PPSNARRATION" val="47,1747512746,E:\E learning\20-21\Lap dat day dan cua mang dien trong nha_pptx\Media.ppcx"/>
  <p:tag name="HTML_SHAPEINFO" val="&lt;SlideThumbPath val=&quot;Slide47.PNG&quot;/&gt;"/>
</p:tagLst>
</file>

<file path=ppt/tags/tag5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 name="PRESENTER_SHAPEINFO" val="&lt;ThreeDShapeInfo&gt;&lt;uuid val=&quot;{1DBCF8FD-F5C0-4B3C-BCC1-4865507F9686}&quot;/&gt;&lt;isInvalidForFieldText val=&quot;0&quot;/&gt;&lt;Image&gt;&lt;filename val=&quot;C:\Users\PC\AppData\Local\Temp\PR\data\asimages\{1DBCF8FD-F5C0-4B3C-BCC1-4865507F9686}_47.png&quot;/&gt;&lt;left val=&quot;306&quot;/&gt;&lt;top val=&quot;5&quot;/&gt;&lt;width val=&quot;354&quot;/&gt;&lt;height val=&quot;54&quot;/&gt;&lt;hasText val=&quot;1&quot;/&gt;&lt;/Image&gt;&lt;/ThreeDShapeInfo&gt;"/>
</p:tagLst>
</file>

<file path=ppt/tags/tag522.xml><?xml version="1.0" encoding="utf-8"?>
<p:tagLst xmlns:a="http://schemas.openxmlformats.org/drawingml/2006/main" xmlns:r="http://schemas.openxmlformats.org/officeDocument/2006/relationships" xmlns:p="http://schemas.openxmlformats.org/presentationml/2006/main">
  <p:tag name="MMPROD_DURATION" val="20288"/>
  <p:tag name="SLIDEID" val="311"/>
  <p:tag name="MMPROD_DELAY" val="-1"/>
  <p:tag name="MMPROD_FADE_EFFECT_IN" val="0"/>
  <p:tag name="MMPROD_FADE_EFFECT_OUT" val="0"/>
  <p:tag name="MMPROD_FADE_SPEED" val="1"/>
  <p:tag name="MMPROD_MUTE_AUDIO" val="0"/>
  <p:tag name="MMPROD_IS_H264" val="1"/>
  <p:tag name="MMPROD_FLV_FILE_PATH" val="E:\E learning\20-21\Lap dat day dan cua mang dien trong nha_pptx\Assets\ket bai nen_311_1_06010.mp4"/>
  <p:tag name="MMPROD_START_TIME" val="0"/>
  <p:tag name="MMPROD_STOP_TIME" val="20288"/>
</p:tagLst>
</file>

<file path=ppt/tags/tag523.xml><?xml version="1.0" encoding="utf-8"?>
<p:tagLst xmlns:a="http://schemas.openxmlformats.org/drawingml/2006/main" xmlns:r="http://schemas.openxmlformats.org/officeDocument/2006/relationships" xmlns:p="http://schemas.openxmlformats.org/presentationml/2006/main">
  <p:tag name="MMPROD_LASTVALUES" val="&lt;ChangeData&gt;&lt;SlideID&gt;&lt;![CDATA[312]]&gt;&lt;/SlideID&gt;&lt;/ChangeData&gt;"/>
  <p:tag name="PPSNARRATIONPROPS" val="E:\E learning\20-21\music\Kiss the Rain - Yiruma.mp3"/>
  <p:tag name="PPSNARRATION" val="48,1747512746,E:\E learning\20-21\Lap dat day dan cua mang dien trong nha_pptx\Media.ppcx"/>
  <p:tag name="MMPROD_PASSDATA" val="&lt;object type=&quot;10050&quot; unique_id=&quot;10203&quot;&gt;&lt;property id=&quot;10020&quot; value=&quot;2&quot;/&gt;&lt;property id=&quot;10102&quot; value=&quot;1&quot;/&gt;&lt;property id=&quot;10191&quot; value=&quot;-1&quot;/&gt;&lt;/object&gt;"/>
  <p:tag name="MMPROD_FAILDATA" val="&lt;object type=&quot;10051&quot; unique_id=&quot;10204&quot;&gt;&lt;property id=&quot;10020&quot; value=&quot;2&quot;/&gt;&lt;property id=&quot;10102&quot; value=&quot;1&quot;/&gt;&lt;property id=&quot;10191&quot; value=&quot;-1&quot;/&gt;&lt;/object&gt;"/>
  <p:tag name="MMPROD_ID" val="10201"/>
  <p:tag name="MMPROD_TYPE" val="10016"/>
  <p:tag name="MMPROD_DATA" val="&lt;property id=&quot;10026&quot; value=&quot;10&quot;/&gt;&lt;property id=&quot;10027&quot; value=&quot;Interaction10201&quot;/&gt;&lt;property id=&quot;10028&quot; value=&quot;0&quot;/&gt;&lt;property id=&quot;10070&quot; value=&quot;Matching&quot;/&gt;&lt;property id=&quot;10098&quot; value=&quot;Matching&quot;/&gt;&lt;property id=&quot;10100&quot; value=&quot;0&quot;/&gt;&lt;property id=&quot;10108&quot; value=&quot;1&quot;/&gt;&lt;property id=&quot;10109&quot; value=&quot;1&quot;/&gt;&lt;property id=&quot;10110&quot; value=&quot;0&quot;/&gt;&lt;property id=&quot;10111&quot; value=&quot;2&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1&quot;/&gt;&lt;property id=&quot;10182&quot; value=&quot;1&quot;/&gt;&lt;property id=&quot;10206&quot; value=&quot;1&quot;/&gt;&lt;property id=&quot;10207&quot; value=&quot;0&quot;/&gt;"/>
  <p:tag name="MMPROD_COLLECTIONCONTAINERID" val="20000"/>
  <p:tag name="MMPROD_PARENTID" val="10192"/>
  <p:tag name="MMPROD_PARENTQUESTIONGROUPID" val="-1"/>
  <p:tag name="QUIZCLIPSSOURCE" val="1747512746,E:\E learning\20-21\Lap dat day dan cua mang dien trong nha_pptx\Media.ppcx"/>
  <p:tag name="HTML_SHAPEINFO" val="&lt;SlideThumbPath val=&quot;Slide48.PNG&quot;/&gt;"/>
  <p:tag name="MMPROD_ANSWERCOUNT" val="2"/>
  <p:tag name="MMPROD_ITEMCOUNT" val="4"/>
</p:tagLst>
</file>

<file path=ppt/tags/tag524.xml><?xml version="1.0" encoding="utf-8"?>
<p:tagLst xmlns:a="http://schemas.openxmlformats.org/drawingml/2006/main" xmlns:r="http://schemas.openxmlformats.org/officeDocument/2006/relationships" xmlns:p="http://schemas.openxmlformats.org/presentationml/2006/main">
  <p:tag name="MMPROD_ID" val="10201"/>
  <p:tag name="MMPROD_ABSOLUTEPOSITIONID" val="100"/>
  <p:tag name="MMPROD_LASTVALUES" val="&lt;ChangeData&gt;&lt;Text&gt;&lt;![CDATA[Câu 1: Kết hợp cột A với cột B cho phù hợp]]&gt;&lt;/Text&gt;&lt;FontSize&gt;&lt;![CDATA[44]]&gt;&lt;/FontSize&gt;&lt;Left&gt;&lt;![CDATA[0]]&gt;&lt;/Left&gt;&lt;Top&gt;&lt;![CDATA[0]]&gt;&lt;/Top&gt;&lt;/ChangeData&gt;"/>
  <p:tag name="PRESENTER_SHAPETEXTINFO" val="&lt;ShapeTextInfo&gt;&lt;TableIndex row=&quot;-1&quot; col=&quot;-1&quot;&gt;&lt;linesCount val=&quot;1&quot;/&gt;&lt;lineCharCount val=&quot;42&quot;/&gt;&lt;/TableIndex&gt;&lt;/ShapeTextInfo&gt;"/>
  <p:tag name="HTML_SHAPEINFO" val="&lt;ThreeDShapeInfo&gt;&lt;uuid val=&quot;100&quot;/&gt;&lt;isInvalidForFieldText val=&quot;0&quot;/&gt;&lt;Image&gt;&lt;filename val=&quot;C:\Users\PC\AppData\Local\Temp\PR\data\asimages\{AE3A8001-3E7F-439F-A427-8EF2A76766F3}_48.png&quot;/&gt;&lt;left val=&quot;47&quot;/&gt;&lt;top val=&quot;37&quot;/&gt;&lt;width val=&quot;846&quot;/&gt;&lt;height val=&quot;105&quot;/&gt;&lt;hasText val=&quot;1&quot;/&gt;&lt;/Image&gt;&lt;/ThreeDShapeInfo&gt;"/>
</p:tagLst>
</file>

<file path=ppt/tags/tag525.xml><?xml version="1.0" encoding="utf-8"?>
<p:tagLst xmlns:a="http://schemas.openxmlformats.org/drawingml/2006/main" xmlns:r="http://schemas.openxmlformats.org/officeDocument/2006/relationships" xmlns:p="http://schemas.openxmlformats.org/presentationml/2006/main">
  <p:tag name="MMPROD_ABSOLUTEPOSITIONID" val="3090"/>
  <p:tag name="MMPROD_LASTVALUES" val="&lt;ChangeData&gt;&lt;Text&gt;&lt;![CDATA[Cột A]]&gt;&lt;/Text&gt;&lt;FontSize&gt;&lt;![CDATA[20]]&gt;&lt;/FontSize&gt;&lt;Left&gt;&lt;![CDATA[0]]&gt;&lt;/Left&gt;&lt;Top&gt;&lt;![CDATA[0]]&gt;&lt;/Top&gt;&lt;/ChangeData&gt;"/>
  <p:tag name="PRESENTER_SHAPETEXTINFO" val="&lt;ShapeTextInfo&gt;&lt;TableIndex row=&quot;-1&quot; col=&quot;-1&quot;&gt;&lt;linesCount val=&quot;1&quot;/&gt;&lt;lineCharCount val=&quot;5&quot;/&gt;&lt;/TableIndex&gt;&lt;/ShapeTextInfo&gt;"/>
  <p:tag name="HTML_SHAPEINFO" val="&lt;ThreeDShapeInfo&gt;&lt;uuid val=&quot;3090&quot;/&gt;&lt;isInvalidForFieldText val=&quot;0&quot;/&gt;&lt;Image&gt;&lt;filename val=&quot;C:\Users\PC\AppData\Local\Temp\PR\data\asimages\{8EA6D1BF-4ACF-48FB-AC3F-8CC78B5F684E}_48.png&quot;/&gt;&lt;left val=&quot;188&quot;/&gt;&lt;top val=&quot;134&quot;/&gt;&lt;width val=&quot;101&quot;/&gt;&lt;height val=&quot;54&quot;/&gt;&lt;hasText val=&quot;1&quot;/&gt;&lt;/Image&gt;&lt;/ThreeDShapeInfo&gt;"/>
</p:tagLst>
</file>

<file path=ppt/tags/tag526.xml><?xml version="1.0" encoding="utf-8"?>
<p:tagLst xmlns:a="http://schemas.openxmlformats.org/drawingml/2006/main" xmlns:r="http://schemas.openxmlformats.org/officeDocument/2006/relationships" xmlns:p="http://schemas.openxmlformats.org/presentationml/2006/main">
  <p:tag name="MMPROD_ABSOLUTEPOSITIONID" val="30910"/>
  <p:tag name="MMPROD_LASTVALUES" val="&lt;ChangeData&gt;&lt;Text&gt;&lt;![CDATA[Cột B]]&gt;&lt;/Text&gt;&lt;FontSize&gt;&lt;![CDATA[20]]&gt;&lt;/FontSize&gt;&lt;Left&gt;&lt;![CDATA[0]]&gt;&lt;/Left&gt;&lt;Top&gt;&lt;![CDATA[0]]&gt;&lt;/Top&gt;&lt;/ChangeData&gt;"/>
  <p:tag name="PRESENTER_SHAPETEXTINFO" val="&lt;ShapeTextInfo&gt;&lt;TableIndex row=&quot;-1&quot; col=&quot;-1&quot;&gt;&lt;linesCount val=&quot;1&quot;/&gt;&lt;lineCharCount val=&quot;5&quot;/&gt;&lt;/TableIndex&gt;&lt;/ShapeTextInfo&gt;"/>
  <p:tag name="HTML_SHAPEINFO" val="&lt;ThreeDShapeInfo&gt;&lt;uuid val=&quot;30910&quot;/&gt;&lt;isInvalidForFieldText val=&quot;0&quot;/&gt;&lt;Image&gt;&lt;filename val=&quot;C:\Users\PC\AppData\Local\Temp\PR\data\asimages\{C3016176-B80E-4CF1-997D-9B5BB69CDC18}_48.png&quot;/&gt;&lt;left val=&quot;513&quot;/&gt;&lt;top val=&quot;134&quot;/&gt;&lt;width val=&quot;103&quot;/&gt;&lt;height val=&quot;54&quot;/&gt;&lt;hasText val=&quot;1&quot;/&gt;&lt;/Image&gt;&lt;/ThreeDShapeInfo&gt;"/>
</p:tagLst>
</file>

<file path=ppt/tags/tag527.xml><?xml version="1.0" encoding="utf-8"?>
<p:tagLst xmlns:a="http://schemas.openxmlformats.org/drawingml/2006/main" xmlns:r="http://schemas.openxmlformats.org/officeDocument/2006/relationships" xmlns:p="http://schemas.openxmlformats.org/presentationml/2006/main">
  <p:tag name="MMPROD_LASTVALUES" val="&lt;ChangeData&gt;&lt;Left&gt;&lt;![CDATA[504.8401]]&gt;&lt;/Left&gt;&lt;Top&gt;&lt;![CDATA[181.6125]]&gt;&lt;/Top&gt;&lt;/ChangeData&gt;"/>
  <p:tag name="MMPROD_ABSOLUTEPOSITIONID" val="4001"/>
  <p:tag name="MMPROD_ID" val="10206"/>
  <p:tag name="MMPROD_TYPE" val="10023"/>
  <p:tag name="MMPROD_DATA" val="&lt;property id=&quot;10193&quot; value=&quot;A&quot;/&gt;&lt;property id=&quot;10199&quot; value=&quot;0&quot;/&gt;"/>
  <p:tag name="MMPROD_COLLECTIONCONTAINERID" val="10202"/>
  <p:tag name="MMPROD_PARENTID" val="10201"/>
  <p:tag name="HTML_SHAPEINFO" val="&lt;ThreeDShapeInfo&gt;&lt;uuid val=&quot;4001&quot;/&gt;&lt;isInvalidForFieldText val=&quot;0&quot;/&gt;&lt;Image&gt;&lt;filename val=&quot;C:\Users\PC\AppData\Local\Temp\PR\data\asimages\{3923E923-466B-4B1C-87B6-C935E3383E3D}_48.png&quot;/&gt;&lt;left val=&quot;494&quot;/&gt;&lt;top val=&quot;175&quot;/&gt;&lt;width val=&quot;394&quot;/&gt;&lt;height val=&quot;36&quot;/&gt;&lt;hasText val=&quot;1&quot;/&gt;&lt;/Image&gt;&lt;/ThreeDShapeInfo&gt;"/>
</p:tagLst>
</file>

<file path=ppt/tags/tag528.xml><?xml version="1.0" encoding="utf-8"?>
<p:tagLst xmlns:a="http://schemas.openxmlformats.org/drawingml/2006/main" xmlns:r="http://schemas.openxmlformats.org/officeDocument/2006/relationships" xmlns:p="http://schemas.openxmlformats.org/presentationml/2006/main">
  <p:tag name="MMPROD_LASTVALUES" val="&lt;ChangeData&gt;&lt;Left&gt;&lt;![CDATA[504.84]]&gt;&lt;/Left&gt;&lt;Top&gt;&lt;![CDATA[207.0125]]&gt;&lt;/Top&gt;&lt;/ChangeData&gt;"/>
  <p:tag name="MMPROD_ABSOLUTEPOSITIONID" val="4002"/>
  <p:tag name="MMPROD_ID" val="10207"/>
  <p:tag name="MMPROD_TYPE" val="10023"/>
  <p:tag name="MMPROD_DATA" val="&lt;property id=&quot;10193&quot; value=&quot;B&quot;/&gt;&lt;property id=&quot;10199&quot; value=&quot;0&quot;/&gt;"/>
  <p:tag name="MMPROD_COLLECTIONCONTAINERID" val="10202"/>
  <p:tag name="MMPROD_PARENTID" val="10201"/>
  <p:tag name="HTML_SHAPEINFO" val="&lt;ThreeDShapeInfo&gt;&lt;uuid val=&quot;4002&quot;/&gt;&lt;isInvalidForFieldText val=&quot;0&quot;/&gt;&lt;Image&gt;&lt;filename val=&quot;C:\Users\PC\AppData\Local\Temp\PR\data\asimages\{466695C4-496D-4046-BEAF-9B72A2868053}_48.png&quot;/&gt;&lt;left val=&quot;494&quot;/&gt;&lt;top val=&quot;201&quot;/&gt;&lt;width val=&quot;395&quot;/&gt;&lt;height val=&quot;36&quot;/&gt;&lt;hasText val=&quot;1&quot;/&gt;&lt;/Image&gt;&lt;/ThreeDShapeInfo&gt;"/>
</p:tagLst>
</file>

<file path=ppt/tags/tag529.xml><?xml version="1.0" encoding="utf-8"?>
<p:tagLst xmlns:a="http://schemas.openxmlformats.org/drawingml/2006/main" xmlns:r="http://schemas.openxmlformats.org/officeDocument/2006/relationships" xmlns:p="http://schemas.openxmlformats.org/presentationml/2006/main">
  <p:tag name="MMPROD_CONTROLTYPE" val="5"/>
  <p:tag name="MMPROD_LASTVALUES" val="&lt;ChangeData&gt;&lt;Left&gt;&lt;![CDATA[66]]&gt;&lt;/Left&gt;&lt;Top&gt;&lt;![CDATA[181.6124]]&gt;&lt;/Top&gt;&lt;/ChangeData&gt;"/>
  <p:tag name="MMPROD_ABSOLUTEPOSITIONID" val="3001"/>
  <p:tag name="MMPROD_ID" val="10208"/>
  <p:tag name="MMPROD_TYPE" val="10028"/>
  <p:tag name="MMPROD_COLLECTIONCONTAINERID" val="10205"/>
  <p:tag name="MMPROD_PARENTID" val="10201"/>
  <p:tag name="HTML_AUTOSHAPE_INFO" val="&lt;ThreeDShapeInfo&gt;&lt;uuid val=&quot;3001&quot;/&gt;&lt;isInvalidForFieldText val=&quot;0&quot;/&gt;&lt;hasMultipleQuizShape val=&quot;1&quot;/&gt;&lt;Image&gt;&lt;filename val=&quot;C:\Users\PC\AppData\Local\Temp\PR\data\asimages\{F087661B-E4C6-44E7-951F-C02072EE313B}_48.png&quot;/&gt;&lt;left val=&quot;81&quot;/&gt;&lt;top val=&quot;169&quot;/&gt;&lt;width val=&quot;373&quot;/&gt;&lt;height val=&quot;41&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MMPROD_ABSOLUTEPOSITIONID" val="1004"/>
  <p:tag name="MMPROD_LASTVALUES" val="&lt;ChangeData&gt;&lt;Left&gt;&lt;![CDATA[67.42858]]&gt;&lt;/Left&gt;&lt;Top&gt;&lt;![CDATA[324.7457]]&gt;&lt;/Top&gt;&lt;/ChangeData&gt;"/>
  <p:tag name="MMPROD_ID" val="10025"/>
  <p:tag name="MMPROD_TYPE" val="10018"/>
  <p:tag name="MMPROD_DATA" val="&lt;property id=&quot;10074&quot; value=&quot;1&quot;/&gt;&lt;property id=&quot;10193&quot; value=&quot;D&quot;/&gt;&lt;property id=&quot;10199&quot; value=&quot;0&quot;/&gt;&lt;object type=&quot;10049&quot; unique_id=&quot;10026&quot;&gt;&lt;property id=&quot;10020&quot; value=&quot;2&quot;/&gt;&lt;property id=&quot;10102&quot; value=&quot;0&quot;/&gt;&lt;property id=&quot;10191&quot; value=&quot;-1&quot;/&gt;&lt;/object&gt;"/>
  <p:tag name="MMPROD_COLLECTIONCONTAINERID" val="10016"/>
  <p:tag name="MMPROD_PARENTID" val="10015"/>
  <p:tag name="MMPROD_ANSWERLETTER" val="D) "/>
  <p:tag name="HTML_AUTOSHAPE_INFO" val="&lt;ThreeDShapeInfo&gt;&lt;uuid val=&quot;1004&quot;/&gt;&lt;isInvalidForFieldText val=&quot;0&quot;/&gt;&lt;hasMultipleQuizShape val=&quot;1&quot;/&gt;&lt;Image&gt;&lt;filename val=&quot;C:\Users\PC\AppData\Local\Temp\PR\data\asimages\{7093AD8E-1371-4F85-8965-943F887451C6}_5.png&quot;/&gt;&lt;left val=&quot;82&quot;/&gt;&lt;top val=&quot;317&quot;/&gt;&lt;width val=&quot;56&quot;/&gt;&lt;height val=&quot;51&quot;/&gt;&lt;hasText val=&quot;1&quot;/&gt;&lt;/Image&gt;&lt;Image&gt;&lt;filename val=&quot;C:\Users\PC\AppData\Local\Temp\PR\data\asimages\{AAC675A7-1010-4DC5-93B7-94C5382F993C}_5.png&quot;/&gt;&lt;left val=&quot;114&quot;/&gt;&lt;top val=&quot;317&quot;/&gt;&lt;width val=&quot;521&quot;/&gt;&lt;height val=&quot;51&quot;/&gt;&lt;hasText val=&quot;1&quot;/&gt;&lt;/Image&gt;&lt;/ThreeDShapeInfo&gt;"/>
</p:tagLst>
</file>

<file path=ppt/tags/tag530.xml><?xml version="1.0" encoding="utf-8"?>
<p:tagLst xmlns:a="http://schemas.openxmlformats.org/drawingml/2006/main" xmlns:r="http://schemas.openxmlformats.org/officeDocument/2006/relationships" xmlns:p="http://schemas.openxmlformats.org/presentationml/2006/main">
  <p:tag name="MMPROD_CONTROLTYPE" val="5"/>
  <p:tag name="MMPROD_LASTVALUES" val="&lt;ChangeData&gt;&lt;Left&gt;&lt;![CDATA[66]]&gt;&lt;/Left&gt;&lt;Top&gt;&lt;![CDATA[225.5848]]&gt;&lt;/Top&gt;&lt;/ChangeData&gt;"/>
  <p:tag name="MMPROD_ABSOLUTEPOSITIONID" val="3002"/>
  <p:tag name="MMPROD_ID" val="10209"/>
  <p:tag name="MMPROD_TYPE" val="10028"/>
  <p:tag name="MMPROD_COLLECTIONCONTAINERID" val="10205"/>
  <p:tag name="MMPROD_PARENTID" val="10201"/>
  <p:tag name="HTML_AUTOSHAPE_INFO" val="&lt;ThreeDShapeInfo&gt;&lt;uuid val=&quot;3002&quot;/&gt;&lt;isInvalidForFieldText val=&quot;0&quot;/&gt;&lt;hasMultipleQuizShape val=&quot;1&quot;/&gt;&lt;Image&gt;&lt;filename val=&quot;C:\Users\PC\AppData\Local\Temp\PR\data\asimages\{DFE8ABF6-CCA9-4A44-8FAE-1883F99504CA}_48.png&quot;/&gt;&lt;left val=&quot;80&quot;/&gt;&lt;top val=&quot;210&quot;/&gt;&lt;width val=&quot;373&quot;/&gt;&lt;height val=&quot;57&quot;/&gt;&lt;hasText val=&quot;1&quot;/&gt;&lt;/Image&gt;&lt;/ThreeDShapeInfo&gt;"/>
</p:tagLst>
</file>

<file path=ppt/tags/tag531.xml><?xml version="1.0" encoding="utf-8"?>
<p:tagLst xmlns:a="http://schemas.openxmlformats.org/drawingml/2006/main" xmlns:r="http://schemas.openxmlformats.org/officeDocument/2006/relationships" xmlns:p="http://schemas.openxmlformats.org/presentationml/2006/main">
  <p:tag name="MMPROD_CONTROLTYPE" val="5"/>
  <p:tag name="MMPROD_LASTVALUES" val="&lt;ChangeData&gt;&lt;Left&gt;&lt;![CDATA[66]]&gt;&lt;/Left&gt;&lt;Top&gt;&lt;![CDATA[269.5573]]&gt;&lt;/Top&gt;&lt;/ChangeData&gt;"/>
  <p:tag name="MMPROD_ABSOLUTEPOSITIONID" val="3003"/>
  <p:tag name="MMPROD_ID" val="10210"/>
  <p:tag name="MMPROD_TYPE" val="10028"/>
  <p:tag name="MMPROD_COLLECTIONCONTAINERID" val="10205"/>
  <p:tag name="MMPROD_PARENTID" val="10201"/>
  <p:tag name="HTML_AUTOSHAPE_INFO" val="&lt;ThreeDShapeInfo&gt;&lt;uuid val=&quot;3003&quot;/&gt;&lt;isInvalidForFieldText val=&quot;0&quot;/&gt;&lt;hasMultipleQuizShape val=&quot;1&quot;/&gt;&lt;Image&gt;&lt;filename val=&quot;C:\Users\PC\AppData\Local\Temp\PR\data\asimages\{6A7990B2-B733-41A9-8A76-F80355FF44E9}_48.png&quot;/&gt;&lt;left val=&quot;81&quot;/&gt;&lt;top val=&quot;260&quot;/&gt;&lt;width val=&quot;380&quot;/&gt;&lt;height val=&quot;41&quot;/&gt;&lt;hasText val=&quot;1&quot;/&gt;&lt;/Image&gt;&lt;/ThreeDShapeInfo&gt;"/>
</p:tagLst>
</file>

<file path=ppt/tags/tag532.xml><?xml version="1.0" encoding="utf-8"?>
<p:tagLst xmlns:a="http://schemas.openxmlformats.org/drawingml/2006/main" xmlns:r="http://schemas.openxmlformats.org/officeDocument/2006/relationships" xmlns:p="http://schemas.openxmlformats.org/presentationml/2006/main">
  <p:tag name="MMPROD_CONTROLTYPE" val="5"/>
  <p:tag name="MMPROD_LASTVALUES" val="&lt;ChangeData&gt;&lt;Left&gt;&lt;![CDATA[66]]&gt;&lt;/Left&gt;&lt;Top&gt;&lt;![CDATA[313.5298]]&gt;&lt;/Top&gt;&lt;/ChangeData&gt;"/>
  <p:tag name="MMPROD_ABSOLUTEPOSITIONID" val="3004"/>
  <p:tag name="MMPROD_ID" val="10211"/>
  <p:tag name="MMPROD_TYPE" val="10028"/>
  <p:tag name="MMPROD_COLLECTIONCONTAINERID" val="10205"/>
  <p:tag name="MMPROD_PARENTID" val="10201"/>
  <p:tag name="HTML_AUTOSHAPE_INFO" val="&lt;ThreeDShapeInfo&gt;&lt;uuid val=&quot;3004&quot;/&gt;&lt;isInvalidForFieldText val=&quot;0&quot;/&gt;&lt;hasMultipleQuizShape val=&quot;1&quot;/&gt;&lt;Image&gt;&lt;filename val=&quot;C:\Users\PC\AppData\Local\Temp\PR\data\asimages\{B04AE17B-2CA4-472C-8A63-EE04C5B7A254}_48.png&quot;/&gt;&lt;left val=&quot;81&quot;/&gt;&lt;top val=&quot;307&quot;/&gt;&lt;width val=&quot;373&quot;/&gt;&lt;height val=&quot;36&quot;/&gt;&lt;hasText val=&quot;1&quot;/&gt;&lt;/Image&gt;&lt;/ThreeDShapeInfo&gt;"/>
</p:tagLst>
</file>

<file path=ppt/tags/tag533.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Đúng rồi - Nhấn vào bất cứ đâu để tiếp tục]]&gt;&lt;/Text&gt;&lt;FontSize&gt;&lt;![CDATA[18]]&gt;&lt;/FontSize&gt;&lt;Left&gt;&lt;![CDATA[0]]&gt;&lt;/Left&gt;&lt;Top&gt;&lt;![CDATA[0]]&gt;&lt;/Top&gt;&lt;/ChangeData&gt;"/>
  <p:tag name="PRESENTER_SHAPETEXTINFO" val="&lt;ShapeTextInfo&gt;&lt;TableIndex row=&quot;-1&quot; col=&quot;-1&quot;&gt;&lt;linesCount val=&quot;1&quot;/&gt;&lt;lineCharCount val=&quot;42&quot;/&gt;&lt;/TableIndex&gt;&lt;/ShapeTextInfo&gt;"/>
  <p:tag name="PRESENTER_SHAPEINFO" val="&lt;ThreeDShapeInfo&gt;&lt;uuid val=&quot;{960C5452-79A9-41D7-881A-1C4C5BBFE53A}&quot;/&gt;&lt;isInvalidForFieldText val=&quot;0&quot;/&gt;&lt;Image&gt;&lt;filename val=&quot;C:\Users\PC\AppData\Local\Temp\PR\data\asimages\{960C5452-79A9-41D7-881A-1C4C5BBFE53A}_48.png&quot;/&gt;&lt;left val=&quot;105&quot;/&gt;&lt;top val=&quot;364&quot;/&gt;&lt;width val=&quot;343&quot;/&gt;&lt;height val=&quot;63&quot;/&gt;&lt;hasText val=&quot;1&quot;/&gt;&lt;/Image&gt;&lt;/ThreeDShapeInfo&gt;"/>
</p:tagLst>
</file>

<file path=ppt/tags/tag534.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Sai rồi - Nhấn vào bất cứ đâu để tiếp tục]]&gt;&lt;/Text&gt;&lt;FontSize&gt;&lt;![CDATA[18]]&gt;&lt;/FontSize&gt;&lt;Left&gt;&lt;![CDATA[0]]&gt;&lt;/Left&gt;&lt;Top&gt;&lt;![CDATA[0]]&gt;&lt;/Top&gt;&lt;/ChangeData&gt;"/>
  <p:tag name="PRESENTER_SHAPETEXTINFO" val="&lt;ShapeTextInfo&gt;&lt;TableIndex row=&quot;-1&quot; col=&quot;-1&quot;&gt;&lt;linesCount val=&quot;1&quot;/&gt;&lt;lineCharCount val=&quot;41&quot;/&gt;&lt;/TableIndex&gt;&lt;/ShapeTextInfo&gt;"/>
  <p:tag name="PRESENTER_SHAPEINFO" val="&lt;ThreeDShapeInfo&gt;&lt;uuid val=&quot;{9E94DD80-6B8C-4AB0-9D31-25C360B1485A}&quot;/&gt;&lt;isInvalidForFieldText val=&quot;0&quot;/&gt;&lt;Image&gt;&lt;filename val=&quot;C:\Users\PC\AppData\Local\Temp\PR\data\asimages\{9E94DD80-6B8C-4AB0-9D31-25C360B1485A}_48.png&quot;/&gt;&lt;left val=&quot;519&quot;/&gt;&lt;top val=&quot;364&quot;/&gt;&lt;width val=&quot;343&quot;/&gt;&lt;height val=&quot;63&quot;/&gt;&lt;hasText val=&quot;1&quot;/&gt;&lt;/Image&gt;&lt;/ThreeDShapeInfo&gt;"/>
</p:tagLst>
</file>

<file path=ppt/tags/tag535.xml><?xml version="1.0" encoding="utf-8"?>
<p:tagLst xmlns:a="http://schemas.openxmlformats.org/drawingml/2006/main" xmlns:r="http://schemas.openxmlformats.org/officeDocument/2006/relationships" xmlns:p="http://schemas.openxmlformats.org/presentationml/2006/main">
  <p:tag name="MMPROD_ABSOLUTEPOSITIONID" val="7009"/>
  <p:tag name="MMPROD_LASTVALUES" val="&lt;ChangeData&gt;&lt;Text&gt;&lt;![CDATA[Bạn đã trả lời đúng câu hỏi này!]]&gt;&lt;/Text&gt;&lt;FontSize&gt;&lt;![CDATA[18]]&gt;&lt;/FontSize&gt;&lt;Left&gt;&lt;![CDATA[0]]&gt;&lt;/Left&gt;&lt;Top&gt;&lt;![CDATA[0]]&gt;&lt;/Top&gt;&lt;/ChangeData&gt;"/>
  <p:tag name="PRESENTER_SHAPETEXTINFO" val="&lt;ShapeTextInfo&gt;&lt;TableIndex row=&quot;-1&quot; col=&quot;-1&quot;&gt;&lt;linesCount val=&quot;1&quot;/&gt;&lt;lineCharCount val=&quot;32&quot;/&gt;&lt;/TableIndex&gt;&lt;/ShapeTextInfo&gt;"/>
  <p:tag name="PRESENTER_SHAPEINFO" val="&lt;ThreeDShapeInfo&gt;&lt;uuid val=&quot;{813D5A15-FB82-408E-BFE8-01734F07D318}&quot;/&gt;&lt;isInvalidForFieldText val=&quot;0&quot;/&gt;&lt;Image&gt;&lt;filename val=&quot;C:\Users\PC\AppData\Local\Temp\PR\data\asimages\{813D5A15-FB82-408E-BFE8-01734F07D318}_48.png&quot;/&gt;&lt;left val=&quot;270&quot;/&gt;&lt;top val=&quot;424&quot;/&gt;&lt;width val=&quot;343&quot;/&gt;&lt;height val=&quot;63&quot;/&gt;&lt;hasText val=&quot;1&quot;/&gt;&lt;/Image&gt;&lt;/ThreeDShapeInfo&gt;"/>
</p:tagLst>
</file>

<file path=ppt/tags/tag536.xml><?xml version="1.0" encoding="utf-8"?>
<p:tagLst xmlns:a="http://schemas.openxmlformats.org/drawingml/2006/main" xmlns:r="http://schemas.openxmlformats.org/officeDocument/2006/relationships" xmlns:p="http://schemas.openxmlformats.org/presentationml/2006/main">
  <p:tag name="MMPROD_ABSOLUTEPOSITIONID" val="7006"/>
  <p:tag name="MMPROD_LASTVALUES" val="&lt;ChangeData&gt;&lt;Text&gt;&lt;![CDATA[Câu trả lời của bạn:]]&gt;&lt;/Text&gt;&lt;FontSize&gt;&lt;![CDATA[18]]&gt;&lt;/FontSize&gt;&lt;Left&gt;&lt;![CDATA[0]]&gt;&lt;/Left&gt;&lt;Top&gt;&lt;![CDATA[0]]&gt;&lt;/Top&gt;&lt;/ChangeData&gt;"/>
  <p:tag name="PRESENTER_SHAPETEXTINFO" val="&lt;ShapeTextInfo&gt;&lt;TableIndex row=&quot;-1&quot; col=&quot;-1&quot;&gt;&lt;linesCount val=&quot;1&quot;/&gt;&lt;lineCharCount val=&quot;20&quot;/&gt;&lt;/TableIndex&gt;&lt;/ShapeTextInfo&gt;"/>
  <p:tag name="PRESENTER_SHAPEINFO" val="&lt;ThreeDShapeInfo&gt;&lt;uuid val=&quot;{003B8464-C2B6-4E3E-A016-F394F9D7C7C2}&quot;/&gt;&lt;isInvalidForFieldText val=&quot;0&quot;/&gt;&lt;Image&gt;&lt;filename val=&quot;C:\Users\PC\AppData\Local\Temp\PR\data\asimages\{003B8464-C2B6-4E3E-A016-F394F9D7C7C2}_48.png&quot;/&gt;&lt;left val=&quot;260&quot;/&gt;&lt;top val=&quot;393&quot;/&gt;&lt;width val=&quot;684&quot;/&gt;&lt;height val=&quot;68&quot;/&gt;&lt;hasText val=&quot;1&quot;/&gt;&lt;/Image&gt;&lt;/ThreeDShapeInfo&gt;"/>
</p:tagLst>
</file>

<file path=ppt/tags/tag537.xml><?xml version="1.0" encoding="utf-8"?>
<p:tagLst xmlns:a="http://schemas.openxmlformats.org/drawingml/2006/main" xmlns:r="http://schemas.openxmlformats.org/officeDocument/2006/relationships" xmlns:p="http://schemas.openxmlformats.org/presentationml/2006/main">
  <p:tag name="MMPROD_ABSOLUTEPOSITIONID" val="7010"/>
  <p:tag name="MMPROD_LASTVALUES" val="&lt;ChangeData&gt;&lt;Text&gt;&lt;![CDATA[Câu trả lời đúng là:]]&gt;&lt;/Text&gt;&lt;FontSize&gt;&lt;![CDATA[18]]&gt;&lt;/FontSize&gt;&lt;Left&gt;&lt;![CDATA[0]]&gt;&lt;/Left&gt;&lt;Top&gt;&lt;![CDATA[0]]&gt;&lt;/Top&gt;&lt;/ChangeData&gt;"/>
  <p:tag name="PRESENTER_SHAPETEXTINFO" val="&lt;ShapeTextInfo&gt;&lt;TableIndex row=&quot;-1&quot; col=&quot;-1&quot;&gt;&lt;linesCount val=&quot;1&quot;/&gt;&lt;lineCharCount val=&quot;20&quot;/&gt;&lt;/TableIndex&gt;&lt;/ShapeTextInfo&gt;"/>
  <p:tag name="PRESENTER_SHAPEINFO" val="&lt;ThreeDShapeInfo&gt;&lt;uuid val=&quot;{F09156A4-9B1D-4039-9290-AF0D3F158116}&quot;/&gt;&lt;isInvalidForFieldText val=&quot;0&quot;/&gt;&lt;Image&gt;&lt;filename val=&quot;C:\Users\PC\AppData\Local\Temp\PR\data\asimages\{F09156A4-9B1D-4039-9290-AF0D3F158116}_48.png&quot;/&gt;&lt;left val=&quot;260&quot;/&gt;&lt;top val=&quot;445&quot;/&gt;&lt;width val=&quot;684&quot;/&gt;&lt;height val=&quot;68&quot;/&gt;&lt;hasText val=&quot;1&quot;/&gt;&lt;/Image&gt;&lt;/ThreeDShapeInfo&gt;"/>
</p:tagLst>
</file>

<file path=ppt/tags/tag538.xml><?xml version="1.0" encoding="utf-8"?>
<p:tagLst xmlns:a="http://schemas.openxmlformats.org/drawingml/2006/main" xmlns:r="http://schemas.openxmlformats.org/officeDocument/2006/relationships" xmlns:p="http://schemas.openxmlformats.org/presentationml/2006/main">
  <p:tag name="MMPROD_ABSOLUTEPOSITIONID" val="7011"/>
  <p:tag name="MMPROD_LASTVALUES" val="&lt;ChangeData&gt;&lt;Text&gt;&lt;![CDATA[Bạn không trả lời hoàn thành câu hỏi này]]&gt;&lt;/Text&gt;&lt;FontSize&gt;&lt;![CDATA[18]]&gt;&lt;/FontSize&gt;&lt;Left&gt;&lt;![CDATA[0]]&gt;&lt;/Left&gt;&lt;Top&gt;&lt;![CDATA[0]]&gt;&lt;/Top&gt;&lt;/ChangeData&gt;"/>
  <p:tag name="PRESENTER_SHAPETEXTINFO" val="&lt;ShapeTextInfo&gt;&lt;TableIndex row=&quot;-1&quot; col=&quot;-1&quot;&gt;&lt;linesCount val=&quot;1&quot;/&gt;&lt;lineCharCount val=&quot;40&quot;/&gt;&lt;/TableIndex&gt;&lt;/ShapeTextInfo&gt;"/>
  <p:tag name="PRESENTER_SHAPEINFO" val="&lt;ThreeDShapeInfo&gt;&lt;uuid val=&quot;{4DFEFB88-DA48-4F68-A50F-28A103E49379}&quot;/&gt;&lt;isInvalidForFieldText val=&quot;0&quot;/&gt;&lt;Image&gt;&lt;filename val=&quot;C:\Users\PC\AppData\Local\Temp\PR\data\asimages\{4DFEFB88-DA48-4F68-A50F-28A103E49379}_48.png&quot;/&gt;&lt;left val=&quot;270&quot;/&gt;&lt;top val=&quot;424&quot;/&gt;&lt;width val=&quot;343&quot;/&gt;&lt;height val=&quot;63&quot;/&gt;&lt;hasText val=&quot;1&quot;/&gt;&lt;/Image&gt;&lt;/ThreeDShapeInfo&gt;"/>
</p:tagLst>
</file>

<file path=ppt/tags/tag539.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Bạn phải trả lời câu hỏi này trước khi tiếp tục nhé]]&gt;&lt;/Text&gt;&lt;FontSize&gt;&lt;![CDATA[18]]&gt;&lt;/FontSize&gt;&lt;Left&gt;&lt;![CDATA[0]]&gt;&lt;/Left&gt;&lt;Top&gt;&lt;![CDATA[0]]&gt;&lt;/Top&gt;&lt;/ChangeData&gt;"/>
  <p:tag name="PRESENTER_SHAPETEXTINFO" val="&lt;ShapeTextInfo&gt;&lt;TableIndex row=&quot;-1&quot; col=&quot;-1&quot;&gt;&lt;linesCount val=&quot;2&quot;/&gt;&lt;lineCharCount val=&quot;48&quot;/&gt;&lt;lineCharCount val=&quot;3&quot;/&gt;&lt;/TableIndex&gt;&lt;/ShapeTextInfo&gt;"/>
  <p:tag name="PRESENTER_SHAPEINFO" val="&lt;ThreeDShapeInfo&gt;&lt;uuid val=&quot;{2DB832F4-0113-4F1D-A4F7-A79CADC9B104}&quot;/&gt;&lt;isInvalidForFieldText val=&quot;0&quot;/&gt;&lt;Image&gt;&lt;filename val=&quot;C:\Users\PC\AppData\Local\Temp\PR\data\asimages\{2DB832F4-0113-4F1D-A4F7-A79CADC9B104}_48.png&quot;/&gt;&lt;left val=&quot;280&quot;/&gt;&lt;top val=&quot;456&quot;/&gt;&lt;width val=&quot;360&quot;/&gt;&lt;height val=&quot;70&quot;/&gt;&lt;hasText val=&quot;1&quot;/&gt;&lt;/Image&gt;&lt;/ThreeDShapeInfo&gt;"/>
</p:tagLst>
</file>

<file path=ppt/tags/tag54.xml><?xml version="1.0" encoding="utf-8"?>
<p:tagLst xmlns:a="http://schemas.openxmlformats.org/drawingml/2006/main" xmlns:r="http://schemas.openxmlformats.org/officeDocument/2006/relationships" xmlns:p="http://schemas.openxmlformats.org/presentationml/2006/main">
  <p:tag name="MMPROD_LASTVALUES" val="&lt;ChangeData&gt;&lt;Text&gt;&lt;![CDATA[D) ]]&gt;&lt;/Text&gt;&lt;FontSize&gt;&lt;![CDATA[24]]&gt;&lt;/FontSize&gt;&lt;Left&gt;&lt;![CDATA[110]]&gt;&lt;/Left&gt;&lt;Top&gt;&lt;![CDATA[274.55]]&gt;&lt;/Top&gt;&lt;/ChangeData&gt;"/>
  <p:tag name="MMPROD_ABSOLUTEPOSITIONID" val="1044"/>
  <p:tag name="PRESENTER_SHAPETEXTINFO" val="&lt;ShapeTextInfo&gt;&lt;TableIndex row=&quot;-1&quot; col=&quot;-1&quot;&gt;&lt;linesCount val=&quot;1&quot;/&gt;&lt;lineCharCount val=&quot;3&quot;/&gt;&lt;/TableIndex&gt;&lt;/ShapeTextInfo&gt;"/>
</p:tagLst>
</file>

<file path=ppt/tags/tag540.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654.9334]]&gt;&lt;/Left&gt;&lt;Top&gt;&lt;![CDATA[455.5388]]&gt;&lt;/Top&gt;&lt;/ChangeData&gt;"/>
  <p:tag name="HTML_SHAPEINFO" val="&lt;ThreeDShapeInfo&gt;&lt;uuid val=&quot;104&quot;/&gt;&lt;isInvalidForFieldText val=&quot;0&quot;/&gt;&lt;Image&gt;&lt;filename val=&quot;C:\Users\PC\AppData\Local\Temp\PR\data\asimages\{705A3FCC-3620-4D74-811D-EA5A51FE39D4}_48.png&quot;/&gt;&lt;left val=&quot;654&quot;/&gt;&lt;top val=&quot;455&quot;/&gt;&lt;width val=&quot;115&quot;/&gt;&lt;height val=&quot;33&quot;/&gt;&lt;hasText val=&quot;1&quot;/&gt;&lt;/Image&gt;&lt;/ThreeDShapeInfo&gt;"/>
</p:tagLst>
</file>

<file path=ppt/tags/tag541.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779.1334]]&gt;&lt;/Left&gt;&lt;Top&gt;&lt;![CDATA[455.5388]]&gt;&lt;/Top&gt;&lt;/ChangeData&gt;"/>
  <p:tag name="HTML_SHAPEINFO" val="&lt;ThreeDShapeInfo&gt;&lt;uuid val=&quot;106&quot;/&gt;&lt;isInvalidForFieldText val=&quot;0&quot;/&gt;&lt;Image&gt;&lt;filename val=&quot;C:\Users\PC\AppData\Local\Temp\PR\data\asimages\{520A9BB8-207B-4896-A5AA-52DB63798107}_48.png&quot;/&gt;&lt;left val=&quot;778&quot;/&gt;&lt;top val=&quot;455&quot;/&gt;&lt;width val=&quot;115&quot;/&gt;&lt;height val=&quot;33&quot;/&gt;&lt;hasText val=&quot;1&quot;/&gt;&lt;/Image&gt;&lt;/ThreeDShapeInfo&gt;"/>
</p:tagLst>
</file>

<file path=ppt/tags/tag5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43.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Làm lại]]&gt;&lt;/Text&gt;&lt;FontSize&gt;&lt;![CDATA[14]]&gt;&lt;/FontSize&gt;&lt;Left&gt;&lt;![CDATA[781.1334]]&gt;&lt;/Left&gt;&lt;Top&gt;&lt;![CDATA[457.5388]]&gt;&lt;/Top&gt;&lt;/ChangeData&gt;"/>
  <p:tag name="PRESENTER_SHAPETEXTINFO" val="&lt;ShapeTextInfo&gt;&lt;TableIndex row=&quot;-1&quot; col=&quot;-1&quot;&gt;&lt;linesCount val=&quot;1&quot;/&gt;&lt;lineCharCount val=&quot;8&quot;/&gt;&lt;/TableIndex&gt;&lt;/ShapeTextInfo&gt;"/>
</p:tagLst>
</file>

<file path=ppt/tags/tag5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45.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Chấp nhận]]&gt;&lt;/Text&gt;&lt;FontSize&gt;&lt;![CDATA[14]]&gt;&lt;/FontSize&gt;&lt;Left&gt;&lt;![CDATA[656.9334]]&gt;&lt;/Left&gt;&lt;Top&gt;&lt;![CDATA[457.5388]]&gt;&lt;/Top&gt;&lt;/ChangeData&gt;"/>
  <p:tag name="PRESENTER_SHAPETEXTINFO" val="&lt;ShapeTextInfo&gt;&lt;TableIndex row=&quot;-1&quot; col=&quot;-1&quot;&gt;&lt;linesCount val=&quot;1&quot;/&gt;&lt;lineCharCount val=&quot;9&quot;/&gt;&lt;/TableIndex&gt;&lt;/ShapeTextInfo&gt;"/>
</p:tagLst>
</file>

<file path=ppt/tags/tag546.xml><?xml version="1.0" encoding="utf-8"?>
<p:tagLst xmlns:a="http://schemas.openxmlformats.org/drawingml/2006/main" xmlns:r="http://schemas.openxmlformats.org/officeDocument/2006/relationships" xmlns:p="http://schemas.openxmlformats.org/presentationml/2006/main">
  <p:tag name="MMPROD_SCALEOPERATION" val="2"/>
  <p:tag name="MMPROD_TEXTSHAPE" val="3014"/>
  <p:tag name="MMPROD_ABSOLUTEPOSITIONID" val="3024"/>
  <p:tag name="MMPROD_LASTVALUES" val="&lt;ChangeData&gt;&lt;Text&gt;&lt;![CDATA[A]]&gt;&lt;/Text&gt;&lt;FontSize&gt;&lt;![CDATA[17]]&gt;&lt;/FontSize&gt;&lt;Left&gt;&lt;![CDATA[66]]&gt;&lt;/Left&gt;&lt;Top&gt;&lt;![CDATA[395.2134]]&gt;&lt;/Top&gt;&lt;/ChangeData&gt;"/>
  <p:tag name="PRESENTER_SHAPETEXTINFO" val="&lt;ShapeTextInfo&gt;&lt;TableIndex row=&quot;-1&quot; col=&quot;-1&quot;&gt;&lt;linesCount val=&quot;1&quot;/&gt;&lt;lineCharCount val=&quot;1&quot;/&gt;&lt;/TableIndex&gt;&lt;/ShapeTextInfo&gt;"/>
</p:tagLst>
</file>

<file path=ppt/tags/tag547.xml><?xml version="1.0" encoding="utf-8"?>
<p:tagLst xmlns:a="http://schemas.openxmlformats.org/drawingml/2006/main" xmlns:r="http://schemas.openxmlformats.org/officeDocument/2006/relationships" xmlns:p="http://schemas.openxmlformats.org/presentationml/2006/main">
  <p:tag name="TEXT_CONTENT_WIDTH" val="474"/>
  <p:tag name="MAX_POSSIBLE_WIDTH" val="389.16"/>
  <p:tag name="MMPROD_LASTVALUES" val="&lt;ChangeData&gt;&lt;Text&gt;&lt;![CDATA[Dây dẫn được lồng trong các ống nhựa cách điện]]&gt;&lt;/Text&gt;&lt;FontSize&gt;&lt;![CDATA[17]]&gt;&lt;/FontSize&gt;&lt;Left&gt;&lt;![CDATA[92.52]]&gt;&lt;/Left&gt;&lt;Top&gt;&lt;![CDATA[395.2131]]&gt;&lt;/Top&gt;&lt;/ChangeData&gt;"/>
  <p:tag name="MMPROD_ABSOLUTEPOSITIONID" val="3014"/>
  <p:tag name="PRESENTER_SHAPETEXTINFO" val="&lt;ShapeTextInfo&gt;&lt;TableIndex row=&quot;-1&quot; col=&quot;-1&quot;&gt;&lt;linesCount val=&quot;1&quot;/&gt;&lt;lineCharCount val=&quot;46&quot;/&gt;&lt;/TableIndex&gt;&lt;/ShapeTextInfo&gt;"/>
</p:tagLst>
</file>

<file path=ppt/tags/tag548.xml><?xml version="1.0" encoding="utf-8"?>
<p:tagLst xmlns:a="http://schemas.openxmlformats.org/drawingml/2006/main" xmlns:r="http://schemas.openxmlformats.org/officeDocument/2006/relationships" xmlns:p="http://schemas.openxmlformats.org/presentationml/2006/main">
  <p:tag name="MMPROD_SCALEOPERATION" val="2"/>
  <p:tag name="MMPROD_TEXTSHAPE" val="3013"/>
  <p:tag name="MMPROD_ABSOLUTEPOSITIONID" val="3023"/>
  <p:tag name="MMPROD_LASTVALUES" val="&lt;ChangeData&gt;&lt;Text&gt;&lt;![CDATA[B]]&gt;&lt;/Text&gt;&lt;FontSize&gt;&lt;![CDATA[17]]&gt;&lt;/FontSize&gt;&lt;Left&gt;&lt;![CDATA[66]]&gt;&lt;/Left&gt;&lt;Top&gt;&lt;![CDATA[324.0125]]&gt;&lt;/Top&gt;&lt;/ChangeData&gt;"/>
  <p:tag name="PRESENTER_SHAPETEXTINFO" val="&lt;ShapeTextInfo&gt;&lt;TableIndex row=&quot;-1&quot; col=&quot;-1&quot;&gt;&lt;linesCount val=&quot;1&quot;/&gt;&lt;lineCharCount val=&quot;1&quot;/&gt;&lt;/TableIndex&gt;&lt;/ShapeTextInfo&gt;"/>
</p:tagLst>
</file>

<file path=ppt/tags/tag549.xml><?xml version="1.0" encoding="utf-8"?>
<p:tagLst xmlns:a="http://schemas.openxmlformats.org/drawingml/2006/main" xmlns:r="http://schemas.openxmlformats.org/officeDocument/2006/relationships" xmlns:p="http://schemas.openxmlformats.org/presentationml/2006/main">
  <p:tag name="TEXT_CONTENT_WIDTH" val="501"/>
  <p:tag name="MAX_POSSIBLE_WIDTH" val="389.16"/>
  <p:tag name="MMPROD_LASTVALUES" val="&lt;ChangeData&gt;&lt;Text&gt;&lt;![CDATA[Dây dẫn được đặt trực tiếp trên rãnh tường, trần nhà ]]&gt;&lt;/Text&gt;&lt;FontSize&gt;&lt;![CDATA[17]]&gt;&lt;/FontSize&gt;&lt;Left&gt;&lt;![CDATA[92.52]]&gt;&lt;/Left&gt;&lt;Top&gt;&lt;![CDATA[324.0123]]&gt;&lt;/Top&gt;&lt;/ChangeData&gt;"/>
  <p:tag name="MMPROD_ABSOLUTEPOSITIONID" val="3013"/>
  <p:tag name="PRESENTER_SHAPETEXTINFO" val="&lt;ShapeTextInfo&gt;&lt;TableIndex row=&quot;-1&quot; col=&quot;-1&quot;&gt;&lt;linesCount val=&quot;1&quot;/&gt;&lt;lineCharCount val=&quot;53&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MMPROD_LASTVALUES" val="&lt;ChangeData&gt;&lt;Text&gt;&lt;![CDATA[Một công  tắc 3 cực điều khiển hai đèn]]&gt;&lt;/Text&gt;&lt;FontSize&gt;&lt;![CDATA[24]]&gt;&lt;/FontSize&gt;&lt;Left&gt;&lt;![CDATA[142]]&gt;&lt;/Left&gt;&lt;Top&gt;&lt;![CDATA[274.55]]&gt;&lt;/Top&gt;&lt;/ChangeData&gt;"/>
  <p:tag name="MMPROD_ABSOLUTEPOSITIONID" val="1024"/>
  <p:tag name="PRESENTER_SHAPETEXTINFO" val="&lt;ShapeTextInfo&gt;&lt;TableIndex row=&quot;-1&quot; col=&quot;-1&quot;&gt;&lt;linesCount val=&quot;1&quot;/&gt;&lt;lineCharCount val=&quot;38&quot;/&gt;&lt;/TableIndex&gt;&lt;/ShapeTextInfo&gt;"/>
</p:tagLst>
</file>

<file path=ppt/tags/tag550.xml><?xml version="1.0" encoding="utf-8"?>
<p:tagLst xmlns:a="http://schemas.openxmlformats.org/drawingml/2006/main" xmlns:r="http://schemas.openxmlformats.org/officeDocument/2006/relationships" xmlns:p="http://schemas.openxmlformats.org/presentationml/2006/main">
  <p:tag name="MMPROD_SCALEOPERATION" val="2"/>
  <p:tag name="MMPROD_TEXTSHAPE" val="3012"/>
  <p:tag name="MMPROD_ABSOLUTEPOSITIONID" val="3022"/>
  <p:tag name="MMPROD_LASTVALUES" val="&lt;ChangeData&gt;&lt;Text&gt;&lt;![CDATA[B]]&gt;&lt;/Text&gt;&lt;FontSize&gt;&lt;![CDATA[17]]&gt;&lt;/FontSize&gt;&lt;Left&gt;&lt;![CDATA[66]]&gt;&lt;/Left&gt;&lt;Top&gt;&lt;![CDATA[252.8125]]&gt;&lt;/Top&gt;&lt;/ChangeData&gt;"/>
  <p:tag name="PRESENTER_SHAPETEXTINFO" val="&lt;ShapeTextInfo&gt;&lt;TableIndex row=&quot;-1&quot; col=&quot;-1&quot;&gt;&lt;linesCount val=&quot;1&quot;/&gt;&lt;lineCharCount val=&quot;1&quot;/&gt;&lt;/TableIndex&gt;&lt;/ShapeTextInfo&gt;"/>
</p:tagLst>
</file>

<file path=ppt/tags/tag551.xml><?xml version="1.0" encoding="utf-8"?>
<p:tagLst xmlns:a="http://schemas.openxmlformats.org/drawingml/2006/main" xmlns:r="http://schemas.openxmlformats.org/officeDocument/2006/relationships" xmlns:p="http://schemas.openxmlformats.org/presentationml/2006/main">
  <p:tag name="TEXT_CONTENT_WIDTH" val="496"/>
  <p:tag name="MAX_POSSIBLE_WIDTH" val="389.16"/>
  <p:tag name="MMPROD_LASTVALUES" val="&lt;ChangeData&gt;&lt;Text&gt;&lt;![CDATA[Lăp đặt đường dây dẫn thường phải tiến hành trước khi đổ bê tông  ]]&gt;&lt;/Text&gt;&lt;FontSize&gt;&lt;![CDATA[17]]&gt;&lt;/FontSize&gt;&lt;Left&gt;&lt;![CDATA[92.52]]&gt;&lt;/Left&gt;&lt;Top&gt;&lt;![CDATA[252.8124]]&gt;&lt;/Top&gt;&lt;/ChangeData&gt;"/>
  <p:tag name="MMPROD_ABSOLUTEPOSITIONID" val="3012"/>
  <p:tag name="PRESENTER_SHAPETEXTINFO" val="&lt;ShapeTextInfo&gt;&lt;TableIndex row=&quot;-1&quot; col=&quot;-1&quot;&gt;&lt;linesCount val=&quot;2&quot;/&gt;&lt;lineCharCount val=&quot;50&quot;/&gt;&lt;lineCharCount val=&quot;16&quot;/&gt;&lt;/TableIndex&gt;&lt;/ShapeTextInfo&gt;"/>
</p:tagLst>
</file>

<file path=ppt/tags/tag552.xml><?xml version="1.0" encoding="utf-8"?>
<p:tagLst xmlns:a="http://schemas.openxmlformats.org/drawingml/2006/main" xmlns:r="http://schemas.openxmlformats.org/officeDocument/2006/relationships" xmlns:p="http://schemas.openxmlformats.org/presentationml/2006/main">
  <p:tag name="MMPROD_SCALEOPERATION" val="2"/>
  <p:tag name="MMPROD_TEXTSHAPE" val="3011"/>
  <p:tag name="MMPROD_ABSOLUTEPOSITIONID" val="3021"/>
  <p:tag name="MMPROD_LASTVALUES" val="&lt;ChangeData&gt;&lt;Text&gt;&lt;![CDATA[A]]&gt;&lt;/Text&gt;&lt;FontSize&gt;&lt;![CDATA[17]]&gt;&lt;/FontSize&gt;&lt;Left&gt;&lt;![CDATA[66]]&gt;&lt;/Left&gt;&lt;Top&gt;&lt;![CDATA[181.6124]]&gt;&lt;/Top&gt;&lt;/ChangeData&gt;"/>
  <p:tag name="PRESENTER_SHAPETEXTINFO" val="&lt;ShapeTextInfo&gt;&lt;TableIndex row=&quot;-1&quot; col=&quot;-1&quot;&gt;&lt;linesCount val=&quot;1&quot;/&gt;&lt;lineCharCount val=&quot;1&quot;/&gt;&lt;/TableIndex&gt;&lt;/ShapeTextInfo&gt;"/>
</p:tagLst>
</file>

<file path=ppt/tags/tag553.xml><?xml version="1.0" encoding="utf-8"?>
<p:tagLst xmlns:a="http://schemas.openxmlformats.org/drawingml/2006/main" xmlns:r="http://schemas.openxmlformats.org/officeDocument/2006/relationships" xmlns:p="http://schemas.openxmlformats.org/presentationml/2006/main">
  <p:tag name="TEXT_CONTENT_WIDTH" val="496"/>
  <p:tag name="MAX_POSSIBLE_WIDTH" val="389.16"/>
  <p:tag name="MMPROD_LASTVALUES" val="&lt;ChangeData&gt;&lt;Text&gt;&lt;![CDATA[Dây dẫn được đặt dọc theo trần nhà, cột , dầm, xà.]]&gt;&lt;/Text&gt;&lt;FontSize&gt;&lt;![CDATA[17]]&gt;&lt;/FontSize&gt;&lt;Left&gt;&lt;![CDATA[92.52]]&gt;&lt;/Left&gt;&lt;Top&gt;&lt;![CDATA[181.6124]]&gt;&lt;/Top&gt;&lt;/ChangeData&gt;"/>
  <p:tag name="MMPROD_ABSOLUTEPOSITIONID" val="3011"/>
  <p:tag name="PRESENTER_SHAPETEXTINFO" val="&lt;ShapeTextInfo&gt;&lt;TableIndex row=&quot;-1&quot; col=&quot;-1&quot;&gt;&lt;linesCount val=&quot;1&quot;/&gt;&lt;lineCharCount val=&quot;50&quot;/&gt;&lt;/TableIndex&gt;&lt;/ShapeTextInfo&gt;"/>
</p:tagLst>
</file>

<file path=ppt/tags/tag554.xml><?xml version="1.0" encoding="utf-8"?>
<p:tagLst xmlns:a="http://schemas.openxmlformats.org/drawingml/2006/main" xmlns:r="http://schemas.openxmlformats.org/officeDocument/2006/relationships" xmlns:p="http://schemas.openxmlformats.org/presentationml/2006/main">
  <p:tag name="MMPROD_SCALEOPERATION" val="3"/>
  <p:tag name="MMPROD_TEXTSHAPE" val="4012"/>
  <p:tag name="MMPROD_ABSOLUTEPOSITIONID" val="4022"/>
  <p:tag name="MMPROD_LASTVALUES" val="&lt;ChangeData&gt;&lt;Text&gt;&lt;![CDATA[B.]]&gt;&lt;/Text&gt;&lt;FontSize&gt;&lt;![CDATA[17]]&gt;&lt;/FontSize&gt;&lt;Left&gt;&lt;![CDATA[504.84]]&gt;&lt;/Left&gt;&lt;Top&gt;&lt;![CDATA[224.0125]]&gt;&lt;/Top&gt;&lt;/ChangeData&gt;"/>
  <p:tag name="PRESENTER_SHAPETEXTINFO" val="&lt;ShapeTextInfo&gt;&lt;TableIndex row=&quot;-1&quot; col=&quot;-1&quot;&gt;&lt;linesCount val=&quot;1&quot;/&gt;&lt;lineCharCount val=&quot;2&quot;/&gt;&lt;/TableIndex&gt;&lt;/ShapeTextInfo&gt;"/>
</p:tagLst>
</file>

<file path=ppt/tags/tag555.xml><?xml version="1.0" encoding="utf-8"?>
<p:tagLst xmlns:a="http://schemas.openxmlformats.org/drawingml/2006/main" xmlns:r="http://schemas.openxmlformats.org/officeDocument/2006/relationships" xmlns:p="http://schemas.openxmlformats.org/presentationml/2006/main">
  <p:tag name="MMPROD_LASTVALUES" val="&lt;ChangeData&gt;&lt;Text&gt;&lt;![CDATA[Lắp đặt ngầm]]&gt;&lt;/Text&gt;&lt;FontSize&gt;&lt;![CDATA[17]]&gt;&lt;/FontSize&gt;&lt;Left&gt;&lt;![CDATA[532.3025]]&gt;&lt;/Left&gt;&lt;Top&gt;&lt;![CDATA[224.0125]]&gt;&lt;/Top&gt;&lt;/ChangeData&gt;"/>
  <p:tag name="MMPROD_ABSOLUTEPOSITIONID" val="4012"/>
  <p:tag name="PRESENTER_SHAPETEXTINFO" val="&lt;ShapeTextInfo&gt;&lt;TableIndex row=&quot;-1&quot; col=&quot;-1&quot;&gt;&lt;linesCount val=&quot;1&quot;/&gt;&lt;lineCharCount val=&quot;12&quot;/&gt;&lt;/TableIndex&gt;&lt;/ShapeTextInfo&gt;"/>
</p:tagLst>
</file>

<file path=ppt/tags/tag556.xml><?xml version="1.0" encoding="utf-8"?>
<p:tagLst xmlns:a="http://schemas.openxmlformats.org/drawingml/2006/main" xmlns:r="http://schemas.openxmlformats.org/officeDocument/2006/relationships" xmlns:p="http://schemas.openxmlformats.org/presentationml/2006/main">
  <p:tag name="MMPROD_SCALEOPERATION" val="3"/>
  <p:tag name="MMPROD_TEXTSHAPE" val="4011"/>
  <p:tag name="MMPROD_ABSOLUTEPOSITIONID" val="4021"/>
  <p:tag name="MMPROD_LASTVALUES" val="&lt;ChangeData&gt;&lt;Text&gt;&lt;![CDATA[A.]]&gt;&lt;/Text&gt;&lt;FontSize&gt;&lt;![CDATA[17]]&gt;&lt;/FontSize&gt;&lt;Left&gt;&lt;![CDATA[504.8401]]&gt;&lt;/Left&gt;&lt;Top&gt;&lt;![CDATA[181.6125]]&gt;&lt;/Top&gt;&lt;/ChangeData&gt;"/>
  <p:tag name="PRESENTER_SHAPETEXTINFO" val="&lt;ShapeTextInfo&gt;&lt;TableIndex row=&quot;-1&quot; col=&quot;-1&quot;&gt;&lt;linesCount val=&quot;1&quot;/&gt;&lt;lineCharCount val=&quot;2&quot;/&gt;&lt;/TableIndex&gt;&lt;/ShapeTextInfo&gt;"/>
</p:tagLst>
</file>

<file path=ppt/tags/tag557.xml><?xml version="1.0" encoding="utf-8"?>
<p:tagLst xmlns:a="http://schemas.openxmlformats.org/drawingml/2006/main" xmlns:r="http://schemas.openxmlformats.org/officeDocument/2006/relationships" xmlns:p="http://schemas.openxmlformats.org/presentationml/2006/main">
  <p:tag name="MMPROD_LASTVALUES" val="&lt;ChangeData&gt;&lt;Text&gt;&lt;![CDATA[Lắp đặt nổi]]&gt;&lt;/Text&gt;&lt;FontSize&gt;&lt;![CDATA[17]]&gt;&lt;/FontSize&gt;&lt;Left&gt;&lt;![CDATA[533.0632]]&gt;&lt;/Left&gt;&lt;Top&gt;&lt;![CDATA[181.6125]]&gt;&lt;/Top&gt;&lt;/ChangeData&gt;"/>
  <p:tag name="MMPROD_ABSOLUTEPOSITIONID" val="4011"/>
  <p:tag name="PRESENTER_SHAPETEXTINFO" val="&lt;ShapeTextInfo&gt;&lt;TableIndex row=&quot;-1&quot; col=&quot;-1&quot;&gt;&lt;linesCount val=&quot;1&quot;/&gt;&lt;lineCharCount val=&quot;11&quot;/&gt;&lt;/TableIndex&gt;&lt;/ShapeTextInfo&gt;"/>
</p:tagLst>
</file>

<file path=ppt/tags/tag558.xml><?xml version="1.0" encoding="utf-8"?>
<p:tagLst xmlns:a="http://schemas.openxmlformats.org/drawingml/2006/main" xmlns:r="http://schemas.openxmlformats.org/officeDocument/2006/relationships" xmlns:p="http://schemas.openxmlformats.org/presentationml/2006/main">
  <p:tag name="MMPROD_LASTVALUES" val="&lt;ChangeData&gt;&lt;SlideID&gt;&lt;![CDATA[321]]&gt;&lt;/SlideID&gt;&lt;/ChangeData&gt;"/>
  <p:tag name="PPSNARRATIONPROPS" val="E:\E learning\20-21\music\Kiss the Rain - Yiruma.mp3"/>
  <p:tag name="PPSNARRATION" val="49,1747512746,E:\E learning\20-21\Lap dat day dan cua mang dien trong nha_pptx\Media.ppcx"/>
  <p:tag name="MMPROD_PASSDATA" val="&lt;object type=&quot;10050&quot; unique_id=&quot;10246&quot;&gt;&lt;property id=&quot;10020&quot; value=&quot;2&quot;/&gt;&lt;property id=&quot;10102&quot; value=&quot;1&quot;/&gt;&lt;property id=&quot;10191&quot; value=&quot;-1&quot;/&gt;&lt;/object&gt;"/>
  <p:tag name="MMPROD_FAILDATA" val="&lt;object type=&quot;10051&quot; unique_id=&quot;10247&quot;&gt;&lt;property id=&quot;10020&quot; value=&quot;2&quot;/&gt;&lt;property id=&quot;10102&quot; value=&quot;1&quot;/&gt;&lt;property id=&quot;10191&quot; value=&quot;-1&quot;/&gt;&lt;/object&gt;"/>
  <p:tag name="MMPROD_ID" val="10244"/>
  <p:tag name="MMPROD_TYPE" val="10008"/>
  <p:tag name="MMPROD_DATA" val="&lt;property id=&quot;10026&quot; value=&quot;10&quot;/&gt;&lt;property id=&quot;10027&quot; value=&quot;Interaction10244&quot;/&gt;&lt;property id=&quot;10028&quot; value=&quot;0&quot;/&gt;&lt;property id=&quot;10063&quot; value=&quot;3&quot;/&gt;&lt;property id=&quot;10070&quot; value=&quot;Câu 2&quot;/&gt;&lt;property id=&quot;10098&quot; value=&quot;Multiple choice&quot;/&gt;&lt;property id=&quot;10100&quot; value=&quot;0&quot;/&gt;&lt;property id=&quot;10108&quot; value=&quot;1&quot;/&gt;&lt;property id=&quot;10109&quot; value=&quot;1&quot;/&gt;&lt;property id=&quot;10110&quot; value=&quot;0&quot;/&gt;&lt;property id=&quot;10111&quot; value=&quot;2&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1&quot;/&gt;&lt;property id=&quot;10182&quot; value=&quot;1&quot;/&gt;&lt;property id=&quot;10206&quot; value=&quot;1&quot;/&gt;&lt;property id=&quot;10207&quot; value=&quot;0&quot;/&gt;"/>
  <p:tag name="MMPROD_COLLECTIONCONTAINERID" val="20000"/>
  <p:tag name="MMPROD_PARENTID" val="10192"/>
  <p:tag name="MMPROD_PARENTQUESTIONGROUPID" val="-1"/>
  <p:tag name="QUIZCLIPSSOURCE" val="1747512746,E:\E learning\20-21\Lap dat day dan cua mang dien trong nha_pptx\Media.ppcx"/>
  <p:tag name="HTML_SHAPEINFO" val="&lt;SlideThumbPath val=&quot;Slide49.PNG&quot;/&gt;"/>
  <p:tag name="MMPROD_ANSWERCOUNT" val="4"/>
</p:tagLst>
</file>

<file path=ppt/tags/tag559.xml><?xml version="1.0" encoding="utf-8"?>
<p:tagLst xmlns:a="http://schemas.openxmlformats.org/drawingml/2006/main" xmlns:r="http://schemas.openxmlformats.org/officeDocument/2006/relationships" xmlns:p="http://schemas.openxmlformats.org/presentationml/2006/main">
  <p:tag name="MMPROD_ID" val="10244"/>
  <p:tag name="MMPROD_ABSOLUTEPOSITIONID" val="100"/>
  <p:tag name="MMPROD_LASTVALUES" val="&lt;ChangeData&gt;&lt;Text&gt;&lt;![CDATA[Câu 2. Ưu điểm của lắp đặt nổi là]]&gt;&lt;/Text&gt;&lt;FontSize&gt;&lt;![CDATA[44]]&gt;&lt;/FontSize&gt;&lt;Left&gt;&lt;![CDATA[0]]&gt;&lt;/Left&gt;&lt;Top&gt;&lt;![CDATA[0]]&gt;&lt;/Top&gt;&lt;/ChangeData&gt;"/>
  <p:tag name="PRESENTER_SHAPETEXTINFO" val="&lt;ShapeTextInfo&gt;&lt;TableIndex row=&quot;-1&quot; col=&quot;-1&quot;&gt;&lt;linesCount val=&quot;1&quot;/&gt;&lt;lineCharCount val=&quot;33&quot;/&gt;&lt;/TableIndex&gt;&lt;/ShapeTextInfo&gt;"/>
  <p:tag name="HTML_SHAPEINFO" val="&lt;ThreeDShapeInfo&gt;&lt;uuid val=&quot;100&quot;/&gt;&lt;isInvalidForFieldText val=&quot;0&quot;/&gt;&lt;Image&gt;&lt;filename val=&quot;C:\Users\PC\AppData\Local\Temp\PR\data\asimages\{A9315900-FE9D-4B74-9B18-3DACFE2D8F3A}_49.png&quot;/&gt;&lt;left val=&quot;91&quot;/&gt;&lt;top val=&quot;59&quot;/&gt;&lt;width val=&quot;413&quot;/&gt;&lt;height val=&quot;105&quot;/&gt;&lt;hasText val=&quot;1&quot;/&gt;&lt;/Image&gt;&lt;/ThreeDShapeInfo&gt;"/>
</p:tagLst>
</file>

<file path=ppt/tags/tag56.xml><?xml version="1.0" encoding="utf-8"?>
<p:tagLst xmlns:a="http://schemas.openxmlformats.org/drawingml/2006/main" xmlns:r="http://schemas.openxmlformats.org/officeDocument/2006/relationships" xmlns:p="http://schemas.openxmlformats.org/presentationml/2006/main">
  <p:tag name="MMPROD_ABSOLUTEPOSITIONID" val="1014"/>
  <p:tag name="MMPROD_CONTROLTYPE" val="1"/>
  <p:tag name="MMPROD_SCALEOPERATION" val="1"/>
</p:tagLst>
</file>

<file path=ppt/tags/tag560.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Đúng rồi - Nhấn vào bất cứ đâu để tiếp tục]]&gt;&lt;/Text&gt;&lt;FontSize&gt;&lt;![CDATA[18]]&gt;&lt;/FontSize&gt;&lt;Left&gt;&lt;![CDATA[0]]&gt;&lt;/Left&gt;&lt;Top&gt;&lt;![CDATA[0]]&gt;&lt;/Top&gt;&lt;/ChangeData&gt;"/>
  <p:tag name="PRESENTER_SHAPETEXTINFO" val="&lt;ShapeTextInfo&gt;&lt;TableIndex row=&quot;-1&quot; col=&quot;-1&quot;&gt;&lt;linesCount val=&quot;1&quot;/&gt;&lt;lineCharCount val=&quot;42&quot;/&gt;&lt;/TableIndex&gt;&lt;/ShapeTextInfo&gt;"/>
  <p:tag name="PRESENTER_SHAPEINFO" val="&lt;ThreeDShapeInfo&gt;&lt;uuid val=&quot;{ADC1A086-CCD6-44F5-AC3C-E1A6695F6B1F}&quot;/&gt;&lt;isInvalidForFieldText val=&quot;0&quot;/&gt;&lt;Image&gt;&lt;filename val=&quot;C:\Users\PC\AppData\Local\Temp\PR\data\asimages\{ADC1A086-CCD6-44F5-AC3C-E1A6695F6B1F}_49.png&quot;/&gt;&lt;left val=&quot;105&quot;/&gt;&lt;top val=&quot;364&quot;/&gt;&lt;width val=&quot;343&quot;/&gt;&lt;height val=&quot;63&quot;/&gt;&lt;hasText val=&quot;1&quot;/&gt;&lt;/Image&gt;&lt;/ThreeDShapeInfo&gt;"/>
</p:tagLst>
</file>

<file path=ppt/tags/tag561.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Sai rồi - Nhấn vào bất cứ đâu để tiếp tục]]&gt;&lt;/Text&gt;&lt;FontSize&gt;&lt;![CDATA[18]]&gt;&lt;/FontSize&gt;&lt;Left&gt;&lt;![CDATA[0]]&gt;&lt;/Left&gt;&lt;Top&gt;&lt;![CDATA[0]]&gt;&lt;/Top&gt;&lt;/ChangeData&gt;"/>
  <p:tag name="PRESENTER_SHAPETEXTINFO" val="&lt;ShapeTextInfo&gt;&lt;TableIndex row=&quot;-1&quot; col=&quot;-1&quot;&gt;&lt;linesCount val=&quot;1&quot;/&gt;&lt;lineCharCount val=&quot;41&quot;/&gt;&lt;/TableIndex&gt;&lt;/ShapeTextInfo&gt;"/>
  <p:tag name="PRESENTER_SHAPEINFO" val="&lt;ThreeDShapeInfo&gt;&lt;uuid val=&quot;{95A72FDE-C2D7-4974-AB7C-03B974AF620E}&quot;/&gt;&lt;isInvalidForFieldText val=&quot;0&quot;/&gt;&lt;Image&gt;&lt;filename val=&quot;C:\Users\PC\AppData\Local\Temp\PR\data\asimages\{95A72FDE-C2D7-4974-AB7C-03B974AF620E}_49.png&quot;/&gt;&lt;left val=&quot;519&quot;/&gt;&lt;top val=&quot;364&quot;/&gt;&lt;width val=&quot;343&quot;/&gt;&lt;height val=&quot;63&quot;/&gt;&lt;hasText val=&quot;1&quot;/&gt;&lt;/Image&gt;&lt;/ThreeDShapeInfo&gt;"/>
</p:tagLst>
</file>

<file path=ppt/tags/tag562.xml><?xml version="1.0" encoding="utf-8"?>
<p:tagLst xmlns:a="http://schemas.openxmlformats.org/drawingml/2006/main" xmlns:r="http://schemas.openxmlformats.org/officeDocument/2006/relationships" xmlns:p="http://schemas.openxmlformats.org/presentationml/2006/main">
  <p:tag name="MMPROD_ABSOLUTEPOSITIONID" val="7009"/>
  <p:tag name="MMPROD_LASTVALUES" val="&lt;ChangeData&gt;&lt;Text&gt;&lt;![CDATA[Bạn đã trả lời đúng câu hỏi này!]]&gt;&lt;/Text&gt;&lt;FontSize&gt;&lt;![CDATA[18]]&gt;&lt;/FontSize&gt;&lt;Left&gt;&lt;![CDATA[0]]&gt;&lt;/Left&gt;&lt;Top&gt;&lt;![CDATA[0]]&gt;&lt;/Top&gt;&lt;/ChangeData&gt;"/>
  <p:tag name="PRESENTER_SHAPETEXTINFO" val="&lt;ShapeTextInfo&gt;&lt;TableIndex row=&quot;-1&quot; col=&quot;-1&quot;&gt;&lt;linesCount val=&quot;1&quot;/&gt;&lt;lineCharCount val=&quot;32&quot;/&gt;&lt;/TableIndex&gt;&lt;/ShapeTextInfo&gt;"/>
  <p:tag name="PRESENTER_SHAPEINFO" val="&lt;ThreeDShapeInfo&gt;&lt;uuid val=&quot;{03E99616-18C2-451E-9CBB-4905D0D40320}&quot;/&gt;&lt;isInvalidForFieldText val=&quot;0&quot;/&gt;&lt;Image&gt;&lt;filename val=&quot;C:\Users\PC\AppData\Local\Temp\PR\data\asimages\{03E99616-18C2-451E-9CBB-4905D0D40320}_49.png&quot;/&gt;&lt;left val=&quot;270&quot;/&gt;&lt;top val=&quot;424&quot;/&gt;&lt;width val=&quot;343&quot;/&gt;&lt;height val=&quot;63&quot;/&gt;&lt;hasText val=&quot;1&quot;/&gt;&lt;/Image&gt;&lt;/ThreeDShapeInfo&gt;"/>
</p:tagLst>
</file>

<file path=ppt/tags/tag563.xml><?xml version="1.0" encoding="utf-8"?>
<p:tagLst xmlns:a="http://schemas.openxmlformats.org/drawingml/2006/main" xmlns:r="http://schemas.openxmlformats.org/officeDocument/2006/relationships" xmlns:p="http://schemas.openxmlformats.org/presentationml/2006/main">
  <p:tag name="MMPROD_ABSOLUTEPOSITIONID" val="7006"/>
  <p:tag name="MMPROD_LASTVALUES" val="&lt;ChangeData&gt;&lt;Text&gt;&lt;![CDATA[Câu trả lời của bạn:]]&gt;&lt;/Text&gt;&lt;FontSize&gt;&lt;![CDATA[18]]&gt;&lt;/FontSize&gt;&lt;Left&gt;&lt;![CDATA[0]]&gt;&lt;/Left&gt;&lt;Top&gt;&lt;![CDATA[0]]&gt;&lt;/Top&gt;&lt;/ChangeData&gt;"/>
  <p:tag name="PRESENTER_SHAPETEXTINFO" val="&lt;ShapeTextInfo&gt;&lt;TableIndex row=&quot;-1&quot; col=&quot;-1&quot;&gt;&lt;linesCount val=&quot;1&quot;/&gt;&lt;lineCharCount val=&quot;20&quot;/&gt;&lt;/TableIndex&gt;&lt;/ShapeTextInfo&gt;"/>
  <p:tag name="PRESENTER_SHAPEINFO" val="&lt;ThreeDShapeInfo&gt;&lt;uuid val=&quot;{821BFED1-7D3D-40A5-B78E-55AB1A53D9D9}&quot;/&gt;&lt;isInvalidForFieldText val=&quot;0&quot;/&gt;&lt;Image&gt;&lt;filename val=&quot;C:\Users\PC\AppData\Local\Temp\PR\data\asimages\{821BFED1-7D3D-40A5-B78E-55AB1A53D9D9}_49.png&quot;/&gt;&lt;left val=&quot;260&quot;/&gt;&lt;top val=&quot;393&quot;/&gt;&lt;width val=&quot;684&quot;/&gt;&lt;height val=&quot;68&quot;/&gt;&lt;hasText val=&quot;1&quot;/&gt;&lt;/Image&gt;&lt;/ThreeDShapeInfo&gt;"/>
</p:tagLst>
</file>

<file path=ppt/tags/tag564.xml><?xml version="1.0" encoding="utf-8"?>
<p:tagLst xmlns:a="http://schemas.openxmlformats.org/drawingml/2006/main" xmlns:r="http://schemas.openxmlformats.org/officeDocument/2006/relationships" xmlns:p="http://schemas.openxmlformats.org/presentationml/2006/main">
  <p:tag name="MMPROD_ABSOLUTEPOSITIONID" val="7010"/>
  <p:tag name="MMPROD_LASTVALUES" val="&lt;ChangeData&gt;&lt;Text&gt;&lt;![CDATA[Câu trả lời đúng là:]]&gt;&lt;/Text&gt;&lt;FontSize&gt;&lt;![CDATA[18]]&gt;&lt;/FontSize&gt;&lt;Left&gt;&lt;![CDATA[0]]&gt;&lt;/Left&gt;&lt;Top&gt;&lt;![CDATA[0]]&gt;&lt;/Top&gt;&lt;/ChangeData&gt;"/>
  <p:tag name="PRESENTER_SHAPETEXTINFO" val="&lt;ShapeTextInfo&gt;&lt;TableIndex row=&quot;-1&quot; col=&quot;-1&quot;&gt;&lt;linesCount val=&quot;1&quot;/&gt;&lt;lineCharCount val=&quot;20&quot;/&gt;&lt;/TableIndex&gt;&lt;/ShapeTextInfo&gt;"/>
  <p:tag name="PRESENTER_SHAPEINFO" val="&lt;ThreeDShapeInfo&gt;&lt;uuid val=&quot;{6084C614-FE5C-41BA-94E9-4D727CA888B9}&quot;/&gt;&lt;isInvalidForFieldText val=&quot;0&quot;/&gt;&lt;Image&gt;&lt;filename val=&quot;C:\Users\PC\AppData\Local\Temp\PR\data\asimages\{6084C614-FE5C-41BA-94E9-4D727CA888B9}_49.png&quot;/&gt;&lt;left val=&quot;260&quot;/&gt;&lt;top val=&quot;445&quot;/&gt;&lt;width val=&quot;684&quot;/&gt;&lt;height val=&quot;68&quot;/&gt;&lt;hasText val=&quot;1&quot;/&gt;&lt;/Image&gt;&lt;/ThreeDShapeInfo&gt;"/>
</p:tagLst>
</file>

<file path=ppt/tags/tag565.xml><?xml version="1.0" encoding="utf-8"?>
<p:tagLst xmlns:a="http://schemas.openxmlformats.org/drawingml/2006/main" xmlns:r="http://schemas.openxmlformats.org/officeDocument/2006/relationships" xmlns:p="http://schemas.openxmlformats.org/presentationml/2006/main">
  <p:tag name="MMPROD_ABSOLUTEPOSITIONID" val="7011"/>
  <p:tag name="MMPROD_LASTVALUES" val="&lt;ChangeData&gt;&lt;Text&gt;&lt;![CDATA[Bạn không trả lời hoàn thành câu hỏi này]]&gt;&lt;/Text&gt;&lt;FontSize&gt;&lt;![CDATA[18]]&gt;&lt;/FontSize&gt;&lt;Left&gt;&lt;![CDATA[0]]&gt;&lt;/Left&gt;&lt;Top&gt;&lt;![CDATA[0]]&gt;&lt;/Top&gt;&lt;/ChangeData&gt;"/>
  <p:tag name="PRESENTER_SHAPETEXTINFO" val="&lt;ShapeTextInfo&gt;&lt;TableIndex row=&quot;-1&quot; col=&quot;-1&quot;&gt;&lt;linesCount val=&quot;1&quot;/&gt;&lt;lineCharCount val=&quot;40&quot;/&gt;&lt;/TableIndex&gt;&lt;/ShapeTextInfo&gt;"/>
  <p:tag name="PRESENTER_SHAPEINFO" val="&lt;ThreeDShapeInfo&gt;&lt;uuid val=&quot;{813488D8-1E2A-41CF-BE68-14C7D884FBD6}&quot;/&gt;&lt;isInvalidForFieldText val=&quot;0&quot;/&gt;&lt;Image&gt;&lt;filename val=&quot;C:\Users\PC\AppData\Local\Temp\PR\data\asimages\{813488D8-1E2A-41CF-BE68-14C7D884FBD6}_49.png&quot;/&gt;&lt;left val=&quot;270&quot;/&gt;&lt;top val=&quot;424&quot;/&gt;&lt;width val=&quot;343&quot;/&gt;&lt;height val=&quot;63&quot;/&gt;&lt;hasText val=&quot;1&quot;/&gt;&lt;/Image&gt;&lt;/ThreeDShapeInfo&gt;"/>
</p:tagLst>
</file>

<file path=ppt/tags/tag566.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Bạn phải trả lời câu hỏi này trước khi tiếp tục nhé]]&gt;&lt;/Text&gt;&lt;FontSize&gt;&lt;![CDATA[18]]&gt;&lt;/FontSize&gt;&lt;Left&gt;&lt;![CDATA[0]]&gt;&lt;/Left&gt;&lt;Top&gt;&lt;![CDATA[0]]&gt;&lt;/Top&gt;&lt;/ChangeData&gt;"/>
  <p:tag name="PRESENTER_SHAPETEXTINFO" val="&lt;ShapeTextInfo&gt;&lt;TableIndex row=&quot;-1&quot; col=&quot;-1&quot;&gt;&lt;linesCount val=&quot;2&quot;/&gt;&lt;lineCharCount val=&quot;48&quot;/&gt;&lt;lineCharCount val=&quot;3&quot;/&gt;&lt;/TableIndex&gt;&lt;/ShapeTextInfo&gt;"/>
  <p:tag name="PRESENTER_SHAPEINFO" val="&lt;ThreeDShapeInfo&gt;&lt;uuid val=&quot;{5193F966-2584-47DC-9E79-E80D599CCE94}&quot;/&gt;&lt;isInvalidForFieldText val=&quot;0&quot;/&gt;&lt;Image&gt;&lt;filename val=&quot;C:\Users\PC\AppData\Local\Temp\PR\data\asimages\{5193F966-2584-47DC-9E79-E80D599CCE94}_49.png&quot;/&gt;&lt;left val=&quot;280&quot;/&gt;&lt;top val=&quot;456&quot;/&gt;&lt;width val=&quot;360&quot;/&gt;&lt;height val=&quot;70&quot;/&gt;&lt;hasText val=&quot;1&quot;/&gt;&lt;/Image&gt;&lt;/ThreeDShapeInfo&gt;"/>
</p:tagLst>
</file>

<file path=ppt/tags/tag567.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654.9334]]&gt;&lt;/Left&gt;&lt;Top&gt;&lt;![CDATA[455.5388]]&gt;&lt;/Top&gt;&lt;/ChangeData&gt;"/>
  <p:tag name="HTML_SHAPEINFO" val="&lt;ThreeDShapeInfo&gt;&lt;uuid val=&quot;104&quot;/&gt;&lt;isInvalidForFieldText val=&quot;0&quot;/&gt;&lt;Image&gt;&lt;filename val=&quot;C:\Users\PC\AppData\Local\Temp\PR\data\asimages\{4235988F-A95E-44FF-8693-0F0706CF28D8}_49.png&quot;/&gt;&lt;left val=&quot;654&quot;/&gt;&lt;top val=&quot;455&quot;/&gt;&lt;width val=&quot;115&quot;/&gt;&lt;height val=&quot;33&quot;/&gt;&lt;hasText val=&quot;1&quot;/&gt;&lt;/Image&gt;&lt;/ThreeDShapeInfo&gt;"/>
</p:tagLst>
</file>

<file path=ppt/tags/tag568.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779.1334]]&gt;&lt;/Left&gt;&lt;Top&gt;&lt;![CDATA[455.5388]]&gt;&lt;/Top&gt;&lt;/ChangeData&gt;"/>
  <p:tag name="HTML_SHAPEINFO" val="&lt;ThreeDShapeInfo&gt;&lt;uuid val=&quot;106&quot;/&gt;&lt;isInvalidForFieldText val=&quot;0&quot;/&gt;&lt;Image&gt;&lt;filename val=&quot;C:\Users\PC\AppData\Local\Temp\PR\data\asimages\{A1E921C0-EAD8-448D-8453-BFE5EEEF7118}_49.png&quot;/&gt;&lt;left val=&quot;778&quot;/&gt;&lt;top val=&quot;455&quot;/&gt;&lt;width val=&quot;115&quot;/&gt;&lt;height val=&quot;33&quot;/&gt;&lt;hasText val=&quot;1&quot;/&gt;&lt;/Image&gt;&lt;/ThreeDShapeInfo&gt;"/>
</p:tagLst>
</file>

<file path=ppt/tags/tag569.xml><?xml version="1.0" encoding="utf-8"?>
<p:tagLst xmlns:a="http://schemas.openxmlformats.org/drawingml/2006/main" xmlns:r="http://schemas.openxmlformats.org/officeDocument/2006/relationships" xmlns:p="http://schemas.openxmlformats.org/presentationml/2006/main">
  <p:tag name="MMPROD_ABSOLUTEPOSITIONID" val="1001"/>
  <p:tag name="MMPROD_LASTVALUES" val="&lt;ChangeData&gt;&lt;Left&gt;&lt;![CDATA[80.5]]&gt;&lt;/Left&gt;&lt;Top&gt;&lt;![CDATA[147.35]]&gt;&lt;/Top&gt;&lt;/ChangeData&gt;"/>
  <p:tag name="MMPROD_ID" val="10248"/>
  <p:tag name="MMPROD_TYPE" val="10018"/>
  <p:tag name="MMPROD_DATA" val="&lt;property id=&quot;10074&quot; value=&quot;0&quot;/&gt;&lt;property id=&quot;10193&quot; value=&quot;A&quot;/&gt;&lt;property id=&quot;10199&quot; value=&quot;0&quot;/&gt;&lt;object type=&quot;10049&quot; unique_id=&quot;10249&quot;&gt;&lt;property id=&quot;10020&quot; value=&quot;9&quot;/&gt;&lt;property id=&quot;10102&quot; value=&quot;0&quot;/&gt;&lt;property id=&quot;10191&quot; value=&quot;-1&quot;/&gt;&lt;/object&gt;"/>
  <p:tag name="MMPROD_COLLECTIONCONTAINERID" val="10245"/>
  <p:tag name="MMPROD_PARENTID" val="10244"/>
  <p:tag name="MMPROD_ANSWERLETTER" val="A) "/>
  <p:tag name="HTML_AUTOSHAPE_INFO" val="&lt;ThreeDShapeInfo&gt;&lt;uuid val=&quot;1001&quot;/&gt;&lt;isInvalidForFieldText val=&quot;0&quot;/&gt;&lt;hasMultipleQuizShape val=&quot;1&quot;/&gt;&lt;Image&gt;&lt;filename val=&quot;C:\Users\PC\AppData\Local\Temp\PR\data\asimages\{9E2B33A5-36D3-4F52-82A7-909113A8E839}_49.png&quot;/&gt;&lt;left val=&quot;95&quot;/&gt;&lt;top val=&quot;139&quot;/&gt;&lt;width val=&quot;55&quot;/&gt;&lt;height val=&quot;51&quot;/&gt;&lt;hasText val=&quot;1&quot;/&gt;&lt;/Image&gt;&lt;Image&gt;&lt;filename val=&quot;C:\Users\PC\AppData\Local\Temp\PR\data\asimages\{83E6CD20-EC8D-4B99-8484-F4B128C5857A}_49.png&quot;/&gt;&lt;left val=&quot;126&quot;/&gt;&lt;top val=&quot;139&quot;/&gt;&lt;width val=&quot;522&quot;/&gt;&lt;height val=&quot;51&quot;/&gt;&lt;hasText val=&quot;1&quot;/&gt;&lt;/Image&gt;&lt;/ThreeDShapeInfo&gt;"/>
</p:tagLst>
</file>

<file path=ppt/tags/tag57.xml><?xml version="1.0" encoding="utf-8"?>
<p:tagLst xmlns:a="http://schemas.openxmlformats.org/drawingml/2006/main" xmlns:r="http://schemas.openxmlformats.org/officeDocument/2006/relationships" xmlns:p="http://schemas.openxmlformats.org/presentationml/2006/main">
  <p:tag name="MMPROD_LASTVALUES" val="&lt;ChangeData&gt;&lt;Text&gt;&lt;![CDATA[C) ]]&gt;&lt;/Text&gt;&lt;FontSize&gt;&lt;![CDATA[24]]&gt;&lt;/FontSize&gt;&lt;Left&gt;&lt;![CDATA[110]]&gt;&lt;/Left&gt;&lt;Top&gt;&lt;![CDATA[232.15]]&gt;&lt;/Top&gt;&lt;/ChangeData&gt;"/>
  <p:tag name="MMPROD_ABSOLUTEPOSITIONID" val="1043"/>
  <p:tag name="PRESENTER_SHAPETEXTINFO" val="&lt;ShapeTextInfo&gt;&lt;TableIndex row=&quot;-1&quot; col=&quot;-1&quot;&gt;&lt;linesCount val=&quot;1&quot;/&gt;&lt;lineCharCount val=&quot;3&quot;/&gt;&lt;/TableIndex&gt;&lt;/ShapeTextInfo&gt;"/>
</p:tagLst>
</file>

<file path=ppt/tags/tag570.xml><?xml version="1.0" encoding="utf-8"?>
<p:tagLst xmlns:a="http://schemas.openxmlformats.org/drawingml/2006/main" xmlns:r="http://schemas.openxmlformats.org/officeDocument/2006/relationships" xmlns:p="http://schemas.openxmlformats.org/presentationml/2006/main">
  <p:tag name="MMPROD_ABSOLUTEPOSITIONID" val="1002"/>
  <p:tag name="MMPROD_LASTVALUES" val="&lt;ChangeData&gt;&lt;Left&gt;&lt;![CDATA[80.5]]&gt;&lt;/Left&gt;&lt;Top&gt;&lt;![CDATA[189.75]]&gt;&lt;/Top&gt;&lt;/ChangeData&gt;"/>
  <p:tag name="MMPROD_ID" val="10250"/>
  <p:tag name="MMPROD_TYPE" val="10018"/>
  <p:tag name="MMPROD_DATA" val="&lt;property id=&quot;10074&quot; value=&quot;1&quot;/&gt;&lt;property id=&quot;10193&quot; value=&quot;B&quot;/&gt;&lt;property id=&quot;10199&quot; value=&quot;0&quot;/&gt;&lt;object type=&quot;10049&quot; unique_id=&quot;10251&quot;&gt;&lt;property id=&quot;10020&quot; value=&quot;9&quot;/&gt;&lt;property id=&quot;10102&quot; value=&quot;0&quot;/&gt;&lt;property id=&quot;10191&quot; value=&quot;-1&quot;/&gt;&lt;/object&gt;"/>
  <p:tag name="MMPROD_COLLECTIONCONTAINERID" val="10245"/>
  <p:tag name="MMPROD_PARENTID" val="10244"/>
  <p:tag name="MMPROD_ANSWERLETTER" val="B) "/>
  <p:tag name="HTML_AUTOSHAPE_INFO" val="&lt;ThreeDShapeInfo&gt;&lt;uuid val=&quot;1002&quot;/&gt;&lt;isInvalidForFieldText val=&quot;0&quot;/&gt;&lt;hasMultipleQuizShape val=&quot;1&quot;/&gt;&lt;Image&gt;&lt;filename val=&quot;C:\Users\PC\AppData\Local\Temp\PR\data\asimages\{5957FA47-497C-4003-9880-1A9E10289DE0}_49.png&quot;/&gt;&lt;left val=&quot;95&quot;/&gt;&lt;top val=&quot;182&quot;/&gt;&lt;width val=&quot;55&quot;/&gt;&lt;height val=&quot;51&quot;/&gt;&lt;hasText val=&quot;1&quot;/&gt;&lt;/Image&gt;&lt;Image&gt;&lt;filename val=&quot;C:\Users\PC\AppData\Local\Temp\PR\data\asimages\{006F388E-4EFB-4969-8BDE-5DF837B38003}_49.png&quot;/&gt;&lt;left val=&quot;126&quot;/&gt;&lt;top val=&quot;182&quot;/&gt;&lt;width val=&quot;522&quot;/&gt;&lt;height val=&quot;80&quot;/&gt;&lt;hasText val=&quot;1&quot;/&gt;&lt;/Image&gt;&lt;/ThreeDShapeInfo&gt;"/>
</p:tagLst>
</file>

<file path=ppt/tags/tag571.xml><?xml version="1.0" encoding="utf-8"?>
<p:tagLst xmlns:a="http://schemas.openxmlformats.org/drawingml/2006/main" xmlns:r="http://schemas.openxmlformats.org/officeDocument/2006/relationships" xmlns:p="http://schemas.openxmlformats.org/presentationml/2006/main">
  <p:tag name="MMPROD_ABSOLUTEPOSITIONID" val="1003"/>
  <p:tag name="MMPROD_LASTVALUES" val="&lt;ChangeData&gt;&lt;Left&gt;&lt;![CDATA[80.5]]&gt;&lt;/Left&gt;&lt;Top&gt;&lt;![CDATA[260.95]]&gt;&lt;/Top&gt;&lt;/ChangeData&gt;"/>
  <p:tag name="MMPROD_ID" val="10252"/>
  <p:tag name="MMPROD_TYPE" val="10018"/>
  <p:tag name="MMPROD_DATA" val="&lt;property id=&quot;10074&quot; value=&quot;1&quot;/&gt;&lt;property id=&quot;10193&quot; value=&quot;C&quot;/&gt;&lt;property id=&quot;10199&quot; value=&quot;0&quot;/&gt;&lt;object type=&quot;10049&quot; unique_id=&quot;10253&quot;&gt;&lt;property id=&quot;10020&quot; value=&quot;9&quot;/&gt;&lt;property id=&quot;10102&quot; value=&quot;0&quot;/&gt;&lt;property id=&quot;10191&quot; value=&quot;-1&quot;/&gt;&lt;/object&gt;"/>
  <p:tag name="MMPROD_COLLECTIONCONTAINERID" val="10245"/>
  <p:tag name="MMPROD_PARENTID" val="10244"/>
  <p:tag name="MMPROD_ANSWERLETTER" val="C) "/>
  <p:tag name="HTML_AUTOSHAPE_INFO" val="&lt;ThreeDShapeInfo&gt;&lt;uuid val=&quot;1003&quot;/&gt;&lt;isInvalidForFieldText val=&quot;0&quot;/&gt;&lt;hasMultipleQuizShape val=&quot;1&quot;/&gt;&lt;Image&gt;&lt;filename val=&quot;C:\Users\PC\AppData\Local\Temp\PR\data\asimages\{11E0E52F-82CA-441A-970B-F45FCBF3C2AC}_49.png&quot;/&gt;&lt;left val=&quot;95&quot;/&gt;&lt;top val=&quot;253&quot;/&gt;&lt;width val=&quot;55&quot;/&gt;&lt;height val=&quot;51&quot;/&gt;&lt;hasText val=&quot;1&quot;/&gt;&lt;/Image&gt;&lt;Image&gt;&lt;filename val=&quot;C:\Users\PC\AppData\Local\Temp\PR\data\asimages\{E04767FA-B903-4F85-A3F7-D678265ACDB2}_49.png&quot;/&gt;&lt;left val=&quot;126&quot;/&gt;&lt;top val=&quot;253&quot;/&gt;&lt;width val=&quot;522&quot;/&gt;&lt;height val=&quot;51&quot;/&gt;&lt;hasText val=&quot;1&quot;/&gt;&lt;/Image&gt;&lt;/ThreeDShapeInfo&gt;"/>
</p:tagLst>
</file>

<file path=ppt/tags/tag572.xml><?xml version="1.0" encoding="utf-8"?>
<p:tagLst xmlns:a="http://schemas.openxmlformats.org/drawingml/2006/main" xmlns:r="http://schemas.openxmlformats.org/officeDocument/2006/relationships" xmlns:p="http://schemas.openxmlformats.org/presentationml/2006/main">
  <p:tag name="MMPROD_ABSOLUTEPOSITIONID" val="1004"/>
  <p:tag name="MMPROD_LASTVALUES" val="&lt;ChangeData&gt;&lt;Left&gt;&lt;![CDATA[80.5]]&gt;&lt;/Left&gt;&lt;Top&gt;&lt;![CDATA[303.35]]&gt;&lt;/Top&gt;&lt;/ChangeData&gt;"/>
  <p:tag name="MMPROD_ID" val="10254"/>
  <p:tag name="MMPROD_TYPE" val="10018"/>
  <p:tag name="MMPROD_DATA" val="&lt;property id=&quot;10074&quot; value=&quot;0&quot;/&gt;&lt;property id=&quot;10193&quot; value=&quot;D&quot;/&gt;&lt;property id=&quot;10199&quot; value=&quot;0&quot;/&gt;&lt;object type=&quot;10049&quot; unique_id=&quot;10255&quot;&gt;&lt;property id=&quot;10020&quot; value=&quot;9&quot;/&gt;&lt;property id=&quot;10102&quot; value=&quot;0&quot;/&gt;&lt;property id=&quot;10191&quot; value=&quot;-1&quot;/&gt;&lt;/object&gt;"/>
  <p:tag name="MMPROD_COLLECTIONCONTAINERID" val="10245"/>
  <p:tag name="MMPROD_PARENTID" val="10244"/>
  <p:tag name="MMPROD_ANSWERLETTER" val="D) "/>
  <p:tag name="HTML_AUTOSHAPE_INFO" val="&lt;ThreeDShapeInfo&gt;&lt;uuid val=&quot;1004&quot;/&gt;&lt;isInvalidForFieldText val=&quot;0&quot;/&gt;&lt;hasMultipleQuizShape val=&quot;1&quot;/&gt;&lt;Image&gt;&lt;filename val=&quot;C:\Users\PC\AppData\Local\Temp\PR\data\asimages\{FA1524A5-A94A-4CF2-B098-E534593FA84E}_49.png&quot;/&gt;&lt;left val=&quot;95&quot;/&gt;&lt;top val=&quot;295&quot;/&gt;&lt;width val=&quot;56&quot;/&gt;&lt;height val=&quot;51&quot;/&gt;&lt;hasText val=&quot;1&quot;/&gt;&lt;/Image&gt;&lt;Image&gt;&lt;filename val=&quot;C:\Users\PC\AppData\Local\Temp\PR\data\asimages\{62914514-61A7-40CB-B665-25A50141CA73}_49.png&quot;/&gt;&lt;left val=&quot;127&quot;/&gt;&lt;top val=&quot;295&quot;/&gt;&lt;width val=&quot;521&quot;/&gt;&lt;height val=&quot;51&quot;/&gt;&lt;hasText val=&quot;1&quot;/&gt;&lt;/Image&gt;&lt;/ThreeDShapeInfo&gt;"/>
</p:tagLst>
</file>

<file path=ppt/tags/tag573.xml><?xml version="1.0" encoding="utf-8"?>
<p:tagLst xmlns:a="http://schemas.openxmlformats.org/drawingml/2006/main" xmlns:r="http://schemas.openxmlformats.org/officeDocument/2006/relationships" xmlns:p="http://schemas.openxmlformats.org/presentationml/2006/main">
  <p:tag name="MMPROD_LASTVALUES" val="&lt;ChangeData&gt;&lt;Text&gt;&lt;![CDATA[D) ]]&gt;&lt;/Text&gt;&lt;FontSize&gt;&lt;![CDATA[24]]&gt;&lt;/FontSize&gt;&lt;Left&gt;&lt;![CDATA[110]]&gt;&lt;/Left&gt;&lt;Top&gt;&lt;![CDATA[303.35]]&gt;&lt;/Top&gt;&lt;/ChangeData&gt;"/>
  <p:tag name="MMPROD_ABSOLUTEPOSITIONID" val="1044"/>
  <p:tag name="PRESENTER_SHAPETEXTINFO" val="&lt;ShapeTextInfo&gt;&lt;TableIndex row=&quot;-1&quot; col=&quot;-1&quot;&gt;&lt;linesCount val=&quot;1&quot;/&gt;&lt;lineCharCount val=&quot;3&quot;/&gt;&lt;/TableIndex&gt;&lt;/ShapeTextInfo&gt;"/>
</p:tagLst>
</file>

<file path=ppt/tags/tag574.xml><?xml version="1.0" encoding="utf-8"?>
<p:tagLst xmlns:a="http://schemas.openxmlformats.org/drawingml/2006/main" xmlns:r="http://schemas.openxmlformats.org/officeDocument/2006/relationships" xmlns:p="http://schemas.openxmlformats.org/presentationml/2006/main">
  <p:tag name="MMPROD_LASTVALUES" val="&lt;ChangeData&gt;&lt;Text&gt;&lt;![CDATA[Khó lắp đặt và khó sửa chữa]]&gt;&lt;/Text&gt;&lt;FontSize&gt;&lt;![CDATA[24]]&gt;&lt;/FontSize&gt;&lt;Left&gt;&lt;![CDATA[142]]&gt;&lt;/Left&gt;&lt;Top&gt;&lt;![CDATA[303.35]]&gt;&lt;/Top&gt;&lt;/ChangeData&gt;"/>
  <p:tag name="MMPROD_ABSOLUTEPOSITIONID" val="1024"/>
  <p:tag name="PRESENTER_SHAPETEXTINFO" val="&lt;ShapeTextInfo&gt;&lt;TableIndex row=&quot;-1&quot; col=&quot;-1&quot;&gt;&lt;linesCount val=&quot;1&quot;/&gt;&lt;lineCharCount val=&quot;27&quot;/&gt;&lt;/TableIndex&gt;&lt;/ShapeTextInfo&gt;"/>
</p:tagLst>
</file>

<file path=ppt/tags/tag575.xml><?xml version="1.0" encoding="utf-8"?>
<p:tagLst xmlns:a="http://schemas.openxmlformats.org/drawingml/2006/main" xmlns:r="http://schemas.openxmlformats.org/officeDocument/2006/relationships" xmlns:p="http://schemas.openxmlformats.org/presentationml/2006/main">
  <p:tag name="MMPROD_ABSOLUTEPOSITIONID" val="1014"/>
  <p:tag name="MMPROD_CONTROLTYPE" val="2"/>
  <p:tag name="MMPROD_SCALEOPERATION" val="1"/>
</p:tagLst>
</file>

<file path=ppt/tags/tag576.xml><?xml version="1.0" encoding="utf-8"?>
<p:tagLst xmlns:a="http://schemas.openxmlformats.org/drawingml/2006/main" xmlns:r="http://schemas.openxmlformats.org/officeDocument/2006/relationships" xmlns:p="http://schemas.openxmlformats.org/presentationml/2006/main">
  <p:tag name="MMPROD_LASTVALUES" val="&lt;ChangeData&gt;&lt;Text&gt;&lt;![CDATA[C) ]]&gt;&lt;/Text&gt;&lt;FontSize&gt;&lt;![CDATA[24]]&gt;&lt;/FontSize&gt;&lt;Left&gt;&lt;![CDATA[110]]&gt;&lt;/Left&gt;&lt;Top&gt;&lt;![CDATA[260.95]]&gt;&lt;/Top&gt;&lt;/ChangeData&gt;"/>
  <p:tag name="MMPROD_ABSOLUTEPOSITIONID" val="1043"/>
  <p:tag name="PRESENTER_SHAPETEXTINFO" val="&lt;ShapeTextInfo&gt;&lt;TableIndex row=&quot;-1&quot; col=&quot;-1&quot;&gt;&lt;linesCount val=&quot;1&quot;/&gt;&lt;lineCharCount val=&quot;3&quot;/&gt;&lt;/TableIndex&gt;&lt;/ShapeTextInfo&gt;"/>
</p:tagLst>
</file>

<file path=ppt/tags/tag577.xml><?xml version="1.0" encoding="utf-8"?>
<p:tagLst xmlns:a="http://schemas.openxmlformats.org/drawingml/2006/main" xmlns:r="http://schemas.openxmlformats.org/officeDocument/2006/relationships" xmlns:p="http://schemas.openxmlformats.org/presentationml/2006/main">
  <p:tag name="MMPROD_LASTVALUES" val="&lt;ChangeData&gt;&lt;Text&gt;&lt;![CDATA[Dễ lắp đặt, dễ sửa chữa]]&gt;&lt;/Text&gt;&lt;FontSize&gt;&lt;![CDATA[24]]&gt;&lt;/FontSize&gt;&lt;Left&gt;&lt;![CDATA[141]]&gt;&lt;/Left&gt;&lt;Top&gt;&lt;![CDATA[260.95]]&gt;&lt;/Top&gt;&lt;/ChangeData&gt;"/>
  <p:tag name="MMPROD_ABSOLUTEPOSITIONID" val="1023"/>
  <p:tag name="PRESENTER_SHAPETEXTINFO" val="&lt;ShapeTextInfo&gt;&lt;TableIndex row=&quot;-1&quot; col=&quot;-1&quot;&gt;&lt;linesCount val=&quot;1&quot;/&gt;&lt;lineCharCount val=&quot;23&quot;/&gt;&lt;/TableIndex&gt;&lt;/ShapeTextInfo&gt;"/>
</p:tagLst>
</file>

<file path=ppt/tags/tag578.xml><?xml version="1.0" encoding="utf-8"?>
<p:tagLst xmlns:a="http://schemas.openxmlformats.org/drawingml/2006/main" xmlns:r="http://schemas.openxmlformats.org/officeDocument/2006/relationships" xmlns:p="http://schemas.openxmlformats.org/presentationml/2006/main">
  <p:tag name="MMPROD_ABSOLUTEPOSITIONID" val="1013"/>
  <p:tag name="MMPROD_CONTROLTYPE" val="2"/>
  <p:tag name="MMPROD_SCALEOPERATION" val="1"/>
</p:tagLst>
</file>

<file path=ppt/tags/tag579.xml><?xml version="1.0" encoding="utf-8"?>
<p:tagLst xmlns:a="http://schemas.openxmlformats.org/drawingml/2006/main" xmlns:r="http://schemas.openxmlformats.org/officeDocument/2006/relationships" xmlns:p="http://schemas.openxmlformats.org/presentationml/2006/main">
  <p:tag name="MMPROD_LASTVALUES" val="&lt;ChangeData&gt;&lt;Text&gt;&lt;![CDATA[B) ]]&gt;&lt;/Text&gt;&lt;FontSize&gt;&lt;![CDATA[24]]&gt;&lt;/FontSize&gt;&lt;Left&gt;&lt;![CDATA[110]]&gt;&lt;/Left&gt;&lt;Top&gt;&lt;![CDATA[189.75]]&gt;&lt;/Top&gt;&lt;/ChangeData&gt;"/>
  <p:tag name="MMPROD_ABSOLUTEPOSITIONID" val="1042"/>
  <p:tag name="PRESENTER_SHAPETEXTINFO" val="&lt;ShapeTextInfo&gt;&lt;TableIndex row=&quot;-1&quot; col=&quot;-1&quot;&gt;&lt;linesCount val=&quot;1&quot;/&gt;&lt;lineCharCount val=&quot;3&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MMPROD_LASTVALUES" val="&lt;ChangeData&gt;&lt;Text&gt;&lt;![CDATA[Mộti công  tắc 2 cực điều khiển hai đèn]]&gt;&lt;/Text&gt;&lt;FontSize&gt;&lt;![CDATA[24]]&gt;&lt;/FontSize&gt;&lt;Left&gt;&lt;![CDATA[141]]&gt;&lt;/Left&gt;&lt;Top&gt;&lt;![CDATA[232.15]]&gt;&lt;/Top&gt;&lt;/ChangeData&gt;"/>
  <p:tag name="MMPROD_ABSOLUTEPOSITIONID" val="1023"/>
  <p:tag name="PRESENTER_SHAPETEXTINFO" val="&lt;ShapeTextInfo&gt;&lt;TableIndex row=&quot;-1&quot; col=&quot;-1&quot;&gt;&lt;linesCount val=&quot;1&quot;/&gt;&lt;lineCharCount val=&quot;38&quot;/&gt;&lt;/TableIndex&gt;&lt;/ShapeTextInfo&gt;"/>
</p:tagLst>
</file>

<file path=ppt/tags/tag580.xml><?xml version="1.0" encoding="utf-8"?>
<p:tagLst xmlns:a="http://schemas.openxmlformats.org/drawingml/2006/main" xmlns:r="http://schemas.openxmlformats.org/officeDocument/2006/relationships" xmlns:p="http://schemas.openxmlformats.org/presentationml/2006/main">
  <p:tag name="MMPROD_LASTVALUES" val="&lt;ChangeData&gt;&lt;Text&gt;&lt;![CDATA[Tránh được tác động xấu của môi trường đến dây điện]]&gt;&lt;/Text&gt;&lt;FontSize&gt;&lt;![CDATA[24]]&gt;&lt;/FontSize&gt;&lt;Left&gt;&lt;![CDATA[141]]&gt;&lt;/Left&gt;&lt;Top&gt;&lt;![CDATA[189.75]]&gt;&lt;/Top&gt;&lt;/ChangeData&gt;"/>
  <p:tag name="MMPROD_ABSOLUTEPOSITIONID" val="1022"/>
  <p:tag name="PRESENTER_SHAPETEXTINFO" val="&lt;ShapeTextInfo&gt;&lt;TableIndex row=&quot;-1&quot; col=&quot;-1&quot;&gt;&lt;linesCount val=&quot;2&quot;/&gt;&lt;lineCharCount val=&quot;47&quot;/&gt;&lt;lineCharCount val=&quot;4&quot;/&gt;&lt;/TableIndex&gt;&lt;/ShapeTextInfo&gt;"/>
</p:tagLst>
</file>

<file path=ppt/tags/tag581.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582.xml><?xml version="1.0" encoding="utf-8"?>
<p:tagLst xmlns:a="http://schemas.openxmlformats.org/drawingml/2006/main" xmlns:r="http://schemas.openxmlformats.org/officeDocument/2006/relationships" xmlns:p="http://schemas.openxmlformats.org/presentationml/2006/main">
  <p:tag name="MMPROD_LASTVALUES" val="&lt;ChangeData&gt;&lt;Text&gt;&lt;![CDATA[A) ]]&gt;&lt;/Text&gt;&lt;FontSize&gt;&lt;![CDATA[24]]&gt;&lt;/FontSize&gt;&lt;Left&gt;&lt;![CDATA[110]]&gt;&lt;/Left&gt;&lt;Top&gt;&lt;![CDATA[147.35]]&gt;&lt;/Top&gt;&lt;/ChangeData&gt;"/>
  <p:tag name="MMPROD_ABSOLUTEPOSITIONID" val="1041"/>
  <p:tag name="PRESENTER_SHAPETEXTINFO" val="&lt;ShapeTextInfo&gt;&lt;TableIndex row=&quot;-1&quot; col=&quot;-1&quot;&gt;&lt;linesCount val=&quot;1&quot;/&gt;&lt;lineCharCount val=&quot;3&quot;/&gt;&lt;/TableIndex&gt;&lt;/ShapeTextInfo&gt;"/>
</p:tagLst>
</file>

<file path=ppt/tags/tag583.xml><?xml version="1.0" encoding="utf-8"?>
<p:tagLst xmlns:a="http://schemas.openxmlformats.org/drawingml/2006/main" xmlns:r="http://schemas.openxmlformats.org/officeDocument/2006/relationships" xmlns:p="http://schemas.openxmlformats.org/presentationml/2006/main">
  <p:tag name="MMPROD_LASTVALUES" val="&lt;ChangeData&gt;&lt;Text&gt;&lt;![CDATA[Đảm bảo được yêu cầu mỹ thuật]]&gt;&lt;/Text&gt;&lt;FontSize&gt;&lt;![CDATA[24]]&gt;&lt;/FontSize&gt;&lt;Left&gt;&lt;![CDATA[141]]&gt;&lt;/Left&gt;&lt;Top&gt;&lt;![CDATA[147.35]]&gt;&lt;/Top&gt;&lt;/ChangeData&gt;"/>
  <p:tag name="MMPROD_ABSOLUTEPOSITIONID" val="1021"/>
  <p:tag name="PRESENTER_SHAPETEXTINFO" val="&lt;ShapeTextInfo&gt;&lt;TableIndex row=&quot;-1&quot; col=&quot;-1&quot;&gt;&lt;linesCount val=&quot;1&quot;/&gt;&lt;lineCharCount val=&quot;29&quot;/&gt;&lt;/TableIndex&gt;&lt;/ShapeTextInfo&gt;"/>
</p:tagLst>
</file>

<file path=ppt/tags/tag584.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ags/tag5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86.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Làm lại]]&gt;&lt;/Text&gt;&lt;FontSize&gt;&lt;![CDATA[14]]&gt;&lt;/FontSize&gt;&lt;Left&gt;&lt;![CDATA[781.1334]]&gt;&lt;/Left&gt;&lt;Top&gt;&lt;![CDATA[457.5388]]&gt;&lt;/Top&gt;&lt;/ChangeData&gt;"/>
  <p:tag name="PRESENTER_SHAPETEXTINFO" val="&lt;ShapeTextInfo&gt;&lt;TableIndex row=&quot;-1&quot; col=&quot;-1&quot;&gt;&lt;linesCount val=&quot;1&quot;/&gt;&lt;lineCharCount val=&quot;7&quot;/&gt;&lt;/TableIndex&gt;&lt;/ShapeTextInfo&gt;"/>
</p:tagLst>
</file>

<file path=ppt/tags/tag5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88.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Chấp nhận]]&gt;&lt;/Text&gt;&lt;FontSize&gt;&lt;![CDATA[14]]&gt;&lt;/FontSize&gt;&lt;Left&gt;&lt;![CDATA[656.9334]]&gt;&lt;/Left&gt;&lt;Top&gt;&lt;![CDATA[457.5388]]&gt;&lt;/Top&gt;&lt;/ChangeData&gt;"/>
  <p:tag name="PRESENTER_SHAPETEXTINFO" val="&lt;ShapeTextInfo&gt;&lt;TableIndex row=&quot;-1&quot; col=&quot;-1&quot;&gt;&lt;linesCount val=&quot;1&quot;/&gt;&lt;lineCharCount val=&quot;9&quot;/&gt;&lt;/TableIndex&gt;&lt;/ShapeTextInfo&gt;"/>
</p:tagLst>
</file>

<file path=ppt/tags/tag589.xml><?xml version="1.0" encoding="utf-8"?>
<p:tagLst xmlns:a="http://schemas.openxmlformats.org/drawingml/2006/main" xmlns:r="http://schemas.openxmlformats.org/officeDocument/2006/relationships" xmlns:p="http://schemas.openxmlformats.org/presentationml/2006/main">
  <p:tag name="MMPROD_LASTVALUES" val="&lt;ChangeData&gt;&lt;SlideID&gt;&lt;![CDATA[322]]&gt;&lt;/SlideID&gt;&lt;/ChangeData&gt;"/>
  <p:tag name="PPSNARRATIONPROPS" val="E:\E learning\20-21\music\Kiss the Rain - Yiruma.mp3"/>
  <p:tag name="PPSNARRATION" val="50,1747512746,E:\E learning\20-21\Lap dat day dan cua mang dien trong nha_pptx\Media.ppcx"/>
  <p:tag name="MMPROD_PASSDATA" val="&lt;object type=&quot;10050&quot; unique_id=&quot;10258&quot;&gt;&lt;property id=&quot;10020&quot; value=&quot;2&quot;/&gt;&lt;property id=&quot;10102&quot; value=&quot;1&quot;/&gt;&lt;property id=&quot;10191&quot; value=&quot;-1&quot;/&gt;&lt;/object&gt;"/>
  <p:tag name="MMPROD_FAILDATA" val="&lt;object type=&quot;10051&quot; unique_id=&quot;10259&quot;&gt;&lt;property id=&quot;10020&quot; value=&quot;2&quot;/&gt;&lt;property id=&quot;10102&quot; value=&quot;1&quot;/&gt;&lt;property id=&quot;10191&quot; value=&quot;-1&quot;/&gt;&lt;/object&gt;"/>
  <p:tag name="MMPROD_ID" val="10256"/>
  <p:tag name="MMPROD_TYPE" val="10011"/>
  <p:tag name="MMPROD_DATA" val="&lt;property id=&quot;10025&quot; value=&quot;300&quot;/&gt;&lt;property id=&quot;10026&quot; value=&quot;10&quot;/&gt;&lt;property id=&quot;10027&quot; value=&quot;Interaction10256&quot;/&gt;&lt;property id=&quot;10028&quot; value=&quot;0&quot;/&gt;&lt;property id=&quot;10070&quot; value=&quot;Câu 3&quot;/&gt;&lt;property id=&quot;10098&quot; value=&quot;Fill-in-the-blank&quot;/&gt;&lt;property id=&quot;10100&quot; value=&quot;0&quot;/&gt;&lt;property id=&quot;10108&quot; value=&quot;1&quot;/&gt;&lt;property id=&quot;10109&quot; value=&quot;1&quot;/&gt;&lt;property id=&quot;10110&quot; value=&quot;0&quot;/&gt;&lt;property id=&quot;10111&quot; value=&quot;3&quot;/&gt;&lt;property id=&quot;10112&quot; value=&quot;1&quot;/&gt;&lt;property id=&quot;10115&quot; value=&quot;1&quot;/&gt;&lt;property id=&quot;10120&quot; value=&quot;0&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
  <p:tag name="MMPROD_COLLECTIONCONTAINERID" val="20000"/>
  <p:tag name="MMPROD_PARENTID" val="10192"/>
  <p:tag name="MMPROD_PARENTQUESTIONGROUPID" val="-1"/>
  <p:tag name="QUIZCLIPSSOURCE" val="1747512746,E:\E learning\20-21\Lap dat day dan cua mang dien trong nha_pptx\Media.ppcx"/>
  <p:tag name="HTML_SHAPEINFO" val="&lt;SlideThumbPath val=&quot;Slide50.PNG&quot;/&gt;"/>
  <p:tag name="MMPROD_ANSWERCOUNT" val="4"/>
</p:tagLst>
</file>

<file path=ppt/tags/tag59.xml><?xml version="1.0" encoding="utf-8"?>
<p:tagLst xmlns:a="http://schemas.openxmlformats.org/drawingml/2006/main" xmlns:r="http://schemas.openxmlformats.org/officeDocument/2006/relationships" xmlns:p="http://schemas.openxmlformats.org/presentationml/2006/main">
  <p:tag name="MMPROD_ABSOLUTEPOSITIONID" val="1013"/>
  <p:tag name="MMPROD_CONTROLTYPE" val="1"/>
  <p:tag name="MMPROD_SCALEOPERATION" val="1"/>
</p:tagLst>
</file>

<file path=ppt/tags/tag590.xml><?xml version="1.0" encoding="utf-8"?>
<p:tagLst xmlns:a="http://schemas.openxmlformats.org/drawingml/2006/main" xmlns:r="http://schemas.openxmlformats.org/officeDocument/2006/relationships" xmlns:p="http://schemas.openxmlformats.org/presentationml/2006/main">
  <p:tag name="MMPROD_ID" val="10256"/>
  <p:tag name="MMPROD_ABSOLUTEPOSITIONID" val="100"/>
  <p:tag name="MMPROD_LASTVALUES" val="&lt;ChangeData&gt;&lt;Text&gt;&lt;![CDATA[Câu 3. Ghi tên phụ kiện tương ứng với các hình sau:]]&gt;&lt;/Text&gt;&lt;FontSize&gt;&lt;![CDATA[44]]&gt;&lt;/FontSize&gt;&lt;Left&gt;&lt;![CDATA[0]]&gt;&lt;/Left&gt;&lt;Top&gt;&lt;![CDATA[0]]&gt;&lt;/Top&gt;&lt;/ChangeData&gt;"/>
  <p:tag name="PRESENTER_SHAPETEXTINFO" val="&lt;ShapeTextInfo&gt;&lt;TableIndex row=&quot;-1&quot; col=&quot;-1&quot;&gt;&lt;linesCount val=&quot;1&quot;/&gt;&lt;lineCharCount val=&quot;51&quot;/&gt;&lt;/TableIndex&gt;&lt;/ShapeTextInfo&gt;"/>
  <p:tag name="HTML_SHAPEINFO" val="&lt;ThreeDShapeInfo&gt;&lt;uuid val=&quot;100&quot;/&gt;&lt;isInvalidForFieldText val=&quot;0&quot;/&gt;&lt;Image&gt;&lt;filename val=&quot;C:\Users\PC\AppData\Local\Temp\PR\data\asimages\{AEF64579-64D9-494D-A565-CBE760DE53B8}_50.png&quot;/&gt;&lt;left val=&quot;47&quot;/&gt;&lt;top val=&quot;28&quot;/&gt;&lt;width val=&quot;846&quot;/&gt;&lt;height val=&quot;105&quot;/&gt;&lt;hasText val=&quot;1&quot;/&gt;&lt;/Image&gt;&lt;/ThreeDShapeInfo&gt;"/>
</p:tagLst>
</file>

<file path=ppt/tags/tag591.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Đúng rồi - Nhấn vào bất cứ đâu để tiếp tục]]&gt;&lt;/Text&gt;&lt;FontSize&gt;&lt;![CDATA[18]]&gt;&lt;/FontSize&gt;&lt;Left&gt;&lt;![CDATA[0]]&gt;&lt;/Left&gt;&lt;Top&gt;&lt;![CDATA[0]]&gt;&lt;/Top&gt;&lt;/ChangeData&gt;"/>
  <p:tag name="PRESENTER_SHAPETEXTINFO" val="&lt;ShapeTextInfo&gt;&lt;TableIndex row=&quot;-1&quot; col=&quot;-1&quot;&gt;&lt;linesCount val=&quot;1&quot;/&gt;&lt;lineCharCount val=&quot;42&quot;/&gt;&lt;/TableIndex&gt;&lt;/ShapeTextInfo&gt;"/>
  <p:tag name="PRESENTER_SHAPEINFO" val="&lt;ThreeDShapeInfo&gt;&lt;uuid val=&quot;{AB2C672F-0FEB-4EB8-91BF-B3645DA7F3EB}&quot;/&gt;&lt;isInvalidForFieldText val=&quot;0&quot;/&gt;&lt;Image&gt;&lt;filename val=&quot;C:\Users\PC\AppData\Local\Temp\PR\data\asimages\{AB2C672F-0FEB-4EB8-91BF-B3645DA7F3EB}_50.png&quot;/&gt;&lt;left val=&quot;105&quot;/&gt;&lt;top val=&quot;364&quot;/&gt;&lt;width val=&quot;343&quot;/&gt;&lt;height val=&quot;63&quot;/&gt;&lt;hasText val=&quot;1&quot;/&gt;&lt;/Image&gt;&lt;/ThreeDShapeInfo&gt;"/>
</p:tagLst>
</file>

<file path=ppt/tags/tag592.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Sai rồi - Nhấn vào bất cứ đâu để tiếp tục]]&gt;&lt;/Text&gt;&lt;FontSize&gt;&lt;![CDATA[18]]&gt;&lt;/FontSize&gt;&lt;Left&gt;&lt;![CDATA[0]]&gt;&lt;/Left&gt;&lt;Top&gt;&lt;![CDATA[0]]&gt;&lt;/Top&gt;&lt;/ChangeData&gt;"/>
  <p:tag name="PRESENTER_SHAPETEXTINFO" val="&lt;ShapeTextInfo&gt;&lt;TableIndex row=&quot;-1&quot; col=&quot;-1&quot;&gt;&lt;linesCount val=&quot;1&quot;/&gt;&lt;lineCharCount val=&quot;41&quot;/&gt;&lt;/TableIndex&gt;&lt;/ShapeTextInfo&gt;"/>
  <p:tag name="PRESENTER_SHAPEINFO" val="&lt;ThreeDShapeInfo&gt;&lt;uuid val=&quot;{68665C6F-617C-4EB0-8ED9-8A4067C8F2BC}&quot;/&gt;&lt;isInvalidForFieldText val=&quot;0&quot;/&gt;&lt;Image&gt;&lt;filename val=&quot;C:\Users\PC\AppData\Local\Temp\PR\data\asimages\{68665C6F-617C-4EB0-8ED9-8A4067C8F2BC}_50.png&quot;/&gt;&lt;left val=&quot;519&quot;/&gt;&lt;top val=&quot;364&quot;/&gt;&lt;width val=&quot;343&quot;/&gt;&lt;height val=&quot;63&quot;/&gt;&lt;hasText val=&quot;1&quot;/&gt;&lt;/Image&gt;&lt;/ThreeDShapeInfo&gt;"/>
</p:tagLst>
</file>

<file path=ppt/tags/tag593.xml><?xml version="1.0" encoding="utf-8"?>
<p:tagLst xmlns:a="http://schemas.openxmlformats.org/drawingml/2006/main" xmlns:r="http://schemas.openxmlformats.org/officeDocument/2006/relationships" xmlns:p="http://schemas.openxmlformats.org/presentationml/2006/main">
  <p:tag name="MMPROD_ABSOLUTEPOSITIONID" val="7009"/>
  <p:tag name="MMPROD_LASTVALUES" val="&lt;ChangeData&gt;&lt;Text&gt;&lt;![CDATA[Bạn đã trả lời đúng câu hỏi này!]]&gt;&lt;/Text&gt;&lt;FontSize&gt;&lt;![CDATA[18]]&gt;&lt;/FontSize&gt;&lt;Left&gt;&lt;![CDATA[0]]&gt;&lt;/Left&gt;&lt;Top&gt;&lt;![CDATA[0]]&gt;&lt;/Top&gt;&lt;/ChangeData&gt;"/>
  <p:tag name="PRESENTER_SHAPETEXTINFO" val="&lt;ShapeTextInfo&gt;&lt;TableIndex row=&quot;-1&quot; col=&quot;-1&quot;&gt;&lt;linesCount val=&quot;1&quot;/&gt;&lt;lineCharCount val=&quot;32&quot;/&gt;&lt;/TableIndex&gt;&lt;/ShapeTextInfo&gt;"/>
  <p:tag name="PRESENTER_SHAPEINFO" val="&lt;ThreeDShapeInfo&gt;&lt;uuid val=&quot;{2F4AB066-3EB9-47B8-8EFA-AD37D08BB63D}&quot;/&gt;&lt;isInvalidForFieldText val=&quot;0&quot;/&gt;&lt;Image&gt;&lt;filename val=&quot;C:\Users\PC\AppData\Local\Temp\PR\data\asimages\{2F4AB066-3EB9-47B8-8EFA-AD37D08BB63D}_50.png&quot;/&gt;&lt;left val=&quot;270&quot;/&gt;&lt;top val=&quot;424&quot;/&gt;&lt;width val=&quot;343&quot;/&gt;&lt;height val=&quot;63&quot;/&gt;&lt;hasText val=&quot;1&quot;/&gt;&lt;/Image&gt;&lt;/ThreeDShapeInfo&gt;"/>
</p:tagLst>
</file>

<file path=ppt/tags/tag594.xml><?xml version="1.0" encoding="utf-8"?>
<p:tagLst xmlns:a="http://schemas.openxmlformats.org/drawingml/2006/main" xmlns:r="http://schemas.openxmlformats.org/officeDocument/2006/relationships" xmlns:p="http://schemas.openxmlformats.org/presentationml/2006/main">
  <p:tag name="MMPROD_ABSOLUTEPOSITIONID" val="7006"/>
  <p:tag name="MMPROD_LASTVALUES" val="&lt;ChangeData&gt;&lt;Text&gt;&lt;![CDATA[Câu trả lời của bạn:]]&gt;&lt;/Text&gt;&lt;FontSize&gt;&lt;![CDATA[18]]&gt;&lt;/FontSize&gt;&lt;Left&gt;&lt;![CDATA[0]]&gt;&lt;/Left&gt;&lt;Top&gt;&lt;![CDATA[0]]&gt;&lt;/Top&gt;&lt;/ChangeData&gt;"/>
  <p:tag name="PRESENTER_SHAPETEXTINFO" val="&lt;ShapeTextInfo&gt;&lt;TableIndex row=&quot;-1&quot; col=&quot;-1&quot;&gt;&lt;linesCount val=&quot;1&quot;/&gt;&lt;lineCharCount val=&quot;20&quot;/&gt;&lt;/TableIndex&gt;&lt;/ShapeTextInfo&gt;"/>
  <p:tag name="PRESENTER_SHAPEINFO" val="&lt;ThreeDShapeInfo&gt;&lt;uuid val=&quot;{7CB34A62-E6CF-4A46-BBBD-5457EE285E0D}&quot;/&gt;&lt;isInvalidForFieldText val=&quot;0&quot;/&gt;&lt;Image&gt;&lt;filename val=&quot;C:\Users\PC\AppData\Local\Temp\PR\data\asimages\{7CB34A62-E6CF-4A46-BBBD-5457EE285E0D}_50.png&quot;/&gt;&lt;left val=&quot;260&quot;/&gt;&lt;top val=&quot;393&quot;/&gt;&lt;width val=&quot;684&quot;/&gt;&lt;height val=&quot;68&quot;/&gt;&lt;hasText val=&quot;1&quot;/&gt;&lt;/Image&gt;&lt;/ThreeDShapeInfo&gt;"/>
</p:tagLst>
</file>

<file path=ppt/tags/tag595.xml><?xml version="1.0" encoding="utf-8"?>
<p:tagLst xmlns:a="http://schemas.openxmlformats.org/drawingml/2006/main" xmlns:r="http://schemas.openxmlformats.org/officeDocument/2006/relationships" xmlns:p="http://schemas.openxmlformats.org/presentationml/2006/main">
  <p:tag name="MMPROD_ABSOLUTEPOSITIONID" val="7010"/>
  <p:tag name="MMPROD_LASTVALUES" val="&lt;ChangeData&gt;&lt;Text&gt;&lt;![CDATA[Câu trả lời đúng là:]]&gt;&lt;/Text&gt;&lt;FontSize&gt;&lt;![CDATA[18]]&gt;&lt;/FontSize&gt;&lt;Left&gt;&lt;![CDATA[0]]&gt;&lt;/Left&gt;&lt;Top&gt;&lt;![CDATA[0]]&gt;&lt;/Top&gt;&lt;/ChangeData&gt;"/>
  <p:tag name="PRESENTER_SHAPETEXTINFO" val="&lt;ShapeTextInfo&gt;&lt;TableIndex row=&quot;-1&quot; col=&quot;-1&quot;&gt;&lt;linesCount val=&quot;1&quot;/&gt;&lt;lineCharCount val=&quot;20&quot;/&gt;&lt;/TableIndex&gt;&lt;/ShapeTextInfo&gt;"/>
  <p:tag name="PRESENTER_SHAPEINFO" val="&lt;ThreeDShapeInfo&gt;&lt;uuid val=&quot;{DB2B9067-F209-4DB2-ABDA-BEC605FA3A59}&quot;/&gt;&lt;isInvalidForFieldText val=&quot;0&quot;/&gt;&lt;Image&gt;&lt;filename val=&quot;C:\Users\PC\AppData\Local\Temp\PR\data\asimages\{DB2B9067-F209-4DB2-ABDA-BEC605FA3A59}_50.png&quot;/&gt;&lt;left val=&quot;260&quot;/&gt;&lt;top val=&quot;445&quot;/&gt;&lt;width val=&quot;684&quot;/&gt;&lt;height val=&quot;68&quot;/&gt;&lt;hasText val=&quot;1&quot;/&gt;&lt;/Image&gt;&lt;/ThreeDShapeInfo&gt;"/>
</p:tagLst>
</file>

<file path=ppt/tags/tag596.xml><?xml version="1.0" encoding="utf-8"?>
<p:tagLst xmlns:a="http://schemas.openxmlformats.org/drawingml/2006/main" xmlns:r="http://schemas.openxmlformats.org/officeDocument/2006/relationships" xmlns:p="http://schemas.openxmlformats.org/presentationml/2006/main">
  <p:tag name="MMPROD_ABSOLUTEPOSITIONID" val="7011"/>
  <p:tag name="MMPROD_LASTVALUES" val="&lt;ChangeData&gt;&lt;Text&gt;&lt;![CDATA[Bạn không trả lời hoàn thành câu hỏi này]]&gt;&lt;/Text&gt;&lt;FontSize&gt;&lt;![CDATA[18]]&gt;&lt;/FontSize&gt;&lt;Left&gt;&lt;![CDATA[0]]&gt;&lt;/Left&gt;&lt;Top&gt;&lt;![CDATA[0]]&gt;&lt;/Top&gt;&lt;/ChangeData&gt;"/>
  <p:tag name="PRESENTER_SHAPETEXTINFO" val="&lt;ShapeTextInfo&gt;&lt;TableIndex row=&quot;-1&quot; col=&quot;-1&quot;&gt;&lt;linesCount val=&quot;1&quot;/&gt;&lt;lineCharCount val=&quot;40&quot;/&gt;&lt;/TableIndex&gt;&lt;/ShapeTextInfo&gt;"/>
  <p:tag name="PRESENTER_SHAPEINFO" val="&lt;ThreeDShapeInfo&gt;&lt;uuid val=&quot;{A0D2E787-8A33-4FA8-8889-E5A0D23DB83A}&quot;/&gt;&lt;isInvalidForFieldText val=&quot;0&quot;/&gt;&lt;Image&gt;&lt;filename val=&quot;C:\Users\PC\AppData\Local\Temp\PR\data\asimages\{A0D2E787-8A33-4FA8-8889-E5A0D23DB83A}_50.png&quot;/&gt;&lt;left val=&quot;270&quot;/&gt;&lt;top val=&quot;424&quot;/&gt;&lt;width val=&quot;343&quot;/&gt;&lt;height val=&quot;63&quot;/&gt;&lt;hasText val=&quot;1&quot;/&gt;&lt;/Image&gt;&lt;/ThreeDShapeInfo&gt;"/>
</p:tagLst>
</file>

<file path=ppt/tags/tag597.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Bạn phải trả lời câu hỏi này trước khi tiếp tục nhé]]&gt;&lt;/Text&gt;&lt;FontSize&gt;&lt;![CDATA[18]]&gt;&lt;/FontSize&gt;&lt;Left&gt;&lt;![CDATA[0]]&gt;&lt;/Left&gt;&lt;Top&gt;&lt;![CDATA[0]]&gt;&lt;/Top&gt;&lt;/ChangeData&gt;"/>
  <p:tag name="PRESENTER_SHAPETEXTINFO" val="&lt;ShapeTextInfo&gt;&lt;TableIndex row=&quot;-1&quot; col=&quot;-1&quot;&gt;&lt;linesCount val=&quot;2&quot;/&gt;&lt;lineCharCount val=&quot;48&quot;/&gt;&lt;lineCharCount val=&quot;3&quot;/&gt;&lt;/TableIndex&gt;&lt;/ShapeTextInfo&gt;"/>
  <p:tag name="PRESENTER_SHAPEINFO" val="&lt;ThreeDShapeInfo&gt;&lt;uuid val=&quot;{8802BEF7-1D26-4887-AD44-DDF5688907B3}&quot;/&gt;&lt;isInvalidForFieldText val=&quot;0&quot;/&gt;&lt;Image&gt;&lt;filename val=&quot;C:\Users\PC\AppData\Local\Temp\PR\data\asimages\{8802BEF7-1D26-4887-AD44-DDF5688907B3}_50.png&quot;/&gt;&lt;left val=&quot;280&quot;/&gt;&lt;top val=&quot;456&quot;/&gt;&lt;width val=&quot;360&quot;/&gt;&lt;height val=&quot;70&quot;/&gt;&lt;hasText val=&quot;1&quot;/&gt;&lt;/Image&gt;&lt;/ThreeDShapeInfo&gt;"/>
</p:tagLst>
</file>

<file path=ppt/tags/tag598.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654.9334]]&gt;&lt;/Left&gt;&lt;Top&gt;&lt;![CDATA[455.5388]]&gt;&lt;/Top&gt;&lt;/ChangeData&gt;"/>
  <p:tag name="HTML_SHAPEINFO" val="&lt;ThreeDShapeInfo&gt;&lt;uuid val=&quot;104&quot;/&gt;&lt;isInvalidForFieldText val=&quot;0&quot;/&gt;&lt;Image&gt;&lt;filename val=&quot;C:\Users\PC\AppData\Local\Temp\PR\data\asimages\{AEA54B2C-79ED-4082-BFB0-6647BCC3FFD6}_50.png&quot;/&gt;&lt;left val=&quot;654&quot;/&gt;&lt;top val=&quot;455&quot;/&gt;&lt;width val=&quot;115&quot;/&gt;&lt;height val=&quot;33&quot;/&gt;&lt;hasText val=&quot;1&quot;/&gt;&lt;/Image&gt;&lt;/ThreeDShapeInfo&gt;"/>
</p:tagLst>
</file>

<file path=ppt/tags/tag599.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779.1334]]&gt;&lt;/Left&gt;&lt;Top&gt;&lt;![CDATA[455.5388]]&gt;&lt;/Top&gt;&lt;/ChangeData&gt;"/>
  <p:tag name="HTML_SHAPEINFO" val="&lt;ThreeDShapeInfo&gt;&lt;uuid val=&quot;106&quot;/&gt;&lt;isInvalidForFieldText val=&quot;0&quot;/&gt;&lt;Image&gt;&lt;filename val=&quot;C:\Users\PC\AppData\Local\Temp\PR\data\asimages\{91D4EE4A-7EF9-41E6-B146-44FC4ABFB2D4}_50.png&quot;/&gt;&lt;left val=&quot;778&quot;/&gt;&lt;top val=&quot;455&quot;/&gt;&lt;width val=&quot;115&quot;/&gt;&lt;height val=&quot;33&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MMPROD_LASTVALUES" val="&lt;ChangeData&gt;&lt;Text&gt;&lt;![CDATA[B) ]]&gt;&lt;/Text&gt;&lt;FontSize&gt;&lt;![CDATA[24]]&gt;&lt;/FontSize&gt;&lt;Left&gt;&lt;![CDATA[110]]&gt;&lt;/Left&gt;&lt;Top&gt;&lt;![CDATA[189.75]]&gt;&lt;/Top&gt;&lt;/ChangeData&gt;"/>
  <p:tag name="MMPROD_ABSOLUTEPOSITIONID" val="1042"/>
  <p:tag name="PRESENTER_SHAPETEXTINFO" val="&lt;ShapeTextInfo&gt;&lt;TableIndex row=&quot;-1&quot; col=&quot;-1&quot;&gt;&lt;linesCount val=&quot;1&quot;/&gt;&lt;lineCharCount val=&quot;3&quot;/&gt;&lt;/TableIndex&gt;&lt;/ShapeTextInfo&gt;"/>
</p:tagLst>
</file>

<file path=ppt/tags/tag6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 name="PRESENTER_SHAPEINFO" val="&lt;ThreeDShapeInfo&gt;&lt;uuid val=&quot;{6A84BD06-EBAB-4286-B1A6-830171D8DD77}&quot;/&gt;&lt;isInvalidForFieldText val=&quot;0&quot;/&gt;&lt;Image&gt;&lt;filename val=&quot;C:\Users\PC\AppData\Local\Temp\PR\data\asimages\{6A84BD06-EBAB-4286-B1A6-830171D8DD77}_50.png&quot;/&gt;&lt;left val=&quot;116&quot;/&gt;&lt;top val=&quot;198&quot;/&gt;&lt;width val=&quot;98&quot;/&gt;&lt;height val=&quot;41&quot;/&gt;&lt;hasText val=&quot;1&quot;/&gt;&lt;/Image&gt;&lt;/ThreeDShapeInfo&gt;"/>
</p:tagLst>
</file>

<file path=ppt/tags/tag6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 name="PRESENTER_SHAPEINFO" val="&lt;ThreeDShapeInfo&gt;&lt;uuid val=&quot;{D4959842-6CD3-4D37-80C0-E5C7B9851729}&quot;/&gt;&lt;isInvalidForFieldText val=&quot;0&quot;/&gt;&lt;Image&gt;&lt;filename val=&quot;C:\Users\PC\AppData\Local\Temp\PR\data\asimages\{D4959842-6CD3-4D37-80C0-E5C7B9851729}_50.png&quot;/&gt;&lt;left val=&quot;324&quot;/&gt;&lt;top val=&quot;197&quot;/&gt;&lt;width val=&quot;98&quot;/&gt;&lt;height val=&quot;41&quot;/&gt;&lt;hasText val=&quot;1&quot;/&gt;&lt;/Image&gt;&lt;/ThreeDShapeInfo&gt;"/>
</p:tagLst>
</file>

<file path=ppt/tags/tag6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 name="PRESENTER_SHAPEINFO" val="&lt;ThreeDShapeInfo&gt;&lt;uuid val=&quot;{753F2E26-6DFB-467A-8EDA-6F5A20096244}&quot;/&gt;&lt;isInvalidForFieldText val=&quot;0&quot;/&gt;&lt;Image&gt;&lt;filename val=&quot;C:\Users\PC\AppData\Local\Temp\PR\data\asimages\{753F2E26-6DFB-467A-8EDA-6F5A20096244}_50.png&quot;/&gt;&lt;left val=&quot;507&quot;/&gt;&lt;top val=&quot;195&quot;/&gt;&lt;width val=&quot;98&quot;/&gt;&lt;height val=&quot;41&quot;/&gt;&lt;hasText val=&quot;1&quot;/&gt;&lt;/Image&gt;&lt;/ThreeDShapeInfo&gt;"/>
</p:tagLst>
</file>

<file path=ppt/tags/tag6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 name="PRESENTER_SHAPEINFO" val="&lt;ThreeDShapeInfo&gt;&lt;uuid val=&quot;{A702629A-2EE4-4B58-A84B-E8F11025E699}&quot;/&gt;&lt;isInvalidForFieldText val=&quot;0&quot;/&gt;&lt;Image&gt;&lt;filename val=&quot;C:\Users\PC\AppData\Local\Temp\PR\data\asimages\{A702629A-2EE4-4B58-A84B-E8F11025E699}_50.png&quot;/&gt;&lt;left val=&quot;711&quot;/&gt;&lt;top val=&quot;197&quot;/&gt;&lt;width val=&quot;98&quot;/&gt;&lt;height val=&quot;41&quot;/&gt;&lt;hasText val=&quot;1&quot;/&gt;&lt;/Image&gt;&lt;/ThreeDShapeInfo&gt;"/>
</p:tagLst>
</file>

<file path=ppt/tags/tag6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2&quot;/&gt;&lt;lineCharCount val=&quot;15&quot;/&gt;&lt;lineCharCount val=&quot;7&quot;/&gt;&lt;/TableIndex&gt;&lt;/ShapeTextInfo&gt;"/>
  <p:tag name="HTML_SHAPEINFO" val="&lt;ThreeDShapeInfo&gt;&lt;uuid val=&quot;&quot;/&gt;&lt;isInvalidForFieldText val=&quot;0&quot;/&gt;&lt;Image&gt;&lt;filename val=&quot;C:\Users\PC\AppData\Local\Temp\PR\data\asimages\{7595C133-95B2-4FB0-A712-672D8F0BB3EA}_50.png&quot;/&gt;&lt;left val=&quot;658&quot;/&gt;&lt;top val=&quot;295&quot;/&gt;&lt;width val=&quot;243&quot;/&gt;&lt;height val=&quot;102&quot;/&gt;&lt;hasText val=&quot;1&quot;/&gt;&lt;/Image&gt;&lt;/ThreeDShapeInfo&gt;"/>
</p:tagLst>
</file>

<file path=ppt/tags/tag605.xml><?xml version="1.0" encoding="utf-8"?>
<p:tagLst xmlns:a="http://schemas.openxmlformats.org/drawingml/2006/main" xmlns:r="http://schemas.openxmlformats.org/officeDocument/2006/relationships" xmlns:p="http://schemas.openxmlformats.org/presentationml/2006/main">
  <p:tag name="MMPROD_ID" val="10256"/>
  <p:tag name="MMPROD_ABSOLUTEPOSITIONID" val="102"/>
  <p:tag name="MMPROD_DATA" val="H.1&amp;lt;1&amp;gt; H.2&amp;lt;2&amp;gt;H.3&amp;lt;3&amp;gt;                      H.4&amp;lt;4&amp;gt;   &amp;#x0D;&amp;#x0A;"/>
  <p:tag name="HTML_SHAPEINFO" val="&lt;ThreeDShapeInfo&gt;&lt;uuid val=&quot;102&quot;/&gt;&lt;isInvalidForFieldText val=&quot;0&quot;/&gt;&lt;Image&gt;&lt;filename val=&quot;C:\Users\PC\AppData\Local\Temp\PR\data\asimages\{13B7F8D8-E023-4609-802A-7D17EBC23E19}_50.png&quot;/&gt;&lt;left val=&quot;70&quot;/&gt;&lt;top val=&quot;229&quot;/&gt;&lt;width val=&quot;751&quot;/&gt;&lt;height val=&quot;84&quot;/&gt;&lt;hasText val=&quot;1&quot;/&gt;&lt;/Image&gt;&lt;/ThreeDShapeInfo&gt;"/>
  <p:tag name="MMPROD_FILLBLANKQUESTIONCHANGED" val="false"/>
</p:tagLst>
</file>

<file path=ppt/tags/tag606.xml><?xml version="1.0" encoding="utf-8"?>
<p:tagLst xmlns:a="http://schemas.openxmlformats.org/drawingml/2006/main" xmlns:r="http://schemas.openxmlformats.org/officeDocument/2006/relationships" xmlns:p="http://schemas.openxmlformats.org/presentationml/2006/main">
  <p:tag name="MMPROD_LASTVALUES" val="&lt;ChangeData&gt;&lt;Text&gt;&lt;![CDATA[H.3@@3@@@@@@                      H.4@@4@@@@@@   ]]&gt;&lt;/Text&gt;&lt;FontSize&gt;&lt;![CDATA[28]]&gt;&lt;/FontSize&gt;&lt;Left&gt;&lt;![CDATA[0]]&gt;&lt;/Left&gt;&lt;Top&gt;&lt;![CDATA[0]]&gt;&lt;/Top&gt;&lt;/ChangeData&gt;"/>
  <p:tag name="MMPROD_SEGMENT" val="12"/>
  <p:tag name="PRESENTER_SHAPETEXTINFO" val="&lt;ShapeTextInfo&gt;&lt;TableIndex row=&quot;-1&quot; col=&quot;-1&quot;&gt;&lt;linesCount val=&quot;1&quot;/&gt;&lt;lineCharCount val=&quot;3&quot;/&gt;&lt;/TableIndex&gt;&lt;/ShapeTextInfo&gt;"/>
</p:tagLst>
</file>

<file path=ppt/tags/tag607.xml><?xml version="1.0" encoding="utf-8"?>
<p:tagLst xmlns:a="http://schemas.openxmlformats.org/drawingml/2006/main" xmlns:r="http://schemas.openxmlformats.org/officeDocument/2006/relationships" xmlns:p="http://schemas.openxmlformats.org/presentationml/2006/main">
  <p:tag name="MMPROD_LASTVALUES" val="&lt;ChangeData&gt;&lt;Text&gt;&lt;![CDATA[H.3]]&gt;&lt;/Text&gt;&lt;FontSize&gt;&lt;![CDATA[28]]&gt;&lt;/FontSize&gt;&lt;Left&gt;&lt;![CDATA[0]]&gt;&lt;/Left&gt;&lt;Top&gt;&lt;![CDATA[0]]&gt;&lt;/Top&gt;&lt;/ChangeData&gt;"/>
  <p:tag name="MMPROD_SEGMENT" val="7"/>
  <p:tag name="PRESENTER_SHAPETEXTINFO" val="&lt;ShapeTextInfo&gt;&lt;TableIndex row=&quot;-1&quot; col=&quot;-1&quot;&gt;&lt;linesCount val=&quot;1&quot;/&gt;&lt;lineCharCount val=&quot;3&quot;/&gt;&lt;/TableIndex&gt;&lt;/ShapeTextInfo&gt;"/>
</p:tagLst>
</file>

<file path=ppt/tags/tag608.xml><?xml version="1.0" encoding="utf-8"?>
<p:tagLst xmlns:a="http://schemas.openxmlformats.org/drawingml/2006/main" xmlns:r="http://schemas.openxmlformats.org/officeDocument/2006/relationships" xmlns:p="http://schemas.openxmlformats.org/presentationml/2006/main">
  <p:tag name="MMPROD_ABSOLUTEPOSITIONID" val="2003"/>
  <p:tag name="MMPROD_CONTROLTYPE" val="5"/>
  <p:tag name="MMPROD_SCALEOPERATION" val="1"/>
  <p:tag name="MMPROD_ID" val="10266"/>
  <p:tag name="MMPROD_TYPE" val="10019"/>
  <p:tag name="MMPROD_DATA" val="&lt;property id=&quot;10019&quot; value=&quot;0&quot;/&gt;&lt;property id=&quot;10079&quot; value=&quot;0&quot;/&gt;&lt;property id=&quot;10187&quot; value=&quot;&amp;lt;select an answer&amp;gt;&quot;/&gt;&lt;property id=&quot;10199&quot; value=&quot;0&quot;/&gt;"/>
  <p:tag name="MMPROD_COLLECTIONCONTAINERID" val="10257"/>
  <p:tag name="MMPROD_PARENTID" val="10256"/>
  <p:tag name="MMPROD_DATAEXT" val="&lt;object type=&quot;10047&quot; unique_id=&quot;10267&quot;&gt;&lt;object type=&quot;10030&quot; unique_id=&quot;10268&quot;&gt;&lt;property id=&quot;10088&quot; value=&quot;0&quot;/&gt;&lt;property id=&quot;10176&quot; value=&quot;ống nối tiếp&quot;/&gt;&lt;/object&gt;&lt;object type=&quot;10030&quot; unique_id=&quot;10461&quot;&gt;&lt;property id=&quot;10088&quot; value=&quot;0&quot;/&gt;&lt;property id=&quot;10176&quot; value=&quot;ống nối thẳng&quot;/&gt;&lt;/object&gt;&lt;/object&gt;"/>
  <p:tag name="MMPROD_SEGMENT" val="8"/>
</p:tagLst>
</file>

<file path=ppt/tags/tag609.xml><?xml version="1.0" encoding="utf-8"?>
<p:tagLst xmlns:a="http://schemas.openxmlformats.org/drawingml/2006/main" xmlns:r="http://schemas.openxmlformats.org/officeDocument/2006/relationships" xmlns:p="http://schemas.openxmlformats.org/presentationml/2006/main">
  <p:tag name="MMPROD_LASTVALUES" val="&lt;ChangeData&gt;&lt;Text&gt;&lt;![CDATA[                      H.4]]&gt;&lt;/Text&gt;&lt;FontSize&gt;&lt;![CDATA[28]]&gt;&lt;/FontSize&gt;&lt;Left&gt;&lt;![CDATA[0]]&gt;&lt;/Left&gt;&lt;Top&gt;&lt;![CDATA[0]]&gt;&lt;/Top&gt;&lt;/ChangeData&gt;"/>
  <p:tag name="MMPROD_SEGMENT" val="10"/>
  <p:tag name="PRESENTER_SHAPETEXTINFO" val="&lt;ShapeTextInfo&gt;&lt;TableIndex row=&quot;-1&quot; col=&quot;-1&quot;&gt;&lt;linesCount val=&quot;1&quot;/&gt;&lt;lineCharCount val=&quot;25&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MMPROD_LASTVALUES" val="&lt;ChangeData&gt;&lt;Text&gt;&lt;![CDATA[Hai công  tắc 2 cực điều khiển một  đèn]]&gt;&lt;/Text&gt;&lt;FontSize&gt;&lt;![CDATA[24]]&gt;&lt;/FontSize&gt;&lt;Left&gt;&lt;![CDATA[141]]&gt;&lt;/Left&gt;&lt;Top&gt;&lt;![CDATA[189.75]]&gt;&lt;/Top&gt;&lt;/ChangeData&gt;"/>
  <p:tag name="MMPROD_ABSOLUTEPOSITIONID" val="1022"/>
  <p:tag name="PRESENTER_SHAPETEXTINFO" val="&lt;ShapeTextInfo&gt;&lt;TableIndex row=&quot;-1&quot; col=&quot;-1&quot;&gt;&lt;linesCount val=&quot;1&quot;/&gt;&lt;lineCharCount val=&quot;39&quot;/&gt;&lt;/TableIndex&gt;&lt;/ShapeTextInfo&gt;"/>
</p:tagLst>
</file>

<file path=ppt/tags/tag610.xml><?xml version="1.0" encoding="utf-8"?>
<p:tagLst xmlns:a="http://schemas.openxmlformats.org/drawingml/2006/main" xmlns:r="http://schemas.openxmlformats.org/officeDocument/2006/relationships" xmlns:p="http://schemas.openxmlformats.org/presentationml/2006/main">
  <p:tag name="MMPROD_ABSOLUTEPOSITIONID" val="2004"/>
  <p:tag name="MMPROD_CONTROLTYPE" val="5"/>
  <p:tag name="MMPROD_SCALEOPERATION" val="1"/>
  <p:tag name="MMPROD_ID" val="10269"/>
  <p:tag name="MMPROD_TYPE" val="10019"/>
  <p:tag name="MMPROD_DATA" val="&lt;property id=&quot;10019&quot; value=&quot;0&quot;/&gt;&lt;property id=&quot;10079&quot; value=&quot;0&quot;/&gt;&lt;property id=&quot;10187&quot; value=&quot;&amp;lt;select an answer&amp;gt;&quot;/&gt;&lt;property id=&quot;10199&quot; value=&quot;0&quot;/&gt;"/>
  <p:tag name="MMPROD_COLLECTIONCONTAINERID" val="10257"/>
  <p:tag name="MMPROD_PARENTID" val="10256"/>
  <p:tag name="MMPROD_DATAEXT" val="&lt;object type=&quot;10047&quot; unique_id=&quot;10270&quot;&gt;&lt;object type=&quot;10030&quot; unique_id=&quot;10271&quot;&gt;&lt;property id=&quot;10088&quot; value=&quot;0&quot;/&gt;&lt;property id=&quot;10176&quot; value=&quot;Kẹp đỡ ống&quot;/&gt;&lt;/object&gt;&lt;/object&gt;"/>
  <p:tag name="MMPROD_SEGMENT" val="11"/>
</p:tagLst>
</file>

<file path=ppt/tags/tag611.xml><?xml version="1.0" encoding="utf-8"?>
<p:tagLst xmlns:a="http://schemas.openxmlformats.org/drawingml/2006/main" xmlns:r="http://schemas.openxmlformats.org/officeDocument/2006/relationships" xmlns:p="http://schemas.openxmlformats.org/presentationml/2006/main">
  <p:tag name="MMPROD_LASTVALUES" val="&lt;ChangeData&gt;&lt;Text&gt;&lt;![CDATA[H.1@@1@@@@@@ @@2@@@@@@                       H.2  ]]&gt;&lt;/Text&gt;&lt;FontSize&gt;&lt;![CDATA[28]]&gt;&lt;/FontSize&gt;&lt;Left&gt;&lt;![CDATA[0]]&gt;&lt;/Left&gt;&lt;Top&gt;&lt;![CDATA[0]]&gt;&lt;/Top&gt;&lt;/ChangeData&gt;"/>
  <p:tag name="MMPROD_SEGMENT" val="6"/>
  <p:tag name="PRESENTER_SHAPETEXTINFO" val="&lt;ShapeTextInfo&gt;&lt;TableIndex row=&quot;-1&quot; col=&quot;-1&quot;&gt;&lt;linesCount val=&quot;1&quot;/&gt;&lt;lineCharCount val=&quot;3&quot;/&gt;&lt;/TableIndex&gt;&lt;/ShapeTextInfo&gt;"/>
</p:tagLst>
</file>

<file path=ppt/tags/tag612.xml><?xml version="1.0" encoding="utf-8"?>
<p:tagLst xmlns:a="http://schemas.openxmlformats.org/drawingml/2006/main" xmlns:r="http://schemas.openxmlformats.org/officeDocument/2006/relationships" xmlns:p="http://schemas.openxmlformats.org/presentationml/2006/main">
  <p:tag name="MMPROD_LASTVALUES" val="&lt;ChangeData&gt;&lt;Text&gt;&lt;![CDATA[H.1]]&gt;&lt;/Text&gt;&lt;FontSize&gt;&lt;![CDATA[28]]&gt;&lt;/FontSize&gt;&lt;Left&gt;&lt;![CDATA[0]]&gt;&lt;/Left&gt;&lt;Top&gt;&lt;![CDATA[0]]&gt;&lt;/Top&gt;&lt;/ChangeData&gt;"/>
  <p:tag name="MMPROD_SEGMENT" val="1"/>
  <p:tag name="PRESENTER_SHAPETEXTINFO" val="&lt;ShapeTextInfo&gt;&lt;TableIndex row=&quot;-1&quot; col=&quot;-1&quot;&gt;&lt;linesCount val=&quot;1&quot;/&gt;&lt;lineCharCount val=&quot;3&quot;/&gt;&lt;/TableIndex&gt;&lt;/ShapeTextInfo&gt;"/>
</p:tagLst>
</file>

<file path=ppt/tags/tag613.xml><?xml version="1.0" encoding="utf-8"?>
<p:tagLst xmlns:a="http://schemas.openxmlformats.org/drawingml/2006/main" xmlns:r="http://schemas.openxmlformats.org/officeDocument/2006/relationships" xmlns:p="http://schemas.openxmlformats.org/presentationml/2006/main">
  <p:tag name="MMPROD_ABSOLUTEPOSITIONID" val="2001"/>
  <p:tag name="MMPROD_CONTROLTYPE" val="5"/>
  <p:tag name="MMPROD_SCALEOPERATION" val="1"/>
  <p:tag name="MMPROD_ID" val="10260"/>
  <p:tag name="MMPROD_TYPE" val="10019"/>
  <p:tag name="MMPROD_DATA" val="&lt;property id=&quot;10019&quot; value=&quot;0&quot;/&gt;&lt;property id=&quot;10079&quot; value=&quot;0&quot;/&gt;&lt;property id=&quot;10187&quot; value=&quot;&amp;lt;select an answer&amp;gt;&quot;/&gt;&lt;property id=&quot;10199&quot; value=&quot;0&quot;/&gt;"/>
  <p:tag name="MMPROD_COLLECTIONCONTAINERID" val="10257"/>
  <p:tag name="MMPROD_PARENTID" val="10256"/>
  <p:tag name="MMPROD_DATAEXT" val="&lt;object type=&quot;10047&quot; unique_id=&quot;10261&quot;&gt;&lt;object type=&quot;10030&quot; unique_id=&quot;10262&quot;&gt;&lt;property id=&quot;10088&quot; value=&quot;0&quot;/&gt;&lt;property id=&quot;10176&quot; value=&quot;Ống nối T&quot;/&gt;&lt;/object&gt;&lt;object type=&quot;10030&quot; unique_id=&quot;10457&quot;&gt;&lt;property id=&quot;10088&quot; value=&quot;0&quot;/&gt;&lt;property id=&quot;10176&quot; value=&quot;ống nối T&quot;/&gt;&lt;/object&gt;&lt;object type=&quot;10030&quot; unique_id=&quot;10458&quot;&gt;&lt;property id=&quot;10088&quot; value=&quot;0&quot;/&gt;&lt;property id=&quot;10176&quot; value=&quot;ống nối chữ T&quot;/&gt;&lt;/object&gt;&lt;object type=&quot;10030&quot; unique_id=&quot;10459&quot;&gt;&lt;property id=&quot;10088&quot; value=&quot;0&quot;/&gt;&lt;property id=&quot;10176&quot; value=&quot;Ống nối chữ T&quot;/&gt;&lt;/object&gt;&lt;/object&gt;"/>
  <p:tag name="MMPROD_SEGMENT" val="2"/>
</p:tagLst>
</file>

<file path=ppt/tags/tag614.xml><?xml version="1.0" encoding="utf-8"?>
<p:tagLst xmlns:a="http://schemas.openxmlformats.org/drawingml/2006/main" xmlns:r="http://schemas.openxmlformats.org/officeDocument/2006/relationships" xmlns:p="http://schemas.openxmlformats.org/presentationml/2006/main">
  <p:tag name="MMPROD_LASTVALUES" val="&lt;ChangeData&gt;&lt;Text&gt;&lt;![CDATA[ ]]&gt;&lt;/Text&gt;&lt;FontSize&gt;&lt;![CDATA[28]]&gt;&lt;/FontSize&gt;&lt;Left&gt;&lt;![CDATA[0]]&gt;&lt;/Left&gt;&lt;Top&gt;&lt;![CDATA[0]]&gt;&lt;/Top&gt;&lt;/ChangeData&gt;"/>
  <p:tag name="MMPROD_SEGMENT" val="4"/>
  <p:tag name="PRESENTER_SHAPETEXTINFO" val="&lt;ShapeTextInfo&gt;&lt;TableIndex row=&quot;-1&quot; col=&quot;-1&quot;&gt;&lt;linesCount val=&quot;1&quot;/&gt;&lt;lineCharCount val=&quot;1&quot;/&gt;&lt;/TableIndex&gt;&lt;/ShapeTextInfo&gt;"/>
</p:tagLst>
</file>

<file path=ppt/tags/tag615.xml><?xml version="1.0" encoding="utf-8"?>
<p:tagLst xmlns:a="http://schemas.openxmlformats.org/drawingml/2006/main" xmlns:r="http://schemas.openxmlformats.org/officeDocument/2006/relationships" xmlns:p="http://schemas.openxmlformats.org/presentationml/2006/main">
  <p:tag name="MMPROD_ABSOLUTEPOSITIONID" val="2002"/>
  <p:tag name="MMPROD_CONTROLTYPE" val="5"/>
  <p:tag name="MMPROD_SCALEOPERATION" val="1"/>
  <p:tag name="MMPROD_ID" val="10263"/>
  <p:tag name="MMPROD_TYPE" val="10019"/>
  <p:tag name="MMPROD_DATA" val="&lt;property id=&quot;10019&quot; value=&quot;0&quot;/&gt;&lt;property id=&quot;10079&quot; value=&quot;0&quot;/&gt;&lt;property id=&quot;10187&quot; value=&quot;&amp;lt;select an answer&amp;gt;&quot;/&gt;&lt;property id=&quot;10199&quot; value=&quot;0&quot;/&gt;"/>
  <p:tag name="MMPROD_COLLECTIONCONTAINERID" val="10257"/>
  <p:tag name="MMPROD_PARENTID" val="10256"/>
  <p:tag name="MMPROD_DATAEXT" val="&lt;object type=&quot;10047&quot; unique_id=&quot;10264&quot;&gt;&lt;object type=&quot;10030&quot; unique_id=&quot;10265&quot;&gt;&lt;property id=&quot;10088&quot; value=&quot;0&quot;/&gt;&lt;property id=&quot;10176&quot; value=&quot;Ống nối chữ L&quot;/&gt;&lt;/object&gt;&lt;object type=&quot;10030&quot; unique_id=&quot;10460&quot;&gt;&lt;property id=&quot;10088&quot; value=&quot;0&quot;/&gt;&lt;property id=&quot;10176&quot; value=&quot;ống nối chữ L&quot;/&gt;&lt;/object&gt;&lt;/object&gt;"/>
  <p:tag name="MMPROD_SEGMENT" val="5"/>
</p:tagLst>
</file>

<file path=ppt/tags/tag6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1"/>
  <p:tag name="MMPROD_SCALEOPERATION" val="1"/>
</p:tagLst>
</file>

<file path=ppt/tags/tag6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21.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Làm lại]]&gt;&lt;/Text&gt;&lt;FontSize&gt;&lt;![CDATA[14]]&gt;&lt;/FontSize&gt;&lt;Left&gt;&lt;![CDATA[781.1334]]&gt;&lt;/Left&gt;&lt;Top&gt;&lt;![CDATA[457.5388]]&gt;&lt;/Top&gt;&lt;/ChangeData&gt;"/>
  <p:tag name="PRESENTER_SHAPETEXTINFO" val="&lt;ShapeTextInfo&gt;&lt;TableIndex row=&quot;-1&quot; col=&quot;-1&quot;&gt;&lt;linesCount val=&quot;1&quot;/&gt;&lt;lineCharCount val=&quot;7&quot;/&gt;&lt;/TableIndex&gt;&lt;/ShapeTextInfo&gt;"/>
</p:tagLst>
</file>

<file path=ppt/tags/tag6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23.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Chấp nhận]]&gt;&lt;/Text&gt;&lt;FontSize&gt;&lt;![CDATA[14]]&gt;&lt;/FontSize&gt;&lt;Left&gt;&lt;![CDATA[656.9334]]&gt;&lt;/Left&gt;&lt;Top&gt;&lt;![CDATA[457.5388]]&gt;&lt;/Top&gt;&lt;/ChangeData&gt;"/>
  <p:tag name="PRESENTER_SHAPETEXTINFO" val="&lt;ShapeTextInfo&gt;&lt;TableIndex row=&quot;-1&quot; col=&quot;-1&quot;&gt;&lt;linesCount val=&quot;1&quot;/&gt;&lt;lineCharCount val=&quot;9&quot;/&gt;&lt;/TableIndex&gt;&lt;/ShapeTextInfo&gt;"/>
</p:tagLst>
</file>

<file path=ppt/tags/tag624.xml><?xml version="1.0" encoding="utf-8"?>
<p:tagLst xmlns:a="http://schemas.openxmlformats.org/drawingml/2006/main" xmlns:r="http://schemas.openxmlformats.org/officeDocument/2006/relationships" xmlns:p="http://schemas.openxmlformats.org/presentationml/2006/main">
  <p:tag name="MMPROD_SCORING" val="10192"/>
  <p:tag name="MMPROD_TYPE" val="10007"/>
  <p:tag name="MMPROD_LASTVALUES" val="&lt;ChangeData&gt;&lt;SlideID&gt;&lt;![CDATA[330]]&gt;&lt;/SlideID&gt;&lt;/ChangeData&gt;"/>
  <p:tag name="PPSNARRATION" val="59,1747512746,E:\E learning\20-21\Lap dat day dan cua mang dien trong nha_pptx\Media.ppcx"/>
  <p:tag name="HTML_SHAPEINFO" val="&lt;SlideThumbPath val=&quot;Slide51.PNG&quot;/&gt;"/>
</p:tagLst>
</file>

<file path=ppt/tags/tag625.xml><?xml version="1.0" encoding="utf-8"?>
<p:tagLst xmlns:a="http://schemas.openxmlformats.org/drawingml/2006/main" xmlns:r="http://schemas.openxmlformats.org/officeDocument/2006/relationships" xmlns:p="http://schemas.openxmlformats.org/presentationml/2006/main">
  <p:tag name="MMPROD_ABSOLUTEPOSITIONID_{SCORE}" val="9001"/>
  <p:tag name="MMPROD_ABSOLUTEPOSITIONID_{MAX-SCORE}" val="9002"/>
  <p:tag name="MMPROD_ABSOLUTEPOSITIONID_{TOTAL-ATTEMPTS}" val="9006"/>
  <p:tag name="PRESENTER_SHAPETEXTINFO" val="&lt;ShapeTextInfo&gt;&lt;TableIndex row=&quot;1&quot; col=&quot;1&quot;&gt;&lt;linesCount val=&quot;1&quot;/&gt;&lt;lineCharCount val=&quot;11&quot;/&gt;&lt;/TableIndex&gt;&lt;TableIndex row=&quot;1&quot; col=&quot;2&quot;&gt;&lt;linesCount val=&quot;1&quot;/&gt;&lt;lineCharCount val=&quot;7&quot;/&gt;&lt;/TableIndex&gt;&lt;TableIndex row=&quot;2&quot; col=&quot;1&quot;&gt;&lt;linesCount val=&quot;1&quot;/&gt;&lt;lineCharCount val=&quot;16&quot;/&gt;&lt;/TableIndex&gt;&lt;TableIndex row=&quot;2&quot; col=&quot;2&quot;&gt;&lt;linesCount val=&quot;1&quot;/&gt;&lt;lineCharCount val=&quot;11&quot;/&gt;&lt;/TableIndex&gt;&lt;TableIndex row=&quot;3&quot; col=&quot;1&quot;&gt;&lt;linesCount val=&quot;1&quot;/&gt;&lt;lineCharCount val=&quot;23&quot;/&gt;&lt;/TableIndex&gt;&lt;TableIndex row=&quot;3&quot; col=&quot;2&quot;&gt;&lt;linesCount val=&quot;1&quot;/&gt;&lt;lineCharCount val=&quot;16&quot;/&gt;&lt;/TableIndex&gt;&lt;/ShapeTextInfo&gt;"/>
  <p:tag name="HTML_SHAPEINFO" val="&lt;ThreeDShapeInfo&gt;&lt;uuid val=&quot;&quot;/&gt;&lt;isInvalidForFieldText val=&quot;0&quot;/&gt;&lt;Image&gt;&lt;filename val=&quot;C:\Users\PC\AppData\Local\Temp\PR\data\asimages\{E76A9343-CFA9-4B47-9A4F-C17A045389D7}_51.png&quot;/&gt;&lt;left val=&quot;65&quot;/&gt;&lt;top val=&quot;141&quot;/&gt;&lt;width val=&quot;831&quot;/&gt;&lt;height val=&quot;208&quot;/&gt;&lt;hasText val=&quot;1&quot;/&gt;&lt;/Image&gt;&lt;/ThreeDShapeInfo&gt;"/>
</p:tagLst>
</file>

<file path=ppt/tags/tag626.xml><?xml version="1.0" encoding="utf-8"?>
<p:tagLst xmlns:a="http://schemas.openxmlformats.org/drawingml/2006/main" xmlns:r="http://schemas.openxmlformats.org/officeDocument/2006/relationships" xmlns:p="http://schemas.openxmlformats.org/presentationml/2006/main">
  <p:tag name="MMPROD_LASTVALUES" val="&lt;ChangeData&gt;&lt;Text&gt;&lt;![CDATA[Question Feedback/Review Information Will Appear Here]]&gt;&lt;/Text&gt;&lt;FontSize&gt;&lt;![CDATA[18]]&gt;&lt;/FontSize&gt;&lt;Left&gt;&lt;![CDATA[0]]&gt;&lt;/Left&gt;&lt;Top&gt;&lt;![CDATA[0]]&gt;&lt;/Top&gt;&lt;/ChangeData&gt;"/>
  <p:tag name="MMPROD_ABSOLUTEPOSITIONID" val="7006"/>
  <p:tag name="PRESENTER_SHAPETEXTINFO" val="&lt;ShapeTextInfo&gt;&lt;TableIndex row=&quot;-1&quot; col=&quot;-1&quot;&gt;&lt;linesCount val=&quot;1&quot;/&gt;&lt;lineCharCount val=&quot;53&quot;/&gt;&lt;/TableIndex&gt;&lt;/ShapeTextInfo&gt;"/>
  <p:tag name="PRESENTER_SHAPEINFO" val="&lt;ThreeDShapeInfo&gt;&lt;uuid val=&quot;{07C89A12-4D3B-4A0E-848F-825735102E05}&quot;/&gt;&lt;isInvalidForFieldText val=&quot;0&quot;/&gt;&lt;Image&gt;&lt;filename val=&quot;C:\Users\PC\AppData\Local\Temp\PR\data\asimages\{07C89A12-4D3B-4A0E-848F-825735102E05}_51.png&quot;/&gt;&lt;left val=&quot;188&quot;/&gt;&lt;top val=&quot;364&quot;/&gt;&lt;width val=&quot;509&quot;/&gt;&lt;height val=&quot;89&quot;/&gt;&lt;hasText val=&quot;1&quot;/&gt;&lt;/Image&gt;&lt;/ThreeDShapeInfo&gt;"/>
</p:tagLst>
</file>

<file path=ppt/tags/tag627.xml><?xml version="1.0" encoding="utf-8"?>
<p:tagLst xmlns:a="http://schemas.openxmlformats.org/drawingml/2006/main" xmlns:r="http://schemas.openxmlformats.org/officeDocument/2006/relationships" xmlns:p="http://schemas.openxmlformats.org/presentationml/2006/main">
  <p:tag name="MMPROD_ABSOLUTEPOSITIONID" val="9007"/>
  <p:tag name="MMPROD_LASTVALUES" val="&lt;ChangeData&gt;&lt;Left&gt;&lt;![CDATA[769.8]]&gt;&lt;/Left&gt;&lt;Top&gt;&lt;![CDATA[455.5388]]&gt;&lt;/Top&gt;&lt;/ChangeData&gt;"/>
  <p:tag name="HTML_SHAPEINFO" val="&lt;ThreeDShapeInfo&gt;&lt;uuid val=&quot;9007&quot;/&gt;&lt;isInvalidForFieldText val=&quot;0&quot;/&gt;&lt;Image&gt;&lt;filename val=&quot;C:\Users\PC\AppData\Local\Temp\PR\data\asimages\{2E578A0B-FEC4-4616-822A-6B888CD3FF98}_51.png&quot;/&gt;&lt;left val=&quot;766&quot;/&gt;&lt;top val=&quot;455&quot;/&gt;&lt;width val=&quot;130&quot;/&gt;&lt;height val=&quot;33&quot;/&gt;&lt;hasText val=&quot;1&quot;/&gt;&lt;/Image&gt;&lt;/ThreeDShapeInfo&gt;"/>
</p:tagLst>
</file>

<file path=ppt/tags/tag628.xml><?xml version="1.0" encoding="utf-8"?>
<p:tagLst xmlns:a="http://schemas.openxmlformats.org/drawingml/2006/main" xmlns:r="http://schemas.openxmlformats.org/officeDocument/2006/relationships" xmlns:p="http://schemas.openxmlformats.org/presentationml/2006/main">
  <p:tag name="MMPROD_ABSOLUTEPOSITIONID" val="9009"/>
  <p:tag name="MMPROD_LASTVALUES" val="&lt;ChangeData&gt;&lt;Left&gt;&lt;![CDATA[636.2667]]&gt;&lt;/Left&gt;&lt;Top&gt;&lt;![CDATA[455.5388]]&gt;&lt;/Top&gt;&lt;/ChangeData&gt;"/>
  <p:tag name="HTML_SHAPEINFO" val="&lt;ThreeDShapeInfo&gt;&lt;uuid val=&quot;9009&quot;/&gt;&lt;isInvalidForFieldText val=&quot;0&quot;/&gt;&lt;Image&gt;&lt;filename val=&quot;C:\Users\PC\AppData\Local\Temp\PR\data\asimages\{37DA8106-3A06-4FC5-810D-B716BEF24AE7}_51.png&quot;/&gt;&lt;left val=&quot;635&quot;/&gt;&lt;top val=&quot;455&quot;/&gt;&lt;width val=&quot;125&quot;/&gt;&lt;height val=&quot;33&quot;/&gt;&lt;hasText val=&quot;1&quot;/&gt;&lt;/Image&gt;&lt;/ThreeDShapeInfo&gt;"/>
</p:tagLst>
</file>

<file path=ppt/tags/tag6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MMPROD_LASTVALUES" val="&lt;ChangeData&gt;&lt;Text&gt;&lt;![CDATA[A) ]]&gt;&lt;/Text&gt;&lt;FontSize&gt;&lt;![CDATA[24]]&gt;&lt;/FontSize&gt;&lt;Left&gt;&lt;![CDATA[110]]&gt;&lt;/Left&gt;&lt;Top&gt;&lt;![CDATA[147.35]]&gt;&lt;/Top&gt;&lt;/ChangeData&gt;"/>
  <p:tag name="MMPROD_ABSOLUTEPOSITIONID" val="1041"/>
  <p:tag name="PRESENTER_SHAPETEXTINFO" val="&lt;ShapeTextInfo&gt;&lt;TableIndex row=&quot;-1&quot; col=&quot;-1&quot;&gt;&lt;linesCount val=&quot;1&quot;/&gt;&lt;lineCharCount val=&quot;3&quot;/&gt;&lt;/TableIndex&gt;&lt;/ShapeTextInfo&gt;"/>
</p:tagLst>
</file>

<file path=ppt/tags/tag630.xml><?xml version="1.0" encoding="utf-8"?>
<p:tagLst xmlns:a="http://schemas.openxmlformats.org/drawingml/2006/main" xmlns:r="http://schemas.openxmlformats.org/officeDocument/2006/relationships" xmlns:p="http://schemas.openxmlformats.org/presentationml/2006/main">
  <p:tag name="MMPROD_ABSOLUTEPOSITIONID" val="9010"/>
  <p:tag name="MMPROD_LASTVALUES" val="&lt;ChangeData&gt;&lt;Text&gt;&lt;![CDATA[Continue]]&gt;&lt;/Text&gt;&lt;FontSize&gt;&lt;![CDATA[13]]&gt;&lt;/FontSize&gt;&lt;Left&gt;&lt;![CDATA[638.2667]]&gt;&lt;/Left&gt;&lt;Top&gt;&lt;![CDATA[457.5388]]&gt;&lt;/Top&gt;&lt;/ChangeData&gt;"/>
  <p:tag name="PRESENTER_SHAPETEXTINFO" val="&lt;ShapeTextInfo&gt;&lt;TableIndex row=&quot;-1&quot; col=&quot;-1&quot;&gt;&lt;linesCount val=&quot;1&quot;/&gt;&lt;lineCharCount val=&quot;8&quot;/&gt;&lt;/TableIndex&gt;&lt;/ShapeTextInfo&gt;"/>
</p:tagLst>
</file>

<file path=ppt/tags/tag6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32.xml><?xml version="1.0" encoding="utf-8"?>
<p:tagLst xmlns:a="http://schemas.openxmlformats.org/drawingml/2006/main" xmlns:r="http://schemas.openxmlformats.org/officeDocument/2006/relationships" xmlns:p="http://schemas.openxmlformats.org/presentationml/2006/main">
  <p:tag name="MMPROD_ABSOLUTEPOSITIONID" val="9008"/>
  <p:tag name="MMPROD_LASTVALUES" val="&lt;ChangeData&gt;&lt;Text&gt;&lt;![CDATA[Review Quiz]]&gt;&lt;/Text&gt;&lt;FontSize&gt;&lt;![CDATA[14]]&gt;&lt;/FontSize&gt;&lt;Left&gt;&lt;![CDATA[771.8]]&gt;&lt;/Left&gt;&lt;Top&gt;&lt;![CDATA[457.5388]]&gt;&lt;/Top&gt;&lt;/ChangeData&gt;"/>
  <p:tag name="PRESENTER_SHAPETEXTINFO" val="&lt;ShapeTextInfo&gt;&lt;TableIndex row=&quot;-1&quot; col=&quot;-1&quot;&gt;&lt;linesCount val=&quot;1&quot;/&gt;&lt;lineCharCount val=&quot;19&quot;/&gt;&lt;/TableIndex&gt;&lt;/ShapeTextInfo&gt;"/>
</p:tagLst>
</file>

<file path=ppt/tags/tag633.xml><?xml version="1.0" encoding="utf-8"?>
<p:tagLst xmlns:a="http://schemas.openxmlformats.org/drawingml/2006/main" xmlns:r="http://schemas.openxmlformats.org/officeDocument/2006/relationships" xmlns:p="http://schemas.openxmlformats.org/presentationml/2006/main">
  <p:tag name="PPSNARRATIONPROPS" val="E:\E learning\20-21\music\1.wav"/>
  <p:tag name="PPSNARRATION" val="51,1747512746,E:\E learning\20-21\Lap dat day dan cua mang dien trong nha_pptx\Media.ppcx"/>
  <p:tag name="HTML_SHAPEINFO" val="&lt;SlideThumbPath val=&quot;Slide52.PNG&quot;/&gt;"/>
</p:tagLst>
</file>

<file path=ppt/tags/tag6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PRESENTER_SHAPEINFO" val="&lt;ThreeDShapeInfo&gt;&lt;uuid val=&quot;{F89DBE65-7AAA-4543-B7B2-A4EEDAA0C4BD}&quot;/&gt;&lt;isInvalidForFieldText val=&quot;0&quot;/&gt;&lt;Image&gt;&lt;filename val=&quot;C:\Users\PC\AppData\Local\Temp\PR\data\asimages\{F89DBE65-7AAA-4543-B7B2-A4EEDAA0C4BD}_52.png&quot;/&gt;&lt;left val=&quot;244&quot;/&gt;&lt;top val=&quot;71&quot;/&gt;&lt;width val=&quot;439&quot;/&gt;&lt;height val=&quot;71&quot;/&gt;&lt;hasText val=&quot;1&quot;/&gt;&lt;/Image&gt;&lt;/ThreeDShapeInfo&gt;"/>
</p:tagLst>
</file>

<file path=ppt/tags/tag6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39&quot;/&gt;&lt;lineCharCount val=&quot;42&quot;/&gt;&lt;lineCharCount val=&quot;57&quot;/&gt;&lt;lineCharCount val=&quot;43&quot;/&gt;&lt;lineCharCount val=&quot;56&quot;/&gt;&lt;lineCharCount val=&quot;59&quot;/&gt;&lt;lineCharCount val=&quot;18&quot;/&gt;&lt;/TableIndex&gt;&lt;/ShapeTextInfo&gt;"/>
  <p:tag name="HTML_SHAPEINFO" val="&lt;ThreeDShapeInfo&gt;&lt;uuid val=&quot;&quot;/&gt;&lt;isInvalidForFieldText val=&quot;0&quot;/&gt;&lt;Image&gt;&lt;filename val=&quot;C:\Users\PC\AppData\Local\Temp\PR\data\asimages\{E0BF2BF5-9B7C-419E-B837-BD0495E78D2C}_52.png&quot;/&gt;&lt;left val=&quot;95&quot;/&gt;&lt;top val=&quot;129&quot;/&gt;&lt;width val=&quot;660&quot;/&gt;&lt;height val=&quot;317&quot;/&gt;&lt;hasText val=&quot;1&quot;/&gt;&lt;/Image&gt;&lt;/ThreeDShapeInfo&gt;"/>
</p:tagLst>
</file>

<file path=ppt/tags/tag636.xml><?xml version="1.0" encoding="utf-8"?>
<p:tagLst xmlns:a="http://schemas.openxmlformats.org/drawingml/2006/main" xmlns:r="http://schemas.openxmlformats.org/officeDocument/2006/relationships" xmlns:p="http://schemas.openxmlformats.org/presentationml/2006/main">
  <p:tag name="PPSNARRATIONPROPS" val="E:\E learning\20-21\music\3.wav"/>
  <p:tag name="PPSNARRATION" val="52,1747512746,E:\E learning\20-21\Lap dat day dan cua mang dien trong nha_pptx\Media.ppcx"/>
  <p:tag name="HTML_SHAPEINFO" val="&lt;SlideThumbPath val=&quot;Slide53.PNG&quot;/&gt;"/>
</p:tagLst>
</file>

<file path=ppt/tags/tag6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 name="PRESENTER_SHAPEINFO" val="&lt;ThreeDShapeInfo&gt;&lt;uuid val=&quot;{67E26A86-5BA1-462B-9746-A6B8E30015C4}&quot;/&gt;&lt;isInvalidForFieldText val=&quot;0&quot;/&gt;&lt;Image&gt;&lt;filename val=&quot;C:\Users\PC\AppData\Local\Temp\PR\data\asimages\{67E26A86-5BA1-462B-9746-A6B8E30015C4}_53.png&quot;/&gt;&lt;left val=&quot;261&quot;/&gt;&lt;top val=&quot;70&quot;/&gt;&lt;width val=&quot;451&quot;/&gt;&lt;height val=&quot;81&quot;/&gt;&lt;hasText val=&quot;1&quot;/&gt;&lt;/Image&gt;&lt;/ThreeDShapeInfo&gt;"/>
</p:tagLst>
</file>

<file path=ppt/tags/tag6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27&quot;/&gt;&lt;lineCharCount val=&quot;27&quot;/&gt;&lt;lineCharCount val=&quot;64&quot;/&gt;&lt;lineCharCount val=&quot;63&quot;/&gt;&lt;lineCharCount val=&quot;34&quot;/&gt;&lt;lineCharCount val=&quot;25&quot;/&gt;&lt;lineCharCount val=&quot;18&quot;/&gt;&lt;lineCharCount val=&quot;18&quot;/&gt;&lt;/TableIndex&gt;&lt;/ShapeTextInfo&gt;"/>
  <p:tag name="HTML_SHAPEINFO" val="&lt;ThreeDShapeInfo&gt;&lt;uuid val=&quot;&quot;/&gt;&lt;isInvalidForFieldText val=&quot;0&quot;/&gt;&lt;Image&gt;&lt;filename val=&quot;C:\Users\PC\AppData\Local\Temp\PR\data\asimages\{A8EAC5CA-971E-4CEA-A55F-7E597696D981}_53.png&quot;/&gt;&lt;left val=&quot;77&quot;/&gt;&lt;top val=&quot;137&quot;/&gt;&lt;width val=&quot;810&quot;/&gt;&lt;height val=&quot;300&quot;/&gt;&lt;hasText val=&quot;1&quot;/&gt;&lt;/Image&gt;&lt;/ThreeDShapeInfo&gt;"/>
</p:tagLst>
</file>

<file path=ppt/tags/tag639.xml><?xml version="1.0" encoding="utf-8"?>
<p:tagLst xmlns:a="http://schemas.openxmlformats.org/drawingml/2006/main" xmlns:r="http://schemas.openxmlformats.org/officeDocument/2006/relationships" xmlns:p="http://schemas.openxmlformats.org/presentationml/2006/main">
  <p:tag name="PPSNARRATIONPROPS" val="E:\E learning\20-21\music\1.wav"/>
  <p:tag name="PPSNARRATION" val="53,1747512746,E:\E learning\20-21\Lap dat day dan cua mang dien trong nha_pptx\Media.ppcx"/>
  <p:tag name="HTML_SHAPEINFO" val="&lt;SlideThumbPath val=&quot;Slide54.PNG&quot;/&gt;"/>
</p:tagLst>
</file>

<file path=ppt/tags/tag64.xml><?xml version="1.0" encoding="utf-8"?>
<p:tagLst xmlns:a="http://schemas.openxmlformats.org/drawingml/2006/main" xmlns:r="http://schemas.openxmlformats.org/officeDocument/2006/relationships" xmlns:p="http://schemas.openxmlformats.org/presentationml/2006/main">
  <p:tag name="MMPROD_LASTVALUES" val="&lt;ChangeData&gt;&lt;Text&gt;&lt;![CDATA[Hai công  tắc 2 cực điều khiển hai đèn]]&gt;&lt;/Text&gt;&lt;FontSize&gt;&lt;![CDATA[24]]&gt;&lt;/FontSize&gt;&lt;Left&gt;&lt;![CDATA[141]]&gt;&lt;/Left&gt;&lt;Top&gt;&lt;![CDATA[147.35]]&gt;&lt;/Top&gt;&lt;/ChangeData&gt;"/>
  <p:tag name="MMPROD_ABSOLUTEPOSITIONID" val="1021"/>
  <p:tag name="PRESENTER_SHAPETEXTINFO" val="&lt;ShapeTextInfo&gt;&lt;TableIndex row=&quot;-1&quot; col=&quot;-1&quot;&gt;&lt;linesCount val=&quot;1&quot;/&gt;&lt;lineCharCount val=&quot;38&quot;/&gt;&lt;/TableIndex&gt;&lt;/ShapeTextInfo&gt;"/>
</p:tagLst>
</file>

<file path=ppt/tags/tag6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7&quot;/&gt;&lt;lineCharCount val=&quot;15&quot;/&gt;&lt;/TableIndex&gt;&lt;/ShapeTextInfo&gt;"/>
  <p:tag name="PRESENTER_SHAPEINFO" val="&lt;ThreeDShapeInfo&gt;&lt;uuid val=&quot;{17BB0A25-C3B8-49E2-B6D4-3D047DA6AEB1}&quot;/&gt;&lt;isInvalidForFieldText val=&quot;0&quot;/&gt;&lt;Image&gt;&lt;filename val=&quot;C:\Users\PC\AppData\Local\Temp\PR\data\asimages\{17BB0A25-C3B8-49E2-B6D4-3D047DA6AEB1}_54.png&quot;/&gt;&lt;left val=&quot;215&quot;/&gt;&lt;top val=&quot;189&quot;/&gt;&lt;width val=&quot;429&quot;/&gt;&lt;height val=&quot;96&quot;/&gt;&lt;hasText val=&quot;1&quot;/&gt;&lt;/Image&gt;&lt;/ThreeDShapeInfo&gt;"/>
</p:tagLst>
</file>

<file path=ppt/tags/tag65.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1"/>
  <p:tag name="MMPROD_SCALEOPERATION" val="1"/>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Làm lại]]&gt;&lt;/Text&gt;&lt;FontSize&gt;&lt;![CDATA[14]]&gt;&lt;/FontSize&gt;&lt;Left&gt;&lt;![CDATA[777.1393]]&gt;&lt;/Left&gt;&lt;Top&gt;&lt;![CDATA[477.8594]]&gt;&lt;/Top&gt;&lt;/ChangeData&gt;"/>
  <p:tag name="PRESENTER_SHAPETEXTINFO" val="&lt;ShapeTextInfo&gt;&lt;TableIndex row=&quot;-1&quot; col=&quot;-1&quot;&gt;&lt;linesCount val=&quot;1&quot;/&gt;&lt;lineCharCount val=&quot;7&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Chấp nhận]]&gt;&lt;/Text&gt;&lt;FontSize&gt;&lt;![CDATA[14]]&gt;&lt;/FontSize&gt;&lt;Left&gt;&lt;![CDATA[652.9393]]&gt;&lt;/Left&gt;&lt;Top&gt;&lt;![CDATA[477.8594]]&gt;&lt;/Top&gt;&lt;/ChangeData&gt;"/>
  <p:tag name="PRESENTER_SHAPETEXTINFO" val="&lt;ShapeTextInfo&gt;&lt;TableIndex row=&quot;-1&quot; col=&quot;-1&quot;&gt;&lt;linesCount val=&quot;1&quot;/&gt;&lt;lineCharCount val=&quot;9&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MMPROD_LASTVALUES" val="&lt;ChangeData&gt;&lt;SlideID&gt;&lt;![CDATA[260]]&gt;&lt;/SlideID&gt;&lt;/ChangeData&gt;"/>
  <p:tag name="PPSNARRATIONPROPS" val="E:\E learning\20-21\music\8.wav"/>
  <p:tag name="PPSNARRATION" val="4,1747512746,E:\E learning\20-21\Lap dat day dan cua mang dien trong nha_pptx\Media.ppcx"/>
  <p:tag name="MMPROD_PASSDATA" val="&lt;object type=&quot;10050&quot; unique_id=&quot;10029&quot;&gt;&lt;property id=&quot;10020&quot; value=&quot;2&quot;/&gt;&lt;property id=&quot;10102&quot; value=&quot;1&quot;/&gt;&lt;property id=&quot;10191&quot; value=&quot;-1&quot;/&gt;&lt;/object&gt;"/>
  <p:tag name="MMPROD_FAILDATA" val="&lt;object type=&quot;10051&quot; unique_id=&quot;10030&quot;&gt;&lt;property id=&quot;10020&quot; value=&quot;2&quot;/&gt;&lt;property id=&quot;10102&quot; value=&quot;1&quot;/&gt;&lt;property id=&quot;10191&quot; value=&quot;-1&quot;/&gt;&lt;/object&gt;"/>
  <p:tag name="MMPROD_ID" val="10027"/>
  <p:tag name="MMPROD_TYPE" val="10012"/>
  <p:tag name="MMPROD_DATA" val="&lt;property id=&quot;10025&quot; value=&quot;300&quot;/&gt;&lt;property id=&quot;10026&quot; value=&quot;3&quot;/&gt;&lt;property id=&quot;10027&quot; value=&quot;Interaction10027&quot;/&gt;&lt;property id=&quot;10089&quot; value=&quot;Correct - Click anywhere or press Control Y to continue&quot;/&gt;&lt;property id=&quot;10090&quot; value=&quot;Incorrect - Click anywhere or press Control Y to continue&quot;/&gt;&lt;property id=&quot;10098&quot; value=&quot;Sequence&quot;/&gt;&lt;property id=&quot;10100&quot; value=&quot;0&quot;/&gt;&lt;property id=&quot;10108&quot; value=&quot;1&quot;/&gt;&lt;property id=&quot;10109&quot; value=&quot;1&quot;/&gt;&lt;property id=&quot;10110&quot; value=&quot;0&quot;/&gt;&lt;property id=&quot;10111&quot; value=&quot;3&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lt;property id=&quot;10230&quot; value=&quot;1&quot;/&gt;"/>
  <p:tag name="MMPROD_COLLECTIONCONTAINERID" val="20000"/>
  <p:tag name="MMPROD_PARENTID" val="10004"/>
  <p:tag name="MMPROD_PARENTQUESTIONGROUPID" val="-1"/>
  <p:tag name="QUIZCLIPSSOURCE" val="1747512746,E:\E learning\20-21\Lap dat day dan cua mang dien trong nha_pptx\Media.ppcx"/>
  <p:tag name="HTML_SHAPEINFO" val="&lt;SlideThumbPath val=&quot;Slide6.PNG&quot;/&gt;"/>
  <p:tag name="MMPROD_ANSWERCOUNT" val="5"/>
</p:tagLst>
</file>

<file path=ppt/tags/tag71.xml><?xml version="1.0" encoding="utf-8"?>
<p:tagLst xmlns:a="http://schemas.openxmlformats.org/drawingml/2006/main" xmlns:r="http://schemas.openxmlformats.org/officeDocument/2006/relationships" xmlns:p="http://schemas.openxmlformats.org/presentationml/2006/main">
  <p:tag name="MMPROD_ID" val="10027"/>
  <p:tag name="MMPROD_ABSOLUTEPOSITIONID" val="100"/>
  <p:tag name="MMPROD_LASTVALUES" val="&lt;ChangeData&gt;&lt;Text&gt;&lt;![CDATA[Câu 2: Sắp xếp quy trình lắp đặt mạch điện cho đúng thứ tự]]&gt;&lt;/Text&gt;&lt;FontSize&gt;&lt;![CDATA[44]]&gt;&lt;/FontSize&gt;&lt;Left&gt;&lt;![CDATA[0]]&gt;&lt;/Left&gt;&lt;Top&gt;&lt;![CDATA[0]]&gt;&lt;/Top&gt;&lt;/ChangeData&gt;"/>
  <p:tag name="PRESENTER_SHAPETEXTINFO" val="&lt;ShapeTextInfo&gt;&lt;TableIndex row=&quot;-1&quot; col=&quot;-1&quot;&gt;&lt;linesCount val=&quot;1&quot;/&gt;&lt;lineCharCount val=&quot;58&quot;/&gt;&lt;/TableIndex&gt;&lt;/ShapeTextInfo&gt;"/>
  <p:tag name="HTML_SHAPEINFO" val="&lt;ThreeDShapeInfo&gt;&lt;uuid val=&quot;100&quot;/&gt;&lt;isInvalidForFieldText val=&quot;0&quot;/&gt;&lt;Image&gt;&lt;filename val=&quot;C:\Users\PC\AppData\Local\Temp\PR\data\asimages\{5C1C6638-207A-40A2-8942-F235882D359C}_6.png&quot;/&gt;&lt;left val=&quot;33&quot;/&gt;&lt;top val=&quot;116&quot;/&gt;&lt;width val=&quot;889&quot;/&gt;&lt;height val=&quot;105&quot;/&gt;&lt;hasText val=&quot;1&quot;/&gt;&lt;/Image&gt;&lt;/ThreeDShapeInfo&gt;"/>
</p:tagLst>
</file>

<file path=ppt/tags/tag72.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Đúng rồi - Nhấn vào bất cứ đâu để tiếp tục]]&gt;&lt;/Text&gt;&lt;FontSize&gt;&lt;![CDATA[18]]&gt;&lt;/FontSize&gt;&lt;Left&gt;&lt;![CDATA[0]]&gt;&lt;/Left&gt;&lt;Top&gt;&lt;![CDATA[0]]&gt;&lt;/Top&gt;&lt;/ChangeData&gt;"/>
  <p:tag name="PRESENTER_SHAPETEXTINFO" val="&lt;ShapeTextInfo&gt;&lt;TableIndex row=&quot;-1&quot; col=&quot;-1&quot;&gt;&lt;linesCount val=&quot;1&quot;/&gt;&lt;lineCharCount val=&quot;42&quot;/&gt;&lt;/TableIndex&gt;&lt;/ShapeTextInfo&gt;"/>
  <p:tag name="PRESENTER_SHAPEINFO" val="&lt;ThreeDShapeInfo&gt;&lt;uuid val=&quot;{AA15407A-4FED-40E8-B18F-D78133BF7A32}&quot;/&gt;&lt;isInvalidForFieldText val=&quot;0&quot;/&gt;&lt;Image&gt;&lt;filename val=&quot;C:\Users\PC\AppData\Local\Temp\PR\data\asimages\{AA15407A-4FED-40E8-B18F-D78133BF7A32}_6.png&quot;/&gt;&lt;left val=&quot;105&quot;/&gt;&lt;top val=&quot;409&quot;/&gt;&lt;width val=&quot;343&quot;/&gt;&lt;height val=&quot;63&quot;/&gt;&lt;hasText val=&quot;1&quot;/&gt;&lt;/Image&gt;&lt;/ThreeDShapeInfo&gt;"/>
</p:tagLst>
</file>

<file path=ppt/tags/tag73.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Sai rồi - Nhấn vào bất cứ đâu để tiếp tục]]&gt;&lt;/Text&gt;&lt;FontSize&gt;&lt;![CDATA[18]]&gt;&lt;/FontSize&gt;&lt;Left&gt;&lt;![CDATA[0]]&gt;&lt;/Left&gt;&lt;Top&gt;&lt;![CDATA[0]]&gt;&lt;/Top&gt;&lt;/ChangeData&gt;"/>
  <p:tag name="PRESENTER_SHAPETEXTINFO" val="&lt;ShapeTextInfo&gt;&lt;TableIndex row=&quot;-1&quot; col=&quot;-1&quot;&gt;&lt;linesCount val=&quot;1&quot;/&gt;&lt;lineCharCount val=&quot;41&quot;/&gt;&lt;/TableIndex&gt;&lt;/ShapeTextInfo&gt;"/>
  <p:tag name="PRESENTER_SHAPEINFO" val="&lt;ThreeDShapeInfo&gt;&lt;uuid val=&quot;{A39DC87A-4149-4E27-B2D7-9308A3B68B10}&quot;/&gt;&lt;isInvalidForFieldText val=&quot;0&quot;/&gt;&lt;Image&gt;&lt;filename val=&quot;C:\Users\PC\AppData\Local\Temp\PR\data\asimages\{A39DC87A-4149-4E27-B2D7-9308A3B68B10}_6.png&quot;/&gt;&lt;left val=&quot;519&quot;/&gt;&lt;top val=&quot;409&quot;/&gt;&lt;width val=&quot;343&quot;/&gt;&lt;height val=&quot;63&quot;/&gt;&lt;hasText val=&quot;1&quot;/&gt;&lt;/Image&gt;&lt;/ThreeDShapeInfo&gt;"/>
</p:tagLst>
</file>

<file path=ppt/tags/tag74.xml><?xml version="1.0" encoding="utf-8"?>
<p:tagLst xmlns:a="http://schemas.openxmlformats.org/drawingml/2006/main" xmlns:r="http://schemas.openxmlformats.org/officeDocument/2006/relationships" xmlns:p="http://schemas.openxmlformats.org/presentationml/2006/main">
  <p:tag name="MMPROD_ABSOLUTEPOSITIONID" val="7009"/>
  <p:tag name="MMPROD_LASTVALUES" val="&lt;ChangeData&gt;&lt;Text&gt;&lt;![CDATA[Bạn đã trả lời đúng câu hỏi này!]]&gt;&lt;/Text&gt;&lt;FontSize&gt;&lt;![CDATA[18]]&gt;&lt;/FontSize&gt;&lt;Left&gt;&lt;![CDATA[0]]&gt;&lt;/Left&gt;&lt;Top&gt;&lt;![CDATA[0]]&gt;&lt;/Top&gt;&lt;/ChangeData&gt;"/>
  <p:tag name="PRESENTER_SHAPETEXTINFO" val="&lt;ShapeTextInfo&gt;&lt;TableIndex row=&quot;-1&quot; col=&quot;-1&quot;&gt;&lt;linesCount val=&quot;1&quot;/&gt;&lt;lineCharCount val=&quot;32&quot;/&gt;&lt;/TableIndex&gt;&lt;/ShapeTextInfo&gt;"/>
  <p:tag name="PRESENTER_SHAPEINFO" val="&lt;ThreeDShapeInfo&gt;&lt;uuid val=&quot;{2BBCB5F8-6A7C-4860-B02D-5BF796AB857D}&quot;/&gt;&lt;isInvalidForFieldText val=&quot;0&quot;/&gt;&lt;Image&gt;&lt;filename val=&quot;C:\Users\PC\AppData\Local\Temp\PR\data\asimages\{2BBCB5F8-6A7C-4860-B02D-5BF796AB857D}_6.png&quot;/&gt;&lt;left val=&quot;281&quot;/&gt;&lt;top val=&quot;381&quot;/&gt;&lt;width val=&quot;343&quot;/&gt;&lt;height val=&quot;63&quot;/&gt;&lt;hasText val=&quot;1&quot;/&gt;&lt;/Image&gt;&lt;/ThreeDShapeInfo&gt;"/>
</p:tagLst>
</file>

<file path=ppt/tags/tag75.xml><?xml version="1.0" encoding="utf-8"?>
<p:tagLst xmlns:a="http://schemas.openxmlformats.org/drawingml/2006/main" xmlns:r="http://schemas.openxmlformats.org/officeDocument/2006/relationships" xmlns:p="http://schemas.openxmlformats.org/presentationml/2006/main">
  <p:tag name="MMPROD_ABSOLUTEPOSITIONID" val="7006"/>
  <p:tag name="MMPROD_LASTVALUES" val="&lt;ChangeData&gt;&lt;Text&gt;&lt;![CDATA[Câu trả lời của bạn:]]&gt;&lt;/Text&gt;&lt;FontSize&gt;&lt;![CDATA[18]]&gt;&lt;/FontSize&gt;&lt;Left&gt;&lt;![CDATA[0]]&gt;&lt;/Left&gt;&lt;Top&gt;&lt;![CDATA[0]]&gt;&lt;/Top&gt;&lt;/ChangeData&gt;"/>
  <p:tag name="PRESENTER_SHAPETEXTINFO" val="&lt;ShapeTextInfo&gt;&lt;TableIndex row=&quot;-1&quot; col=&quot;-1&quot;&gt;&lt;linesCount val=&quot;1&quot;/&gt;&lt;lineCharCount val=&quot;20&quot;/&gt;&lt;/TableIndex&gt;&lt;/ShapeTextInfo&gt;"/>
  <p:tag name="PRESENTER_SHAPEINFO" val="&lt;ThreeDShapeInfo&gt;&lt;uuid val=&quot;{2CD8063F-23D7-4502-B68D-D3BD727FBD56}&quot;/&gt;&lt;isInvalidForFieldText val=&quot;0&quot;/&gt;&lt;Image&gt;&lt;filename val=&quot;C:\Users\PC\AppData\Local\Temp\PR\data\asimages\{2CD8063F-23D7-4502-B68D-D3BD727FBD56}_6.png&quot;/&gt;&lt;left val=&quot;260&quot;/&gt;&lt;top val=&quot;438&quot;/&gt;&lt;width val=&quot;684&quot;/&gt;&lt;height val=&quot;68&quot;/&gt;&lt;hasText val=&quot;1&quot;/&gt;&lt;/Image&gt;&lt;/ThreeDShapeInfo&gt;"/>
</p:tagLst>
</file>

<file path=ppt/tags/tag76.xml><?xml version="1.0" encoding="utf-8"?>
<p:tagLst xmlns:a="http://schemas.openxmlformats.org/drawingml/2006/main" xmlns:r="http://schemas.openxmlformats.org/officeDocument/2006/relationships" xmlns:p="http://schemas.openxmlformats.org/presentationml/2006/main">
  <p:tag name="MMPROD_ABSOLUTEPOSITIONID" val="7010"/>
  <p:tag name="MMPROD_LASTVALUES" val="&lt;ChangeData&gt;&lt;Text&gt;&lt;![CDATA[Câu trả lời đúng là:]]&gt;&lt;/Text&gt;&lt;FontSize&gt;&lt;![CDATA[18]]&gt;&lt;/FontSize&gt;&lt;Left&gt;&lt;![CDATA[0]]&gt;&lt;/Left&gt;&lt;Top&gt;&lt;![CDATA[0]]&gt;&lt;/Top&gt;&lt;/ChangeData&gt;"/>
  <p:tag name="PRESENTER_SHAPETEXTINFO" val="&lt;ShapeTextInfo&gt;&lt;TableIndex row=&quot;-1&quot; col=&quot;-1&quot;&gt;&lt;linesCount val=&quot;1&quot;/&gt;&lt;lineCharCount val=&quot;20&quot;/&gt;&lt;/TableIndex&gt;&lt;/ShapeTextInfo&gt;"/>
  <p:tag name="PRESENTER_SHAPEINFO" val="&lt;ThreeDShapeInfo&gt;&lt;uuid val=&quot;{874F6421-6837-4770-8006-F25D81A34AA6}&quot;/&gt;&lt;isInvalidForFieldText val=&quot;0&quot;/&gt;&lt;Image&gt;&lt;filename val=&quot;C:\Users\PC\AppData\Local\Temp\PR\data\asimages\{874F6421-6837-4770-8006-F25D81A34AA6}_6.png&quot;/&gt;&lt;left val=&quot;270&quot;/&gt;&lt;top val=&quot;402&quot;/&gt;&lt;width val=&quot;684&quot;/&gt;&lt;height val=&quot;68&quot;/&gt;&lt;hasText val=&quot;1&quot;/&gt;&lt;/Image&gt;&lt;/ThreeDShapeInfo&gt;"/>
</p:tagLst>
</file>

<file path=ppt/tags/tag77.xml><?xml version="1.0" encoding="utf-8"?>
<p:tagLst xmlns:a="http://schemas.openxmlformats.org/drawingml/2006/main" xmlns:r="http://schemas.openxmlformats.org/officeDocument/2006/relationships" xmlns:p="http://schemas.openxmlformats.org/presentationml/2006/main">
  <p:tag name="MMPROD_ABSOLUTEPOSITIONID" val="7011"/>
  <p:tag name="MMPROD_LASTVALUES" val="&lt;ChangeData&gt;&lt;Text&gt;&lt;![CDATA[Bạn đã không hoàn thành câu hỏi này!]]&gt;&lt;/Text&gt;&lt;FontSize&gt;&lt;![CDATA[18]]&gt;&lt;/FontSize&gt;&lt;Left&gt;&lt;![CDATA[0]]&gt;&lt;/Left&gt;&lt;Top&gt;&lt;![CDATA[0]]&gt;&lt;/Top&gt;&lt;/ChangeData&gt;"/>
  <p:tag name="PRESENTER_SHAPETEXTINFO" val="&lt;ShapeTextInfo&gt;&lt;TableIndex row=&quot;-1&quot; col=&quot;-1&quot;&gt;&lt;linesCount val=&quot;1&quot;/&gt;&lt;lineCharCount val=&quot;36&quot;/&gt;&lt;/TableIndex&gt;&lt;/ShapeTextInfo&gt;"/>
  <p:tag name="PRESENTER_SHAPEINFO" val="&lt;ThreeDShapeInfo&gt;&lt;uuid val=&quot;{3F81E7C0-58D3-42C8-9F97-2347B2593385}&quot;/&gt;&lt;isInvalidForFieldText val=&quot;0&quot;/&gt;&lt;Image&gt;&lt;filename val=&quot;C:\Users\PC\AppData\Local\Temp\PR\data\asimages\{3F81E7C0-58D3-42C8-9F97-2347B2593385}_6.png&quot;/&gt;&lt;left val=&quot;281&quot;/&gt;&lt;top val=&quot;381&quot;/&gt;&lt;width val=&quot;343&quot;/&gt;&lt;height val=&quot;63&quot;/&gt;&lt;hasText val=&quot;1&quot;/&gt;&lt;/Image&gt;&lt;/ThreeDShapeInfo&gt;"/>
</p:tagLst>
</file>

<file path=ppt/tags/tag78.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654.9334]]&gt;&lt;/Left&gt;&lt;Top&gt;&lt;![CDATA[455.5388]]&gt;&lt;/Top&gt;&lt;/ChangeData&gt;"/>
  <p:tag name="HTML_SHAPEINFO" val="&lt;ThreeDShapeInfo&gt;&lt;uuid val=&quot;104&quot;/&gt;&lt;isInvalidForFieldText val=&quot;0&quot;/&gt;&lt;Image&gt;&lt;filename val=&quot;C:\Users\PC\AppData\Local\Temp\PR\data\asimages\{E10FE267-FFE3-4C89-A6BF-ADAF3AC51339}_6.png&quot;/&gt;&lt;left val=&quot;664&quot;/&gt;&lt;top val=&quot;412&quot;/&gt;&lt;width val=&quot;115&quot;/&gt;&lt;height val=&quot;33&quot;/&gt;&lt;hasText val=&quot;1&quot;/&gt;&lt;/Image&gt;&lt;/ThreeDShapeInfo&gt;"/>
</p:tagLst>
</file>

<file path=ppt/tags/tag79.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779.1334]]&gt;&lt;/Left&gt;&lt;Top&gt;&lt;![CDATA[455.5388]]&gt;&lt;/Top&gt;&lt;/ChangeData&gt;"/>
  <p:tag name="HTML_SHAPEINFO" val="&lt;ThreeDShapeInfo&gt;&lt;uuid val=&quot;106&quot;/&gt;&lt;isInvalidForFieldText val=&quot;0&quot;/&gt;&lt;Image&gt;&lt;filename val=&quot;C:\Users\PC\AppData\Local\Temp\PR\data\asimages\{452B9118-2C46-4720-8CA1-5670EFF3AF5E}_6.png&quot;/&gt;&lt;left val=&quot;788&quot;/&gt;&lt;top val=&quot;412&quot;/&gt;&lt;width val=&quot;115&quot;/&gt;&lt;height val=&quot;33&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PRESENTER_SHAPEINFO" val="&lt;ThreeDShapeInfo&gt;&lt;uuid val=&quot;{F2B2B62B-A573-464D-A874-687347BAABA0}&quot;/&gt;&lt;isInvalidForFieldText val=&quot;0&quot;/&gt;&lt;Image&gt;&lt;filename val=&quot;C:\Users\PC\AppData\Local\Temp\PR\data\asimages\{F2B2B62B-A573-464D-A874-687347BAABA0}_6.png&quot;/&gt;&lt;left val=&quot;312&quot;/&gt;&lt;top val=&quot;44&quot;/&gt;&lt;width val=&quot;376&quot;/&gt;&lt;height val=&quot;70&quot;/&gt;&lt;hasText val=&quot;1&quot;/&gt;&lt;/Image&gt;&lt;/ThreeDShapeInfo&gt;"/>
</p:tagLst>
</file>

<file path=ppt/tags/tag81.xml><?xml version="1.0" encoding="utf-8"?>
<p:tagLst xmlns:a="http://schemas.openxmlformats.org/drawingml/2006/main" xmlns:r="http://schemas.openxmlformats.org/officeDocument/2006/relationships" xmlns:p="http://schemas.openxmlformats.org/presentationml/2006/main">
  <p:tag name="ISDRAGDROP" val="false"/>
  <p:tag name="MMPROD_LASTVALUES" val="&lt;ChangeData&gt;&lt;Left&gt;&lt;![CDATA[110]]&gt;&lt;/Left&gt;&lt;Top&gt;&lt;![CDATA[147.35]]&gt;&lt;/Top&gt;&lt;/ChangeData&gt;"/>
  <p:tag name="MMPROD_ABSOLUTEPOSITIONID" val="10011"/>
  <p:tag name="MMPROD_ID" val="10031"/>
  <p:tag name="MMPROD_TYPE" val="10020"/>
  <p:tag name="MMPROD_DATA" val="&lt;property id=&quot;10045&quot; value=&quot;0&quot;/&gt;&lt;property id=&quot;10077&quot; value=&quot;Vạch dấu&quot;/&gt;&lt;property id=&quot;10193&quot; value=&quot;A&quot;/&gt;&lt;property id=&quot;10199&quot; value=&quot;0&quot;/&gt;"/>
  <p:tag name="MMPROD_COLLECTIONCONTAINERID" val="10028"/>
  <p:tag name="MMPROD_PARENTID" val="10027"/>
  <p:tag name="MMPROD_ANSWERLETTER" val="A) "/>
  <p:tag name="HTML_AUTOSHAPE_INFO" val="&lt;ThreeDShapeInfo&gt;&lt;uuid val=&quot;10011&quot;/&gt;&lt;isInvalidForFieldText val=&quot;0&quot;/&gt;&lt;hasMultipleQuizShape val=&quot;1&quot;/&gt;&lt;Image&gt;&lt;filename val=&quot;C:\Users\PC\AppData\Local\Temp\PR\data\asimages\{D97FD90C-5DB6-4760-9CAE-79D29879AE42}_6.png&quot;/&gt;&lt;left val=&quot;109&quot;/&gt;&lt;top val=&quot;183&quot;/&gt;&lt;width val=&quot;55&quot;/&gt;&lt;height val=&quot;51&quot;/&gt;&lt;hasText val=&quot;1&quot;/&gt;&lt;/Image&gt;&lt;Image&gt;&lt;filename val=&quot;C:\Users\PC\AppData\Local\Temp\PR\data\asimages\{CA99FDF6-1D7C-4F50-A4F3-CD3A1EEF17C2}_6.png&quot;/&gt;&lt;left val=&quot;154&quot;/&gt;&lt;top val=&quot;190&quot;/&gt;&lt;width val=&quot;218&quot;/&gt;&lt;height val=&quot;24&quot;/&gt;&lt;hasText val=&quot;1&quot;/&gt;&lt;/Image&gt;&lt;/ThreeDShapeInfo&gt;"/>
</p:tagLst>
</file>

<file path=ppt/tags/tag82.xml><?xml version="1.0" encoding="utf-8"?>
<p:tagLst xmlns:a="http://schemas.openxmlformats.org/drawingml/2006/main" xmlns:r="http://schemas.openxmlformats.org/officeDocument/2006/relationships" xmlns:p="http://schemas.openxmlformats.org/presentationml/2006/main">
  <p:tag name="ISDRAGDROP" val="false"/>
  <p:tag name="MMPROD_LASTVALUES" val="&lt;ChangeData&gt;&lt;Left&gt;&lt;![CDATA[110]]&gt;&lt;/Left&gt;&lt;Top&gt;&lt;![CDATA[189.75]]&gt;&lt;/Top&gt;&lt;/ChangeData&gt;"/>
  <p:tag name="MMPROD_ABSOLUTEPOSITIONID" val="10012"/>
  <p:tag name="MMPROD_ID" val="10032"/>
  <p:tag name="MMPROD_TYPE" val="10020"/>
  <p:tag name="MMPROD_DATA" val="&lt;property id=&quot;10045&quot; value=&quot;1&quot;/&gt;&lt;property id=&quot;10077&quot; value=&quot;Khoan lỗ&quot;/&gt;&lt;property id=&quot;10193&quot; value=&quot;B&quot;/&gt;&lt;property id=&quot;10199&quot; value=&quot;0&quot;/&gt;"/>
  <p:tag name="MMPROD_COLLECTIONCONTAINERID" val="10028"/>
  <p:tag name="MMPROD_PARENTID" val="10027"/>
  <p:tag name="MMPROD_ANSWERLETTER" val="B) "/>
  <p:tag name="HTML_AUTOSHAPE_INFO" val="&lt;ThreeDShapeInfo&gt;&lt;uuid val=&quot;10012&quot;/&gt;&lt;isInvalidForFieldText val=&quot;0&quot;/&gt;&lt;hasMultipleQuizShape val=&quot;1&quot;/&gt;&lt;Image&gt;&lt;filename val=&quot;C:\Users\PC\AppData\Local\Temp\PR\data\asimages\{1F1AD494-09FA-4E9A-B4F8-7E03A5B47B58}_6.png&quot;/&gt;&lt;left val=&quot;109&quot;/&gt;&lt;top val=&quot;225&quot;/&gt;&lt;width val=&quot;55&quot;/&gt;&lt;height val=&quot;51&quot;/&gt;&lt;hasText val=&quot;1&quot;/&gt;&lt;/Image&gt;&lt;Image&gt;&lt;filename val=&quot;C:\Users\PC\AppData\Local\Temp\PR\data\asimages\{A84A04B9-A275-49D1-B5F1-EC891AAA4516}_6.png&quot;/&gt;&lt;left val=&quot;154&quot;/&gt;&lt;top val=&quot;232&quot;/&gt;&lt;width val=&quot;218&quot;/&gt;&lt;height val=&quot;24&quot;/&gt;&lt;hasText val=&quot;1&quot;/&gt;&lt;/Image&gt;&lt;/ThreeDShapeInfo&gt;"/>
</p:tagLst>
</file>

<file path=ppt/tags/tag83.xml><?xml version="1.0" encoding="utf-8"?>
<p:tagLst xmlns:a="http://schemas.openxmlformats.org/drawingml/2006/main" xmlns:r="http://schemas.openxmlformats.org/officeDocument/2006/relationships" xmlns:p="http://schemas.openxmlformats.org/presentationml/2006/main">
  <p:tag name="ISDRAGDROP" val="false"/>
  <p:tag name="MMPROD_LASTVALUES" val="&lt;ChangeData&gt;&lt;Left&gt;&lt;![CDATA[110]]&gt;&lt;/Left&gt;&lt;Top&gt;&lt;![CDATA[232.15]]&gt;&lt;/Top&gt;&lt;/ChangeData&gt;"/>
  <p:tag name="MMPROD_ABSOLUTEPOSITIONID" val="10013"/>
  <p:tag name="MMPROD_ID" val="10033"/>
  <p:tag name="MMPROD_TYPE" val="10020"/>
  <p:tag name="MMPROD_DATA" val="&lt;property id=&quot;10045&quot; value=&quot;2&quot;/&gt;&lt;property id=&quot;10077&quot; value=&quot;Lắp đặt thiết bị điện của bảng điện&quot;/&gt;&lt;property id=&quot;10193&quot; value=&quot;C&quot;/&gt;&lt;property id=&quot;10199&quot; value=&quot;0&quot;/&gt;"/>
  <p:tag name="MMPROD_COLLECTIONCONTAINERID" val="10028"/>
  <p:tag name="MMPROD_PARENTID" val="10027"/>
  <p:tag name="MMPROD_ANSWERLETTER" val="C) "/>
  <p:tag name="HTML_AUTOSHAPE_INFO" val="&lt;ThreeDShapeInfo&gt;&lt;uuid val=&quot;10013&quot;/&gt;&lt;isInvalidForFieldText val=&quot;0&quot;/&gt;&lt;hasMultipleQuizShape val=&quot;1&quot;/&gt;&lt;Image&gt;&lt;filename val=&quot;C:\Users\PC\AppData\Local\Temp\PR\data\asimages\{393FEAB3-1A6A-4A82-AB1A-5A6B8A93A0FC}_6.png&quot;/&gt;&lt;left val=&quot;109&quot;/&gt;&lt;top val=&quot;268&quot;/&gt;&lt;width val=&quot;55&quot;/&gt;&lt;height val=&quot;51&quot;/&gt;&lt;hasText val=&quot;1&quot;/&gt;&lt;/Image&gt;&lt;Image&gt;&lt;filename val=&quot;C:\Users\PC\AppData\Local\Temp\PR\data\asimages\{1B718890-C75E-482D-BDC6-90A793512E13}_6.png&quot;/&gt;&lt;left val=&quot;154&quot;/&gt;&lt;top val=&quot;275&quot;/&gt;&lt;width val=&quot;218&quot;/&gt;&lt;height val=&quot;23&quot;/&gt;&lt;hasText val=&quot;1&quot;/&gt;&lt;/Image&gt;&lt;/ThreeDShapeInfo&gt;"/>
</p:tagLst>
</file>

<file path=ppt/tags/tag84.xml><?xml version="1.0" encoding="utf-8"?>
<p:tagLst xmlns:a="http://schemas.openxmlformats.org/drawingml/2006/main" xmlns:r="http://schemas.openxmlformats.org/officeDocument/2006/relationships" xmlns:p="http://schemas.openxmlformats.org/presentationml/2006/main">
  <p:tag name="ISDRAGDROP" val="false"/>
  <p:tag name="MMPROD_LASTVALUES" val="&lt;ChangeData&gt;&lt;Left&gt;&lt;![CDATA[110]]&gt;&lt;/Left&gt;&lt;Top&gt;&lt;![CDATA[274.55]]&gt;&lt;/Top&gt;&lt;/ChangeData&gt;"/>
  <p:tag name="MMPROD_ABSOLUTEPOSITIONID" val="10014"/>
  <p:tag name="MMPROD_ID" val="10034"/>
  <p:tag name="MMPROD_TYPE" val="10020"/>
  <p:tag name="MMPROD_DATA" val="&lt;property id=&quot;10045&quot; value=&quot;3&quot;/&gt;&lt;property id=&quot;10077&quot; value=&quot;Nối dây mạch điện&quot;/&gt;&lt;property id=&quot;10193&quot; value=&quot;D&quot;/&gt;&lt;property id=&quot;10199&quot; value=&quot;0&quot;/&gt;"/>
  <p:tag name="MMPROD_COLLECTIONCONTAINERID" val="10028"/>
  <p:tag name="MMPROD_PARENTID" val="10027"/>
  <p:tag name="MMPROD_ANSWERLETTER" val="D) "/>
  <p:tag name="HTML_AUTOSHAPE_INFO" val="&lt;ThreeDShapeInfo&gt;&lt;uuid val=&quot;10014&quot;/&gt;&lt;isInvalidForFieldText val=&quot;0&quot;/&gt;&lt;hasMultipleQuizShape val=&quot;1&quot;/&gt;&lt;Image&gt;&lt;filename val=&quot;C:\Users\PC\AppData\Local\Temp\PR\data\asimages\{6AB270F7-A989-4717-AFF2-10E3AA801CC3}_6.png&quot;/&gt;&lt;left val=&quot;109&quot;/&gt;&lt;top val=&quot;310&quot;/&gt;&lt;width val=&quot;56&quot;/&gt;&lt;height val=&quot;51&quot;/&gt;&lt;hasText val=&quot;1&quot;/&gt;&lt;/Image&gt;&lt;Image&gt;&lt;filename val=&quot;C:\Users\PC\AppData\Local\Temp\PR\data\asimages\{9CAEF50C-848B-4ED1-B4CF-0FA554D61DAB}_6.png&quot;/&gt;&lt;left val=&quot;155&quot;/&gt;&lt;top val=&quot;317&quot;/&gt;&lt;width val=&quot;218&quot;/&gt;&lt;height val=&quot;24&quot;/&gt;&lt;hasText val=&quot;1&quot;/&gt;&lt;/Image&gt;&lt;/ThreeDShapeInfo&gt;"/>
</p:tagLst>
</file>

<file path=ppt/tags/tag85.xml><?xml version="1.0" encoding="utf-8"?>
<p:tagLst xmlns:a="http://schemas.openxmlformats.org/drawingml/2006/main" xmlns:r="http://schemas.openxmlformats.org/officeDocument/2006/relationships" xmlns:p="http://schemas.openxmlformats.org/presentationml/2006/main">
  <p:tag name="ISDRAGDROP" val="false"/>
  <p:tag name="MMPROD_LASTVALUES" val="&lt;ChangeData&gt;&lt;Left&gt;&lt;![CDATA[110]]&gt;&lt;/Left&gt;&lt;Top&gt;&lt;![CDATA[316.95]]&gt;&lt;/Top&gt;&lt;/ChangeData&gt;"/>
  <p:tag name="MMPROD_ABSOLUTEPOSITIONID" val="10015"/>
  <p:tag name="MMPROD_ID" val="10035"/>
  <p:tag name="MMPROD_TYPE" val="10020"/>
  <p:tag name="MMPROD_DATA" val="&lt;property id=&quot;10045&quot; value=&quot;4&quot;/&gt;&lt;property id=&quot;10077&quot; value=&quot;Kiểm tra&quot;/&gt;&lt;property id=&quot;10193&quot; value=&quot;E&quot;/&gt;&lt;property id=&quot;10199&quot; value=&quot;0&quot;/&gt;"/>
  <p:tag name="MMPROD_COLLECTIONCONTAINERID" val="10028"/>
  <p:tag name="MMPROD_PARENTID" val="10027"/>
  <p:tag name="MMPROD_ANSWERLETTER" val="E) "/>
  <p:tag name="HTML_AUTOSHAPE_INFO" val="&lt;ThreeDShapeInfo&gt;&lt;uuid val=&quot;10015&quot;/&gt;&lt;isInvalidForFieldText val=&quot;0&quot;/&gt;&lt;hasMultipleQuizShape val=&quot;1&quot;/&gt;&lt;Image&gt;&lt;filename val=&quot;C:\Users\PC\AppData\Local\Temp\PR\data\asimages\{2B5F6130-4566-4A63-AE70-7C59B324961C}_6.png&quot;/&gt;&lt;left val=&quot;109&quot;/&gt;&lt;top val=&quot;352&quot;/&gt;&lt;width val=&quot;54&quot;/&gt;&lt;height val=&quot;51&quot;/&gt;&lt;hasText val=&quot;1&quot;/&gt;&lt;/Image&gt;&lt;Image&gt;&lt;filename val=&quot;C:\Users\PC\AppData\Local\Temp\PR\data\asimages\{F5AFC1E4-4C69-413D-9EB1-18C007344166}_6.png&quot;/&gt;&lt;left val=&quot;153&quot;/&gt;&lt;top val=&quot;360&quot;/&gt;&lt;width val=&quot;217&quot;/&gt;&lt;height val=&quot;23&quot;/&gt;&lt;hasText val=&quot;1&quot;/&gt;&lt;/Image&gt;&lt;/ThreeDShapeInfo&gt;"/>
</p:tagLst>
</file>

<file path=ppt/tags/tag86.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Bạn phải trả lời câu hỏi này trước khi tiếp tục nhé]]&gt;&lt;/Text&gt;&lt;FontSize&gt;&lt;![CDATA[18]]&gt;&lt;/FontSize&gt;&lt;Left&gt;&lt;![CDATA[0]]&gt;&lt;/Left&gt;&lt;Top&gt;&lt;![CDATA[0]]&gt;&lt;/Top&gt;&lt;/ChangeData&gt;"/>
  <p:tag name="PRESENTER_SHAPETEXTINFO" val="&lt;ShapeTextInfo&gt;&lt;TableIndex row=&quot;-1&quot; col=&quot;-1&quot;&gt;&lt;linesCount val=&quot;2&quot;/&gt;&lt;lineCharCount val=&quot;48&quot;/&gt;&lt;lineCharCount val=&quot;3&quot;/&gt;&lt;/TableIndex&gt;&lt;/ShapeTextInfo&gt;"/>
  <p:tag name="PRESENTER_SHAPEINFO" val="&lt;ThreeDShapeInfo&gt;&lt;uuid val=&quot;{92366CE3-0BEE-40A4-808A-A1A07D2DBEBC}&quot;/&gt;&lt;isInvalidForFieldText val=&quot;0&quot;/&gt;&lt;Image&gt;&lt;filename val=&quot;C:\Users\PC\AppData\Local\Temp\PR\data\asimages\{92366CE3-0BEE-40A4-808A-A1A07D2DBEBC}_6.png&quot;/&gt;&lt;left val=&quot;280&quot;/&gt;&lt;top val=&quot;456&quot;/&gt;&lt;width val=&quot;360&quot;/&gt;&lt;height val=&quot;70&quot;/&gt;&lt;hasText val=&quot;1&quot;/&gt;&lt;/Image&gt;&lt;/ThreeDShapeInfo&gt;"/>
</p:tagLst>
</file>

<file path=ppt/tags/tag87.xml><?xml version="1.0" encoding="utf-8"?>
<p:tagLst xmlns:a="http://schemas.openxmlformats.org/drawingml/2006/main" xmlns:r="http://schemas.openxmlformats.org/officeDocument/2006/relationships" xmlns:p="http://schemas.openxmlformats.org/presentationml/2006/main">
  <p:tag name="MMPROD_LASTVALUES" val="&lt;ChangeData&gt;&lt;Text&gt;&lt;![CDATA[E) ]]&gt;&lt;/Text&gt;&lt;FontSize&gt;&lt;![CDATA[24]]&gt;&lt;/FontSize&gt;&lt;Left&gt;&lt;![CDATA[0]]&gt;&lt;/Left&gt;&lt;Top&gt;&lt;![CDATA[0]]&gt;&lt;/Top&gt;&lt;/ChangeData&gt;"/>
  <p:tag name="MMPROD_ABSOLUTEPOSITIONID" val="10035"/>
  <p:tag name="PRESENTER_SHAPETEXTINFO" val="&lt;ShapeTextInfo&gt;&lt;TableIndex row=&quot;-1&quot; col=&quot;-1&quot;&gt;&lt;linesCount val=&quot;1&quot;/&gt;&lt;lineCharCount val=&quot;3&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MMPROD_ABSOLUTEPOSITIONID" val="10025"/>
</p:tagLst>
</file>

<file path=ppt/tags/tag89.xml><?xml version="1.0" encoding="utf-8"?>
<p:tagLst xmlns:a="http://schemas.openxmlformats.org/drawingml/2006/main" xmlns:r="http://schemas.openxmlformats.org/officeDocument/2006/relationships" xmlns:p="http://schemas.openxmlformats.org/presentationml/2006/main">
  <p:tag name="MMPROD_LASTVALUES" val="&lt;ChangeData&gt;&lt;Text&gt;&lt;![CDATA[D) ]]&gt;&lt;/Text&gt;&lt;FontSize&gt;&lt;![CDATA[24]]&gt;&lt;/FontSize&gt;&lt;Left&gt;&lt;![CDATA[0]]&gt;&lt;/Left&gt;&lt;Top&gt;&lt;![CDATA[0]]&gt;&lt;/Top&gt;&lt;/ChangeData&gt;"/>
  <p:tag name="MMPROD_ABSOLUTEPOSITIONID" val="10034"/>
  <p:tag name="PRESENTER_SHAPETEXTINFO" val="&lt;ShapeTextInfo&gt;&lt;TableIndex row=&quot;-1&quot; col=&quot;-1&quot;&gt;&lt;linesCount val=&quot;1&quot;/&gt;&lt;lineCharCount val=&quot;3&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MMPROD_ABSOLUTEPOSITIONID" val="10024"/>
</p:tagLst>
</file>

<file path=ppt/tags/tag91.xml><?xml version="1.0" encoding="utf-8"?>
<p:tagLst xmlns:a="http://schemas.openxmlformats.org/drawingml/2006/main" xmlns:r="http://schemas.openxmlformats.org/officeDocument/2006/relationships" xmlns:p="http://schemas.openxmlformats.org/presentationml/2006/main">
  <p:tag name="MMPROD_LASTVALUES" val="&lt;ChangeData&gt;&lt;Text&gt;&lt;![CDATA[C) ]]&gt;&lt;/Text&gt;&lt;FontSize&gt;&lt;![CDATA[24]]&gt;&lt;/FontSize&gt;&lt;Left&gt;&lt;![CDATA[0]]&gt;&lt;/Left&gt;&lt;Top&gt;&lt;![CDATA[0]]&gt;&lt;/Top&gt;&lt;/ChangeData&gt;"/>
  <p:tag name="MMPROD_ABSOLUTEPOSITIONID" val="10033"/>
  <p:tag name="PRESENTER_SHAPETEXTINFO" val="&lt;ShapeTextInfo&gt;&lt;TableIndex row=&quot;-1&quot; col=&quot;-1&quot;&gt;&lt;linesCount val=&quot;1&quot;/&gt;&lt;lineCharCount val=&quot;3&quot;/&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MMPROD_ABSOLUTEPOSITIONID" val="10023"/>
</p:tagLst>
</file>

<file path=ppt/tags/tag93.xml><?xml version="1.0" encoding="utf-8"?>
<p:tagLst xmlns:a="http://schemas.openxmlformats.org/drawingml/2006/main" xmlns:r="http://schemas.openxmlformats.org/officeDocument/2006/relationships" xmlns:p="http://schemas.openxmlformats.org/presentationml/2006/main">
  <p:tag name="MMPROD_LASTVALUES" val="&lt;ChangeData&gt;&lt;Text&gt;&lt;![CDATA[B) ]]&gt;&lt;/Text&gt;&lt;FontSize&gt;&lt;![CDATA[24]]&gt;&lt;/FontSize&gt;&lt;Left&gt;&lt;![CDATA[0]]&gt;&lt;/Left&gt;&lt;Top&gt;&lt;![CDATA[0]]&gt;&lt;/Top&gt;&lt;/ChangeData&gt;"/>
  <p:tag name="MMPROD_ABSOLUTEPOSITIONID" val="10032"/>
  <p:tag name="PRESENTER_SHAPETEXTINFO" val="&lt;ShapeTextInfo&gt;&lt;TableIndex row=&quot;-1&quot; col=&quot;-1&quot;&gt;&lt;linesCount val=&quot;1&quot;/&gt;&lt;lineCharCount val=&quot;3&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MMPROD_ABSOLUTEPOSITIONID" val="10022"/>
</p:tagLst>
</file>

<file path=ppt/tags/tag95.xml><?xml version="1.0" encoding="utf-8"?>
<p:tagLst xmlns:a="http://schemas.openxmlformats.org/drawingml/2006/main" xmlns:r="http://schemas.openxmlformats.org/officeDocument/2006/relationships" xmlns:p="http://schemas.openxmlformats.org/presentationml/2006/main">
  <p:tag name="MMPROD_LASTVALUES" val="&lt;ChangeData&gt;&lt;Text&gt;&lt;![CDATA[A) ]]&gt;&lt;/Text&gt;&lt;FontSize&gt;&lt;![CDATA[24]]&gt;&lt;/FontSize&gt;&lt;Left&gt;&lt;![CDATA[0]]&gt;&lt;/Left&gt;&lt;Top&gt;&lt;![CDATA[0]]&gt;&lt;/Top&gt;&lt;/ChangeData&gt;"/>
  <p:tag name="MMPROD_ABSOLUTEPOSITIONID" val="10031"/>
  <p:tag name="PRESENTER_SHAPETEXTINFO" val="&lt;ShapeTextInfo&gt;&lt;TableIndex row=&quot;-1&quot; col=&quot;-1&quot;&gt;&lt;linesCount val=&quot;1&quot;/&gt;&lt;lineCharCount val=&quot;3&quot;/&gt;&lt;/TableIndex&gt;&lt;/ShapeTextInfo&gt;"/>
</p:tagLst>
</file>

<file path=ppt/tags/tag96.xml><?xml version="1.0" encoding="utf-8"?>
<p:tagLst xmlns:a="http://schemas.openxmlformats.org/drawingml/2006/main" xmlns:r="http://schemas.openxmlformats.org/officeDocument/2006/relationships" xmlns:p="http://schemas.openxmlformats.org/presentationml/2006/main">
  <p:tag name="MMPROD_ABSOLUTEPOSITIONID" val="10021"/>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Làm lại]]&gt;&lt;/Text&gt;&lt;FontSize&gt;&lt;![CDATA[14]]&gt;&lt;/FontSize&gt;&lt;Left&gt;&lt;![CDATA[791.4191]]&gt;&lt;/Left&gt;&lt;Top&gt;&lt;![CDATA[414.5139]]&gt;&lt;/Top&gt;&lt;/ChangeData&gt;"/>
  <p:tag name="PRESENTER_SHAPETEXTINFO" val="&lt;ShapeTextInfo&gt;&lt;TableIndex row=&quot;-1&quot; col=&quot;-1&quot;&gt;&lt;linesCount val=&quot;1&quot;/&gt;&lt;lineCharCount val=&quot;7&quot;/&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2452</TotalTime>
  <Words>3900</Words>
  <Application>Microsoft Office PowerPoint</Application>
  <PresentationFormat>Widescreen</PresentationFormat>
  <Paragraphs>465</Paragraphs>
  <Slides>54</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54</vt:i4>
      </vt:variant>
    </vt:vector>
  </HeadingPairs>
  <TitlesOfParts>
    <vt:vector size="66" baseType="lpstr">
      <vt:lpstr>Arial</vt:lpstr>
      <vt:lpstr>Calibri</vt:lpstr>
      <vt:lpstr>Calibri Light</vt:lpstr>
      <vt:lpstr>SVN-Arial</vt:lpstr>
      <vt:lpstr>SVN-Franko</vt:lpstr>
      <vt:lpstr>SVN-Servetica Medium</vt:lpstr>
      <vt:lpstr>Times New Roman</vt:lpstr>
      <vt:lpstr>UTM Aurora</vt:lpstr>
      <vt:lpstr>UTM Edwardian</vt:lpstr>
      <vt:lpstr>UTM Helve</vt:lpstr>
      <vt:lpstr>Wingdings</vt:lpstr>
      <vt:lpstr>Office Theme</vt:lpstr>
      <vt:lpstr>PowerPoint Presentation</vt:lpstr>
      <vt:lpstr>PowerPoint Presentation</vt:lpstr>
      <vt:lpstr>GIỚI THIỆU NỘI DUNG BÀI</vt:lpstr>
      <vt:lpstr>PowerPoint Presentation</vt:lpstr>
      <vt:lpstr>Câu 1: Sơ đồ mạch điện sau là gì?</vt:lpstr>
      <vt:lpstr>Câu 2: Sắp xếp quy trình lắp đặt mạch điện cho đúng thứ tự</vt:lpstr>
      <vt:lpstr>Câu 3: Theo sơ đồ mạch điện bên, chọn các câu đúng</vt:lpstr>
      <vt:lpstr>Kiểm tra kiến thức cũ</vt:lpstr>
      <vt:lpstr>PowerPoint Presentation</vt:lpstr>
      <vt:lpstr>PowerPoint Presentation</vt:lpstr>
      <vt:lpstr>PowerPoint Presentation</vt:lpstr>
      <vt:lpstr>PowerPoint Presentation</vt:lpstr>
      <vt:lpstr>PowerPoint Presentation</vt:lpstr>
      <vt:lpstr>Chọn các cụm từ thích hợp vào ô trống.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Drag Drop</vt:lpstr>
      <vt:lpstr>Kết hợp cột A và cột B cho phù hợp</vt:lpstr>
      <vt:lpstr>PowerPoint Presentation</vt:lpstr>
      <vt:lpstr>Phụ kiện và cách lắp đặt phụ kiện ống PVC</vt:lpstr>
      <vt:lpstr>Cách lắp  đặt dây dẫn mạng điện bằng ống luồn dây dạng hộp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Kết hợp cột A với cột B cho phù hợp</vt:lpstr>
      <vt:lpstr>Câu 2. Ưu điểm của lắp đặt nổi là</vt:lpstr>
      <vt:lpstr>Câu 3. Ghi tên phụ kiện tương ứng với các hình sau:</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Duy Hưng</dc:creator>
  <cp:lastModifiedBy>PC</cp:lastModifiedBy>
  <cp:revision>585</cp:revision>
  <dcterms:created xsi:type="dcterms:W3CDTF">2020-10-29T14:59:44Z</dcterms:created>
  <dcterms:modified xsi:type="dcterms:W3CDTF">2021-11-02T16:39:50Z</dcterms:modified>
</cp:coreProperties>
</file>