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55"/>
  </p:notesMasterIdLst>
  <p:sldIdLst>
    <p:sldId id="516" r:id="rId2"/>
    <p:sldId id="610" r:id="rId3"/>
    <p:sldId id="345" r:id="rId4"/>
    <p:sldId id="528" r:id="rId5"/>
    <p:sldId id="559" r:id="rId6"/>
    <p:sldId id="560" r:id="rId7"/>
    <p:sldId id="474" r:id="rId8"/>
    <p:sldId id="529" r:id="rId9"/>
    <p:sldId id="612" r:id="rId10"/>
    <p:sldId id="654" r:id="rId11"/>
    <p:sldId id="613" r:id="rId12"/>
    <p:sldId id="615" r:id="rId13"/>
    <p:sldId id="614" r:id="rId14"/>
    <p:sldId id="616" r:id="rId15"/>
    <p:sldId id="571" r:id="rId16"/>
    <p:sldId id="617" r:id="rId17"/>
    <p:sldId id="656" r:id="rId18"/>
    <p:sldId id="618" r:id="rId19"/>
    <p:sldId id="619" r:id="rId20"/>
    <p:sldId id="620" r:id="rId21"/>
    <p:sldId id="623" r:id="rId22"/>
    <p:sldId id="622" r:id="rId23"/>
    <p:sldId id="624" r:id="rId24"/>
    <p:sldId id="625" r:id="rId25"/>
    <p:sldId id="627" r:id="rId26"/>
    <p:sldId id="628" r:id="rId27"/>
    <p:sldId id="629" r:id="rId28"/>
    <p:sldId id="630" r:id="rId29"/>
    <p:sldId id="631" r:id="rId30"/>
    <p:sldId id="632" r:id="rId31"/>
    <p:sldId id="633" r:id="rId32"/>
    <p:sldId id="634" r:id="rId33"/>
    <p:sldId id="635" r:id="rId34"/>
    <p:sldId id="636" r:id="rId35"/>
    <p:sldId id="637" r:id="rId36"/>
    <p:sldId id="638" r:id="rId37"/>
    <p:sldId id="639" r:id="rId38"/>
    <p:sldId id="641" r:id="rId39"/>
    <p:sldId id="642" r:id="rId40"/>
    <p:sldId id="643" r:id="rId41"/>
    <p:sldId id="644" r:id="rId42"/>
    <p:sldId id="646" r:id="rId43"/>
    <p:sldId id="648" r:id="rId44"/>
    <p:sldId id="647" r:id="rId45"/>
    <p:sldId id="649" r:id="rId46"/>
    <p:sldId id="650" r:id="rId47"/>
    <p:sldId id="508" r:id="rId48"/>
    <p:sldId id="553" r:id="rId49"/>
    <p:sldId id="651" r:id="rId50"/>
    <p:sldId id="652" r:id="rId51"/>
    <p:sldId id="653" r:id="rId52"/>
    <p:sldId id="556" r:id="rId53"/>
    <p:sldId id="52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3333FF"/>
    <a:srgbClr val="FFFFFF"/>
    <a:srgbClr val="FF0066"/>
    <a:srgbClr val="A2DFFC"/>
    <a:srgbClr val="D1E2F2"/>
    <a:srgbClr val="FFFFCC"/>
    <a:srgbClr val="FF00FF"/>
    <a:srgbClr val="405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364" autoAdjust="0"/>
  </p:normalViewPr>
  <p:slideViewPr>
    <p:cSldViewPr snapToGrid="0">
      <p:cViewPr varScale="1">
        <p:scale>
          <a:sx n="68" d="100"/>
          <a:sy n="68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hung đồng" userId="07699a98e94c32df" providerId="LiveId" clId="{0168F44D-1C3B-487D-8B88-3F6B4EC761F1}"/>
    <pc:docChg chg="undo custSel addSld delSld modSld">
      <pc:chgData name="nhung đồng" userId="07699a98e94c32df" providerId="LiveId" clId="{0168F44D-1C3B-487D-8B88-3F6B4EC761F1}" dt="2020-11-11T23:53:09.424" v="3493"/>
      <pc:docMkLst>
        <pc:docMk/>
      </pc:docMkLst>
      <pc:sldChg chg="modSp add del mod">
        <pc:chgData name="nhung đồng" userId="07699a98e94c32df" providerId="LiveId" clId="{0168F44D-1C3B-487D-8B88-3F6B4EC761F1}" dt="2020-11-11T12:56:42.421" v="168" actId="20577"/>
        <pc:sldMkLst>
          <pc:docMk/>
          <pc:sldMk cId="3208580490" sldId="261"/>
        </pc:sldMkLst>
        <pc:spChg chg="mod">
          <ac:chgData name="nhung đồng" userId="07699a98e94c32df" providerId="LiveId" clId="{0168F44D-1C3B-487D-8B88-3F6B4EC761F1}" dt="2020-11-11T12:56:42.421" v="168" actId="20577"/>
          <ac:spMkLst>
            <pc:docMk/>
            <pc:sldMk cId="3208580490" sldId="261"/>
            <ac:spMk id="63" creationId="{9532419E-7C62-4386-B72F-CED3F1BBE89B}"/>
          </ac:spMkLst>
        </pc:spChg>
      </pc:sldChg>
      <pc:sldChg chg="modNotesTx">
        <pc:chgData name="nhung đồng" userId="07699a98e94c32df" providerId="LiveId" clId="{0168F44D-1C3B-487D-8B88-3F6B4EC761F1}" dt="2020-11-11T20:37:58.118" v="2444" actId="6549"/>
        <pc:sldMkLst>
          <pc:docMk/>
          <pc:sldMk cId="873995976" sldId="267"/>
        </pc:sldMkLst>
      </pc:sldChg>
      <pc:sldChg chg="delSp modSp mod modNotesTx">
        <pc:chgData name="nhung đồng" userId="07699a98e94c32df" providerId="LiveId" clId="{0168F44D-1C3B-487D-8B88-3F6B4EC761F1}" dt="2020-11-11T08:16:42.922" v="5"/>
        <pc:sldMkLst>
          <pc:docMk/>
          <pc:sldMk cId="1999056153" sldId="272"/>
        </pc:sldMkLst>
        <pc:spChg chg="del mod">
          <ac:chgData name="nhung đồng" userId="07699a98e94c32df" providerId="LiveId" clId="{0168F44D-1C3B-487D-8B88-3F6B4EC761F1}" dt="2020-11-11T08:16:42.922" v="5"/>
          <ac:spMkLst>
            <pc:docMk/>
            <pc:sldMk cId="1999056153" sldId="272"/>
            <ac:spMk id="6" creationId="{D640188E-9E00-495D-B3F7-65B1438E660A}"/>
          </ac:spMkLst>
        </pc:spChg>
      </pc:sldChg>
      <pc:sldChg chg="modSp mod">
        <pc:chgData name="nhung đồng" userId="07699a98e94c32df" providerId="LiveId" clId="{0168F44D-1C3B-487D-8B88-3F6B4EC761F1}" dt="2020-11-11T22:42:09.537" v="3406" actId="20577"/>
        <pc:sldMkLst>
          <pc:docMk/>
          <pc:sldMk cId="623425745" sldId="274"/>
        </pc:sldMkLst>
        <pc:spChg chg="mod">
          <ac:chgData name="nhung đồng" userId="07699a98e94c32df" providerId="LiveId" clId="{0168F44D-1C3B-487D-8B88-3F6B4EC761F1}" dt="2020-11-11T22:42:09.537" v="3406" actId="20577"/>
          <ac:spMkLst>
            <pc:docMk/>
            <pc:sldMk cId="623425745" sldId="274"/>
            <ac:spMk id="23" creationId="{D68EA51C-44F6-4CC2-A4D7-1B208907CC4B}"/>
          </ac:spMkLst>
        </pc:spChg>
      </pc:sldChg>
      <pc:sldChg chg="modSp">
        <pc:chgData name="nhung đồng" userId="07699a98e94c32df" providerId="LiveId" clId="{0168F44D-1C3B-487D-8B88-3F6B4EC761F1}" dt="2020-11-11T14:31:46.441" v="357" actId="2711"/>
        <pc:sldMkLst>
          <pc:docMk/>
          <pc:sldMk cId="2346245549" sldId="276"/>
        </pc:sldMkLst>
        <pc:spChg chg="mod">
          <ac:chgData name="nhung đồng" userId="07699a98e94c32df" providerId="LiveId" clId="{0168F44D-1C3B-487D-8B88-3F6B4EC761F1}" dt="2020-11-11T14:31:46.441" v="357" actId="2711"/>
          <ac:spMkLst>
            <pc:docMk/>
            <pc:sldMk cId="2346245549" sldId="276"/>
            <ac:spMk id="4" creationId="{53C8514A-12BA-46D3-B8B6-0D46C1EFA1B6}"/>
          </ac:spMkLst>
        </pc:spChg>
        <pc:spChg chg="mod">
          <ac:chgData name="nhung đồng" userId="07699a98e94c32df" providerId="LiveId" clId="{0168F44D-1C3B-487D-8B88-3F6B4EC761F1}" dt="2020-11-11T14:31:46.441" v="357" actId="2711"/>
          <ac:spMkLst>
            <pc:docMk/>
            <pc:sldMk cId="2346245549" sldId="276"/>
            <ac:spMk id="7" creationId="{B932FEC9-C8D7-4366-979E-BD0E5BB455E3}"/>
          </ac:spMkLst>
        </pc:spChg>
        <pc:spChg chg="mod">
          <ac:chgData name="nhung đồng" userId="07699a98e94c32df" providerId="LiveId" clId="{0168F44D-1C3B-487D-8B88-3F6B4EC761F1}" dt="2020-11-11T14:31:46.441" v="357" actId="2711"/>
          <ac:spMkLst>
            <pc:docMk/>
            <pc:sldMk cId="2346245549" sldId="276"/>
            <ac:spMk id="10245" creationId="{1DF2AF2A-6C43-4F02-B14D-4BC74BBB47C0}"/>
          </ac:spMkLst>
        </pc:spChg>
        <pc:spChg chg="mod">
          <ac:chgData name="nhung đồng" userId="07699a98e94c32df" providerId="LiveId" clId="{0168F44D-1C3B-487D-8B88-3F6B4EC761F1}" dt="2020-11-11T14:31:46.441" v="357" actId="2711"/>
          <ac:spMkLst>
            <pc:docMk/>
            <pc:sldMk cId="2346245549" sldId="276"/>
            <ac:spMk id="10248" creationId="{C9F7CC82-FF1F-4E6D-A74E-F617A69A34F7}"/>
          </ac:spMkLst>
        </pc:spChg>
      </pc:sldChg>
      <pc:sldChg chg="modSp mod modNotesTx">
        <pc:chgData name="nhung đồng" userId="07699a98e94c32df" providerId="LiveId" clId="{0168F44D-1C3B-487D-8B88-3F6B4EC761F1}" dt="2020-11-11T22:22:14.725" v="3080" actId="403"/>
        <pc:sldMkLst>
          <pc:docMk/>
          <pc:sldMk cId="4225498627" sldId="277"/>
        </pc:sldMkLst>
        <pc:spChg chg="mod">
          <ac:chgData name="nhung đồng" userId="07699a98e94c32df" providerId="LiveId" clId="{0168F44D-1C3B-487D-8B88-3F6B4EC761F1}" dt="2020-11-11T22:22:14.725" v="3080" actId="403"/>
          <ac:spMkLst>
            <pc:docMk/>
            <pc:sldMk cId="4225498627" sldId="277"/>
            <ac:spMk id="37" creationId="{34B135AE-053E-459B-A534-410EF179C272}"/>
          </ac:spMkLst>
        </pc:spChg>
      </pc:sldChg>
      <pc:sldChg chg="modNotesTx">
        <pc:chgData name="nhung đồng" userId="07699a98e94c32df" providerId="LiveId" clId="{0168F44D-1C3B-487D-8B88-3F6B4EC761F1}" dt="2020-11-11T22:43:20.862" v="3433" actId="20577"/>
        <pc:sldMkLst>
          <pc:docMk/>
          <pc:sldMk cId="553814346" sldId="338"/>
        </pc:sldMkLst>
      </pc:sldChg>
      <pc:sldChg chg="modNotesTx">
        <pc:chgData name="nhung đồng" userId="07699a98e94c32df" providerId="LiveId" clId="{0168F44D-1C3B-487D-8B88-3F6B4EC761F1}" dt="2020-11-11T21:58:15.450" v="2920" actId="20577"/>
        <pc:sldMkLst>
          <pc:docMk/>
          <pc:sldMk cId="3404524949" sldId="339"/>
        </pc:sldMkLst>
      </pc:sldChg>
      <pc:sldChg chg="modSp mod modNotesTx">
        <pc:chgData name="nhung đồng" userId="07699a98e94c32df" providerId="LiveId" clId="{0168F44D-1C3B-487D-8B88-3F6B4EC761F1}" dt="2020-11-11T22:24:22.917" v="3353" actId="1076"/>
        <pc:sldMkLst>
          <pc:docMk/>
          <pc:sldMk cId="3015681025" sldId="343"/>
        </pc:sldMkLst>
        <pc:spChg chg="mod">
          <ac:chgData name="nhung đồng" userId="07699a98e94c32df" providerId="LiveId" clId="{0168F44D-1C3B-487D-8B88-3F6B4EC761F1}" dt="2020-11-11T22:23:26.320" v="3245" actId="1076"/>
          <ac:spMkLst>
            <pc:docMk/>
            <pc:sldMk cId="3015681025" sldId="343"/>
            <ac:spMk id="9" creationId="{4223395D-6EDC-4313-82F6-E493207F9DCC}"/>
          </ac:spMkLst>
        </pc:spChg>
        <pc:spChg chg="mod">
          <ac:chgData name="nhung đồng" userId="07699a98e94c32df" providerId="LiveId" clId="{0168F44D-1C3B-487D-8B88-3F6B4EC761F1}" dt="2020-11-11T22:24:22.917" v="3353" actId="1076"/>
          <ac:spMkLst>
            <pc:docMk/>
            <pc:sldMk cId="3015681025" sldId="343"/>
            <ac:spMk id="10" creationId="{DEAE1067-C053-4E07-9F2D-059FD9D07CC1}"/>
          </ac:spMkLst>
        </pc:spChg>
      </pc:sldChg>
      <pc:sldChg chg="modNotesTx">
        <pc:chgData name="nhung đồng" userId="07699a98e94c32df" providerId="LiveId" clId="{0168F44D-1C3B-487D-8B88-3F6B4EC761F1}" dt="2020-11-11T20:02:30.534" v="1623" actId="20577"/>
        <pc:sldMkLst>
          <pc:docMk/>
          <pc:sldMk cId="2895328142" sldId="345"/>
        </pc:sldMkLst>
      </pc:sldChg>
      <pc:sldChg chg="modNotesTx">
        <pc:chgData name="nhung đồng" userId="07699a98e94c32df" providerId="LiveId" clId="{0168F44D-1C3B-487D-8B88-3F6B4EC761F1}" dt="2020-11-11T20:04:41.895" v="1902" actId="5793"/>
        <pc:sldMkLst>
          <pc:docMk/>
          <pc:sldMk cId="2498185843" sldId="346"/>
        </pc:sldMkLst>
      </pc:sldChg>
      <pc:sldChg chg="modSp add del setBg">
        <pc:chgData name="nhung đồng" userId="07699a98e94c32df" providerId="LiveId" clId="{0168F44D-1C3B-487D-8B88-3F6B4EC761F1}" dt="2020-11-11T22:26:26.340" v="3388" actId="20577"/>
        <pc:sldMkLst>
          <pc:docMk/>
          <pc:sldMk cId="796562888" sldId="347"/>
        </pc:sldMkLst>
        <pc:spChg chg="mod">
          <ac:chgData name="nhung đồng" userId="07699a98e94c32df" providerId="LiveId" clId="{0168F44D-1C3B-487D-8B88-3F6B4EC761F1}" dt="2020-11-11T22:26:26.340" v="3388" actId="20577"/>
          <ac:spMkLst>
            <pc:docMk/>
            <pc:sldMk cId="796562888" sldId="347"/>
            <ac:spMk id="3" creationId="{40125BCA-6A34-4F4A-89BD-7E5A07338754}"/>
          </ac:spMkLst>
        </pc:spChg>
      </pc:sldChg>
      <pc:sldChg chg="modSp mod modAnim modNotesTx">
        <pc:chgData name="nhung đồng" userId="07699a98e94c32df" providerId="LiveId" clId="{0168F44D-1C3B-487D-8B88-3F6B4EC761F1}" dt="2020-11-11T20:26:29.631" v="2442" actId="6549"/>
        <pc:sldMkLst>
          <pc:docMk/>
          <pc:sldMk cId="346698181" sldId="357"/>
        </pc:sldMkLst>
        <pc:spChg chg="mod">
          <ac:chgData name="nhung đồng" userId="07699a98e94c32df" providerId="LiveId" clId="{0168F44D-1C3B-487D-8B88-3F6B4EC761F1}" dt="2020-11-11T14:26:19.779" v="355" actId="20577"/>
          <ac:spMkLst>
            <pc:docMk/>
            <pc:sldMk cId="346698181" sldId="357"/>
            <ac:spMk id="12" creationId="{54345070-1DB6-43DF-9155-9D3E8E80F147}"/>
          </ac:spMkLst>
        </pc:spChg>
        <pc:spChg chg="mod">
          <ac:chgData name="nhung đồng" userId="07699a98e94c32df" providerId="LiveId" clId="{0168F44D-1C3B-487D-8B88-3F6B4EC761F1}" dt="2020-11-11T14:26:11.583" v="354" actId="20577"/>
          <ac:spMkLst>
            <pc:docMk/>
            <pc:sldMk cId="346698181" sldId="357"/>
            <ac:spMk id="16" creationId="{A9BFD3B0-530A-4669-B982-A0D60E49FA8B}"/>
          </ac:spMkLst>
        </pc:spChg>
      </pc:sldChg>
      <pc:sldChg chg="addSp delSp del mod">
        <pc:chgData name="nhung đồng" userId="07699a98e94c32df" providerId="LiveId" clId="{0168F44D-1C3B-487D-8B88-3F6B4EC761F1}" dt="2020-11-11T08:37:51.406" v="28" actId="47"/>
        <pc:sldMkLst>
          <pc:docMk/>
          <pc:sldMk cId="2189694793" sldId="359"/>
        </pc:sldMkLst>
        <pc:spChg chg="del">
          <ac:chgData name="nhung đồng" userId="07699a98e94c32df" providerId="LiveId" clId="{0168F44D-1C3B-487D-8B88-3F6B4EC761F1}" dt="2020-11-11T08:21:45.875" v="7" actId="478"/>
          <ac:spMkLst>
            <pc:docMk/>
            <pc:sldMk cId="2189694793" sldId="359"/>
            <ac:spMk id="8" creationId="{4175733E-34CD-4544-A1DE-E095BFA55F57}"/>
          </ac:spMkLst>
        </pc:spChg>
        <pc:spChg chg="del">
          <ac:chgData name="nhung đồng" userId="07699a98e94c32df" providerId="LiveId" clId="{0168F44D-1C3B-487D-8B88-3F6B4EC761F1}" dt="2020-11-11T08:21:48.008" v="8" actId="478"/>
          <ac:spMkLst>
            <pc:docMk/>
            <pc:sldMk cId="2189694793" sldId="359"/>
            <ac:spMk id="9" creationId="{F715DA4E-1234-4398-9A8E-AF7C6CA39EBF}"/>
          </ac:spMkLst>
        </pc:spChg>
        <pc:spChg chg="del">
          <ac:chgData name="nhung đồng" userId="07699a98e94c32df" providerId="LiveId" clId="{0168F44D-1C3B-487D-8B88-3F6B4EC761F1}" dt="2020-11-11T08:37:48.991" v="27" actId="21"/>
          <ac:spMkLst>
            <pc:docMk/>
            <pc:sldMk cId="2189694793" sldId="359"/>
            <ac:spMk id="12" creationId="{70CD8B75-3C6C-44FA-90B3-CAA93FE870A9}"/>
          </ac:spMkLst>
        </pc:spChg>
        <pc:graphicFrameChg chg="add del">
          <ac:chgData name="nhung đồng" userId="07699a98e94c32df" providerId="LiveId" clId="{0168F44D-1C3B-487D-8B88-3F6B4EC761F1}" dt="2020-11-11T08:23:49.974" v="10"/>
          <ac:graphicFrameMkLst>
            <pc:docMk/>
            <pc:sldMk cId="2189694793" sldId="359"/>
            <ac:graphicFrameMk id="2" creationId="{43D1EB25-3A0B-4495-8E98-689A284E9ACE}"/>
          </ac:graphicFrameMkLst>
        </pc:graphicFrameChg>
      </pc:sldChg>
      <pc:sldChg chg="modAnim modNotesTx">
        <pc:chgData name="nhung đồng" userId="07699a98e94c32df" providerId="LiveId" clId="{0168F44D-1C3B-487D-8B88-3F6B4EC761F1}" dt="2020-11-11T21:58:01.076" v="2915"/>
        <pc:sldMkLst>
          <pc:docMk/>
          <pc:sldMk cId="2287252634" sldId="364"/>
        </pc:sldMkLst>
      </pc:sldChg>
      <pc:sldChg chg="modNotes modNotesTx">
        <pc:chgData name="nhung đồng" userId="07699a98e94c32df" providerId="LiveId" clId="{0168F44D-1C3B-487D-8B88-3F6B4EC761F1}" dt="2020-11-11T20:06:31.002" v="2200"/>
        <pc:sldMkLst>
          <pc:docMk/>
          <pc:sldMk cId="2886688385" sldId="368"/>
        </pc:sldMkLst>
      </pc:sldChg>
      <pc:sldChg chg="modNotesTx">
        <pc:chgData name="nhung đồng" userId="07699a98e94c32df" providerId="LiveId" clId="{0168F44D-1C3B-487D-8B88-3F6B4EC761F1}" dt="2020-11-11T20:09:51.764" v="2368" actId="20577"/>
        <pc:sldMkLst>
          <pc:docMk/>
          <pc:sldMk cId="1752921956" sldId="375"/>
        </pc:sldMkLst>
      </pc:sldChg>
      <pc:sldChg chg="add del">
        <pc:chgData name="nhung đồng" userId="07699a98e94c32df" providerId="LiveId" clId="{0168F44D-1C3B-487D-8B88-3F6B4EC761F1}" dt="2020-11-11T20:08:54.069" v="2208" actId="47"/>
        <pc:sldMkLst>
          <pc:docMk/>
          <pc:sldMk cId="3795155867" sldId="376"/>
        </pc:sldMkLst>
      </pc:sldChg>
      <pc:sldChg chg="modSp mod">
        <pc:chgData name="nhung đồng" userId="07699a98e94c32df" providerId="LiveId" clId="{0168F44D-1C3B-487D-8B88-3F6B4EC761F1}" dt="2020-11-11T21:47:12.899" v="2476" actId="1035"/>
        <pc:sldMkLst>
          <pc:docMk/>
          <pc:sldMk cId="3066175491" sldId="378"/>
        </pc:sldMkLst>
        <pc:spChg chg="mod">
          <ac:chgData name="nhung đồng" userId="07699a98e94c32df" providerId="LiveId" clId="{0168F44D-1C3B-487D-8B88-3F6B4EC761F1}" dt="2020-11-11T21:47:12.899" v="2476" actId="1035"/>
          <ac:spMkLst>
            <pc:docMk/>
            <pc:sldMk cId="3066175491" sldId="378"/>
            <ac:spMk id="21" creationId="{91748E3B-3212-4520-9299-864103D5ECB3}"/>
          </ac:spMkLst>
        </pc:spChg>
        <pc:spChg chg="mod">
          <ac:chgData name="nhung đồng" userId="07699a98e94c32df" providerId="LiveId" clId="{0168F44D-1C3B-487D-8B88-3F6B4EC761F1}" dt="2020-11-11T21:47:04.584" v="2470" actId="1035"/>
          <ac:spMkLst>
            <pc:docMk/>
            <pc:sldMk cId="3066175491" sldId="378"/>
            <ac:spMk id="22" creationId="{7DEF54B4-552A-41E2-AB15-45EA8E4A2013}"/>
          </ac:spMkLst>
        </pc:spChg>
        <pc:spChg chg="mod">
          <ac:chgData name="nhung đồng" userId="07699a98e94c32df" providerId="LiveId" clId="{0168F44D-1C3B-487D-8B88-3F6B4EC761F1}" dt="2020-11-11T21:47:04.584" v="2470" actId="1035"/>
          <ac:spMkLst>
            <pc:docMk/>
            <pc:sldMk cId="3066175491" sldId="378"/>
            <ac:spMk id="24" creationId="{FE68B97E-2828-4B5A-A44A-AAB8B9627F60}"/>
          </ac:spMkLst>
        </pc:spChg>
        <pc:spChg chg="mod">
          <ac:chgData name="nhung đồng" userId="07699a98e94c32df" providerId="LiveId" clId="{0168F44D-1C3B-487D-8B88-3F6B4EC761F1}" dt="2020-11-11T21:47:04.584" v="2470" actId="1035"/>
          <ac:spMkLst>
            <pc:docMk/>
            <pc:sldMk cId="3066175491" sldId="378"/>
            <ac:spMk id="27" creationId="{54554F75-8C3B-405B-A846-AAD452658787}"/>
          </ac:spMkLst>
        </pc:spChg>
        <pc:spChg chg="mod">
          <ac:chgData name="nhung đồng" userId="07699a98e94c32df" providerId="LiveId" clId="{0168F44D-1C3B-487D-8B88-3F6B4EC761F1}" dt="2020-11-11T21:47:04.584" v="2470" actId="1035"/>
          <ac:spMkLst>
            <pc:docMk/>
            <pc:sldMk cId="3066175491" sldId="378"/>
            <ac:spMk id="28" creationId="{6321B3BF-D002-47AF-87BB-9330E112B602}"/>
          </ac:spMkLst>
        </pc:spChg>
        <pc:spChg chg="mod">
          <ac:chgData name="nhung đồng" userId="07699a98e94c32df" providerId="LiveId" clId="{0168F44D-1C3B-487D-8B88-3F6B4EC761F1}" dt="2020-11-11T21:47:04.584" v="2470" actId="1035"/>
          <ac:spMkLst>
            <pc:docMk/>
            <pc:sldMk cId="3066175491" sldId="378"/>
            <ac:spMk id="29" creationId="{A7E579DD-0199-448A-ACA3-67F557D5969F}"/>
          </ac:spMkLst>
        </pc:spChg>
        <pc:spChg chg="mod">
          <ac:chgData name="nhung đồng" userId="07699a98e94c32df" providerId="LiveId" clId="{0168F44D-1C3B-487D-8B88-3F6B4EC761F1}" dt="2020-11-11T21:47:04.584" v="2470" actId="1035"/>
          <ac:spMkLst>
            <pc:docMk/>
            <pc:sldMk cId="3066175491" sldId="378"/>
            <ac:spMk id="30" creationId="{ADDF9825-B66C-4B88-9A97-396F34588ED1}"/>
          </ac:spMkLst>
        </pc:spChg>
      </pc:sldChg>
      <pc:sldChg chg="modNotes modNotesTx">
        <pc:chgData name="nhung đồng" userId="07699a98e94c32df" providerId="LiveId" clId="{0168F44D-1C3B-487D-8B88-3F6B4EC761F1}" dt="2020-11-11T22:26:57.053" v="3389" actId="20577"/>
        <pc:sldMkLst>
          <pc:docMk/>
          <pc:sldMk cId="3633071677" sldId="379"/>
        </pc:sldMkLst>
      </pc:sldChg>
      <pc:sldChg chg="modNotes modNotesTx">
        <pc:chgData name="nhung đồng" userId="07699a98e94c32df" providerId="LiveId" clId="{0168F44D-1C3B-487D-8B88-3F6B4EC761F1}" dt="2020-11-11T21:49:30.803" v="2481" actId="20577"/>
        <pc:sldMkLst>
          <pc:docMk/>
          <pc:sldMk cId="801192131" sldId="380"/>
        </pc:sldMkLst>
      </pc:sldChg>
      <pc:sldChg chg="modNotes modNotesTx">
        <pc:chgData name="nhung đồng" userId="07699a98e94c32df" providerId="LiveId" clId="{0168F44D-1C3B-487D-8B88-3F6B4EC761F1}" dt="2020-11-11T20:09:17.727" v="2211" actId="20577"/>
        <pc:sldMkLst>
          <pc:docMk/>
          <pc:sldMk cId="1097308626" sldId="381"/>
        </pc:sldMkLst>
      </pc:sldChg>
      <pc:sldChg chg="addSp delSp modSp new mod modAnim">
        <pc:chgData name="nhung đồng" userId="07699a98e94c32df" providerId="LiveId" clId="{0168F44D-1C3B-487D-8B88-3F6B4EC761F1}" dt="2020-11-11T14:20:25.702" v="263" actId="108"/>
        <pc:sldMkLst>
          <pc:docMk/>
          <pc:sldMk cId="1015013903" sldId="382"/>
        </pc:sldMkLst>
        <pc:spChg chg="add del mod">
          <ac:chgData name="nhung đồng" userId="07699a98e94c32df" providerId="LiveId" clId="{0168F44D-1C3B-487D-8B88-3F6B4EC761F1}" dt="2020-11-11T14:07:11.601" v="178" actId="12084"/>
          <ac:spMkLst>
            <pc:docMk/>
            <pc:sldMk cId="1015013903" sldId="382"/>
            <ac:spMk id="3" creationId="{79B57D97-7B53-4E9F-A7EA-050CC6D0BA65}"/>
          </ac:spMkLst>
        </pc:spChg>
        <pc:spChg chg="add del mod">
          <ac:chgData name="nhung đồng" userId="07699a98e94c32df" providerId="LiveId" clId="{0168F44D-1C3B-487D-8B88-3F6B4EC761F1}" dt="2020-11-11T14:17:34.315" v="232"/>
          <ac:spMkLst>
            <pc:docMk/>
            <pc:sldMk cId="1015013903" sldId="382"/>
            <ac:spMk id="5" creationId="{D1568E67-BF28-401B-8A1B-C41F1CE707FC}"/>
          </ac:spMkLst>
        </pc:spChg>
        <pc:spChg chg="add mod">
          <ac:chgData name="nhung đồng" userId="07699a98e94c32df" providerId="LiveId" clId="{0168F44D-1C3B-487D-8B88-3F6B4EC761F1}" dt="2020-11-11T14:18:14.812" v="245" actId="20577"/>
          <ac:spMkLst>
            <pc:docMk/>
            <pc:sldMk cId="1015013903" sldId="382"/>
            <ac:spMk id="6" creationId="{F1FEA724-3B54-4805-AC8A-8642B1EF1532}"/>
          </ac:spMkLst>
        </pc:spChg>
        <pc:graphicFrameChg chg="add mod">
          <ac:chgData name="nhung đồng" userId="07699a98e94c32df" providerId="LiveId" clId="{0168F44D-1C3B-487D-8B88-3F6B4EC761F1}" dt="2020-11-11T14:20:25.702" v="263" actId="108"/>
          <ac:graphicFrameMkLst>
            <pc:docMk/>
            <pc:sldMk cId="1015013903" sldId="382"/>
            <ac:graphicFrameMk id="4" creationId="{82B6E3CE-C58C-4564-8912-69E31F03620A}"/>
          </ac:graphicFrameMkLst>
        </pc:graphicFrameChg>
      </pc:sldChg>
      <pc:sldChg chg="addSp modSp add mod setBg">
        <pc:chgData name="nhung đồng" userId="07699a98e94c32df" providerId="LiveId" clId="{0168F44D-1C3B-487D-8B88-3F6B4EC761F1}" dt="2020-11-11T22:42:43.916" v="3409" actId="1038"/>
        <pc:sldMkLst>
          <pc:docMk/>
          <pc:sldMk cId="743846188" sldId="383"/>
        </pc:sldMkLst>
        <pc:graphicFrameChg chg="modGraphic">
          <ac:chgData name="nhung đồng" userId="07699a98e94c32df" providerId="LiveId" clId="{0168F44D-1C3B-487D-8B88-3F6B4EC761F1}" dt="2020-11-11T08:39:38.468" v="165" actId="20577"/>
          <ac:graphicFrameMkLst>
            <pc:docMk/>
            <pc:sldMk cId="743846188" sldId="383"/>
            <ac:graphicFrameMk id="7" creationId="{BE92C674-1618-410B-B40C-977B78A81818}"/>
          </ac:graphicFrameMkLst>
        </pc:graphicFrameChg>
        <pc:cxnChg chg="mod">
          <ac:chgData name="nhung đồng" userId="07699a98e94c32df" providerId="LiveId" clId="{0168F44D-1C3B-487D-8B88-3F6B4EC761F1}" dt="2020-11-11T08:38:40.040" v="40" actId="1036"/>
          <ac:cxnSpMkLst>
            <pc:docMk/>
            <pc:sldMk cId="743846188" sldId="383"/>
            <ac:cxnSpMk id="3" creationId="{34695397-61CD-49BE-A27E-BD343604F830}"/>
          </ac:cxnSpMkLst>
        </pc:cxnChg>
        <pc:cxnChg chg="add mod">
          <ac:chgData name="nhung đồng" userId="07699a98e94c32df" providerId="LiveId" clId="{0168F44D-1C3B-487D-8B88-3F6B4EC761F1}" dt="2020-11-11T22:42:43.916" v="3409" actId="1038"/>
          <ac:cxnSpMkLst>
            <pc:docMk/>
            <pc:sldMk cId="743846188" sldId="383"/>
            <ac:cxnSpMk id="4" creationId="{1C61D04D-CB57-4413-8F63-1096ADB5C0C3}"/>
          </ac:cxnSpMkLst>
        </pc:cxnChg>
      </pc:sldChg>
      <pc:sldChg chg="new del">
        <pc:chgData name="nhung đồng" userId="07699a98e94c32df" providerId="LiveId" clId="{0168F44D-1C3B-487D-8B88-3F6B4EC761F1}" dt="2020-11-11T14:06:16.510" v="173" actId="47"/>
        <pc:sldMkLst>
          <pc:docMk/>
          <pc:sldMk cId="2890654398" sldId="384"/>
        </pc:sldMkLst>
      </pc:sldChg>
      <pc:sldChg chg="addSp delSp modSp new mod">
        <pc:chgData name="nhung đồng" userId="07699a98e94c32df" providerId="LiveId" clId="{0168F44D-1C3B-487D-8B88-3F6B4EC761F1}" dt="2020-11-11T23:50:24.404" v="3486" actId="14100"/>
        <pc:sldMkLst>
          <pc:docMk/>
          <pc:sldMk cId="4217008324" sldId="384"/>
        </pc:sldMkLst>
        <pc:picChg chg="add mod modCrop">
          <ac:chgData name="nhung đồng" userId="07699a98e94c32df" providerId="LiveId" clId="{0168F44D-1C3B-487D-8B88-3F6B4EC761F1}" dt="2020-11-11T23:50:24.404" v="3486" actId="14100"/>
          <ac:picMkLst>
            <pc:docMk/>
            <pc:sldMk cId="4217008324" sldId="384"/>
            <ac:picMk id="3" creationId="{43975E6E-479D-4B3C-B880-BBDC64836782}"/>
          </ac:picMkLst>
        </pc:picChg>
        <pc:picChg chg="add mod">
          <ac:chgData name="nhung đồng" userId="07699a98e94c32df" providerId="LiveId" clId="{0168F44D-1C3B-487D-8B88-3F6B4EC761F1}" dt="2020-11-11T23:50:17.753" v="3484" actId="14100"/>
          <ac:picMkLst>
            <pc:docMk/>
            <pc:sldMk cId="4217008324" sldId="384"/>
            <ac:picMk id="5" creationId="{691AFE8F-1B38-47CB-A523-2FF7E6CB9A5A}"/>
          </ac:picMkLst>
        </pc:picChg>
        <pc:picChg chg="add del mod">
          <ac:chgData name="nhung đồng" userId="07699a98e94c32df" providerId="LiveId" clId="{0168F44D-1C3B-487D-8B88-3F6B4EC761F1}" dt="2020-11-11T23:50:11.467" v="3483" actId="478"/>
          <ac:picMkLst>
            <pc:docMk/>
            <pc:sldMk cId="4217008324" sldId="384"/>
            <ac:picMk id="7" creationId="{5ABB9A52-E514-4D08-9FE9-D656A8606E79}"/>
          </ac:picMkLst>
        </pc:picChg>
        <pc:picChg chg="add del mod modCrop">
          <ac:chgData name="nhung đồng" userId="07699a98e94c32df" providerId="LiveId" clId="{0168F44D-1C3B-487D-8B88-3F6B4EC761F1}" dt="2020-11-11T23:49:39.165" v="3475" actId="21"/>
          <ac:picMkLst>
            <pc:docMk/>
            <pc:sldMk cId="4217008324" sldId="384"/>
            <ac:picMk id="9" creationId="{5E43F7E1-82B6-414B-8DEC-47F8BB10D91D}"/>
          </ac:picMkLst>
        </pc:picChg>
      </pc:sldChg>
      <pc:sldChg chg="addSp modSp new mod">
        <pc:chgData name="nhung đồng" userId="07699a98e94c32df" providerId="LiveId" clId="{0168F44D-1C3B-487D-8B88-3F6B4EC761F1}" dt="2020-11-11T23:50:50.689" v="3487" actId="14100"/>
        <pc:sldMkLst>
          <pc:docMk/>
          <pc:sldMk cId="280159785" sldId="385"/>
        </pc:sldMkLst>
        <pc:picChg chg="add mod">
          <ac:chgData name="nhung đồng" userId="07699a98e94c32df" providerId="LiveId" clId="{0168F44D-1C3B-487D-8B88-3F6B4EC761F1}" dt="2020-11-11T23:49:52.888" v="3478" actId="14100"/>
          <ac:picMkLst>
            <pc:docMk/>
            <pc:sldMk cId="280159785" sldId="385"/>
            <ac:picMk id="3" creationId="{6B7A96D3-FA6D-4A83-A427-B94D69E50DC7}"/>
          </ac:picMkLst>
        </pc:picChg>
        <pc:picChg chg="add mod">
          <ac:chgData name="nhung đồng" userId="07699a98e94c32df" providerId="LiveId" clId="{0168F44D-1C3B-487D-8B88-3F6B4EC761F1}" dt="2020-11-11T23:50:50.689" v="3487" actId="14100"/>
          <ac:picMkLst>
            <pc:docMk/>
            <pc:sldMk cId="280159785" sldId="385"/>
            <ac:picMk id="5" creationId="{7037F93C-35EC-4835-82C7-D0CA8067D845}"/>
          </ac:picMkLst>
        </pc:picChg>
      </pc:sldChg>
      <pc:sldChg chg="addSp modSp new modAnim">
        <pc:chgData name="nhung đồng" userId="07699a98e94c32df" providerId="LiveId" clId="{0168F44D-1C3B-487D-8B88-3F6B4EC761F1}" dt="2020-11-11T23:52:34.531" v="3489"/>
        <pc:sldMkLst>
          <pc:docMk/>
          <pc:sldMk cId="3907661262" sldId="386"/>
        </pc:sldMkLst>
        <pc:picChg chg="add mod">
          <ac:chgData name="nhung đồng" userId="07699a98e94c32df" providerId="LiveId" clId="{0168F44D-1C3B-487D-8B88-3F6B4EC761F1}" dt="2020-11-11T23:52:34.531" v="3489"/>
          <ac:picMkLst>
            <pc:docMk/>
            <pc:sldMk cId="3907661262" sldId="386"/>
            <ac:picMk id="2" creationId="{50631A0E-55EB-4DE4-A588-CDC03EFD15DC}"/>
          </ac:picMkLst>
        </pc:picChg>
      </pc:sldChg>
      <pc:sldChg chg="addSp delSp modSp new mod delAnim modAnim">
        <pc:chgData name="nhung đồng" userId="07699a98e94c32df" providerId="LiveId" clId="{0168F44D-1C3B-487D-8B88-3F6B4EC761F1}" dt="2020-11-11T23:53:09.424" v="3493"/>
        <pc:sldMkLst>
          <pc:docMk/>
          <pc:sldMk cId="656767292" sldId="387"/>
        </pc:sldMkLst>
        <pc:picChg chg="add del mod">
          <ac:chgData name="nhung đồng" userId="07699a98e94c32df" providerId="LiveId" clId="{0168F44D-1C3B-487D-8B88-3F6B4EC761F1}" dt="2020-11-11T23:53:00.552" v="3492" actId="478"/>
          <ac:picMkLst>
            <pc:docMk/>
            <pc:sldMk cId="656767292" sldId="387"/>
            <ac:picMk id="2" creationId="{6D7BABEF-98B0-43ED-AC15-F88D8FBDF4CF}"/>
          </ac:picMkLst>
        </pc:picChg>
        <pc:picChg chg="add mod">
          <ac:chgData name="nhung đồng" userId="07699a98e94c32df" providerId="LiveId" clId="{0168F44D-1C3B-487D-8B88-3F6B4EC761F1}" dt="2020-11-11T23:53:09.424" v="3493"/>
          <ac:picMkLst>
            <pc:docMk/>
            <pc:sldMk cId="656767292" sldId="387"/>
            <ac:picMk id="3" creationId="{A7A7FEE4-A515-43C5-B855-50975ED5AB4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B&#193;O%20C&#193;O%20TP\Bi&#7875;u%20&#273;&#789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Bi&#7875;u%20&#273;&#7891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0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0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0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:%)</a:t>
            </a:r>
            <a:endParaRPr lang="en-US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13674984816448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Sheet1!$B$57</c:f>
              <c:strCache>
                <c:ptCount val="1"/>
                <c:pt idx="0">
                  <c:v>Trước thực nghiệm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Sheet1!$A$58:$A$61</c:f>
              <c:strCache>
                <c:ptCount val="4"/>
                <c:pt idx="0">
                  <c:v>Rất hứng thú</c:v>
                </c:pt>
                <c:pt idx="1">
                  <c:v>Hứng thú</c:v>
                </c:pt>
                <c:pt idx="2">
                  <c:v>ít hứng thú</c:v>
                </c:pt>
                <c:pt idx="3">
                  <c:v>Không hứng thú</c:v>
                </c:pt>
              </c:strCache>
            </c:strRef>
          </c:cat>
          <c:val>
            <c:numRef>
              <c:f>Sheet1!$B$58:$B$61</c:f>
              <c:numCache>
                <c:formatCode>General</c:formatCode>
                <c:ptCount val="4"/>
                <c:pt idx="0">
                  <c:v>23.4</c:v>
                </c:pt>
                <c:pt idx="1">
                  <c:v>19.5</c:v>
                </c:pt>
                <c:pt idx="2">
                  <c:v>28.4</c:v>
                </c:pt>
                <c:pt idx="3">
                  <c:v>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C-468F-90B0-591F5567F70F}"/>
            </c:ext>
          </c:extLst>
        </c:ser>
        <c:ser>
          <c:idx val="1"/>
          <c:order val="1"/>
          <c:tx>
            <c:strRef>
              <c:f>Sheet1!$C$57</c:f>
              <c:strCache>
                <c:ptCount val="1"/>
                <c:pt idx="0">
                  <c:v>Sau thực nghiệm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Sheet1!$A$58:$A$61</c:f>
              <c:strCache>
                <c:ptCount val="4"/>
                <c:pt idx="0">
                  <c:v>Rất hứng thú</c:v>
                </c:pt>
                <c:pt idx="1">
                  <c:v>Hứng thú</c:v>
                </c:pt>
                <c:pt idx="2">
                  <c:v>ít hứng thú</c:v>
                </c:pt>
                <c:pt idx="3">
                  <c:v>Không hứng thú</c:v>
                </c:pt>
              </c:strCache>
            </c:strRef>
          </c:cat>
          <c:val>
            <c:numRef>
              <c:f>Sheet1!$C$58:$C$61</c:f>
              <c:numCache>
                <c:formatCode>General</c:formatCode>
                <c:ptCount val="4"/>
                <c:pt idx="0">
                  <c:v>36.4</c:v>
                </c:pt>
                <c:pt idx="1">
                  <c:v>32.200000000000003</c:v>
                </c:pt>
                <c:pt idx="2">
                  <c:v>18</c:v>
                </c:pt>
                <c:pt idx="3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EC-468F-90B0-591F5567F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9901112"/>
        <c:axId val="429901440"/>
      </c:barChart>
      <c:catAx>
        <c:axId val="429901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901440"/>
        <c:crosses val="autoZero"/>
        <c:auto val="1"/>
        <c:lblAlgn val="ctr"/>
        <c:lblOffset val="100"/>
        <c:noMultiLvlLbl val="0"/>
      </c:catAx>
      <c:valAx>
        <c:axId val="42990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901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endParaRPr lang="en-US" sz="2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Sheet1!$B$38</c:f>
              <c:strCache>
                <c:ptCount val="1"/>
                <c:pt idx="0">
                  <c:v>Trước thực nghiệm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Sheet1!$A$39:$A$40</c:f>
              <c:strCache>
                <c:ptCount val="2"/>
                <c:pt idx="0">
                  <c:v>Khối 8 </c:v>
                </c:pt>
                <c:pt idx="1">
                  <c:v>Khối 9 </c:v>
                </c:pt>
              </c:strCache>
            </c:strRef>
          </c:cat>
          <c:val>
            <c:numRef>
              <c:f>Sheet1!$B$39:$B$40</c:f>
              <c:numCache>
                <c:formatCode>General</c:formatCode>
                <c:ptCount val="2"/>
                <c:pt idx="0">
                  <c:v>7.5</c:v>
                </c:pt>
                <c:pt idx="1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0D-493A-B070-A95C587DFA12}"/>
            </c:ext>
          </c:extLst>
        </c:ser>
        <c:ser>
          <c:idx val="1"/>
          <c:order val="1"/>
          <c:tx>
            <c:strRef>
              <c:f>Sheet1!$C$38</c:f>
              <c:strCache>
                <c:ptCount val="1"/>
                <c:pt idx="0">
                  <c:v>Sau thực nghiệm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Sheet1!$A$39:$A$40</c:f>
              <c:strCache>
                <c:ptCount val="2"/>
                <c:pt idx="0">
                  <c:v>Khối 8 </c:v>
                </c:pt>
                <c:pt idx="1">
                  <c:v>Khối 9 </c:v>
                </c:pt>
              </c:strCache>
            </c:strRef>
          </c:cat>
          <c:val>
            <c:numRef>
              <c:f>Sheet1!$C$39:$C$40</c:f>
              <c:numCache>
                <c:formatCode>General</c:formatCode>
                <c:ptCount val="2"/>
                <c:pt idx="0">
                  <c:v>9.5</c:v>
                </c:pt>
                <c:pt idx="1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0D-493A-B070-A95C587DF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8410008"/>
        <c:axId val="618411320"/>
      </c:barChart>
      <c:catAx>
        <c:axId val="61841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8411320"/>
        <c:crosses val="autoZero"/>
        <c:auto val="1"/>
        <c:lblAlgn val="ctr"/>
        <c:lblOffset val="100"/>
        <c:noMultiLvlLbl val="0"/>
      </c:catAx>
      <c:valAx>
        <c:axId val="618411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4100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9314948899497004"/>
          <c:y val="0.91505532205636464"/>
          <c:w val="0.25982996425907812"/>
          <c:h val="7.14846674229237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43A5C-4523-4872-BDD9-E71983CE6863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D6398-9F32-4C5A-96B4-93E1092A3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3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xin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nôi</a:t>
            </a:r>
            <a:r>
              <a:rPr lang="en-US" dirty="0"/>
              <a:t> dung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: 1.2.3.4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D6398-9F32-4C5A-96B4-93E1092A33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52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567508-6FC0-4CFE-AD1C-F90EF8FF894C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1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D6398-9F32-4C5A-96B4-93E1092A33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2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B1659D-156F-4711-8CB8-4F8A9C3A0F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03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xin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nôi</a:t>
            </a:r>
            <a:r>
              <a:rPr lang="en-US" dirty="0"/>
              <a:t> dung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: 1.2.3.4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D6398-9F32-4C5A-96B4-93E1092A33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56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xin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nôi</a:t>
            </a:r>
            <a:r>
              <a:rPr lang="en-US" dirty="0"/>
              <a:t> dung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: 1.2.3.4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D6398-9F32-4C5A-96B4-93E1092A33C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8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B1659D-156F-4711-8CB8-4F8A9C3A0F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16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B1659D-156F-4711-8CB8-4F8A9C3A0F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08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B1659D-156F-4711-8CB8-4F8A9C3A0F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72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B1659D-156F-4711-8CB8-4F8A9C3A0F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9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ECA2-7EA3-42A9-9466-685968AF4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91DB5-C81B-4409-940C-CD9B5722F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DF842-B359-4247-A1E5-CCA68CAD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A61D4-14E8-43E0-8310-0ADCD1094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5A288-E25C-4925-9A54-AFC89846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8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ADB7-BA88-4DE1-A54E-4703F626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39B89-9B5A-4CB1-A620-20FEDB4F6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68AE7-96A3-43BE-A9CD-3C01D85D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D7137-3138-4488-9A74-19E429F61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4DB80-AB0F-4368-8E85-E3E8F8B4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3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0A197E-B8A8-4497-8BA6-AC2748061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BFAF47-8008-470F-BBA1-41CE676A2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2DBA7-2971-452B-B62F-AEBC1ED3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9BEE-4342-4D4E-85E8-3ECE041A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501F6-1EB5-4728-A4B6-D46531DB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705820"/>
      </p:ext>
    </p:extLst>
  </p:cSld>
  <p:clrMapOvr>
    <a:masterClrMapping/>
  </p:clrMapOvr>
  <p:transition spd="slow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9BD4-DA1F-4480-8DEB-0CB1A8B8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C039C-C501-44D5-9AB3-84033C3F1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F789A-EF51-41EC-87F7-A5DE16B58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EF1AB-5F62-45F9-81A8-3061C9B1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53E1C-A5FF-4E7A-9438-6334697A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0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29F55-371B-4FFF-A72E-ADA270910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14990-2482-4ABD-8388-96C46658C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73971-904C-4E85-976D-CCC12C64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776A3-558E-4224-BA6B-16ADBBAE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5B427-D8CB-41AE-A0F5-475F352B8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7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E23EC-24DE-40EA-B17B-948601770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FC63-C99D-4DF7-9612-A617D4BF3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1404E-FE87-4CDF-85F2-2F6793935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183DE-5133-4306-87CC-A94102FE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632AA-E02A-4D57-AF74-D89DB596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EF448-5DF7-4D92-8D66-33ABD5D2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9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5974-363E-42CF-87DD-8E938AE38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B144B-57AE-4131-A508-8776E19EB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2A0A2-56D5-48CA-A346-08193AB31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8B7C14-87F6-4F4F-A5F1-8D78194B6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DD1B01-D0EE-4B4E-8AD8-932B4639B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71752E-B5A1-4B46-AE74-9986E0B8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6D1DA-9FDD-495C-A72C-A5DC8027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839965-C53D-48CA-9843-ACD3FAFC6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7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42709-7FFD-495F-8F73-F62CDB77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984777-0F51-45BB-AC4C-DA7EA9F7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6225B-A927-45D8-B3C9-7D64900E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1F647-8EFB-4007-BF3C-D66C5812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9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36195F-9564-4B8A-88E3-37C1106B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D9E38-BC00-419E-A9C6-E77D7B9B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39573-2DE1-4824-99E6-78D33FFB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8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3706C-C60A-4BB2-941F-371FC2BB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16EA6-A602-4905-83E8-26E8DC577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5AD59-35B0-4149-83B9-F450B8E77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0D4C6-9143-4D63-AA55-FD8D758F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BA19A-BF72-4A11-B118-F492FCEF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00079-9C43-40D3-A721-757A77B1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2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C45B-9B8A-4658-860A-4EED41BB2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08F1B4-87D4-45F2-A287-4B966AC96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2D5CA-BBCC-480E-BFBE-BF163CC9C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360FA-A4C5-4805-8683-75916307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D62-8774-4F00-A11E-14B230F38E90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DE1D8-E2B7-4913-98A5-76A385614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7768B-401E-4AAE-9F3F-9525A136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6CC9-2BEC-4991-BB92-8DB0DF866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5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69FB91-AD76-4239-AFCA-3ED5CD85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BB54E-7C16-472D-9588-C96881439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6446C-1B41-4328-B635-FF89121EA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45D62-8774-4F00-A11E-14B230F38E90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95F4A-D6CE-4FF9-893C-77D676108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10A92-AB01-4D0A-B4EC-5E83740CB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76CC9-2BEC-4991-BB92-8DB0DF866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wVDVaQHlA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tainhacmienphi.biz/bai-hat/157387/download-nhac-hay-bon-phuong-troi-mien-phi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花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-12700"/>
            <a:ext cx="2476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花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00675"/>
            <a:ext cx="286543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685800" y="838200"/>
            <a:ext cx="1104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NÂNG CAO CHẤT LƯỢNG CÔNG TÁC GIẢNG DẠY</a:t>
            </a:r>
            <a:br>
              <a:rPr lang="en-US" altLang="vi-VN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860766" y="5451475"/>
            <a:ext cx="9940834" cy="11773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sz="25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5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5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 THỊ LAN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5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</a:t>
            </a:r>
            <a:r>
              <a:rPr lang="en-US" sz="25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5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25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5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5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</a:t>
            </a:r>
            <a:r>
              <a:rPr lang="en-US" sz="25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5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5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5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5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5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5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Rectangle 1"/>
          <p:cNvSpPr>
            <a:spLocks noChangeArrowheads="1"/>
          </p:cNvSpPr>
          <p:nvPr/>
        </p:nvSpPr>
        <p:spPr bwMode="auto">
          <a:xfrm>
            <a:off x="1744344" y="231879"/>
            <a:ext cx="82429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THI GIÁO VIÊN DẠY GIỎI THÀNH PHỐ CẤP THCS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2022 - 2023 </a:t>
            </a:r>
            <a:endParaRPr lang="vi-VN" altLang="vi-VN" sz="2400" dirty="0">
              <a:solidFill>
                <a:srgbClr val="0000FF"/>
              </a:solidFill>
            </a:endParaRPr>
          </a:p>
        </p:txBody>
      </p:sp>
      <p:sp>
        <p:nvSpPr>
          <p:cNvPr id="15367" name="Rectangle 1"/>
          <p:cNvSpPr>
            <a:spLocks noChangeArrowheads="1"/>
          </p:cNvSpPr>
          <p:nvPr/>
        </p:nvSpPr>
        <p:spPr bwMode="auto">
          <a:xfrm>
            <a:off x="4495800" y="968375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</a:t>
            </a:r>
            <a:endParaRPr lang="vi-VN" altLang="vi-VN" sz="4000">
              <a:solidFill>
                <a:schemeClr val="tx1"/>
              </a:solidFill>
            </a:endParaRPr>
          </a:p>
        </p:txBody>
      </p:sp>
      <p:sp>
        <p:nvSpPr>
          <p:cNvPr id="15368" name="Rectangle 2"/>
          <p:cNvSpPr txBox="1">
            <a:spLocks noChangeArrowheads="1"/>
          </p:cNvSpPr>
          <p:nvPr/>
        </p:nvSpPr>
        <p:spPr bwMode="auto">
          <a:xfrm>
            <a:off x="152400" y="3048000"/>
            <a:ext cx="1173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DẠNG CÁC HOẠT ĐỘNG “ KHỞI ĐỘNG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NHẰM NÂNG CAO HỨNG THÚ HỌC TẬP CỦA HỌC SINH TRONG DẠY HỌC ĐỊA LÍ LỚP 8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5" name="Rectangle 1"/>
          <p:cNvSpPr>
            <a:spLocks noChangeArrowheads="1"/>
          </p:cNvSpPr>
          <p:nvPr/>
        </p:nvSpPr>
        <p:spPr bwMode="auto">
          <a:xfrm>
            <a:off x="457200" y="2573338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 BIỆN PHÁP:</a:t>
            </a:r>
            <a:endParaRPr lang="vi-VN" sz="2400" u="sng" dirty="0">
              <a:solidFill>
                <a:schemeClr val="bg2">
                  <a:lumMod val="1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5370" name="Rectangle 1"/>
          <p:cNvSpPr>
            <a:spLocks noChangeArrowheads="1"/>
          </p:cNvSpPr>
          <p:nvPr/>
        </p:nvSpPr>
        <p:spPr bwMode="auto">
          <a:xfrm>
            <a:off x="2120900" y="2343150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altLang="vi-VN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LÍ </a:t>
            </a:r>
            <a:endParaRPr lang="vi-VN" altLang="vi-VN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927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727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7855" y="253727"/>
            <a:ext cx="314381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Cơ sở lí luận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708" y="844658"/>
            <a:ext cx="979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" y="1589477"/>
            <a:ext cx="100302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066" y="253727"/>
            <a:ext cx="287739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2681" y="1018903"/>
            <a:ext cx="3804264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681" y="3918858"/>
            <a:ext cx="3676797" cy="9535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6945" y="698200"/>
            <a:ext cx="7346664" cy="171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PPDH.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2159" y="2834640"/>
            <a:ext cx="7346664" cy="10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00443" y="3236157"/>
            <a:ext cx="73636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066" y="253727"/>
            <a:ext cx="287739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2159" y="2834640"/>
            <a:ext cx="7346664" cy="10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046208"/>
              </p:ext>
            </p:extLst>
          </p:nvPr>
        </p:nvGraphicFramePr>
        <p:xfrm>
          <a:off x="274319" y="1976809"/>
          <a:ext cx="4782591" cy="450711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45097">
                  <a:extLst>
                    <a:ext uri="{9D8B030D-6E8A-4147-A177-3AD203B41FA5}">
                      <a16:colId xmlns:a16="http://schemas.microsoft.com/office/drawing/2014/main" val="1250498983"/>
                    </a:ext>
                  </a:extLst>
                </a:gridCol>
                <a:gridCol w="773431">
                  <a:extLst>
                    <a:ext uri="{9D8B030D-6E8A-4147-A177-3AD203B41FA5}">
                      <a16:colId xmlns:a16="http://schemas.microsoft.com/office/drawing/2014/main" val="1353637158"/>
                    </a:ext>
                  </a:extLst>
                </a:gridCol>
                <a:gridCol w="844248">
                  <a:extLst>
                    <a:ext uri="{9D8B030D-6E8A-4147-A177-3AD203B41FA5}">
                      <a16:colId xmlns:a16="http://schemas.microsoft.com/office/drawing/2014/main" val="2178374549"/>
                    </a:ext>
                  </a:extLst>
                </a:gridCol>
                <a:gridCol w="715292">
                  <a:extLst>
                    <a:ext uri="{9D8B030D-6E8A-4147-A177-3AD203B41FA5}">
                      <a16:colId xmlns:a16="http://schemas.microsoft.com/office/drawing/2014/main" val="889125907"/>
                    </a:ext>
                  </a:extLst>
                </a:gridCol>
                <a:gridCol w="1204523">
                  <a:extLst>
                    <a:ext uri="{9D8B030D-6E8A-4147-A177-3AD203B41FA5}">
                      <a16:colId xmlns:a16="http://schemas.microsoft.com/office/drawing/2014/main" val="2842676348"/>
                    </a:ext>
                  </a:extLst>
                </a:gridCol>
              </a:tblGrid>
              <a:tr h="16298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07137"/>
                  </a:ext>
                </a:extLst>
              </a:tr>
              <a:tr h="28772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88883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1066" y="1410789"/>
            <a:ext cx="4787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915776"/>
              </p:ext>
            </p:extLst>
          </p:nvPr>
        </p:nvGraphicFramePr>
        <p:xfrm>
          <a:off x="6120147" y="461666"/>
          <a:ext cx="5688676" cy="6121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3361">
                  <a:extLst>
                    <a:ext uri="{9D8B030D-6E8A-4147-A177-3AD203B41FA5}">
                      <a16:colId xmlns:a16="http://schemas.microsoft.com/office/drawing/2014/main" val="834046521"/>
                    </a:ext>
                  </a:extLst>
                </a:gridCol>
                <a:gridCol w="1404637">
                  <a:extLst>
                    <a:ext uri="{9D8B030D-6E8A-4147-A177-3AD203B41FA5}">
                      <a16:colId xmlns:a16="http://schemas.microsoft.com/office/drawing/2014/main" val="1413775932"/>
                    </a:ext>
                  </a:extLst>
                </a:gridCol>
                <a:gridCol w="860053">
                  <a:extLst>
                    <a:ext uri="{9D8B030D-6E8A-4147-A177-3AD203B41FA5}">
                      <a16:colId xmlns:a16="http://schemas.microsoft.com/office/drawing/2014/main" val="3716567431"/>
                    </a:ext>
                  </a:extLst>
                </a:gridCol>
                <a:gridCol w="979507">
                  <a:extLst>
                    <a:ext uri="{9D8B030D-6E8A-4147-A177-3AD203B41FA5}">
                      <a16:colId xmlns:a16="http://schemas.microsoft.com/office/drawing/2014/main" val="3037597793"/>
                    </a:ext>
                  </a:extLst>
                </a:gridCol>
                <a:gridCol w="800559">
                  <a:extLst>
                    <a:ext uri="{9D8B030D-6E8A-4147-A177-3AD203B41FA5}">
                      <a16:colId xmlns:a16="http://schemas.microsoft.com/office/drawing/2014/main" val="1136970029"/>
                    </a:ext>
                  </a:extLst>
                </a:gridCol>
                <a:gridCol w="800559">
                  <a:extLst>
                    <a:ext uri="{9D8B030D-6E8A-4147-A177-3AD203B41FA5}">
                      <a16:colId xmlns:a16="http://schemas.microsoft.com/office/drawing/2014/main" val="2683476516"/>
                    </a:ext>
                  </a:extLst>
                </a:gridCol>
              </a:tblGrid>
              <a:tr h="102012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683412"/>
                  </a:ext>
                </a:extLst>
              </a:tr>
              <a:tr h="674555">
                <a:tc rowSpan="6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8B1 (46 HS)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356204"/>
                  </a:ext>
                </a:extLst>
              </a:tr>
              <a:tr h="674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8B2 (47 HS)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657190"/>
                  </a:ext>
                </a:extLst>
              </a:tr>
              <a:tr h="674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8B3 (41 HS)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98313"/>
                  </a:ext>
                </a:extLst>
              </a:tr>
              <a:tr h="609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9A1 (47HS)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798754"/>
                  </a:ext>
                </a:extLst>
              </a:tr>
              <a:tr h="674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9A3 (39 HS)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20030"/>
                  </a:ext>
                </a:extLst>
              </a:tr>
              <a:tr h="674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9A4 (41 HS)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586806"/>
                  </a:ext>
                </a:extLst>
              </a:tr>
              <a:tr h="68008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 HS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566481"/>
                  </a:ext>
                </a:extLst>
              </a:tr>
              <a:tr h="34004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792121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5331229" y="3975067"/>
            <a:ext cx="467492" cy="2228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7491" y="1"/>
            <a:ext cx="3619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019923" y="6199907"/>
            <a:ext cx="766750" cy="5680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195578" y="6198627"/>
            <a:ext cx="766750" cy="5680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066" y="253727"/>
            <a:ext cx="287739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223072"/>
              </p:ext>
            </p:extLst>
          </p:nvPr>
        </p:nvGraphicFramePr>
        <p:xfrm>
          <a:off x="284812" y="1771399"/>
          <a:ext cx="5353990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9916">
                  <a:extLst>
                    <a:ext uri="{9D8B030D-6E8A-4147-A177-3AD203B41FA5}">
                      <a16:colId xmlns:a16="http://schemas.microsoft.com/office/drawing/2014/main" val="2480540306"/>
                    </a:ext>
                  </a:extLst>
                </a:gridCol>
                <a:gridCol w="1274404">
                  <a:extLst>
                    <a:ext uri="{9D8B030D-6E8A-4147-A177-3AD203B41FA5}">
                      <a16:colId xmlns:a16="http://schemas.microsoft.com/office/drawing/2014/main" val="3890688034"/>
                    </a:ext>
                  </a:extLst>
                </a:gridCol>
                <a:gridCol w="1305241">
                  <a:extLst>
                    <a:ext uri="{9D8B030D-6E8A-4147-A177-3AD203B41FA5}">
                      <a16:colId xmlns:a16="http://schemas.microsoft.com/office/drawing/2014/main" val="2052319398"/>
                    </a:ext>
                  </a:extLst>
                </a:gridCol>
                <a:gridCol w="822331">
                  <a:extLst>
                    <a:ext uri="{9D8B030D-6E8A-4147-A177-3AD203B41FA5}">
                      <a16:colId xmlns:a16="http://schemas.microsoft.com/office/drawing/2014/main" val="2806504833"/>
                    </a:ext>
                  </a:extLst>
                </a:gridCol>
                <a:gridCol w="782098">
                  <a:extLst>
                    <a:ext uri="{9D8B030D-6E8A-4147-A177-3AD203B41FA5}">
                      <a16:colId xmlns:a16="http://schemas.microsoft.com/office/drawing/2014/main" val="3445274244"/>
                    </a:ext>
                  </a:extLst>
                </a:gridCol>
              </a:tblGrid>
              <a:tr h="153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kết quả học tập không như mong đợi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gia đình tác động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 do khác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078163"/>
                  </a:ext>
                </a:extLst>
              </a:tr>
              <a:tr h="31187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 khiến em cảm thấy không hứng thú với môn địa lí ?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17943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2948" y="1293172"/>
            <a:ext cx="4787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226981"/>
              </p:ext>
            </p:extLst>
          </p:nvPr>
        </p:nvGraphicFramePr>
        <p:xfrm>
          <a:off x="6035040" y="305076"/>
          <a:ext cx="6156959" cy="6341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2583">
                  <a:extLst>
                    <a:ext uri="{9D8B030D-6E8A-4147-A177-3AD203B41FA5}">
                      <a16:colId xmlns:a16="http://schemas.microsoft.com/office/drawing/2014/main" val="2701450908"/>
                    </a:ext>
                  </a:extLst>
                </a:gridCol>
                <a:gridCol w="1561459">
                  <a:extLst>
                    <a:ext uri="{9D8B030D-6E8A-4147-A177-3AD203B41FA5}">
                      <a16:colId xmlns:a16="http://schemas.microsoft.com/office/drawing/2014/main" val="2943145392"/>
                    </a:ext>
                  </a:extLst>
                </a:gridCol>
                <a:gridCol w="874069">
                  <a:extLst>
                    <a:ext uri="{9D8B030D-6E8A-4147-A177-3AD203B41FA5}">
                      <a16:colId xmlns:a16="http://schemas.microsoft.com/office/drawing/2014/main" val="1937376183"/>
                    </a:ext>
                  </a:extLst>
                </a:gridCol>
                <a:gridCol w="1171996">
                  <a:extLst>
                    <a:ext uri="{9D8B030D-6E8A-4147-A177-3AD203B41FA5}">
                      <a16:colId xmlns:a16="http://schemas.microsoft.com/office/drawing/2014/main" val="3912522911"/>
                    </a:ext>
                  </a:extLst>
                </a:gridCol>
                <a:gridCol w="867819">
                  <a:extLst>
                    <a:ext uri="{9D8B030D-6E8A-4147-A177-3AD203B41FA5}">
                      <a16:colId xmlns:a16="http://schemas.microsoft.com/office/drawing/2014/main" val="483652271"/>
                    </a:ext>
                  </a:extLst>
                </a:gridCol>
                <a:gridCol w="769033">
                  <a:extLst>
                    <a:ext uri="{9D8B030D-6E8A-4147-A177-3AD203B41FA5}">
                      <a16:colId xmlns:a16="http://schemas.microsoft.com/office/drawing/2014/main" val="570054696"/>
                    </a:ext>
                  </a:extLst>
                </a:gridCol>
              </a:tblGrid>
              <a:tr h="244472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kết quả học tập không như mong đợi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cảm thấy môn học thiếu hấp dẫn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403717"/>
                  </a:ext>
                </a:extLst>
              </a:tr>
              <a:tr h="400028">
                <a:tc rowSpan="6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8B1 (46 HS)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541925"/>
                  </a:ext>
                </a:extLst>
              </a:tr>
              <a:tr h="405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8B2 (47 HS)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94424"/>
                  </a:ext>
                </a:extLst>
              </a:tr>
              <a:tr h="398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8B3 (41 HS)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297562"/>
                  </a:ext>
                </a:extLst>
              </a:tr>
              <a:tr h="403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9A1 (47HS)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37098"/>
                  </a:ext>
                </a:extLst>
              </a:tr>
              <a:tr h="4097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9A3 (39 HS)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439559"/>
                  </a:ext>
                </a:extLst>
              </a:tr>
              <a:tr h="415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9A4 (41 HS)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808683"/>
                  </a:ext>
                </a:extLst>
              </a:tr>
              <a:tr h="69849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 số HS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 HS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053515"/>
                  </a:ext>
                </a:extLst>
              </a:tr>
              <a:tr h="69849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22,2 %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47,9%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90533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038108" y="-75520"/>
            <a:ext cx="3619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689073" y="4023360"/>
            <a:ext cx="345967" cy="1676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393382" y="5902036"/>
            <a:ext cx="955963" cy="5264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066" y="253727"/>
            <a:ext cx="287739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062" y="1700844"/>
            <a:ext cx="3750035" cy="1721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8858" y="844658"/>
            <a:ext cx="7560380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6" y="-178892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4D4A9183-FBA3-5853-16E8-AF6A4C17D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9200" y="2286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Các biện pháp thực hiện</a:t>
            </a:r>
          </a:p>
        </p:txBody>
      </p:sp>
      <p:sp>
        <p:nvSpPr>
          <p:cNvPr id="3" name="Vertical Scroll 2"/>
          <p:cNvSpPr/>
          <p:nvPr/>
        </p:nvSpPr>
        <p:spPr>
          <a:xfrm>
            <a:off x="290946" y="1108364"/>
            <a:ext cx="1939636" cy="4932218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2216727" y="1108364"/>
            <a:ext cx="1925781" cy="4932218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4142508" y="1108364"/>
            <a:ext cx="1925781" cy="4932218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6054434" y="1108364"/>
            <a:ext cx="2168237" cy="4932218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8104906" y="1108364"/>
            <a:ext cx="1842657" cy="4932218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9947563" y="1108364"/>
            <a:ext cx="1801091" cy="4932218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29638" y="1557338"/>
            <a:ext cx="815251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59916" y="1744206"/>
            <a:ext cx="13231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271197" y="1684854"/>
            <a:ext cx="128977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3.6.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sử dụng âm nhạc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92571" y="1700213"/>
            <a:ext cx="16352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93197" y="1700213"/>
            <a:ext cx="138004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95117" y="1700212"/>
            <a:ext cx="14804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1976" y="1684854"/>
            <a:ext cx="149391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video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2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4D4A9183-FBA3-5853-16E8-AF6A4C17D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9200" y="2286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Các biện pháp thực hiện</a:t>
            </a:r>
          </a:p>
        </p:txBody>
      </p:sp>
      <p:sp>
        <p:nvSpPr>
          <p:cNvPr id="3" name="Vertical Scroll 2"/>
          <p:cNvSpPr/>
          <p:nvPr/>
        </p:nvSpPr>
        <p:spPr>
          <a:xfrm>
            <a:off x="290946" y="1108364"/>
            <a:ext cx="1939636" cy="4932218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video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21527" y="817418"/>
            <a:ext cx="9019309" cy="2895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HS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GV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HS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GV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21527" y="3886198"/>
            <a:ext cx="2071253" cy="381001"/>
          </a:xfrm>
          <a:prstGeom prst="roundRect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253" y="4384963"/>
            <a:ext cx="99198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Nam.  HS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https://www.youtube.com/watch?v=swVDVaQHlA8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àng văn hóa 54 dân tộc Việt Nam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7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29" y="-164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4D4A9183-FBA3-5853-16E8-AF6A4C17D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9200" y="2286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Các biện pháp thực hiện</a:t>
            </a:r>
          </a:p>
        </p:txBody>
      </p:sp>
      <p:sp>
        <p:nvSpPr>
          <p:cNvPr id="3" name="Vertical Scroll 2"/>
          <p:cNvSpPr/>
          <p:nvPr/>
        </p:nvSpPr>
        <p:spPr>
          <a:xfrm>
            <a:off x="290946" y="1108364"/>
            <a:ext cx="1939636" cy="4932218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video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45328" y="1108364"/>
            <a:ext cx="1814944" cy="630382"/>
          </a:xfrm>
          <a:prstGeom prst="roundRect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28" y="1901327"/>
            <a:ext cx="9275617" cy="4291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9152" y="1215526"/>
            <a:ext cx="7675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4299" y="6125301"/>
            <a:ext cx="63176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2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4D4A9183-FBA3-5853-16E8-AF6A4C17D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9200" y="2286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Các biện pháp thực hiện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332509" y="1108364"/>
            <a:ext cx="1925781" cy="5195454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21527" y="817418"/>
            <a:ext cx="9144000" cy="42117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trải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tưởng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tượng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GV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HS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GV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88D5E6-F0D5-447D-9F3E-8076926DC505}"/>
              </a:ext>
            </a:extLst>
          </p:cNvPr>
          <p:cNvSpPr/>
          <p:nvPr/>
        </p:nvSpPr>
        <p:spPr>
          <a:xfrm>
            <a:off x="2438400" y="245533"/>
            <a:ext cx="70866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MỞ ĐẦU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EA497-1720-41A8-BBA8-9AE90EB0837D}"/>
              </a:ext>
            </a:extLst>
          </p:cNvPr>
          <p:cNvSpPr/>
          <p:nvPr/>
        </p:nvSpPr>
        <p:spPr>
          <a:xfrm>
            <a:off x="2438400" y="1580444"/>
            <a:ext cx="70866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NỘI DUNG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773790-80AE-45FF-82B3-2FDCF7A87D4B}"/>
              </a:ext>
            </a:extLst>
          </p:cNvPr>
          <p:cNvSpPr/>
          <p:nvPr/>
        </p:nvSpPr>
        <p:spPr>
          <a:xfrm>
            <a:off x="2438400" y="2841978"/>
            <a:ext cx="70866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KẾT LUẬN VÀ KIẾN NGHỊ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42A5C8-62E7-458A-8EED-527E91FA7F75}"/>
              </a:ext>
            </a:extLst>
          </p:cNvPr>
          <p:cNvSpPr/>
          <p:nvPr/>
        </p:nvSpPr>
        <p:spPr>
          <a:xfrm>
            <a:off x="2438400" y="4176889"/>
            <a:ext cx="70866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TÀI LIỆU THAM KHẢO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3951CE-B5FD-482B-83B7-B81F706FDC72}"/>
              </a:ext>
            </a:extLst>
          </p:cNvPr>
          <p:cNvSpPr/>
          <p:nvPr/>
        </p:nvSpPr>
        <p:spPr>
          <a:xfrm>
            <a:off x="2438400" y="5517445"/>
            <a:ext cx="70866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PHỤ LỤC</a:t>
            </a:r>
          </a:p>
        </p:txBody>
      </p:sp>
    </p:spTree>
    <p:extLst>
      <p:ext uri="{BB962C8B-B14F-4D97-AF65-F5344CB8AC3E}">
        <p14:creationId xmlns:p14="http://schemas.microsoft.com/office/powerpoint/2010/main" val="287434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2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4D4A9183-FBA3-5853-16E8-AF6A4C17D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9200" y="2286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Các biện pháp thực hiện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332509" y="1108364"/>
            <a:ext cx="1925781" cy="5195454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76054" y="793173"/>
            <a:ext cx="1814944" cy="630382"/>
          </a:xfrm>
          <a:prstGeom prst="roundRect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2281" y="793173"/>
            <a:ext cx="748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5890" y="1423555"/>
            <a:ext cx="95042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9A4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HS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 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19" y="3333208"/>
            <a:ext cx="4395412" cy="33077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89533" y="3421138"/>
            <a:ext cx="17205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9A4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2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4D4A9183-FBA3-5853-16E8-AF6A4C17D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9200" y="2286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Các biện pháp thực hiện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332509" y="1108364"/>
            <a:ext cx="1925781" cy="5195454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76054" y="793173"/>
            <a:ext cx="1814944" cy="630382"/>
          </a:xfrm>
          <a:prstGeom prst="roundRect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8148" y="793067"/>
            <a:ext cx="7789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5890" y="1423555"/>
            <a:ext cx="95042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(HS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29629" y="3098384"/>
            <a:ext cx="18573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8B1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92" y="2808549"/>
            <a:ext cx="4970316" cy="36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2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4D4A9183-FBA3-5853-16E8-AF6A4C17D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9200" y="2286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Các biện pháp thực hiện</a:t>
            </a:r>
          </a:p>
        </p:txBody>
      </p:sp>
      <p:sp>
        <p:nvSpPr>
          <p:cNvPr id="6" name="Vertical Scroll 5"/>
          <p:cNvSpPr/>
          <p:nvPr/>
        </p:nvSpPr>
        <p:spPr>
          <a:xfrm>
            <a:off x="346362" y="1108364"/>
            <a:ext cx="1925781" cy="4932218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49236" y="914399"/>
            <a:ext cx="9019309" cy="35329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4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4D4A9183-FBA3-5853-16E8-AF6A4C17D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9200" y="2286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Các biện pháp thực hiện</a:t>
            </a:r>
          </a:p>
        </p:txBody>
      </p:sp>
      <p:sp>
        <p:nvSpPr>
          <p:cNvPr id="6" name="Vertical Scroll 5"/>
          <p:cNvSpPr/>
          <p:nvPr/>
        </p:nvSpPr>
        <p:spPr>
          <a:xfrm>
            <a:off x="346362" y="1108364"/>
            <a:ext cx="1925781" cy="4932218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86889" y="793173"/>
            <a:ext cx="1814944" cy="418771"/>
          </a:xfrm>
          <a:prstGeom prst="roundRect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9032" y="659658"/>
            <a:ext cx="56803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72143" y="1211945"/>
            <a:ext cx="9712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3927" y="6040582"/>
            <a:ext cx="8021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9A1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90" y="2219620"/>
            <a:ext cx="8361220" cy="382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4D4A9183-FBA3-5853-16E8-AF6A4C17D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9200" y="2286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Các biện pháp thực hiện</a:t>
            </a:r>
          </a:p>
        </p:txBody>
      </p:sp>
      <p:sp>
        <p:nvSpPr>
          <p:cNvPr id="6" name="Vertical Scroll 5"/>
          <p:cNvSpPr/>
          <p:nvPr/>
        </p:nvSpPr>
        <p:spPr>
          <a:xfrm>
            <a:off x="346362" y="1108364"/>
            <a:ext cx="1925781" cy="4932218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86889" y="793173"/>
            <a:ext cx="1814944" cy="418771"/>
          </a:xfrm>
          <a:prstGeom prst="roundRect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6889" y="1371600"/>
            <a:ext cx="9261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26 –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70" y="1894820"/>
            <a:ext cx="7772403" cy="39379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57600" y="6040582"/>
            <a:ext cx="683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6"/>
          <p:cNvSpPr/>
          <p:nvPr/>
        </p:nvSpPr>
        <p:spPr>
          <a:xfrm>
            <a:off x="3657600" y="767515"/>
            <a:ext cx="5410200" cy="702500"/>
          </a:xfrm>
          <a:prstGeom prst="roundRect">
            <a:avLst>
              <a:gd name="adj" fmla="val 50000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 TIẾNG VIỆT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2003415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348446" y="3470196"/>
          <a:ext cx="5338356" cy="1101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589">
                  <a:extLst>
                    <a:ext uri="{9D8B030D-6E8A-4147-A177-3AD203B41FA5}">
                      <a16:colId xmlns:a16="http://schemas.microsoft.com/office/drawing/2014/main" val="2425101678"/>
                    </a:ext>
                  </a:extLst>
                </a:gridCol>
                <a:gridCol w="1334589">
                  <a:extLst>
                    <a:ext uri="{9D8B030D-6E8A-4147-A177-3AD203B41FA5}">
                      <a16:colId xmlns:a16="http://schemas.microsoft.com/office/drawing/2014/main" val="1322891131"/>
                    </a:ext>
                  </a:extLst>
                </a:gridCol>
                <a:gridCol w="1334589">
                  <a:extLst>
                    <a:ext uri="{9D8B030D-6E8A-4147-A177-3AD203B41FA5}">
                      <a16:colId xmlns:a16="http://schemas.microsoft.com/office/drawing/2014/main" val="3323654842"/>
                    </a:ext>
                  </a:extLst>
                </a:gridCol>
                <a:gridCol w="1334589">
                  <a:extLst>
                    <a:ext uri="{9D8B030D-6E8A-4147-A177-3AD203B41FA5}">
                      <a16:colId xmlns:a16="http://schemas.microsoft.com/office/drawing/2014/main" val="550823923"/>
                    </a:ext>
                  </a:extLst>
                </a:gridCol>
              </a:tblGrid>
              <a:tr h="110180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3465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7600" y="5105401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</a:p>
        </p:txBody>
      </p:sp>
      <p:pic>
        <p:nvPicPr>
          <p:cNvPr id="7" name="mix_1m31s (audio-joiner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8800" y="4810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6"/>
          <p:cNvSpPr/>
          <p:nvPr/>
        </p:nvSpPr>
        <p:spPr>
          <a:xfrm>
            <a:off x="3657600" y="838200"/>
            <a:ext cx="5410200" cy="702500"/>
          </a:xfrm>
          <a:prstGeom prst="roundRect">
            <a:avLst>
              <a:gd name="adj" fmla="val 50000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 TIẾNG VIỆT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2013854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5105401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LOẠI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90797" y="3595004"/>
          <a:ext cx="6743702" cy="1281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386">
                  <a:extLst>
                    <a:ext uri="{9D8B030D-6E8A-4147-A177-3AD203B41FA5}">
                      <a16:colId xmlns:a16="http://schemas.microsoft.com/office/drawing/2014/main" val="2925680978"/>
                    </a:ext>
                  </a:extLst>
                </a:gridCol>
                <a:gridCol w="963386">
                  <a:extLst>
                    <a:ext uri="{9D8B030D-6E8A-4147-A177-3AD203B41FA5}">
                      <a16:colId xmlns:a16="http://schemas.microsoft.com/office/drawing/2014/main" val="1299557561"/>
                    </a:ext>
                  </a:extLst>
                </a:gridCol>
                <a:gridCol w="963386">
                  <a:extLst>
                    <a:ext uri="{9D8B030D-6E8A-4147-A177-3AD203B41FA5}">
                      <a16:colId xmlns:a16="http://schemas.microsoft.com/office/drawing/2014/main" val="4068283682"/>
                    </a:ext>
                  </a:extLst>
                </a:gridCol>
                <a:gridCol w="963386">
                  <a:extLst>
                    <a:ext uri="{9D8B030D-6E8A-4147-A177-3AD203B41FA5}">
                      <a16:colId xmlns:a16="http://schemas.microsoft.com/office/drawing/2014/main" val="1310303862"/>
                    </a:ext>
                  </a:extLst>
                </a:gridCol>
                <a:gridCol w="963386">
                  <a:extLst>
                    <a:ext uri="{9D8B030D-6E8A-4147-A177-3AD203B41FA5}">
                      <a16:colId xmlns:a16="http://schemas.microsoft.com/office/drawing/2014/main" val="1785646003"/>
                    </a:ext>
                  </a:extLst>
                </a:gridCol>
                <a:gridCol w="963386">
                  <a:extLst>
                    <a:ext uri="{9D8B030D-6E8A-4147-A177-3AD203B41FA5}">
                      <a16:colId xmlns:a16="http://schemas.microsoft.com/office/drawing/2014/main" val="1463827772"/>
                    </a:ext>
                  </a:extLst>
                </a:gridCol>
                <a:gridCol w="963386">
                  <a:extLst>
                    <a:ext uri="{9D8B030D-6E8A-4147-A177-3AD203B41FA5}">
                      <a16:colId xmlns:a16="http://schemas.microsoft.com/office/drawing/2014/main" val="1203539300"/>
                    </a:ext>
                  </a:extLst>
                </a:gridCol>
              </a:tblGrid>
              <a:tr h="1281796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814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6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6"/>
          <p:cNvSpPr/>
          <p:nvPr/>
        </p:nvSpPr>
        <p:spPr>
          <a:xfrm>
            <a:off x="3622766" y="838200"/>
            <a:ext cx="5410200" cy="702500"/>
          </a:xfrm>
          <a:prstGeom prst="roundRect">
            <a:avLst>
              <a:gd name="adj" fmla="val 50000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 TIẾNG VIỆT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2166" y="206682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5105401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 VÔI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126377" y="3632015"/>
          <a:ext cx="5943600" cy="101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42441582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49524455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25107571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57958985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339497696"/>
                    </a:ext>
                  </a:extLst>
                </a:gridCol>
              </a:tblGrid>
              <a:tr h="1016186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771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62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6"/>
          <p:cNvSpPr/>
          <p:nvPr/>
        </p:nvSpPr>
        <p:spPr>
          <a:xfrm>
            <a:off x="3622766" y="838200"/>
            <a:ext cx="5410200" cy="702500"/>
          </a:xfrm>
          <a:prstGeom prst="roundRect">
            <a:avLst>
              <a:gd name="adj" fmla="val 50000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 TIẾNG VIỆT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2166" y="206682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510540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 KIM LOẠI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3471284"/>
          <a:ext cx="8991600" cy="1176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>
                  <a:extLst>
                    <a:ext uri="{9D8B030D-6E8A-4147-A177-3AD203B41FA5}">
                      <a16:colId xmlns:a16="http://schemas.microsoft.com/office/drawing/2014/main" val="2385801981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4086370076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534379358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1503197795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1655597239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762449150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4043542681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3710322151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3957379298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1202580672"/>
                    </a:ext>
                  </a:extLst>
                </a:gridCol>
              </a:tblGrid>
              <a:tr h="1176916"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837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07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6"/>
          <p:cNvSpPr/>
          <p:nvPr/>
        </p:nvSpPr>
        <p:spPr>
          <a:xfrm>
            <a:off x="3622766" y="838200"/>
            <a:ext cx="5410200" cy="702500"/>
          </a:xfrm>
          <a:prstGeom prst="roundRect">
            <a:avLst>
              <a:gd name="adj" fmla="val 50000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 TIẾNG VIỆT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2166" y="206682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510540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352800" y="3522818"/>
          <a:ext cx="5181600" cy="1277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387199660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49614176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10722327"/>
                    </a:ext>
                  </a:extLst>
                </a:gridCol>
              </a:tblGrid>
              <a:tr h="1277782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Ắ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06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16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287384"/>
            <a:ext cx="12192000" cy="714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ck Arc 2">
            <a:extLst>
              <a:ext uri="{FF2B5EF4-FFF2-40B4-BE49-F238E27FC236}">
                <a16:creationId xmlns:a16="http://schemas.microsoft.com/office/drawing/2014/main" id="{1FBDAD57-C794-4823-BF4D-6C4595C016B7}"/>
              </a:ext>
            </a:extLst>
          </p:cNvPr>
          <p:cNvSpPr/>
          <p:nvPr/>
        </p:nvSpPr>
        <p:spPr>
          <a:xfrm>
            <a:off x="3168882" y="683723"/>
            <a:ext cx="5854244" cy="5573003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92255C52-0B66-467F-A1AD-38CFC67C5C0D}"/>
              </a:ext>
            </a:extLst>
          </p:cNvPr>
          <p:cNvSpPr/>
          <p:nvPr/>
        </p:nvSpPr>
        <p:spPr>
          <a:xfrm>
            <a:off x="3168882" y="683723"/>
            <a:ext cx="5854244" cy="5573003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0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8B44A5A5-EC11-4B5A-9B10-15552AFA1D2F}"/>
              </a:ext>
            </a:extLst>
          </p:cNvPr>
          <p:cNvSpPr/>
          <p:nvPr/>
        </p:nvSpPr>
        <p:spPr>
          <a:xfrm>
            <a:off x="3168882" y="683723"/>
            <a:ext cx="5854244" cy="5573003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0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C41FA7B8-BA23-4E4F-84D3-A240AC22A347}"/>
              </a:ext>
            </a:extLst>
          </p:cNvPr>
          <p:cNvSpPr/>
          <p:nvPr/>
        </p:nvSpPr>
        <p:spPr>
          <a:xfrm>
            <a:off x="3168882" y="683723"/>
            <a:ext cx="5854244" cy="5573003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3200" dirty="0">
              <a:latin typeface="#9Slide05 Fourth Medium" panose="000006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033BB8-D2F5-49E9-927B-DC04E1237CFF}"/>
              </a:ext>
            </a:extLst>
          </p:cNvPr>
          <p:cNvSpPr/>
          <p:nvPr/>
        </p:nvSpPr>
        <p:spPr>
          <a:xfrm>
            <a:off x="3903260" y="1757363"/>
            <a:ext cx="4026089" cy="3686175"/>
          </a:xfrm>
          <a:custGeom>
            <a:avLst/>
            <a:gdLst>
              <a:gd name="connsiteX0" fmla="*/ 0 w 2695920"/>
              <a:gd name="connsiteY0" fmla="*/ 1283205 h 2566409"/>
              <a:gd name="connsiteX1" fmla="*/ 1347960 w 2695920"/>
              <a:gd name="connsiteY1" fmla="*/ 0 h 2566409"/>
              <a:gd name="connsiteX2" fmla="*/ 2695920 w 2695920"/>
              <a:gd name="connsiteY2" fmla="*/ 1283205 h 2566409"/>
              <a:gd name="connsiteX3" fmla="*/ 1347960 w 2695920"/>
              <a:gd name="connsiteY3" fmla="*/ 2566410 h 2566409"/>
              <a:gd name="connsiteX4" fmla="*/ 0 w 2695920"/>
              <a:gd name="connsiteY4" fmla="*/ 1283205 h 256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5920" h="2566409">
                <a:moveTo>
                  <a:pt x="0" y="1283205"/>
                </a:moveTo>
                <a:cubicBezTo>
                  <a:pt x="0" y="574510"/>
                  <a:pt x="603502" y="0"/>
                  <a:pt x="1347960" y="0"/>
                </a:cubicBezTo>
                <a:cubicBezTo>
                  <a:pt x="2092418" y="0"/>
                  <a:pt x="2695920" y="574510"/>
                  <a:pt x="2695920" y="1283205"/>
                </a:cubicBezTo>
                <a:cubicBezTo>
                  <a:pt x="2695920" y="1991900"/>
                  <a:pt x="2092418" y="2566410"/>
                  <a:pt x="1347960" y="2566410"/>
                </a:cubicBezTo>
                <a:cubicBezTo>
                  <a:pt x="603502" y="2566410"/>
                  <a:pt x="0" y="1991900"/>
                  <a:pt x="0" y="1283205"/>
                </a:cubicBez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426560" tIns="407593" rIns="426560" bIns="407593" numCol="1" spcCol="1270" anchor="ctr" anchorCtr="0">
            <a:noAutofit/>
          </a:bodyPr>
          <a:lstStyle/>
          <a:p>
            <a:pPr algn="ctr" defTabSz="11112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FF328EF-EFB9-4890-B98C-36767F9AF3F8}"/>
              </a:ext>
            </a:extLst>
          </p:cNvPr>
          <p:cNvSpPr/>
          <p:nvPr/>
        </p:nvSpPr>
        <p:spPr>
          <a:xfrm>
            <a:off x="4636168" y="122292"/>
            <a:ext cx="3047999" cy="1796485"/>
          </a:xfrm>
          <a:custGeom>
            <a:avLst/>
            <a:gdLst>
              <a:gd name="connsiteX0" fmla="*/ 0 w 1887144"/>
              <a:gd name="connsiteY0" fmla="*/ 898243 h 1796486"/>
              <a:gd name="connsiteX1" fmla="*/ 943572 w 1887144"/>
              <a:gd name="connsiteY1" fmla="*/ 0 h 1796486"/>
              <a:gd name="connsiteX2" fmla="*/ 1887144 w 1887144"/>
              <a:gd name="connsiteY2" fmla="*/ 898243 h 1796486"/>
              <a:gd name="connsiteX3" fmla="*/ 943572 w 1887144"/>
              <a:gd name="connsiteY3" fmla="*/ 1796486 h 1796486"/>
              <a:gd name="connsiteX4" fmla="*/ 0 w 1887144"/>
              <a:gd name="connsiteY4" fmla="*/ 898243 h 179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44" h="1796486">
                <a:moveTo>
                  <a:pt x="0" y="898243"/>
                </a:moveTo>
                <a:cubicBezTo>
                  <a:pt x="0" y="402157"/>
                  <a:pt x="422452" y="0"/>
                  <a:pt x="943572" y="0"/>
                </a:cubicBezTo>
                <a:cubicBezTo>
                  <a:pt x="1464692" y="0"/>
                  <a:pt x="1887144" y="402157"/>
                  <a:pt x="1887144" y="898243"/>
                </a:cubicBezTo>
                <a:cubicBezTo>
                  <a:pt x="1887144" y="1394329"/>
                  <a:pt x="1464692" y="1796486"/>
                  <a:pt x="943572" y="1796486"/>
                </a:cubicBezTo>
                <a:cubicBezTo>
                  <a:pt x="422452" y="1796486"/>
                  <a:pt x="0" y="1394329"/>
                  <a:pt x="0" y="8982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846" tIns="293568" rIns="306846" bIns="293568" numCol="1" spcCol="1270" anchor="ctr" anchorCtr="0">
            <a:no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9F76B4-5DE3-42D1-A155-CFCFE249FD1E}"/>
              </a:ext>
            </a:extLst>
          </p:cNvPr>
          <p:cNvSpPr/>
          <p:nvPr/>
        </p:nvSpPr>
        <p:spPr>
          <a:xfrm>
            <a:off x="7551149" y="2992417"/>
            <a:ext cx="3085242" cy="2229852"/>
          </a:xfrm>
          <a:custGeom>
            <a:avLst/>
            <a:gdLst>
              <a:gd name="connsiteX0" fmla="*/ 0 w 1887144"/>
              <a:gd name="connsiteY0" fmla="*/ 898243 h 1796486"/>
              <a:gd name="connsiteX1" fmla="*/ 943572 w 1887144"/>
              <a:gd name="connsiteY1" fmla="*/ 0 h 1796486"/>
              <a:gd name="connsiteX2" fmla="*/ 1887144 w 1887144"/>
              <a:gd name="connsiteY2" fmla="*/ 898243 h 1796486"/>
              <a:gd name="connsiteX3" fmla="*/ 943572 w 1887144"/>
              <a:gd name="connsiteY3" fmla="*/ 1796486 h 1796486"/>
              <a:gd name="connsiteX4" fmla="*/ 0 w 1887144"/>
              <a:gd name="connsiteY4" fmla="*/ 898243 h 179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44" h="1796486">
                <a:moveTo>
                  <a:pt x="0" y="898243"/>
                </a:moveTo>
                <a:cubicBezTo>
                  <a:pt x="0" y="402157"/>
                  <a:pt x="422452" y="0"/>
                  <a:pt x="943572" y="0"/>
                </a:cubicBezTo>
                <a:cubicBezTo>
                  <a:pt x="1464692" y="0"/>
                  <a:pt x="1887144" y="402157"/>
                  <a:pt x="1887144" y="898243"/>
                </a:cubicBezTo>
                <a:cubicBezTo>
                  <a:pt x="1887144" y="1394329"/>
                  <a:pt x="1464692" y="1796486"/>
                  <a:pt x="943572" y="1796486"/>
                </a:cubicBezTo>
                <a:cubicBezTo>
                  <a:pt x="422452" y="1796486"/>
                  <a:pt x="0" y="1394329"/>
                  <a:pt x="0" y="8982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2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846" tIns="293568" rIns="306846" bIns="293568" numCol="1" spcCol="1270" anchor="ctr" anchorCtr="0">
            <a:no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2.Mục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5A1949E-2EC1-4C1E-BFB1-8C8D9E81B77A}"/>
              </a:ext>
            </a:extLst>
          </p:cNvPr>
          <p:cNvSpPr/>
          <p:nvPr/>
        </p:nvSpPr>
        <p:spPr>
          <a:xfrm>
            <a:off x="1074353" y="2864079"/>
            <a:ext cx="3561815" cy="2792137"/>
          </a:xfrm>
          <a:custGeom>
            <a:avLst/>
            <a:gdLst>
              <a:gd name="connsiteX0" fmla="*/ 0 w 1887144"/>
              <a:gd name="connsiteY0" fmla="*/ 898243 h 1796486"/>
              <a:gd name="connsiteX1" fmla="*/ 943572 w 1887144"/>
              <a:gd name="connsiteY1" fmla="*/ 0 h 1796486"/>
              <a:gd name="connsiteX2" fmla="*/ 1887144 w 1887144"/>
              <a:gd name="connsiteY2" fmla="*/ 898243 h 1796486"/>
              <a:gd name="connsiteX3" fmla="*/ 943572 w 1887144"/>
              <a:gd name="connsiteY3" fmla="*/ 1796486 h 1796486"/>
              <a:gd name="connsiteX4" fmla="*/ 0 w 1887144"/>
              <a:gd name="connsiteY4" fmla="*/ 898243 h 179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44" h="1796486">
                <a:moveTo>
                  <a:pt x="0" y="898243"/>
                </a:moveTo>
                <a:cubicBezTo>
                  <a:pt x="0" y="402157"/>
                  <a:pt x="422452" y="0"/>
                  <a:pt x="943572" y="0"/>
                </a:cubicBezTo>
                <a:cubicBezTo>
                  <a:pt x="1464692" y="0"/>
                  <a:pt x="1887144" y="402157"/>
                  <a:pt x="1887144" y="898243"/>
                </a:cubicBezTo>
                <a:cubicBezTo>
                  <a:pt x="1887144" y="1394329"/>
                  <a:pt x="1464692" y="1796486"/>
                  <a:pt x="943572" y="1796486"/>
                </a:cubicBezTo>
                <a:cubicBezTo>
                  <a:pt x="422452" y="1796486"/>
                  <a:pt x="0" y="1394329"/>
                  <a:pt x="0" y="8982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2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846" tIns="293568" rIns="306846" bIns="293568" numCol="1" spcCol="1270" anchor="ctr" anchorCtr="0">
            <a:no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6"/>
          <p:cNvSpPr/>
          <p:nvPr/>
        </p:nvSpPr>
        <p:spPr>
          <a:xfrm>
            <a:off x="3622766" y="838200"/>
            <a:ext cx="5410200" cy="702500"/>
          </a:xfrm>
          <a:prstGeom prst="roundRect">
            <a:avLst>
              <a:gd name="adj" fmla="val 50000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 TIẾNG VIỆT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2166" y="206682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510540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HIẾM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3" y="3381630"/>
          <a:ext cx="8229599" cy="134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97056255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6656000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35225509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11352888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91971201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43086214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653917092"/>
                    </a:ext>
                  </a:extLst>
                </a:gridCol>
              </a:tblGrid>
              <a:tr h="134277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15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40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6"/>
          <p:cNvSpPr/>
          <p:nvPr/>
        </p:nvSpPr>
        <p:spPr>
          <a:xfrm>
            <a:off x="3622766" y="838200"/>
            <a:ext cx="5410200" cy="702500"/>
          </a:xfrm>
          <a:prstGeom prst="roundRect">
            <a:avLst>
              <a:gd name="adj" fmla="val 50000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 TIẾNG VIỆT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2166" y="206682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510540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79866" y="3583848"/>
          <a:ext cx="6096000" cy="1216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9192782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116332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2409095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80210398"/>
                    </a:ext>
                  </a:extLst>
                </a:gridCol>
              </a:tblGrid>
              <a:tr h="1216752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973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5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6"/>
          <p:cNvSpPr/>
          <p:nvPr/>
        </p:nvSpPr>
        <p:spPr>
          <a:xfrm>
            <a:off x="3622766" y="838200"/>
            <a:ext cx="5410200" cy="702500"/>
          </a:xfrm>
          <a:prstGeom prst="roundRect">
            <a:avLst>
              <a:gd name="adj" fmla="val 50000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 TIẾNG VIỆT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2166" y="206682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510540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LIỆU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09798" y="3174816"/>
          <a:ext cx="8001000" cy="1549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val="400301898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65872346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1660648741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1834748564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4070421471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607421769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893627028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4111391527"/>
                    </a:ext>
                  </a:extLst>
                </a:gridCol>
              </a:tblGrid>
              <a:tr h="154958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Ệ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422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00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6"/>
          <p:cNvSpPr/>
          <p:nvPr/>
        </p:nvSpPr>
        <p:spPr>
          <a:xfrm>
            <a:off x="3622766" y="838200"/>
            <a:ext cx="5410200" cy="702500"/>
          </a:xfrm>
          <a:prstGeom prst="roundRect">
            <a:avLst>
              <a:gd name="adj" fmla="val 50000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 TIẾNG VIỆT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2166" y="206682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510540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 - XÍT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895600" y="3330096"/>
          <a:ext cx="6705600" cy="154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120">
                  <a:extLst>
                    <a:ext uri="{9D8B030D-6E8A-4147-A177-3AD203B41FA5}">
                      <a16:colId xmlns:a16="http://schemas.microsoft.com/office/drawing/2014/main" val="3748512064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1821026076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3486817755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3469471623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3645403178"/>
                    </a:ext>
                  </a:extLst>
                </a:gridCol>
              </a:tblGrid>
              <a:tr h="154670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212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5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18" y="-135473"/>
            <a:ext cx="12192000" cy="699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6"/>
          <p:cNvSpPr/>
          <p:nvPr/>
        </p:nvSpPr>
        <p:spPr>
          <a:xfrm>
            <a:off x="3505200" y="228600"/>
            <a:ext cx="5410200" cy="702500"/>
          </a:xfrm>
          <a:prstGeom prst="roundRect">
            <a:avLst>
              <a:gd name="adj" fmla="val 50000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 TIẾNG VIỆT</a:t>
            </a:r>
          </a:p>
        </p:txBody>
      </p:sp>
      <p:sp>
        <p:nvSpPr>
          <p:cNvPr id="3" name="Oval 2"/>
          <p:cNvSpPr/>
          <p:nvPr/>
        </p:nvSpPr>
        <p:spPr>
          <a:xfrm>
            <a:off x="4771312" y="1825700"/>
            <a:ext cx="3546459" cy="678509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 rot="1270487">
            <a:off x="1402712" y="1758431"/>
            <a:ext cx="2871052" cy="6096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</a:p>
        </p:txBody>
      </p:sp>
      <p:sp>
        <p:nvSpPr>
          <p:cNvPr id="6" name="Oval 5"/>
          <p:cNvSpPr/>
          <p:nvPr/>
        </p:nvSpPr>
        <p:spPr>
          <a:xfrm rot="693653">
            <a:off x="8200420" y="2374413"/>
            <a:ext cx="3150536" cy="6096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2" y="5519083"/>
            <a:ext cx="3387986" cy="774165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1" y="2735913"/>
            <a:ext cx="3075496" cy="9144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382228" y="3702814"/>
            <a:ext cx="3298883" cy="1050849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 rot="20832470">
            <a:off x="8341386" y="5410201"/>
            <a:ext cx="3535233" cy="6096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27491" y="5888182"/>
            <a:ext cx="2663909" cy="752763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Oval 11"/>
          <p:cNvSpPr/>
          <p:nvPr/>
        </p:nvSpPr>
        <p:spPr>
          <a:xfrm rot="21388729">
            <a:off x="611771" y="4020605"/>
            <a:ext cx="3069689" cy="774165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505201" y="2590800"/>
            <a:ext cx="4944571" cy="31242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 SẢN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33600" y="1159808"/>
            <a:ext cx="7975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8285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2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4D4A9183-FBA3-5853-16E8-AF6A4C17D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9200" y="2286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Các biện pháp thực hiện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249379" y="1011383"/>
            <a:ext cx="2327566" cy="5320144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49236" y="914399"/>
            <a:ext cx="9019309" cy="40593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Thu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GV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GV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D4A9183-FBA3-5853-16E8-AF6A4C17D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9200" y="2286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Các biện pháp thực hiện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249379" y="1011383"/>
            <a:ext cx="2327566" cy="5320144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46216" y="1011383"/>
            <a:ext cx="1884217" cy="418771"/>
          </a:xfrm>
          <a:prstGeom prst="roundRect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30434" y="1011383"/>
            <a:ext cx="73706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Nam. HS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4" y="2798619"/>
            <a:ext cx="7038108" cy="3532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3018" y="6331527"/>
            <a:ext cx="584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D4A9183-FBA3-5853-16E8-AF6A4C17D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9200" y="2286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Các biện pháp thực hiện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249379" y="1011383"/>
            <a:ext cx="2327566" cy="5320144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46216" y="1011383"/>
            <a:ext cx="1884217" cy="418771"/>
          </a:xfrm>
          <a:prstGeom prst="roundRect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30434" y="1011383"/>
            <a:ext cx="76615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4545" y="1607127"/>
            <a:ext cx="4433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04612"/>
            <a:ext cx="4973782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D4A9183-FBA3-5853-16E8-AF6A4C17D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9200" y="2286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Các biện pháp thực hiện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138543" y="1108363"/>
            <a:ext cx="2189021" cy="5264727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49236" y="914399"/>
            <a:ext cx="9019309" cy="40593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HS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7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D4A9183-FBA3-5853-16E8-AF6A4C17D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9200" y="2286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Các biện pháp thực hiện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138543" y="1108363"/>
            <a:ext cx="2189021" cy="5264727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46216" y="1011383"/>
            <a:ext cx="1884217" cy="418771"/>
          </a:xfrm>
          <a:prstGeom prst="roundRect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727" y="1634836"/>
            <a:ext cx="99752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36" y="2632363"/>
            <a:ext cx="6816437" cy="36021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8655" y="6373090"/>
            <a:ext cx="6622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4297814" y="1583575"/>
            <a:ext cx="876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19914" y="5371687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3548948E-E4F3-469C-A46A-81599D345409}"/>
              </a:ext>
            </a:extLst>
          </p:cNvPr>
          <p:cNvSpPr txBox="1">
            <a:spLocks noChangeArrowheads="1"/>
          </p:cNvSpPr>
          <p:nvPr/>
        </p:nvSpPr>
        <p:spPr>
          <a:xfrm>
            <a:off x="-17567" y="56056"/>
            <a:ext cx="4712782" cy="1000125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081781-F1D1-DEB5-50DD-B3C82579A95B}"/>
              </a:ext>
            </a:extLst>
          </p:cNvPr>
          <p:cNvSpPr txBox="1"/>
          <p:nvPr/>
        </p:nvSpPr>
        <p:spPr>
          <a:xfrm>
            <a:off x="567221" y="1056181"/>
            <a:ext cx="3352692" cy="320333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 defTabSz="1022375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Maksim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Goki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id="{40081781-F1D1-DEB5-50DD-B3C82579A95B}"/>
              </a:ext>
            </a:extLst>
          </p:cNvPr>
          <p:cNvSpPr txBox="1"/>
          <p:nvPr/>
        </p:nvSpPr>
        <p:spPr>
          <a:xfrm>
            <a:off x="4538883" y="1056180"/>
            <a:ext cx="3018442" cy="320333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 defTabSz="1022375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4">
            <a:extLst>
              <a:ext uri="{FF2B5EF4-FFF2-40B4-BE49-F238E27FC236}">
                <a16:creationId xmlns:a16="http://schemas.microsoft.com/office/drawing/2014/main" id="{40081781-F1D1-DEB5-50DD-B3C82579A95B}"/>
              </a:ext>
            </a:extLst>
          </p:cNvPr>
          <p:cNvSpPr txBox="1"/>
          <p:nvPr/>
        </p:nvSpPr>
        <p:spPr>
          <a:xfrm>
            <a:off x="8403444" y="1056181"/>
            <a:ext cx="3352692" cy="320333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 defTabSz="1022375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7221" y="5171808"/>
            <a:ext cx="10803906" cy="13787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DẠNG CÁC HOẠT ĐỘNG “ KHỞI ĐỘNG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NHẰM NÂNG CAO HỨNG THÚ HỌC TẬP CỦA HỌC SINH TRONG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ĐỊA LÍ LỚP 8,9</a:t>
            </a:r>
          </a:p>
        </p:txBody>
      </p:sp>
      <p:cxnSp>
        <p:nvCxnSpPr>
          <p:cNvPr id="8" name="Straight Arrow Connector 7"/>
          <p:cNvCxnSpPr>
            <a:endCxn id="6" idx="0"/>
          </p:cNvCxnSpPr>
          <p:nvPr/>
        </p:nvCxnSpPr>
        <p:spPr>
          <a:xfrm>
            <a:off x="2155371" y="4259518"/>
            <a:ext cx="3813803" cy="912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6" idx="0"/>
          </p:cNvCxnSpPr>
          <p:nvPr/>
        </p:nvCxnSpPr>
        <p:spPr>
          <a:xfrm flipH="1">
            <a:off x="5969174" y="4259518"/>
            <a:ext cx="1" cy="912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6" idx="0"/>
          </p:cNvCxnSpPr>
          <p:nvPr/>
        </p:nvCxnSpPr>
        <p:spPr>
          <a:xfrm flipH="1">
            <a:off x="5969174" y="4259518"/>
            <a:ext cx="3971662" cy="912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97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2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4D4A9183-FBA3-5853-16E8-AF6A4C17D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9200" y="2286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Các biện pháp thực hiện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180108" y="962891"/>
            <a:ext cx="2036619" cy="4932218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3.6.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sử dụng âm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16727" y="1274618"/>
            <a:ext cx="9573491" cy="36991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ẫn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vào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một cách dễ dàng, tạo hứng thú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mới.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GV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2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4D4A9183-FBA3-5853-16E8-AF6A4C17D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9200" y="2286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Các biện pháp thực hiện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180108" y="962891"/>
            <a:ext cx="2036619" cy="4932218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3.6.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sử dụng âm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46216" y="1011383"/>
            <a:ext cx="1884217" cy="418771"/>
          </a:xfrm>
          <a:prstGeom prst="roundRect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727" y="1607127"/>
            <a:ext cx="95596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?”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https://tainhacmienphi.biz/bai-hat/157387/download-nhac-hay-bon-phuong-troi-mien-phi.html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19" y="263236"/>
            <a:ext cx="559644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2159" y="2834640"/>
            <a:ext cx="7346664" cy="10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982553"/>
              </p:ext>
            </p:extLst>
          </p:nvPr>
        </p:nvGraphicFramePr>
        <p:xfrm>
          <a:off x="274319" y="1976809"/>
          <a:ext cx="4782591" cy="450711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45097">
                  <a:extLst>
                    <a:ext uri="{9D8B030D-6E8A-4147-A177-3AD203B41FA5}">
                      <a16:colId xmlns:a16="http://schemas.microsoft.com/office/drawing/2014/main" val="1250498983"/>
                    </a:ext>
                  </a:extLst>
                </a:gridCol>
                <a:gridCol w="773431">
                  <a:extLst>
                    <a:ext uri="{9D8B030D-6E8A-4147-A177-3AD203B41FA5}">
                      <a16:colId xmlns:a16="http://schemas.microsoft.com/office/drawing/2014/main" val="1353637158"/>
                    </a:ext>
                  </a:extLst>
                </a:gridCol>
                <a:gridCol w="782862">
                  <a:extLst>
                    <a:ext uri="{9D8B030D-6E8A-4147-A177-3AD203B41FA5}">
                      <a16:colId xmlns:a16="http://schemas.microsoft.com/office/drawing/2014/main" val="2178374549"/>
                    </a:ext>
                  </a:extLst>
                </a:gridCol>
                <a:gridCol w="776678">
                  <a:extLst>
                    <a:ext uri="{9D8B030D-6E8A-4147-A177-3AD203B41FA5}">
                      <a16:colId xmlns:a16="http://schemas.microsoft.com/office/drawing/2014/main" val="889125907"/>
                    </a:ext>
                  </a:extLst>
                </a:gridCol>
                <a:gridCol w="1204523">
                  <a:extLst>
                    <a:ext uri="{9D8B030D-6E8A-4147-A177-3AD203B41FA5}">
                      <a16:colId xmlns:a16="http://schemas.microsoft.com/office/drawing/2014/main" val="2842676348"/>
                    </a:ext>
                  </a:extLst>
                </a:gridCol>
              </a:tblGrid>
              <a:tr h="16298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07137"/>
                  </a:ext>
                </a:extLst>
              </a:tr>
              <a:tr h="28772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88883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1066" y="1410789"/>
            <a:ext cx="4787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633562"/>
              </p:ext>
            </p:extLst>
          </p:nvPr>
        </p:nvGraphicFramePr>
        <p:xfrm>
          <a:off x="5870765" y="461666"/>
          <a:ext cx="5688676" cy="6315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5671">
                  <a:extLst>
                    <a:ext uri="{9D8B030D-6E8A-4147-A177-3AD203B41FA5}">
                      <a16:colId xmlns:a16="http://schemas.microsoft.com/office/drawing/2014/main" val="834046521"/>
                    </a:ext>
                  </a:extLst>
                </a:gridCol>
                <a:gridCol w="1302327">
                  <a:extLst>
                    <a:ext uri="{9D8B030D-6E8A-4147-A177-3AD203B41FA5}">
                      <a16:colId xmlns:a16="http://schemas.microsoft.com/office/drawing/2014/main" val="1413775932"/>
                    </a:ext>
                  </a:extLst>
                </a:gridCol>
                <a:gridCol w="860053">
                  <a:extLst>
                    <a:ext uri="{9D8B030D-6E8A-4147-A177-3AD203B41FA5}">
                      <a16:colId xmlns:a16="http://schemas.microsoft.com/office/drawing/2014/main" val="3716567431"/>
                    </a:ext>
                  </a:extLst>
                </a:gridCol>
                <a:gridCol w="979507">
                  <a:extLst>
                    <a:ext uri="{9D8B030D-6E8A-4147-A177-3AD203B41FA5}">
                      <a16:colId xmlns:a16="http://schemas.microsoft.com/office/drawing/2014/main" val="3037597793"/>
                    </a:ext>
                  </a:extLst>
                </a:gridCol>
                <a:gridCol w="800559">
                  <a:extLst>
                    <a:ext uri="{9D8B030D-6E8A-4147-A177-3AD203B41FA5}">
                      <a16:colId xmlns:a16="http://schemas.microsoft.com/office/drawing/2014/main" val="1136970029"/>
                    </a:ext>
                  </a:extLst>
                </a:gridCol>
                <a:gridCol w="800559">
                  <a:extLst>
                    <a:ext uri="{9D8B030D-6E8A-4147-A177-3AD203B41FA5}">
                      <a16:colId xmlns:a16="http://schemas.microsoft.com/office/drawing/2014/main" val="2683476516"/>
                    </a:ext>
                  </a:extLst>
                </a:gridCol>
              </a:tblGrid>
              <a:tr h="102012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683412"/>
                  </a:ext>
                </a:extLst>
              </a:tr>
              <a:tr h="674555">
                <a:tc rowSpan="6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8B1 (46 HS)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356204"/>
                  </a:ext>
                </a:extLst>
              </a:tr>
              <a:tr h="674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8B2 (47 HS)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657190"/>
                  </a:ext>
                </a:extLst>
              </a:tr>
              <a:tr h="674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8B3 (41 HS)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98313"/>
                  </a:ext>
                </a:extLst>
              </a:tr>
              <a:tr h="609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9A1 (47HS)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798754"/>
                  </a:ext>
                </a:extLst>
              </a:tr>
              <a:tr h="674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9A3 (39 HS)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20030"/>
                  </a:ext>
                </a:extLst>
              </a:tr>
              <a:tr h="674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9A4 (41 HS)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586806"/>
                  </a:ext>
                </a:extLst>
              </a:tr>
              <a:tr h="68008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 HS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566481"/>
                  </a:ext>
                </a:extLst>
              </a:tr>
              <a:tr h="34004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32,2%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13,4%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792121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5331229" y="3975067"/>
            <a:ext cx="467492" cy="2228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7491" y="1"/>
            <a:ext cx="3619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759242" y="6289964"/>
            <a:ext cx="766750" cy="5680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959044" y="6337388"/>
            <a:ext cx="766750" cy="5680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9080" y="259491"/>
            <a:ext cx="507831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58174674"/>
              </p:ext>
            </p:extLst>
          </p:nvPr>
        </p:nvGraphicFramePr>
        <p:xfrm>
          <a:off x="845126" y="850422"/>
          <a:ext cx="10931237" cy="5633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38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066" y="253727"/>
            <a:ext cx="287739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84812" y="1771399"/>
          <a:ext cx="5353990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9916">
                  <a:extLst>
                    <a:ext uri="{9D8B030D-6E8A-4147-A177-3AD203B41FA5}">
                      <a16:colId xmlns:a16="http://schemas.microsoft.com/office/drawing/2014/main" val="2480540306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val="3890688034"/>
                    </a:ext>
                  </a:extLst>
                </a:gridCol>
                <a:gridCol w="1291172">
                  <a:extLst>
                    <a:ext uri="{9D8B030D-6E8A-4147-A177-3AD203B41FA5}">
                      <a16:colId xmlns:a16="http://schemas.microsoft.com/office/drawing/2014/main" val="2052319398"/>
                    </a:ext>
                  </a:extLst>
                </a:gridCol>
                <a:gridCol w="822331">
                  <a:extLst>
                    <a:ext uri="{9D8B030D-6E8A-4147-A177-3AD203B41FA5}">
                      <a16:colId xmlns:a16="http://schemas.microsoft.com/office/drawing/2014/main" val="2806504833"/>
                    </a:ext>
                  </a:extLst>
                </a:gridCol>
                <a:gridCol w="782098">
                  <a:extLst>
                    <a:ext uri="{9D8B030D-6E8A-4147-A177-3AD203B41FA5}">
                      <a16:colId xmlns:a16="http://schemas.microsoft.com/office/drawing/2014/main" val="3445274244"/>
                    </a:ext>
                  </a:extLst>
                </a:gridCol>
              </a:tblGrid>
              <a:tr h="153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kết quả học tập không như mong đợi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gia đình tác động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 do khác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078163"/>
                  </a:ext>
                </a:extLst>
              </a:tr>
              <a:tr h="31187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 khiến em cảm thấy không hứng thú với môn địa lí ?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17943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2948" y="1293172"/>
            <a:ext cx="4787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544518"/>
              </p:ext>
            </p:extLst>
          </p:nvPr>
        </p:nvGraphicFramePr>
        <p:xfrm>
          <a:off x="6206837" y="310624"/>
          <a:ext cx="5708072" cy="6371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6050">
                  <a:extLst>
                    <a:ext uri="{9D8B030D-6E8A-4147-A177-3AD203B41FA5}">
                      <a16:colId xmlns:a16="http://schemas.microsoft.com/office/drawing/2014/main" val="2701450908"/>
                    </a:ext>
                  </a:extLst>
                </a:gridCol>
                <a:gridCol w="1447618">
                  <a:extLst>
                    <a:ext uri="{9D8B030D-6E8A-4147-A177-3AD203B41FA5}">
                      <a16:colId xmlns:a16="http://schemas.microsoft.com/office/drawing/2014/main" val="2943145392"/>
                    </a:ext>
                  </a:extLst>
                </a:gridCol>
                <a:gridCol w="948780">
                  <a:extLst>
                    <a:ext uri="{9D8B030D-6E8A-4147-A177-3AD203B41FA5}">
                      <a16:colId xmlns:a16="http://schemas.microsoft.com/office/drawing/2014/main" val="1937376183"/>
                    </a:ext>
                  </a:extLst>
                </a:gridCol>
                <a:gridCol w="948111">
                  <a:extLst>
                    <a:ext uri="{9D8B030D-6E8A-4147-A177-3AD203B41FA5}">
                      <a16:colId xmlns:a16="http://schemas.microsoft.com/office/drawing/2014/main" val="3912522911"/>
                    </a:ext>
                  </a:extLst>
                </a:gridCol>
                <a:gridCol w="727804">
                  <a:extLst>
                    <a:ext uri="{9D8B030D-6E8A-4147-A177-3AD203B41FA5}">
                      <a16:colId xmlns:a16="http://schemas.microsoft.com/office/drawing/2014/main" val="483652271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570054696"/>
                    </a:ext>
                  </a:extLst>
                </a:gridCol>
              </a:tblGrid>
              <a:tr h="245813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kết quả học tập không như mong đợi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cảm thấy môn học thiếu hấp dẫn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403717"/>
                  </a:ext>
                </a:extLst>
              </a:tr>
              <a:tr h="408470">
                <a:tc rowSpan="6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8B1 (46 HS)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541925"/>
                  </a:ext>
                </a:extLst>
              </a:tr>
              <a:tr h="414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8B2 (47 HS)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94424"/>
                  </a:ext>
                </a:extLst>
              </a:tr>
              <a:tr h="4064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8B3 (41 HS)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297562"/>
                  </a:ext>
                </a:extLst>
              </a:tr>
              <a:tr h="4124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9A1 (47HS)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37098"/>
                  </a:ext>
                </a:extLst>
              </a:tr>
              <a:tr h="418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9A3 (39 HS)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439559"/>
                  </a:ext>
                </a:extLst>
              </a:tr>
              <a:tr h="424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9A4 (41 HS)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808683"/>
                  </a:ext>
                </a:extLst>
              </a:tr>
              <a:tr h="67695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 số HS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 HS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053515"/>
                  </a:ext>
                </a:extLst>
              </a:tr>
              <a:tr h="67695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18,4 %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28,4%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25,3%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27,9%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90533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038108" y="-75520"/>
            <a:ext cx="3619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689073" y="3968142"/>
            <a:ext cx="467492" cy="2228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393382" y="5902036"/>
            <a:ext cx="955963" cy="5264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2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9080" y="259491"/>
            <a:ext cx="507831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0913566"/>
              </p:ext>
            </p:extLst>
          </p:nvPr>
        </p:nvGraphicFramePr>
        <p:xfrm>
          <a:off x="1052946" y="850422"/>
          <a:ext cx="10737272" cy="566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82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9080" y="259491"/>
            <a:ext cx="507831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9994" y="850422"/>
            <a:ext cx="1095873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ích thích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tính tò mò, sự hứng thú, tâm thế của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ngay từ đầu tiết học.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iờ học cũng bớt sự căng thẳng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5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>
            <a:extLst>
              <a:ext uri="{FF2B5EF4-FFF2-40B4-BE49-F238E27FC236}">
                <a16:creationId xmlns:a16="http://schemas.microsoft.com/office/drawing/2014/main" id="{1FBDAD57-C794-4823-BF4D-6C4595C016B7}"/>
              </a:ext>
            </a:extLst>
          </p:cNvPr>
          <p:cNvSpPr/>
          <p:nvPr/>
        </p:nvSpPr>
        <p:spPr>
          <a:xfrm>
            <a:off x="3168882" y="683723"/>
            <a:ext cx="5854244" cy="5573003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92255C52-0B66-467F-A1AD-38CFC67C5C0D}"/>
              </a:ext>
            </a:extLst>
          </p:cNvPr>
          <p:cNvSpPr/>
          <p:nvPr/>
        </p:nvSpPr>
        <p:spPr>
          <a:xfrm>
            <a:off x="3168882" y="683723"/>
            <a:ext cx="5854244" cy="5573003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0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8B44A5A5-EC11-4B5A-9B10-15552AFA1D2F}"/>
              </a:ext>
            </a:extLst>
          </p:cNvPr>
          <p:cNvSpPr/>
          <p:nvPr/>
        </p:nvSpPr>
        <p:spPr>
          <a:xfrm>
            <a:off x="3168882" y="683723"/>
            <a:ext cx="5854244" cy="5573003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0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C41FA7B8-BA23-4E4F-84D3-A240AC22A347}"/>
              </a:ext>
            </a:extLst>
          </p:cNvPr>
          <p:cNvSpPr/>
          <p:nvPr/>
        </p:nvSpPr>
        <p:spPr>
          <a:xfrm>
            <a:off x="3168882" y="683723"/>
            <a:ext cx="5854244" cy="5573003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3200" dirty="0">
              <a:latin typeface="#9Slide05 Fourth Medium" panose="000006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033BB8-D2F5-49E9-927B-DC04E1237CFF}"/>
              </a:ext>
            </a:extLst>
          </p:cNvPr>
          <p:cNvSpPr/>
          <p:nvPr/>
        </p:nvSpPr>
        <p:spPr>
          <a:xfrm>
            <a:off x="4080614" y="1766531"/>
            <a:ext cx="4026089" cy="3686175"/>
          </a:xfrm>
          <a:custGeom>
            <a:avLst/>
            <a:gdLst>
              <a:gd name="connsiteX0" fmla="*/ 0 w 2695920"/>
              <a:gd name="connsiteY0" fmla="*/ 1283205 h 2566409"/>
              <a:gd name="connsiteX1" fmla="*/ 1347960 w 2695920"/>
              <a:gd name="connsiteY1" fmla="*/ 0 h 2566409"/>
              <a:gd name="connsiteX2" fmla="*/ 2695920 w 2695920"/>
              <a:gd name="connsiteY2" fmla="*/ 1283205 h 2566409"/>
              <a:gd name="connsiteX3" fmla="*/ 1347960 w 2695920"/>
              <a:gd name="connsiteY3" fmla="*/ 2566410 h 2566409"/>
              <a:gd name="connsiteX4" fmla="*/ 0 w 2695920"/>
              <a:gd name="connsiteY4" fmla="*/ 1283205 h 256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5920" h="2566409">
                <a:moveTo>
                  <a:pt x="0" y="1283205"/>
                </a:moveTo>
                <a:cubicBezTo>
                  <a:pt x="0" y="574510"/>
                  <a:pt x="603502" y="0"/>
                  <a:pt x="1347960" y="0"/>
                </a:cubicBezTo>
                <a:cubicBezTo>
                  <a:pt x="2092418" y="0"/>
                  <a:pt x="2695920" y="574510"/>
                  <a:pt x="2695920" y="1283205"/>
                </a:cubicBezTo>
                <a:cubicBezTo>
                  <a:pt x="2695920" y="1991900"/>
                  <a:pt x="2092418" y="2566410"/>
                  <a:pt x="1347960" y="2566410"/>
                </a:cubicBezTo>
                <a:cubicBezTo>
                  <a:pt x="603502" y="2566410"/>
                  <a:pt x="0" y="1991900"/>
                  <a:pt x="0" y="1283205"/>
                </a:cubicBez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426560" tIns="407593" rIns="426560" bIns="407593" numCol="1" spcCol="1270" anchor="ctr" anchorCtr="0">
            <a:noAutofit/>
          </a:bodyPr>
          <a:lstStyle/>
          <a:p>
            <a:pPr algn="ctr" defTabSz="11112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KẾT LUẬN VÀ KIẾN NGHỊ</a:t>
            </a:r>
            <a:endParaRPr lang="en-GB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1112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FF328EF-EFB9-4890-B98C-36767F9AF3F8}"/>
              </a:ext>
            </a:extLst>
          </p:cNvPr>
          <p:cNvSpPr/>
          <p:nvPr/>
        </p:nvSpPr>
        <p:spPr>
          <a:xfrm>
            <a:off x="4732421" y="122292"/>
            <a:ext cx="2983832" cy="1796485"/>
          </a:xfrm>
          <a:custGeom>
            <a:avLst/>
            <a:gdLst>
              <a:gd name="connsiteX0" fmla="*/ 0 w 1887144"/>
              <a:gd name="connsiteY0" fmla="*/ 898243 h 1796486"/>
              <a:gd name="connsiteX1" fmla="*/ 943572 w 1887144"/>
              <a:gd name="connsiteY1" fmla="*/ 0 h 1796486"/>
              <a:gd name="connsiteX2" fmla="*/ 1887144 w 1887144"/>
              <a:gd name="connsiteY2" fmla="*/ 898243 h 1796486"/>
              <a:gd name="connsiteX3" fmla="*/ 943572 w 1887144"/>
              <a:gd name="connsiteY3" fmla="*/ 1796486 h 1796486"/>
              <a:gd name="connsiteX4" fmla="*/ 0 w 1887144"/>
              <a:gd name="connsiteY4" fmla="*/ 898243 h 179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44" h="1796486">
                <a:moveTo>
                  <a:pt x="0" y="898243"/>
                </a:moveTo>
                <a:cubicBezTo>
                  <a:pt x="0" y="402157"/>
                  <a:pt x="422452" y="0"/>
                  <a:pt x="943572" y="0"/>
                </a:cubicBezTo>
                <a:cubicBezTo>
                  <a:pt x="1464692" y="0"/>
                  <a:pt x="1887144" y="402157"/>
                  <a:pt x="1887144" y="898243"/>
                </a:cubicBezTo>
                <a:cubicBezTo>
                  <a:pt x="1887144" y="1394329"/>
                  <a:pt x="1464692" y="1796486"/>
                  <a:pt x="943572" y="1796486"/>
                </a:cubicBezTo>
                <a:cubicBezTo>
                  <a:pt x="422452" y="1796486"/>
                  <a:pt x="0" y="1394329"/>
                  <a:pt x="0" y="8982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846" tIns="293568" rIns="306846" bIns="293568" numCol="1" spcCol="1270" anchor="ctr" anchorCtr="0">
            <a:no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9F76B4-5DE3-42D1-A155-CFCFE249FD1E}"/>
              </a:ext>
            </a:extLst>
          </p:cNvPr>
          <p:cNvSpPr/>
          <p:nvPr/>
        </p:nvSpPr>
        <p:spPr>
          <a:xfrm>
            <a:off x="7612409" y="3269808"/>
            <a:ext cx="3027882" cy="2106194"/>
          </a:xfrm>
          <a:custGeom>
            <a:avLst/>
            <a:gdLst>
              <a:gd name="connsiteX0" fmla="*/ 0 w 1887144"/>
              <a:gd name="connsiteY0" fmla="*/ 898243 h 1796486"/>
              <a:gd name="connsiteX1" fmla="*/ 943572 w 1887144"/>
              <a:gd name="connsiteY1" fmla="*/ 0 h 1796486"/>
              <a:gd name="connsiteX2" fmla="*/ 1887144 w 1887144"/>
              <a:gd name="connsiteY2" fmla="*/ 898243 h 1796486"/>
              <a:gd name="connsiteX3" fmla="*/ 943572 w 1887144"/>
              <a:gd name="connsiteY3" fmla="*/ 1796486 h 1796486"/>
              <a:gd name="connsiteX4" fmla="*/ 0 w 1887144"/>
              <a:gd name="connsiteY4" fmla="*/ 898243 h 179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44" h="1796486">
                <a:moveTo>
                  <a:pt x="0" y="898243"/>
                </a:moveTo>
                <a:cubicBezTo>
                  <a:pt x="0" y="402157"/>
                  <a:pt x="422452" y="0"/>
                  <a:pt x="943572" y="0"/>
                </a:cubicBezTo>
                <a:cubicBezTo>
                  <a:pt x="1464692" y="0"/>
                  <a:pt x="1887144" y="402157"/>
                  <a:pt x="1887144" y="898243"/>
                </a:cubicBezTo>
                <a:cubicBezTo>
                  <a:pt x="1887144" y="1394329"/>
                  <a:pt x="1464692" y="1796486"/>
                  <a:pt x="943572" y="1796486"/>
                </a:cubicBezTo>
                <a:cubicBezTo>
                  <a:pt x="422452" y="1796486"/>
                  <a:pt x="0" y="1394329"/>
                  <a:pt x="0" y="8982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2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846" tIns="293568" rIns="306846" bIns="293568" numCol="1" spcCol="1270" anchor="ctr" anchorCtr="0">
            <a:no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Phương hướng khắc phục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5A1949E-2EC1-4C1E-BFB1-8C8D9E81B77A}"/>
              </a:ext>
            </a:extLst>
          </p:cNvPr>
          <p:cNvSpPr/>
          <p:nvPr/>
        </p:nvSpPr>
        <p:spPr>
          <a:xfrm>
            <a:off x="872836" y="3025822"/>
            <a:ext cx="3800511" cy="2261192"/>
          </a:xfrm>
          <a:custGeom>
            <a:avLst/>
            <a:gdLst>
              <a:gd name="connsiteX0" fmla="*/ 0 w 1887144"/>
              <a:gd name="connsiteY0" fmla="*/ 898243 h 1796486"/>
              <a:gd name="connsiteX1" fmla="*/ 943572 w 1887144"/>
              <a:gd name="connsiteY1" fmla="*/ 0 h 1796486"/>
              <a:gd name="connsiteX2" fmla="*/ 1887144 w 1887144"/>
              <a:gd name="connsiteY2" fmla="*/ 898243 h 1796486"/>
              <a:gd name="connsiteX3" fmla="*/ 943572 w 1887144"/>
              <a:gd name="connsiteY3" fmla="*/ 1796486 h 1796486"/>
              <a:gd name="connsiteX4" fmla="*/ 0 w 1887144"/>
              <a:gd name="connsiteY4" fmla="*/ 898243 h 179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44" h="1796486">
                <a:moveTo>
                  <a:pt x="0" y="898243"/>
                </a:moveTo>
                <a:cubicBezTo>
                  <a:pt x="0" y="402157"/>
                  <a:pt x="422452" y="0"/>
                  <a:pt x="943572" y="0"/>
                </a:cubicBezTo>
                <a:cubicBezTo>
                  <a:pt x="1464692" y="0"/>
                  <a:pt x="1887144" y="402157"/>
                  <a:pt x="1887144" y="898243"/>
                </a:cubicBezTo>
                <a:cubicBezTo>
                  <a:pt x="1887144" y="1394329"/>
                  <a:pt x="1464692" y="1796486"/>
                  <a:pt x="943572" y="1796486"/>
                </a:cubicBezTo>
                <a:cubicBezTo>
                  <a:pt x="422452" y="1796486"/>
                  <a:pt x="0" y="1394329"/>
                  <a:pt x="0" y="8982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2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846" tIns="293568" rIns="306846" bIns="293568" numCol="1" spcCol="1270" anchor="ctr" anchorCtr="0">
            <a:no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549" y="304513"/>
            <a:ext cx="2029722" cy="58477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ƯU ĐIỂM</a:t>
            </a:r>
          </a:p>
        </p:txBody>
      </p:sp>
      <p:sp>
        <p:nvSpPr>
          <p:cNvPr id="4" name="Freeform 3"/>
          <p:cNvSpPr/>
          <p:nvPr/>
        </p:nvSpPr>
        <p:spPr>
          <a:xfrm>
            <a:off x="685165" y="1108394"/>
            <a:ext cx="10376652" cy="1635125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268" name="Group 6"/>
          <p:cNvGrpSpPr>
            <a:grpSpLocks/>
          </p:cNvGrpSpPr>
          <p:nvPr/>
        </p:nvGrpSpPr>
        <p:grpSpPr bwMode="auto">
          <a:xfrm>
            <a:off x="10890367" y="900432"/>
            <a:ext cx="661987" cy="1814513"/>
            <a:chOff x="4476750" y="1056604"/>
            <a:chExt cx="661988" cy="1815184"/>
          </a:xfrm>
          <a:solidFill>
            <a:srgbClr val="FFC000"/>
          </a:solidFill>
        </p:grpSpPr>
        <p:sp>
          <p:nvSpPr>
            <p:cNvPr id="5" name="Freeform 4"/>
            <p:cNvSpPr/>
            <p:nvPr/>
          </p:nvSpPr>
          <p:spPr>
            <a:xfrm>
              <a:off x="4476750" y="1166183"/>
              <a:ext cx="661988" cy="1705605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4648200" y="1056604"/>
              <a:ext cx="400051" cy="166750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3" name="Freeform 82"/>
          <p:cNvSpPr/>
          <p:nvPr/>
        </p:nvSpPr>
        <p:spPr>
          <a:xfrm>
            <a:off x="685165" y="3059431"/>
            <a:ext cx="10376652" cy="1636713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solidFill>
            <a:srgbClr val="92D050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grpSp>
        <p:nvGrpSpPr>
          <p:cNvPr id="11272" name="Group 83"/>
          <p:cNvGrpSpPr>
            <a:grpSpLocks/>
          </p:cNvGrpSpPr>
          <p:nvPr/>
        </p:nvGrpSpPr>
        <p:grpSpPr bwMode="auto">
          <a:xfrm>
            <a:off x="10806935" y="2881632"/>
            <a:ext cx="745419" cy="1814512"/>
            <a:chOff x="4476750" y="1056604"/>
            <a:chExt cx="661988" cy="1815184"/>
          </a:xfrm>
          <a:solidFill>
            <a:srgbClr val="92D050"/>
          </a:solidFill>
        </p:grpSpPr>
        <p:sp>
          <p:nvSpPr>
            <p:cNvPr id="85" name="Freeform 84"/>
            <p:cNvSpPr/>
            <p:nvPr/>
          </p:nvSpPr>
          <p:spPr>
            <a:xfrm>
              <a:off x="4476750" y="1166182"/>
              <a:ext cx="661988" cy="1705606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648868" y="1056604"/>
              <a:ext cx="399840" cy="166749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273" name="TextBox 86"/>
          <p:cNvSpPr txBox="1">
            <a:spLocks noChangeArrowheads="1"/>
          </p:cNvSpPr>
          <p:nvPr/>
        </p:nvSpPr>
        <p:spPr bwMode="auto">
          <a:xfrm>
            <a:off x="1000110" y="1432541"/>
            <a:ext cx="8771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TextBox 87"/>
          <p:cNvSpPr txBox="1">
            <a:spLocks noChangeArrowheads="1"/>
          </p:cNvSpPr>
          <p:nvPr/>
        </p:nvSpPr>
        <p:spPr bwMode="auto">
          <a:xfrm>
            <a:off x="1000110" y="3374008"/>
            <a:ext cx="8771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TextBox 88"/>
          <p:cNvSpPr txBox="1">
            <a:spLocks noChangeArrowheads="1"/>
          </p:cNvSpPr>
          <p:nvPr/>
        </p:nvSpPr>
        <p:spPr bwMode="auto">
          <a:xfrm>
            <a:off x="1695450" y="4845369"/>
            <a:ext cx="10302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Comic Sans MS" pitchFamily="66" charset="0"/>
              </a:rPr>
              <a:t>03</a:t>
            </a:r>
            <a:endParaRPr lang="en-US" sz="48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276" name="Rectangle 89"/>
          <p:cNvSpPr>
            <a:spLocks noChangeArrowheads="1"/>
          </p:cNvSpPr>
          <p:nvPr/>
        </p:nvSpPr>
        <p:spPr bwMode="auto">
          <a:xfrm>
            <a:off x="1814733" y="1169960"/>
            <a:ext cx="90045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GV.</a:t>
            </a:r>
          </a:p>
        </p:txBody>
      </p:sp>
      <p:sp>
        <p:nvSpPr>
          <p:cNvPr id="11278" name="Rectangle 91"/>
          <p:cNvSpPr>
            <a:spLocks noChangeArrowheads="1"/>
          </p:cNvSpPr>
          <p:nvPr/>
        </p:nvSpPr>
        <p:spPr bwMode="auto">
          <a:xfrm>
            <a:off x="2079207" y="3339597"/>
            <a:ext cx="88530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4F0B388D-5CC5-F171-A171-686BD32BD9B7}"/>
              </a:ext>
            </a:extLst>
          </p:cNvPr>
          <p:cNvSpPr/>
          <p:nvPr/>
        </p:nvSpPr>
        <p:spPr>
          <a:xfrm>
            <a:off x="685165" y="4912679"/>
            <a:ext cx="10376652" cy="1733549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solidFill>
            <a:srgbClr val="A2DFF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20EBF32E-E628-3F15-3686-F3802BDB3E2B}"/>
              </a:ext>
            </a:extLst>
          </p:cNvPr>
          <p:cNvGrpSpPr>
            <a:grpSpLocks/>
          </p:cNvGrpSpPr>
          <p:nvPr/>
        </p:nvGrpSpPr>
        <p:grpSpPr bwMode="auto">
          <a:xfrm>
            <a:off x="10890367" y="4803141"/>
            <a:ext cx="661987" cy="1814513"/>
            <a:chOff x="4476750" y="1056604"/>
            <a:chExt cx="661988" cy="1815184"/>
          </a:xfrm>
          <a:solidFill>
            <a:srgbClr val="A2DFFC"/>
          </a:solidFill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EF9C6962-EA78-C7A5-455C-CE3B8C08AA7E}"/>
                </a:ext>
              </a:extLst>
            </p:cNvPr>
            <p:cNvSpPr/>
            <p:nvPr/>
          </p:nvSpPr>
          <p:spPr>
            <a:xfrm>
              <a:off x="4476750" y="1166183"/>
              <a:ext cx="661988" cy="1705605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A2DFFC"/>
                </a:solidFill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EBB8107-E948-D1A1-B7AB-E0DD68A2AD2B}"/>
                </a:ext>
              </a:extLst>
            </p:cNvPr>
            <p:cNvSpPr/>
            <p:nvPr/>
          </p:nvSpPr>
          <p:spPr>
            <a:xfrm>
              <a:off x="4648200" y="1056604"/>
              <a:ext cx="400051" cy="166750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A2DFFC"/>
                </a:solidFill>
              </a:endParaRPr>
            </a:p>
          </p:txBody>
        </p:sp>
      </p:grpSp>
      <p:sp>
        <p:nvSpPr>
          <p:cNvPr id="11" name="TextBox 86">
            <a:extLst>
              <a:ext uri="{FF2B5EF4-FFF2-40B4-BE49-F238E27FC236}">
                <a16:creationId xmlns:a16="http://schemas.microsoft.com/office/drawing/2014/main" id="{77821E52-A686-EA93-E946-ACE35D63C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10" y="5426053"/>
            <a:ext cx="8771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91">
            <a:extLst>
              <a:ext uri="{FF2B5EF4-FFF2-40B4-BE49-F238E27FC236}">
                <a16:creationId xmlns:a16="http://schemas.microsoft.com/office/drawing/2014/main" id="{99DCDB57-07D2-ED3D-1D93-0D35D2306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836" y="4857225"/>
            <a:ext cx="897846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</p:txBody>
      </p:sp>
    </p:spTree>
    <p:extLst>
      <p:ext uri="{BB962C8B-B14F-4D97-AF65-F5344CB8AC3E}">
        <p14:creationId xmlns:p14="http://schemas.microsoft.com/office/powerpoint/2010/main" val="117394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3" grpId="0" animBg="1"/>
      <p:bldP spid="11273" grpId="0"/>
      <p:bldP spid="11274" grpId="0"/>
      <p:bldP spid="11276" grpId="0"/>
      <p:bldP spid="11278" grpId="0"/>
      <p:bldP spid="7" grpId="0" animBg="1"/>
      <p:bldP spid="11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30589" y="212181"/>
            <a:ext cx="2627642" cy="76944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ƯU ĐIỂM</a:t>
            </a:r>
          </a:p>
        </p:txBody>
      </p:sp>
      <p:sp>
        <p:nvSpPr>
          <p:cNvPr id="4" name="Freeform 3"/>
          <p:cNvSpPr/>
          <p:nvPr/>
        </p:nvSpPr>
        <p:spPr>
          <a:xfrm>
            <a:off x="685165" y="1108394"/>
            <a:ext cx="10376652" cy="1635125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268" name="Group 6"/>
          <p:cNvGrpSpPr>
            <a:grpSpLocks/>
          </p:cNvGrpSpPr>
          <p:nvPr/>
        </p:nvGrpSpPr>
        <p:grpSpPr bwMode="auto">
          <a:xfrm>
            <a:off x="10890367" y="900432"/>
            <a:ext cx="661987" cy="1814513"/>
            <a:chOff x="4476750" y="1056604"/>
            <a:chExt cx="661988" cy="1815184"/>
          </a:xfrm>
          <a:solidFill>
            <a:srgbClr val="FFC000"/>
          </a:solidFill>
        </p:grpSpPr>
        <p:sp>
          <p:nvSpPr>
            <p:cNvPr id="5" name="Freeform 4"/>
            <p:cNvSpPr/>
            <p:nvPr/>
          </p:nvSpPr>
          <p:spPr>
            <a:xfrm>
              <a:off x="4476750" y="1166183"/>
              <a:ext cx="661988" cy="1705605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4648200" y="1056604"/>
              <a:ext cx="400051" cy="166750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3" name="Freeform 82"/>
          <p:cNvSpPr/>
          <p:nvPr/>
        </p:nvSpPr>
        <p:spPr>
          <a:xfrm>
            <a:off x="685165" y="3059431"/>
            <a:ext cx="10376652" cy="1636713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solidFill>
            <a:srgbClr val="92D050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grpSp>
        <p:nvGrpSpPr>
          <p:cNvPr id="11272" name="Group 83"/>
          <p:cNvGrpSpPr>
            <a:grpSpLocks/>
          </p:cNvGrpSpPr>
          <p:nvPr/>
        </p:nvGrpSpPr>
        <p:grpSpPr bwMode="auto">
          <a:xfrm>
            <a:off x="10806935" y="2881632"/>
            <a:ext cx="745419" cy="1814512"/>
            <a:chOff x="4476750" y="1056604"/>
            <a:chExt cx="661988" cy="1815184"/>
          </a:xfrm>
          <a:solidFill>
            <a:srgbClr val="92D050"/>
          </a:solidFill>
        </p:grpSpPr>
        <p:sp>
          <p:nvSpPr>
            <p:cNvPr id="85" name="Freeform 84"/>
            <p:cNvSpPr/>
            <p:nvPr/>
          </p:nvSpPr>
          <p:spPr>
            <a:xfrm>
              <a:off x="4476750" y="1166182"/>
              <a:ext cx="661988" cy="1705606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648868" y="1056604"/>
              <a:ext cx="399840" cy="166749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273" name="TextBox 86"/>
          <p:cNvSpPr txBox="1">
            <a:spLocks noChangeArrowheads="1"/>
          </p:cNvSpPr>
          <p:nvPr/>
        </p:nvSpPr>
        <p:spPr bwMode="auto">
          <a:xfrm>
            <a:off x="1000110" y="1432541"/>
            <a:ext cx="8771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TextBox 87"/>
          <p:cNvSpPr txBox="1">
            <a:spLocks noChangeArrowheads="1"/>
          </p:cNvSpPr>
          <p:nvPr/>
        </p:nvSpPr>
        <p:spPr bwMode="auto">
          <a:xfrm>
            <a:off x="1000110" y="3374008"/>
            <a:ext cx="8771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TextBox 88"/>
          <p:cNvSpPr txBox="1">
            <a:spLocks noChangeArrowheads="1"/>
          </p:cNvSpPr>
          <p:nvPr/>
        </p:nvSpPr>
        <p:spPr bwMode="auto">
          <a:xfrm>
            <a:off x="1695450" y="4845369"/>
            <a:ext cx="10302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Comic Sans MS" pitchFamily="66" charset="0"/>
              </a:rPr>
              <a:t>03</a:t>
            </a:r>
            <a:endParaRPr lang="en-US" sz="48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276" name="Rectangle 89"/>
          <p:cNvSpPr>
            <a:spLocks noChangeArrowheads="1"/>
          </p:cNvSpPr>
          <p:nvPr/>
        </p:nvSpPr>
        <p:spPr bwMode="auto">
          <a:xfrm>
            <a:off x="1814733" y="1169961"/>
            <a:ext cx="90045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video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78" name="Rectangle 91"/>
          <p:cNvSpPr>
            <a:spLocks noChangeArrowheads="1"/>
          </p:cNvSpPr>
          <p:nvPr/>
        </p:nvSpPr>
        <p:spPr bwMode="auto">
          <a:xfrm>
            <a:off x="2079207" y="3124154"/>
            <a:ext cx="88530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phát huy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 lực tự tìm tòi,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 giá,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liên hệ với kiến thức thực tế và có cái nhìn bao quát sâu rộng hơn. Đặc biệt đã gây được hứng thú hăng say học tập cho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4F0B388D-5CC5-F171-A171-686BD32BD9B7}"/>
              </a:ext>
            </a:extLst>
          </p:cNvPr>
          <p:cNvSpPr/>
          <p:nvPr/>
        </p:nvSpPr>
        <p:spPr>
          <a:xfrm>
            <a:off x="685165" y="4912679"/>
            <a:ext cx="10376652" cy="1733549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solidFill>
            <a:srgbClr val="A2DFF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20EBF32E-E628-3F15-3686-F3802BDB3E2B}"/>
              </a:ext>
            </a:extLst>
          </p:cNvPr>
          <p:cNvGrpSpPr>
            <a:grpSpLocks/>
          </p:cNvGrpSpPr>
          <p:nvPr/>
        </p:nvGrpSpPr>
        <p:grpSpPr bwMode="auto">
          <a:xfrm>
            <a:off x="10890367" y="4803141"/>
            <a:ext cx="661987" cy="1814513"/>
            <a:chOff x="4476750" y="1056604"/>
            <a:chExt cx="661988" cy="1815184"/>
          </a:xfrm>
          <a:solidFill>
            <a:srgbClr val="A2DFFC"/>
          </a:solidFill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EF9C6962-EA78-C7A5-455C-CE3B8C08AA7E}"/>
                </a:ext>
              </a:extLst>
            </p:cNvPr>
            <p:cNvSpPr/>
            <p:nvPr/>
          </p:nvSpPr>
          <p:spPr>
            <a:xfrm>
              <a:off x="4476750" y="1166183"/>
              <a:ext cx="661988" cy="1705605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A2DFFC"/>
                </a:solidFill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EBB8107-E948-D1A1-B7AB-E0DD68A2AD2B}"/>
                </a:ext>
              </a:extLst>
            </p:cNvPr>
            <p:cNvSpPr/>
            <p:nvPr/>
          </p:nvSpPr>
          <p:spPr>
            <a:xfrm>
              <a:off x="4648200" y="1056604"/>
              <a:ext cx="400051" cy="166750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A2DFFC"/>
                </a:solidFill>
              </a:endParaRPr>
            </a:p>
          </p:txBody>
        </p:sp>
      </p:grpSp>
      <p:sp>
        <p:nvSpPr>
          <p:cNvPr id="11" name="TextBox 86">
            <a:extLst>
              <a:ext uri="{FF2B5EF4-FFF2-40B4-BE49-F238E27FC236}">
                <a16:creationId xmlns:a16="http://schemas.microsoft.com/office/drawing/2014/main" id="{77821E52-A686-EA93-E946-ACE35D63C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10" y="5426053"/>
            <a:ext cx="8771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91">
            <a:extLst>
              <a:ext uri="{FF2B5EF4-FFF2-40B4-BE49-F238E27FC236}">
                <a16:creationId xmlns:a16="http://schemas.microsoft.com/office/drawing/2014/main" id="{99DCDB57-07D2-ED3D-1D93-0D35D2306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836" y="5288113"/>
            <a:ext cx="89784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ễ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dàng nhìn thấy kết quả ngay được để GV có thể điều chỉnh nhanh chóng.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7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3" grpId="0" animBg="1"/>
      <p:bldP spid="11273" grpId="0"/>
      <p:bldP spid="11274" grpId="0"/>
      <p:bldP spid="11276" grpId="0"/>
      <p:bldP spid="11278" grpId="0"/>
      <p:bldP spid="7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TextBox 86"/>
          <p:cNvSpPr txBox="1">
            <a:spLocks noChangeArrowheads="1"/>
          </p:cNvSpPr>
          <p:nvPr/>
        </p:nvSpPr>
        <p:spPr bwMode="auto">
          <a:xfrm>
            <a:off x="477837" y="1619249"/>
            <a:ext cx="10302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omic Sans MS" pitchFamily="66" charset="0"/>
              </a:rPr>
              <a:t>01</a:t>
            </a:r>
            <a:endParaRPr lang="en-US" sz="4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274" name="TextBox 87"/>
          <p:cNvSpPr txBox="1">
            <a:spLocks noChangeArrowheads="1"/>
          </p:cNvSpPr>
          <p:nvPr/>
        </p:nvSpPr>
        <p:spPr bwMode="auto">
          <a:xfrm>
            <a:off x="536201" y="3719111"/>
            <a:ext cx="10302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omic Sans MS" pitchFamily="66" charset="0"/>
              </a:rPr>
              <a:t>02</a:t>
            </a:r>
            <a:endParaRPr lang="en-US" sz="4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3548948E-E4F3-469C-A46A-81599D345409}"/>
              </a:ext>
            </a:extLst>
          </p:cNvPr>
          <p:cNvSpPr txBox="1">
            <a:spLocks noChangeArrowheads="1"/>
          </p:cNvSpPr>
          <p:nvPr/>
        </p:nvSpPr>
        <p:spPr>
          <a:xfrm>
            <a:off x="-17567" y="56056"/>
            <a:ext cx="4712782" cy="1000125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49086" y="1526179"/>
            <a:ext cx="717403" cy="70593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79714" y="1619249"/>
            <a:ext cx="43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67626" y="3225176"/>
            <a:ext cx="698863" cy="7513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8902" y="3339260"/>
            <a:ext cx="659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7623" y="1410789"/>
            <a:ext cx="9353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129243" y="3379961"/>
            <a:ext cx="9810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67271" y="212181"/>
            <a:ext cx="2754280" cy="76944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HẠN CHẾ</a:t>
            </a:r>
            <a:endParaRPr lang="en-US" sz="4400" b="1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85165" y="981622"/>
            <a:ext cx="10376652" cy="1761897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268" name="Group 6"/>
          <p:cNvGrpSpPr>
            <a:grpSpLocks/>
          </p:cNvGrpSpPr>
          <p:nvPr/>
        </p:nvGrpSpPr>
        <p:grpSpPr bwMode="auto">
          <a:xfrm>
            <a:off x="10890367" y="900432"/>
            <a:ext cx="661987" cy="1814513"/>
            <a:chOff x="4476750" y="1056604"/>
            <a:chExt cx="661988" cy="1815184"/>
          </a:xfrm>
          <a:solidFill>
            <a:srgbClr val="FFC000"/>
          </a:solidFill>
        </p:grpSpPr>
        <p:sp>
          <p:nvSpPr>
            <p:cNvPr id="5" name="Freeform 4"/>
            <p:cNvSpPr/>
            <p:nvPr/>
          </p:nvSpPr>
          <p:spPr>
            <a:xfrm>
              <a:off x="4476750" y="1166183"/>
              <a:ext cx="661988" cy="1705605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4648200" y="1056604"/>
              <a:ext cx="400051" cy="166750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3" name="Freeform 82"/>
          <p:cNvSpPr/>
          <p:nvPr/>
        </p:nvSpPr>
        <p:spPr>
          <a:xfrm>
            <a:off x="685165" y="3059431"/>
            <a:ext cx="10376652" cy="1636713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solidFill>
            <a:srgbClr val="92D050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grpSp>
        <p:nvGrpSpPr>
          <p:cNvPr id="11272" name="Group 83"/>
          <p:cNvGrpSpPr>
            <a:grpSpLocks/>
          </p:cNvGrpSpPr>
          <p:nvPr/>
        </p:nvGrpSpPr>
        <p:grpSpPr bwMode="auto">
          <a:xfrm>
            <a:off x="10806935" y="2881632"/>
            <a:ext cx="745419" cy="1814512"/>
            <a:chOff x="4476750" y="1056604"/>
            <a:chExt cx="661988" cy="1815184"/>
          </a:xfrm>
          <a:solidFill>
            <a:srgbClr val="92D050"/>
          </a:solidFill>
        </p:grpSpPr>
        <p:sp>
          <p:nvSpPr>
            <p:cNvPr id="85" name="Freeform 84"/>
            <p:cNvSpPr/>
            <p:nvPr/>
          </p:nvSpPr>
          <p:spPr>
            <a:xfrm>
              <a:off x="4476750" y="1166182"/>
              <a:ext cx="661988" cy="1705606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648868" y="1056604"/>
              <a:ext cx="399840" cy="166749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273" name="TextBox 86"/>
          <p:cNvSpPr txBox="1">
            <a:spLocks noChangeArrowheads="1"/>
          </p:cNvSpPr>
          <p:nvPr/>
        </p:nvSpPr>
        <p:spPr bwMode="auto">
          <a:xfrm>
            <a:off x="1000110" y="1432541"/>
            <a:ext cx="8771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TextBox 87"/>
          <p:cNvSpPr txBox="1">
            <a:spLocks noChangeArrowheads="1"/>
          </p:cNvSpPr>
          <p:nvPr/>
        </p:nvSpPr>
        <p:spPr bwMode="auto">
          <a:xfrm>
            <a:off x="1000110" y="3374008"/>
            <a:ext cx="8771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TextBox 88"/>
          <p:cNvSpPr txBox="1">
            <a:spLocks noChangeArrowheads="1"/>
          </p:cNvSpPr>
          <p:nvPr/>
        </p:nvSpPr>
        <p:spPr bwMode="auto">
          <a:xfrm>
            <a:off x="1695450" y="4845369"/>
            <a:ext cx="10302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Comic Sans MS" pitchFamily="66" charset="0"/>
              </a:rPr>
              <a:t>03</a:t>
            </a:r>
            <a:endParaRPr lang="en-US" sz="48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276" name="Rectangle 89"/>
          <p:cNvSpPr>
            <a:spLocks noChangeArrowheads="1"/>
          </p:cNvSpPr>
          <p:nvPr/>
        </p:nvSpPr>
        <p:spPr bwMode="auto">
          <a:xfrm>
            <a:off x="1814733" y="885524"/>
            <a:ext cx="9004564" cy="195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8,9,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8" name="Rectangle 91"/>
          <p:cNvSpPr>
            <a:spLocks noChangeArrowheads="1"/>
          </p:cNvSpPr>
          <p:nvPr/>
        </p:nvSpPr>
        <p:spPr bwMode="auto">
          <a:xfrm>
            <a:off x="2079207" y="3339597"/>
            <a:ext cx="88530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4F0B388D-5CC5-F171-A171-686BD32BD9B7}"/>
              </a:ext>
            </a:extLst>
          </p:cNvPr>
          <p:cNvSpPr/>
          <p:nvPr/>
        </p:nvSpPr>
        <p:spPr>
          <a:xfrm>
            <a:off x="685165" y="4912679"/>
            <a:ext cx="10376652" cy="1733549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solidFill>
            <a:srgbClr val="A2DFF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20EBF32E-E628-3F15-3686-F3802BDB3E2B}"/>
              </a:ext>
            </a:extLst>
          </p:cNvPr>
          <p:cNvGrpSpPr>
            <a:grpSpLocks/>
          </p:cNvGrpSpPr>
          <p:nvPr/>
        </p:nvGrpSpPr>
        <p:grpSpPr bwMode="auto">
          <a:xfrm>
            <a:off x="10890367" y="4803141"/>
            <a:ext cx="661987" cy="1814513"/>
            <a:chOff x="4476750" y="1056604"/>
            <a:chExt cx="661988" cy="1815184"/>
          </a:xfrm>
          <a:solidFill>
            <a:srgbClr val="A2DFFC"/>
          </a:solidFill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EF9C6962-EA78-C7A5-455C-CE3B8C08AA7E}"/>
                </a:ext>
              </a:extLst>
            </p:cNvPr>
            <p:cNvSpPr/>
            <p:nvPr/>
          </p:nvSpPr>
          <p:spPr>
            <a:xfrm>
              <a:off x="4476750" y="1166183"/>
              <a:ext cx="661988" cy="1705605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A2DFFC"/>
                </a:solidFill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EBB8107-E948-D1A1-B7AB-E0DD68A2AD2B}"/>
                </a:ext>
              </a:extLst>
            </p:cNvPr>
            <p:cNvSpPr/>
            <p:nvPr/>
          </p:nvSpPr>
          <p:spPr>
            <a:xfrm>
              <a:off x="4648200" y="1056604"/>
              <a:ext cx="400051" cy="166750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A2DFFC"/>
                </a:solidFill>
              </a:endParaRPr>
            </a:p>
          </p:txBody>
        </p:sp>
      </p:grpSp>
      <p:sp>
        <p:nvSpPr>
          <p:cNvPr id="11" name="TextBox 86">
            <a:extLst>
              <a:ext uri="{FF2B5EF4-FFF2-40B4-BE49-F238E27FC236}">
                <a16:creationId xmlns:a16="http://schemas.microsoft.com/office/drawing/2014/main" id="{77821E52-A686-EA93-E946-ACE35D63C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10" y="5426053"/>
            <a:ext cx="8771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91">
            <a:extLst>
              <a:ext uri="{FF2B5EF4-FFF2-40B4-BE49-F238E27FC236}">
                <a16:creationId xmlns:a16="http://schemas.microsoft.com/office/drawing/2014/main" id="{99DCDB57-07D2-ED3D-1D93-0D35D2306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836" y="5072670"/>
            <a:ext cx="897846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4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3" grpId="0" animBg="1"/>
      <p:bldP spid="11273" grpId="0"/>
      <p:bldP spid="11274" grpId="0"/>
      <p:bldP spid="11276" grpId="0"/>
      <p:bldP spid="11278" grpId="0"/>
      <p:bldP spid="7" grpId="0" animBg="1"/>
      <p:bldP spid="11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7427" y="212181"/>
            <a:ext cx="10273967" cy="76944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endParaRPr lang="en-US" sz="4400" b="1" dirty="0">
              <a:solidFill>
                <a:srgbClr val="FF0000"/>
              </a:solidFill>
              <a:latin typeface="Arial" charset="0"/>
              <a:ea typeface="Verdana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96631" y="1108394"/>
            <a:ext cx="10265185" cy="1191561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68" name="Group 6"/>
          <p:cNvGrpSpPr>
            <a:grpSpLocks/>
          </p:cNvGrpSpPr>
          <p:nvPr/>
        </p:nvGrpSpPr>
        <p:grpSpPr bwMode="auto">
          <a:xfrm>
            <a:off x="10890367" y="900432"/>
            <a:ext cx="661987" cy="1814513"/>
            <a:chOff x="4476750" y="1056604"/>
            <a:chExt cx="661988" cy="1815184"/>
          </a:xfrm>
          <a:solidFill>
            <a:srgbClr val="FFC000"/>
          </a:solidFill>
        </p:grpSpPr>
        <p:sp>
          <p:nvSpPr>
            <p:cNvPr id="5" name="Freeform 4"/>
            <p:cNvSpPr/>
            <p:nvPr/>
          </p:nvSpPr>
          <p:spPr>
            <a:xfrm>
              <a:off x="4476750" y="1166183"/>
              <a:ext cx="661988" cy="1705605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4648200" y="1056604"/>
              <a:ext cx="400051" cy="166750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3" name="Freeform 82"/>
          <p:cNvSpPr/>
          <p:nvPr/>
        </p:nvSpPr>
        <p:spPr>
          <a:xfrm>
            <a:off x="796632" y="2567047"/>
            <a:ext cx="10376652" cy="1034032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solidFill>
            <a:srgbClr val="92D050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grpSp>
        <p:nvGrpSpPr>
          <p:cNvPr id="11272" name="Group 83"/>
          <p:cNvGrpSpPr>
            <a:grpSpLocks/>
          </p:cNvGrpSpPr>
          <p:nvPr/>
        </p:nvGrpSpPr>
        <p:grpSpPr bwMode="auto">
          <a:xfrm>
            <a:off x="10806935" y="2881632"/>
            <a:ext cx="745419" cy="1814512"/>
            <a:chOff x="4476750" y="1056604"/>
            <a:chExt cx="661988" cy="1815184"/>
          </a:xfrm>
          <a:solidFill>
            <a:srgbClr val="92D050"/>
          </a:solidFill>
        </p:grpSpPr>
        <p:sp>
          <p:nvSpPr>
            <p:cNvPr id="85" name="Freeform 84"/>
            <p:cNvSpPr/>
            <p:nvPr/>
          </p:nvSpPr>
          <p:spPr>
            <a:xfrm>
              <a:off x="4476750" y="1166182"/>
              <a:ext cx="661988" cy="1705606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648868" y="1056604"/>
              <a:ext cx="399840" cy="166749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273" name="TextBox 86"/>
          <p:cNvSpPr txBox="1">
            <a:spLocks noChangeArrowheads="1"/>
          </p:cNvSpPr>
          <p:nvPr/>
        </p:nvSpPr>
        <p:spPr bwMode="auto">
          <a:xfrm>
            <a:off x="1000110" y="1432541"/>
            <a:ext cx="8771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TextBox 87"/>
          <p:cNvSpPr txBox="1">
            <a:spLocks noChangeArrowheads="1"/>
          </p:cNvSpPr>
          <p:nvPr/>
        </p:nvSpPr>
        <p:spPr bwMode="auto">
          <a:xfrm>
            <a:off x="1000110" y="2659203"/>
            <a:ext cx="8771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TextBox 88"/>
          <p:cNvSpPr txBox="1">
            <a:spLocks noChangeArrowheads="1"/>
          </p:cNvSpPr>
          <p:nvPr/>
        </p:nvSpPr>
        <p:spPr bwMode="auto">
          <a:xfrm>
            <a:off x="1695450" y="4891543"/>
            <a:ext cx="11180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omic Sans MS" pitchFamily="66" charset="0"/>
              </a:rPr>
              <a:t>03</a:t>
            </a:r>
            <a:endParaRPr lang="en-US" sz="4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276" name="Rectangle 89"/>
          <p:cNvSpPr>
            <a:spLocks noChangeArrowheads="1"/>
          </p:cNvSpPr>
          <p:nvPr/>
        </p:nvSpPr>
        <p:spPr bwMode="auto">
          <a:xfrm>
            <a:off x="1814733" y="1385404"/>
            <a:ext cx="90045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8" name="Rectangle 91"/>
          <p:cNvSpPr>
            <a:spLocks noChangeArrowheads="1"/>
          </p:cNvSpPr>
          <p:nvPr/>
        </p:nvSpPr>
        <p:spPr bwMode="auto">
          <a:xfrm>
            <a:off x="2119180" y="2630314"/>
            <a:ext cx="87846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4F0B388D-5CC5-F171-A171-686BD32BD9B7}"/>
              </a:ext>
            </a:extLst>
          </p:cNvPr>
          <p:cNvSpPr/>
          <p:nvPr/>
        </p:nvSpPr>
        <p:spPr>
          <a:xfrm>
            <a:off x="802992" y="3770008"/>
            <a:ext cx="10376652" cy="1103285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solidFill>
            <a:srgbClr val="A2DFF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20EBF32E-E628-3F15-3686-F3802BDB3E2B}"/>
              </a:ext>
            </a:extLst>
          </p:cNvPr>
          <p:cNvGrpSpPr>
            <a:grpSpLocks/>
          </p:cNvGrpSpPr>
          <p:nvPr/>
        </p:nvGrpSpPr>
        <p:grpSpPr bwMode="auto">
          <a:xfrm>
            <a:off x="10890367" y="4803141"/>
            <a:ext cx="661987" cy="1814513"/>
            <a:chOff x="4476750" y="1056604"/>
            <a:chExt cx="661988" cy="1815184"/>
          </a:xfrm>
          <a:solidFill>
            <a:srgbClr val="A2DFFC"/>
          </a:solidFill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EF9C6962-EA78-C7A5-455C-CE3B8C08AA7E}"/>
                </a:ext>
              </a:extLst>
            </p:cNvPr>
            <p:cNvSpPr/>
            <p:nvPr/>
          </p:nvSpPr>
          <p:spPr>
            <a:xfrm>
              <a:off x="4476750" y="1166183"/>
              <a:ext cx="661988" cy="1705605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A2DFFC"/>
                </a:solidFill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EBB8107-E948-D1A1-B7AB-E0DD68A2AD2B}"/>
                </a:ext>
              </a:extLst>
            </p:cNvPr>
            <p:cNvSpPr/>
            <p:nvPr/>
          </p:nvSpPr>
          <p:spPr>
            <a:xfrm>
              <a:off x="4648200" y="1056604"/>
              <a:ext cx="400051" cy="166750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A2DFFC"/>
                </a:solidFill>
              </a:endParaRPr>
            </a:p>
          </p:txBody>
        </p:sp>
      </p:grpSp>
      <p:sp>
        <p:nvSpPr>
          <p:cNvPr id="11" name="TextBox 86">
            <a:extLst>
              <a:ext uri="{FF2B5EF4-FFF2-40B4-BE49-F238E27FC236}">
                <a16:creationId xmlns:a16="http://schemas.microsoft.com/office/drawing/2014/main" id="{77821E52-A686-EA93-E946-ACE35D63C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371" y="3892347"/>
            <a:ext cx="8771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91">
            <a:extLst>
              <a:ext uri="{FF2B5EF4-FFF2-40B4-BE49-F238E27FC236}">
                <a16:creationId xmlns:a16="http://schemas.microsoft.com/office/drawing/2014/main" id="{99DCDB57-07D2-ED3D-1D93-0D35D2306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664" y="4097588"/>
            <a:ext cx="89784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vị</a:t>
            </a:r>
            <a:r>
              <a:rPr lang="en-US" dirty="0"/>
              <a:t>.</a:t>
            </a:r>
          </a:p>
        </p:txBody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4F0B388D-5CC5-F171-A171-686BD32BD9B7}"/>
              </a:ext>
            </a:extLst>
          </p:cNvPr>
          <p:cNvSpPr/>
          <p:nvPr/>
        </p:nvSpPr>
        <p:spPr>
          <a:xfrm>
            <a:off x="796632" y="5242099"/>
            <a:ext cx="10376652" cy="1103285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86">
            <a:extLst>
              <a:ext uri="{FF2B5EF4-FFF2-40B4-BE49-F238E27FC236}">
                <a16:creationId xmlns:a16="http://schemas.microsoft.com/office/drawing/2014/main" id="{77821E52-A686-EA93-E946-ACE35D63C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223" y="5260349"/>
            <a:ext cx="8771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4733" y="5447634"/>
            <a:ext cx="9247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4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1274" grpId="0"/>
      <p:bldP spid="11278" grpId="0"/>
      <p:bldP spid="7" grpId="0" animBg="1"/>
      <p:bldP spid="11" grpId="0"/>
      <p:bldP spid="12" grpId="0"/>
      <p:bldP spid="23" grpId="0" animBg="1"/>
      <p:bldP spid="24" grpId="0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2289216" y="304516"/>
            <a:ext cx="75103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Khả năng triển khai rộng rãi biện pháp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54726" y="1110071"/>
            <a:ext cx="5351649" cy="2423295"/>
          </a:xfrm>
          <a:custGeom>
            <a:avLst/>
            <a:gdLst>
              <a:gd name="connsiteX0" fmla="*/ 260350 w 2209800"/>
              <a:gd name="connsiteY0" fmla="*/ 1104900 h 1104900"/>
              <a:gd name="connsiteX1" fmla="*/ 1797050 w 2209800"/>
              <a:gd name="connsiteY1" fmla="*/ 1104900 h 1104900"/>
              <a:gd name="connsiteX2" fmla="*/ 2209800 w 2209800"/>
              <a:gd name="connsiteY2" fmla="*/ 590550 h 1104900"/>
              <a:gd name="connsiteX3" fmla="*/ 2012950 w 2209800"/>
              <a:gd name="connsiteY3" fmla="*/ 0 h 1104900"/>
              <a:gd name="connsiteX4" fmla="*/ 1936750 w 2209800"/>
              <a:gd name="connsiteY4" fmla="*/ 38100 h 1104900"/>
              <a:gd name="connsiteX5" fmla="*/ 1409700 w 2209800"/>
              <a:gd name="connsiteY5" fmla="*/ 107950 h 1104900"/>
              <a:gd name="connsiteX6" fmla="*/ 685800 w 2209800"/>
              <a:gd name="connsiteY6" fmla="*/ 254000 h 1104900"/>
              <a:gd name="connsiteX7" fmla="*/ 0 w 2209800"/>
              <a:gd name="connsiteY7" fmla="*/ 704850 h 1104900"/>
              <a:gd name="connsiteX8" fmla="*/ 260350 w 2209800"/>
              <a:gd name="connsiteY8" fmla="*/ 1104900 h 1104900"/>
              <a:gd name="connsiteX0" fmla="*/ 260350 w 2209800"/>
              <a:gd name="connsiteY0" fmla="*/ 1104900 h 1104900"/>
              <a:gd name="connsiteX1" fmla="*/ 1797050 w 2209800"/>
              <a:gd name="connsiteY1" fmla="*/ 1104900 h 1104900"/>
              <a:gd name="connsiteX2" fmla="*/ 2209800 w 2209800"/>
              <a:gd name="connsiteY2" fmla="*/ 590550 h 1104900"/>
              <a:gd name="connsiteX3" fmla="*/ 2012950 w 2209800"/>
              <a:gd name="connsiteY3" fmla="*/ 0 h 1104900"/>
              <a:gd name="connsiteX4" fmla="*/ 1409700 w 2209800"/>
              <a:gd name="connsiteY4" fmla="*/ 107950 h 1104900"/>
              <a:gd name="connsiteX5" fmla="*/ 685800 w 2209800"/>
              <a:gd name="connsiteY5" fmla="*/ 254000 h 1104900"/>
              <a:gd name="connsiteX6" fmla="*/ 0 w 2209800"/>
              <a:gd name="connsiteY6" fmla="*/ 704850 h 1104900"/>
              <a:gd name="connsiteX7" fmla="*/ 260350 w 2209800"/>
              <a:gd name="connsiteY7" fmla="*/ 1104900 h 1104900"/>
              <a:gd name="connsiteX0" fmla="*/ 260350 w 2209800"/>
              <a:gd name="connsiteY0" fmla="*/ 1104900 h 1104900"/>
              <a:gd name="connsiteX1" fmla="*/ 1797050 w 2209800"/>
              <a:gd name="connsiteY1" fmla="*/ 1104900 h 1104900"/>
              <a:gd name="connsiteX2" fmla="*/ 2209800 w 2209800"/>
              <a:gd name="connsiteY2" fmla="*/ 590550 h 1104900"/>
              <a:gd name="connsiteX3" fmla="*/ 2012950 w 2209800"/>
              <a:gd name="connsiteY3" fmla="*/ 0 h 1104900"/>
              <a:gd name="connsiteX4" fmla="*/ 1426369 w 2209800"/>
              <a:gd name="connsiteY4" fmla="*/ 91281 h 1104900"/>
              <a:gd name="connsiteX5" fmla="*/ 685800 w 2209800"/>
              <a:gd name="connsiteY5" fmla="*/ 254000 h 1104900"/>
              <a:gd name="connsiteX6" fmla="*/ 0 w 2209800"/>
              <a:gd name="connsiteY6" fmla="*/ 704850 h 1104900"/>
              <a:gd name="connsiteX7" fmla="*/ 260350 w 2209800"/>
              <a:gd name="connsiteY7" fmla="*/ 1104900 h 1104900"/>
              <a:gd name="connsiteX0" fmla="*/ 260350 w 2209800"/>
              <a:gd name="connsiteY0" fmla="*/ 1149945 h 1149945"/>
              <a:gd name="connsiteX1" fmla="*/ 1797050 w 2209800"/>
              <a:gd name="connsiteY1" fmla="*/ 1149945 h 1149945"/>
              <a:gd name="connsiteX2" fmla="*/ 2209800 w 2209800"/>
              <a:gd name="connsiteY2" fmla="*/ 635595 h 1149945"/>
              <a:gd name="connsiteX3" fmla="*/ 2012950 w 2209800"/>
              <a:gd name="connsiteY3" fmla="*/ 45045 h 1149945"/>
              <a:gd name="connsiteX4" fmla="*/ 1426369 w 2209800"/>
              <a:gd name="connsiteY4" fmla="*/ 136326 h 1149945"/>
              <a:gd name="connsiteX5" fmla="*/ 685800 w 2209800"/>
              <a:gd name="connsiteY5" fmla="*/ 299045 h 1149945"/>
              <a:gd name="connsiteX6" fmla="*/ 0 w 2209800"/>
              <a:gd name="connsiteY6" fmla="*/ 749895 h 1149945"/>
              <a:gd name="connsiteX7" fmla="*/ 260350 w 2209800"/>
              <a:gd name="connsiteY7" fmla="*/ 1149945 h 1149945"/>
              <a:gd name="connsiteX0" fmla="*/ 260350 w 2209800"/>
              <a:gd name="connsiteY0" fmla="*/ 1151694 h 1151694"/>
              <a:gd name="connsiteX1" fmla="*/ 1797050 w 2209800"/>
              <a:gd name="connsiteY1" fmla="*/ 1151694 h 1151694"/>
              <a:gd name="connsiteX2" fmla="*/ 2209800 w 2209800"/>
              <a:gd name="connsiteY2" fmla="*/ 637344 h 1151694"/>
              <a:gd name="connsiteX3" fmla="*/ 2022475 w 2209800"/>
              <a:gd name="connsiteY3" fmla="*/ 42032 h 1151694"/>
              <a:gd name="connsiteX4" fmla="*/ 1426369 w 2209800"/>
              <a:gd name="connsiteY4" fmla="*/ 138075 h 1151694"/>
              <a:gd name="connsiteX5" fmla="*/ 685800 w 2209800"/>
              <a:gd name="connsiteY5" fmla="*/ 300794 h 1151694"/>
              <a:gd name="connsiteX6" fmla="*/ 0 w 2209800"/>
              <a:gd name="connsiteY6" fmla="*/ 751644 h 1151694"/>
              <a:gd name="connsiteX7" fmla="*/ 260350 w 2209800"/>
              <a:gd name="connsiteY7" fmla="*/ 1151694 h 1151694"/>
              <a:gd name="connsiteX0" fmla="*/ 260350 w 2209800"/>
              <a:gd name="connsiteY0" fmla="*/ 1205145 h 1205145"/>
              <a:gd name="connsiteX1" fmla="*/ 1797050 w 2209800"/>
              <a:gd name="connsiteY1" fmla="*/ 1205145 h 1205145"/>
              <a:gd name="connsiteX2" fmla="*/ 2209800 w 2209800"/>
              <a:gd name="connsiteY2" fmla="*/ 690795 h 1205145"/>
              <a:gd name="connsiteX3" fmla="*/ 2022475 w 2209800"/>
              <a:gd name="connsiteY3" fmla="*/ 95483 h 1205145"/>
              <a:gd name="connsiteX4" fmla="*/ 1426369 w 2209800"/>
              <a:gd name="connsiteY4" fmla="*/ 191526 h 1205145"/>
              <a:gd name="connsiteX5" fmla="*/ 685800 w 2209800"/>
              <a:gd name="connsiteY5" fmla="*/ 354245 h 1205145"/>
              <a:gd name="connsiteX6" fmla="*/ 0 w 2209800"/>
              <a:gd name="connsiteY6" fmla="*/ 805095 h 1205145"/>
              <a:gd name="connsiteX7" fmla="*/ 260350 w 2209800"/>
              <a:gd name="connsiteY7" fmla="*/ 1205145 h 1205145"/>
              <a:gd name="connsiteX0" fmla="*/ 260350 w 2209800"/>
              <a:gd name="connsiteY0" fmla="*/ 1205145 h 1205145"/>
              <a:gd name="connsiteX1" fmla="*/ 1797050 w 2209800"/>
              <a:gd name="connsiteY1" fmla="*/ 1205145 h 1205145"/>
              <a:gd name="connsiteX2" fmla="*/ 2209800 w 2209800"/>
              <a:gd name="connsiteY2" fmla="*/ 690795 h 1205145"/>
              <a:gd name="connsiteX3" fmla="*/ 2022475 w 2209800"/>
              <a:gd name="connsiteY3" fmla="*/ 95483 h 1205145"/>
              <a:gd name="connsiteX4" fmla="*/ 1426369 w 2209800"/>
              <a:gd name="connsiteY4" fmla="*/ 191526 h 1205145"/>
              <a:gd name="connsiteX5" fmla="*/ 685800 w 2209800"/>
              <a:gd name="connsiteY5" fmla="*/ 354245 h 1205145"/>
              <a:gd name="connsiteX6" fmla="*/ 0 w 2209800"/>
              <a:gd name="connsiteY6" fmla="*/ 805095 h 1205145"/>
              <a:gd name="connsiteX7" fmla="*/ 260350 w 2209800"/>
              <a:gd name="connsiteY7" fmla="*/ 1205145 h 1205145"/>
              <a:gd name="connsiteX0" fmla="*/ 260350 w 2216944"/>
              <a:gd name="connsiteY0" fmla="*/ 1205145 h 1205145"/>
              <a:gd name="connsiteX1" fmla="*/ 1797050 w 2216944"/>
              <a:gd name="connsiteY1" fmla="*/ 1205145 h 1205145"/>
              <a:gd name="connsiteX2" fmla="*/ 2216944 w 2216944"/>
              <a:gd name="connsiteY2" fmla="*/ 705083 h 1205145"/>
              <a:gd name="connsiteX3" fmla="*/ 2022475 w 2216944"/>
              <a:gd name="connsiteY3" fmla="*/ 95483 h 1205145"/>
              <a:gd name="connsiteX4" fmla="*/ 1426369 w 2216944"/>
              <a:gd name="connsiteY4" fmla="*/ 191526 h 1205145"/>
              <a:gd name="connsiteX5" fmla="*/ 685800 w 2216944"/>
              <a:gd name="connsiteY5" fmla="*/ 354245 h 1205145"/>
              <a:gd name="connsiteX6" fmla="*/ 0 w 2216944"/>
              <a:gd name="connsiteY6" fmla="*/ 805095 h 1205145"/>
              <a:gd name="connsiteX7" fmla="*/ 260350 w 2216944"/>
              <a:gd name="connsiteY7" fmla="*/ 1205145 h 1205145"/>
              <a:gd name="connsiteX0" fmla="*/ 260350 w 2227794"/>
              <a:gd name="connsiteY0" fmla="*/ 1205145 h 1205145"/>
              <a:gd name="connsiteX1" fmla="*/ 1797050 w 2227794"/>
              <a:gd name="connsiteY1" fmla="*/ 1205145 h 1205145"/>
              <a:gd name="connsiteX2" fmla="*/ 2216944 w 2227794"/>
              <a:gd name="connsiteY2" fmla="*/ 705083 h 1205145"/>
              <a:gd name="connsiteX3" fmla="*/ 2022475 w 2227794"/>
              <a:gd name="connsiteY3" fmla="*/ 95483 h 1205145"/>
              <a:gd name="connsiteX4" fmla="*/ 1426369 w 2227794"/>
              <a:gd name="connsiteY4" fmla="*/ 191526 h 1205145"/>
              <a:gd name="connsiteX5" fmla="*/ 685800 w 2227794"/>
              <a:gd name="connsiteY5" fmla="*/ 354245 h 1205145"/>
              <a:gd name="connsiteX6" fmla="*/ 0 w 2227794"/>
              <a:gd name="connsiteY6" fmla="*/ 805095 h 1205145"/>
              <a:gd name="connsiteX7" fmla="*/ 260350 w 2227794"/>
              <a:gd name="connsiteY7" fmla="*/ 1205145 h 1205145"/>
              <a:gd name="connsiteX0" fmla="*/ 260350 w 2227794"/>
              <a:gd name="connsiteY0" fmla="*/ 1205145 h 1205145"/>
              <a:gd name="connsiteX1" fmla="*/ 1797050 w 2227794"/>
              <a:gd name="connsiteY1" fmla="*/ 1205145 h 1205145"/>
              <a:gd name="connsiteX2" fmla="*/ 2216944 w 2227794"/>
              <a:gd name="connsiteY2" fmla="*/ 705083 h 1205145"/>
              <a:gd name="connsiteX3" fmla="*/ 2022475 w 2227794"/>
              <a:gd name="connsiteY3" fmla="*/ 95483 h 1205145"/>
              <a:gd name="connsiteX4" fmla="*/ 1426369 w 2227794"/>
              <a:gd name="connsiteY4" fmla="*/ 191526 h 1205145"/>
              <a:gd name="connsiteX5" fmla="*/ 685800 w 2227794"/>
              <a:gd name="connsiteY5" fmla="*/ 354245 h 1205145"/>
              <a:gd name="connsiteX6" fmla="*/ 0 w 2227794"/>
              <a:gd name="connsiteY6" fmla="*/ 805095 h 1205145"/>
              <a:gd name="connsiteX7" fmla="*/ 260350 w 2227794"/>
              <a:gd name="connsiteY7" fmla="*/ 1205145 h 1205145"/>
              <a:gd name="connsiteX0" fmla="*/ 260350 w 2227794"/>
              <a:gd name="connsiteY0" fmla="*/ 1205145 h 1205145"/>
              <a:gd name="connsiteX1" fmla="*/ 1799431 w 2227794"/>
              <a:gd name="connsiteY1" fmla="*/ 1164664 h 1205145"/>
              <a:gd name="connsiteX2" fmla="*/ 2216944 w 2227794"/>
              <a:gd name="connsiteY2" fmla="*/ 705083 h 1205145"/>
              <a:gd name="connsiteX3" fmla="*/ 2022475 w 2227794"/>
              <a:gd name="connsiteY3" fmla="*/ 95483 h 1205145"/>
              <a:gd name="connsiteX4" fmla="*/ 1426369 w 2227794"/>
              <a:gd name="connsiteY4" fmla="*/ 191526 h 1205145"/>
              <a:gd name="connsiteX5" fmla="*/ 685800 w 2227794"/>
              <a:gd name="connsiteY5" fmla="*/ 354245 h 1205145"/>
              <a:gd name="connsiteX6" fmla="*/ 0 w 2227794"/>
              <a:gd name="connsiteY6" fmla="*/ 805095 h 1205145"/>
              <a:gd name="connsiteX7" fmla="*/ 260350 w 2227794"/>
              <a:gd name="connsiteY7" fmla="*/ 1205145 h 1205145"/>
              <a:gd name="connsiteX0" fmla="*/ 260350 w 2227794"/>
              <a:gd name="connsiteY0" fmla="*/ 1205145 h 1205145"/>
              <a:gd name="connsiteX1" fmla="*/ 1799431 w 2227794"/>
              <a:gd name="connsiteY1" fmla="*/ 1164664 h 1205145"/>
              <a:gd name="connsiteX2" fmla="*/ 2216944 w 2227794"/>
              <a:gd name="connsiteY2" fmla="*/ 705083 h 1205145"/>
              <a:gd name="connsiteX3" fmla="*/ 2022475 w 2227794"/>
              <a:gd name="connsiteY3" fmla="*/ 95483 h 1205145"/>
              <a:gd name="connsiteX4" fmla="*/ 1426369 w 2227794"/>
              <a:gd name="connsiteY4" fmla="*/ 191526 h 1205145"/>
              <a:gd name="connsiteX5" fmla="*/ 685800 w 2227794"/>
              <a:gd name="connsiteY5" fmla="*/ 354245 h 1205145"/>
              <a:gd name="connsiteX6" fmla="*/ 0 w 2227794"/>
              <a:gd name="connsiteY6" fmla="*/ 805095 h 1205145"/>
              <a:gd name="connsiteX7" fmla="*/ 260350 w 2227794"/>
              <a:gd name="connsiteY7" fmla="*/ 1205145 h 1205145"/>
              <a:gd name="connsiteX0" fmla="*/ 288925 w 2227794"/>
              <a:gd name="connsiteY0" fmla="*/ 1157520 h 1164664"/>
              <a:gd name="connsiteX1" fmla="*/ 1799431 w 2227794"/>
              <a:gd name="connsiteY1" fmla="*/ 1164664 h 1164664"/>
              <a:gd name="connsiteX2" fmla="*/ 2216944 w 2227794"/>
              <a:gd name="connsiteY2" fmla="*/ 705083 h 1164664"/>
              <a:gd name="connsiteX3" fmla="*/ 2022475 w 2227794"/>
              <a:gd name="connsiteY3" fmla="*/ 95483 h 1164664"/>
              <a:gd name="connsiteX4" fmla="*/ 1426369 w 2227794"/>
              <a:gd name="connsiteY4" fmla="*/ 191526 h 1164664"/>
              <a:gd name="connsiteX5" fmla="*/ 685800 w 2227794"/>
              <a:gd name="connsiteY5" fmla="*/ 354245 h 1164664"/>
              <a:gd name="connsiteX6" fmla="*/ 0 w 2227794"/>
              <a:gd name="connsiteY6" fmla="*/ 805095 h 1164664"/>
              <a:gd name="connsiteX7" fmla="*/ 288925 w 2227794"/>
              <a:gd name="connsiteY7" fmla="*/ 1157520 h 1164664"/>
              <a:gd name="connsiteX0" fmla="*/ 288925 w 2227794"/>
              <a:gd name="connsiteY0" fmla="*/ 1157520 h 1164664"/>
              <a:gd name="connsiteX1" fmla="*/ 1799431 w 2227794"/>
              <a:gd name="connsiteY1" fmla="*/ 1164664 h 1164664"/>
              <a:gd name="connsiteX2" fmla="*/ 2216944 w 2227794"/>
              <a:gd name="connsiteY2" fmla="*/ 705083 h 1164664"/>
              <a:gd name="connsiteX3" fmla="*/ 2022475 w 2227794"/>
              <a:gd name="connsiteY3" fmla="*/ 95483 h 1164664"/>
              <a:gd name="connsiteX4" fmla="*/ 1426369 w 2227794"/>
              <a:gd name="connsiteY4" fmla="*/ 191526 h 1164664"/>
              <a:gd name="connsiteX5" fmla="*/ 685800 w 2227794"/>
              <a:gd name="connsiteY5" fmla="*/ 354245 h 1164664"/>
              <a:gd name="connsiteX6" fmla="*/ 0 w 2227794"/>
              <a:gd name="connsiteY6" fmla="*/ 805095 h 1164664"/>
              <a:gd name="connsiteX7" fmla="*/ 288925 w 2227794"/>
              <a:gd name="connsiteY7" fmla="*/ 1157520 h 1164664"/>
              <a:gd name="connsiteX0" fmla="*/ 390126 w 2328995"/>
              <a:gd name="connsiteY0" fmla="*/ 1157520 h 1164664"/>
              <a:gd name="connsiteX1" fmla="*/ 1900632 w 2328995"/>
              <a:gd name="connsiteY1" fmla="*/ 1164664 h 1164664"/>
              <a:gd name="connsiteX2" fmla="*/ 2318145 w 2328995"/>
              <a:gd name="connsiteY2" fmla="*/ 705083 h 1164664"/>
              <a:gd name="connsiteX3" fmla="*/ 2123676 w 2328995"/>
              <a:gd name="connsiteY3" fmla="*/ 95483 h 1164664"/>
              <a:gd name="connsiteX4" fmla="*/ 1527570 w 2328995"/>
              <a:gd name="connsiteY4" fmla="*/ 191526 h 1164664"/>
              <a:gd name="connsiteX5" fmla="*/ 787001 w 2328995"/>
              <a:gd name="connsiteY5" fmla="*/ 354245 h 1164664"/>
              <a:gd name="connsiteX6" fmla="*/ 101201 w 2328995"/>
              <a:gd name="connsiteY6" fmla="*/ 805095 h 1164664"/>
              <a:gd name="connsiteX7" fmla="*/ 390126 w 2328995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8397" h="1164664">
                <a:moveTo>
                  <a:pt x="399528" y="1157520"/>
                </a:moveTo>
                <a:lnTo>
                  <a:pt x="1910034" y="1164664"/>
                </a:lnTo>
                <a:cubicBezTo>
                  <a:pt x="2016661" y="1128946"/>
                  <a:pt x="2266163" y="1043220"/>
                  <a:pt x="2327547" y="705083"/>
                </a:cubicBezTo>
                <a:cubicBezTo>
                  <a:pt x="2336542" y="575703"/>
                  <a:pt x="2390783" y="351070"/>
                  <a:pt x="2133078" y="95483"/>
                </a:cubicBezTo>
                <a:cubicBezTo>
                  <a:pt x="2004226" y="-24109"/>
                  <a:pt x="1708686" y="-69882"/>
                  <a:pt x="1536972" y="191526"/>
                </a:cubicBezTo>
                <a:cubicBezTo>
                  <a:pt x="1252016" y="79078"/>
                  <a:pt x="983728" y="114267"/>
                  <a:pt x="796403" y="354245"/>
                </a:cubicBezTo>
                <a:cubicBezTo>
                  <a:pt x="439215" y="199728"/>
                  <a:pt x="53453" y="485743"/>
                  <a:pt x="110603" y="805095"/>
                </a:cubicBezTo>
                <a:cubicBezTo>
                  <a:pt x="-116939" y="979720"/>
                  <a:pt x="19851" y="1149582"/>
                  <a:pt x="399528" y="1157520"/>
                </a:cubicBezTo>
                <a:close/>
              </a:path>
            </a:pathLst>
          </a:custGeom>
          <a:solidFill>
            <a:srgbClr val="D1E2F2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745037" y="3754147"/>
            <a:ext cx="6548298" cy="2464932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704185"/>
              <a:gd name="connsiteY0" fmla="*/ 1006475 h 1006475"/>
              <a:gd name="connsiteX1" fmla="*/ 2200275 w 2704185"/>
              <a:gd name="connsiteY1" fmla="*/ 1006475 h 1006475"/>
              <a:gd name="connsiteX2" fmla="*/ 2679700 w 2704185"/>
              <a:gd name="connsiteY2" fmla="*/ 806450 h 1006475"/>
              <a:gd name="connsiteX3" fmla="*/ 2501900 w 2704185"/>
              <a:gd name="connsiteY3" fmla="*/ 396875 h 1006475"/>
              <a:gd name="connsiteX4" fmla="*/ 1666875 w 2704185"/>
              <a:gd name="connsiteY4" fmla="*/ 0 h 1006475"/>
              <a:gd name="connsiteX5" fmla="*/ 600075 w 2704185"/>
              <a:gd name="connsiteY5" fmla="*/ 25400 h 1006475"/>
              <a:gd name="connsiteX6" fmla="*/ 0 w 2704185"/>
              <a:gd name="connsiteY6" fmla="*/ 615950 h 1006475"/>
              <a:gd name="connsiteX7" fmla="*/ 123825 w 2704185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101363 h 1101363"/>
              <a:gd name="connsiteX1" fmla="*/ 2200275 w 2710992"/>
              <a:gd name="connsiteY1" fmla="*/ 1101363 h 1101363"/>
              <a:gd name="connsiteX2" fmla="*/ 2679700 w 2710992"/>
              <a:gd name="connsiteY2" fmla="*/ 901338 h 1101363"/>
              <a:gd name="connsiteX3" fmla="*/ 2501900 w 2710992"/>
              <a:gd name="connsiteY3" fmla="*/ 491763 h 1101363"/>
              <a:gd name="connsiteX4" fmla="*/ 1666875 w 2710992"/>
              <a:gd name="connsiteY4" fmla="*/ 94888 h 1101363"/>
              <a:gd name="connsiteX5" fmla="*/ 600075 w 2710992"/>
              <a:gd name="connsiteY5" fmla="*/ 120288 h 1101363"/>
              <a:gd name="connsiteX6" fmla="*/ 0 w 2710992"/>
              <a:gd name="connsiteY6" fmla="*/ 710838 h 1101363"/>
              <a:gd name="connsiteX7" fmla="*/ 123825 w 2710992"/>
              <a:gd name="connsiteY7" fmla="*/ 1101363 h 1101363"/>
              <a:gd name="connsiteX0" fmla="*/ 123825 w 2710992"/>
              <a:gd name="connsiteY0" fmla="*/ 1173121 h 1173121"/>
              <a:gd name="connsiteX1" fmla="*/ 2200275 w 2710992"/>
              <a:gd name="connsiteY1" fmla="*/ 1173121 h 1173121"/>
              <a:gd name="connsiteX2" fmla="*/ 2679700 w 2710992"/>
              <a:gd name="connsiteY2" fmla="*/ 973096 h 1173121"/>
              <a:gd name="connsiteX3" fmla="*/ 2501900 w 2710992"/>
              <a:gd name="connsiteY3" fmla="*/ 563521 h 1173121"/>
              <a:gd name="connsiteX4" fmla="*/ 1666875 w 2710992"/>
              <a:gd name="connsiteY4" fmla="*/ 166646 h 1173121"/>
              <a:gd name="connsiteX5" fmla="*/ 600075 w 2710992"/>
              <a:gd name="connsiteY5" fmla="*/ 192046 h 1173121"/>
              <a:gd name="connsiteX6" fmla="*/ 0 w 2710992"/>
              <a:gd name="connsiteY6" fmla="*/ 782596 h 1173121"/>
              <a:gd name="connsiteX7" fmla="*/ 123825 w 2710992"/>
              <a:gd name="connsiteY7" fmla="*/ 1173121 h 1173121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216585 w 2803752"/>
              <a:gd name="connsiteY0" fmla="*/ 1285704 h 1285704"/>
              <a:gd name="connsiteX1" fmla="*/ 2293035 w 2803752"/>
              <a:gd name="connsiteY1" fmla="*/ 1285704 h 1285704"/>
              <a:gd name="connsiteX2" fmla="*/ 2772460 w 2803752"/>
              <a:gd name="connsiteY2" fmla="*/ 1085679 h 1285704"/>
              <a:gd name="connsiteX3" fmla="*/ 2594660 w 2803752"/>
              <a:gd name="connsiteY3" fmla="*/ 676104 h 1285704"/>
              <a:gd name="connsiteX4" fmla="*/ 1759635 w 2803752"/>
              <a:gd name="connsiteY4" fmla="*/ 279229 h 1285704"/>
              <a:gd name="connsiteX5" fmla="*/ 692835 w 2803752"/>
              <a:gd name="connsiteY5" fmla="*/ 304629 h 1285704"/>
              <a:gd name="connsiteX6" fmla="*/ 92760 w 2803752"/>
              <a:gd name="connsiteY6" fmla="*/ 895179 h 1285704"/>
              <a:gd name="connsiteX7" fmla="*/ 216585 w 2803752"/>
              <a:gd name="connsiteY7" fmla="*/ 1285704 h 1285704"/>
              <a:gd name="connsiteX0" fmla="*/ 319131 w 2906298"/>
              <a:gd name="connsiteY0" fmla="*/ 1285704 h 1285704"/>
              <a:gd name="connsiteX1" fmla="*/ 2395581 w 2906298"/>
              <a:gd name="connsiteY1" fmla="*/ 1285704 h 1285704"/>
              <a:gd name="connsiteX2" fmla="*/ 2875006 w 2906298"/>
              <a:gd name="connsiteY2" fmla="*/ 1085679 h 1285704"/>
              <a:gd name="connsiteX3" fmla="*/ 2697206 w 2906298"/>
              <a:gd name="connsiteY3" fmla="*/ 676104 h 1285704"/>
              <a:gd name="connsiteX4" fmla="*/ 1862181 w 2906298"/>
              <a:gd name="connsiteY4" fmla="*/ 279229 h 1285704"/>
              <a:gd name="connsiteX5" fmla="*/ 795381 w 2906298"/>
              <a:gd name="connsiteY5" fmla="*/ 304629 h 1285704"/>
              <a:gd name="connsiteX6" fmla="*/ 195306 w 2906298"/>
              <a:gd name="connsiteY6" fmla="*/ 895179 h 1285704"/>
              <a:gd name="connsiteX7" fmla="*/ 319131 w 2906298"/>
              <a:gd name="connsiteY7" fmla="*/ 1285704 h 1285704"/>
              <a:gd name="connsiteX0" fmla="*/ 420994 w 3008161"/>
              <a:gd name="connsiteY0" fmla="*/ 1285704 h 1285704"/>
              <a:gd name="connsiteX1" fmla="*/ 2497444 w 3008161"/>
              <a:gd name="connsiteY1" fmla="*/ 1285704 h 1285704"/>
              <a:gd name="connsiteX2" fmla="*/ 2976869 w 3008161"/>
              <a:gd name="connsiteY2" fmla="*/ 1085679 h 1285704"/>
              <a:gd name="connsiteX3" fmla="*/ 2799069 w 3008161"/>
              <a:gd name="connsiteY3" fmla="*/ 676104 h 1285704"/>
              <a:gd name="connsiteX4" fmla="*/ 1964044 w 3008161"/>
              <a:gd name="connsiteY4" fmla="*/ 279229 h 1285704"/>
              <a:gd name="connsiteX5" fmla="*/ 897244 w 3008161"/>
              <a:gd name="connsiteY5" fmla="*/ 304629 h 1285704"/>
              <a:gd name="connsiteX6" fmla="*/ 297169 w 3008161"/>
              <a:gd name="connsiteY6" fmla="*/ 895179 h 1285704"/>
              <a:gd name="connsiteX7" fmla="*/ 420994 w 3008161"/>
              <a:gd name="connsiteY7" fmla="*/ 1285704 h 12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rgbClr val="FFC000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199" name="Group 11"/>
          <p:cNvGrpSpPr>
            <a:grpSpLocks/>
          </p:cNvGrpSpPr>
          <p:nvPr/>
        </p:nvGrpSpPr>
        <p:grpSpPr bwMode="auto">
          <a:xfrm>
            <a:off x="6070600" y="2754962"/>
            <a:ext cx="369888" cy="647700"/>
            <a:chOff x="2057400" y="2332412"/>
            <a:chExt cx="324766" cy="568896"/>
          </a:xfrm>
          <a:solidFill>
            <a:srgbClr val="D1E2F2"/>
          </a:solidFill>
        </p:grpSpPr>
        <p:sp>
          <p:nvSpPr>
            <p:cNvPr id="11" name="Oval 10"/>
            <p:cNvSpPr/>
            <p:nvPr/>
          </p:nvSpPr>
          <p:spPr>
            <a:xfrm>
              <a:off x="2057400" y="2743747"/>
              <a:ext cx="157505" cy="157561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214905" y="2562481"/>
              <a:ext cx="158898" cy="157561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224661" y="2332412"/>
              <a:ext cx="157505" cy="157562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 rot="20620448">
            <a:off x="11376925" y="5532378"/>
            <a:ext cx="369802" cy="647785"/>
            <a:chOff x="2057400" y="2332412"/>
            <a:chExt cx="324766" cy="568896"/>
          </a:xfrm>
          <a:solidFill>
            <a:schemeClr val="accent3"/>
          </a:solidFill>
        </p:grpSpPr>
        <p:sp>
          <p:nvSpPr>
            <p:cNvPr id="64" name="Oval 63"/>
            <p:cNvSpPr/>
            <p:nvPr/>
          </p:nvSpPr>
          <p:spPr>
            <a:xfrm>
              <a:off x="2057400" y="2743200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215508" y="2562301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224058" y="2332412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203" name="Rectangle 31"/>
          <p:cNvSpPr>
            <a:spLocks noChangeArrowheads="1"/>
          </p:cNvSpPr>
          <p:nvPr/>
        </p:nvSpPr>
        <p:spPr bwMode="auto">
          <a:xfrm>
            <a:off x="959130" y="2018150"/>
            <a:ext cx="46288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THCS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4" name="Rectangle 31"/>
          <p:cNvSpPr>
            <a:spLocks noChangeArrowheads="1"/>
          </p:cNvSpPr>
          <p:nvPr/>
        </p:nvSpPr>
        <p:spPr bwMode="auto">
          <a:xfrm>
            <a:off x="6440488" y="3113089"/>
            <a:ext cx="17192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Thêm nội dung của bạn.</a:t>
            </a:r>
          </a:p>
        </p:txBody>
      </p:sp>
      <p:sp>
        <p:nvSpPr>
          <p:cNvPr id="8205" name="Rectangle 31"/>
          <p:cNvSpPr>
            <a:spLocks noChangeArrowheads="1"/>
          </p:cNvSpPr>
          <p:nvPr/>
        </p:nvSpPr>
        <p:spPr bwMode="auto">
          <a:xfrm>
            <a:off x="5588000" y="4274455"/>
            <a:ext cx="4927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9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203" grpId="0"/>
      <p:bldP spid="820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38" y="23813"/>
            <a:ext cx="2476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花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400675"/>
            <a:ext cx="286543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11"/>
          <p:cNvGrpSpPr>
            <a:grpSpLocks/>
          </p:cNvGrpSpPr>
          <p:nvPr/>
        </p:nvGrpSpPr>
        <p:grpSpPr bwMode="auto">
          <a:xfrm>
            <a:off x="2590800" y="1752600"/>
            <a:ext cx="7897813" cy="2722563"/>
            <a:chOff x="5261" y="3406"/>
            <a:chExt cx="8762" cy="4034"/>
          </a:xfrm>
        </p:grpSpPr>
        <p:grpSp>
          <p:nvGrpSpPr>
            <p:cNvPr id="57353" name="组合 8"/>
            <p:cNvGrpSpPr>
              <a:grpSpLocks/>
            </p:cNvGrpSpPr>
            <p:nvPr/>
          </p:nvGrpSpPr>
          <p:grpSpPr bwMode="auto"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2" name="直接连接符 1"/>
              <p:cNvCxnSpPr/>
              <p:nvPr/>
            </p:nvCxnSpPr>
            <p:spPr>
              <a:xfrm>
                <a:off x="5219" y="6129"/>
                <a:ext cx="8762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直接连接符 2"/>
              <p:cNvCxnSpPr/>
              <p:nvPr/>
            </p:nvCxnSpPr>
            <p:spPr>
              <a:xfrm>
                <a:off x="5219" y="2121"/>
                <a:ext cx="0" cy="4034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13965" y="2121"/>
                <a:ext cx="0" cy="4034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5219" y="2123"/>
                <a:ext cx="1337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接连接符 10"/>
            <p:cNvCxnSpPr/>
            <p:nvPr/>
          </p:nvCxnSpPr>
          <p:spPr>
            <a:xfrm>
              <a:off x="12672" y="3420"/>
              <a:ext cx="1335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图片 17" descr="花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1455738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 descr="鸟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63900"/>
            <a:ext cx="12033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 descr="花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838" y="3657600"/>
            <a:ext cx="6651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Box 13"/>
          <p:cNvSpPr txBox="1">
            <a:spLocks noChangeArrowheads="1"/>
          </p:cNvSpPr>
          <p:nvPr/>
        </p:nvSpPr>
        <p:spPr bwMode="auto">
          <a:xfrm>
            <a:off x="2819400" y="1828800"/>
            <a:ext cx="73914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929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CÁM ƠN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GIÁM KHẢO ĐÃ LẮNG NGHE !</a:t>
            </a:r>
          </a:p>
        </p:txBody>
      </p:sp>
      <p:pic>
        <p:nvPicPr>
          <p:cNvPr id="15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288320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5686766" y="1063345"/>
            <a:ext cx="4540036" cy="3132919"/>
            <a:chOff x="1292225" y="4923972"/>
            <a:chExt cx="2822575" cy="1498600"/>
          </a:xfrm>
        </p:grpSpPr>
        <p:sp>
          <p:nvSpPr>
            <p:cNvPr id="19" name="Rectangle 18"/>
            <p:cNvSpPr/>
            <p:nvPr/>
          </p:nvSpPr>
          <p:spPr>
            <a:xfrm>
              <a:off x="1292225" y="4923972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92225" y="4923972"/>
              <a:ext cx="2822575" cy="381000"/>
            </a:xfrm>
            <a:prstGeom prst="rect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292225" y="5384347"/>
              <a:ext cx="2822575" cy="0"/>
            </a:xfrm>
            <a:prstGeom prst="line">
              <a:avLst/>
            </a:prstGeom>
            <a:ln w="127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38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4" name="Group 18"/>
          <p:cNvGrpSpPr>
            <a:grpSpLocks/>
          </p:cNvGrpSpPr>
          <p:nvPr/>
        </p:nvGrpSpPr>
        <p:grpSpPr bwMode="auto">
          <a:xfrm>
            <a:off x="794814" y="1063345"/>
            <a:ext cx="4540036" cy="3132919"/>
            <a:chOff x="1292225" y="4923972"/>
            <a:chExt cx="2822575" cy="1498600"/>
          </a:xfrm>
        </p:grpSpPr>
        <p:sp>
          <p:nvSpPr>
            <p:cNvPr id="41" name="Rectangle 40"/>
            <p:cNvSpPr/>
            <p:nvPr/>
          </p:nvSpPr>
          <p:spPr>
            <a:xfrm>
              <a:off x="1292225" y="4923972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92225" y="4923972"/>
              <a:ext cx="2822575" cy="381000"/>
            </a:xfrm>
            <a:prstGeom prst="rect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292225" y="5384347"/>
              <a:ext cx="2822575" cy="0"/>
            </a:xfrm>
            <a:prstGeom prst="line">
              <a:avLst/>
            </a:prstGeom>
            <a:ln w="127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>
          <a:xfrm>
            <a:off x="966651" y="2356427"/>
            <a:ext cx="4041124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THCS,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8, 9.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003903" y="2092155"/>
            <a:ext cx="4222899" cy="2031325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1" name="Rectangle 71"/>
          <p:cNvSpPr>
            <a:spLocks noChangeArrowheads="1"/>
          </p:cNvSpPr>
          <p:nvPr/>
        </p:nvSpPr>
        <p:spPr bwMode="auto">
          <a:xfrm>
            <a:off x="1451476" y="1293600"/>
            <a:ext cx="27294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</a:t>
            </a:r>
            <a:endParaRPr lang="en-US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92" name="Rectangle 72"/>
          <p:cNvSpPr>
            <a:spLocks noChangeArrowheads="1"/>
          </p:cNvSpPr>
          <p:nvPr/>
        </p:nvSpPr>
        <p:spPr bwMode="auto">
          <a:xfrm>
            <a:off x="6245134" y="1181317"/>
            <a:ext cx="3423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</a:t>
            </a:r>
            <a:endParaRPr lang="en-US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E25B8DF5-1CA8-402A-A91C-157D86A358DC}"/>
              </a:ext>
            </a:extLst>
          </p:cNvPr>
          <p:cNvSpPr txBox="1">
            <a:spLocks noChangeArrowheads="1"/>
          </p:cNvSpPr>
          <p:nvPr/>
        </p:nvSpPr>
        <p:spPr>
          <a:xfrm>
            <a:off x="467739" y="3312"/>
            <a:ext cx="10438054" cy="1299180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93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7" grpId="0" animBg="1"/>
      <p:bldP spid="7191" grpId="0"/>
      <p:bldP spid="71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ck Arc 2">
            <a:extLst>
              <a:ext uri="{FF2B5EF4-FFF2-40B4-BE49-F238E27FC236}">
                <a16:creationId xmlns:a16="http://schemas.microsoft.com/office/drawing/2014/main" id="{1FBDAD57-C794-4823-BF4D-6C4595C016B7}"/>
              </a:ext>
            </a:extLst>
          </p:cNvPr>
          <p:cNvSpPr/>
          <p:nvPr/>
        </p:nvSpPr>
        <p:spPr>
          <a:xfrm>
            <a:off x="3168882" y="683723"/>
            <a:ext cx="5854244" cy="5573003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92255C52-0B66-467F-A1AD-38CFC67C5C0D}"/>
              </a:ext>
            </a:extLst>
          </p:cNvPr>
          <p:cNvSpPr/>
          <p:nvPr/>
        </p:nvSpPr>
        <p:spPr>
          <a:xfrm>
            <a:off x="3168882" y="683723"/>
            <a:ext cx="5854244" cy="5573003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0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8B44A5A5-EC11-4B5A-9B10-15552AFA1D2F}"/>
              </a:ext>
            </a:extLst>
          </p:cNvPr>
          <p:cNvSpPr/>
          <p:nvPr/>
        </p:nvSpPr>
        <p:spPr>
          <a:xfrm>
            <a:off x="3168882" y="683723"/>
            <a:ext cx="5854244" cy="5573003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0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C41FA7B8-BA23-4E4F-84D3-A240AC22A347}"/>
              </a:ext>
            </a:extLst>
          </p:cNvPr>
          <p:cNvSpPr/>
          <p:nvPr/>
        </p:nvSpPr>
        <p:spPr>
          <a:xfrm>
            <a:off x="3168882" y="683723"/>
            <a:ext cx="5854244" cy="5573003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3200" dirty="0">
              <a:latin typeface="#9Slide05 Fourth Medium" panose="000006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033BB8-D2F5-49E9-927B-DC04E1237CFF}"/>
              </a:ext>
            </a:extLst>
          </p:cNvPr>
          <p:cNvSpPr/>
          <p:nvPr/>
        </p:nvSpPr>
        <p:spPr>
          <a:xfrm>
            <a:off x="3903260" y="1757363"/>
            <a:ext cx="4026089" cy="3686175"/>
          </a:xfrm>
          <a:custGeom>
            <a:avLst/>
            <a:gdLst>
              <a:gd name="connsiteX0" fmla="*/ 0 w 2695920"/>
              <a:gd name="connsiteY0" fmla="*/ 1283205 h 2566409"/>
              <a:gd name="connsiteX1" fmla="*/ 1347960 w 2695920"/>
              <a:gd name="connsiteY1" fmla="*/ 0 h 2566409"/>
              <a:gd name="connsiteX2" fmla="*/ 2695920 w 2695920"/>
              <a:gd name="connsiteY2" fmla="*/ 1283205 h 2566409"/>
              <a:gd name="connsiteX3" fmla="*/ 1347960 w 2695920"/>
              <a:gd name="connsiteY3" fmla="*/ 2566410 h 2566409"/>
              <a:gd name="connsiteX4" fmla="*/ 0 w 2695920"/>
              <a:gd name="connsiteY4" fmla="*/ 1283205 h 256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5920" h="2566409">
                <a:moveTo>
                  <a:pt x="0" y="1283205"/>
                </a:moveTo>
                <a:cubicBezTo>
                  <a:pt x="0" y="574510"/>
                  <a:pt x="603502" y="0"/>
                  <a:pt x="1347960" y="0"/>
                </a:cubicBezTo>
                <a:cubicBezTo>
                  <a:pt x="2092418" y="0"/>
                  <a:pt x="2695920" y="574510"/>
                  <a:pt x="2695920" y="1283205"/>
                </a:cubicBezTo>
                <a:cubicBezTo>
                  <a:pt x="2695920" y="1991900"/>
                  <a:pt x="2092418" y="2566410"/>
                  <a:pt x="1347960" y="2566410"/>
                </a:cubicBezTo>
                <a:cubicBezTo>
                  <a:pt x="603502" y="2566410"/>
                  <a:pt x="0" y="1991900"/>
                  <a:pt x="0" y="1283205"/>
                </a:cubicBez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426560" tIns="407593" rIns="426560" bIns="407593" numCol="1" spcCol="1270" anchor="ctr" anchorCtr="0">
            <a:noAutofit/>
          </a:bodyPr>
          <a:lstStyle/>
          <a:p>
            <a:pPr algn="ctr" defTabSz="11112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FF328EF-EFB9-4890-B98C-36767F9AF3F8}"/>
              </a:ext>
            </a:extLst>
          </p:cNvPr>
          <p:cNvSpPr/>
          <p:nvPr/>
        </p:nvSpPr>
        <p:spPr>
          <a:xfrm>
            <a:off x="5152429" y="122292"/>
            <a:ext cx="2449691" cy="1796485"/>
          </a:xfrm>
          <a:custGeom>
            <a:avLst/>
            <a:gdLst>
              <a:gd name="connsiteX0" fmla="*/ 0 w 1887144"/>
              <a:gd name="connsiteY0" fmla="*/ 898243 h 1796486"/>
              <a:gd name="connsiteX1" fmla="*/ 943572 w 1887144"/>
              <a:gd name="connsiteY1" fmla="*/ 0 h 1796486"/>
              <a:gd name="connsiteX2" fmla="*/ 1887144 w 1887144"/>
              <a:gd name="connsiteY2" fmla="*/ 898243 h 1796486"/>
              <a:gd name="connsiteX3" fmla="*/ 943572 w 1887144"/>
              <a:gd name="connsiteY3" fmla="*/ 1796486 h 1796486"/>
              <a:gd name="connsiteX4" fmla="*/ 0 w 1887144"/>
              <a:gd name="connsiteY4" fmla="*/ 898243 h 179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44" h="1796486">
                <a:moveTo>
                  <a:pt x="0" y="898243"/>
                </a:moveTo>
                <a:cubicBezTo>
                  <a:pt x="0" y="402157"/>
                  <a:pt x="422452" y="0"/>
                  <a:pt x="943572" y="0"/>
                </a:cubicBezTo>
                <a:cubicBezTo>
                  <a:pt x="1464692" y="0"/>
                  <a:pt x="1887144" y="402157"/>
                  <a:pt x="1887144" y="898243"/>
                </a:cubicBezTo>
                <a:cubicBezTo>
                  <a:pt x="1887144" y="1394329"/>
                  <a:pt x="1464692" y="1796486"/>
                  <a:pt x="943572" y="1796486"/>
                </a:cubicBezTo>
                <a:cubicBezTo>
                  <a:pt x="422452" y="1796486"/>
                  <a:pt x="0" y="1394329"/>
                  <a:pt x="0" y="8982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846" tIns="293568" rIns="306846" bIns="293568" numCol="1" spcCol="1270" anchor="ctr" anchorCtr="0">
            <a:no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9F76B4-5DE3-42D1-A155-CFCFE249FD1E}"/>
              </a:ext>
            </a:extLst>
          </p:cNvPr>
          <p:cNvSpPr/>
          <p:nvPr/>
        </p:nvSpPr>
        <p:spPr>
          <a:xfrm>
            <a:off x="7602120" y="2571984"/>
            <a:ext cx="2841291" cy="1796485"/>
          </a:xfrm>
          <a:custGeom>
            <a:avLst/>
            <a:gdLst>
              <a:gd name="connsiteX0" fmla="*/ 0 w 1887144"/>
              <a:gd name="connsiteY0" fmla="*/ 898243 h 1796486"/>
              <a:gd name="connsiteX1" fmla="*/ 943572 w 1887144"/>
              <a:gd name="connsiteY1" fmla="*/ 0 h 1796486"/>
              <a:gd name="connsiteX2" fmla="*/ 1887144 w 1887144"/>
              <a:gd name="connsiteY2" fmla="*/ 898243 h 1796486"/>
              <a:gd name="connsiteX3" fmla="*/ 943572 w 1887144"/>
              <a:gd name="connsiteY3" fmla="*/ 1796486 h 1796486"/>
              <a:gd name="connsiteX4" fmla="*/ 0 w 1887144"/>
              <a:gd name="connsiteY4" fmla="*/ 898243 h 179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44" h="1796486">
                <a:moveTo>
                  <a:pt x="0" y="898243"/>
                </a:moveTo>
                <a:cubicBezTo>
                  <a:pt x="0" y="402157"/>
                  <a:pt x="422452" y="0"/>
                  <a:pt x="943572" y="0"/>
                </a:cubicBezTo>
                <a:cubicBezTo>
                  <a:pt x="1464692" y="0"/>
                  <a:pt x="1887144" y="402157"/>
                  <a:pt x="1887144" y="898243"/>
                </a:cubicBezTo>
                <a:cubicBezTo>
                  <a:pt x="1887144" y="1394329"/>
                  <a:pt x="1464692" y="1796486"/>
                  <a:pt x="943572" y="1796486"/>
                </a:cubicBezTo>
                <a:cubicBezTo>
                  <a:pt x="422452" y="1796486"/>
                  <a:pt x="0" y="1394329"/>
                  <a:pt x="0" y="8982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2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846" tIns="293568" rIns="306846" bIns="293568" numCol="1" spcCol="1270" anchor="ctr" anchorCtr="0">
            <a:no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5A1949E-2EC1-4C1E-BFB1-8C8D9E81B77A}"/>
              </a:ext>
            </a:extLst>
          </p:cNvPr>
          <p:cNvSpPr/>
          <p:nvPr/>
        </p:nvSpPr>
        <p:spPr>
          <a:xfrm>
            <a:off x="4775400" y="4820194"/>
            <a:ext cx="3077171" cy="1997963"/>
          </a:xfrm>
          <a:custGeom>
            <a:avLst/>
            <a:gdLst>
              <a:gd name="connsiteX0" fmla="*/ 0 w 1887144"/>
              <a:gd name="connsiteY0" fmla="*/ 898243 h 1796486"/>
              <a:gd name="connsiteX1" fmla="*/ 943572 w 1887144"/>
              <a:gd name="connsiteY1" fmla="*/ 0 h 1796486"/>
              <a:gd name="connsiteX2" fmla="*/ 1887144 w 1887144"/>
              <a:gd name="connsiteY2" fmla="*/ 898243 h 1796486"/>
              <a:gd name="connsiteX3" fmla="*/ 943572 w 1887144"/>
              <a:gd name="connsiteY3" fmla="*/ 1796486 h 1796486"/>
              <a:gd name="connsiteX4" fmla="*/ 0 w 1887144"/>
              <a:gd name="connsiteY4" fmla="*/ 898243 h 179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44" h="1796486">
                <a:moveTo>
                  <a:pt x="0" y="898243"/>
                </a:moveTo>
                <a:cubicBezTo>
                  <a:pt x="0" y="402157"/>
                  <a:pt x="422452" y="0"/>
                  <a:pt x="943572" y="0"/>
                </a:cubicBezTo>
                <a:cubicBezTo>
                  <a:pt x="1464692" y="0"/>
                  <a:pt x="1887144" y="402157"/>
                  <a:pt x="1887144" y="898243"/>
                </a:cubicBezTo>
                <a:cubicBezTo>
                  <a:pt x="1887144" y="1394329"/>
                  <a:pt x="1464692" y="1796486"/>
                  <a:pt x="943572" y="1796486"/>
                </a:cubicBezTo>
                <a:cubicBezTo>
                  <a:pt x="422452" y="1796486"/>
                  <a:pt x="0" y="1394329"/>
                  <a:pt x="0" y="8982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2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846" tIns="293568" rIns="306846" bIns="293568" numCol="1" spcCol="1270" anchor="ctr" anchorCtr="0">
            <a:no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3ADDEA-B1BE-4335-9450-2C26EF23F204}"/>
              </a:ext>
            </a:extLst>
          </p:cNvPr>
          <p:cNvSpPr/>
          <p:nvPr/>
        </p:nvSpPr>
        <p:spPr>
          <a:xfrm>
            <a:off x="1748597" y="2571984"/>
            <a:ext cx="2841283" cy="1796485"/>
          </a:xfrm>
          <a:custGeom>
            <a:avLst/>
            <a:gdLst>
              <a:gd name="connsiteX0" fmla="*/ 0 w 1887144"/>
              <a:gd name="connsiteY0" fmla="*/ 898243 h 1796486"/>
              <a:gd name="connsiteX1" fmla="*/ 943572 w 1887144"/>
              <a:gd name="connsiteY1" fmla="*/ 0 h 1796486"/>
              <a:gd name="connsiteX2" fmla="*/ 1887144 w 1887144"/>
              <a:gd name="connsiteY2" fmla="*/ 898243 h 1796486"/>
              <a:gd name="connsiteX3" fmla="*/ 943572 w 1887144"/>
              <a:gd name="connsiteY3" fmla="*/ 1796486 h 1796486"/>
              <a:gd name="connsiteX4" fmla="*/ 0 w 1887144"/>
              <a:gd name="connsiteY4" fmla="*/ 898243 h 179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144" h="1796486">
                <a:moveTo>
                  <a:pt x="0" y="898243"/>
                </a:moveTo>
                <a:cubicBezTo>
                  <a:pt x="0" y="402157"/>
                  <a:pt x="422452" y="0"/>
                  <a:pt x="943572" y="0"/>
                </a:cubicBezTo>
                <a:cubicBezTo>
                  <a:pt x="1464692" y="0"/>
                  <a:pt x="1887144" y="402157"/>
                  <a:pt x="1887144" y="898243"/>
                </a:cubicBezTo>
                <a:cubicBezTo>
                  <a:pt x="1887144" y="1394329"/>
                  <a:pt x="1464692" y="1796486"/>
                  <a:pt x="943572" y="1796486"/>
                </a:cubicBezTo>
                <a:cubicBezTo>
                  <a:pt x="422452" y="1796486"/>
                  <a:pt x="0" y="1394329"/>
                  <a:pt x="0" y="89824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2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846" tIns="293568" rIns="306846" bIns="293568" numCol="1" spcCol="1270" anchor="ctr" anchorCtr="0">
            <a:no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727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7855" y="253727"/>
            <a:ext cx="314381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Cơ sở lí luận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7855" y="1519907"/>
            <a:ext cx="1101198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29-NQ/TW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4/11/2013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2708" y="844658"/>
            <a:ext cx="7976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ntal Rates Ta-Ga-Soke Campgrounds, Sylvan Beach,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727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7855" y="253727"/>
            <a:ext cx="314381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668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Cơ sở lí luận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5841" y="844658"/>
            <a:ext cx="1003227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5555/BDGĐT-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GDTrH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GDĐT: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9168</TotalTime>
  <Words>3478</Words>
  <Application>Microsoft Office PowerPoint</Application>
  <PresentationFormat>Widescreen</PresentationFormat>
  <Paragraphs>577</Paragraphs>
  <Slides>53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Malgun Gothic</vt:lpstr>
      <vt:lpstr>#9Slide05 Fourth Medium</vt:lpstr>
      <vt:lpstr>Arial</vt:lpstr>
      <vt:lpstr>Calibri</vt:lpstr>
      <vt:lpstr>Calibri Light</vt:lpstr>
      <vt:lpstr>Comic Sans MS</vt:lpstr>
      <vt:lpstr>等线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nhung đồng</dc:creator>
  <cp:lastModifiedBy>ADMIN</cp:lastModifiedBy>
  <cp:revision>638</cp:revision>
  <dcterms:created xsi:type="dcterms:W3CDTF">2020-11-04T11:58:57Z</dcterms:created>
  <dcterms:modified xsi:type="dcterms:W3CDTF">2023-02-14T23:38:58Z</dcterms:modified>
</cp:coreProperties>
</file>