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audio2.wav" ContentType="audio/wav"/>
  <Override PartName="/ppt/media/audio3.wav" ContentType="audio/wav"/>
  <Override PartName="/ppt/notesSlides/notesSlide22.xml" ContentType="application/vnd.openxmlformats-officedocument.presentationml.notesSlide+xml"/>
  <Override PartName="/ppt/tags/tag2.xml" ContentType="application/vnd.openxmlformats-officedocument.presentationml.tags+xml"/>
  <Override PartName="/ppt/media/audio4.wav" ContentType="audio/wav"/>
  <Override PartName="/ppt/media/audio5.wav" ContentType="audio/wav"/>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media/audio6.wav" ContentType="audio/wav"/>
  <Override PartName="/ppt/media/audio7.wav" ContentType="audio/wav"/>
  <Override PartName="/ppt/media/audio8.wav" ContentType="audio/wav"/>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2" r:id="rId4"/>
    <p:sldMasterId id="2147483694" r:id="rId5"/>
    <p:sldMasterId id="2147483714" r:id="rId6"/>
    <p:sldMasterId id="2147483726" r:id="rId7"/>
  </p:sldMasterIdLst>
  <p:notesMasterIdLst>
    <p:notesMasterId r:id="rId67"/>
  </p:notesMasterIdLst>
  <p:sldIdLst>
    <p:sldId id="471" r:id="rId8"/>
    <p:sldId id="345" r:id="rId9"/>
    <p:sldId id="428" r:id="rId10"/>
    <p:sldId id="540" r:id="rId11"/>
    <p:sldId id="472" r:id="rId12"/>
    <p:sldId id="473" r:id="rId13"/>
    <p:sldId id="474" r:id="rId14"/>
    <p:sldId id="475" r:id="rId15"/>
    <p:sldId id="541" r:id="rId16"/>
    <p:sldId id="542" r:id="rId17"/>
    <p:sldId id="544" r:id="rId18"/>
    <p:sldId id="545" r:id="rId19"/>
    <p:sldId id="486" r:id="rId20"/>
    <p:sldId id="506" r:id="rId21"/>
    <p:sldId id="564" r:id="rId22"/>
    <p:sldId id="565" r:id="rId23"/>
    <p:sldId id="566" r:id="rId24"/>
    <p:sldId id="577" r:id="rId25"/>
    <p:sldId id="567" r:id="rId26"/>
    <p:sldId id="568" r:id="rId27"/>
    <p:sldId id="578" r:id="rId28"/>
    <p:sldId id="569" r:id="rId29"/>
    <p:sldId id="570" r:id="rId30"/>
    <p:sldId id="571" r:id="rId31"/>
    <p:sldId id="552" r:id="rId32"/>
    <p:sldId id="553" r:id="rId33"/>
    <p:sldId id="554" r:id="rId34"/>
    <p:sldId id="555" r:id="rId35"/>
    <p:sldId id="556" r:id="rId36"/>
    <p:sldId id="557" r:id="rId37"/>
    <p:sldId id="558" r:id="rId38"/>
    <p:sldId id="529" r:id="rId39"/>
    <p:sldId id="531" r:id="rId40"/>
    <p:sldId id="533" r:id="rId41"/>
    <p:sldId id="536" r:id="rId42"/>
    <p:sldId id="537" r:id="rId43"/>
    <p:sldId id="539" r:id="rId44"/>
    <p:sldId id="523" r:id="rId45"/>
    <p:sldId id="524" r:id="rId46"/>
    <p:sldId id="525" r:id="rId47"/>
    <p:sldId id="526" r:id="rId48"/>
    <p:sldId id="527" r:id="rId49"/>
    <p:sldId id="528" r:id="rId50"/>
    <p:sldId id="516" r:id="rId51"/>
    <p:sldId id="517" r:id="rId52"/>
    <p:sldId id="518" r:id="rId53"/>
    <p:sldId id="519" r:id="rId54"/>
    <p:sldId id="520" r:id="rId55"/>
    <p:sldId id="521" r:id="rId56"/>
    <p:sldId id="522" r:id="rId57"/>
    <p:sldId id="546" r:id="rId58"/>
    <p:sldId id="572" r:id="rId59"/>
    <p:sldId id="547" r:id="rId60"/>
    <p:sldId id="548" r:id="rId61"/>
    <p:sldId id="549" r:id="rId62"/>
    <p:sldId id="573" r:id="rId63"/>
    <p:sldId id="574" r:id="rId64"/>
    <p:sldId id="575" r:id="rId65"/>
    <p:sldId id="576"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DFFC"/>
    <a:srgbClr val="F4B183"/>
    <a:srgbClr val="D1E2F2"/>
    <a:srgbClr val="FF0066"/>
    <a:srgbClr val="4D97D8"/>
    <a:srgbClr val="5099DB"/>
    <a:srgbClr val="F6AC5A"/>
    <a:srgbClr val="FFFFFF"/>
    <a:srgbClr val="405C91"/>
    <a:srgbClr val="CEE0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291" autoAdjust="0"/>
  </p:normalViewPr>
  <p:slideViewPr>
    <p:cSldViewPr snapToGrid="0">
      <p:cViewPr>
        <p:scale>
          <a:sx n="19" d="100"/>
          <a:sy n="19" d="100"/>
        </p:scale>
        <p:origin x="1000" y="1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hung đồng" userId="07699a98e94c32df" providerId="LiveId" clId="{0168F44D-1C3B-487D-8B88-3F6B4EC761F1}"/>
    <pc:docChg chg="undo custSel addSld delSld modSld">
      <pc:chgData name="nhung đồng" userId="07699a98e94c32df" providerId="LiveId" clId="{0168F44D-1C3B-487D-8B88-3F6B4EC761F1}" dt="2020-11-11T23:53:09.424" v="3493"/>
      <pc:docMkLst>
        <pc:docMk/>
      </pc:docMkLst>
      <pc:sldChg chg="modSp add del mod">
        <pc:chgData name="nhung đồng" userId="07699a98e94c32df" providerId="LiveId" clId="{0168F44D-1C3B-487D-8B88-3F6B4EC761F1}" dt="2020-11-11T12:56:42.421" v="168" actId="20577"/>
        <pc:sldMkLst>
          <pc:docMk/>
          <pc:sldMk cId="3208580490" sldId="261"/>
        </pc:sldMkLst>
        <pc:spChg chg="mod">
          <ac:chgData name="nhung đồng" userId="07699a98e94c32df" providerId="LiveId" clId="{0168F44D-1C3B-487D-8B88-3F6B4EC761F1}" dt="2020-11-11T12:56:42.421" v="168" actId="20577"/>
          <ac:spMkLst>
            <pc:docMk/>
            <pc:sldMk cId="3208580490" sldId="261"/>
            <ac:spMk id="63" creationId="{9532419E-7C62-4386-B72F-CED3F1BBE89B}"/>
          </ac:spMkLst>
        </pc:spChg>
      </pc:sldChg>
      <pc:sldChg chg="modNotesTx">
        <pc:chgData name="nhung đồng" userId="07699a98e94c32df" providerId="LiveId" clId="{0168F44D-1C3B-487D-8B88-3F6B4EC761F1}" dt="2020-11-11T20:37:58.118" v="2444" actId="6549"/>
        <pc:sldMkLst>
          <pc:docMk/>
          <pc:sldMk cId="873995976" sldId="267"/>
        </pc:sldMkLst>
      </pc:sldChg>
      <pc:sldChg chg="delSp modSp mod modNotesTx">
        <pc:chgData name="nhung đồng" userId="07699a98e94c32df" providerId="LiveId" clId="{0168F44D-1C3B-487D-8B88-3F6B4EC761F1}" dt="2020-11-11T08:16:42.922" v="5"/>
        <pc:sldMkLst>
          <pc:docMk/>
          <pc:sldMk cId="1999056153" sldId="272"/>
        </pc:sldMkLst>
        <pc:spChg chg="del mod">
          <ac:chgData name="nhung đồng" userId="07699a98e94c32df" providerId="LiveId" clId="{0168F44D-1C3B-487D-8B88-3F6B4EC761F1}" dt="2020-11-11T08:16:42.922" v="5"/>
          <ac:spMkLst>
            <pc:docMk/>
            <pc:sldMk cId="1999056153" sldId="272"/>
            <ac:spMk id="6" creationId="{D640188E-9E00-495D-B3F7-65B1438E660A}"/>
          </ac:spMkLst>
        </pc:spChg>
      </pc:sldChg>
      <pc:sldChg chg="modSp mod">
        <pc:chgData name="nhung đồng" userId="07699a98e94c32df" providerId="LiveId" clId="{0168F44D-1C3B-487D-8B88-3F6B4EC761F1}" dt="2020-11-11T22:42:09.537" v="3406" actId="20577"/>
        <pc:sldMkLst>
          <pc:docMk/>
          <pc:sldMk cId="623425745" sldId="274"/>
        </pc:sldMkLst>
        <pc:spChg chg="mod">
          <ac:chgData name="nhung đồng" userId="07699a98e94c32df" providerId="LiveId" clId="{0168F44D-1C3B-487D-8B88-3F6B4EC761F1}" dt="2020-11-11T22:42:09.537" v="3406" actId="20577"/>
          <ac:spMkLst>
            <pc:docMk/>
            <pc:sldMk cId="623425745" sldId="274"/>
            <ac:spMk id="23" creationId="{D68EA51C-44F6-4CC2-A4D7-1B208907CC4B}"/>
          </ac:spMkLst>
        </pc:spChg>
      </pc:sldChg>
      <pc:sldChg chg="modSp">
        <pc:chgData name="nhung đồng" userId="07699a98e94c32df" providerId="LiveId" clId="{0168F44D-1C3B-487D-8B88-3F6B4EC761F1}" dt="2020-11-11T14:31:46.441" v="357" actId="2711"/>
        <pc:sldMkLst>
          <pc:docMk/>
          <pc:sldMk cId="2346245549" sldId="276"/>
        </pc:sldMkLst>
        <pc:spChg chg="mod">
          <ac:chgData name="nhung đồng" userId="07699a98e94c32df" providerId="LiveId" clId="{0168F44D-1C3B-487D-8B88-3F6B4EC761F1}" dt="2020-11-11T14:31:46.441" v="357" actId="2711"/>
          <ac:spMkLst>
            <pc:docMk/>
            <pc:sldMk cId="2346245549" sldId="276"/>
            <ac:spMk id="4" creationId="{53C8514A-12BA-46D3-B8B6-0D46C1EFA1B6}"/>
          </ac:spMkLst>
        </pc:spChg>
        <pc:spChg chg="mod">
          <ac:chgData name="nhung đồng" userId="07699a98e94c32df" providerId="LiveId" clId="{0168F44D-1C3B-487D-8B88-3F6B4EC761F1}" dt="2020-11-11T14:31:46.441" v="357" actId="2711"/>
          <ac:spMkLst>
            <pc:docMk/>
            <pc:sldMk cId="2346245549" sldId="276"/>
            <ac:spMk id="7" creationId="{B932FEC9-C8D7-4366-979E-BD0E5BB455E3}"/>
          </ac:spMkLst>
        </pc:spChg>
        <pc:spChg chg="mod">
          <ac:chgData name="nhung đồng" userId="07699a98e94c32df" providerId="LiveId" clId="{0168F44D-1C3B-487D-8B88-3F6B4EC761F1}" dt="2020-11-11T14:31:46.441" v="357" actId="2711"/>
          <ac:spMkLst>
            <pc:docMk/>
            <pc:sldMk cId="2346245549" sldId="276"/>
            <ac:spMk id="10245" creationId="{1DF2AF2A-6C43-4F02-B14D-4BC74BBB47C0}"/>
          </ac:spMkLst>
        </pc:spChg>
        <pc:spChg chg="mod">
          <ac:chgData name="nhung đồng" userId="07699a98e94c32df" providerId="LiveId" clId="{0168F44D-1C3B-487D-8B88-3F6B4EC761F1}" dt="2020-11-11T14:31:46.441" v="357" actId="2711"/>
          <ac:spMkLst>
            <pc:docMk/>
            <pc:sldMk cId="2346245549" sldId="276"/>
            <ac:spMk id="10248" creationId="{C9F7CC82-FF1F-4E6D-A74E-F617A69A34F7}"/>
          </ac:spMkLst>
        </pc:spChg>
      </pc:sldChg>
      <pc:sldChg chg="modSp mod modNotesTx">
        <pc:chgData name="nhung đồng" userId="07699a98e94c32df" providerId="LiveId" clId="{0168F44D-1C3B-487D-8B88-3F6B4EC761F1}" dt="2020-11-11T22:22:14.725" v="3080" actId="403"/>
        <pc:sldMkLst>
          <pc:docMk/>
          <pc:sldMk cId="4225498627" sldId="277"/>
        </pc:sldMkLst>
        <pc:spChg chg="mod">
          <ac:chgData name="nhung đồng" userId="07699a98e94c32df" providerId="LiveId" clId="{0168F44D-1C3B-487D-8B88-3F6B4EC761F1}" dt="2020-11-11T22:22:14.725" v="3080" actId="403"/>
          <ac:spMkLst>
            <pc:docMk/>
            <pc:sldMk cId="4225498627" sldId="277"/>
            <ac:spMk id="37" creationId="{34B135AE-053E-459B-A534-410EF179C272}"/>
          </ac:spMkLst>
        </pc:spChg>
      </pc:sldChg>
      <pc:sldChg chg="modNotesTx">
        <pc:chgData name="nhung đồng" userId="07699a98e94c32df" providerId="LiveId" clId="{0168F44D-1C3B-487D-8B88-3F6B4EC761F1}" dt="2020-11-11T22:43:20.862" v="3433" actId="20577"/>
        <pc:sldMkLst>
          <pc:docMk/>
          <pc:sldMk cId="553814346" sldId="338"/>
        </pc:sldMkLst>
      </pc:sldChg>
      <pc:sldChg chg="modNotesTx">
        <pc:chgData name="nhung đồng" userId="07699a98e94c32df" providerId="LiveId" clId="{0168F44D-1C3B-487D-8B88-3F6B4EC761F1}" dt="2020-11-11T21:58:15.450" v="2920" actId="20577"/>
        <pc:sldMkLst>
          <pc:docMk/>
          <pc:sldMk cId="3404524949" sldId="339"/>
        </pc:sldMkLst>
      </pc:sldChg>
      <pc:sldChg chg="modSp mod modNotesTx">
        <pc:chgData name="nhung đồng" userId="07699a98e94c32df" providerId="LiveId" clId="{0168F44D-1C3B-487D-8B88-3F6B4EC761F1}" dt="2020-11-11T22:24:22.917" v="3353" actId="1076"/>
        <pc:sldMkLst>
          <pc:docMk/>
          <pc:sldMk cId="3015681025" sldId="343"/>
        </pc:sldMkLst>
        <pc:spChg chg="mod">
          <ac:chgData name="nhung đồng" userId="07699a98e94c32df" providerId="LiveId" clId="{0168F44D-1C3B-487D-8B88-3F6B4EC761F1}" dt="2020-11-11T22:23:26.320" v="3245" actId="1076"/>
          <ac:spMkLst>
            <pc:docMk/>
            <pc:sldMk cId="3015681025" sldId="343"/>
            <ac:spMk id="9" creationId="{4223395D-6EDC-4313-82F6-E493207F9DCC}"/>
          </ac:spMkLst>
        </pc:spChg>
        <pc:spChg chg="mod">
          <ac:chgData name="nhung đồng" userId="07699a98e94c32df" providerId="LiveId" clId="{0168F44D-1C3B-487D-8B88-3F6B4EC761F1}" dt="2020-11-11T22:24:22.917" v="3353" actId="1076"/>
          <ac:spMkLst>
            <pc:docMk/>
            <pc:sldMk cId="3015681025" sldId="343"/>
            <ac:spMk id="10" creationId="{DEAE1067-C053-4E07-9F2D-059FD9D07CC1}"/>
          </ac:spMkLst>
        </pc:spChg>
      </pc:sldChg>
      <pc:sldChg chg="modNotesTx">
        <pc:chgData name="nhung đồng" userId="07699a98e94c32df" providerId="LiveId" clId="{0168F44D-1C3B-487D-8B88-3F6B4EC761F1}" dt="2020-11-11T20:02:30.534" v="1623" actId="20577"/>
        <pc:sldMkLst>
          <pc:docMk/>
          <pc:sldMk cId="2895328142" sldId="345"/>
        </pc:sldMkLst>
      </pc:sldChg>
      <pc:sldChg chg="modNotesTx">
        <pc:chgData name="nhung đồng" userId="07699a98e94c32df" providerId="LiveId" clId="{0168F44D-1C3B-487D-8B88-3F6B4EC761F1}" dt="2020-11-11T20:04:41.895" v="1902" actId="5793"/>
        <pc:sldMkLst>
          <pc:docMk/>
          <pc:sldMk cId="2498185843" sldId="346"/>
        </pc:sldMkLst>
      </pc:sldChg>
      <pc:sldChg chg="modSp add del setBg">
        <pc:chgData name="nhung đồng" userId="07699a98e94c32df" providerId="LiveId" clId="{0168F44D-1C3B-487D-8B88-3F6B4EC761F1}" dt="2020-11-11T22:26:26.340" v="3388" actId="20577"/>
        <pc:sldMkLst>
          <pc:docMk/>
          <pc:sldMk cId="796562888" sldId="347"/>
        </pc:sldMkLst>
        <pc:spChg chg="mod">
          <ac:chgData name="nhung đồng" userId="07699a98e94c32df" providerId="LiveId" clId="{0168F44D-1C3B-487D-8B88-3F6B4EC761F1}" dt="2020-11-11T22:26:26.340" v="3388" actId="20577"/>
          <ac:spMkLst>
            <pc:docMk/>
            <pc:sldMk cId="796562888" sldId="347"/>
            <ac:spMk id="3" creationId="{40125BCA-6A34-4F4A-89BD-7E5A07338754}"/>
          </ac:spMkLst>
        </pc:spChg>
      </pc:sldChg>
      <pc:sldChg chg="modSp mod modAnim modNotesTx">
        <pc:chgData name="nhung đồng" userId="07699a98e94c32df" providerId="LiveId" clId="{0168F44D-1C3B-487D-8B88-3F6B4EC761F1}" dt="2020-11-11T20:26:29.631" v="2442" actId="6549"/>
        <pc:sldMkLst>
          <pc:docMk/>
          <pc:sldMk cId="346698181" sldId="357"/>
        </pc:sldMkLst>
        <pc:spChg chg="mod">
          <ac:chgData name="nhung đồng" userId="07699a98e94c32df" providerId="LiveId" clId="{0168F44D-1C3B-487D-8B88-3F6B4EC761F1}" dt="2020-11-11T14:26:19.779" v="355" actId="20577"/>
          <ac:spMkLst>
            <pc:docMk/>
            <pc:sldMk cId="346698181" sldId="357"/>
            <ac:spMk id="12" creationId="{54345070-1DB6-43DF-9155-9D3E8E80F147}"/>
          </ac:spMkLst>
        </pc:spChg>
        <pc:spChg chg="mod">
          <ac:chgData name="nhung đồng" userId="07699a98e94c32df" providerId="LiveId" clId="{0168F44D-1C3B-487D-8B88-3F6B4EC761F1}" dt="2020-11-11T14:26:11.583" v="354" actId="20577"/>
          <ac:spMkLst>
            <pc:docMk/>
            <pc:sldMk cId="346698181" sldId="357"/>
            <ac:spMk id="16" creationId="{A9BFD3B0-530A-4669-B982-A0D60E49FA8B}"/>
          </ac:spMkLst>
        </pc:spChg>
      </pc:sldChg>
      <pc:sldChg chg="addSp delSp del mod">
        <pc:chgData name="nhung đồng" userId="07699a98e94c32df" providerId="LiveId" clId="{0168F44D-1C3B-487D-8B88-3F6B4EC761F1}" dt="2020-11-11T08:37:51.406" v="28" actId="47"/>
        <pc:sldMkLst>
          <pc:docMk/>
          <pc:sldMk cId="2189694793" sldId="359"/>
        </pc:sldMkLst>
        <pc:spChg chg="del">
          <ac:chgData name="nhung đồng" userId="07699a98e94c32df" providerId="LiveId" clId="{0168F44D-1C3B-487D-8B88-3F6B4EC761F1}" dt="2020-11-11T08:21:45.875" v="7" actId="478"/>
          <ac:spMkLst>
            <pc:docMk/>
            <pc:sldMk cId="2189694793" sldId="359"/>
            <ac:spMk id="8" creationId="{4175733E-34CD-4544-A1DE-E095BFA55F57}"/>
          </ac:spMkLst>
        </pc:spChg>
        <pc:spChg chg="del">
          <ac:chgData name="nhung đồng" userId="07699a98e94c32df" providerId="LiveId" clId="{0168F44D-1C3B-487D-8B88-3F6B4EC761F1}" dt="2020-11-11T08:21:48.008" v="8" actId="478"/>
          <ac:spMkLst>
            <pc:docMk/>
            <pc:sldMk cId="2189694793" sldId="359"/>
            <ac:spMk id="9" creationId="{F715DA4E-1234-4398-9A8E-AF7C6CA39EBF}"/>
          </ac:spMkLst>
        </pc:spChg>
        <pc:spChg chg="del">
          <ac:chgData name="nhung đồng" userId="07699a98e94c32df" providerId="LiveId" clId="{0168F44D-1C3B-487D-8B88-3F6B4EC761F1}" dt="2020-11-11T08:37:48.991" v="27" actId="21"/>
          <ac:spMkLst>
            <pc:docMk/>
            <pc:sldMk cId="2189694793" sldId="359"/>
            <ac:spMk id="12" creationId="{70CD8B75-3C6C-44FA-90B3-CAA93FE870A9}"/>
          </ac:spMkLst>
        </pc:spChg>
        <pc:graphicFrameChg chg="add del">
          <ac:chgData name="nhung đồng" userId="07699a98e94c32df" providerId="LiveId" clId="{0168F44D-1C3B-487D-8B88-3F6B4EC761F1}" dt="2020-11-11T08:23:49.974" v="10"/>
          <ac:graphicFrameMkLst>
            <pc:docMk/>
            <pc:sldMk cId="2189694793" sldId="359"/>
            <ac:graphicFrameMk id="2" creationId="{43D1EB25-3A0B-4495-8E98-689A284E9ACE}"/>
          </ac:graphicFrameMkLst>
        </pc:graphicFrameChg>
      </pc:sldChg>
      <pc:sldChg chg="modAnim modNotesTx">
        <pc:chgData name="nhung đồng" userId="07699a98e94c32df" providerId="LiveId" clId="{0168F44D-1C3B-487D-8B88-3F6B4EC761F1}" dt="2020-11-11T21:58:01.076" v="2915"/>
        <pc:sldMkLst>
          <pc:docMk/>
          <pc:sldMk cId="2287252634" sldId="364"/>
        </pc:sldMkLst>
      </pc:sldChg>
      <pc:sldChg chg="modNotes modNotesTx">
        <pc:chgData name="nhung đồng" userId="07699a98e94c32df" providerId="LiveId" clId="{0168F44D-1C3B-487D-8B88-3F6B4EC761F1}" dt="2020-11-11T20:06:31.002" v="2200"/>
        <pc:sldMkLst>
          <pc:docMk/>
          <pc:sldMk cId="2886688385" sldId="368"/>
        </pc:sldMkLst>
      </pc:sldChg>
      <pc:sldChg chg="modNotesTx">
        <pc:chgData name="nhung đồng" userId="07699a98e94c32df" providerId="LiveId" clId="{0168F44D-1C3B-487D-8B88-3F6B4EC761F1}" dt="2020-11-11T20:09:51.764" v="2368" actId="20577"/>
        <pc:sldMkLst>
          <pc:docMk/>
          <pc:sldMk cId="1752921956" sldId="375"/>
        </pc:sldMkLst>
      </pc:sldChg>
      <pc:sldChg chg="add del">
        <pc:chgData name="nhung đồng" userId="07699a98e94c32df" providerId="LiveId" clId="{0168F44D-1C3B-487D-8B88-3F6B4EC761F1}" dt="2020-11-11T20:08:54.069" v="2208" actId="47"/>
        <pc:sldMkLst>
          <pc:docMk/>
          <pc:sldMk cId="3795155867" sldId="376"/>
        </pc:sldMkLst>
      </pc:sldChg>
      <pc:sldChg chg="modSp mod">
        <pc:chgData name="nhung đồng" userId="07699a98e94c32df" providerId="LiveId" clId="{0168F44D-1C3B-487D-8B88-3F6B4EC761F1}" dt="2020-11-11T21:47:12.899" v="2476" actId="1035"/>
        <pc:sldMkLst>
          <pc:docMk/>
          <pc:sldMk cId="3066175491" sldId="378"/>
        </pc:sldMkLst>
        <pc:spChg chg="mod">
          <ac:chgData name="nhung đồng" userId="07699a98e94c32df" providerId="LiveId" clId="{0168F44D-1C3B-487D-8B88-3F6B4EC761F1}" dt="2020-11-11T21:47:12.899" v="2476" actId="1035"/>
          <ac:spMkLst>
            <pc:docMk/>
            <pc:sldMk cId="3066175491" sldId="378"/>
            <ac:spMk id="21" creationId="{91748E3B-3212-4520-9299-864103D5ECB3}"/>
          </ac:spMkLst>
        </pc:spChg>
        <pc:spChg chg="mod">
          <ac:chgData name="nhung đồng" userId="07699a98e94c32df" providerId="LiveId" clId="{0168F44D-1C3B-487D-8B88-3F6B4EC761F1}" dt="2020-11-11T21:47:04.584" v="2470" actId="1035"/>
          <ac:spMkLst>
            <pc:docMk/>
            <pc:sldMk cId="3066175491" sldId="378"/>
            <ac:spMk id="22" creationId="{7DEF54B4-552A-41E2-AB15-45EA8E4A2013}"/>
          </ac:spMkLst>
        </pc:spChg>
        <pc:spChg chg="mod">
          <ac:chgData name="nhung đồng" userId="07699a98e94c32df" providerId="LiveId" clId="{0168F44D-1C3B-487D-8B88-3F6B4EC761F1}" dt="2020-11-11T21:47:04.584" v="2470" actId="1035"/>
          <ac:spMkLst>
            <pc:docMk/>
            <pc:sldMk cId="3066175491" sldId="378"/>
            <ac:spMk id="24" creationId="{FE68B97E-2828-4B5A-A44A-AAB8B9627F60}"/>
          </ac:spMkLst>
        </pc:spChg>
        <pc:spChg chg="mod">
          <ac:chgData name="nhung đồng" userId="07699a98e94c32df" providerId="LiveId" clId="{0168F44D-1C3B-487D-8B88-3F6B4EC761F1}" dt="2020-11-11T21:47:04.584" v="2470" actId="1035"/>
          <ac:spMkLst>
            <pc:docMk/>
            <pc:sldMk cId="3066175491" sldId="378"/>
            <ac:spMk id="27" creationId="{54554F75-8C3B-405B-A846-AAD452658787}"/>
          </ac:spMkLst>
        </pc:spChg>
        <pc:spChg chg="mod">
          <ac:chgData name="nhung đồng" userId="07699a98e94c32df" providerId="LiveId" clId="{0168F44D-1C3B-487D-8B88-3F6B4EC761F1}" dt="2020-11-11T21:47:04.584" v="2470" actId="1035"/>
          <ac:spMkLst>
            <pc:docMk/>
            <pc:sldMk cId="3066175491" sldId="378"/>
            <ac:spMk id="28" creationId="{6321B3BF-D002-47AF-87BB-9330E112B602}"/>
          </ac:spMkLst>
        </pc:spChg>
        <pc:spChg chg="mod">
          <ac:chgData name="nhung đồng" userId="07699a98e94c32df" providerId="LiveId" clId="{0168F44D-1C3B-487D-8B88-3F6B4EC761F1}" dt="2020-11-11T21:47:04.584" v="2470" actId="1035"/>
          <ac:spMkLst>
            <pc:docMk/>
            <pc:sldMk cId="3066175491" sldId="378"/>
            <ac:spMk id="29" creationId="{A7E579DD-0199-448A-ACA3-67F557D5969F}"/>
          </ac:spMkLst>
        </pc:spChg>
        <pc:spChg chg="mod">
          <ac:chgData name="nhung đồng" userId="07699a98e94c32df" providerId="LiveId" clId="{0168F44D-1C3B-487D-8B88-3F6B4EC761F1}" dt="2020-11-11T21:47:04.584" v="2470" actId="1035"/>
          <ac:spMkLst>
            <pc:docMk/>
            <pc:sldMk cId="3066175491" sldId="378"/>
            <ac:spMk id="30" creationId="{ADDF9825-B66C-4B88-9A97-396F34588ED1}"/>
          </ac:spMkLst>
        </pc:spChg>
      </pc:sldChg>
      <pc:sldChg chg="modNotes modNotesTx">
        <pc:chgData name="nhung đồng" userId="07699a98e94c32df" providerId="LiveId" clId="{0168F44D-1C3B-487D-8B88-3F6B4EC761F1}" dt="2020-11-11T22:26:57.053" v="3389" actId="20577"/>
        <pc:sldMkLst>
          <pc:docMk/>
          <pc:sldMk cId="3633071677" sldId="379"/>
        </pc:sldMkLst>
      </pc:sldChg>
      <pc:sldChg chg="modNotes modNotesTx">
        <pc:chgData name="nhung đồng" userId="07699a98e94c32df" providerId="LiveId" clId="{0168F44D-1C3B-487D-8B88-3F6B4EC761F1}" dt="2020-11-11T21:49:30.803" v="2481" actId="20577"/>
        <pc:sldMkLst>
          <pc:docMk/>
          <pc:sldMk cId="801192131" sldId="380"/>
        </pc:sldMkLst>
      </pc:sldChg>
      <pc:sldChg chg="modNotes modNotesTx">
        <pc:chgData name="nhung đồng" userId="07699a98e94c32df" providerId="LiveId" clId="{0168F44D-1C3B-487D-8B88-3F6B4EC761F1}" dt="2020-11-11T20:09:17.727" v="2211" actId="20577"/>
        <pc:sldMkLst>
          <pc:docMk/>
          <pc:sldMk cId="1097308626" sldId="381"/>
        </pc:sldMkLst>
      </pc:sldChg>
      <pc:sldChg chg="addSp delSp modSp new mod modAnim">
        <pc:chgData name="nhung đồng" userId="07699a98e94c32df" providerId="LiveId" clId="{0168F44D-1C3B-487D-8B88-3F6B4EC761F1}" dt="2020-11-11T14:20:25.702" v="263" actId="108"/>
        <pc:sldMkLst>
          <pc:docMk/>
          <pc:sldMk cId="1015013903" sldId="382"/>
        </pc:sldMkLst>
        <pc:spChg chg="add del mod">
          <ac:chgData name="nhung đồng" userId="07699a98e94c32df" providerId="LiveId" clId="{0168F44D-1C3B-487D-8B88-3F6B4EC761F1}" dt="2020-11-11T14:07:11.601" v="178" actId="12084"/>
          <ac:spMkLst>
            <pc:docMk/>
            <pc:sldMk cId="1015013903" sldId="382"/>
            <ac:spMk id="3" creationId="{79B57D97-7B53-4E9F-A7EA-050CC6D0BA65}"/>
          </ac:spMkLst>
        </pc:spChg>
        <pc:spChg chg="add del mod">
          <ac:chgData name="nhung đồng" userId="07699a98e94c32df" providerId="LiveId" clId="{0168F44D-1C3B-487D-8B88-3F6B4EC761F1}" dt="2020-11-11T14:17:34.315" v="232"/>
          <ac:spMkLst>
            <pc:docMk/>
            <pc:sldMk cId="1015013903" sldId="382"/>
            <ac:spMk id="5" creationId="{D1568E67-BF28-401B-8A1B-C41F1CE707FC}"/>
          </ac:spMkLst>
        </pc:spChg>
        <pc:spChg chg="add mod">
          <ac:chgData name="nhung đồng" userId="07699a98e94c32df" providerId="LiveId" clId="{0168F44D-1C3B-487D-8B88-3F6B4EC761F1}" dt="2020-11-11T14:18:14.812" v="245" actId="20577"/>
          <ac:spMkLst>
            <pc:docMk/>
            <pc:sldMk cId="1015013903" sldId="382"/>
            <ac:spMk id="6" creationId="{F1FEA724-3B54-4805-AC8A-8642B1EF1532}"/>
          </ac:spMkLst>
        </pc:spChg>
        <pc:graphicFrameChg chg="add mod">
          <ac:chgData name="nhung đồng" userId="07699a98e94c32df" providerId="LiveId" clId="{0168F44D-1C3B-487D-8B88-3F6B4EC761F1}" dt="2020-11-11T14:20:25.702" v="263" actId="108"/>
          <ac:graphicFrameMkLst>
            <pc:docMk/>
            <pc:sldMk cId="1015013903" sldId="382"/>
            <ac:graphicFrameMk id="4" creationId="{82B6E3CE-C58C-4564-8912-69E31F03620A}"/>
          </ac:graphicFrameMkLst>
        </pc:graphicFrameChg>
      </pc:sldChg>
      <pc:sldChg chg="addSp modSp add mod setBg">
        <pc:chgData name="nhung đồng" userId="07699a98e94c32df" providerId="LiveId" clId="{0168F44D-1C3B-487D-8B88-3F6B4EC761F1}" dt="2020-11-11T22:42:43.916" v="3409" actId="1038"/>
        <pc:sldMkLst>
          <pc:docMk/>
          <pc:sldMk cId="743846188" sldId="383"/>
        </pc:sldMkLst>
        <pc:graphicFrameChg chg="modGraphic">
          <ac:chgData name="nhung đồng" userId="07699a98e94c32df" providerId="LiveId" clId="{0168F44D-1C3B-487D-8B88-3F6B4EC761F1}" dt="2020-11-11T08:39:38.468" v="165" actId="20577"/>
          <ac:graphicFrameMkLst>
            <pc:docMk/>
            <pc:sldMk cId="743846188" sldId="383"/>
            <ac:graphicFrameMk id="7" creationId="{BE92C674-1618-410B-B40C-977B78A81818}"/>
          </ac:graphicFrameMkLst>
        </pc:graphicFrameChg>
        <pc:cxnChg chg="mod">
          <ac:chgData name="nhung đồng" userId="07699a98e94c32df" providerId="LiveId" clId="{0168F44D-1C3B-487D-8B88-3F6B4EC761F1}" dt="2020-11-11T08:38:40.040" v="40" actId="1036"/>
          <ac:cxnSpMkLst>
            <pc:docMk/>
            <pc:sldMk cId="743846188" sldId="383"/>
            <ac:cxnSpMk id="3" creationId="{34695397-61CD-49BE-A27E-BD343604F830}"/>
          </ac:cxnSpMkLst>
        </pc:cxnChg>
        <pc:cxnChg chg="add mod">
          <ac:chgData name="nhung đồng" userId="07699a98e94c32df" providerId="LiveId" clId="{0168F44D-1C3B-487D-8B88-3F6B4EC761F1}" dt="2020-11-11T22:42:43.916" v="3409" actId="1038"/>
          <ac:cxnSpMkLst>
            <pc:docMk/>
            <pc:sldMk cId="743846188" sldId="383"/>
            <ac:cxnSpMk id="4" creationId="{1C61D04D-CB57-4413-8F63-1096ADB5C0C3}"/>
          </ac:cxnSpMkLst>
        </pc:cxnChg>
      </pc:sldChg>
      <pc:sldChg chg="new del">
        <pc:chgData name="nhung đồng" userId="07699a98e94c32df" providerId="LiveId" clId="{0168F44D-1C3B-487D-8B88-3F6B4EC761F1}" dt="2020-11-11T14:06:16.510" v="173" actId="47"/>
        <pc:sldMkLst>
          <pc:docMk/>
          <pc:sldMk cId="2890654398" sldId="384"/>
        </pc:sldMkLst>
      </pc:sldChg>
      <pc:sldChg chg="addSp delSp modSp new mod">
        <pc:chgData name="nhung đồng" userId="07699a98e94c32df" providerId="LiveId" clId="{0168F44D-1C3B-487D-8B88-3F6B4EC761F1}" dt="2020-11-11T23:50:24.404" v="3486" actId="14100"/>
        <pc:sldMkLst>
          <pc:docMk/>
          <pc:sldMk cId="4217008324" sldId="384"/>
        </pc:sldMkLst>
        <pc:picChg chg="add mod modCrop">
          <ac:chgData name="nhung đồng" userId="07699a98e94c32df" providerId="LiveId" clId="{0168F44D-1C3B-487D-8B88-3F6B4EC761F1}" dt="2020-11-11T23:50:24.404" v="3486" actId="14100"/>
          <ac:picMkLst>
            <pc:docMk/>
            <pc:sldMk cId="4217008324" sldId="384"/>
            <ac:picMk id="3" creationId="{43975E6E-479D-4B3C-B880-BBDC64836782}"/>
          </ac:picMkLst>
        </pc:picChg>
        <pc:picChg chg="add mod">
          <ac:chgData name="nhung đồng" userId="07699a98e94c32df" providerId="LiveId" clId="{0168F44D-1C3B-487D-8B88-3F6B4EC761F1}" dt="2020-11-11T23:50:17.753" v="3484" actId="14100"/>
          <ac:picMkLst>
            <pc:docMk/>
            <pc:sldMk cId="4217008324" sldId="384"/>
            <ac:picMk id="5" creationId="{691AFE8F-1B38-47CB-A523-2FF7E6CB9A5A}"/>
          </ac:picMkLst>
        </pc:picChg>
        <pc:picChg chg="add del mod">
          <ac:chgData name="nhung đồng" userId="07699a98e94c32df" providerId="LiveId" clId="{0168F44D-1C3B-487D-8B88-3F6B4EC761F1}" dt="2020-11-11T23:50:11.467" v="3483" actId="478"/>
          <ac:picMkLst>
            <pc:docMk/>
            <pc:sldMk cId="4217008324" sldId="384"/>
            <ac:picMk id="7" creationId="{5ABB9A52-E514-4D08-9FE9-D656A8606E79}"/>
          </ac:picMkLst>
        </pc:picChg>
        <pc:picChg chg="add del mod modCrop">
          <ac:chgData name="nhung đồng" userId="07699a98e94c32df" providerId="LiveId" clId="{0168F44D-1C3B-487D-8B88-3F6B4EC761F1}" dt="2020-11-11T23:49:39.165" v="3475" actId="21"/>
          <ac:picMkLst>
            <pc:docMk/>
            <pc:sldMk cId="4217008324" sldId="384"/>
            <ac:picMk id="9" creationId="{5E43F7E1-82B6-414B-8DEC-47F8BB10D91D}"/>
          </ac:picMkLst>
        </pc:picChg>
      </pc:sldChg>
      <pc:sldChg chg="addSp modSp new mod">
        <pc:chgData name="nhung đồng" userId="07699a98e94c32df" providerId="LiveId" clId="{0168F44D-1C3B-487D-8B88-3F6B4EC761F1}" dt="2020-11-11T23:50:50.689" v="3487" actId="14100"/>
        <pc:sldMkLst>
          <pc:docMk/>
          <pc:sldMk cId="280159785" sldId="385"/>
        </pc:sldMkLst>
        <pc:picChg chg="add mod">
          <ac:chgData name="nhung đồng" userId="07699a98e94c32df" providerId="LiveId" clId="{0168F44D-1C3B-487D-8B88-3F6B4EC761F1}" dt="2020-11-11T23:49:52.888" v="3478" actId="14100"/>
          <ac:picMkLst>
            <pc:docMk/>
            <pc:sldMk cId="280159785" sldId="385"/>
            <ac:picMk id="3" creationId="{6B7A96D3-FA6D-4A83-A427-B94D69E50DC7}"/>
          </ac:picMkLst>
        </pc:picChg>
        <pc:picChg chg="add mod">
          <ac:chgData name="nhung đồng" userId="07699a98e94c32df" providerId="LiveId" clId="{0168F44D-1C3B-487D-8B88-3F6B4EC761F1}" dt="2020-11-11T23:50:50.689" v="3487" actId="14100"/>
          <ac:picMkLst>
            <pc:docMk/>
            <pc:sldMk cId="280159785" sldId="385"/>
            <ac:picMk id="5" creationId="{7037F93C-35EC-4835-82C7-D0CA8067D845}"/>
          </ac:picMkLst>
        </pc:picChg>
      </pc:sldChg>
      <pc:sldChg chg="addSp modSp new modAnim">
        <pc:chgData name="nhung đồng" userId="07699a98e94c32df" providerId="LiveId" clId="{0168F44D-1C3B-487D-8B88-3F6B4EC761F1}" dt="2020-11-11T23:52:34.531" v="3489"/>
        <pc:sldMkLst>
          <pc:docMk/>
          <pc:sldMk cId="3907661262" sldId="386"/>
        </pc:sldMkLst>
        <pc:picChg chg="add mod">
          <ac:chgData name="nhung đồng" userId="07699a98e94c32df" providerId="LiveId" clId="{0168F44D-1C3B-487D-8B88-3F6B4EC761F1}" dt="2020-11-11T23:52:34.531" v="3489"/>
          <ac:picMkLst>
            <pc:docMk/>
            <pc:sldMk cId="3907661262" sldId="386"/>
            <ac:picMk id="2" creationId="{50631A0E-55EB-4DE4-A588-CDC03EFD15DC}"/>
          </ac:picMkLst>
        </pc:picChg>
      </pc:sldChg>
      <pc:sldChg chg="addSp delSp modSp new mod delAnim modAnim">
        <pc:chgData name="nhung đồng" userId="07699a98e94c32df" providerId="LiveId" clId="{0168F44D-1C3B-487D-8B88-3F6B4EC761F1}" dt="2020-11-11T23:53:09.424" v="3493"/>
        <pc:sldMkLst>
          <pc:docMk/>
          <pc:sldMk cId="656767292" sldId="387"/>
        </pc:sldMkLst>
        <pc:picChg chg="add del mod">
          <ac:chgData name="nhung đồng" userId="07699a98e94c32df" providerId="LiveId" clId="{0168F44D-1C3B-487D-8B88-3F6B4EC761F1}" dt="2020-11-11T23:53:00.552" v="3492" actId="478"/>
          <ac:picMkLst>
            <pc:docMk/>
            <pc:sldMk cId="656767292" sldId="387"/>
            <ac:picMk id="2" creationId="{6D7BABEF-98B0-43ED-AC15-F88D8FBDF4CF}"/>
          </ac:picMkLst>
        </pc:picChg>
        <pc:picChg chg="add mod">
          <ac:chgData name="nhung đồng" userId="07699a98e94c32df" providerId="LiveId" clId="{0168F44D-1C3B-487D-8B88-3F6B4EC761F1}" dt="2020-11-11T23:53:09.424" v="3493"/>
          <ac:picMkLst>
            <pc:docMk/>
            <pc:sldMk cId="656767292" sldId="387"/>
            <ac:picMk id="3" creationId="{A7A7FEE4-A515-43C5-B855-50975ED5AB4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D43A5C-4523-4872-BDD9-E71983CE6863}" type="datetimeFigureOut">
              <a:rPr lang="en-US" smtClean="0"/>
              <a:pPr/>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D6398-9F32-4C5A-96B4-93E1092A33CB}" type="slidenum">
              <a:rPr lang="en-US" smtClean="0"/>
              <a:pPr/>
              <a:t>‹#›</a:t>
            </a:fld>
            <a:endParaRPr lang="en-US"/>
          </a:p>
        </p:txBody>
      </p:sp>
    </p:spTree>
    <p:extLst>
      <p:ext uri="{BB962C8B-B14F-4D97-AF65-F5344CB8AC3E}">
        <p14:creationId xmlns:p14="http://schemas.microsoft.com/office/powerpoint/2010/main" val="269583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BE2EE5F-A26B-4DF4-9FE3-3510608165E2}" type="slidenum">
              <a:rPr lang="en-US" altLang="en-US" sz="1200" smtClean="0"/>
              <a:pPr/>
              <a:t>1</a:t>
            </a:fld>
            <a:endParaRPr lang="en-US" altLang="en-US" sz="1200" smtClean="0"/>
          </a:p>
        </p:txBody>
      </p:sp>
    </p:spTree>
    <p:extLst>
      <p:ext uri="{BB962C8B-B14F-4D97-AF65-F5344CB8AC3E}">
        <p14:creationId xmlns:p14="http://schemas.microsoft.com/office/powerpoint/2010/main" val="47749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D6398-9F32-4C5A-96B4-93E1092A33CB}" type="slidenum">
              <a:rPr lang="en-US" smtClean="0"/>
              <a:pPr/>
              <a:t>10</a:t>
            </a:fld>
            <a:endParaRPr lang="en-US"/>
          </a:p>
        </p:txBody>
      </p:sp>
    </p:spTree>
    <p:extLst>
      <p:ext uri="{BB962C8B-B14F-4D97-AF65-F5344CB8AC3E}">
        <p14:creationId xmlns:p14="http://schemas.microsoft.com/office/powerpoint/2010/main" val="10121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D6398-9F32-4C5A-96B4-93E1092A33C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812596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D6398-9F32-4C5A-96B4-93E1092A33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817750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CD6398-9F32-4C5A-96B4-93E1092A33CB}" type="slidenum">
              <a:rPr lang="en-US" smtClean="0"/>
              <a:pPr/>
              <a:t>14</a:t>
            </a:fld>
            <a:endParaRPr lang="en-US"/>
          </a:p>
        </p:txBody>
      </p:sp>
    </p:spTree>
    <p:extLst>
      <p:ext uri="{BB962C8B-B14F-4D97-AF65-F5344CB8AC3E}">
        <p14:creationId xmlns:p14="http://schemas.microsoft.com/office/powerpoint/2010/main" val="1420249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D6398-9F32-4C5A-96B4-93E1092A33C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75474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CD6398-9F32-4C5A-96B4-93E1092A33C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351041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CD6398-9F32-4C5A-96B4-93E1092A33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76171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CD6398-9F32-4C5A-96B4-93E1092A33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597534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CD6398-9F32-4C5A-96B4-93E1092A33C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297754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CD6398-9F32-4C5A-96B4-93E1092A33C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690131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bài</a:t>
            </a:r>
            <a:r>
              <a:rPr lang="en-US" dirty="0"/>
              <a:t> </a:t>
            </a:r>
            <a:r>
              <a:rPr lang="en-US" dirty="0" err="1"/>
              <a:t>báo</a:t>
            </a:r>
            <a:r>
              <a:rPr lang="en-US" dirty="0"/>
              <a:t> </a:t>
            </a:r>
            <a:r>
              <a:rPr lang="en-US" dirty="0" err="1"/>
              <a:t>cáo</a:t>
            </a:r>
            <a:r>
              <a:rPr lang="en-US" dirty="0"/>
              <a:t> </a:t>
            </a:r>
            <a:r>
              <a:rPr lang="en-US" dirty="0" err="1"/>
              <a:t>của</a:t>
            </a:r>
            <a:r>
              <a:rPr lang="en-US" dirty="0"/>
              <a:t> </a:t>
            </a:r>
            <a:r>
              <a:rPr lang="en-US" dirty="0" err="1"/>
              <a:t>mình</a:t>
            </a:r>
            <a:r>
              <a:rPr lang="en-US" dirty="0"/>
              <a:t> </a:t>
            </a:r>
            <a:r>
              <a:rPr lang="en-US" dirty="0" err="1"/>
              <a:t>tối</a:t>
            </a:r>
            <a:r>
              <a:rPr lang="en-US" dirty="0"/>
              <a:t> </a:t>
            </a:r>
            <a:r>
              <a:rPr lang="en-US" dirty="0" err="1"/>
              <a:t>xin</a:t>
            </a:r>
            <a:r>
              <a:rPr lang="en-US" dirty="0"/>
              <a:t> </a:t>
            </a:r>
            <a:r>
              <a:rPr lang="en-US" dirty="0" err="1"/>
              <a:t>trình</a:t>
            </a:r>
            <a:r>
              <a:rPr lang="en-US" dirty="0"/>
              <a:t> </a:t>
            </a:r>
            <a:r>
              <a:rPr lang="en-US" dirty="0" err="1"/>
              <a:t>bày</a:t>
            </a:r>
            <a:r>
              <a:rPr lang="en-US" dirty="0"/>
              <a:t> </a:t>
            </a:r>
            <a:r>
              <a:rPr lang="en-US" dirty="0" err="1"/>
              <a:t>các</a:t>
            </a:r>
            <a:r>
              <a:rPr lang="en-US" dirty="0"/>
              <a:t> </a:t>
            </a:r>
            <a:r>
              <a:rPr lang="en-US" dirty="0" err="1"/>
              <a:t>nôi</a:t>
            </a:r>
            <a:r>
              <a:rPr lang="en-US" dirty="0"/>
              <a:t> dung </a:t>
            </a:r>
            <a:r>
              <a:rPr lang="en-US" dirty="0" err="1"/>
              <a:t>chính</a:t>
            </a:r>
            <a:r>
              <a:rPr lang="en-US" dirty="0"/>
              <a:t> </a:t>
            </a:r>
            <a:r>
              <a:rPr lang="en-US" dirty="0" err="1"/>
              <a:t>gồm</a:t>
            </a:r>
            <a:r>
              <a:rPr lang="en-US" dirty="0"/>
              <a:t>: 1.2.3.4</a:t>
            </a:r>
          </a:p>
        </p:txBody>
      </p:sp>
      <p:sp>
        <p:nvSpPr>
          <p:cNvPr id="4" name="Slide Number Placeholder 3"/>
          <p:cNvSpPr>
            <a:spLocks noGrp="1"/>
          </p:cNvSpPr>
          <p:nvPr>
            <p:ph type="sldNum" sz="quarter" idx="5"/>
          </p:nvPr>
        </p:nvSpPr>
        <p:spPr/>
        <p:txBody>
          <a:bodyPr/>
          <a:lstStyle/>
          <a:p>
            <a:fld id="{54CD6398-9F32-4C5A-96B4-93E1092A33CB}" type="slidenum">
              <a:rPr lang="en-US" smtClean="0"/>
              <a:pPr/>
              <a:t>2</a:t>
            </a:fld>
            <a:endParaRPr lang="en-US"/>
          </a:p>
        </p:txBody>
      </p:sp>
    </p:spTree>
    <p:extLst>
      <p:ext uri="{BB962C8B-B14F-4D97-AF65-F5344CB8AC3E}">
        <p14:creationId xmlns:p14="http://schemas.microsoft.com/office/powerpoint/2010/main" val="3821252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CD6398-9F32-4C5A-96B4-93E1092A33C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988620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CD6398-9F32-4C5A-96B4-93E1092A33C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108551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78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6907715-9167-4B28-8F64-AEDFAA3EFC73}" type="slidenum">
              <a:rPr lang="en-US" altLang="en-US" sz="1200">
                <a:solidFill>
                  <a:prstClr val="black"/>
                </a:solidFill>
              </a:rPr>
              <a:pPr eaLnBrk="1" hangingPunct="1"/>
              <a:t>38</a:t>
            </a:fld>
            <a:endParaRPr lang="en-US" altLang="en-US" sz="1200">
              <a:solidFill>
                <a:prstClr val="black"/>
              </a:solidFill>
            </a:endParaRPr>
          </a:p>
        </p:txBody>
      </p:sp>
    </p:spTree>
    <p:extLst>
      <p:ext uri="{BB962C8B-B14F-4D97-AF65-F5344CB8AC3E}">
        <p14:creationId xmlns:p14="http://schemas.microsoft.com/office/powerpoint/2010/main" val="1402390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bài</a:t>
            </a:r>
            <a:r>
              <a:rPr lang="en-US" dirty="0"/>
              <a:t> </a:t>
            </a:r>
            <a:r>
              <a:rPr lang="en-US" dirty="0" err="1"/>
              <a:t>báo</a:t>
            </a:r>
            <a:r>
              <a:rPr lang="en-US" dirty="0"/>
              <a:t> </a:t>
            </a:r>
            <a:r>
              <a:rPr lang="en-US" dirty="0" err="1"/>
              <a:t>cáo</a:t>
            </a:r>
            <a:r>
              <a:rPr lang="en-US" dirty="0"/>
              <a:t> </a:t>
            </a:r>
            <a:r>
              <a:rPr lang="en-US" dirty="0" err="1"/>
              <a:t>của</a:t>
            </a:r>
            <a:r>
              <a:rPr lang="en-US" dirty="0"/>
              <a:t> </a:t>
            </a:r>
            <a:r>
              <a:rPr lang="en-US" dirty="0" err="1"/>
              <a:t>mình</a:t>
            </a:r>
            <a:r>
              <a:rPr lang="en-US" dirty="0"/>
              <a:t> </a:t>
            </a:r>
            <a:r>
              <a:rPr lang="en-US" dirty="0" err="1"/>
              <a:t>tối</a:t>
            </a:r>
            <a:r>
              <a:rPr lang="en-US" dirty="0"/>
              <a:t> </a:t>
            </a:r>
            <a:r>
              <a:rPr lang="en-US" dirty="0" err="1"/>
              <a:t>xin</a:t>
            </a:r>
            <a:r>
              <a:rPr lang="en-US" dirty="0"/>
              <a:t> </a:t>
            </a:r>
            <a:r>
              <a:rPr lang="en-US" dirty="0" err="1"/>
              <a:t>trình</a:t>
            </a:r>
            <a:r>
              <a:rPr lang="en-US" dirty="0"/>
              <a:t> </a:t>
            </a:r>
            <a:r>
              <a:rPr lang="en-US" dirty="0" err="1"/>
              <a:t>bày</a:t>
            </a:r>
            <a:r>
              <a:rPr lang="en-US" dirty="0"/>
              <a:t> </a:t>
            </a:r>
            <a:r>
              <a:rPr lang="en-US" dirty="0" err="1"/>
              <a:t>các</a:t>
            </a:r>
            <a:r>
              <a:rPr lang="en-US" dirty="0"/>
              <a:t> </a:t>
            </a:r>
            <a:r>
              <a:rPr lang="en-US" dirty="0" err="1"/>
              <a:t>nôi</a:t>
            </a:r>
            <a:r>
              <a:rPr lang="en-US" dirty="0"/>
              <a:t> dung </a:t>
            </a:r>
            <a:r>
              <a:rPr lang="en-US" dirty="0" err="1"/>
              <a:t>chính</a:t>
            </a:r>
            <a:r>
              <a:rPr lang="en-US" dirty="0"/>
              <a:t> </a:t>
            </a:r>
            <a:r>
              <a:rPr lang="en-US" dirty="0" err="1"/>
              <a:t>gồm</a:t>
            </a:r>
            <a:r>
              <a:rPr lang="en-US" dirty="0"/>
              <a:t>: 1.2.3.4</a:t>
            </a:r>
          </a:p>
        </p:txBody>
      </p:sp>
      <p:sp>
        <p:nvSpPr>
          <p:cNvPr id="4" name="Slide Number Placeholder 3"/>
          <p:cNvSpPr>
            <a:spLocks noGrp="1"/>
          </p:cNvSpPr>
          <p:nvPr>
            <p:ph type="sldNum" sz="quarter" idx="5"/>
          </p:nvPr>
        </p:nvSpPr>
        <p:spPr/>
        <p:txBody>
          <a:bodyPr/>
          <a:lstStyle/>
          <a:p>
            <a:fld id="{54CD6398-9F32-4C5A-96B4-93E1092A33CB}"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81429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Bef>
                <a:spcPts val="600"/>
              </a:spcBef>
            </a:pPr>
            <a:endParaRPr lang="en-US" sz="1400" dirty="0"/>
          </a:p>
        </p:txBody>
      </p:sp>
      <p:sp>
        <p:nvSpPr>
          <p:cNvPr id="4" name="Slide Number Placeholder 3"/>
          <p:cNvSpPr>
            <a:spLocks noGrp="1"/>
          </p:cNvSpPr>
          <p:nvPr>
            <p:ph type="sldNum" sz="quarter" idx="5"/>
          </p:nvPr>
        </p:nvSpPr>
        <p:spPr/>
        <p:txBody>
          <a:bodyPr/>
          <a:lstStyle/>
          <a:p>
            <a:fld id="{54CD6398-9F32-4C5A-96B4-93E1092A33CB}" type="slidenum">
              <a:rPr lang="en-US" smtClean="0"/>
              <a:pPr/>
              <a:t>3</a:t>
            </a:fld>
            <a:endParaRPr lang="en-US"/>
          </a:p>
        </p:txBody>
      </p:sp>
    </p:spTree>
    <p:extLst>
      <p:ext uri="{BB962C8B-B14F-4D97-AF65-F5344CB8AC3E}">
        <p14:creationId xmlns:p14="http://schemas.microsoft.com/office/powerpoint/2010/main" val="1399740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Bef>
                <a:spcPts val="600"/>
              </a:spcBef>
            </a:pPr>
            <a:endParaRPr lang="en-US" sz="1400" dirty="0"/>
          </a:p>
        </p:txBody>
      </p:sp>
      <p:sp>
        <p:nvSpPr>
          <p:cNvPr id="4" name="Slide Number Placeholder 3"/>
          <p:cNvSpPr>
            <a:spLocks noGrp="1"/>
          </p:cNvSpPr>
          <p:nvPr>
            <p:ph type="sldNum" sz="quarter" idx="5"/>
          </p:nvPr>
        </p:nvSpPr>
        <p:spPr/>
        <p:txBody>
          <a:bodyPr/>
          <a:lstStyle/>
          <a:p>
            <a:fld id="{54CD6398-9F32-4C5A-96B4-93E1092A33C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35244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Bef>
                <a:spcPts val="700"/>
              </a:spcBef>
              <a:spcAft>
                <a:spcPts val="70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CD6398-9F32-4C5A-96B4-93E1092A33CB}" type="slidenum">
              <a:rPr lang="en-US" smtClean="0"/>
              <a:pPr/>
              <a:t>5</a:t>
            </a:fld>
            <a:endParaRPr lang="en-US"/>
          </a:p>
        </p:txBody>
      </p:sp>
    </p:spTree>
    <p:extLst>
      <p:ext uri="{BB962C8B-B14F-4D97-AF65-F5344CB8AC3E}">
        <p14:creationId xmlns:p14="http://schemas.microsoft.com/office/powerpoint/2010/main" val="3038702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D6398-9F32-4C5A-96B4-93E1092A33CB}" type="slidenum">
              <a:rPr lang="en-US" smtClean="0"/>
              <a:pPr/>
              <a:t>6</a:t>
            </a:fld>
            <a:endParaRPr lang="en-US"/>
          </a:p>
        </p:txBody>
      </p:sp>
    </p:spTree>
    <p:extLst>
      <p:ext uri="{BB962C8B-B14F-4D97-AF65-F5344CB8AC3E}">
        <p14:creationId xmlns:p14="http://schemas.microsoft.com/office/powerpoint/2010/main" val="3739521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bài</a:t>
            </a:r>
            <a:r>
              <a:rPr lang="en-US" dirty="0"/>
              <a:t> </a:t>
            </a:r>
            <a:r>
              <a:rPr lang="en-US" dirty="0" err="1"/>
              <a:t>báo</a:t>
            </a:r>
            <a:r>
              <a:rPr lang="en-US" dirty="0"/>
              <a:t> </a:t>
            </a:r>
            <a:r>
              <a:rPr lang="en-US" dirty="0" err="1"/>
              <a:t>cáo</a:t>
            </a:r>
            <a:r>
              <a:rPr lang="en-US" dirty="0"/>
              <a:t> </a:t>
            </a:r>
            <a:r>
              <a:rPr lang="en-US" dirty="0" err="1"/>
              <a:t>của</a:t>
            </a:r>
            <a:r>
              <a:rPr lang="en-US" dirty="0"/>
              <a:t> </a:t>
            </a:r>
            <a:r>
              <a:rPr lang="en-US" dirty="0" err="1"/>
              <a:t>mình</a:t>
            </a:r>
            <a:r>
              <a:rPr lang="en-US" dirty="0"/>
              <a:t> </a:t>
            </a:r>
            <a:r>
              <a:rPr lang="en-US" dirty="0" err="1"/>
              <a:t>tối</a:t>
            </a:r>
            <a:r>
              <a:rPr lang="en-US" dirty="0"/>
              <a:t> </a:t>
            </a:r>
            <a:r>
              <a:rPr lang="en-US" dirty="0" err="1"/>
              <a:t>xin</a:t>
            </a:r>
            <a:r>
              <a:rPr lang="en-US" dirty="0"/>
              <a:t> </a:t>
            </a:r>
            <a:r>
              <a:rPr lang="en-US" dirty="0" err="1"/>
              <a:t>trình</a:t>
            </a:r>
            <a:r>
              <a:rPr lang="en-US" dirty="0"/>
              <a:t> </a:t>
            </a:r>
            <a:r>
              <a:rPr lang="en-US" dirty="0" err="1"/>
              <a:t>bày</a:t>
            </a:r>
            <a:r>
              <a:rPr lang="en-US" dirty="0"/>
              <a:t> </a:t>
            </a:r>
            <a:r>
              <a:rPr lang="en-US" dirty="0" err="1"/>
              <a:t>các</a:t>
            </a:r>
            <a:r>
              <a:rPr lang="en-US" dirty="0"/>
              <a:t> </a:t>
            </a:r>
            <a:r>
              <a:rPr lang="en-US" dirty="0" err="1"/>
              <a:t>nôi</a:t>
            </a:r>
            <a:r>
              <a:rPr lang="en-US" dirty="0"/>
              <a:t> dung </a:t>
            </a:r>
            <a:r>
              <a:rPr lang="en-US" dirty="0" err="1"/>
              <a:t>chính</a:t>
            </a:r>
            <a:r>
              <a:rPr lang="en-US" dirty="0"/>
              <a:t> </a:t>
            </a:r>
            <a:r>
              <a:rPr lang="en-US" dirty="0" err="1"/>
              <a:t>gồm</a:t>
            </a:r>
            <a:r>
              <a:rPr lang="en-US" dirty="0"/>
              <a:t>: 1.2.3.4</a:t>
            </a:r>
          </a:p>
        </p:txBody>
      </p:sp>
      <p:sp>
        <p:nvSpPr>
          <p:cNvPr id="4" name="Slide Number Placeholder 3"/>
          <p:cNvSpPr>
            <a:spLocks noGrp="1"/>
          </p:cNvSpPr>
          <p:nvPr>
            <p:ph type="sldNum" sz="quarter" idx="5"/>
          </p:nvPr>
        </p:nvSpPr>
        <p:spPr/>
        <p:txBody>
          <a:bodyPr/>
          <a:lstStyle/>
          <a:p>
            <a:fld id="{54CD6398-9F32-4C5A-96B4-93E1092A33CB}" type="slidenum">
              <a:rPr lang="en-US" smtClean="0"/>
              <a:pPr/>
              <a:t>7</a:t>
            </a:fld>
            <a:endParaRPr lang="en-US"/>
          </a:p>
        </p:txBody>
      </p:sp>
    </p:spTree>
    <p:extLst>
      <p:ext uri="{BB962C8B-B14F-4D97-AF65-F5344CB8AC3E}">
        <p14:creationId xmlns:p14="http://schemas.microsoft.com/office/powerpoint/2010/main" val="1487756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D6398-9F32-4C5A-96B4-93E1092A33CB}" type="slidenum">
              <a:rPr lang="en-US" smtClean="0"/>
              <a:pPr/>
              <a:t>8</a:t>
            </a:fld>
            <a:endParaRPr lang="en-US"/>
          </a:p>
        </p:txBody>
      </p:sp>
    </p:spTree>
    <p:extLst>
      <p:ext uri="{BB962C8B-B14F-4D97-AF65-F5344CB8AC3E}">
        <p14:creationId xmlns:p14="http://schemas.microsoft.com/office/powerpoint/2010/main" val="178302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D6398-9F32-4C5A-96B4-93E1092A33C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340084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33ECA2-7EA3-42A9-9466-685968AF4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F691DB5-C81B-4409-940C-CD9B5722F5BB}"/>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2EDF842-B359-4247-A1E5-CCA68CAD0C01}"/>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5" name="Footer Placeholder 4">
            <a:extLst>
              <a:ext uri="{FF2B5EF4-FFF2-40B4-BE49-F238E27FC236}">
                <a16:creationId xmlns="" xmlns:a16="http://schemas.microsoft.com/office/drawing/2014/main" id="{463A61D4-14E8-43E0-8310-0ADCD10947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A25A288-E25C-4925-9A54-AFC898465031}"/>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1510287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F5ADB7-BA88-4DE1-A54E-4703F626D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FD39B89-9B5A-4CB1-A620-20FEDB4F6B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768AE7-96A3-43BE-A9CD-3C01D85DFCB4}"/>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5" name="Footer Placeholder 4">
            <a:extLst>
              <a:ext uri="{FF2B5EF4-FFF2-40B4-BE49-F238E27FC236}">
                <a16:creationId xmlns="" xmlns:a16="http://schemas.microsoft.com/office/drawing/2014/main" id="{ECED7137-3138-4488-9A74-19E429F61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A64DB80-AB0F-4368-8E85-E3E8F8B40D27}"/>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2655330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00A197E-B8A8-4497-8BA6-AC27480612DD}"/>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BBFAF47-8008-470F-BBA1-41CE676A2CC5}"/>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402DBA7-2971-452B-B62F-AEBC1ED3EDEC}"/>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5" name="Footer Placeholder 4">
            <a:extLst>
              <a:ext uri="{FF2B5EF4-FFF2-40B4-BE49-F238E27FC236}">
                <a16:creationId xmlns="" xmlns:a16="http://schemas.microsoft.com/office/drawing/2014/main" id="{7C2F9BEE-4342-4D4E-85E8-3ECE041A4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7F501F6-1EB5-4728-A4B6-D46531DBFBA0}"/>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254107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467871"/>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51185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40525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64718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42783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35825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88292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3076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889BD4-DA1F-4480-8DEB-0CB1A8B885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2BC039C-C501-44D5-9AB3-84033C3F1C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D7F789A-EF51-41EC-87F7-A5DE16B58195}"/>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5" name="Footer Placeholder 4">
            <a:extLst>
              <a:ext uri="{FF2B5EF4-FFF2-40B4-BE49-F238E27FC236}">
                <a16:creationId xmlns="" xmlns:a16="http://schemas.microsoft.com/office/drawing/2014/main" id="{B13EF1AB-5F62-45F9-81A8-3061C9B1E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E253E1C-A5FF-4E7A-9438-6334697AEF4D}"/>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2519500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42967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79568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69419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5687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500100" y="1240033"/>
            <a:ext cx="5191200" cy="2745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96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00175" y="3985567"/>
            <a:ext cx="5191200" cy="57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73720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950967" y="516133"/>
            <a:ext cx="10290000" cy="607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950967" y="1662600"/>
            <a:ext cx="10290000" cy="4476000"/>
          </a:xfrm>
          <a:prstGeom prst="rect">
            <a:avLst/>
          </a:prstGeom>
        </p:spPr>
        <p:txBody>
          <a:bodyPr spcFirstLastPara="1" wrap="square" lIns="91425" tIns="91425" rIns="91425" bIns="91425" anchor="t" anchorCtr="0">
            <a:noAutofit/>
          </a:bodyPr>
          <a:lstStyle>
            <a:lvl1pPr marL="609576" lvl="0" indent="-440249">
              <a:spcBef>
                <a:spcPts val="0"/>
              </a:spcBef>
              <a:spcAft>
                <a:spcPts val="0"/>
              </a:spcAft>
              <a:buSzPts val="1600"/>
              <a:buChar char="●"/>
              <a:defRPr/>
            </a:lvl1pPr>
            <a:lvl2pPr marL="1219151" lvl="1" indent="-440249">
              <a:spcBef>
                <a:spcPts val="0"/>
              </a:spcBef>
              <a:spcAft>
                <a:spcPts val="0"/>
              </a:spcAft>
              <a:buSzPts val="1600"/>
              <a:buChar char="○"/>
              <a:defRPr/>
            </a:lvl2pPr>
            <a:lvl3pPr marL="1828727" lvl="2" indent="-440249">
              <a:spcBef>
                <a:spcPts val="0"/>
              </a:spcBef>
              <a:spcAft>
                <a:spcPts val="0"/>
              </a:spcAft>
              <a:buSzPts val="1600"/>
              <a:buChar char="■"/>
              <a:defRPr/>
            </a:lvl3pPr>
            <a:lvl4pPr marL="2438302" lvl="3" indent="-440249">
              <a:spcBef>
                <a:spcPts val="0"/>
              </a:spcBef>
              <a:spcAft>
                <a:spcPts val="0"/>
              </a:spcAft>
              <a:buSzPts val="1600"/>
              <a:buChar char="●"/>
              <a:defRPr/>
            </a:lvl4pPr>
            <a:lvl5pPr marL="3047878" lvl="4" indent="-440249">
              <a:spcBef>
                <a:spcPts val="0"/>
              </a:spcBef>
              <a:spcAft>
                <a:spcPts val="0"/>
              </a:spcAft>
              <a:buSzPts val="1600"/>
              <a:buChar char="○"/>
              <a:defRPr/>
            </a:lvl5pPr>
            <a:lvl6pPr marL="3657454" lvl="5" indent="-440249">
              <a:spcBef>
                <a:spcPts val="0"/>
              </a:spcBef>
              <a:spcAft>
                <a:spcPts val="0"/>
              </a:spcAft>
              <a:buSzPts val="1600"/>
              <a:buChar char="■"/>
              <a:defRPr/>
            </a:lvl6pPr>
            <a:lvl7pPr marL="4267029" lvl="6" indent="-440249">
              <a:spcBef>
                <a:spcPts val="0"/>
              </a:spcBef>
              <a:spcAft>
                <a:spcPts val="0"/>
              </a:spcAft>
              <a:buSzPts val="1600"/>
              <a:buChar char="●"/>
              <a:defRPr/>
            </a:lvl7pPr>
            <a:lvl8pPr marL="4876605" lvl="7" indent="-440249">
              <a:spcBef>
                <a:spcPts val="0"/>
              </a:spcBef>
              <a:spcAft>
                <a:spcPts val="0"/>
              </a:spcAft>
              <a:buSzPts val="1600"/>
              <a:buChar char="○"/>
              <a:defRPr/>
            </a:lvl8pPr>
            <a:lvl9pPr marL="5486181" lvl="8" indent="-440249">
              <a:spcBef>
                <a:spcPts val="0"/>
              </a:spcBef>
              <a:spcAft>
                <a:spcPts val="0"/>
              </a:spcAft>
              <a:buSzPts val="1600"/>
              <a:buChar char="■"/>
              <a:defRPr/>
            </a:lvl9pPr>
          </a:lstStyle>
          <a:p>
            <a:endParaRPr/>
          </a:p>
        </p:txBody>
      </p:sp>
      <p:grpSp>
        <p:nvGrpSpPr>
          <p:cNvPr id="29" name="Google Shape;29;p4"/>
          <p:cNvGrpSpPr/>
          <p:nvPr/>
        </p:nvGrpSpPr>
        <p:grpSpPr>
          <a:xfrm>
            <a:off x="9553875" y="88766"/>
            <a:ext cx="2761455" cy="1261158"/>
            <a:chOff x="564881" y="1139586"/>
            <a:chExt cx="2071091" cy="945869"/>
          </a:xfrm>
        </p:grpSpPr>
        <p:sp>
          <p:nvSpPr>
            <p:cNvPr id="30" name="Google Shape;30;p4"/>
            <p:cNvSpPr/>
            <p:nvPr/>
          </p:nvSpPr>
          <p:spPr>
            <a:xfrm rot="5846081">
              <a:off x="1603814" y="635669"/>
              <a:ext cx="405706" cy="161973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1" name="Google Shape;31;p4"/>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nvGrpSpPr>
          <p:cNvPr id="32" name="Google Shape;32;p4"/>
          <p:cNvGrpSpPr/>
          <p:nvPr/>
        </p:nvGrpSpPr>
        <p:grpSpPr>
          <a:xfrm>
            <a:off x="77709" y="4013752"/>
            <a:ext cx="778045" cy="1264612"/>
            <a:chOff x="58282" y="3010313"/>
            <a:chExt cx="583534" cy="948459"/>
          </a:xfrm>
        </p:grpSpPr>
        <p:grpSp>
          <p:nvGrpSpPr>
            <p:cNvPr id="33" name="Google Shape;33;p4"/>
            <p:cNvGrpSpPr/>
            <p:nvPr/>
          </p:nvGrpSpPr>
          <p:grpSpPr>
            <a:xfrm>
              <a:off x="58282" y="3010313"/>
              <a:ext cx="363880" cy="424721"/>
              <a:chOff x="3043650" y="3588975"/>
              <a:chExt cx="585675" cy="683600"/>
            </a:xfrm>
          </p:grpSpPr>
          <p:sp>
            <p:nvSpPr>
              <p:cNvPr id="34" name="Google Shape;34;p4"/>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 name="Google Shape;35;p4"/>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6" name="Google Shape;36;p4"/>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7" name="Google Shape;37;p4"/>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8" name="Google Shape;38;p4"/>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9" name="Google Shape;39;p4"/>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40" name="Google Shape;40;p4"/>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nvGrpSpPr>
            <p:cNvPr id="41" name="Google Shape;41;p4"/>
            <p:cNvGrpSpPr/>
            <p:nvPr/>
          </p:nvGrpSpPr>
          <p:grpSpPr>
            <a:xfrm>
              <a:off x="234506" y="3566115"/>
              <a:ext cx="407310" cy="392657"/>
              <a:chOff x="3762575" y="3653050"/>
              <a:chExt cx="496175" cy="478325"/>
            </a:xfrm>
          </p:grpSpPr>
          <p:sp>
            <p:nvSpPr>
              <p:cNvPr id="42" name="Google Shape;42;p4"/>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43" name="Google Shape;43;p4"/>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44" name="Google Shape;44;p4"/>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45" name="Google Shape;45;p4"/>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46" name="Google Shape;46;p4"/>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47" name="Google Shape;47;p4"/>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48" name="Google Shape;48;p4"/>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grpSp>
        <p:nvGrpSpPr>
          <p:cNvPr id="49" name="Google Shape;49;p4"/>
          <p:cNvGrpSpPr/>
          <p:nvPr/>
        </p:nvGrpSpPr>
        <p:grpSpPr>
          <a:xfrm flipH="1">
            <a:off x="10420367" y="5823585"/>
            <a:ext cx="1895298" cy="1057542"/>
            <a:chOff x="8059283" y="4525012"/>
            <a:chExt cx="1139550" cy="635847"/>
          </a:xfrm>
        </p:grpSpPr>
        <p:grpSp>
          <p:nvGrpSpPr>
            <p:cNvPr id="50" name="Google Shape;50;p4"/>
            <p:cNvGrpSpPr/>
            <p:nvPr/>
          </p:nvGrpSpPr>
          <p:grpSpPr>
            <a:xfrm>
              <a:off x="8059283" y="4525012"/>
              <a:ext cx="683359" cy="635847"/>
              <a:chOff x="-61526" y="3752577"/>
              <a:chExt cx="1522974" cy="1417087"/>
            </a:xfrm>
          </p:grpSpPr>
          <p:sp>
            <p:nvSpPr>
              <p:cNvPr id="51" name="Google Shape;51;p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52" name="Google Shape;52;p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sp>
          <p:nvSpPr>
            <p:cNvPr id="53" name="Google Shape;53;p4"/>
            <p:cNvSpPr/>
            <p:nvPr/>
          </p:nvSpPr>
          <p:spPr>
            <a:xfrm flipH="1">
              <a:off x="8579401" y="4612750"/>
              <a:ext cx="619432" cy="5441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54" name="Google Shape;54;p4"/>
            <p:cNvSpPr/>
            <p:nvPr/>
          </p:nvSpPr>
          <p:spPr>
            <a:xfrm flipH="1">
              <a:off x="8670081" y="4686536"/>
              <a:ext cx="455063" cy="467162"/>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spTree>
    <p:extLst>
      <p:ext uri="{BB962C8B-B14F-4D97-AF65-F5344CB8AC3E}">
        <p14:creationId xmlns:p14="http://schemas.microsoft.com/office/powerpoint/2010/main" val="29726031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4"/>
        <p:cNvGrpSpPr/>
        <p:nvPr/>
      </p:nvGrpSpPr>
      <p:grpSpPr>
        <a:xfrm>
          <a:off x="0" y="0"/>
          <a:ext cx="0" cy="0"/>
          <a:chOff x="0" y="0"/>
          <a:chExt cx="0" cy="0"/>
        </a:xfrm>
      </p:grpSpPr>
      <p:sp>
        <p:nvSpPr>
          <p:cNvPr id="275" name="Google Shape;275;p27"/>
          <p:cNvSpPr txBox="1">
            <a:spLocks noGrp="1"/>
          </p:cNvSpPr>
          <p:nvPr>
            <p:ph type="title"/>
          </p:nvPr>
        </p:nvSpPr>
        <p:spPr>
          <a:xfrm>
            <a:off x="3244200" y="719333"/>
            <a:ext cx="5703600" cy="126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9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27"/>
          <p:cNvSpPr txBox="1">
            <a:spLocks noGrp="1"/>
          </p:cNvSpPr>
          <p:nvPr>
            <p:ph type="subTitle" idx="1"/>
          </p:nvPr>
        </p:nvSpPr>
        <p:spPr>
          <a:xfrm>
            <a:off x="3244200" y="2292433"/>
            <a:ext cx="5703600" cy="15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77" name="Google Shape;277;p27"/>
          <p:cNvGrpSpPr/>
          <p:nvPr/>
        </p:nvGrpSpPr>
        <p:grpSpPr>
          <a:xfrm>
            <a:off x="8655200" y="4909619"/>
            <a:ext cx="3273676" cy="1997085"/>
            <a:chOff x="6102849" y="3185238"/>
            <a:chExt cx="3269753" cy="1994692"/>
          </a:xfrm>
        </p:grpSpPr>
        <p:grpSp>
          <p:nvGrpSpPr>
            <p:cNvPr id="278" name="Google Shape;278;p27"/>
            <p:cNvGrpSpPr/>
            <p:nvPr/>
          </p:nvGrpSpPr>
          <p:grpSpPr>
            <a:xfrm flipH="1">
              <a:off x="7229015" y="3185238"/>
              <a:ext cx="2143586" cy="1994692"/>
              <a:chOff x="-61526" y="3752577"/>
              <a:chExt cx="1522974" cy="1417087"/>
            </a:xfrm>
          </p:grpSpPr>
          <p:sp>
            <p:nvSpPr>
              <p:cNvPr id="279" name="Google Shape;279;p27"/>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280" name="Google Shape;280;p27"/>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sp>
          <p:nvSpPr>
            <p:cNvPr id="281" name="Google Shape;281;p27"/>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282" name="Google Shape;282;p27"/>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nvGrpSpPr>
          <p:cNvPr id="283" name="Google Shape;283;p27"/>
          <p:cNvGrpSpPr/>
          <p:nvPr/>
        </p:nvGrpSpPr>
        <p:grpSpPr>
          <a:xfrm>
            <a:off x="8968918" y="1745720"/>
            <a:ext cx="4197675" cy="1997031"/>
            <a:chOff x="-612524" y="1375439"/>
            <a:chExt cx="3148256" cy="1497773"/>
          </a:xfrm>
        </p:grpSpPr>
        <p:sp>
          <p:nvSpPr>
            <p:cNvPr id="284" name="Google Shape;284;p27"/>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285" name="Google Shape;285;p27"/>
            <p:cNvSpPr/>
            <p:nvPr/>
          </p:nvSpPr>
          <p:spPr>
            <a:xfrm rot="5845884">
              <a:off x="1321546" y="96604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nvGrpSpPr>
          <p:cNvPr id="286" name="Google Shape;286;p27"/>
          <p:cNvGrpSpPr/>
          <p:nvPr/>
        </p:nvGrpSpPr>
        <p:grpSpPr>
          <a:xfrm>
            <a:off x="-816699" y="613486"/>
            <a:ext cx="4269807" cy="2242588"/>
            <a:chOff x="-612524" y="1414514"/>
            <a:chExt cx="3202355" cy="1681941"/>
          </a:xfrm>
        </p:grpSpPr>
        <p:sp>
          <p:nvSpPr>
            <p:cNvPr id="287" name="Google Shape;287;p27"/>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288" name="Google Shape;288;p27"/>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289" name="Google Shape;289;p27"/>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spTree>
    <p:extLst>
      <p:ext uri="{BB962C8B-B14F-4D97-AF65-F5344CB8AC3E}">
        <p14:creationId xmlns:p14="http://schemas.microsoft.com/office/powerpoint/2010/main" val="3695594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0"/>
        <p:cNvGrpSpPr/>
        <p:nvPr/>
      </p:nvGrpSpPr>
      <p:grpSpPr>
        <a:xfrm>
          <a:off x="0" y="0"/>
          <a:ext cx="0" cy="0"/>
          <a:chOff x="0" y="0"/>
          <a:chExt cx="0" cy="0"/>
        </a:xfrm>
      </p:grpSpPr>
    </p:spTree>
    <p:extLst>
      <p:ext uri="{BB962C8B-B14F-4D97-AF65-F5344CB8AC3E}">
        <p14:creationId xmlns:p14="http://schemas.microsoft.com/office/powerpoint/2010/main" val="114832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1"/>
        <p:cNvGrpSpPr/>
        <p:nvPr/>
      </p:nvGrpSpPr>
      <p:grpSpPr>
        <a:xfrm>
          <a:off x="0" y="0"/>
          <a:ext cx="0" cy="0"/>
          <a:chOff x="0" y="0"/>
          <a:chExt cx="0" cy="0"/>
        </a:xfrm>
      </p:grpSpPr>
      <p:grpSp>
        <p:nvGrpSpPr>
          <p:cNvPr id="292" name="Google Shape;292;p29"/>
          <p:cNvGrpSpPr/>
          <p:nvPr/>
        </p:nvGrpSpPr>
        <p:grpSpPr>
          <a:xfrm>
            <a:off x="950972" y="276371"/>
            <a:ext cx="3749318" cy="1969216"/>
            <a:chOff x="-612524" y="1414514"/>
            <a:chExt cx="3202355" cy="1681941"/>
          </a:xfrm>
        </p:grpSpPr>
        <p:sp>
          <p:nvSpPr>
            <p:cNvPr id="293" name="Google Shape;293;p29"/>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294" name="Google Shape;294;p29"/>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295" name="Google Shape;295;p29"/>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nvGrpSpPr>
          <p:cNvPr id="296" name="Google Shape;296;p29"/>
          <p:cNvGrpSpPr/>
          <p:nvPr/>
        </p:nvGrpSpPr>
        <p:grpSpPr>
          <a:xfrm flipH="1">
            <a:off x="7548079" y="4047271"/>
            <a:ext cx="3953863" cy="2601560"/>
            <a:chOff x="-841329" y="1414514"/>
            <a:chExt cx="3377061" cy="2222037"/>
          </a:xfrm>
        </p:grpSpPr>
        <p:sp>
          <p:nvSpPr>
            <p:cNvPr id="297" name="Google Shape;297;p29"/>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298" name="Google Shape;298;p29"/>
            <p:cNvSpPr/>
            <p:nvPr/>
          </p:nvSpPr>
          <p:spPr>
            <a:xfrm rot="-5845884" flipH="1">
              <a:off x="21454" y="2099866"/>
              <a:ext cx="558608" cy="223069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299" name="Google Shape;299;p29"/>
            <p:cNvSpPr/>
            <p:nvPr/>
          </p:nvSpPr>
          <p:spPr>
            <a:xfrm rot="4954116" flipH="1">
              <a:off x="917069"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spTree>
    <p:extLst>
      <p:ext uri="{BB962C8B-B14F-4D97-AF65-F5344CB8AC3E}">
        <p14:creationId xmlns:p14="http://schemas.microsoft.com/office/powerpoint/2010/main" val="95765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300"/>
        <p:cNvGrpSpPr/>
        <p:nvPr/>
      </p:nvGrpSpPr>
      <p:grpSpPr>
        <a:xfrm>
          <a:off x="0" y="0"/>
          <a:ext cx="0" cy="0"/>
          <a:chOff x="0" y="0"/>
          <a:chExt cx="0" cy="0"/>
        </a:xfrm>
      </p:grpSpPr>
      <p:grpSp>
        <p:nvGrpSpPr>
          <p:cNvPr id="301" name="Google Shape;301;p30"/>
          <p:cNvGrpSpPr/>
          <p:nvPr/>
        </p:nvGrpSpPr>
        <p:grpSpPr>
          <a:xfrm rot="10800000" flipH="1">
            <a:off x="7263968" y="226753"/>
            <a:ext cx="4269807" cy="2242588"/>
            <a:chOff x="-612524" y="1414514"/>
            <a:chExt cx="3202355" cy="1681941"/>
          </a:xfrm>
        </p:grpSpPr>
        <p:sp>
          <p:nvSpPr>
            <p:cNvPr id="302" name="Google Shape;302;p30"/>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03" name="Google Shape;303;p30"/>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04" name="Google Shape;304;p30"/>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nvGrpSpPr>
          <p:cNvPr id="305" name="Google Shape;305;p30"/>
          <p:cNvGrpSpPr/>
          <p:nvPr/>
        </p:nvGrpSpPr>
        <p:grpSpPr>
          <a:xfrm>
            <a:off x="190309" y="4826699"/>
            <a:ext cx="1178985" cy="1376249"/>
            <a:chOff x="7862735" y="208021"/>
            <a:chExt cx="1093002" cy="1275881"/>
          </a:xfrm>
        </p:grpSpPr>
        <p:grpSp>
          <p:nvGrpSpPr>
            <p:cNvPr id="306" name="Google Shape;306;p30"/>
            <p:cNvGrpSpPr/>
            <p:nvPr/>
          </p:nvGrpSpPr>
          <p:grpSpPr>
            <a:xfrm>
              <a:off x="7862735" y="208021"/>
              <a:ext cx="568046" cy="662955"/>
              <a:chOff x="3043650" y="3588975"/>
              <a:chExt cx="585675" cy="683600"/>
            </a:xfrm>
          </p:grpSpPr>
          <p:sp>
            <p:nvSpPr>
              <p:cNvPr id="307" name="Google Shape;307;p30"/>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08" name="Google Shape;308;p30"/>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09" name="Google Shape;309;p30"/>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10" name="Google Shape;310;p30"/>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11" name="Google Shape;311;p30"/>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12" name="Google Shape;312;p30"/>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13" name="Google Shape;313;p30"/>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nvGrpSpPr>
            <p:cNvPr id="314" name="Google Shape;314;p30"/>
            <p:cNvGrpSpPr/>
            <p:nvPr/>
          </p:nvGrpSpPr>
          <p:grpSpPr>
            <a:xfrm>
              <a:off x="8319889" y="870976"/>
              <a:ext cx="635848" cy="612926"/>
              <a:chOff x="3762575" y="3653050"/>
              <a:chExt cx="496175" cy="478325"/>
            </a:xfrm>
          </p:grpSpPr>
          <p:sp>
            <p:nvSpPr>
              <p:cNvPr id="315" name="Google Shape;315;p30"/>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16" name="Google Shape;316;p30"/>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17" name="Google Shape;317;p30"/>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18" name="Google Shape;318;p30"/>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19" name="Google Shape;319;p30"/>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20" name="Google Shape;320;p30"/>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21" name="Google Shape;321;p30"/>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grpSp>
        <p:nvGrpSpPr>
          <p:cNvPr id="322" name="Google Shape;322;p30"/>
          <p:cNvGrpSpPr/>
          <p:nvPr/>
        </p:nvGrpSpPr>
        <p:grpSpPr>
          <a:xfrm>
            <a:off x="1615076" y="5091299"/>
            <a:ext cx="1178985" cy="1376249"/>
            <a:chOff x="7862735" y="208021"/>
            <a:chExt cx="1093002" cy="1275881"/>
          </a:xfrm>
        </p:grpSpPr>
        <p:grpSp>
          <p:nvGrpSpPr>
            <p:cNvPr id="323" name="Google Shape;323;p30"/>
            <p:cNvGrpSpPr/>
            <p:nvPr/>
          </p:nvGrpSpPr>
          <p:grpSpPr>
            <a:xfrm>
              <a:off x="7862735" y="208021"/>
              <a:ext cx="568046" cy="662955"/>
              <a:chOff x="3043650" y="3588975"/>
              <a:chExt cx="585675" cy="683600"/>
            </a:xfrm>
          </p:grpSpPr>
          <p:sp>
            <p:nvSpPr>
              <p:cNvPr id="324" name="Google Shape;324;p30"/>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25" name="Google Shape;325;p30"/>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26" name="Google Shape;326;p30"/>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27" name="Google Shape;327;p30"/>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28" name="Google Shape;328;p30"/>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29" name="Google Shape;329;p30"/>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30" name="Google Shape;330;p30"/>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nvGrpSpPr>
            <p:cNvPr id="331" name="Google Shape;331;p30"/>
            <p:cNvGrpSpPr/>
            <p:nvPr/>
          </p:nvGrpSpPr>
          <p:grpSpPr>
            <a:xfrm>
              <a:off x="8319889" y="870976"/>
              <a:ext cx="635848" cy="612926"/>
              <a:chOff x="3762575" y="3653050"/>
              <a:chExt cx="496175" cy="478325"/>
            </a:xfrm>
          </p:grpSpPr>
          <p:sp>
            <p:nvSpPr>
              <p:cNvPr id="332" name="Google Shape;332;p30"/>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33" name="Google Shape;333;p30"/>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34" name="Google Shape;334;p30"/>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35" name="Google Shape;335;p30"/>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36" name="Google Shape;336;p30"/>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37" name="Google Shape;337;p30"/>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38" name="Google Shape;338;p30"/>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spTree>
    <p:extLst>
      <p:ext uri="{BB962C8B-B14F-4D97-AF65-F5344CB8AC3E}">
        <p14:creationId xmlns:p14="http://schemas.microsoft.com/office/powerpoint/2010/main" val="1229575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D29F55-371B-4FFF-A72E-ADA2709108C5}"/>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D114990-2482-4ABD-8388-96C46658CF9F}"/>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A273971-904C-4E85-976D-CCC12C645D5A}"/>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5" name="Footer Placeholder 4">
            <a:extLst>
              <a:ext uri="{FF2B5EF4-FFF2-40B4-BE49-F238E27FC236}">
                <a16:creationId xmlns="" xmlns:a16="http://schemas.microsoft.com/office/drawing/2014/main" id="{63F776A3-558E-4224-BA6B-16ADBBAEDB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945B427-D8CB-41AE-A0F5-475F352B8821}"/>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2622776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339"/>
        <p:cNvGrpSpPr/>
        <p:nvPr/>
      </p:nvGrpSpPr>
      <p:grpSpPr>
        <a:xfrm>
          <a:off x="0" y="0"/>
          <a:ext cx="0" cy="0"/>
          <a:chOff x="0" y="0"/>
          <a:chExt cx="0" cy="0"/>
        </a:xfrm>
      </p:grpSpPr>
      <p:grpSp>
        <p:nvGrpSpPr>
          <p:cNvPr id="340" name="Google Shape;340;p31"/>
          <p:cNvGrpSpPr/>
          <p:nvPr/>
        </p:nvGrpSpPr>
        <p:grpSpPr>
          <a:xfrm rot="3164773">
            <a:off x="10010995" y="4470036"/>
            <a:ext cx="1178924" cy="1376178"/>
            <a:chOff x="7862735" y="208021"/>
            <a:chExt cx="1093002" cy="1275881"/>
          </a:xfrm>
        </p:grpSpPr>
        <p:grpSp>
          <p:nvGrpSpPr>
            <p:cNvPr id="341" name="Google Shape;341;p31"/>
            <p:cNvGrpSpPr/>
            <p:nvPr/>
          </p:nvGrpSpPr>
          <p:grpSpPr>
            <a:xfrm>
              <a:off x="7862735" y="208021"/>
              <a:ext cx="568046" cy="662955"/>
              <a:chOff x="3043650" y="3588975"/>
              <a:chExt cx="585675" cy="683600"/>
            </a:xfrm>
          </p:grpSpPr>
          <p:sp>
            <p:nvSpPr>
              <p:cNvPr id="342" name="Google Shape;342;p31"/>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43" name="Google Shape;343;p31"/>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44" name="Google Shape;344;p31"/>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45" name="Google Shape;345;p31"/>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46" name="Google Shape;346;p31"/>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47" name="Google Shape;347;p31"/>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48" name="Google Shape;348;p31"/>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nvGrpSpPr>
            <p:cNvPr id="349" name="Google Shape;349;p31"/>
            <p:cNvGrpSpPr/>
            <p:nvPr/>
          </p:nvGrpSpPr>
          <p:grpSpPr>
            <a:xfrm>
              <a:off x="8319889" y="870976"/>
              <a:ext cx="635848" cy="612926"/>
              <a:chOff x="3762575" y="3653050"/>
              <a:chExt cx="496175" cy="478325"/>
            </a:xfrm>
          </p:grpSpPr>
          <p:sp>
            <p:nvSpPr>
              <p:cNvPr id="350" name="Google Shape;350;p31"/>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1" name="Google Shape;351;p31"/>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2" name="Google Shape;352;p31"/>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3" name="Google Shape;353;p31"/>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4" name="Google Shape;354;p31"/>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5" name="Google Shape;355;p31"/>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6" name="Google Shape;356;p31"/>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grpSp>
        <p:nvGrpSpPr>
          <p:cNvPr id="357" name="Google Shape;357;p31"/>
          <p:cNvGrpSpPr/>
          <p:nvPr/>
        </p:nvGrpSpPr>
        <p:grpSpPr>
          <a:xfrm>
            <a:off x="3008269" y="4753251"/>
            <a:ext cx="3563595" cy="2173948"/>
            <a:chOff x="6102849" y="3185238"/>
            <a:chExt cx="3269753" cy="1994692"/>
          </a:xfrm>
        </p:grpSpPr>
        <p:grpSp>
          <p:nvGrpSpPr>
            <p:cNvPr id="358" name="Google Shape;358;p31"/>
            <p:cNvGrpSpPr/>
            <p:nvPr/>
          </p:nvGrpSpPr>
          <p:grpSpPr>
            <a:xfrm flipH="1">
              <a:off x="7229015" y="3185238"/>
              <a:ext cx="2143586" cy="1994692"/>
              <a:chOff x="-61526" y="3752577"/>
              <a:chExt cx="1522974" cy="1417087"/>
            </a:xfrm>
          </p:grpSpPr>
          <p:sp>
            <p:nvSpPr>
              <p:cNvPr id="359" name="Google Shape;359;p31"/>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60" name="Google Shape;360;p3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sp>
          <p:nvSpPr>
            <p:cNvPr id="361" name="Google Shape;361;p31"/>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62" name="Google Shape;362;p31"/>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nvGrpSpPr>
          <p:cNvPr id="363" name="Google Shape;363;p31"/>
          <p:cNvGrpSpPr/>
          <p:nvPr/>
        </p:nvGrpSpPr>
        <p:grpSpPr>
          <a:xfrm flipH="1">
            <a:off x="10712216" y="5530799"/>
            <a:ext cx="1589343" cy="1396396"/>
            <a:chOff x="6102849" y="3460147"/>
            <a:chExt cx="1942961" cy="1707086"/>
          </a:xfrm>
        </p:grpSpPr>
        <p:sp>
          <p:nvSpPr>
            <p:cNvPr id="364" name="Google Shape;364;p31"/>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65" name="Google Shape;365;p31"/>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nvGrpSpPr>
          <p:cNvPr id="366" name="Google Shape;366;p31"/>
          <p:cNvGrpSpPr/>
          <p:nvPr/>
        </p:nvGrpSpPr>
        <p:grpSpPr>
          <a:xfrm>
            <a:off x="1840692" y="5595920"/>
            <a:ext cx="929782" cy="1085349"/>
            <a:chOff x="7862735" y="208021"/>
            <a:chExt cx="1093002" cy="1275881"/>
          </a:xfrm>
        </p:grpSpPr>
        <p:grpSp>
          <p:nvGrpSpPr>
            <p:cNvPr id="367" name="Google Shape;367;p31"/>
            <p:cNvGrpSpPr/>
            <p:nvPr/>
          </p:nvGrpSpPr>
          <p:grpSpPr>
            <a:xfrm>
              <a:off x="7862735" y="208021"/>
              <a:ext cx="568046" cy="662955"/>
              <a:chOff x="3043650" y="3588975"/>
              <a:chExt cx="585675" cy="683600"/>
            </a:xfrm>
          </p:grpSpPr>
          <p:sp>
            <p:nvSpPr>
              <p:cNvPr id="368" name="Google Shape;368;p31"/>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69" name="Google Shape;369;p31"/>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70" name="Google Shape;370;p31"/>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71" name="Google Shape;371;p31"/>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72" name="Google Shape;372;p31"/>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73" name="Google Shape;373;p31"/>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74" name="Google Shape;374;p31"/>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nvGrpSpPr>
            <p:cNvPr id="375" name="Google Shape;375;p31"/>
            <p:cNvGrpSpPr/>
            <p:nvPr/>
          </p:nvGrpSpPr>
          <p:grpSpPr>
            <a:xfrm>
              <a:off x="8319889" y="870976"/>
              <a:ext cx="635848" cy="612926"/>
              <a:chOff x="3762575" y="3653050"/>
              <a:chExt cx="496175" cy="478325"/>
            </a:xfrm>
          </p:grpSpPr>
          <p:sp>
            <p:nvSpPr>
              <p:cNvPr id="376" name="Google Shape;376;p31"/>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77" name="Google Shape;377;p31"/>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78" name="Google Shape;378;p31"/>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79" name="Google Shape;379;p31"/>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80" name="Google Shape;380;p31"/>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81" name="Google Shape;381;p31"/>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82" name="Google Shape;382;p31"/>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grpSp>
      <p:sp>
        <p:nvSpPr>
          <p:cNvPr id="383" name="Google Shape;383;p31"/>
          <p:cNvSpPr/>
          <p:nvPr/>
        </p:nvSpPr>
        <p:spPr>
          <a:xfrm rot="-5846059" flipH="1">
            <a:off x="1350059" y="-1934329"/>
            <a:ext cx="1334163" cy="532695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2987" kern="0">
              <a:solidFill>
                <a:srgbClr val="000000"/>
              </a:solidFill>
              <a:cs typeface="Arial"/>
              <a:sym typeface="Arial"/>
            </a:endParaRPr>
          </a:p>
        </p:txBody>
      </p:sp>
      <p:sp>
        <p:nvSpPr>
          <p:cNvPr id="384" name="Google Shape;384;p31"/>
          <p:cNvSpPr/>
          <p:nvPr/>
        </p:nvSpPr>
        <p:spPr>
          <a:xfrm rot="5846015">
            <a:off x="1356968" y="574546"/>
            <a:ext cx="597815" cy="238712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2987" kern="0">
              <a:solidFill>
                <a:srgbClr val="000000"/>
              </a:solidFill>
              <a:cs typeface="Arial"/>
              <a:sym typeface="Arial"/>
            </a:endParaRPr>
          </a:p>
        </p:txBody>
      </p:sp>
    </p:spTree>
    <p:extLst>
      <p:ext uri="{BB962C8B-B14F-4D97-AF65-F5344CB8AC3E}">
        <p14:creationId xmlns:p14="http://schemas.microsoft.com/office/powerpoint/2010/main" val="2046254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column text 2">
  <p:cSld name="One-column text 2">
    <p:spTree>
      <p:nvGrpSpPr>
        <p:cNvPr id="1" name="Shape 344"/>
        <p:cNvGrpSpPr/>
        <p:nvPr/>
      </p:nvGrpSpPr>
      <p:grpSpPr>
        <a:xfrm>
          <a:off x="0" y="0"/>
          <a:ext cx="0" cy="0"/>
          <a:chOff x="0" y="0"/>
          <a:chExt cx="0" cy="0"/>
        </a:xfrm>
      </p:grpSpPr>
      <p:sp>
        <p:nvSpPr>
          <p:cNvPr id="345" name="Google Shape;345;p19"/>
          <p:cNvSpPr txBox="1">
            <a:spLocks noGrp="1"/>
          </p:cNvSpPr>
          <p:nvPr>
            <p:ph type="title"/>
          </p:nvPr>
        </p:nvSpPr>
        <p:spPr>
          <a:xfrm>
            <a:off x="950967" y="719333"/>
            <a:ext cx="10290000" cy="6376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a:endParaRPr/>
          </a:p>
        </p:txBody>
      </p:sp>
      <p:sp>
        <p:nvSpPr>
          <p:cNvPr id="346" name="Google Shape;346;p19"/>
          <p:cNvSpPr txBox="1">
            <a:spLocks noGrp="1"/>
          </p:cNvSpPr>
          <p:nvPr>
            <p:ph type="subTitle" idx="1"/>
          </p:nvPr>
        </p:nvSpPr>
        <p:spPr>
          <a:xfrm>
            <a:off x="6090600" y="1356933"/>
            <a:ext cx="5150400" cy="47816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
        <p:nvSpPr>
          <p:cNvPr id="347" name="Google Shape;347;p19"/>
          <p:cNvSpPr/>
          <p:nvPr/>
        </p:nvSpPr>
        <p:spPr>
          <a:xfrm>
            <a:off x="432740" y="6279553"/>
            <a:ext cx="589227" cy="448915"/>
          </a:xfrm>
          <a:custGeom>
            <a:avLst/>
            <a:gdLst/>
            <a:ahLst/>
            <a:cxnLst/>
            <a:rect l="l" t="t" r="r" b="b"/>
            <a:pathLst>
              <a:path w="13036" h="9931" extrusionOk="0">
                <a:moveTo>
                  <a:pt x="10507" y="1110"/>
                </a:moveTo>
                <a:lnTo>
                  <a:pt x="10507" y="1110"/>
                </a:lnTo>
                <a:cubicBezTo>
                  <a:pt x="8011" y="2457"/>
                  <a:pt x="5555" y="3883"/>
                  <a:pt x="3179" y="5388"/>
                </a:cubicBezTo>
                <a:lnTo>
                  <a:pt x="3139" y="5349"/>
                </a:lnTo>
                <a:cubicBezTo>
                  <a:pt x="2307" y="5071"/>
                  <a:pt x="1555" y="4715"/>
                  <a:pt x="802" y="4319"/>
                </a:cubicBezTo>
                <a:cubicBezTo>
                  <a:pt x="4050" y="3289"/>
                  <a:pt x="7259" y="2219"/>
                  <a:pt x="10507" y="1110"/>
                </a:cubicBezTo>
                <a:close/>
                <a:moveTo>
                  <a:pt x="10903" y="1387"/>
                </a:moveTo>
                <a:cubicBezTo>
                  <a:pt x="8843" y="2932"/>
                  <a:pt x="6783" y="4477"/>
                  <a:pt x="4684" y="6062"/>
                </a:cubicBezTo>
                <a:cubicBezTo>
                  <a:pt x="4565" y="5824"/>
                  <a:pt x="4407" y="5586"/>
                  <a:pt x="4328" y="5309"/>
                </a:cubicBezTo>
                <a:lnTo>
                  <a:pt x="4288" y="5309"/>
                </a:lnTo>
                <a:cubicBezTo>
                  <a:pt x="4288" y="5269"/>
                  <a:pt x="4288" y="5230"/>
                  <a:pt x="4248" y="5190"/>
                </a:cubicBezTo>
                <a:cubicBezTo>
                  <a:pt x="6427" y="3843"/>
                  <a:pt x="8645" y="2576"/>
                  <a:pt x="10903" y="1387"/>
                </a:cubicBezTo>
                <a:close/>
                <a:moveTo>
                  <a:pt x="12369" y="872"/>
                </a:moveTo>
                <a:lnTo>
                  <a:pt x="12369" y="872"/>
                </a:lnTo>
                <a:cubicBezTo>
                  <a:pt x="11656" y="2259"/>
                  <a:pt x="10784" y="3566"/>
                  <a:pt x="9952" y="4913"/>
                </a:cubicBezTo>
                <a:lnTo>
                  <a:pt x="7140" y="9468"/>
                </a:lnTo>
                <a:cubicBezTo>
                  <a:pt x="6387" y="8478"/>
                  <a:pt x="5555" y="7607"/>
                  <a:pt x="4644" y="6775"/>
                </a:cubicBezTo>
                <a:cubicBezTo>
                  <a:pt x="4605" y="6775"/>
                  <a:pt x="4605" y="6735"/>
                  <a:pt x="4565" y="6735"/>
                </a:cubicBezTo>
                <a:cubicBezTo>
                  <a:pt x="7140" y="4754"/>
                  <a:pt x="9754" y="2813"/>
                  <a:pt x="12369" y="872"/>
                </a:cubicBezTo>
                <a:close/>
                <a:moveTo>
                  <a:pt x="12448" y="1"/>
                </a:moveTo>
                <a:cubicBezTo>
                  <a:pt x="8566" y="1387"/>
                  <a:pt x="4605" y="2695"/>
                  <a:pt x="683" y="3923"/>
                </a:cubicBezTo>
                <a:cubicBezTo>
                  <a:pt x="564" y="3962"/>
                  <a:pt x="525" y="4081"/>
                  <a:pt x="564" y="4200"/>
                </a:cubicBezTo>
                <a:lnTo>
                  <a:pt x="366" y="4081"/>
                </a:lnTo>
                <a:cubicBezTo>
                  <a:pt x="336" y="4066"/>
                  <a:pt x="307" y="4059"/>
                  <a:pt x="280" y="4059"/>
                </a:cubicBezTo>
                <a:cubicBezTo>
                  <a:pt x="95" y="4059"/>
                  <a:pt x="1" y="4374"/>
                  <a:pt x="208" y="4477"/>
                </a:cubicBezTo>
                <a:cubicBezTo>
                  <a:pt x="1079" y="4953"/>
                  <a:pt x="1990" y="5388"/>
                  <a:pt x="2941" y="5745"/>
                </a:cubicBezTo>
                <a:cubicBezTo>
                  <a:pt x="2961" y="5765"/>
                  <a:pt x="2981" y="5774"/>
                  <a:pt x="3001" y="5774"/>
                </a:cubicBezTo>
                <a:cubicBezTo>
                  <a:pt x="3020" y="5774"/>
                  <a:pt x="3040" y="5765"/>
                  <a:pt x="3060" y="5745"/>
                </a:cubicBezTo>
                <a:cubicBezTo>
                  <a:pt x="3109" y="5794"/>
                  <a:pt x="3173" y="5828"/>
                  <a:pt x="3233" y="5828"/>
                </a:cubicBezTo>
                <a:cubicBezTo>
                  <a:pt x="3271" y="5828"/>
                  <a:pt x="3307" y="5815"/>
                  <a:pt x="3337" y="5784"/>
                </a:cubicBezTo>
                <a:lnTo>
                  <a:pt x="3931" y="5428"/>
                </a:lnTo>
                <a:cubicBezTo>
                  <a:pt x="4050" y="5745"/>
                  <a:pt x="4209" y="6022"/>
                  <a:pt x="4367" y="6299"/>
                </a:cubicBezTo>
                <a:lnTo>
                  <a:pt x="3971" y="6616"/>
                </a:lnTo>
                <a:cubicBezTo>
                  <a:pt x="3769" y="6751"/>
                  <a:pt x="3910" y="6999"/>
                  <a:pt x="4102" y="6999"/>
                </a:cubicBezTo>
                <a:cubicBezTo>
                  <a:pt x="4136" y="6999"/>
                  <a:pt x="4173" y="6991"/>
                  <a:pt x="4209" y="6973"/>
                </a:cubicBezTo>
                <a:cubicBezTo>
                  <a:pt x="4248" y="6933"/>
                  <a:pt x="4248" y="6933"/>
                  <a:pt x="4288" y="6894"/>
                </a:cubicBezTo>
                <a:cubicBezTo>
                  <a:pt x="4288" y="6973"/>
                  <a:pt x="4288" y="7012"/>
                  <a:pt x="4367" y="7092"/>
                </a:cubicBezTo>
                <a:cubicBezTo>
                  <a:pt x="5318" y="7923"/>
                  <a:pt x="6189" y="8835"/>
                  <a:pt x="6982" y="9864"/>
                </a:cubicBezTo>
                <a:cubicBezTo>
                  <a:pt x="7005" y="9911"/>
                  <a:pt x="7042" y="9930"/>
                  <a:pt x="7084" y="9930"/>
                </a:cubicBezTo>
                <a:cubicBezTo>
                  <a:pt x="7114" y="9930"/>
                  <a:pt x="7147" y="9920"/>
                  <a:pt x="7180" y="9904"/>
                </a:cubicBezTo>
                <a:cubicBezTo>
                  <a:pt x="7259" y="9904"/>
                  <a:pt x="7338" y="9864"/>
                  <a:pt x="7378" y="9825"/>
                </a:cubicBezTo>
                <a:lnTo>
                  <a:pt x="10349" y="5032"/>
                </a:lnTo>
                <a:cubicBezTo>
                  <a:pt x="11339" y="3566"/>
                  <a:pt x="12210" y="2061"/>
                  <a:pt x="12963" y="516"/>
                </a:cubicBezTo>
                <a:cubicBezTo>
                  <a:pt x="12963" y="437"/>
                  <a:pt x="12963" y="397"/>
                  <a:pt x="12963" y="357"/>
                </a:cubicBezTo>
                <a:cubicBezTo>
                  <a:pt x="13035" y="213"/>
                  <a:pt x="12943" y="35"/>
                  <a:pt x="12776" y="35"/>
                </a:cubicBezTo>
                <a:cubicBezTo>
                  <a:pt x="12759" y="35"/>
                  <a:pt x="12743" y="37"/>
                  <a:pt x="12725" y="41"/>
                </a:cubicBezTo>
                <a:lnTo>
                  <a:pt x="12646" y="41"/>
                </a:lnTo>
                <a:cubicBezTo>
                  <a:pt x="12606" y="1"/>
                  <a:pt x="12527" y="1"/>
                  <a:pt x="1244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2987" kern="0">
              <a:solidFill>
                <a:srgbClr val="000000"/>
              </a:solidFill>
              <a:cs typeface="Arial"/>
              <a:sym typeface="Arial"/>
            </a:endParaRPr>
          </a:p>
        </p:txBody>
      </p:sp>
      <p:grpSp>
        <p:nvGrpSpPr>
          <p:cNvPr id="348" name="Google Shape;348;p19"/>
          <p:cNvGrpSpPr/>
          <p:nvPr/>
        </p:nvGrpSpPr>
        <p:grpSpPr>
          <a:xfrm>
            <a:off x="249040" y="6002105"/>
            <a:ext cx="358096" cy="331491"/>
            <a:chOff x="1412390" y="2258211"/>
            <a:chExt cx="620689" cy="574573"/>
          </a:xfrm>
        </p:grpSpPr>
        <p:sp>
          <p:nvSpPr>
            <p:cNvPr id="349" name="Google Shape;349;p19"/>
            <p:cNvSpPr/>
            <p:nvPr/>
          </p:nvSpPr>
          <p:spPr>
            <a:xfrm>
              <a:off x="1786301" y="2258211"/>
              <a:ext cx="246778" cy="343858"/>
            </a:xfrm>
            <a:custGeom>
              <a:avLst/>
              <a:gdLst/>
              <a:ahLst/>
              <a:cxnLst/>
              <a:rect l="l" t="t" r="r" b="b"/>
              <a:pathLst>
                <a:path w="3843" h="5355" extrusionOk="0">
                  <a:moveTo>
                    <a:pt x="941" y="1"/>
                  </a:moveTo>
                  <a:cubicBezTo>
                    <a:pt x="714" y="1"/>
                    <a:pt x="481" y="120"/>
                    <a:pt x="357" y="348"/>
                  </a:cubicBezTo>
                  <a:cubicBezTo>
                    <a:pt x="199" y="665"/>
                    <a:pt x="80" y="1022"/>
                    <a:pt x="1" y="1339"/>
                  </a:cubicBezTo>
                  <a:cubicBezTo>
                    <a:pt x="1" y="1537"/>
                    <a:pt x="40" y="1735"/>
                    <a:pt x="80" y="1893"/>
                  </a:cubicBezTo>
                  <a:cubicBezTo>
                    <a:pt x="119" y="1972"/>
                    <a:pt x="278" y="2012"/>
                    <a:pt x="357" y="2012"/>
                  </a:cubicBezTo>
                  <a:cubicBezTo>
                    <a:pt x="397" y="2012"/>
                    <a:pt x="516" y="1853"/>
                    <a:pt x="476" y="1774"/>
                  </a:cubicBezTo>
                  <a:cubicBezTo>
                    <a:pt x="436" y="1418"/>
                    <a:pt x="516" y="1022"/>
                    <a:pt x="714" y="705"/>
                  </a:cubicBezTo>
                  <a:cubicBezTo>
                    <a:pt x="753" y="586"/>
                    <a:pt x="832" y="507"/>
                    <a:pt x="912" y="427"/>
                  </a:cubicBezTo>
                  <a:cubicBezTo>
                    <a:pt x="1030" y="546"/>
                    <a:pt x="1149" y="586"/>
                    <a:pt x="1189" y="705"/>
                  </a:cubicBezTo>
                  <a:cubicBezTo>
                    <a:pt x="1387" y="1101"/>
                    <a:pt x="1427" y="1537"/>
                    <a:pt x="1347" y="1933"/>
                  </a:cubicBezTo>
                  <a:cubicBezTo>
                    <a:pt x="1229" y="2804"/>
                    <a:pt x="1110" y="3715"/>
                    <a:pt x="951" y="4587"/>
                  </a:cubicBezTo>
                  <a:cubicBezTo>
                    <a:pt x="882" y="5107"/>
                    <a:pt x="1056" y="5354"/>
                    <a:pt x="1499" y="5354"/>
                  </a:cubicBezTo>
                  <a:cubicBezTo>
                    <a:pt x="1562" y="5354"/>
                    <a:pt x="1630" y="5349"/>
                    <a:pt x="1704" y="5339"/>
                  </a:cubicBezTo>
                  <a:cubicBezTo>
                    <a:pt x="2219" y="5260"/>
                    <a:pt x="2734" y="5141"/>
                    <a:pt x="3249" y="4943"/>
                  </a:cubicBezTo>
                  <a:cubicBezTo>
                    <a:pt x="3685" y="4824"/>
                    <a:pt x="3843" y="4587"/>
                    <a:pt x="3843" y="4230"/>
                  </a:cubicBezTo>
                  <a:cubicBezTo>
                    <a:pt x="3764" y="3834"/>
                    <a:pt x="3526" y="3478"/>
                    <a:pt x="3130" y="3359"/>
                  </a:cubicBezTo>
                  <a:cubicBezTo>
                    <a:pt x="3051" y="3359"/>
                    <a:pt x="2892" y="3359"/>
                    <a:pt x="2853" y="3438"/>
                  </a:cubicBezTo>
                  <a:cubicBezTo>
                    <a:pt x="2813" y="3517"/>
                    <a:pt x="2853" y="3636"/>
                    <a:pt x="2892" y="3715"/>
                  </a:cubicBezTo>
                  <a:cubicBezTo>
                    <a:pt x="2971" y="3874"/>
                    <a:pt x="3130" y="3953"/>
                    <a:pt x="3249" y="4072"/>
                  </a:cubicBezTo>
                  <a:cubicBezTo>
                    <a:pt x="3328" y="4191"/>
                    <a:pt x="3368" y="4349"/>
                    <a:pt x="3170" y="4428"/>
                  </a:cubicBezTo>
                  <a:cubicBezTo>
                    <a:pt x="2615" y="4666"/>
                    <a:pt x="2060" y="4785"/>
                    <a:pt x="1466" y="4824"/>
                  </a:cubicBezTo>
                  <a:cubicBezTo>
                    <a:pt x="1466" y="4626"/>
                    <a:pt x="1466" y="4468"/>
                    <a:pt x="1506" y="4309"/>
                  </a:cubicBezTo>
                  <a:cubicBezTo>
                    <a:pt x="1625" y="3517"/>
                    <a:pt x="1744" y="2725"/>
                    <a:pt x="1823" y="1933"/>
                  </a:cubicBezTo>
                  <a:cubicBezTo>
                    <a:pt x="1902" y="1378"/>
                    <a:pt x="1783" y="784"/>
                    <a:pt x="1466" y="309"/>
                  </a:cubicBezTo>
                  <a:cubicBezTo>
                    <a:pt x="1353" y="101"/>
                    <a:pt x="1149" y="1"/>
                    <a:pt x="94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0" name="Google Shape;350;p19"/>
            <p:cNvSpPr/>
            <p:nvPr/>
          </p:nvSpPr>
          <p:spPr>
            <a:xfrm>
              <a:off x="1643877" y="2480321"/>
              <a:ext cx="124706" cy="136066"/>
            </a:xfrm>
            <a:custGeom>
              <a:avLst/>
              <a:gdLst/>
              <a:ahLst/>
              <a:cxnLst/>
              <a:rect l="l" t="t" r="r" b="b"/>
              <a:pathLst>
                <a:path w="1942" h="2119" extrusionOk="0">
                  <a:moveTo>
                    <a:pt x="493" y="1"/>
                  </a:moveTo>
                  <a:cubicBezTo>
                    <a:pt x="414" y="1"/>
                    <a:pt x="317" y="19"/>
                    <a:pt x="238" y="19"/>
                  </a:cubicBezTo>
                  <a:cubicBezTo>
                    <a:pt x="238" y="137"/>
                    <a:pt x="278" y="217"/>
                    <a:pt x="357" y="335"/>
                  </a:cubicBezTo>
                  <a:cubicBezTo>
                    <a:pt x="476" y="534"/>
                    <a:pt x="634" y="692"/>
                    <a:pt x="832" y="890"/>
                  </a:cubicBezTo>
                  <a:lnTo>
                    <a:pt x="278" y="1326"/>
                  </a:lnTo>
                  <a:cubicBezTo>
                    <a:pt x="159" y="1445"/>
                    <a:pt x="0" y="1524"/>
                    <a:pt x="80" y="1722"/>
                  </a:cubicBezTo>
                  <a:cubicBezTo>
                    <a:pt x="135" y="1796"/>
                    <a:pt x="199" y="1826"/>
                    <a:pt x="267" y="1826"/>
                  </a:cubicBezTo>
                  <a:cubicBezTo>
                    <a:pt x="346" y="1826"/>
                    <a:pt x="430" y="1786"/>
                    <a:pt x="515" y="1722"/>
                  </a:cubicBezTo>
                  <a:cubicBezTo>
                    <a:pt x="713" y="1643"/>
                    <a:pt x="872" y="1524"/>
                    <a:pt x="1070" y="1365"/>
                  </a:cubicBezTo>
                  <a:cubicBezTo>
                    <a:pt x="1149" y="1563"/>
                    <a:pt x="1268" y="1762"/>
                    <a:pt x="1387" y="1960"/>
                  </a:cubicBezTo>
                  <a:cubicBezTo>
                    <a:pt x="1466" y="2039"/>
                    <a:pt x="1585" y="2078"/>
                    <a:pt x="1704" y="2118"/>
                  </a:cubicBezTo>
                  <a:cubicBezTo>
                    <a:pt x="1743" y="1999"/>
                    <a:pt x="1783" y="1880"/>
                    <a:pt x="1783" y="1762"/>
                  </a:cubicBezTo>
                  <a:cubicBezTo>
                    <a:pt x="1783" y="1682"/>
                    <a:pt x="1743" y="1603"/>
                    <a:pt x="1704" y="1524"/>
                  </a:cubicBezTo>
                  <a:cubicBezTo>
                    <a:pt x="1387" y="1247"/>
                    <a:pt x="1466" y="692"/>
                    <a:pt x="1862" y="534"/>
                  </a:cubicBezTo>
                  <a:cubicBezTo>
                    <a:pt x="1941" y="415"/>
                    <a:pt x="1941" y="296"/>
                    <a:pt x="1902" y="137"/>
                  </a:cubicBezTo>
                  <a:cubicBezTo>
                    <a:pt x="1873" y="80"/>
                    <a:pt x="1834" y="59"/>
                    <a:pt x="1791" y="59"/>
                  </a:cubicBezTo>
                  <a:cubicBezTo>
                    <a:pt x="1714" y="59"/>
                    <a:pt x="1621" y="126"/>
                    <a:pt x="1545" y="177"/>
                  </a:cubicBezTo>
                  <a:cubicBezTo>
                    <a:pt x="1426" y="296"/>
                    <a:pt x="1268" y="415"/>
                    <a:pt x="1149" y="534"/>
                  </a:cubicBezTo>
                  <a:cubicBezTo>
                    <a:pt x="991" y="335"/>
                    <a:pt x="793" y="177"/>
                    <a:pt x="594" y="19"/>
                  </a:cubicBezTo>
                  <a:cubicBezTo>
                    <a:pt x="568" y="5"/>
                    <a:pt x="533" y="1"/>
                    <a:pt x="49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1" name="Google Shape;351;p19"/>
            <p:cNvSpPr/>
            <p:nvPr/>
          </p:nvSpPr>
          <p:spPr>
            <a:xfrm>
              <a:off x="1412390" y="2529508"/>
              <a:ext cx="295132" cy="303276"/>
            </a:xfrm>
            <a:custGeom>
              <a:avLst/>
              <a:gdLst/>
              <a:ahLst/>
              <a:cxnLst/>
              <a:rect l="l" t="t" r="r" b="b"/>
              <a:pathLst>
                <a:path w="4596" h="4723" extrusionOk="0">
                  <a:moveTo>
                    <a:pt x="1103" y="1"/>
                  </a:moveTo>
                  <a:cubicBezTo>
                    <a:pt x="742" y="1"/>
                    <a:pt x="428" y="232"/>
                    <a:pt x="317" y="599"/>
                  </a:cubicBezTo>
                  <a:cubicBezTo>
                    <a:pt x="159" y="1035"/>
                    <a:pt x="80" y="1510"/>
                    <a:pt x="1" y="1946"/>
                  </a:cubicBezTo>
                  <a:cubicBezTo>
                    <a:pt x="1" y="2144"/>
                    <a:pt x="1" y="2382"/>
                    <a:pt x="238" y="2382"/>
                  </a:cubicBezTo>
                  <a:cubicBezTo>
                    <a:pt x="476" y="2382"/>
                    <a:pt x="397" y="2105"/>
                    <a:pt x="436" y="1946"/>
                  </a:cubicBezTo>
                  <a:cubicBezTo>
                    <a:pt x="476" y="1550"/>
                    <a:pt x="595" y="1154"/>
                    <a:pt x="714" y="758"/>
                  </a:cubicBezTo>
                  <a:cubicBezTo>
                    <a:pt x="793" y="599"/>
                    <a:pt x="951" y="481"/>
                    <a:pt x="1149" y="441"/>
                  </a:cubicBezTo>
                  <a:cubicBezTo>
                    <a:pt x="1170" y="438"/>
                    <a:pt x="1190" y="436"/>
                    <a:pt x="1210" y="436"/>
                  </a:cubicBezTo>
                  <a:cubicBezTo>
                    <a:pt x="1414" y="436"/>
                    <a:pt x="1552" y="617"/>
                    <a:pt x="1625" y="797"/>
                  </a:cubicBezTo>
                  <a:cubicBezTo>
                    <a:pt x="1625" y="877"/>
                    <a:pt x="1664" y="956"/>
                    <a:pt x="1664" y="1035"/>
                  </a:cubicBezTo>
                  <a:cubicBezTo>
                    <a:pt x="1704" y="1550"/>
                    <a:pt x="1744" y="2065"/>
                    <a:pt x="1783" y="2580"/>
                  </a:cubicBezTo>
                  <a:cubicBezTo>
                    <a:pt x="1783" y="3095"/>
                    <a:pt x="1783" y="3650"/>
                    <a:pt x="1783" y="4165"/>
                  </a:cubicBezTo>
                  <a:cubicBezTo>
                    <a:pt x="1783" y="4536"/>
                    <a:pt x="1928" y="4722"/>
                    <a:pt x="2187" y="4722"/>
                  </a:cubicBezTo>
                  <a:cubicBezTo>
                    <a:pt x="2287" y="4722"/>
                    <a:pt x="2404" y="4695"/>
                    <a:pt x="2536" y="4640"/>
                  </a:cubicBezTo>
                  <a:cubicBezTo>
                    <a:pt x="3090" y="4402"/>
                    <a:pt x="3645" y="4125"/>
                    <a:pt x="4199" y="3887"/>
                  </a:cubicBezTo>
                  <a:cubicBezTo>
                    <a:pt x="4477" y="3768"/>
                    <a:pt x="4596" y="3412"/>
                    <a:pt x="4398" y="3174"/>
                  </a:cubicBezTo>
                  <a:cubicBezTo>
                    <a:pt x="4318" y="2976"/>
                    <a:pt x="4160" y="2818"/>
                    <a:pt x="4041" y="2659"/>
                  </a:cubicBezTo>
                  <a:cubicBezTo>
                    <a:pt x="3962" y="2580"/>
                    <a:pt x="3803" y="2580"/>
                    <a:pt x="3685" y="2540"/>
                  </a:cubicBezTo>
                  <a:cubicBezTo>
                    <a:pt x="3645" y="2659"/>
                    <a:pt x="3645" y="2818"/>
                    <a:pt x="3685" y="2937"/>
                  </a:cubicBezTo>
                  <a:cubicBezTo>
                    <a:pt x="3764" y="3095"/>
                    <a:pt x="3883" y="3293"/>
                    <a:pt x="4001" y="3452"/>
                  </a:cubicBezTo>
                  <a:lnTo>
                    <a:pt x="2258" y="4244"/>
                  </a:lnTo>
                  <a:lnTo>
                    <a:pt x="2258" y="2659"/>
                  </a:lnTo>
                  <a:cubicBezTo>
                    <a:pt x="2258" y="1986"/>
                    <a:pt x="2179" y="1312"/>
                    <a:pt x="2021" y="679"/>
                  </a:cubicBezTo>
                  <a:cubicBezTo>
                    <a:pt x="1902" y="322"/>
                    <a:pt x="1585" y="45"/>
                    <a:pt x="1189" y="5"/>
                  </a:cubicBezTo>
                  <a:cubicBezTo>
                    <a:pt x="1160" y="2"/>
                    <a:pt x="1132" y="1"/>
                    <a:pt x="110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sp>
        <p:nvSpPr>
          <p:cNvPr id="352" name="Google Shape;352;p19"/>
          <p:cNvSpPr/>
          <p:nvPr/>
        </p:nvSpPr>
        <p:spPr>
          <a:xfrm>
            <a:off x="43401" y="6450438"/>
            <a:ext cx="460791" cy="34178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3" name="Google Shape;353;p19"/>
          <p:cNvSpPr/>
          <p:nvPr/>
        </p:nvSpPr>
        <p:spPr>
          <a:xfrm>
            <a:off x="1107009" y="6396022"/>
            <a:ext cx="167355" cy="17658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4" name="Google Shape;354;p19"/>
          <p:cNvSpPr/>
          <p:nvPr/>
        </p:nvSpPr>
        <p:spPr>
          <a:xfrm>
            <a:off x="959731" y="6634912"/>
            <a:ext cx="101405" cy="93551"/>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5" name="Google Shape;355;p19"/>
          <p:cNvSpPr/>
          <p:nvPr/>
        </p:nvSpPr>
        <p:spPr>
          <a:xfrm rot="-6435031">
            <a:off x="11556672" y="100311"/>
            <a:ext cx="347249" cy="470563"/>
          </a:xfrm>
          <a:custGeom>
            <a:avLst/>
            <a:gdLst/>
            <a:ahLst/>
            <a:cxnLst/>
            <a:rect l="l" t="t" r="r" b="b"/>
            <a:pathLst>
              <a:path w="6412" h="8689" extrusionOk="0">
                <a:moveTo>
                  <a:pt x="1262" y="565"/>
                </a:moveTo>
                <a:cubicBezTo>
                  <a:pt x="2252" y="1001"/>
                  <a:pt x="3164" y="1556"/>
                  <a:pt x="3995" y="2190"/>
                </a:cubicBezTo>
                <a:lnTo>
                  <a:pt x="3045" y="2704"/>
                </a:lnTo>
                <a:cubicBezTo>
                  <a:pt x="2821" y="2816"/>
                  <a:pt x="2984" y="3104"/>
                  <a:pt x="3169" y="3104"/>
                </a:cubicBezTo>
                <a:cubicBezTo>
                  <a:pt x="3180" y="3104"/>
                  <a:pt x="3192" y="3103"/>
                  <a:pt x="3203" y="3101"/>
                </a:cubicBezTo>
                <a:cubicBezTo>
                  <a:pt x="3679" y="3932"/>
                  <a:pt x="4114" y="4764"/>
                  <a:pt x="4550" y="5636"/>
                </a:cubicBezTo>
                <a:cubicBezTo>
                  <a:pt x="4867" y="6111"/>
                  <a:pt x="5144" y="6587"/>
                  <a:pt x="5342" y="7101"/>
                </a:cubicBezTo>
                <a:cubicBezTo>
                  <a:pt x="5515" y="7552"/>
                  <a:pt x="5689" y="8214"/>
                  <a:pt x="5173" y="8214"/>
                </a:cubicBezTo>
                <a:cubicBezTo>
                  <a:pt x="5099" y="8214"/>
                  <a:pt x="5011" y="8201"/>
                  <a:pt x="4907" y="8171"/>
                </a:cubicBezTo>
                <a:cubicBezTo>
                  <a:pt x="4233" y="7973"/>
                  <a:pt x="3797" y="6547"/>
                  <a:pt x="3441" y="5913"/>
                </a:cubicBezTo>
                <a:cubicBezTo>
                  <a:pt x="2966" y="5002"/>
                  <a:pt x="2490" y="4091"/>
                  <a:pt x="2015" y="3180"/>
                </a:cubicBezTo>
                <a:cubicBezTo>
                  <a:pt x="1993" y="3114"/>
                  <a:pt x="1935" y="3085"/>
                  <a:pt x="1874" y="3085"/>
                </a:cubicBezTo>
                <a:cubicBezTo>
                  <a:pt x="1825" y="3085"/>
                  <a:pt x="1773" y="3105"/>
                  <a:pt x="1738" y="3140"/>
                </a:cubicBezTo>
                <a:lnTo>
                  <a:pt x="1658" y="3140"/>
                </a:lnTo>
                <a:lnTo>
                  <a:pt x="589" y="3695"/>
                </a:lnTo>
                <a:cubicBezTo>
                  <a:pt x="826" y="2665"/>
                  <a:pt x="1064" y="1595"/>
                  <a:pt x="1262" y="565"/>
                </a:cubicBezTo>
                <a:close/>
                <a:moveTo>
                  <a:pt x="1139" y="1"/>
                </a:moveTo>
                <a:cubicBezTo>
                  <a:pt x="1013" y="1"/>
                  <a:pt x="906" y="72"/>
                  <a:pt x="906" y="169"/>
                </a:cubicBezTo>
                <a:cubicBezTo>
                  <a:pt x="628" y="1477"/>
                  <a:pt x="311" y="2784"/>
                  <a:pt x="34" y="4051"/>
                </a:cubicBezTo>
                <a:cubicBezTo>
                  <a:pt x="1" y="4185"/>
                  <a:pt x="136" y="4347"/>
                  <a:pt x="275" y="4347"/>
                </a:cubicBezTo>
                <a:cubicBezTo>
                  <a:pt x="300" y="4347"/>
                  <a:pt x="326" y="4341"/>
                  <a:pt x="351" y="4329"/>
                </a:cubicBezTo>
                <a:lnTo>
                  <a:pt x="1738" y="3616"/>
                </a:lnTo>
                <a:cubicBezTo>
                  <a:pt x="2451" y="5042"/>
                  <a:pt x="3203" y="6428"/>
                  <a:pt x="3956" y="7775"/>
                </a:cubicBezTo>
                <a:cubicBezTo>
                  <a:pt x="4279" y="8362"/>
                  <a:pt x="4537" y="8689"/>
                  <a:pt x="5004" y="8689"/>
                </a:cubicBezTo>
                <a:cubicBezTo>
                  <a:pt x="5167" y="8689"/>
                  <a:pt x="5355" y="8649"/>
                  <a:pt x="5580" y="8567"/>
                </a:cubicBezTo>
                <a:cubicBezTo>
                  <a:pt x="6412" y="8290"/>
                  <a:pt x="6333" y="7933"/>
                  <a:pt x="5936" y="7220"/>
                </a:cubicBezTo>
                <a:lnTo>
                  <a:pt x="3639" y="2903"/>
                </a:lnTo>
                <a:lnTo>
                  <a:pt x="4550" y="2388"/>
                </a:lnTo>
                <a:cubicBezTo>
                  <a:pt x="4669" y="2348"/>
                  <a:pt x="4669" y="2150"/>
                  <a:pt x="4550" y="2071"/>
                </a:cubicBezTo>
                <a:cubicBezTo>
                  <a:pt x="3679" y="1160"/>
                  <a:pt x="2292" y="645"/>
                  <a:pt x="1223" y="11"/>
                </a:cubicBezTo>
                <a:cubicBezTo>
                  <a:pt x="1195" y="4"/>
                  <a:pt x="1166" y="1"/>
                  <a:pt x="113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6" name="Google Shape;356;p19"/>
          <p:cNvSpPr/>
          <p:nvPr/>
        </p:nvSpPr>
        <p:spPr>
          <a:xfrm>
            <a:off x="11317569" y="126322"/>
            <a:ext cx="187816" cy="227029"/>
          </a:xfrm>
          <a:custGeom>
            <a:avLst/>
            <a:gdLst/>
            <a:ahLst/>
            <a:cxnLst/>
            <a:rect l="l" t="t" r="r" b="b"/>
            <a:pathLst>
              <a:path w="6945" h="8395" extrusionOk="0">
                <a:moveTo>
                  <a:pt x="1685" y="0"/>
                </a:moveTo>
                <a:cubicBezTo>
                  <a:pt x="1533" y="0"/>
                  <a:pt x="1382" y="187"/>
                  <a:pt x="1465" y="354"/>
                </a:cubicBezTo>
                <a:cubicBezTo>
                  <a:pt x="2020" y="1424"/>
                  <a:pt x="2456" y="2493"/>
                  <a:pt x="2852" y="3602"/>
                </a:cubicBezTo>
                <a:cubicBezTo>
                  <a:pt x="2060" y="3246"/>
                  <a:pt x="1267" y="2929"/>
                  <a:pt x="475" y="2572"/>
                </a:cubicBezTo>
                <a:cubicBezTo>
                  <a:pt x="440" y="2557"/>
                  <a:pt x="405" y="2550"/>
                  <a:pt x="372" y="2550"/>
                </a:cubicBezTo>
                <a:cubicBezTo>
                  <a:pt x="146" y="2550"/>
                  <a:pt x="1" y="2865"/>
                  <a:pt x="277" y="2968"/>
                </a:cubicBezTo>
                <a:cubicBezTo>
                  <a:pt x="1030" y="3325"/>
                  <a:pt x="1782" y="3642"/>
                  <a:pt x="2575" y="3959"/>
                </a:cubicBezTo>
                <a:cubicBezTo>
                  <a:pt x="2060" y="4196"/>
                  <a:pt x="1505" y="4394"/>
                  <a:pt x="990" y="4632"/>
                </a:cubicBezTo>
                <a:cubicBezTo>
                  <a:pt x="736" y="4705"/>
                  <a:pt x="848" y="5077"/>
                  <a:pt x="1082" y="5077"/>
                </a:cubicBezTo>
                <a:cubicBezTo>
                  <a:pt x="1104" y="5077"/>
                  <a:pt x="1126" y="5074"/>
                  <a:pt x="1149" y="5068"/>
                </a:cubicBezTo>
                <a:cubicBezTo>
                  <a:pt x="1703" y="4830"/>
                  <a:pt x="2258" y="4593"/>
                  <a:pt x="2852" y="4355"/>
                </a:cubicBezTo>
                <a:lnTo>
                  <a:pt x="2852" y="4355"/>
                </a:lnTo>
                <a:cubicBezTo>
                  <a:pt x="2416" y="5266"/>
                  <a:pt x="1980" y="6177"/>
                  <a:pt x="1584" y="7088"/>
                </a:cubicBezTo>
                <a:cubicBezTo>
                  <a:pt x="1506" y="7271"/>
                  <a:pt x="1652" y="7437"/>
                  <a:pt x="1795" y="7437"/>
                </a:cubicBezTo>
                <a:cubicBezTo>
                  <a:pt x="1868" y="7437"/>
                  <a:pt x="1940" y="7394"/>
                  <a:pt x="1980" y="7286"/>
                </a:cubicBezTo>
                <a:cubicBezTo>
                  <a:pt x="2416" y="6415"/>
                  <a:pt x="2812" y="5504"/>
                  <a:pt x="3208" y="4593"/>
                </a:cubicBezTo>
                <a:cubicBezTo>
                  <a:pt x="3644" y="5860"/>
                  <a:pt x="4159" y="7088"/>
                  <a:pt x="4714" y="8276"/>
                </a:cubicBezTo>
                <a:cubicBezTo>
                  <a:pt x="4755" y="8359"/>
                  <a:pt x="4835" y="8394"/>
                  <a:pt x="4917" y="8394"/>
                </a:cubicBezTo>
                <a:cubicBezTo>
                  <a:pt x="5069" y="8394"/>
                  <a:pt x="5227" y="8273"/>
                  <a:pt x="5149" y="8118"/>
                </a:cubicBezTo>
                <a:cubicBezTo>
                  <a:pt x="4595" y="6890"/>
                  <a:pt x="4080" y="5662"/>
                  <a:pt x="3644" y="4394"/>
                </a:cubicBezTo>
                <a:lnTo>
                  <a:pt x="3644" y="4394"/>
                </a:lnTo>
                <a:cubicBezTo>
                  <a:pt x="4595" y="4791"/>
                  <a:pt x="5546" y="5147"/>
                  <a:pt x="6536" y="5504"/>
                </a:cubicBezTo>
                <a:cubicBezTo>
                  <a:pt x="6559" y="5511"/>
                  <a:pt x="6582" y="5515"/>
                  <a:pt x="6604" y="5515"/>
                </a:cubicBezTo>
                <a:cubicBezTo>
                  <a:pt x="6808" y="5515"/>
                  <a:pt x="6944" y="5211"/>
                  <a:pt x="6694" y="5068"/>
                </a:cubicBezTo>
                <a:cubicBezTo>
                  <a:pt x="5704" y="4751"/>
                  <a:pt x="4753" y="4355"/>
                  <a:pt x="3803" y="3998"/>
                </a:cubicBezTo>
                <a:cubicBezTo>
                  <a:pt x="4357" y="3761"/>
                  <a:pt x="4912" y="3563"/>
                  <a:pt x="5427" y="3365"/>
                </a:cubicBezTo>
                <a:cubicBezTo>
                  <a:pt x="5690" y="3252"/>
                  <a:pt x="5561" y="2926"/>
                  <a:pt x="5344" y="2926"/>
                </a:cubicBezTo>
                <a:cubicBezTo>
                  <a:pt x="5332" y="2926"/>
                  <a:pt x="5320" y="2927"/>
                  <a:pt x="5308" y="2929"/>
                </a:cubicBezTo>
                <a:cubicBezTo>
                  <a:pt x="4753" y="3127"/>
                  <a:pt x="4238" y="3325"/>
                  <a:pt x="3723" y="3523"/>
                </a:cubicBezTo>
                <a:lnTo>
                  <a:pt x="4714" y="1384"/>
                </a:lnTo>
                <a:cubicBezTo>
                  <a:pt x="4792" y="1201"/>
                  <a:pt x="4629" y="1052"/>
                  <a:pt x="4475" y="1052"/>
                </a:cubicBezTo>
                <a:cubicBezTo>
                  <a:pt x="4395" y="1052"/>
                  <a:pt x="4318" y="1092"/>
                  <a:pt x="4278" y="1186"/>
                </a:cubicBezTo>
                <a:lnTo>
                  <a:pt x="3288" y="3404"/>
                </a:lnTo>
                <a:cubicBezTo>
                  <a:pt x="2892" y="2255"/>
                  <a:pt x="2416" y="1186"/>
                  <a:pt x="1862" y="116"/>
                </a:cubicBezTo>
                <a:cubicBezTo>
                  <a:pt x="1814" y="34"/>
                  <a:pt x="1750" y="0"/>
                  <a:pt x="168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7" name="Google Shape;357;p19"/>
          <p:cNvSpPr/>
          <p:nvPr/>
        </p:nvSpPr>
        <p:spPr>
          <a:xfrm>
            <a:off x="11240966" y="317827"/>
            <a:ext cx="187816" cy="227029"/>
          </a:xfrm>
          <a:custGeom>
            <a:avLst/>
            <a:gdLst/>
            <a:ahLst/>
            <a:cxnLst/>
            <a:rect l="l" t="t" r="r" b="b"/>
            <a:pathLst>
              <a:path w="6945" h="8395" extrusionOk="0">
                <a:moveTo>
                  <a:pt x="1685" y="0"/>
                </a:moveTo>
                <a:cubicBezTo>
                  <a:pt x="1533" y="0"/>
                  <a:pt x="1382" y="187"/>
                  <a:pt x="1465" y="354"/>
                </a:cubicBezTo>
                <a:cubicBezTo>
                  <a:pt x="2020" y="1424"/>
                  <a:pt x="2456" y="2493"/>
                  <a:pt x="2852" y="3602"/>
                </a:cubicBezTo>
                <a:cubicBezTo>
                  <a:pt x="2060" y="3246"/>
                  <a:pt x="1267" y="2929"/>
                  <a:pt x="475" y="2572"/>
                </a:cubicBezTo>
                <a:cubicBezTo>
                  <a:pt x="440" y="2557"/>
                  <a:pt x="405" y="2550"/>
                  <a:pt x="372" y="2550"/>
                </a:cubicBezTo>
                <a:cubicBezTo>
                  <a:pt x="146" y="2550"/>
                  <a:pt x="1" y="2865"/>
                  <a:pt x="277" y="2968"/>
                </a:cubicBezTo>
                <a:cubicBezTo>
                  <a:pt x="1030" y="3325"/>
                  <a:pt x="1782" y="3642"/>
                  <a:pt x="2575" y="3959"/>
                </a:cubicBezTo>
                <a:cubicBezTo>
                  <a:pt x="2060" y="4196"/>
                  <a:pt x="1505" y="4394"/>
                  <a:pt x="990" y="4632"/>
                </a:cubicBezTo>
                <a:cubicBezTo>
                  <a:pt x="736" y="4705"/>
                  <a:pt x="848" y="5077"/>
                  <a:pt x="1082" y="5077"/>
                </a:cubicBezTo>
                <a:cubicBezTo>
                  <a:pt x="1104" y="5077"/>
                  <a:pt x="1126" y="5074"/>
                  <a:pt x="1149" y="5068"/>
                </a:cubicBezTo>
                <a:cubicBezTo>
                  <a:pt x="1703" y="4830"/>
                  <a:pt x="2258" y="4593"/>
                  <a:pt x="2852" y="4355"/>
                </a:cubicBezTo>
                <a:lnTo>
                  <a:pt x="2852" y="4355"/>
                </a:lnTo>
                <a:cubicBezTo>
                  <a:pt x="2416" y="5266"/>
                  <a:pt x="1980" y="6177"/>
                  <a:pt x="1584" y="7088"/>
                </a:cubicBezTo>
                <a:cubicBezTo>
                  <a:pt x="1506" y="7271"/>
                  <a:pt x="1652" y="7437"/>
                  <a:pt x="1795" y="7437"/>
                </a:cubicBezTo>
                <a:cubicBezTo>
                  <a:pt x="1868" y="7437"/>
                  <a:pt x="1940" y="7394"/>
                  <a:pt x="1980" y="7286"/>
                </a:cubicBezTo>
                <a:cubicBezTo>
                  <a:pt x="2416" y="6415"/>
                  <a:pt x="2812" y="5504"/>
                  <a:pt x="3208" y="4593"/>
                </a:cubicBezTo>
                <a:cubicBezTo>
                  <a:pt x="3644" y="5860"/>
                  <a:pt x="4159" y="7088"/>
                  <a:pt x="4714" y="8276"/>
                </a:cubicBezTo>
                <a:cubicBezTo>
                  <a:pt x="4755" y="8359"/>
                  <a:pt x="4835" y="8394"/>
                  <a:pt x="4917" y="8394"/>
                </a:cubicBezTo>
                <a:cubicBezTo>
                  <a:pt x="5069" y="8394"/>
                  <a:pt x="5227" y="8273"/>
                  <a:pt x="5149" y="8118"/>
                </a:cubicBezTo>
                <a:cubicBezTo>
                  <a:pt x="4595" y="6890"/>
                  <a:pt x="4080" y="5662"/>
                  <a:pt x="3644" y="4394"/>
                </a:cubicBezTo>
                <a:lnTo>
                  <a:pt x="3644" y="4394"/>
                </a:lnTo>
                <a:cubicBezTo>
                  <a:pt x="4595" y="4791"/>
                  <a:pt x="5546" y="5147"/>
                  <a:pt x="6536" y="5504"/>
                </a:cubicBezTo>
                <a:cubicBezTo>
                  <a:pt x="6559" y="5511"/>
                  <a:pt x="6582" y="5515"/>
                  <a:pt x="6604" y="5515"/>
                </a:cubicBezTo>
                <a:cubicBezTo>
                  <a:pt x="6808" y="5515"/>
                  <a:pt x="6944" y="5211"/>
                  <a:pt x="6694" y="5068"/>
                </a:cubicBezTo>
                <a:cubicBezTo>
                  <a:pt x="5704" y="4751"/>
                  <a:pt x="4753" y="4355"/>
                  <a:pt x="3803" y="3998"/>
                </a:cubicBezTo>
                <a:cubicBezTo>
                  <a:pt x="4357" y="3761"/>
                  <a:pt x="4912" y="3563"/>
                  <a:pt x="5427" y="3365"/>
                </a:cubicBezTo>
                <a:cubicBezTo>
                  <a:pt x="5690" y="3252"/>
                  <a:pt x="5561" y="2926"/>
                  <a:pt x="5344" y="2926"/>
                </a:cubicBezTo>
                <a:cubicBezTo>
                  <a:pt x="5332" y="2926"/>
                  <a:pt x="5320" y="2927"/>
                  <a:pt x="5308" y="2929"/>
                </a:cubicBezTo>
                <a:cubicBezTo>
                  <a:pt x="4753" y="3127"/>
                  <a:pt x="4238" y="3325"/>
                  <a:pt x="3723" y="3523"/>
                </a:cubicBezTo>
                <a:lnTo>
                  <a:pt x="4714" y="1384"/>
                </a:lnTo>
                <a:cubicBezTo>
                  <a:pt x="4792" y="1201"/>
                  <a:pt x="4629" y="1052"/>
                  <a:pt x="4475" y="1052"/>
                </a:cubicBezTo>
                <a:cubicBezTo>
                  <a:pt x="4395" y="1052"/>
                  <a:pt x="4318" y="1092"/>
                  <a:pt x="4278" y="1186"/>
                </a:cubicBezTo>
                <a:lnTo>
                  <a:pt x="3288" y="3404"/>
                </a:lnTo>
                <a:cubicBezTo>
                  <a:pt x="2892" y="2255"/>
                  <a:pt x="2416" y="1186"/>
                  <a:pt x="1862" y="116"/>
                </a:cubicBezTo>
                <a:cubicBezTo>
                  <a:pt x="1814" y="34"/>
                  <a:pt x="1750" y="0"/>
                  <a:pt x="168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2987" kern="0">
              <a:solidFill>
                <a:srgbClr val="000000"/>
              </a:solidFill>
              <a:cs typeface="Arial"/>
              <a:sym typeface="Arial"/>
            </a:endParaRPr>
          </a:p>
        </p:txBody>
      </p:sp>
      <p:sp>
        <p:nvSpPr>
          <p:cNvPr id="358" name="Google Shape;358;p19"/>
          <p:cNvSpPr/>
          <p:nvPr/>
        </p:nvSpPr>
        <p:spPr>
          <a:xfrm rot="1789419">
            <a:off x="11691312" y="667733"/>
            <a:ext cx="328995" cy="278113"/>
          </a:xfrm>
          <a:custGeom>
            <a:avLst/>
            <a:gdLst/>
            <a:ahLst/>
            <a:cxnLst/>
            <a:rect l="l" t="t" r="r" b="b"/>
            <a:pathLst>
              <a:path w="72936" h="61656" extrusionOk="0">
                <a:moveTo>
                  <a:pt x="58129" y="1"/>
                </a:moveTo>
                <a:cubicBezTo>
                  <a:pt x="49636" y="1"/>
                  <a:pt x="41824" y="11632"/>
                  <a:pt x="40726" y="20415"/>
                </a:cubicBezTo>
                <a:cubicBezTo>
                  <a:pt x="35733" y="16358"/>
                  <a:pt x="29227" y="14011"/>
                  <a:pt x="23094" y="14011"/>
                </a:cubicBezTo>
                <a:cubicBezTo>
                  <a:pt x="14674" y="14011"/>
                  <a:pt x="6955" y="18434"/>
                  <a:pt x="4813" y="28930"/>
                </a:cubicBezTo>
                <a:cubicBezTo>
                  <a:pt x="1" y="51884"/>
                  <a:pt x="33321" y="55957"/>
                  <a:pt x="47390" y="61140"/>
                </a:cubicBezTo>
                <a:lnTo>
                  <a:pt x="48501" y="61140"/>
                </a:lnTo>
                <a:cubicBezTo>
                  <a:pt x="48833" y="61473"/>
                  <a:pt x="49241" y="61656"/>
                  <a:pt x="49656" y="61656"/>
                </a:cubicBezTo>
                <a:cubicBezTo>
                  <a:pt x="50165" y="61656"/>
                  <a:pt x="50685" y="61381"/>
                  <a:pt x="51092" y="60770"/>
                </a:cubicBezTo>
                <a:cubicBezTo>
                  <a:pt x="57756" y="51884"/>
                  <a:pt x="62940" y="41888"/>
                  <a:pt x="66642" y="31522"/>
                </a:cubicBezTo>
                <a:cubicBezTo>
                  <a:pt x="69233" y="23376"/>
                  <a:pt x="72936" y="12270"/>
                  <a:pt x="67012" y="4865"/>
                </a:cubicBezTo>
                <a:cubicBezTo>
                  <a:pt x="64139" y="1417"/>
                  <a:pt x="61092" y="1"/>
                  <a:pt x="5812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2987" kern="0">
              <a:solidFill>
                <a:srgbClr val="000000"/>
              </a:solidFill>
              <a:cs typeface="Arial"/>
              <a:sym typeface="Arial"/>
            </a:endParaRPr>
          </a:p>
        </p:txBody>
      </p:sp>
      <p:grpSp>
        <p:nvGrpSpPr>
          <p:cNvPr id="359" name="Google Shape;359;p19"/>
          <p:cNvGrpSpPr/>
          <p:nvPr/>
        </p:nvGrpSpPr>
        <p:grpSpPr>
          <a:xfrm rot="9322877">
            <a:off x="11847693" y="390944"/>
            <a:ext cx="236747" cy="261851"/>
            <a:chOff x="5414907" y="2017485"/>
            <a:chExt cx="220338" cy="243702"/>
          </a:xfrm>
        </p:grpSpPr>
        <p:sp>
          <p:nvSpPr>
            <p:cNvPr id="360" name="Google Shape;360;p19"/>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61" name="Google Shape;361;p19"/>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sp>
          <p:nvSpPr>
            <p:cNvPr id="362" name="Google Shape;362;p19"/>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87" kern="0">
                <a:solidFill>
                  <a:srgbClr val="000000"/>
                </a:solidFill>
                <a:cs typeface="Arial"/>
                <a:sym typeface="Arial"/>
              </a:endParaRPr>
            </a:p>
          </p:txBody>
        </p:sp>
      </p:grpSp>
    </p:spTree>
    <p:extLst>
      <p:ext uri="{BB962C8B-B14F-4D97-AF65-F5344CB8AC3E}">
        <p14:creationId xmlns:p14="http://schemas.microsoft.com/office/powerpoint/2010/main" val="3784856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50870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405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62370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50368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07242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46640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95240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1380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DE23EC-24DE-40EA-B17B-948601770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DBAFC63-C99D-4DF7-9612-A617D4BF37A0}"/>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DB1404E-FE87-4CDF-85F2-2F67939351E2}"/>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4B183DE-5133-4306-87CC-A94102FE32EA}"/>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6" name="Footer Placeholder 5">
            <a:extLst>
              <a:ext uri="{FF2B5EF4-FFF2-40B4-BE49-F238E27FC236}">
                <a16:creationId xmlns="" xmlns:a16="http://schemas.microsoft.com/office/drawing/2014/main" id="{86B632AA-E02A-4D57-AF74-D89DB5965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99EF448-5DF7-4D92-8D66-33ABD5D28707}"/>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22984936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56222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81959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47193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B8F674BA-2DE0-4D90-8561-25BA31F62F13}"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78404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198912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101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901032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86463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45908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1764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095974-363E-42CF-87DD-8E938AE38018}"/>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A4B144B-57AE-4131-A508-8776E19EB25F}"/>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762A0A2-56D5-48CA-A346-08193AB3194C}"/>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68B7C14-87F6-4F4F-A5F1-8D78194B68D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BDD1B01-D0EE-4B4E-8AD8-932B4639B286}"/>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E71752E-B5A1-4B46-AE74-9986E0B80009}"/>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8" name="Footer Placeholder 7">
            <a:extLst>
              <a:ext uri="{FF2B5EF4-FFF2-40B4-BE49-F238E27FC236}">
                <a16:creationId xmlns="" xmlns:a16="http://schemas.microsoft.com/office/drawing/2014/main" id="{D966D1DA-9FDD-495C-A72C-A5DC802796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B839965-C53D-48CA-9843-ACD3FAFC698E}"/>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2360274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08313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227593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81887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6238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80199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18009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7262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0981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7927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solidFill>
              </a:rPr>
              <a:pPr/>
              <a:t>11/3/2022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536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742709-7FFD-495F-8F73-F62CDB775F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9984777-0F51-45BB-AC4C-DA7EA9F7AEDE}"/>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4" name="Footer Placeholder 3">
            <a:extLst>
              <a:ext uri="{FF2B5EF4-FFF2-40B4-BE49-F238E27FC236}">
                <a16:creationId xmlns="" xmlns:a16="http://schemas.microsoft.com/office/drawing/2014/main" id="{2816225B-A927-45D8-B3C9-7D64900EA0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CE1F647-8EFB-4007-BF3C-D66C58127BF6}"/>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17391934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7550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17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759F464-C8FE-4265-9B44-17291A46EC8B}" type="slidenum">
              <a:rPr lang="en-US" altLang="en-US"/>
              <a:pPr/>
              <a:t>‹#›</a:t>
            </a:fld>
            <a:endParaRPr lang="en-US" altLang="en-US"/>
          </a:p>
        </p:txBody>
      </p:sp>
    </p:spTree>
    <p:extLst>
      <p:ext uri="{BB962C8B-B14F-4D97-AF65-F5344CB8AC3E}">
        <p14:creationId xmlns:p14="http://schemas.microsoft.com/office/powerpoint/2010/main" val="22507034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82082E0-9700-4F75-B507-DEF4DC412B05}" type="slidenum">
              <a:rPr lang="en-US" altLang="en-US"/>
              <a:pPr/>
              <a:t>‹#›</a:t>
            </a:fld>
            <a:endParaRPr lang="en-US" altLang="en-US"/>
          </a:p>
        </p:txBody>
      </p:sp>
    </p:spTree>
    <p:extLst>
      <p:ext uri="{BB962C8B-B14F-4D97-AF65-F5344CB8AC3E}">
        <p14:creationId xmlns:p14="http://schemas.microsoft.com/office/powerpoint/2010/main" val="1384013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4DE21AF-2AD1-4A52-AA63-0A861F725572}" type="slidenum">
              <a:rPr lang="en-US" altLang="en-US"/>
              <a:pPr/>
              <a:t>‹#›</a:t>
            </a:fld>
            <a:endParaRPr lang="en-US" altLang="en-US"/>
          </a:p>
        </p:txBody>
      </p:sp>
    </p:spTree>
    <p:extLst>
      <p:ext uri="{BB962C8B-B14F-4D97-AF65-F5344CB8AC3E}">
        <p14:creationId xmlns:p14="http://schemas.microsoft.com/office/powerpoint/2010/main" val="3141575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A800097-A532-42CC-BD44-36B9372E64CA}" type="slidenum">
              <a:rPr lang="en-US" altLang="en-US"/>
              <a:pPr/>
              <a:t>‹#›</a:t>
            </a:fld>
            <a:endParaRPr lang="en-US" altLang="en-US"/>
          </a:p>
        </p:txBody>
      </p:sp>
    </p:spTree>
    <p:extLst>
      <p:ext uri="{BB962C8B-B14F-4D97-AF65-F5344CB8AC3E}">
        <p14:creationId xmlns:p14="http://schemas.microsoft.com/office/powerpoint/2010/main" val="29711951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9740D79-58E9-4CE2-8498-B6FD0373368F}" type="slidenum">
              <a:rPr lang="en-US" altLang="en-US"/>
              <a:pPr/>
              <a:t>‹#›</a:t>
            </a:fld>
            <a:endParaRPr lang="en-US" altLang="en-US"/>
          </a:p>
        </p:txBody>
      </p:sp>
    </p:spTree>
    <p:extLst>
      <p:ext uri="{BB962C8B-B14F-4D97-AF65-F5344CB8AC3E}">
        <p14:creationId xmlns:p14="http://schemas.microsoft.com/office/powerpoint/2010/main" val="1459047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2EC95AD-D9C1-4A9D-BE6B-B06A91CCF45D}" type="slidenum">
              <a:rPr lang="en-US" altLang="en-US"/>
              <a:pPr/>
              <a:t>‹#›</a:t>
            </a:fld>
            <a:endParaRPr lang="en-US" altLang="en-US"/>
          </a:p>
        </p:txBody>
      </p:sp>
    </p:spTree>
    <p:extLst>
      <p:ext uri="{BB962C8B-B14F-4D97-AF65-F5344CB8AC3E}">
        <p14:creationId xmlns:p14="http://schemas.microsoft.com/office/powerpoint/2010/main" val="12104148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0A0B441F-B92D-48B5-A49D-912432990F37}" type="slidenum">
              <a:rPr lang="en-US" altLang="en-US"/>
              <a:pPr/>
              <a:t>‹#›</a:t>
            </a:fld>
            <a:endParaRPr lang="en-US" altLang="en-US"/>
          </a:p>
        </p:txBody>
      </p:sp>
    </p:spTree>
    <p:extLst>
      <p:ext uri="{BB962C8B-B14F-4D97-AF65-F5344CB8AC3E}">
        <p14:creationId xmlns:p14="http://schemas.microsoft.com/office/powerpoint/2010/main" val="21866758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A4C59E4-4CB4-4A5C-81FF-50F7D5F8B61F}" type="slidenum">
              <a:rPr lang="en-US" altLang="en-US"/>
              <a:pPr/>
              <a:t>‹#›</a:t>
            </a:fld>
            <a:endParaRPr lang="en-US" altLang="en-US"/>
          </a:p>
        </p:txBody>
      </p:sp>
    </p:spTree>
    <p:extLst>
      <p:ext uri="{BB962C8B-B14F-4D97-AF65-F5344CB8AC3E}">
        <p14:creationId xmlns:p14="http://schemas.microsoft.com/office/powerpoint/2010/main" val="4103345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C36195F-9564-4B8A-88E3-37C1106BA919}"/>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3" name="Footer Placeholder 2">
            <a:extLst>
              <a:ext uri="{FF2B5EF4-FFF2-40B4-BE49-F238E27FC236}">
                <a16:creationId xmlns="" xmlns:a16="http://schemas.microsoft.com/office/drawing/2014/main" id="{D80D9E38-BC00-419E-A9C6-E77D7B9BA0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4139573-2DE1-4824-99E6-78D33FFB5F95}"/>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17664811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77E5542-6098-43EB-AFA9-DB3260F23FDA}" type="slidenum">
              <a:rPr lang="en-US" altLang="en-US"/>
              <a:pPr/>
              <a:t>‹#›</a:t>
            </a:fld>
            <a:endParaRPr lang="en-US" altLang="en-US"/>
          </a:p>
        </p:txBody>
      </p:sp>
    </p:spTree>
    <p:extLst>
      <p:ext uri="{BB962C8B-B14F-4D97-AF65-F5344CB8AC3E}">
        <p14:creationId xmlns:p14="http://schemas.microsoft.com/office/powerpoint/2010/main" val="38286585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C308E20-AB8D-4625-B90C-69282D6BEFCD}" type="slidenum">
              <a:rPr lang="en-US" altLang="en-US"/>
              <a:pPr/>
              <a:t>‹#›</a:t>
            </a:fld>
            <a:endParaRPr lang="en-US" altLang="en-US"/>
          </a:p>
        </p:txBody>
      </p:sp>
    </p:spTree>
    <p:extLst>
      <p:ext uri="{BB962C8B-B14F-4D97-AF65-F5344CB8AC3E}">
        <p14:creationId xmlns:p14="http://schemas.microsoft.com/office/powerpoint/2010/main" val="21750347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7C432B9-B95F-42F9-8F2F-4520696D4B83}" type="slidenum">
              <a:rPr lang="en-US" altLang="en-US"/>
              <a:pPr/>
              <a:t>‹#›</a:t>
            </a:fld>
            <a:endParaRPr lang="en-US" altLang="en-US"/>
          </a:p>
        </p:txBody>
      </p:sp>
    </p:spTree>
    <p:extLst>
      <p:ext uri="{BB962C8B-B14F-4D97-AF65-F5344CB8AC3E}">
        <p14:creationId xmlns:p14="http://schemas.microsoft.com/office/powerpoint/2010/main" val="1133462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7466"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711200" y="3228536"/>
            <a:ext cx="10472928" cy="1752600"/>
          </a:xfrm>
        </p:spPr>
        <p:txBody>
          <a:bodyPr lIns="0" rIns="18288"/>
          <a:lstStyle>
            <a:lvl1pPr marL="0" marR="60958" indent="0" algn="r">
              <a:buNone/>
              <a:defRPr>
                <a:solidFill>
                  <a:schemeClr val="tx1"/>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solidFill>
                <a:srgbClr val="EEECE1">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r>
              <a:rPr lang="en-US">
                <a:solidFill>
                  <a:srgbClr val="EEECE1">
                    <a:shade val="90000"/>
                  </a:srgbClr>
                </a:solidFill>
              </a:rPr>
              <a:t>GV :</a:t>
            </a:r>
          </a:p>
        </p:txBody>
      </p:sp>
      <p:sp>
        <p:nvSpPr>
          <p:cNvPr id="6" name="Slide Number Placeholder 26"/>
          <p:cNvSpPr>
            <a:spLocks noGrp="1"/>
          </p:cNvSpPr>
          <p:nvPr>
            <p:ph type="sldNum" sz="quarter" idx="12"/>
          </p:nvPr>
        </p:nvSpPr>
        <p:spPr/>
        <p:txBody>
          <a:bodyPr/>
          <a:lstStyle>
            <a:lvl1pPr>
              <a:defRPr>
                <a:solidFill>
                  <a:srgbClr val="E3E1D7"/>
                </a:solidFill>
              </a:defRPr>
            </a:lvl1pPr>
          </a:lstStyle>
          <a:p>
            <a:fld id="{3B3EA046-56BB-4684-97CE-A0BADD5E8DD1}" type="slidenum">
              <a:rPr lang="en-US" altLang="en-US"/>
              <a:pPr/>
              <a:t>‹#›</a:t>
            </a:fld>
            <a:endParaRPr lang="en-US" altLang="en-US"/>
          </a:p>
        </p:txBody>
      </p:sp>
    </p:spTree>
    <p:extLst>
      <p:ext uri="{BB962C8B-B14F-4D97-AF65-F5344CB8AC3E}">
        <p14:creationId xmlns:p14="http://schemas.microsoft.com/office/powerpoint/2010/main" val="441051715"/>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1F497D">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1F497D">
                    <a:shade val="90000"/>
                  </a:srgbClr>
                </a:solidFill>
              </a:rPr>
              <a:t>GV :</a:t>
            </a:r>
          </a:p>
        </p:txBody>
      </p:sp>
      <p:sp>
        <p:nvSpPr>
          <p:cNvPr id="6" name="Slide Number Placeholder 17"/>
          <p:cNvSpPr>
            <a:spLocks noGrp="1"/>
          </p:cNvSpPr>
          <p:nvPr>
            <p:ph type="sldNum" sz="quarter" idx="12"/>
          </p:nvPr>
        </p:nvSpPr>
        <p:spPr/>
        <p:txBody>
          <a:bodyPr/>
          <a:lstStyle>
            <a:lvl1pPr>
              <a:defRPr/>
            </a:lvl1pPr>
          </a:lstStyle>
          <a:p>
            <a:fld id="{0C8BF3F9-3375-4FE9-9289-72824FBECA55}" type="slidenum">
              <a:rPr lang="en-US" altLang="en-US"/>
              <a:pPr/>
              <a:t>‹#›</a:t>
            </a:fld>
            <a:endParaRPr lang="en-US" altLang="en-US"/>
          </a:p>
        </p:txBody>
      </p:sp>
    </p:spTree>
    <p:extLst>
      <p:ext uri="{BB962C8B-B14F-4D97-AF65-F5344CB8AC3E}">
        <p14:creationId xmlns:p14="http://schemas.microsoft.com/office/powerpoint/2010/main" val="27704769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7466"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933">
                <a:solidFill>
                  <a:schemeClr val="tx1"/>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EEECE1">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EEECE1">
                    <a:shade val="90000"/>
                  </a:srgbClr>
                </a:solidFill>
              </a:rPr>
              <a:t>GV :</a:t>
            </a:r>
          </a:p>
        </p:txBody>
      </p:sp>
      <p:sp>
        <p:nvSpPr>
          <p:cNvPr id="6" name="Slide Number Placeholder 5"/>
          <p:cNvSpPr>
            <a:spLocks noGrp="1"/>
          </p:cNvSpPr>
          <p:nvPr>
            <p:ph type="sldNum" sz="quarter" idx="12"/>
          </p:nvPr>
        </p:nvSpPr>
        <p:spPr/>
        <p:txBody>
          <a:bodyPr/>
          <a:lstStyle>
            <a:lvl1pPr>
              <a:defRPr>
                <a:solidFill>
                  <a:srgbClr val="E3E1D7"/>
                </a:solidFill>
              </a:defRPr>
            </a:lvl1pPr>
          </a:lstStyle>
          <a:p>
            <a:fld id="{DB7F8E42-01B9-47A8-A6AD-AB0CA4B6DE41}" type="slidenum">
              <a:rPr lang="en-US" altLang="en-US"/>
              <a:pPr/>
              <a:t>‹#›</a:t>
            </a:fld>
            <a:endParaRPr lang="en-US" altLang="en-US"/>
          </a:p>
        </p:txBody>
      </p:sp>
    </p:spTree>
    <p:extLst>
      <p:ext uri="{BB962C8B-B14F-4D97-AF65-F5344CB8AC3E}">
        <p14:creationId xmlns:p14="http://schemas.microsoft.com/office/powerpoint/2010/main" val="1330466046"/>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20085"/>
            <a:ext cx="5384800" cy="4434840"/>
          </a:xfrm>
        </p:spPr>
        <p:txBody>
          <a:bodyPr/>
          <a:lstStyle>
            <a:lvl1pPr>
              <a:defRPr sz="3467"/>
            </a:lvl1pPr>
            <a:lvl2pPr>
              <a:defRPr sz="3200"/>
            </a:lvl2pPr>
            <a:lvl3pPr>
              <a:defRPr sz="2667"/>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20085"/>
            <a:ext cx="5384800" cy="4434840"/>
          </a:xfrm>
        </p:spPr>
        <p:txBody>
          <a:bodyPr/>
          <a:lstStyle>
            <a:lvl1pPr>
              <a:defRPr sz="3467"/>
            </a:lvl1pPr>
            <a:lvl2pPr>
              <a:defRPr sz="3200"/>
            </a:lvl2pPr>
            <a:lvl3pPr>
              <a:defRPr sz="2667"/>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1F497D">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r>
              <a:rPr lang="en-US">
                <a:solidFill>
                  <a:srgbClr val="1F497D">
                    <a:shade val="90000"/>
                  </a:srgbClr>
                </a:solidFill>
              </a:rPr>
              <a:t>GV :</a:t>
            </a:r>
          </a:p>
        </p:txBody>
      </p:sp>
      <p:sp>
        <p:nvSpPr>
          <p:cNvPr id="7" name="Slide Number Placeholder 17"/>
          <p:cNvSpPr>
            <a:spLocks noGrp="1"/>
          </p:cNvSpPr>
          <p:nvPr>
            <p:ph type="sldNum" sz="quarter" idx="12"/>
          </p:nvPr>
        </p:nvSpPr>
        <p:spPr/>
        <p:txBody>
          <a:bodyPr/>
          <a:lstStyle>
            <a:lvl1pPr>
              <a:defRPr/>
            </a:lvl1pPr>
          </a:lstStyle>
          <a:p>
            <a:fld id="{5184284F-EA87-466A-84FA-4FA629596B6A}" type="slidenum">
              <a:rPr lang="en-US" altLang="en-US"/>
              <a:pPr/>
              <a:t>‹#›</a:t>
            </a:fld>
            <a:endParaRPr lang="en-US" altLang="en-US"/>
          </a:p>
        </p:txBody>
      </p:sp>
    </p:spTree>
    <p:extLst>
      <p:ext uri="{BB962C8B-B14F-4D97-AF65-F5344CB8AC3E}">
        <p14:creationId xmlns:p14="http://schemas.microsoft.com/office/powerpoint/2010/main" val="16023826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3200" b="1" cap="none" baseline="0">
                <a:solidFill>
                  <a:schemeClr val="tx2"/>
                </a:solidFill>
                <a:effectLst/>
              </a:defRPr>
            </a:lvl1pPr>
            <a:lvl2pPr>
              <a:buNone/>
              <a:defRPr sz="2667" b="1"/>
            </a:lvl2pPr>
            <a:lvl3pPr>
              <a:buNone/>
              <a:defRPr sz="2400" b="1"/>
            </a:lvl3pPr>
            <a:lvl4pPr>
              <a:buNone/>
              <a:defRPr sz="2133" b="1"/>
            </a:lvl4pPr>
            <a:lvl5pPr>
              <a:buNone/>
              <a:defRPr sz="2133" b="1"/>
            </a:lvl5pPr>
          </a:lstStyle>
          <a:p>
            <a:pPr lvl="0"/>
            <a:r>
              <a:rPr lang="en-US" smtClean="0"/>
              <a:t>Click to edit Master text styles</a:t>
            </a:r>
          </a:p>
        </p:txBody>
      </p:sp>
      <p:sp>
        <p:nvSpPr>
          <p:cNvPr id="4" name="Text Placeholder 3"/>
          <p:cNvSpPr>
            <a:spLocks noGrp="1"/>
          </p:cNvSpPr>
          <p:nvPr>
            <p:ph type="body" sz="half" idx="3"/>
          </p:nvPr>
        </p:nvSpPr>
        <p:spPr>
          <a:xfrm>
            <a:off x="6193369" y="1859757"/>
            <a:ext cx="5389033" cy="654843"/>
          </a:xfrm>
        </p:spPr>
        <p:txBody>
          <a:bodyPr lIns="45720" tIns="0" rIns="45720" bIns="0" anchor="ctr"/>
          <a:lstStyle>
            <a:lvl1pPr marL="0" indent="0">
              <a:buNone/>
              <a:defRPr sz="3200" b="1" cap="none" baseline="0">
                <a:solidFill>
                  <a:schemeClr val="tx2"/>
                </a:solidFill>
                <a:effectLst/>
              </a:defRPr>
            </a:lvl1pPr>
            <a:lvl2pPr>
              <a:buNone/>
              <a:defRPr sz="2667" b="1"/>
            </a:lvl2pPr>
            <a:lvl3pPr>
              <a:buNone/>
              <a:defRPr sz="2400" b="1"/>
            </a:lvl3pPr>
            <a:lvl4pPr>
              <a:buNone/>
              <a:defRPr sz="2133" b="1"/>
            </a:lvl4pPr>
            <a:lvl5pPr>
              <a:buNone/>
              <a:defRPr sz="2133" b="1"/>
            </a:lvl5pPr>
          </a:lstStyle>
          <a:p>
            <a:pPr lvl="0"/>
            <a:r>
              <a:rPr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933"/>
            </a:lvl1pPr>
            <a:lvl2pPr>
              <a:defRPr sz="2667"/>
            </a:lvl2pPr>
            <a:lvl3pPr>
              <a:defRPr sz="2400"/>
            </a:lvl3pPr>
            <a:lvl4pPr>
              <a:defRPr sz="2133"/>
            </a:lvl4pPr>
            <a:lvl5pPr>
              <a:defRPr sz="2133"/>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9" y="2514600"/>
            <a:ext cx="5389033" cy="3845720"/>
          </a:xfrm>
        </p:spPr>
        <p:txBody>
          <a:bodyPr tIns="0"/>
          <a:lstStyle>
            <a:lvl1pPr>
              <a:defRPr sz="2933"/>
            </a:lvl1pPr>
            <a:lvl2pPr>
              <a:defRPr sz="2667"/>
            </a:lvl2pPr>
            <a:lvl3pPr>
              <a:defRPr sz="2400"/>
            </a:lvl3pPr>
            <a:lvl4pPr>
              <a:defRPr sz="2133"/>
            </a:lvl4pPr>
            <a:lvl5pPr>
              <a:defRPr sz="2133"/>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solidFill>
                <a:srgbClr val="1F497D">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r>
              <a:rPr lang="en-US">
                <a:solidFill>
                  <a:srgbClr val="1F497D">
                    <a:shade val="90000"/>
                  </a:srgbClr>
                </a:solidFill>
              </a:rPr>
              <a:t>GV :</a:t>
            </a:r>
          </a:p>
        </p:txBody>
      </p:sp>
      <p:sp>
        <p:nvSpPr>
          <p:cNvPr id="9" name="Slide Number Placeholder 17"/>
          <p:cNvSpPr>
            <a:spLocks noGrp="1"/>
          </p:cNvSpPr>
          <p:nvPr>
            <p:ph type="sldNum" sz="quarter" idx="12"/>
          </p:nvPr>
        </p:nvSpPr>
        <p:spPr/>
        <p:txBody>
          <a:bodyPr/>
          <a:lstStyle>
            <a:lvl1pPr>
              <a:defRPr/>
            </a:lvl1pPr>
          </a:lstStyle>
          <a:p>
            <a:fld id="{4286D8A3-720A-489B-83A5-EEFCE93D4F3A}" type="slidenum">
              <a:rPr lang="en-US" altLang="en-US"/>
              <a:pPr/>
              <a:t>‹#›</a:t>
            </a:fld>
            <a:endParaRPr lang="en-US" altLang="en-US"/>
          </a:p>
        </p:txBody>
      </p:sp>
    </p:spTree>
    <p:extLst>
      <p:ext uri="{BB962C8B-B14F-4D97-AF65-F5344CB8AC3E}">
        <p14:creationId xmlns:p14="http://schemas.microsoft.com/office/powerpoint/2010/main" val="33632457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6667"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1F497D">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r>
              <a:rPr lang="en-US">
                <a:solidFill>
                  <a:srgbClr val="1F497D">
                    <a:shade val="90000"/>
                  </a:srgbClr>
                </a:solidFill>
              </a:rPr>
              <a:t>GV :</a:t>
            </a:r>
          </a:p>
        </p:txBody>
      </p:sp>
      <p:sp>
        <p:nvSpPr>
          <p:cNvPr id="5" name="Slide Number Placeholder 17"/>
          <p:cNvSpPr>
            <a:spLocks noGrp="1"/>
          </p:cNvSpPr>
          <p:nvPr>
            <p:ph type="sldNum" sz="quarter" idx="12"/>
          </p:nvPr>
        </p:nvSpPr>
        <p:spPr/>
        <p:txBody>
          <a:bodyPr/>
          <a:lstStyle>
            <a:lvl1pPr>
              <a:defRPr/>
            </a:lvl1pPr>
          </a:lstStyle>
          <a:p>
            <a:fld id="{7B1661F6-F1CA-426B-8CD1-AB07B186FB5A}" type="slidenum">
              <a:rPr lang="en-US" altLang="en-US"/>
              <a:pPr/>
              <a:t>‹#›</a:t>
            </a:fld>
            <a:endParaRPr lang="en-US" altLang="en-US"/>
          </a:p>
        </p:txBody>
      </p:sp>
    </p:spTree>
    <p:extLst>
      <p:ext uri="{BB962C8B-B14F-4D97-AF65-F5344CB8AC3E}">
        <p14:creationId xmlns:p14="http://schemas.microsoft.com/office/powerpoint/2010/main" val="30049310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srgbClr val="1F497D">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r>
              <a:rPr lang="en-US">
                <a:solidFill>
                  <a:srgbClr val="1F497D">
                    <a:shade val="90000"/>
                  </a:srgbClr>
                </a:solidFill>
              </a:rPr>
              <a:t>GV :</a:t>
            </a:r>
          </a:p>
        </p:txBody>
      </p:sp>
      <p:sp>
        <p:nvSpPr>
          <p:cNvPr id="4" name="Slide Number Placeholder 17"/>
          <p:cNvSpPr>
            <a:spLocks noGrp="1"/>
          </p:cNvSpPr>
          <p:nvPr>
            <p:ph type="sldNum" sz="quarter" idx="12"/>
          </p:nvPr>
        </p:nvSpPr>
        <p:spPr/>
        <p:txBody>
          <a:bodyPr/>
          <a:lstStyle>
            <a:lvl1pPr>
              <a:defRPr/>
            </a:lvl1pPr>
          </a:lstStyle>
          <a:p>
            <a:fld id="{C97B717C-02B7-4236-B174-66AF835AC7C6}" type="slidenum">
              <a:rPr lang="en-US" altLang="en-US"/>
              <a:pPr/>
              <a:t>‹#›</a:t>
            </a:fld>
            <a:endParaRPr lang="en-US" altLang="en-US"/>
          </a:p>
        </p:txBody>
      </p:sp>
    </p:spTree>
    <p:extLst>
      <p:ext uri="{BB962C8B-B14F-4D97-AF65-F5344CB8AC3E}">
        <p14:creationId xmlns:p14="http://schemas.microsoft.com/office/powerpoint/2010/main" val="3922092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43706C-C60A-4BB2-941F-371FC2BB6122}"/>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CA16EA6-A602-4905-83E8-26E8DC57732B}"/>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835AD59-35B0-4149-83B9-F450B8E7740B}"/>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 xmlns:a16="http://schemas.microsoft.com/office/drawing/2014/main" id="{24B0D4C6-9143-4D63-AA55-FD8D758F6CBF}"/>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6" name="Footer Placeholder 5">
            <a:extLst>
              <a:ext uri="{FF2B5EF4-FFF2-40B4-BE49-F238E27FC236}">
                <a16:creationId xmlns="" xmlns:a16="http://schemas.microsoft.com/office/drawing/2014/main" id="{E64BA19A-BF72-4A11-B118-F492FCEF7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6D00079-9C43-40D3-A721-757A77B1EA2B}"/>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12640230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1"/>
          </a:xfrm>
        </p:spPr>
        <p:txBody>
          <a:bodyPr>
            <a:noAutofit/>
          </a:bodyPr>
          <a:lstStyle>
            <a:lvl1pPr algn="l" rtl="0">
              <a:spcBef>
                <a:spcPct val="0"/>
              </a:spcBef>
              <a:buNone/>
              <a:defRPr sz="3467"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867"/>
            </a:lvl1pPr>
            <a:lvl2pPr indent="0" algn="l">
              <a:buNone/>
              <a:defRPr sz="1600"/>
            </a:lvl2pPr>
            <a:lvl3pPr indent="0" algn="l">
              <a:buNone/>
              <a:defRPr sz="1333"/>
            </a:lvl3pPr>
            <a:lvl4pPr indent="0" algn="l">
              <a:buNone/>
              <a:defRPr sz="1200"/>
            </a:lvl4pPr>
            <a:lvl5pPr indent="0" algn="l">
              <a:buNone/>
              <a:defRPr sz="1200"/>
            </a:lvl5pPr>
          </a:lstStyle>
          <a:p>
            <a:pPr lvl="0"/>
            <a:r>
              <a:rPr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3733"/>
            </a:lvl1pPr>
            <a:lvl2pPr>
              <a:defRPr sz="3467"/>
            </a:lvl2pPr>
            <a:lvl3pPr>
              <a:defRPr sz="3200"/>
            </a:lvl3pPr>
            <a:lvl4pPr>
              <a:defRPr sz="2667"/>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1F497D">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r>
              <a:rPr lang="en-US">
                <a:solidFill>
                  <a:srgbClr val="1F497D">
                    <a:shade val="90000"/>
                  </a:srgbClr>
                </a:solidFill>
              </a:rPr>
              <a:t>GV :</a:t>
            </a:r>
          </a:p>
        </p:txBody>
      </p:sp>
      <p:sp>
        <p:nvSpPr>
          <p:cNvPr id="7" name="Slide Number Placeholder 17"/>
          <p:cNvSpPr>
            <a:spLocks noGrp="1"/>
          </p:cNvSpPr>
          <p:nvPr>
            <p:ph type="sldNum" sz="quarter" idx="12"/>
          </p:nvPr>
        </p:nvSpPr>
        <p:spPr/>
        <p:txBody>
          <a:bodyPr/>
          <a:lstStyle>
            <a:lvl1pPr>
              <a:defRPr/>
            </a:lvl1pPr>
          </a:lstStyle>
          <a:p>
            <a:fld id="{56855162-A6BC-418C-AE82-4540DD77FF66}" type="slidenum">
              <a:rPr lang="en-US" altLang="en-US"/>
              <a:pPr/>
              <a:t>‹#›</a:t>
            </a:fld>
            <a:endParaRPr lang="en-US" altLang="en-US"/>
          </a:p>
        </p:txBody>
      </p:sp>
    </p:spTree>
    <p:extLst>
      <p:ext uri="{BB962C8B-B14F-4D97-AF65-F5344CB8AC3E}">
        <p14:creationId xmlns:p14="http://schemas.microsoft.com/office/powerpoint/2010/main" val="41717251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0633" y="110701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prstClr val="white"/>
              </a:solidFill>
            </a:endParaRPr>
          </a:p>
        </p:txBody>
      </p:sp>
      <p:sp>
        <p:nvSpPr>
          <p:cNvPr id="6" name="Right Triangle 5"/>
          <p:cNvSpPr/>
          <p:nvPr/>
        </p:nvSpPr>
        <p:spPr>
          <a:xfrm rot="420000" flipV="1">
            <a:off x="10672234" y="5359401"/>
            <a:ext cx="207433" cy="156633"/>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prstClr val="white"/>
              </a:solidFill>
            </a:endParaRPr>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3200">
              <a:solidFill>
                <a:prstClr val="black"/>
              </a:solidFill>
            </a:endParaRPr>
          </a:p>
        </p:txBody>
      </p:sp>
      <p:sp>
        <p:nvSpPr>
          <p:cNvPr id="8" name="Freeform 7"/>
          <p:cNvSpPr>
            <a:spLocks/>
          </p:cNvSpPr>
          <p:nvPr/>
        </p:nvSpPr>
        <p:spPr bwMode="auto">
          <a:xfrm flipV="1">
            <a:off x="5842000" y="6220885"/>
            <a:ext cx="6350000" cy="63711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3200">
              <a:solidFill>
                <a:prstClr val="black"/>
              </a:solidFill>
            </a:endParaRPr>
          </a:p>
        </p:txBody>
      </p:sp>
      <p:sp>
        <p:nvSpPr>
          <p:cNvPr id="2" name="Title 1"/>
          <p:cNvSpPr>
            <a:spLocks noGrp="1"/>
          </p:cNvSpPr>
          <p:nvPr>
            <p:ph type="title"/>
          </p:nvPr>
        </p:nvSpPr>
        <p:spPr>
          <a:xfrm>
            <a:off x="812800" y="1176996"/>
            <a:ext cx="2950464" cy="1582621"/>
          </a:xfrm>
        </p:spPr>
        <p:txBody>
          <a:bodyPr lIns="45720" rIns="45720" bIns="45720"/>
          <a:lstStyle>
            <a:lvl1pPr algn="l">
              <a:buNone/>
              <a:defRPr sz="2667"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333"/>
              </a:spcBef>
              <a:buFontTx/>
              <a:buNone/>
              <a:defRPr sz="1733"/>
            </a:lvl1pPr>
            <a:lvl2pPr>
              <a:defRPr sz="1600"/>
            </a:lvl2pPr>
            <a:lvl3pPr>
              <a:defRPr sz="1333"/>
            </a:lvl3pPr>
            <a:lvl4pPr>
              <a:defRPr sz="1200"/>
            </a:lvl4pPr>
            <a:lvl5pPr>
              <a:defRPr sz="1200"/>
            </a:lvl5pPr>
          </a:lstStyle>
          <a:p>
            <a:pPr lvl="0"/>
            <a:r>
              <a:rPr lang="en-US" smtClean="0"/>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4267"/>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solidFill>
                <a:srgbClr val="1F497D">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r>
              <a:rPr lang="en-US">
                <a:solidFill>
                  <a:srgbClr val="1F497D">
                    <a:shade val="90000"/>
                  </a:srgbClr>
                </a:solidFill>
              </a:rPr>
              <a:t>GV :</a:t>
            </a:r>
          </a:p>
        </p:txBody>
      </p:sp>
      <p:sp>
        <p:nvSpPr>
          <p:cNvPr id="11" name="Slide Number Placeholder 6"/>
          <p:cNvSpPr>
            <a:spLocks noGrp="1"/>
          </p:cNvSpPr>
          <p:nvPr>
            <p:ph type="sldNum" sz="quarter" idx="12"/>
          </p:nvPr>
        </p:nvSpPr>
        <p:spPr>
          <a:xfrm>
            <a:off x="10769600" y="6356351"/>
            <a:ext cx="812800" cy="366183"/>
          </a:xfrm>
        </p:spPr>
        <p:txBody>
          <a:bodyPr/>
          <a:lstStyle>
            <a:lvl1pPr>
              <a:defRPr/>
            </a:lvl1pPr>
          </a:lstStyle>
          <a:p>
            <a:fld id="{2052713A-088E-46B3-9F67-B7E9FD5206DD}" type="slidenum">
              <a:rPr lang="en-US" altLang="en-US"/>
              <a:pPr/>
              <a:t>‹#›</a:t>
            </a:fld>
            <a:endParaRPr lang="en-US" altLang="en-US"/>
          </a:p>
        </p:txBody>
      </p:sp>
    </p:spTree>
    <p:extLst>
      <p:ext uri="{BB962C8B-B14F-4D97-AF65-F5344CB8AC3E}">
        <p14:creationId xmlns:p14="http://schemas.microsoft.com/office/powerpoint/2010/main" val="4469641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1F497D">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1F497D">
                    <a:shade val="90000"/>
                  </a:srgbClr>
                </a:solidFill>
              </a:rPr>
              <a:t>GV :</a:t>
            </a:r>
          </a:p>
        </p:txBody>
      </p:sp>
      <p:sp>
        <p:nvSpPr>
          <p:cNvPr id="6" name="Slide Number Placeholder 17"/>
          <p:cNvSpPr>
            <a:spLocks noGrp="1"/>
          </p:cNvSpPr>
          <p:nvPr>
            <p:ph type="sldNum" sz="quarter" idx="12"/>
          </p:nvPr>
        </p:nvSpPr>
        <p:spPr/>
        <p:txBody>
          <a:bodyPr/>
          <a:lstStyle>
            <a:lvl1pPr>
              <a:defRPr/>
            </a:lvl1pPr>
          </a:lstStyle>
          <a:p>
            <a:fld id="{FA0ED134-3810-45F4-AA88-61D6453C7BF8}" type="slidenum">
              <a:rPr lang="en-US" altLang="en-US"/>
              <a:pPr/>
              <a:t>‹#›</a:t>
            </a:fld>
            <a:endParaRPr lang="en-US" altLang="en-US"/>
          </a:p>
        </p:txBody>
      </p:sp>
    </p:spTree>
    <p:extLst>
      <p:ext uri="{BB962C8B-B14F-4D97-AF65-F5344CB8AC3E}">
        <p14:creationId xmlns:p14="http://schemas.microsoft.com/office/powerpoint/2010/main" val="2230824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1"/>
            <a:ext cx="27432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914401"/>
            <a:ext cx="80264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1F497D">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1F497D">
                    <a:shade val="90000"/>
                  </a:srgbClr>
                </a:solidFill>
              </a:rPr>
              <a:t>GV :</a:t>
            </a:r>
          </a:p>
        </p:txBody>
      </p:sp>
      <p:sp>
        <p:nvSpPr>
          <p:cNvPr id="6" name="Slide Number Placeholder 17"/>
          <p:cNvSpPr>
            <a:spLocks noGrp="1"/>
          </p:cNvSpPr>
          <p:nvPr>
            <p:ph type="sldNum" sz="quarter" idx="12"/>
          </p:nvPr>
        </p:nvSpPr>
        <p:spPr/>
        <p:txBody>
          <a:bodyPr/>
          <a:lstStyle>
            <a:lvl1pPr>
              <a:defRPr/>
            </a:lvl1pPr>
          </a:lstStyle>
          <a:p>
            <a:fld id="{D2B6E09D-BD4D-47B7-A877-492B62F84F91}" type="slidenum">
              <a:rPr lang="en-US" altLang="en-US"/>
              <a:pPr/>
              <a:t>‹#›</a:t>
            </a:fld>
            <a:endParaRPr lang="en-US" altLang="en-US"/>
          </a:p>
        </p:txBody>
      </p:sp>
    </p:spTree>
    <p:extLst>
      <p:ext uri="{BB962C8B-B14F-4D97-AF65-F5344CB8AC3E}">
        <p14:creationId xmlns:p14="http://schemas.microsoft.com/office/powerpoint/2010/main" val="2918578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C1C45B-9B8A-4658-860A-4EED41BB252D}"/>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B08F1B4-87D4-45F2-A287-4B966AC96B41}"/>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 xmlns:a16="http://schemas.microsoft.com/office/drawing/2014/main" id="{AA12D5CA-BBCC-480E-BFBE-BF163CC9C09B}"/>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 xmlns:a16="http://schemas.microsoft.com/office/drawing/2014/main" id="{01A360FA-A4C5-4805-8683-759163078A8C}"/>
              </a:ext>
            </a:extLst>
          </p:cNvPr>
          <p:cNvSpPr>
            <a:spLocks noGrp="1"/>
          </p:cNvSpPr>
          <p:nvPr>
            <p:ph type="dt" sz="half" idx="10"/>
          </p:nvPr>
        </p:nvSpPr>
        <p:spPr/>
        <p:txBody>
          <a:bodyPr/>
          <a:lstStyle/>
          <a:p>
            <a:fld id="{1C545D62-8774-4F00-A11E-14B230F38E90}" type="datetimeFigureOut">
              <a:rPr lang="en-US" smtClean="0"/>
              <a:pPr/>
              <a:t>11/3/2022</a:t>
            </a:fld>
            <a:endParaRPr lang="en-US"/>
          </a:p>
        </p:txBody>
      </p:sp>
      <p:sp>
        <p:nvSpPr>
          <p:cNvPr id="6" name="Footer Placeholder 5">
            <a:extLst>
              <a:ext uri="{FF2B5EF4-FFF2-40B4-BE49-F238E27FC236}">
                <a16:creationId xmlns="" xmlns:a16="http://schemas.microsoft.com/office/drawing/2014/main" id="{D50DE1D8-E2B7-4913-98A5-76A385614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947768B-401E-4AAE-9F3F-9525A13608EB}"/>
              </a:ext>
            </a:extLst>
          </p:cNvPr>
          <p:cNvSpPr>
            <a:spLocks noGrp="1"/>
          </p:cNvSpPr>
          <p:nvPr>
            <p:ph type="sldNum" sz="quarter" idx="12"/>
          </p:nvPr>
        </p:nvSpPr>
        <p:spPr/>
        <p:txBody>
          <a:bodyPr/>
          <a:lstStyle/>
          <a:p>
            <a:fld id="{74076CC9-2BEC-4991-BB92-8DB0DF866DC3}" type="slidenum">
              <a:rPr lang="en-US" smtClean="0"/>
              <a:pPr/>
              <a:t>‹#›</a:t>
            </a:fld>
            <a:endParaRPr lang="en-US"/>
          </a:p>
        </p:txBody>
      </p:sp>
    </p:spTree>
    <p:extLst>
      <p:ext uri="{BB962C8B-B14F-4D97-AF65-F5344CB8AC3E}">
        <p14:creationId xmlns:p14="http://schemas.microsoft.com/office/powerpoint/2010/main" val="3906053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JP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image" Target="../media/image5.pn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0.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069FB91-AD76-4239-AFCA-3ED5CD85D53F}"/>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FEBB54E-7C16-472D-9588-C968814390CC}"/>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816446C-1B41-4328-B635-FF89121EAC4A}"/>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545D62-8774-4F00-A11E-14B230F38E90}" type="datetimeFigureOut">
              <a:rPr lang="en-US" smtClean="0"/>
              <a:pPr/>
              <a:t>11/3/2022</a:t>
            </a:fld>
            <a:endParaRPr lang="en-US"/>
          </a:p>
        </p:txBody>
      </p:sp>
      <p:sp>
        <p:nvSpPr>
          <p:cNvPr id="5" name="Footer Placeholder 4">
            <a:extLst>
              <a:ext uri="{FF2B5EF4-FFF2-40B4-BE49-F238E27FC236}">
                <a16:creationId xmlns="" xmlns:a16="http://schemas.microsoft.com/office/drawing/2014/main" id="{F2E95F4A-D6CE-4FF9-893C-77D676108D5E}"/>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1C10A92-AB01-4D0A-B4EC-5E83740CB7BD}"/>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076CC9-2BEC-4991-BB92-8DB0DF866DC3}" type="slidenum">
              <a:rPr lang="en-US" smtClean="0"/>
              <a:pPr/>
              <a:t>‹#›</a:t>
            </a:fld>
            <a:endParaRPr lang="en-US"/>
          </a:p>
        </p:txBody>
      </p:sp>
    </p:spTree>
    <p:extLst>
      <p:ext uri="{BB962C8B-B14F-4D97-AF65-F5344CB8AC3E}">
        <p14:creationId xmlns:p14="http://schemas.microsoft.com/office/powerpoint/2010/main" val="3153449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97254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18400"/>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Indie Flower"/>
              <a:buNone/>
              <a:defRPr sz="2800" b="1">
                <a:solidFill>
                  <a:schemeClr val="dk1"/>
                </a:solidFill>
                <a:latin typeface="Indie Flower"/>
                <a:ea typeface="Indie Flower"/>
                <a:cs typeface="Indie Flower"/>
                <a:sym typeface="Indie Flower"/>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1pPr>
            <a:lvl2pPr marL="914400" lvl="1"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2pPr>
            <a:lvl3pPr marL="1371600" lvl="2"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3pPr>
            <a:lvl4pPr marL="1828800" lvl="3"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4pPr>
            <a:lvl5pPr marL="2286000" lvl="4"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5pPr>
            <a:lvl6pPr marL="2743200" lvl="5"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6pPr>
            <a:lvl7pPr marL="3200400" lvl="6"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7pPr>
            <a:lvl8pPr marL="3657600" lvl="7"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8pPr>
            <a:lvl9pPr marL="4114800" lvl="8"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9pPr>
          </a:lstStyle>
          <a:p>
            <a:endParaRPr/>
          </a:p>
        </p:txBody>
      </p:sp>
    </p:spTree>
    <p:extLst>
      <p:ext uri="{BB962C8B-B14F-4D97-AF65-F5344CB8AC3E}">
        <p14:creationId xmlns:p14="http://schemas.microsoft.com/office/powerpoint/2010/main" val="398488799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544">
          <p15:clr>
            <a:srgbClr val="EA4335"/>
          </p15:clr>
        </p15:guide>
        <p15:guide id="2" pos="726">
          <p15:clr>
            <a:srgbClr val="EA4335"/>
          </p15:clr>
        </p15:guide>
        <p15:guide id="3" orient="horz" pos="4640">
          <p15:clr>
            <a:srgbClr val="EA4335"/>
          </p15:clr>
        </p15:guide>
        <p15:guide id="4" pos="849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03/11/2022</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8983002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6ABD190-56AD-4C55-BBCA-1554B872117B}" type="datetimeFigureOut">
              <a:rPr lang="en-US" smtClean="0">
                <a:solidFill>
                  <a:prstClr val="black"/>
                </a:solidFill>
              </a:rPr>
              <a:pPr/>
              <a:t>11/3/2022</a:t>
            </a:fld>
            <a:endParaRPr lang="en-US">
              <a:solidFill>
                <a:prstClr val="black"/>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8F674BA-2DE0-4D90-8561-25BA31F62F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3644612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68DB010E-1969-422A-877C-A5D198EB3FB4}"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23148306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8467"/>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3200">
              <a:solidFill>
                <a:prstClr val="black"/>
              </a:solidFill>
            </a:endParaRPr>
          </a:p>
        </p:txBody>
      </p:sp>
      <p:sp>
        <p:nvSpPr>
          <p:cNvPr id="8" name="Freeform 7"/>
          <p:cNvSpPr>
            <a:spLocks/>
          </p:cNvSpPr>
          <p:nvPr/>
        </p:nvSpPr>
        <p:spPr bwMode="auto">
          <a:xfrm>
            <a:off x="5842000" y="-8466"/>
            <a:ext cx="6350000" cy="63923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3200">
              <a:solidFill>
                <a:prstClr val="black"/>
              </a:solidFill>
            </a:endParaRPr>
          </a:p>
        </p:txBody>
      </p:sp>
      <p:sp>
        <p:nvSpPr>
          <p:cNvPr id="1028" name="Title Placeholder 8"/>
          <p:cNvSpPr>
            <a:spLocks noGrp="1"/>
          </p:cNvSpPr>
          <p:nvPr>
            <p:ph type="title"/>
          </p:nvPr>
        </p:nvSpPr>
        <p:spPr bwMode="auto">
          <a:xfrm>
            <a:off x="609600" y="704851"/>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609600" y="1934634"/>
            <a:ext cx="10972800" cy="438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09600" y="6356351"/>
            <a:ext cx="2844800" cy="366183"/>
          </a:xfrm>
          <a:prstGeom prst="rect">
            <a:avLst/>
          </a:prstGeom>
        </p:spPr>
        <p:txBody>
          <a:bodyPr vert="horz" lIns="0" tIns="0" rIns="0" bIns="0" anchor="b"/>
          <a:lstStyle>
            <a:lvl1pPr algn="l" eaLnBrk="1" latinLnBrk="0" hangingPunct="1">
              <a:defRPr kumimoji="0" sz="1600">
                <a:solidFill>
                  <a:schemeClr val="tx2">
                    <a:shade val="90000"/>
                  </a:schemeClr>
                </a:solidFill>
              </a:defRPr>
            </a:lvl1pPr>
          </a:lstStyle>
          <a:p>
            <a:pPr fontAlgn="base">
              <a:spcBef>
                <a:spcPct val="0"/>
              </a:spcBef>
              <a:spcAft>
                <a:spcPct val="0"/>
              </a:spcAft>
              <a:defRPr/>
            </a:pPr>
            <a:endParaRPr lang="en-US">
              <a:solidFill>
                <a:srgbClr val="1F497D">
                  <a:shade val="90000"/>
                </a:srgbClr>
              </a:solidFill>
              <a:latin typeface="Times New Roman" panose="02020603050405020304" pitchFamily="18" charset="0"/>
            </a:endParaRPr>
          </a:p>
        </p:txBody>
      </p:sp>
      <p:sp>
        <p:nvSpPr>
          <p:cNvPr id="22" name="Footer Placeholder 21"/>
          <p:cNvSpPr>
            <a:spLocks noGrp="1"/>
          </p:cNvSpPr>
          <p:nvPr>
            <p:ph type="ftr" sz="quarter" idx="3"/>
          </p:nvPr>
        </p:nvSpPr>
        <p:spPr>
          <a:xfrm>
            <a:off x="3556000" y="6356351"/>
            <a:ext cx="4470400" cy="366183"/>
          </a:xfrm>
          <a:prstGeom prst="rect">
            <a:avLst/>
          </a:prstGeom>
        </p:spPr>
        <p:txBody>
          <a:bodyPr vert="horz" lIns="0" tIns="0" rIns="0" bIns="0" anchor="b"/>
          <a:lstStyle>
            <a:lvl1pPr algn="l" eaLnBrk="1" latinLnBrk="0" hangingPunct="1">
              <a:defRPr kumimoji="0" sz="1600">
                <a:solidFill>
                  <a:schemeClr val="tx2">
                    <a:shade val="90000"/>
                  </a:schemeClr>
                </a:solidFill>
              </a:defRPr>
            </a:lvl1pPr>
          </a:lstStyle>
          <a:p>
            <a:pPr fontAlgn="base">
              <a:spcBef>
                <a:spcPct val="0"/>
              </a:spcBef>
              <a:spcAft>
                <a:spcPct val="0"/>
              </a:spcAft>
              <a:defRPr/>
            </a:pPr>
            <a:r>
              <a:rPr lang="en-US">
                <a:solidFill>
                  <a:srgbClr val="1F497D">
                    <a:shade val="90000"/>
                  </a:srgbClr>
                </a:solidFill>
                <a:latin typeface="Times New Roman" panose="02020603050405020304" pitchFamily="18" charset="0"/>
              </a:rPr>
              <a:t>GV :</a:t>
            </a:r>
          </a:p>
        </p:txBody>
      </p:sp>
      <p:sp>
        <p:nvSpPr>
          <p:cNvPr id="18" name="Slide Number Placeholder 17"/>
          <p:cNvSpPr>
            <a:spLocks noGrp="1"/>
          </p:cNvSpPr>
          <p:nvPr>
            <p:ph type="sldNum" sz="quarter" idx="4"/>
          </p:nvPr>
        </p:nvSpPr>
        <p:spPr>
          <a:xfrm>
            <a:off x="10566400" y="6356351"/>
            <a:ext cx="1016000" cy="366183"/>
          </a:xfrm>
          <a:prstGeom prst="rect">
            <a:avLst/>
          </a:prstGeom>
        </p:spPr>
        <p:txBody>
          <a:bodyPr vert="horz" wrap="square" lIns="0" tIns="0" rIns="0" bIns="0" numCol="1" anchor="b" anchorCtr="0" compatLnSpc="1">
            <a:prstTxWarp prst="textNoShape">
              <a:avLst/>
            </a:prstTxWarp>
          </a:bodyPr>
          <a:lstStyle>
            <a:lvl1pPr algn="r">
              <a:defRPr sz="1600">
                <a:solidFill>
                  <a:srgbClr val="1D4577"/>
                </a:solidFill>
              </a:defRPr>
            </a:lvl1pPr>
          </a:lstStyle>
          <a:p>
            <a:pPr fontAlgn="base">
              <a:spcBef>
                <a:spcPct val="0"/>
              </a:spcBef>
              <a:spcAft>
                <a:spcPct val="0"/>
              </a:spcAft>
            </a:pPr>
            <a:fld id="{93B305F2-93AA-43B4-8B43-CBABA0F09B0F}"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grpSp>
        <p:nvGrpSpPr>
          <p:cNvPr id="1033" name="Group 1"/>
          <p:cNvGrpSpPr>
            <a:grpSpLocks/>
          </p:cNvGrpSpPr>
          <p:nvPr/>
        </p:nvGrpSpPr>
        <p:grpSpPr bwMode="auto">
          <a:xfrm>
            <a:off x="-25399" y="203201"/>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3200">
                <a:solidFill>
                  <a:prstClr val="black"/>
                </a:solidFill>
                <a:latin typeface="Times New Roman" panose="02020603050405020304"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3200">
                <a:solidFill>
                  <a:prstClr val="black"/>
                </a:solidFill>
                <a:latin typeface="Times New Roman" panose="02020603050405020304" pitchFamily="18" charset="0"/>
              </a:endParaRPr>
            </a:p>
          </p:txBody>
        </p:sp>
      </p:grpSp>
    </p:spTree>
    <p:extLst>
      <p:ext uri="{BB962C8B-B14F-4D97-AF65-F5344CB8AC3E}">
        <p14:creationId xmlns:p14="http://schemas.microsoft.com/office/powerpoint/2010/main" val="240467804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rtl="0" eaLnBrk="0" fontAlgn="base" hangingPunct="0">
        <a:spcBef>
          <a:spcPct val="0"/>
        </a:spcBef>
        <a:spcAft>
          <a:spcPct val="0"/>
        </a:spcAft>
        <a:defRPr sz="6667" kern="1200">
          <a:solidFill>
            <a:schemeClr val="tx2"/>
          </a:solidFill>
          <a:latin typeface="+mj-lt"/>
          <a:ea typeface="+mj-ea"/>
          <a:cs typeface="+mj-cs"/>
        </a:defRPr>
      </a:lvl1pPr>
      <a:lvl2pPr algn="l" rtl="0" eaLnBrk="0" fontAlgn="base" hangingPunct="0">
        <a:spcBef>
          <a:spcPct val="0"/>
        </a:spcBef>
        <a:spcAft>
          <a:spcPct val="0"/>
        </a:spcAft>
        <a:defRPr sz="6667">
          <a:solidFill>
            <a:schemeClr val="tx2"/>
          </a:solidFill>
          <a:latin typeface="Calibri" pitchFamily="34" charset="0"/>
        </a:defRPr>
      </a:lvl2pPr>
      <a:lvl3pPr algn="l" rtl="0" eaLnBrk="0" fontAlgn="base" hangingPunct="0">
        <a:spcBef>
          <a:spcPct val="0"/>
        </a:spcBef>
        <a:spcAft>
          <a:spcPct val="0"/>
        </a:spcAft>
        <a:defRPr sz="6667">
          <a:solidFill>
            <a:schemeClr val="tx2"/>
          </a:solidFill>
          <a:latin typeface="Calibri" pitchFamily="34" charset="0"/>
        </a:defRPr>
      </a:lvl3pPr>
      <a:lvl4pPr algn="l" rtl="0" eaLnBrk="0" fontAlgn="base" hangingPunct="0">
        <a:spcBef>
          <a:spcPct val="0"/>
        </a:spcBef>
        <a:spcAft>
          <a:spcPct val="0"/>
        </a:spcAft>
        <a:defRPr sz="6667">
          <a:solidFill>
            <a:schemeClr val="tx2"/>
          </a:solidFill>
          <a:latin typeface="Calibri" pitchFamily="34" charset="0"/>
        </a:defRPr>
      </a:lvl4pPr>
      <a:lvl5pPr algn="l" rtl="0" eaLnBrk="0" fontAlgn="base" hangingPunct="0">
        <a:spcBef>
          <a:spcPct val="0"/>
        </a:spcBef>
        <a:spcAft>
          <a:spcPct val="0"/>
        </a:spcAft>
        <a:defRPr sz="6667">
          <a:solidFill>
            <a:schemeClr val="tx2"/>
          </a:solidFill>
          <a:latin typeface="Calibri" pitchFamily="34" charset="0"/>
        </a:defRPr>
      </a:lvl5pPr>
      <a:lvl6pPr marL="609585" algn="l" rtl="0" fontAlgn="base">
        <a:spcBef>
          <a:spcPct val="0"/>
        </a:spcBef>
        <a:spcAft>
          <a:spcPct val="0"/>
        </a:spcAft>
        <a:defRPr sz="6667">
          <a:solidFill>
            <a:schemeClr val="tx2"/>
          </a:solidFill>
          <a:latin typeface="Calibri" pitchFamily="34" charset="0"/>
        </a:defRPr>
      </a:lvl6pPr>
      <a:lvl7pPr marL="1219170" algn="l" rtl="0" fontAlgn="base">
        <a:spcBef>
          <a:spcPct val="0"/>
        </a:spcBef>
        <a:spcAft>
          <a:spcPct val="0"/>
        </a:spcAft>
        <a:defRPr sz="6667">
          <a:solidFill>
            <a:schemeClr val="tx2"/>
          </a:solidFill>
          <a:latin typeface="Calibri" pitchFamily="34" charset="0"/>
        </a:defRPr>
      </a:lvl7pPr>
      <a:lvl8pPr marL="1828754" algn="l" rtl="0" fontAlgn="base">
        <a:spcBef>
          <a:spcPct val="0"/>
        </a:spcBef>
        <a:spcAft>
          <a:spcPct val="0"/>
        </a:spcAft>
        <a:defRPr sz="6667">
          <a:solidFill>
            <a:schemeClr val="tx2"/>
          </a:solidFill>
          <a:latin typeface="Calibri" pitchFamily="34" charset="0"/>
        </a:defRPr>
      </a:lvl8pPr>
      <a:lvl9pPr marL="2438339" algn="l" rtl="0" fontAlgn="base">
        <a:spcBef>
          <a:spcPct val="0"/>
        </a:spcBef>
        <a:spcAft>
          <a:spcPct val="0"/>
        </a:spcAft>
        <a:defRPr sz="6667">
          <a:solidFill>
            <a:schemeClr val="tx2"/>
          </a:solidFill>
          <a:latin typeface="Calibri" pitchFamily="34" charset="0"/>
        </a:defRPr>
      </a:lvl9pPr>
    </p:titleStyle>
    <p:bodyStyle>
      <a:lvl1pPr marL="364058" indent="-364058" algn="l" rtl="0" eaLnBrk="0" fontAlgn="base" hangingPunct="0">
        <a:spcBef>
          <a:spcPct val="20000"/>
        </a:spcBef>
        <a:spcAft>
          <a:spcPct val="0"/>
        </a:spcAft>
        <a:buClr>
          <a:srgbClr val="9BBB59"/>
        </a:buClr>
        <a:buSzPct val="95000"/>
        <a:buFont typeface="Wingdings 2" panose="05020102010507070707" pitchFamily="18" charset="2"/>
        <a:buChar char=""/>
        <a:defRPr sz="3467" kern="1200">
          <a:solidFill>
            <a:schemeClr val="tx1"/>
          </a:solidFill>
          <a:latin typeface="+mn-lt"/>
          <a:ea typeface="+mn-ea"/>
          <a:cs typeface="+mn-cs"/>
        </a:defRPr>
      </a:lvl1pPr>
      <a:lvl2pPr marL="852996" indent="-328076" algn="l" rtl="0" eaLnBrk="0" fontAlgn="base" hangingPunct="0">
        <a:spcBef>
          <a:spcPct val="20000"/>
        </a:spcBef>
        <a:spcAft>
          <a:spcPct val="0"/>
        </a:spcAft>
        <a:buClr>
          <a:schemeClr val="accent1"/>
        </a:buClr>
        <a:buSzPct val="85000"/>
        <a:buFont typeface="Wingdings 2" panose="05020102010507070707" pitchFamily="18" charset="2"/>
        <a:buChar char=""/>
        <a:defRPr sz="3200" kern="1200">
          <a:solidFill>
            <a:schemeClr val="tx1"/>
          </a:solidFill>
          <a:latin typeface="+mn-lt"/>
          <a:ea typeface="+mn-ea"/>
          <a:cs typeface="+mn-cs"/>
        </a:defRPr>
      </a:lvl2pPr>
      <a:lvl3pPr marL="1219170" indent="-328076" algn="l" rtl="0" eaLnBrk="0" fontAlgn="base" hangingPunct="0">
        <a:spcBef>
          <a:spcPct val="20000"/>
        </a:spcBef>
        <a:spcAft>
          <a:spcPct val="0"/>
        </a:spcAft>
        <a:buClr>
          <a:schemeClr val="accent2"/>
        </a:buClr>
        <a:buSzPct val="70000"/>
        <a:buFont typeface="Wingdings 2" panose="05020102010507070707" pitchFamily="18" charset="2"/>
        <a:buChar char=""/>
        <a:defRPr sz="2800" kern="1200">
          <a:solidFill>
            <a:schemeClr val="tx1"/>
          </a:solidFill>
          <a:latin typeface="+mn-lt"/>
          <a:ea typeface="+mn-ea"/>
          <a:cs typeface="+mn-cs"/>
        </a:defRPr>
      </a:lvl3pPr>
      <a:lvl4pPr marL="1583227" indent="-279393" algn="l" rtl="0" eaLnBrk="0" fontAlgn="base" hangingPunct="0">
        <a:spcBef>
          <a:spcPct val="20000"/>
        </a:spcBef>
        <a:spcAft>
          <a:spcPct val="0"/>
        </a:spcAft>
        <a:buClr>
          <a:srgbClr val="9BBB59"/>
        </a:buClr>
        <a:buSzPct val="65000"/>
        <a:buFont typeface="Wingdings 2" panose="05020102010507070707" pitchFamily="18" charset="2"/>
        <a:buChar char=""/>
        <a:defRPr sz="2667" kern="1200">
          <a:solidFill>
            <a:schemeClr val="tx1"/>
          </a:solidFill>
          <a:latin typeface="+mn-lt"/>
          <a:ea typeface="+mn-ea"/>
          <a:cs typeface="+mn-cs"/>
        </a:defRPr>
      </a:lvl4pPr>
      <a:lvl5pPr marL="1949402" indent="-279393" algn="l" rtl="0" eaLnBrk="0" fontAlgn="base" hangingPunct="0">
        <a:spcBef>
          <a:spcPct val="20000"/>
        </a:spcBef>
        <a:spcAft>
          <a:spcPct val="0"/>
        </a:spcAft>
        <a:buClr>
          <a:srgbClr val="8064A2"/>
        </a:buClr>
        <a:buSzPct val="65000"/>
        <a:buFont typeface="Wingdings 2" panose="05020102010507070707" pitchFamily="18" charset="2"/>
        <a:buChar char=""/>
        <a:defRPr sz="2667" kern="1200">
          <a:solidFill>
            <a:schemeClr val="tx1"/>
          </a:solidFill>
          <a:latin typeface="+mn-lt"/>
          <a:ea typeface="+mn-ea"/>
          <a:cs typeface="+mn-cs"/>
        </a:defRPr>
      </a:lvl5pPr>
      <a:lvl6pPr marL="2316422" indent="-280409" algn="l" rtl="0" eaLnBrk="1" latinLnBrk="0" hangingPunct="1">
        <a:spcBef>
          <a:spcPct val="20000"/>
        </a:spcBef>
        <a:buClr>
          <a:schemeClr val="accent5"/>
        </a:buClr>
        <a:buSzPct val="80000"/>
        <a:buFont typeface="Wingdings 2"/>
        <a:buChar char=""/>
        <a:defRPr kumimoji="0" sz="2400" kern="1200">
          <a:solidFill>
            <a:schemeClr val="tx1"/>
          </a:solidFill>
          <a:latin typeface="+mn-lt"/>
          <a:ea typeface="+mn-ea"/>
          <a:cs typeface="+mn-cs"/>
        </a:defRPr>
      </a:lvl6pPr>
      <a:lvl7pPr marL="2560256" indent="-243834" algn="l" rtl="0" eaLnBrk="1" latinLnBrk="0" hangingPunct="1">
        <a:spcBef>
          <a:spcPct val="20000"/>
        </a:spcBef>
        <a:buClr>
          <a:schemeClr val="accent6"/>
        </a:buClr>
        <a:buSzPct val="80000"/>
        <a:buFont typeface="Wingdings 2"/>
        <a:buChar char=""/>
        <a:defRPr kumimoji="0" sz="2133" kern="1200" baseline="0">
          <a:solidFill>
            <a:schemeClr val="tx1"/>
          </a:solidFill>
          <a:latin typeface="+mn-lt"/>
          <a:ea typeface="+mn-ea"/>
          <a:cs typeface="+mn-cs"/>
        </a:defRPr>
      </a:lvl7pPr>
      <a:lvl8pPr marL="2926007" indent="-243834" algn="l" rtl="0" eaLnBrk="1" latinLnBrk="0" hangingPunct="1">
        <a:spcBef>
          <a:spcPct val="20000"/>
        </a:spcBef>
        <a:buClr>
          <a:schemeClr val="tx2"/>
        </a:buClr>
        <a:buChar char="•"/>
        <a:defRPr kumimoji="0" sz="2133" kern="1200">
          <a:solidFill>
            <a:schemeClr val="tx1"/>
          </a:solidFill>
          <a:latin typeface="+mn-lt"/>
          <a:ea typeface="+mn-ea"/>
          <a:cs typeface="+mn-cs"/>
        </a:defRPr>
      </a:lvl8pPr>
      <a:lvl9pPr marL="3291758" indent="-243834" algn="l" rtl="0" eaLnBrk="1" latinLnBrk="0" hangingPunct="1">
        <a:spcBef>
          <a:spcPct val="20000"/>
        </a:spcBef>
        <a:buClr>
          <a:schemeClr val="tx2"/>
        </a:buClr>
        <a:buFontTx/>
        <a:buChar char="•"/>
        <a:defRPr kumimoji="0" sz="1867"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1.xml"/><Relationship Id="rId7" Type="http://schemas.openxmlformats.org/officeDocument/2006/relationships/image" Target="../media/image15.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9.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3.xml"/><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3.xml"/><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3.xml"/><Relationship Id="rId4" Type="http://schemas.openxmlformats.org/officeDocument/2006/relationships/audio" Target="../media/audio3.wav"/></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3.xml"/><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3.xml"/><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41.xml"/><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slide" Target="slide42.xml"/><Relationship Id="rId2" Type="http://schemas.openxmlformats.org/officeDocument/2006/relationships/image" Target="../media/image38.jpeg"/><Relationship Id="rId1" Type="http://schemas.openxmlformats.org/officeDocument/2006/relationships/slideLayout" Target="../slideLayouts/slideLayout63.xml"/><Relationship Id="rId6" Type="http://schemas.openxmlformats.org/officeDocument/2006/relationships/image" Target="../media/image42.jpeg"/><Relationship Id="rId11" Type="http://schemas.openxmlformats.org/officeDocument/2006/relationships/slide" Target="slide40.xml"/><Relationship Id="rId5" Type="http://schemas.openxmlformats.org/officeDocument/2006/relationships/image" Target="../media/image41.jpeg"/><Relationship Id="rId10" Type="http://schemas.openxmlformats.org/officeDocument/2006/relationships/slide" Target="slide8.xml"/><Relationship Id="rId4" Type="http://schemas.openxmlformats.org/officeDocument/2006/relationships/image" Target="../media/image40.jpe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4.wav"/><Relationship Id="rId7" Type="http://schemas.openxmlformats.org/officeDocument/2006/relationships/image" Target="../media/image46.gif"/><Relationship Id="rId2" Type="http://schemas.openxmlformats.org/officeDocument/2006/relationships/slideLayout" Target="../slideLayouts/slideLayout49.xml"/><Relationship Id="rId1" Type="http://schemas.openxmlformats.org/officeDocument/2006/relationships/tags" Target="../tags/tag2.xml"/><Relationship Id="rId6"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48.jpg"/><Relationship Id="rId4" Type="http://schemas.openxmlformats.org/officeDocument/2006/relationships/audio" Target="../media/audio2.wav"/><Relationship Id="rId9" Type="http://schemas.openxmlformats.org/officeDocument/2006/relationships/image" Target="../media/image47.png"/></Relationships>
</file>

<file path=ppt/slides/_rels/slide41.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4.wav"/><Relationship Id="rId7" Type="http://schemas.openxmlformats.org/officeDocument/2006/relationships/image" Target="../media/image46.gif"/><Relationship Id="rId2" Type="http://schemas.openxmlformats.org/officeDocument/2006/relationships/slideLayout" Target="../slideLayouts/slideLayout49.xml"/><Relationship Id="rId1" Type="http://schemas.openxmlformats.org/officeDocument/2006/relationships/tags" Target="../tags/tag3.xml"/><Relationship Id="rId6"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49.jpg"/><Relationship Id="rId4" Type="http://schemas.openxmlformats.org/officeDocument/2006/relationships/audio" Target="../media/audio2.wav"/><Relationship Id="rId9"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4.wav"/><Relationship Id="rId7" Type="http://schemas.openxmlformats.org/officeDocument/2006/relationships/image" Target="../media/image46.gif"/><Relationship Id="rId2" Type="http://schemas.openxmlformats.org/officeDocument/2006/relationships/slideLayout" Target="../slideLayouts/slideLayout49.xml"/><Relationship Id="rId1" Type="http://schemas.openxmlformats.org/officeDocument/2006/relationships/tags" Target="../tags/tag4.xml"/><Relationship Id="rId6"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39.png"/><Relationship Id="rId4" Type="http://schemas.openxmlformats.org/officeDocument/2006/relationships/audio" Target="../media/audio2.wav"/><Relationship Id="rId9" Type="http://schemas.openxmlformats.org/officeDocument/2006/relationships/image" Target="../media/image47.png"/></Relationships>
</file>

<file path=ppt/slides/_rels/slide4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4.wav"/><Relationship Id="rId7" Type="http://schemas.openxmlformats.org/officeDocument/2006/relationships/image" Target="../media/image46.gif"/><Relationship Id="rId2" Type="http://schemas.openxmlformats.org/officeDocument/2006/relationships/slideLayout" Target="../slideLayouts/slideLayout49.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image" Target="../media/image58.png"/><Relationship Id="rId3" Type="http://schemas.openxmlformats.org/officeDocument/2006/relationships/slideLayout" Target="../slideLayouts/slideLayout14.xml"/><Relationship Id="rId7" Type="http://schemas.openxmlformats.org/officeDocument/2006/relationships/slide" Target="slide48.xml"/><Relationship Id="rId12" Type="http://schemas.openxmlformats.org/officeDocument/2006/relationships/image" Target="../media/image5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7.xml"/><Relationship Id="rId11" Type="http://schemas.openxmlformats.org/officeDocument/2006/relationships/image" Target="../media/image56.gif"/><Relationship Id="rId5" Type="http://schemas.openxmlformats.org/officeDocument/2006/relationships/image" Target="../media/image54.png"/><Relationship Id="rId15" Type="http://schemas.openxmlformats.org/officeDocument/2006/relationships/slide" Target="slide41.xml"/><Relationship Id="rId10" Type="http://schemas.openxmlformats.org/officeDocument/2006/relationships/image" Target="../media/image55.gif"/><Relationship Id="rId4" Type="http://schemas.openxmlformats.org/officeDocument/2006/relationships/image" Target="../media/image53.png"/><Relationship Id="rId9" Type="http://schemas.openxmlformats.org/officeDocument/2006/relationships/slide" Target="slide50.xml"/><Relationship Id="rId14" Type="http://schemas.openxmlformats.org/officeDocument/2006/relationships/slide" Target="slide40.xml"/></Relationships>
</file>

<file path=ppt/slides/_rels/slide4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4.png"/><Relationship Id="rId3" Type="http://schemas.openxmlformats.org/officeDocument/2006/relationships/audio" Target="../media/audio7.wav"/><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audio" Target="../media/audio6.wav"/><Relationship Id="rId1" Type="http://schemas.openxmlformats.org/officeDocument/2006/relationships/slideLayout" Target="../slideLayouts/slideLayout32.xml"/><Relationship Id="rId6" Type="http://schemas.microsoft.com/office/2007/relationships/hdphoto" Target="../media/hdphoto4.wdp"/><Relationship Id="rId11" Type="http://schemas.openxmlformats.org/officeDocument/2006/relationships/image" Target="../media/image62.png"/><Relationship Id="rId5" Type="http://schemas.openxmlformats.org/officeDocument/2006/relationships/image" Target="../media/image59.png"/><Relationship Id="rId10" Type="http://schemas.microsoft.com/office/2007/relationships/hdphoto" Target="../media/hdphoto6.wdp"/><Relationship Id="rId4" Type="http://schemas.openxmlformats.org/officeDocument/2006/relationships/audio" Target="../media/audio8.wav"/><Relationship Id="rId9" Type="http://schemas.openxmlformats.org/officeDocument/2006/relationships/image" Target="../media/image61.png"/><Relationship Id="rId14" Type="http://schemas.openxmlformats.org/officeDocument/2006/relationships/slide" Target="slide46.xml"/></Relationships>
</file>

<file path=ppt/slides/_rels/slide4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slide" Target="slide46.xml"/><Relationship Id="rId3" Type="http://schemas.openxmlformats.org/officeDocument/2006/relationships/audio" Target="../media/audio8.wav"/><Relationship Id="rId7" Type="http://schemas.openxmlformats.org/officeDocument/2006/relationships/image" Target="../media/image60.png"/><Relationship Id="rId12" Type="http://schemas.openxmlformats.org/officeDocument/2006/relationships/image" Target="../media/image62.png"/><Relationship Id="rId2" Type="http://schemas.openxmlformats.org/officeDocument/2006/relationships/audio" Target="../media/audio6.wav"/><Relationship Id="rId1" Type="http://schemas.openxmlformats.org/officeDocument/2006/relationships/slideLayout" Target="../slideLayouts/slideLayout32.xml"/><Relationship Id="rId6" Type="http://schemas.microsoft.com/office/2007/relationships/hdphoto" Target="../media/hdphoto4.wdp"/><Relationship Id="rId11" Type="http://schemas.openxmlformats.org/officeDocument/2006/relationships/image" Target="../media/image63.png"/><Relationship Id="rId5" Type="http://schemas.openxmlformats.org/officeDocument/2006/relationships/image" Target="../media/image59.png"/><Relationship Id="rId10" Type="http://schemas.microsoft.com/office/2007/relationships/hdphoto" Target="../media/hdphoto6.wdp"/><Relationship Id="rId4" Type="http://schemas.openxmlformats.org/officeDocument/2006/relationships/audio" Target="../media/audio7.wav"/><Relationship Id="rId9" Type="http://schemas.openxmlformats.org/officeDocument/2006/relationships/image" Target="../media/image61.png"/><Relationship Id="rId14" Type="http://schemas.openxmlformats.org/officeDocument/2006/relationships/image" Target="../media/image65.png"/></Relationships>
</file>

<file path=ppt/slides/_rels/slide4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4.png"/><Relationship Id="rId3" Type="http://schemas.openxmlformats.org/officeDocument/2006/relationships/audio" Target="../media/audio7.wav"/><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audio" Target="../media/audio6.wav"/><Relationship Id="rId1" Type="http://schemas.openxmlformats.org/officeDocument/2006/relationships/slideLayout" Target="../slideLayouts/slideLayout32.xml"/><Relationship Id="rId6" Type="http://schemas.microsoft.com/office/2007/relationships/hdphoto" Target="../media/hdphoto4.wdp"/><Relationship Id="rId11" Type="http://schemas.openxmlformats.org/officeDocument/2006/relationships/image" Target="../media/image62.png"/><Relationship Id="rId5" Type="http://schemas.openxmlformats.org/officeDocument/2006/relationships/image" Target="../media/image59.png"/><Relationship Id="rId10" Type="http://schemas.microsoft.com/office/2007/relationships/hdphoto" Target="../media/hdphoto6.wdp"/><Relationship Id="rId4" Type="http://schemas.openxmlformats.org/officeDocument/2006/relationships/audio" Target="../media/audio8.wav"/><Relationship Id="rId9" Type="http://schemas.openxmlformats.org/officeDocument/2006/relationships/image" Target="../media/image61.png"/><Relationship Id="rId14" Type="http://schemas.openxmlformats.org/officeDocument/2006/relationships/slide" Target="slide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slide" Target="slide46.xml"/><Relationship Id="rId3" Type="http://schemas.openxmlformats.org/officeDocument/2006/relationships/audio" Target="../media/audio7.wav"/><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audio" Target="../media/audio6.wav"/><Relationship Id="rId1" Type="http://schemas.openxmlformats.org/officeDocument/2006/relationships/slideLayout" Target="../slideLayouts/slideLayout32.xml"/><Relationship Id="rId6" Type="http://schemas.microsoft.com/office/2007/relationships/hdphoto" Target="../media/hdphoto4.wdp"/><Relationship Id="rId11" Type="http://schemas.openxmlformats.org/officeDocument/2006/relationships/image" Target="../media/image62.png"/><Relationship Id="rId5" Type="http://schemas.openxmlformats.org/officeDocument/2006/relationships/image" Target="../media/image59.png"/><Relationship Id="rId10" Type="http://schemas.microsoft.com/office/2007/relationships/hdphoto" Target="../media/hdphoto6.wdp"/><Relationship Id="rId4" Type="http://schemas.openxmlformats.org/officeDocument/2006/relationships/audio" Target="../media/audio8.wav"/><Relationship Id="rId9"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14"/>
          <p:cNvGrpSpPr>
            <a:grpSpLocks/>
          </p:cNvGrpSpPr>
          <p:nvPr/>
        </p:nvGrpSpPr>
        <p:grpSpPr bwMode="auto">
          <a:xfrm>
            <a:off x="1524000" y="76201"/>
            <a:ext cx="838200" cy="695325"/>
            <a:chOff x="2350" y="1008"/>
            <a:chExt cx="1826" cy="534"/>
          </a:xfrm>
        </p:grpSpPr>
        <p:pic>
          <p:nvPicPr>
            <p:cNvPr id="3095" name="Picture 15"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16"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17"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18"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0988" y="793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105526"/>
            <a:ext cx="9067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008059" y="407392"/>
            <a:ext cx="8572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18"/>
          <p:cNvSpPr txBox="1">
            <a:spLocks noChangeArrowheads="1"/>
          </p:cNvSpPr>
          <p:nvPr/>
        </p:nvSpPr>
        <p:spPr bwMode="auto">
          <a:xfrm>
            <a:off x="1002943" y="2042496"/>
            <a:ext cx="1010991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defRPr/>
            </a:pPr>
            <a:r>
              <a:rPr lang="en-US" altLang="en-US" b="1" i="1" dirty="0" smtClean="0">
                <a:solidFill>
                  <a:srgbClr val="0000FF"/>
                </a:solidFill>
                <a:latin typeface=".VnArialH" pitchFamily="34" charset="0"/>
              </a:rPr>
              <a:t>BÁO CÁO BIỆN PHÁP NÂNG CAO CHẤT LƯỢNG GIÁO DỤC MÔN KHOA HỌC TỰ NHIÊN 6</a:t>
            </a:r>
            <a:endParaRPr lang="en-US" altLang="en-US" b="1" dirty="0">
              <a:solidFill>
                <a:srgbClr val="FF0066"/>
              </a:solidFill>
              <a:latin typeface="Times New Roman" panose="02020603050405020304" pitchFamily="18" charset="0"/>
              <a:cs typeface="Times New Roman" panose="02020603050405020304" pitchFamily="18" charset="0"/>
            </a:endParaRPr>
          </a:p>
        </p:txBody>
      </p:sp>
      <p:sp>
        <p:nvSpPr>
          <p:cNvPr id="3079" name="TextBox 19"/>
          <p:cNvSpPr txBox="1">
            <a:spLocks noChangeArrowheads="1"/>
          </p:cNvSpPr>
          <p:nvPr/>
        </p:nvSpPr>
        <p:spPr bwMode="auto">
          <a:xfrm>
            <a:off x="2532064" y="795338"/>
            <a:ext cx="83645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a:solidFill>
                  <a:srgbClr val="0000FF"/>
                </a:solidFill>
                <a:cs typeface="Times New Roman" panose="02020603050405020304" pitchFamily="18" charset="0"/>
              </a:rPr>
              <a:t>TR</a:t>
            </a:r>
            <a:r>
              <a:rPr lang="vi-VN" altLang="en-US" b="1" dirty="0">
                <a:solidFill>
                  <a:srgbClr val="0000FF"/>
                </a:solidFill>
                <a:cs typeface="Times New Roman" panose="02020603050405020304" pitchFamily="18" charset="0"/>
              </a:rPr>
              <a:t>ƯỜN</a:t>
            </a:r>
            <a:r>
              <a:rPr lang="en-US" altLang="en-US" b="1" dirty="0">
                <a:solidFill>
                  <a:srgbClr val="0000FF"/>
                </a:solidFill>
                <a:cs typeface="Times New Roman" panose="02020603050405020304" pitchFamily="18" charset="0"/>
              </a:rPr>
              <a:t>G THCS QUANG TRUNG</a:t>
            </a:r>
          </a:p>
          <a:p>
            <a:pPr algn="ctr" eaLnBrk="1" hangingPunct="1">
              <a:spcBef>
                <a:spcPct val="0"/>
              </a:spcBef>
              <a:buFontTx/>
              <a:buNone/>
            </a:pPr>
            <a:endParaRPr lang="en-US" altLang="en-US" b="1" i="1" dirty="0">
              <a:solidFill>
                <a:srgbClr val="0000FF"/>
              </a:solidFill>
              <a:latin typeface=".VnArialH"/>
            </a:endParaRPr>
          </a:p>
        </p:txBody>
      </p:sp>
      <p:sp>
        <p:nvSpPr>
          <p:cNvPr id="3080" name="Line 26"/>
          <p:cNvSpPr>
            <a:spLocks noChangeShapeType="1"/>
          </p:cNvSpPr>
          <p:nvPr/>
        </p:nvSpPr>
        <p:spPr bwMode="auto">
          <a:xfrm>
            <a:off x="3870325" y="1371600"/>
            <a:ext cx="552608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nchorCtr="1"/>
          <a:lstStyle/>
          <a:p>
            <a:endParaRPr lang="en-GB"/>
          </a:p>
        </p:txBody>
      </p:sp>
      <p:sp>
        <p:nvSpPr>
          <p:cNvPr id="3081" name="TextBox 23"/>
          <p:cNvSpPr txBox="1">
            <a:spLocks noChangeArrowheads="1"/>
          </p:cNvSpPr>
          <p:nvPr/>
        </p:nvSpPr>
        <p:spPr bwMode="auto">
          <a:xfrm>
            <a:off x="2984547" y="5089526"/>
            <a:ext cx="579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i="1" dirty="0" smtClean="0">
                <a:solidFill>
                  <a:srgbClr val="0000FF"/>
                </a:solidFill>
                <a:cs typeface="Times New Roman" panose="02020603050405020304" pitchFamily="18" charset="0"/>
              </a:rPr>
              <a:t>GV: ĐINH THỊ NHƯ</a:t>
            </a:r>
            <a:endParaRPr lang="en-US" altLang="en-US" b="1" i="1" dirty="0">
              <a:solidFill>
                <a:srgbClr val="0000FF"/>
              </a:solidFill>
              <a:cs typeface="Times New Roman" panose="02020603050405020304" pitchFamily="18" charset="0"/>
            </a:endParaRPr>
          </a:p>
        </p:txBody>
      </p:sp>
      <p:grpSp>
        <p:nvGrpSpPr>
          <p:cNvPr id="3082" name="Group 14"/>
          <p:cNvGrpSpPr>
            <a:grpSpLocks/>
          </p:cNvGrpSpPr>
          <p:nvPr/>
        </p:nvGrpSpPr>
        <p:grpSpPr bwMode="auto">
          <a:xfrm>
            <a:off x="1624013" y="3412156"/>
            <a:ext cx="7772400" cy="695325"/>
            <a:chOff x="2350" y="1008"/>
            <a:chExt cx="1826" cy="534"/>
          </a:xfrm>
        </p:grpSpPr>
        <p:pic>
          <p:nvPicPr>
            <p:cNvPr id="3091" name="Picture 15"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16"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7"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18"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3" name="Group 14"/>
          <p:cNvGrpSpPr>
            <a:grpSpLocks/>
          </p:cNvGrpSpPr>
          <p:nvPr/>
        </p:nvGrpSpPr>
        <p:grpSpPr bwMode="auto">
          <a:xfrm>
            <a:off x="2229986" y="4565048"/>
            <a:ext cx="7772400" cy="754062"/>
            <a:chOff x="2350" y="1008"/>
            <a:chExt cx="1826" cy="534"/>
          </a:xfrm>
        </p:grpSpPr>
        <p:pic>
          <p:nvPicPr>
            <p:cNvPr id="3088" name="Picture 15"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7"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18"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4" name="Picture 13" descr="Fireworks-0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152015" y="-80962"/>
            <a:ext cx="1627188"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3" descr="Fireworks-0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980489" y="4741864"/>
            <a:ext cx="162718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3" descr="Fireworks-0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106739" y="-106363"/>
            <a:ext cx="1627187" cy="170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3" descr="Fireworks-0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09775" y="4237039"/>
            <a:ext cx="1627188"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8"/>
          <p:cNvSpPr txBox="1">
            <a:spLocks noChangeArrowheads="1"/>
          </p:cNvSpPr>
          <p:nvPr/>
        </p:nvSpPr>
        <p:spPr bwMode="auto">
          <a:xfrm>
            <a:off x="974135" y="3546006"/>
            <a:ext cx="10109914" cy="176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b="1" i="1" dirty="0" smtClean="0">
                <a:solidFill>
                  <a:srgbClr val="FF0000"/>
                </a:solidFill>
                <a:latin typeface="Times New Roman" panose="02020603050405020304" pitchFamily="18" charset="0"/>
                <a:cs typeface="Times New Roman" panose="02020603050405020304" pitchFamily="18" charset="0"/>
              </a:rPr>
              <a:t>“</a:t>
            </a:r>
            <a:r>
              <a:rPr lang="en-US" b="1" i="1" dirty="0" err="1" smtClean="0">
                <a:solidFill>
                  <a:srgbClr val="FF0000"/>
                </a:solidFill>
                <a:latin typeface="Times New Roman" panose="02020603050405020304" pitchFamily="18" charset="0"/>
                <a:cs typeface="Times New Roman" panose="02020603050405020304" pitchFamily="18" charset="0"/>
              </a:rPr>
              <a:t>Khơi</a:t>
            </a:r>
            <a:r>
              <a:rPr lang="en-US" b="1" i="1" dirty="0" smtClean="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nguồn</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hứng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thú</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học</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tập</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cho</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học</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sinh</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thông</a:t>
            </a:r>
            <a:r>
              <a:rPr lang="en-US" b="1" i="1" dirty="0">
                <a:solidFill>
                  <a:srgbClr val="FF0000"/>
                </a:solidFill>
                <a:latin typeface="Times New Roman" panose="02020603050405020304" pitchFamily="18" charset="0"/>
                <a:cs typeface="Times New Roman" panose="02020603050405020304" pitchFamily="18" charset="0"/>
              </a:rPr>
              <a:t> qua </a:t>
            </a:r>
            <a:endParaRPr lang="en-US" b="1" i="1" dirty="0" smtClean="0">
              <a:solidFill>
                <a:srgbClr val="FF0000"/>
              </a:solidFill>
              <a:latin typeface="Times New Roman" panose="02020603050405020304" pitchFamily="18" charset="0"/>
              <a:cs typeface="Times New Roman" panose="02020603050405020304" pitchFamily="18" charset="0"/>
            </a:endParaRPr>
          </a:p>
          <a:p>
            <a:pPr algn="ctr">
              <a:buNone/>
            </a:pPr>
            <a:r>
              <a:rPr lang="en-US" b="1" i="1" dirty="0" err="1" smtClean="0">
                <a:solidFill>
                  <a:srgbClr val="FF0000"/>
                </a:solidFill>
                <a:latin typeface="Times New Roman" panose="02020603050405020304" pitchFamily="18" charset="0"/>
                <a:cs typeface="Times New Roman" panose="02020603050405020304" pitchFamily="18" charset="0"/>
              </a:rPr>
              <a:t>các</a:t>
            </a:r>
            <a:r>
              <a:rPr lang="en-US" b="1" i="1" dirty="0" smtClean="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trò</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chơi</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trong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hoạt</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động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khởi</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động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smtClean="0">
                <a:solidFill>
                  <a:srgbClr val="FF0000"/>
                </a:solidFill>
                <a:latin typeface="Times New Roman" panose="02020603050405020304" pitchFamily="18" charset="0"/>
                <a:cs typeface="Times New Roman" panose="02020603050405020304" pitchFamily="18" charset="0"/>
              </a:rPr>
              <a:t>”.</a:t>
            </a:r>
            <a:endParaRPr lang="en-US" b="1" i="1" dirty="0">
              <a:solidFill>
                <a:srgbClr val="FF0000"/>
              </a:solidFill>
              <a:latin typeface="Times New Roman" panose="02020603050405020304" pitchFamily="18" charset="0"/>
              <a:cs typeface="Times New Roman" panose="02020603050405020304" pitchFamily="18" charset="0"/>
            </a:endParaRPr>
          </a:p>
          <a:p>
            <a:pPr algn="ctr" eaLnBrk="1" hangingPunct="1">
              <a:buFontTx/>
              <a:buNone/>
              <a:defRPr/>
            </a:pPr>
            <a:endParaRPr lang="en-US" altLang="en-US" b="1" dirty="0">
              <a:solidFill>
                <a:srgbClr val="FF0066"/>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43162583"/>
      </p:ext>
    </p:extLst>
  </p:cSld>
  <p:clrMapOvr>
    <a:masterClrMapping/>
  </p:clrMapOvr>
  <mc:AlternateContent xmlns:mc="http://schemas.openxmlformats.org/markup-compatibility/2006" xmlns:p14="http://schemas.microsoft.com/office/powerpoint/2010/main">
    <mc:Choice Requires="p14">
      <p:transition spd="slow" p14:dur="2000" advTm="17610"/>
    </mc:Choice>
    <mc:Fallback xmlns="">
      <p:transition spd="slow" advTm="1761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 xmlns:a16="http://schemas.microsoft.com/office/drawing/2014/main" id="{60C02C67-42A2-441F-8098-FCF51CE110CD}"/>
              </a:ext>
            </a:extLst>
          </p:cNvPr>
          <p:cNvSpPr/>
          <p:nvPr/>
        </p:nvSpPr>
        <p:spPr>
          <a:xfrm>
            <a:off x="8338435" y="1011618"/>
            <a:ext cx="6816471" cy="706580"/>
          </a:xfrm>
          <a:custGeom>
            <a:avLst/>
            <a:gdLst>
              <a:gd name="connsiteX0" fmla="*/ 0 w 6816470"/>
              <a:gd name="connsiteY0" fmla="*/ 70658 h 706578"/>
              <a:gd name="connsiteX1" fmla="*/ 70658 w 6816470"/>
              <a:gd name="connsiteY1" fmla="*/ 0 h 706578"/>
              <a:gd name="connsiteX2" fmla="*/ 6745812 w 6816470"/>
              <a:gd name="connsiteY2" fmla="*/ 0 h 706578"/>
              <a:gd name="connsiteX3" fmla="*/ 6816470 w 6816470"/>
              <a:gd name="connsiteY3" fmla="*/ 70658 h 706578"/>
              <a:gd name="connsiteX4" fmla="*/ 6816470 w 6816470"/>
              <a:gd name="connsiteY4" fmla="*/ 635920 h 706578"/>
              <a:gd name="connsiteX5" fmla="*/ 6745812 w 6816470"/>
              <a:gd name="connsiteY5" fmla="*/ 706578 h 706578"/>
              <a:gd name="connsiteX6" fmla="*/ 70658 w 6816470"/>
              <a:gd name="connsiteY6" fmla="*/ 706578 h 706578"/>
              <a:gd name="connsiteX7" fmla="*/ 0 w 6816470"/>
              <a:gd name="connsiteY7" fmla="*/ 635920 h 706578"/>
              <a:gd name="connsiteX8" fmla="*/ 0 w 6816470"/>
              <a:gd name="connsiteY8" fmla="*/ 70658 h 70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470" h="706578">
                <a:moveTo>
                  <a:pt x="0" y="70658"/>
                </a:moveTo>
                <a:cubicBezTo>
                  <a:pt x="0" y="31635"/>
                  <a:pt x="31635" y="0"/>
                  <a:pt x="70658" y="0"/>
                </a:cubicBezTo>
                <a:lnTo>
                  <a:pt x="6745812" y="0"/>
                </a:lnTo>
                <a:cubicBezTo>
                  <a:pt x="6784835" y="0"/>
                  <a:pt x="6816470" y="31635"/>
                  <a:pt x="6816470" y="70658"/>
                </a:cubicBezTo>
                <a:lnTo>
                  <a:pt x="6816470" y="635920"/>
                </a:lnTo>
                <a:cubicBezTo>
                  <a:pt x="6816470" y="674943"/>
                  <a:pt x="6784835" y="706578"/>
                  <a:pt x="6745812" y="706578"/>
                </a:cubicBezTo>
                <a:lnTo>
                  <a:pt x="70658" y="706578"/>
                </a:lnTo>
                <a:cubicBezTo>
                  <a:pt x="31635" y="706578"/>
                  <a:pt x="0" y="674943"/>
                  <a:pt x="0" y="635920"/>
                </a:cubicBezTo>
                <a:lnTo>
                  <a:pt x="0" y="70658"/>
                </a:lnTo>
                <a:close/>
              </a:path>
            </a:pathLst>
          </a:custGeom>
          <a:no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66414" tIns="51175" rIns="66414" bIns="51175" numCol="1" spcCol="1270" anchor="ctr" anchorCtr="0">
            <a:noAutofit/>
          </a:bodyPr>
          <a:lstStyle/>
          <a:p>
            <a:pPr defTabSz="1066826">
              <a:lnSpc>
                <a:spcPct val="90000"/>
              </a:lnSpc>
              <a:spcBef>
                <a:spcPct val="0"/>
              </a:spcBef>
              <a:spcAft>
                <a:spcPct val="35000"/>
              </a:spcAft>
            </a:pPr>
            <a:r>
              <a:rPr lang="en-US" sz="2398" dirty="0"/>
              <a:t>í </a:t>
            </a:r>
          </a:p>
        </p:txBody>
      </p:sp>
      <p:sp>
        <p:nvSpPr>
          <p:cNvPr id="3" name="Rectangle 2">
            <a:extLst>
              <a:ext uri="{FF2B5EF4-FFF2-40B4-BE49-F238E27FC236}">
                <a16:creationId xmlns="" xmlns:a16="http://schemas.microsoft.com/office/drawing/2014/main" id="{E25B8DF5-1CA8-402A-A91C-157D86A358DC}"/>
              </a:ext>
            </a:extLst>
          </p:cNvPr>
          <p:cNvSpPr txBox="1">
            <a:spLocks noChangeArrowheads="1"/>
          </p:cNvSpPr>
          <p:nvPr/>
        </p:nvSpPr>
        <p:spPr>
          <a:xfrm>
            <a:off x="32657" y="128404"/>
            <a:ext cx="8273122" cy="880431"/>
          </a:xfrm>
          <a:prstGeom prst="rect">
            <a:avLst/>
          </a:prstGeom>
          <a:solidFill>
            <a:srgbClr val="D1E2F2"/>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smtClean="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2. </a:t>
            </a:r>
            <a:r>
              <a:rPr lang="en-US" sz="4000" b="1" dirty="0" err="1" smtClean="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Thực</a:t>
            </a:r>
            <a:r>
              <a:rPr lang="en-US" sz="4000" b="1" dirty="0" smtClean="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trạng</a:t>
            </a:r>
            <a:r>
              <a:rPr lang="en-US" sz="4000" b="1" dirty="0" smtClean="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 . </a:t>
            </a:r>
            <a:endParaRPr lang="en-US" altLang="en-US"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 name="Rounded Rectangle 16"/>
          <p:cNvSpPr/>
          <p:nvPr/>
        </p:nvSpPr>
        <p:spPr>
          <a:xfrm>
            <a:off x="0" y="1364908"/>
            <a:ext cx="12037512" cy="54930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3600" b="1" dirty="0" err="1">
                <a:solidFill>
                  <a:schemeClr val="tx1"/>
                </a:solidFill>
                <a:effectLst>
                  <a:outerShdw blurRad="38100" dist="38100" dir="2700000" algn="tl">
                    <a:srgbClr val="000000">
                      <a:alpha val="43137"/>
                    </a:srgbClr>
                  </a:outerShdw>
                </a:effectLst>
              </a:rPr>
              <a:t>Trường</a:t>
            </a:r>
            <a:r>
              <a:rPr lang="en-US" sz="3600" b="1" dirty="0">
                <a:solidFill>
                  <a:schemeClr val="tx1"/>
                </a:solidFill>
                <a:effectLst>
                  <a:outerShdw blurRad="38100" dist="38100" dir="2700000" algn="tl">
                    <a:srgbClr val="000000">
                      <a:alpha val="43137"/>
                    </a:srgbClr>
                  </a:outerShdw>
                </a:effectLst>
              </a:rPr>
              <a:t> THCS </a:t>
            </a:r>
            <a:r>
              <a:rPr lang="en-US" sz="3600" b="1" dirty="0" err="1">
                <a:solidFill>
                  <a:schemeClr val="tx1"/>
                </a:solidFill>
                <a:effectLst>
                  <a:outerShdw blurRad="38100" dist="38100" dir="2700000" algn="tl">
                    <a:srgbClr val="000000">
                      <a:alpha val="43137"/>
                    </a:srgbClr>
                  </a:outerShdw>
                </a:effectLst>
              </a:rPr>
              <a:t>Quang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Trung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nằm</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trên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địa</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bàn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quận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Ngô</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Quyền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là</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ngôi</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trường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có</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truyền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thống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dạy</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tốt</a:t>
            </a:r>
            <a:r>
              <a:rPr lang="en-US" sz="3600" b="1" dirty="0">
                <a:solidFill>
                  <a:schemeClr val="tx1"/>
                </a:solidFill>
                <a:effectLst>
                  <a:outerShdw blurRad="38100" dist="38100" dir="2700000" algn="tl">
                    <a:srgbClr val="000000">
                      <a:alpha val="43137"/>
                    </a:srgbClr>
                  </a:outerShdw>
                </a:effectLst>
              </a:rPr>
              <a:t> – </a:t>
            </a:r>
            <a:r>
              <a:rPr lang="en-US" sz="3600" b="1" dirty="0" err="1">
                <a:solidFill>
                  <a:schemeClr val="tx1"/>
                </a:solidFill>
                <a:effectLst>
                  <a:outerShdw blurRad="38100" dist="38100" dir="2700000" algn="tl">
                    <a:srgbClr val="000000">
                      <a:alpha val="43137"/>
                    </a:srgbClr>
                  </a:outerShdw>
                </a:effectLst>
              </a:rPr>
              <a:t>học</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tốt</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Nhà</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trường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luôn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quan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tâm</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đến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chất</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lượng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giáo</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dục</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toàn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diện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nên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môn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Khoa</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học</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tự</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nhiên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cũng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như</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những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môn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học</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khác</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luôn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nhận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được</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sự</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quan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tâm</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tạo</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điều</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kiện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một</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cách</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thích</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đáng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Trường</a:t>
            </a:r>
            <a:r>
              <a:rPr lang="en-US" sz="3600" b="1" dirty="0">
                <a:solidFill>
                  <a:schemeClr val="tx1"/>
                </a:solidFill>
                <a:effectLst>
                  <a:outerShdw blurRad="38100" dist="38100" dir="2700000" algn="tl">
                    <a:srgbClr val="000000">
                      <a:alpha val="43137"/>
                    </a:srgbClr>
                  </a:outerShdw>
                </a:effectLst>
              </a:rPr>
              <a:t> THCS </a:t>
            </a:r>
            <a:r>
              <a:rPr lang="en-US" sz="3600" b="1" dirty="0" err="1">
                <a:solidFill>
                  <a:schemeClr val="tx1"/>
                </a:solidFill>
                <a:effectLst>
                  <a:outerShdw blurRad="38100" dist="38100" dir="2700000" algn="tl">
                    <a:srgbClr val="000000">
                      <a:alpha val="43137"/>
                    </a:srgbClr>
                  </a:outerShdw>
                </a:effectLst>
              </a:rPr>
              <a:t>Quang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Trung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có</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phòng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bộ</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môn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nhưng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cơ</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sở</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vật</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chất</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nhà</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trường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còn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thiếu</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số</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lượng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học</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sinh</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trong</a:t>
            </a:r>
            <a:r>
              <a:rPr lang="en-US" sz="3600" b="1" dirty="0">
                <a:solidFill>
                  <a:schemeClr val="tx1"/>
                </a:solidFill>
                <a:effectLst>
                  <a:outerShdw blurRad="38100" dist="38100" dir="2700000" algn="tl">
                    <a:srgbClr val="000000">
                      <a:alpha val="43137"/>
                    </a:srgbClr>
                  </a:outerShdw>
                </a:effectLst>
              </a:rPr>
              <a:t> 1 </a:t>
            </a:r>
            <a:r>
              <a:rPr lang="en-US" sz="3600" b="1" dirty="0" err="1">
                <a:solidFill>
                  <a:schemeClr val="tx1"/>
                </a:solidFill>
                <a:effectLst>
                  <a:outerShdw blurRad="38100" dist="38100" dir="2700000" algn="tl">
                    <a:srgbClr val="000000">
                      <a:alpha val="43137"/>
                    </a:srgbClr>
                  </a:outerShdw>
                </a:effectLst>
              </a:rPr>
              <a:t>lớp</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đông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tổ</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chức</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các</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hoạt</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động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nhóm</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còn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khó</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khăn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đã</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làm</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giảm</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nhiều</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chất</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lượng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các</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hoạt</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động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giáo</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dục</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trong</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nhà</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trường</a:t>
            </a:r>
            <a:r>
              <a:rPr lang="en-US" sz="3600" b="1" dirty="0">
                <a:solidFill>
                  <a:schemeClr val="tx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70354929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 xmlns:a16="http://schemas.microsoft.com/office/drawing/2014/main" id="{60C02C67-42A2-441F-8098-FCF51CE110CD}"/>
              </a:ext>
            </a:extLst>
          </p:cNvPr>
          <p:cNvSpPr/>
          <p:nvPr/>
        </p:nvSpPr>
        <p:spPr>
          <a:xfrm>
            <a:off x="8338435" y="1011618"/>
            <a:ext cx="6816471" cy="706580"/>
          </a:xfrm>
          <a:custGeom>
            <a:avLst/>
            <a:gdLst>
              <a:gd name="connsiteX0" fmla="*/ 0 w 6816470"/>
              <a:gd name="connsiteY0" fmla="*/ 70658 h 706578"/>
              <a:gd name="connsiteX1" fmla="*/ 70658 w 6816470"/>
              <a:gd name="connsiteY1" fmla="*/ 0 h 706578"/>
              <a:gd name="connsiteX2" fmla="*/ 6745812 w 6816470"/>
              <a:gd name="connsiteY2" fmla="*/ 0 h 706578"/>
              <a:gd name="connsiteX3" fmla="*/ 6816470 w 6816470"/>
              <a:gd name="connsiteY3" fmla="*/ 70658 h 706578"/>
              <a:gd name="connsiteX4" fmla="*/ 6816470 w 6816470"/>
              <a:gd name="connsiteY4" fmla="*/ 635920 h 706578"/>
              <a:gd name="connsiteX5" fmla="*/ 6745812 w 6816470"/>
              <a:gd name="connsiteY5" fmla="*/ 706578 h 706578"/>
              <a:gd name="connsiteX6" fmla="*/ 70658 w 6816470"/>
              <a:gd name="connsiteY6" fmla="*/ 706578 h 706578"/>
              <a:gd name="connsiteX7" fmla="*/ 0 w 6816470"/>
              <a:gd name="connsiteY7" fmla="*/ 635920 h 706578"/>
              <a:gd name="connsiteX8" fmla="*/ 0 w 6816470"/>
              <a:gd name="connsiteY8" fmla="*/ 70658 h 70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470" h="706578">
                <a:moveTo>
                  <a:pt x="0" y="70658"/>
                </a:moveTo>
                <a:cubicBezTo>
                  <a:pt x="0" y="31635"/>
                  <a:pt x="31635" y="0"/>
                  <a:pt x="70658" y="0"/>
                </a:cubicBezTo>
                <a:lnTo>
                  <a:pt x="6745812" y="0"/>
                </a:lnTo>
                <a:cubicBezTo>
                  <a:pt x="6784835" y="0"/>
                  <a:pt x="6816470" y="31635"/>
                  <a:pt x="6816470" y="70658"/>
                </a:cubicBezTo>
                <a:lnTo>
                  <a:pt x="6816470" y="635920"/>
                </a:lnTo>
                <a:cubicBezTo>
                  <a:pt x="6816470" y="674943"/>
                  <a:pt x="6784835" y="706578"/>
                  <a:pt x="6745812" y="706578"/>
                </a:cubicBezTo>
                <a:lnTo>
                  <a:pt x="70658" y="706578"/>
                </a:lnTo>
                <a:cubicBezTo>
                  <a:pt x="31635" y="706578"/>
                  <a:pt x="0" y="674943"/>
                  <a:pt x="0" y="635920"/>
                </a:cubicBezTo>
                <a:lnTo>
                  <a:pt x="0" y="70658"/>
                </a:lnTo>
                <a:close/>
              </a:path>
            </a:pathLst>
          </a:custGeom>
          <a:no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66414" tIns="51175" rIns="66414" bIns="51175" numCol="1" spcCol="1270" anchor="ctr" anchorCtr="0">
            <a:noAutofit/>
          </a:bodyPr>
          <a:lstStyle/>
          <a:p>
            <a:pPr defTabSz="1066826">
              <a:lnSpc>
                <a:spcPct val="90000"/>
              </a:lnSpc>
              <a:spcBef>
                <a:spcPct val="0"/>
              </a:spcBef>
              <a:spcAft>
                <a:spcPct val="35000"/>
              </a:spcAft>
            </a:pPr>
            <a:r>
              <a:rPr lang="en-US" sz="2398" dirty="0">
                <a:solidFill>
                  <a:prstClr val="white"/>
                </a:solidFill>
              </a:rPr>
              <a:t>í </a:t>
            </a:r>
          </a:p>
        </p:txBody>
      </p:sp>
      <p:sp>
        <p:nvSpPr>
          <p:cNvPr id="3" name="Rectangle 2">
            <a:extLst>
              <a:ext uri="{FF2B5EF4-FFF2-40B4-BE49-F238E27FC236}">
                <a16:creationId xmlns="" xmlns:a16="http://schemas.microsoft.com/office/drawing/2014/main" id="{E25B8DF5-1CA8-402A-A91C-157D86A358DC}"/>
              </a:ext>
            </a:extLst>
          </p:cNvPr>
          <p:cNvSpPr txBox="1">
            <a:spLocks noChangeArrowheads="1"/>
          </p:cNvSpPr>
          <p:nvPr/>
        </p:nvSpPr>
        <p:spPr>
          <a:xfrm>
            <a:off x="32657" y="128404"/>
            <a:ext cx="8273122" cy="880431"/>
          </a:xfrm>
          <a:prstGeom prst="rect">
            <a:avLst/>
          </a:prstGeom>
          <a:solidFill>
            <a:srgbClr val="D1E2F2"/>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3.Giải </a:t>
            </a:r>
            <a:r>
              <a:rPr lang="en-US" sz="4000" b="1" dirty="0" err="1"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pháp</a:t>
            </a:r>
            <a:r>
              <a:rPr lang="en-US" sz="4000" b="1" dirty="0"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 </a:t>
            </a:r>
            <a:endParaRPr lang="en-US" altLang="en-US"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ounded Rectangle 5"/>
          <p:cNvSpPr/>
          <p:nvPr/>
        </p:nvSpPr>
        <p:spPr>
          <a:xfrm>
            <a:off x="0" y="1229746"/>
            <a:ext cx="12037512" cy="54930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sz="3600" dirty="0">
              <a:solidFill>
                <a:prstClr val="white"/>
              </a:solidFill>
            </a:endParaRPr>
          </a:p>
        </p:txBody>
      </p:sp>
      <p:sp>
        <p:nvSpPr>
          <p:cNvPr id="2" name="Rectangle 1"/>
          <p:cNvSpPr/>
          <p:nvPr/>
        </p:nvSpPr>
        <p:spPr>
          <a:xfrm>
            <a:off x="152399" y="1672314"/>
            <a:ext cx="11146077" cy="4524315"/>
          </a:xfrm>
          <a:prstGeom prst="rect">
            <a:avLst/>
          </a:prstGeom>
        </p:spPr>
        <p:txBody>
          <a:bodyPr wrap="square">
            <a:spAutoFit/>
          </a:bodyPr>
          <a:lstStyle/>
          <a:p>
            <a:pPr indent="457200" algn="just">
              <a:lnSpc>
                <a:spcPct val="150000"/>
              </a:lnSpc>
              <a:spcAft>
                <a:spcPts val="0"/>
              </a:spcAft>
            </a:pPr>
            <a:r>
              <a:rPr lang="pl-PL"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Hiện nay, việc dạy học hướng tới dạy học theo định hướng phát triển năng </a:t>
            </a:r>
            <a:r>
              <a:rPr lang="pl-PL" sz="3200" b="1" dirty="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lực </a:t>
            </a:r>
            <a:r>
              <a:rPr lang="pl-PL"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học sinh gồm 4 hoạt động:</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pl-PL"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Hoạt động 1: Hoạt động khởi động</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pl-PL"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Hoạt động 2: Hình thành kiến thức</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pl-PL"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Hoạt động 4: Luyện tập </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pl-PL"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Hoạt động 3: Vận dụng</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358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 xmlns:a16="http://schemas.microsoft.com/office/drawing/2014/main" id="{60C02C67-42A2-441F-8098-FCF51CE110CD}"/>
              </a:ext>
            </a:extLst>
          </p:cNvPr>
          <p:cNvSpPr/>
          <p:nvPr/>
        </p:nvSpPr>
        <p:spPr>
          <a:xfrm>
            <a:off x="8338435" y="1011618"/>
            <a:ext cx="6816471" cy="706580"/>
          </a:xfrm>
          <a:custGeom>
            <a:avLst/>
            <a:gdLst>
              <a:gd name="connsiteX0" fmla="*/ 0 w 6816470"/>
              <a:gd name="connsiteY0" fmla="*/ 70658 h 706578"/>
              <a:gd name="connsiteX1" fmla="*/ 70658 w 6816470"/>
              <a:gd name="connsiteY1" fmla="*/ 0 h 706578"/>
              <a:gd name="connsiteX2" fmla="*/ 6745812 w 6816470"/>
              <a:gd name="connsiteY2" fmla="*/ 0 h 706578"/>
              <a:gd name="connsiteX3" fmla="*/ 6816470 w 6816470"/>
              <a:gd name="connsiteY3" fmla="*/ 70658 h 706578"/>
              <a:gd name="connsiteX4" fmla="*/ 6816470 w 6816470"/>
              <a:gd name="connsiteY4" fmla="*/ 635920 h 706578"/>
              <a:gd name="connsiteX5" fmla="*/ 6745812 w 6816470"/>
              <a:gd name="connsiteY5" fmla="*/ 706578 h 706578"/>
              <a:gd name="connsiteX6" fmla="*/ 70658 w 6816470"/>
              <a:gd name="connsiteY6" fmla="*/ 706578 h 706578"/>
              <a:gd name="connsiteX7" fmla="*/ 0 w 6816470"/>
              <a:gd name="connsiteY7" fmla="*/ 635920 h 706578"/>
              <a:gd name="connsiteX8" fmla="*/ 0 w 6816470"/>
              <a:gd name="connsiteY8" fmla="*/ 70658 h 70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470" h="706578">
                <a:moveTo>
                  <a:pt x="0" y="70658"/>
                </a:moveTo>
                <a:cubicBezTo>
                  <a:pt x="0" y="31635"/>
                  <a:pt x="31635" y="0"/>
                  <a:pt x="70658" y="0"/>
                </a:cubicBezTo>
                <a:lnTo>
                  <a:pt x="6745812" y="0"/>
                </a:lnTo>
                <a:cubicBezTo>
                  <a:pt x="6784835" y="0"/>
                  <a:pt x="6816470" y="31635"/>
                  <a:pt x="6816470" y="70658"/>
                </a:cubicBezTo>
                <a:lnTo>
                  <a:pt x="6816470" y="635920"/>
                </a:lnTo>
                <a:cubicBezTo>
                  <a:pt x="6816470" y="674943"/>
                  <a:pt x="6784835" y="706578"/>
                  <a:pt x="6745812" y="706578"/>
                </a:cubicBezTo>
                <a:lnTo>
                  <a:pt x="70658" y="706578"/>
                </a:lnTo>
                <a:cubicBezTo>
                  <a:pt x="31635" y="706578"/>
                  <a:pt x="0" y="674943"/>
                  <a:pt x="0" y="635920"/>
                </a:cubicBezTo>
                <a:lnTo>
                  <a:pt x="0" y="70658"/>
                </a:lnTo>
                <a:close/>
              </a:path>
            </a:pathLst>
          </a:custGeom>
          <a:no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66414" tIns="51175" rIns="66414" bIns="51175" numCol="1" spcCol="1270" anchor="ctr" anchorCtr="0">
            <a:noAutofit/>
          </a:bodyPr>
          <a:lstStyle/>
          <a:p>
            <a:pPr defTabSz="1066826">
              <a:lnSpc>
                <a:spcPct val="90000"/>
              </a:lnSpc>
              <a:spcBef>
                <a:spcPct val="0"/>
              </a:spcBef>
              <a:spcAft>
                <a:spcPct val="35000"/>
              </a:spcAft>
            </a:pPr>
            <a:r>
              <a:rPr lang="en-US" sz="2398" dirty="0">
                <a:solidFill>
                  <a:prstClr val="white"/>
                </a:solidFill>
              </a:rPr>
              <a:t>í </a:t>
            </a:r>
          </a:p>
        </p:txBody>
      </p:sp>
      <p:sp>
        <p:nvSpPr>
          <p:cNvPr id="3" name="Rectangle 2">
            <a:extLst>
              <a:ext uri="{FF2B5EF4-FFF2-40B4-BE49-F238E27FC236}">
                <a16:creationId xmlns="" xmlns:a16="http://schemas.microsoft.com/office/drawing/2014/main" id="{E25B8DF5-1CA8-402A-A91C-157D86A358DC}"/>
              </a:ext>
            </a:extLst>
          </p:cNvPr>
          <p:cNvSpPr txBox="1">
            <a:spLocks noChangeArrowheads="1"/>
          </p:cNvSpPr>
          <p:nvPr/>
        </p:nvSpPr>
        <p:spPr>
          <a:xfrm>
            <a:off x="32657" y="128404"/>
            <a:ext cx="8273122" cy="880431"/>
          </a:xfrm>
          <a:prstGeom prst="rect">
            <a:avLst/>
          </a:prstGeom>
          <a:solidFill>
            <a:srgbClr val="D1E2F2"/>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3.Giải </a:t>
            </a:r>
            <a:r>
              <a:rPr lang="en-US" sz="4000" b="1" dirty="0" err="1"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pháp</a:t>
            </a:r>
            <a:r>
              <a:rPr lang="en-US" sz="4000" b="1" dirty="0"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 </a:t>
            </a:r>
            <a:endParaRPr lang="en-US" altLang="en-US"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ounded Rectangle 5"/>
          <p:cNvSpPr/>
          <p:nvPr/>
        </p:nvSpPr>
        <p:spPr>
          <a:xfrm>
            <a:off x="0" y="1278934"/>
            <a:ext cx="12037512" cy="54930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sz="3600" dirty="0">
              <a:solidFill>
                <a:prstClr val="white"/>
              </a:solidFill>
            </a:endParaRPr>
          </a:p>
        </p:txBody>
      </p:sp>
      <p:sp>
        <p:nvSpPr>
          <p:cNvPr id="2" name="Rectangle 1"/>
          <p:cNvSpPr/>
          <p:nvPr/>
        </p:nvSpPr>
        <p:spPr>
          <a:xfrm>
            <a:off x="151355" y="1315861"/>
            <a:ext cx="11734801" cy="5262979"/>
          </a:xfrm>
          <a:prstGeom prst="rect">
            <a:avLst/>
          </a:prstGeom>
        </p:spPr>
        <p:txBody>
          <a:bodyPr wrap="square">
            <a:spAutoFit/>
          </a:bodyPr>
          <a:lstStyle/>
          <a:p>
            <a:pPr indent="457200" algn="just">
              <a:lnSpc>
                <a:spcPct val="150000"/>
              </a:lnSpc>
            </a:pPr>
            <a:r>
              <a:rPr lang="nl-NL" sz="3200" b="1" dirty="0" smtClean="0"/>
              <a:t>Hiện </a:t>
            </a:r>
            <a:r>
              <a:rPr lang="nl-NL" sz="3200" b="1" dirty="0"/>
              <a:t>nay, trong dạy học hoạt động khởi động giáo viên thường kiểm tra bài cũ thông qua các hình thức gọi học sinh lên bảng trả lời miệng hoặc chữa bài tập. Tích cực hơn giáo viên chuẩn bị phiếu cá nhân yêu cầu học sinh thực hiện trên phiếu nhóm trong thời gian quy định, hết giờ cho học sinh chấm chéo và giáo viên thu lại về kiểm tra báo điểm vào tiết sau khiến việc kiểm tra tốn nhiều thời gian và gây áp lực, căng thẳng cho học sinh.</a:t>
            </a:r>
            <a:endPar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81879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hadow_1_m"/>
          <p:cNvPicPr>
            <a:picLocks noChangeAspect="1" noChangeArrowheads="1"/>
          </p:cNvPicPr>
          <p:nvPr/>
        </p:nvPicPr>
        <p:blipFill>
          <a:blip r:embed="rId2"/>
          <a:srcRect/>
          <a:stretch>
            <a:fillRect/>
          </a:stretch>
        </p:blipFill>
        <p:spPr bwMode="gray">
          <a:xfrm>
            <a:off x="9208511" y="5110713"/>
            <a:ext cx="2349500" cy="168275"/>
          </a:xfrm>
          <a:prstGeom prst="rect">
            <a:avLst/>
          </a:prstGeom>
          <a:noFill/>
          <a:ln w="9525">
            <a:noFill/>
            <a:miter lim="800000"/>
            <a:headEnd/>
            <a:tailEnd/>
          </a:ln>
        </p:spPr>
      </p:pic>
      <p:grpSp>
        <p:nvGrpSpPr>
          <p:cNvPr id="6" name="组合 130"/>
          <p:cNvGrpSpPr/>
          <p:nvPr/>
        </p:nvGrpSpPr>
        <p:grpSpPr>
          <a:xfrm>
            <a:off x="598955" y="1427584"/>
            <a:ext cx="3434298" cy="5282309"/>
            <a:chOff x="1060449" y="2159402"/>
            <a:chExt cx="2157412" cy="3425825"/>
          </a:xfrm>
          <a:solidFill>
            <a:schemeClr val="accent5">
              <a:lumMod val="50000"/>
              <a:lumOff val="50000"/>
            </a:schemeClr>
          </a:solidFill>
        </p:grpSpPr>
        <p:sp>
          <p:nvSpPr>
            <p:cNvPr id="7" name="Freeform 3"/>
            <p:cNvSpPr>
              <a:spLocks/>
            </p:cNvSpPr>
            <p:nvPr/>
          </p:nvSpPr>
          <p:spPr bwMode="gray">
            <a:xfrm>
              <a:off x="1060449" y="2159402"/>
              <a:ext cx="2157412" cy="3425825"/>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accent5"/>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任意多边形 129"/>
            <p:cNvSpPr>
              <a:spLocks/>
            </p:cNvSpPr>
            <p:nvPr/>
          </p:nvSpPr>
          <p:spPr bwMode="gray">
            <a:xfrm>
              <a:off x="1108424" y="2237262"/>
              <a:ext cx="2052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9" name="Picture 10" descr="shadow_1_m"/>
          <p:cNvPicPr>
            <a:picLocks noChangeAspect="1" noChangeArrowheads="1"/>
          </p:cNvPicPr>
          <p:nvPr/>
        </p:nvPicPr>
        <p:blipFill>
          <a:blip r:embed="rId2"/>
          <a:srcRect/>
          <a:stretch>
            <a:fillRect/>
          </a:stretch>
        </p:blipFill>
        <p:spPr bwMode="gray">
          <a:xfrm>
            <a:off x="1248259" y="5110713"/>
            <a:ext cx="2349500" cy="168275"/>
          </a:xfrm>
          <a:prstGeom prst="rect">
            <a:avLst/>
          </a:prstGeom>
          <a:noFill/>
          <a:ln w="9525">
            <a:noFill/>
            <a:miter lim="800000"/>
            <a:headEnd/>
            <a:tailEnd/>
          </a:ln>
        </p:spPr>
      </p:pic>
      <p:sp>
        <p:nvSpPr>
          <p:cNvPr id="10" name="Text Box 17"/>
          <p:cNvSpPr txBox="1">
            <a:spLocks noChangeArrowheads="1"/>
          </p:cNvSpPr>
          <p:nvPr/>
        </p:nvSpPr>
        <p:spPr bwMode="gray">
          <a:xfrm>
            <a:off x="606533" y="2240787"/>
            <a:ext cx="3068490" cy="3970318"/>
          </a:xfrm>
          <a:prstGeom prst="rect">
            <a:avLst/>
          </a:prstGeom>
          <a:noFill/>
          <a:ln w="9525">
            <a:noFill/>
            <a:miter lim="800000"/>
            <a:headEnd/>
            <a:tailEnd/>
          </a:ln>
        </p:spPr>
        <p:txBody>
          <a:bodyPr wrap="square">
            <a:spAutoFit/>
          </a:bodyPr>
          <a:lstStyle/>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Nguyên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bám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mục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dạy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triệt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dạy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sẵn</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có</a:t>
            </a:r>
            <a:r>
              <a:rPr lang="en-US" sz="3600" b="1"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11" name="Picture 10" descr="shadow_1_m"/>
          <p:cNvPicPr>
            <a:picLocks noChangeAspect="1" noChangeArrowheads="1"/>
          </p:cNvPicPr>
          <p:nvPr/>
        </p:nvPicPr>
        <p:blipFill>
          <a:blip r:embed="rId2"/>
          <a:srcRect/>
          <a:stretch>
            <a:fillRect/>
          </a:stretch>
        </p:blipFill>
        <p:spPr bwMode="gray">
          <a:xfrm>
            <a:off x="3901677" y="5110713"/>
            <a:ext cx="2349500" cy="168275"/>
          </a:xfrm>
          <a:prstGeom prst="rect">
            <a:avLst/>
          </a:prstGeom>
          <a:noFill/>
          <a:ln w="9525">
            <a:noFill/>
            <a:miter lim="800000"/>
            <a:headEnd/>
            <a:tailEnd/>
          </a:ln>
        </p:spPr>
      </p:pic>
      <p:grpSp>
        <p:nvGrpSpPr>
          <p:cNvPr id="12" name="组合 131"/>
          <p:cNvGrpSpPr/>
          <p:nvPr/>
        </p:nvGrpSpPr>
        <p:grpSpPr>
          <a:xfrm>
            <a:off x="4585370" y="1120463"/>
            <a:ext cx="3039678" cy="5737538"/>
            <a:chOff x="3654953" y="2185332"/>
            <a:chExt cx="2157413" cy="3425825"/>
          </a:xfrm>
          <a:solidFill>
            <a:srgbClr val="F4B183"/>
          </a:solidFill>
        </p:grpSpPr>
        <p:sp>
          <p:nvSpPr>
            <p:cNvPr id="13" name="Freeform 12"/>
            <p:cNvSpPr>
              <a:spLocks/>
            </p:cNvSpPr>
            <p:nvPr/>
          </p:nvSpPr>
          <p:spPr bwMode="gray">
            <a:xfrm>
              <a:off x="3654953" y="2185332"/>
              <a:ext cx="2157413" cy="3425825"/>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accent3"/>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25"/>
            <p:cNvSpPr>
              <a:spLocks/>
            </p:cNvSpPr>
            <p:nvPr/>
          </p:nvSpPr>
          <p:spPr bwMode="gray">
            <a:xfrm>
              <a:off x="3698804" y="2255116"/>
              <a:ext cx="2052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15" name="Picture 10" descr="shadow_1_m"/>
          <p:cNvPicPr>
            <a:picLocks noChangeAspect="1" noChangeArrowheads="1"/>
          </p:cNvPicPr>
          <p:nvPr/>
        </p:nvPicPr>
        <p:blipFill>
          <a:blip r:embed="rId2"/>
          <a:srcRect/>
          <a:stretch>
            <a:fillRect/>
          </a:stretch>
        </p:blipFill>
        <p:spPr bwMode="gray">
          <a:xfrm>
            <a:off x="6555094" y="5110713"/>
            <a:ext cx="2349500" cy="168275"/>
          </a:xfrm>
          <a:prstGeom prst="rect">
            <a:avLst/>
          </a:prstGeom>
          <a:noFill/>
          <a:ln w="9525">
            <a:noFill/>
            <a:miter lim="800000"/>
            <a:headEnd/>
            <a:tailEnd/>
          </a:ln>
        </p:spPr>
      </p:pic>
      <p:grpSp>
        <p:nvGrpSpPr>
          <p:cNvPr id="16" name="组合 132"/>
          <p:cNvGrpSpPr/>
          <p:nvPr/>
        </p:nvGrpSpPr>
        <p:grpSpPr>
          <a:xfrm>
            <a:off x="8386179" y="901521"/>
            <a:ext cx="3057969" cy="6194738"/>
            <a:chOff x="6489816" y="2159401"/>
            <a:chExt cx="2166546" cy="4611498"/>
          </a:xfrm>
          <a:solidFill>
            <a:schemeClr val="tx1">
              <a:lumMod val="25000"/>
              <a:lumOff val="75000"/>
            </a:schemeClr>
          </a:solidFill>
        </p:grpSpPr>
        <p:sp>
          <p:nvSpPr>
            <p:cNvPr id="17" name="Freeform 7"/>
            <p:cNvSpPr>
              <a:spLocks/>
            </p:cNvSpPr>
            <p:nvPr/>
          </p:nvSpPr>
          <p:spPr bwMode="gray">
            <a:xfrm>
              <a:off x="6498950" y="2159401"/>
              <a:ext cx="2157412" cy="4611498"/>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p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tx2"/>
              </a:extrusionClr>
            </a:sp3d>
          </p:spPr>
          <p:txBody>
            <a:bodyPr>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126"/>
            <p:cNvSpPr>
              <a:spLocks/>
            </p:cNvSpPr>
            <p:nvPr/>
          </p:nvSpPr>
          <p:spPr bwMode="gray">
            <a:xfrm>
              <a:off x="6489816" y="2237262"/>
              <a:ext cx="2052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p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defTabSz="914377" fontAlgn="base">
                <a:spcBef>
                  <a:spcPct val="0"/>
                </a:spcBef>
                <a:spcAft>
                  <a:spcPct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9" name="Text Box 17"/>
          <p:cNvSpPr txBox="1">
            <a:spLocks noChangeArrowheads="1"/>
          </p:cNvSpPr>
          <p:nvPr/>
        </p:nvSpPr>
        <p:spPr bwMode="gray">
          <a:xfrm>
            <a:off x="4922728" y="2095583"/>
            <a:ext cx="2329841" cy="3970318"/>
          </a:xfrm>
          <a:prstGeom prst="rect">
            <a:avLst/>
          </a:prstGeom>
          <a:noFill/>
          <a:ln w="9525">
            <a:noFill/>
            <a:miter lim="800000"/>
            <a:headEnd/>
            <a:tailEnd/>
          </a:ln>
        </p:spPr>
        <p:txBody>
          <a:bodyPr wrap="square">
            <a:spAutoFit/>
          </a:bodyPr>
          <a:lstStyle/>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Nguyên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phù</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hợp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tâm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lứa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tuổi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sức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hấp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dẫn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cao</a:t>
            </a:r>
            <a:endParaRPr lang="en-US" sz="3600" dirty="0">
              <a:latin typeface="Times New Roman" panose="02020603050405020304" pitchFamily="18" charset="0"/>
              <a:cs typeface="Times New Roman" panose="02020603050405020304" pitchFamily="18" charset="0"/>
            </a:endParaRPr>
          </a:p>
        </p:txBody>
      </p:sp>
      <p:sp>
        <p:nvSpPr>
          <p:cNvPr id="20" name="Text Box 17"/>
          <p:cNvSpPr txBox="1">
            <a:spLocks noChangeArrowheads="1"/>
          </p:cNvSpPr>
          <p:nvPr/>
        </p:nvSpPr>
        <p:spPr bwMode="gray">
          <a:xfrm>
            <a:off x="8617907" y="2224423"/>
            <a:ext cx="2116899" cy="2308324"/>
          </a:xfrm>
          <a:prstGeom prst="rect">
            <a:avLst/>
          </a:prstGeom>
          <a:noFill/>
          <a:ln w="9525">
            <a:noFill/>
            <a:miter lim="800000"/>
            <a:headEnd/>
            <a:tailEnd/>
          </a:ln>
        </p:spPr>
        <p:txBody>
          <a:bodyPr wrap="square">
            <a:spAutoFit/>
          </a:bodyPr>
          <a:lstStyle/>
          <a:p>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Nguyên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tắc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vừa</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sức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dễ</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hiện</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Rectangle 2">
            <a:extLst>
              <a:ext uri="{FF2B5EF4-FFF2-40B4-BE49-F238E27FC236}">
                <a16:creationId xmlns="" xmlns:a16="http://schemas.microsoft.com/office/drawing/2014/main" id="{E25B8DF5-1CA8-402A-A91C-157D86A358DC}"/>
              </a:ext>
            </a:extLst>
          </p:cNvPr>
          <p:cNvSpPr txBox="1">
            <a:spLocks noChangeArrowheads="1"/>
          </p:cNvSpPr>
          <p:nvPr/>
        </p:nvSpPr>
        <p:spPr>
          <a:xfrm>
            <a:off x="65314" y="128404"/>
            <a:ext cx="11737908" cy="1299180"/>
          </a:xfrm>
          <a:prstGeom prst="rect">
            <a:avLst/>
          </a:prstGeom>
          <a:solidFill>
            <a:schemeClr val="accent2">
              <a:lumMod val="20000"/>
              <a:lumOff val="80000"/>
            </a:schemeClr>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endParaRPr lang="en-US" altLang="en-US" sz="3600" b="1" dirty="0">
              <a:solidFill>
                <a:srgbClr val="002060"/>
              </a:solidFill>
              <a:latin typeface="Times New Roman" pitchFamily="18" charset="0"/>
              <a:cs typeface="Times New Roman" pitchFamily="18" charset="0"/>
            </a:endParaRPr>
          </a:p>
        </p:txBody>
      </p:sp>
      <p:sp>
        <p:nvSpPr>
          <p:cNvPr id="23" name="Hộp Văn bản 50">
            <a:extLst>
              <a:ext uri="{FF2B5EF4-FFF2-40B4-BE49-F238E27FC236}">
                <a16:creationId xmlns="" xmlns:a16="http://schemas.microsoft.com/office/drawing/2014/main" id="{62C3BD6D-E608-4191-BE99-E9B3C491F82B}"/>
              </a:ext>
            </a:extLst>
          </p:cNvPr>
          <p:cNvSpPr txBox="1"/>
          <p:nvPr/>
        </p:nvSpPr>
        <p:spPr>
          <a:xfrm>
            <a:off x="666056" y="257084"/>
            <a:ext cx="10536424" cy="169277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3.1. </a:t>
            </a:r>
            <a:r>
              <a:rPr lang="en-US" sz="3600" b="1" dirty="0" err="1">
                <a:latin typeface="Times New Roman" panose="02020603050405020304" pitchFamily="18" charset="0"/>
                <a:cs typeface="Times New Roman" panose="02020603050405020304" pitchFamily="18" charset="0"/>
              </a:rPr>
              <a:t>Giáo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nắm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nguyên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dạy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endParaRPr lang="en-US" sz="3600" dirty="0">
              <a:latin typeface="Times New Roman" panose="02020603050405020304" pitchFamily="18" charset="0"/>
              <a:cs typeface="Times New Roman" panose="02020603050405020304" pitchFamily="18" charset="0"/>
            </a:endParaRPr>
          </a:p>
          <a:p>
            <a:pPr algn="ctr"/>
            <a:endParaRPr lang="en-GB" altLang="en-US" sz="32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48819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9"/>
          <p:cNvGrpSpPr>
            <a:grpSpLocks/>
          </p:cNvGrpSpPr>
          <p:nvPr/>
        </p:nvGrpSpPr>
        <p:grpSpPr bwMode="auto">
          <a:xfrm>
            <a:off x="115501" y="614185"/>
            <a:ext cx="12191999" cy="6348724"/>
            <a:chOff x="81" y="1153"/>
            <a:chExt cx="5700" cy="3071"/>
          </a:xfrm>
        </p:grpSpPr>
        <p:sp>
          <p:nvSpPr>
            <p:cNvPr id="4" name="AutoShape 3"/>
            <p:cNvSpPr>
              <a:spLocks noChangeArrowheads="1"/>
            </p:cNvSpPr>
            <p:nvPr/>
          </p:nvSpPr>
          <p:spPr bwMode="gray">
            <a:xfrm>
              <a:off x="81" y="1565"/>
              <a:ext cx="5583" cy="2659"/>
            </a:xfrm>
            <a:prstGeom prst="roundRect">
              <a:avLst>
                <a:gd name="adj" fmla="val 11921"/>
              </a:avLst>
            </a:prstGeom>
            <a:solidFill>
              <a:schemeClr val="accent4">
                <a:lumMod val="40000"/>
                <a:lumOff val="60000"/>
              </a:schemeClr>
            </a:solidFill>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defRPr/>
              </a:pPr>
              <a:endParaRPr lang="en-US"/>
            </a:p>
          </p:txBody>
        </p:sp>
        <p:pic>
          <p:nvPicPr>
            <p:cNvPr id="9227" name="Picture 9"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31" y="1648"/>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Rectangle 18"/>
            <p:cNvSpPr>
              <a:spLocks noChangeArrowheads="1"/>
            </p:cNvSpPr>
            <p:nvPr/>
          </p:nvSpPr>
          <p:spPr bwMode="gray">
            <a:xfrm>
              <a:off x="117" y="1153"/>
              <a:ext cx="56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endParaRPr lang="en-US" altLang="en-US" sz="2000" b="1">
                <a:solidFill>
                  <a:schemeClr val="accent1"/>
                </a:solidFill>
                <a:latin typeface="Arial" panose="020B0604020202020204" pitchFamily="34" charset="0"/>
              </a:endParaRPr>
            </a:p>
          </p:txBody>
        </p:sp>
      </p:grpSp>
      <p:sp>
        <p:nvSpPr>
          <p:cNvPr id="15" name="Rectangle 4"/>
          <p:cNvSpPr>
            <a:spLocks noChangeArrowheads="1"/>
          </p:cNvSpPr>
          <p:nvPr/>
        </p:nvSpPr>
        <p:spPr bwMode="gray">
          <a:xfrm>
            <a:off x="371651" y="166109"/>
            <a:ext cx="11525693" cy="1220533"/>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p>
        </p:txBody>
      </p:sp>
      <p:sp>
        <p:nvSpPr>
          <p:cNvPr id="9221" name="Rectangle 181"/>
          <p:cNvSpPr>
            <a:spLocks noChangeArrowheads="1"/>
          </p:cNvSpPr>
          <p:nvPr/>
        </p:nvSpPr>
        <p:spPr bwMode="auto">
          <a:xfrm>
            <a:off x="531628" y="176212"/>
            <a:ext cx="109302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3. 2.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nắm</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chắc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chức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TextBox 11"/>
          <p:cNvSpPr txBox="1">
            <a:spLocks noChangeArrowheads="1"/>
          </p:cNvSpPr>
          <p:nvPr/>
        </p:nvSpPr>
        <p:spPr bwMode="auto">
          <a:xfrm>
            <a:off x="767799" y="1947007"/>
            <a:ext cx="10964404" cy="3933384"/>
          </a:xfrm>
          <a:prstGeom prst="rect">
            <a:avLst/>
          </a:prstGeom>
          <a:noFill/>
          <a:ln>
            <a:noFill/>
          </a:ln>
        </p:spPr>
        <p:txBody>
          <a:bodyPr wrap="square">
            <a:spAutoFit/>
          </a:bodyPr>
          <a:lstStyle>
            <a:lvl1pPr marL="457200" indent="-457200">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r>
              <a:rPr lang="en-US" b="1" dirty="0" err="1" smtClean="0">
                <a:cs typeface="Arial" panose="020B0604020202020204" pitchFamily="34" charset="0"/>
              </a:rPr>
              <a:t>Bước</a:t>
            </a:r>
            <a:r>
              <a:rPr lang="en-US" b="1" dirty="0" smtClean="0">
                <a:cs typeface="Arial" panose="020B0604020202020204" pitchFamily="34" charset="0"/>
              </a:rPr>
              <a:t> 1</a:t>
            </a:r>
            <a:r>
              <a:rPr lang="en-US" b="1" dirty="0">
                <a:cs typeface="Arial" panose="020B0604020202020204" pitchFamily="34" charset="0"/>
              </a:rPr>
              <a:t>: </a:t>
            </a:r>
            <a:r>
              <a:rPr lang="it-IT" b="1" dirty="0"/>
              <a:t>Xác định mục tiêu của trò </a:t>
            </a:r>
            <a:r>
              <a:rPr lang="it-IT" b="1" dirty="0" smtClean="0"/>
              <a:t>chơi</a:t>
            </a:r>
          </a:p>
          <a:p>
            <a:pPr fontAlgn="base"/>
            <a:r>
              <a:rPr lang="en-US" b="1" dirty="0" err="1" smtClean="0">
                <a:cs typeface="Arial" panose="020B0604020202020204" pitchFamily="34" charset="0"/>
              </a:rPr>
              <a:t>Bước</a:t>
            </a:r>
            <a:r>
              <a:rPr lang="en-US" b="1" dirty="0" smtClean="0">
                <a:cs typeface="Arial" panose="020B0604020202020204" pitchFamily="34" charset="0"/>
              </a:rPr>
              <a:t> 2: </a:t>
            </a:r>
            <a:r>
              <a:rPr lang="vi-VN" b="1" dirty="0"/>
              <a:t>Chuẩn bị điều kiện, phương tiện chơi. Giới thiệu và giải thích trò </a:t>
            </a:r>
            <a:r>
              <a:rPr lang="vi-VN" b="1" dirty="0" smtClean="0"/>
              <a:t>chơi</a:t>
            </a:r>
            <a:r>
              <a:rPr lang="en-US" b="1" dirty="0" smtClean="0"/>
              <a:t>.</a:t>
            </a:r>
          </a:p>
          <a:p>
            <a:pPr fontAlgn="base"/>
            <a:r>
              <a:rPr lang="en-US" b="1" dirty="0" err="1" smtClean="0">
                <a:cs typeface="Arial" panose="020B0604020202020204" pitchFamily="34" charset="0"/>
              </a:rPr>
              <a:t>Bước</a:t>
            </a:r>
            <a:r>
              <a:rPr lang="en-US" b="1" dirty="0" smtClean="0">
                <a:cs typeface="Arial" panose="020B0604020202020204" pitchFamily="34" charset="0"/>
              </a:rPr>
              <a:t> 3: </a:t>
            </a:r>
            <a:r>
              <a:rPr lang="vi-VN" b="1" dirty="0"/>
              <a:t>Điều khiển trò chơi</a:t>
            </a:r>
            <a:r>
              <a:rPr lang="vi-VN" b="1" dirty="0" smtClean="0"/>
              <a:t>.</a:t>
            </a:r>
            <a:endParaRPr lang="en-US" b="1" dirty="0" smtClean="0"/>
          </a:p>
          <a:p>
            <a:pPr fontAlgn="base"/>
            <a:r>
              <a:rPr lang="en-US" b="1" dirty="0" err="1" smtClean="0">
                <a:cs typeface="Arial" panose="020B0604020202020204" pitchFamily="34" charset="0"/>
              </a:rPr>
              <a:t>Bước</a:t>
            </a:r>
            <a:r>
              <a:rPr lang="en-US" b="1" dirty="0" smtClean="0">
                <a:cs typeface="Arial" panose="020B0604020202020204" pitchFamily="34" charset="0"/>
              </a:rPr>
              <a:t> 4: </a:t>
            </a:r>
            <a:r>
              <a:rPr lang="vi-VN" b="1" dirty="0"/>
              <a:t>Đánh giá kết quả chơi, trao giải cho người chơi</a:t>
            </a:r>
            <a:r>
              <a:rPr lang="vi-VN" b="1" dirty="0" smtClean="0"/>
              <a:t>.</a:t>
            </a:r>
            <a:endParaRPr lang="en-US" b="1" dirty="0" smtClean="0"/>
          </a:p>
          <a:p>
            <a:pPr fontAlgn="base"/>
            <a:r>
              <a:rPr lang="en-US" b="1" dirty="0" err="1" smtClean="0">
                <a:cs typeface="Arial" panose="020B0604020202020204" pitchFamily="34" charset="0"/>
              </a:rPr>
              <a:t>Bước</a:t>
            </a:r>
            <a:r>
              <a:rPr lang="en-US" b="1" dirty="0" smtClean="0">
                <a:cs typeface="Arial" panose="020B0604020202020204" pitchFamily="34" charset="0"/>
              </a:rPr>
              <a:t> 5: </a:t>
            </a:r>
            <a:r>
              <a:rPr lang="vi-VN" b="1" dirty="0"/>
              <a:t>Thảo luận và rút ra kiến </a:t>
            </a:r>
            <a:r>
              <a:rPr lang="vi-VN" b="1" dirty="0" smtClean="0"/>
              <a:t>thức</a:t>
            </a:r>
            <a:r>
              <a:rPr lang="en-US" b="1" dirty="0" smtClean="0"/>
              <a:t> </a:t>
            </a:r>
            <a:r>
              <a:rPr lang="en-US" b="1" dirty="0" err="1" smtClean="0"/>
              <a:t>vào</a:t>
            </a:r>
            <a:r>
              <a:rPr lang="en-US" b="1" dirty="0" smtClean="0"/>
              <a:t> </a:t>
            </a:r>
            <a:r>
              <a:rPr lang="en-US" b="1" dirty="0" err="1" smtClean="0"/>
              <a:t>bài</a:t>
            </a:r>
            <a:r>
              <a:rPr lang="en-US" b="1" dirty="0" smtClean="0"/>
              <a:t> </a:t>
            </a:r>
            <a:r>
              <a:rPr lang="en-US" b="1" dirty="0" err="1" smtClean="0"/>
              <a:t>mới</a:t>
            </a:r>
            <a:endParaRPr lang="en-US" b="1" dirty="0" smtClean="0"/>
          </a:p>
        </p:txBody>
      </p:sp>
    </p:spTree>
    <p:extLst>
      <p:ext uri="{BB962C8B-B14F-4D97-AF65-F5344CB8AC3E}">
        <p14:creationId xmlns:p14="http://schemas.microsoft.com/office/powerpoint/2010/main" val="22896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ox(in)">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box(in)">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box(in)">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box(in)">
                                      <p:cBhvr>
                                        <p:cTn id="22" dur="500"/>
                                        <p:tgtEl>
                                          <p:spTgt spid="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box(in)">
                                      <p:cBhvr>
                                        <p:cTn id="27"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 xmlns:a16="http://schemas.microsoft.com/office/drawing/2014/main" id="{60C02C67-42A2-441F-8098-FCF51CE110CD}"/>
              </a:ext>
            </a:extLst>
          </p:cNvPr>
          <p:cNvSpPr/>
          <p:nvPr/>
        </p:nvSpPr>
        <p:spPr>
          <a:xfrm>
            <a:off x="8338435" y="1011618"/>
            <a:ext cx="6816471" cy="706580"/>
          </a:xfrm>
          <a:custGeom>
            <a:avLst/>
            <a:gdLst>
              <a:gd name="connsiteX0" fmla="*/ 0 w 6816470"/>
              <a:gd name="connsiteY0" fmla="*/ 70658 h 706578"/>
              <a:gd name="connsiteX1" fmla="*/ 70658 w 6816470"/>
              <a:gd name="connsiteY1" fmla="*/ 0 h 706578"/>
              <a:gd name="connsiteX2" fmla="*/ 6745812 w 6816470"/>
              <a:gd name="connsiteY2" fmla="*/ 0 h 706578"/>
              <a:gd name="connsiteX3" fmla="*/ 6816470 w 6816470"/>
              <a:gd name="connsiteY3" fmla="*/ 70658 h 706578"/>
              <a:gd name="connsiteX4" fmla="*/ 6816470 w 6816470"/>
              <a:gd name="connsiteY4" fmla="*/ 635920 h 706578"/>
              <a:gd name="connsiteX5" fmla="*/ 6745812 w 6816470"/>
              <a:gd name="connsiteY5" fmla="*/ 706578 h 706578"/>
              <a:gd name="connsiteX6" fmla="*/ 70658 w 6816470"/>
              <a:gd name="connsiteY6" fmla="*/ 706578 h 706578"/>
              <a:gd name="connsiteX7" fmla="*/ 0 w 6816470"/>
              <a:gd name="connsiteY7" fmla="*/ 635920 h 706578"/>
              <a:gd name="connsiteX8" fmla="*/ 0 w 6816470"/>
              <a:gd name="connsiteY8" fmla="*/ 70658 h 70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470" h="706578">
                <a:moveTo>
                  <a:pt x="0" y="70658"/>
                </a:moveTo>
                <a:cubicBezTo>
                  <a:pt x="0" y="31635"/>
                  <a:pt x="31635" y="0"/>
                  <a:pt x="70658" y="0"/>
                </a:cubicBezTo>
                <a:lnTo>
                  <a:pt x="6745812" y="0"/>
                </a:lnTo>
                <a:cubicBezTo>
                  <a:pt x="6784835" y="0"/>
                  <a:pt x="6816470" y="31635"/>
                  <a:pt x="6816470" y="70658"/>
                </a:cubicBezTo>
                <a:lnTo>
                  <a:pt x="6816470" y="635920"/>
                </a:lnTo>
                <a:cubicBezTo>
                  <a:pt x="6816470" y="674943"/>
                  <a:pt x="6784835" y="706578"/>
                  <a:pt x="6745812" y="706578"/>
                </a:cubicBezTo>
                <a:lnTo>
                  <a:pt x="70658" y="706578"/>
                </a:lnTo>
                <a:cubicBezTo>
                  <a:pt x="31635" y="706578"/>
                  <a:pt x="0" y="674943"/>
                  <a:pt x="0" y="635920"/>
                </a:cubicBezTo>
                <a:lnTo>
                  <a:pt x="0" y="70658"/>
                </a:lnTo>
                <a:close/>
              </a:path>
            </a:pathLst>
          </a:custGeom>
          <a:no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66414" tIns="51175" rIns="66414" bIns="51175" numCol="1" spcCol="1270" anchor="ctr" anchorCtr="0">
            <a:noAutofit/>
          </a:bodyPr>
          <a:lstStyle/>
          <a:p>
            <a:pPr defTabSz="1066826">
              <a:lnSpc>
                <a:spcPct val="90000"/>
              </a:lnSpc>
              <a:spcBef>
                <a:spcPct val="0"/>
              </a:spcBef>
              <a:spcAft>
                <a:spcPct val="35000"/>
              </a:spcAft>
            </a:pPr>
            <a:r>
              <a:rPr lang="en-US" sz="2398" dirty="0">
                <a:solidFill>
                  <a:prstClr val="white"/>
                </a:solidFill>
              </a:rPr>
              <a:t>í </a:t>
            </a:r>
          </a:p>
        </p:txBody>
      </p:sp>
      <p:sp>
        <p:nvSpPr>
          <p:cNvPr id="3" name="Rectangle 2">
            <a:extLst>
              <a:ext uri="{FF2B5EF4-FFF2-40B4-BE49-F238E27FC236}">
                <a16:creationId xmlns="" xmlns:a16="http://schemas.microsoft.com/office/drawing/2014/main" id="{E25B8DF5-1CA8-402A-A91C-157D86A358DC}"/>
              </a:ext>
            </a:extLst>
          </p:cNvPr>
          <p:cNvSpPr txBox="1">
            <a:spLocks noChangeArrowheads="1"/>
          </p:cNvSpPr>
          <p:nvPr/>
        </p:nvSpPr>
        <p:spPr>
          <a:xfrm>
            <a:off x="342241" y="246957"/>
            <a:ext cx="10438054" cy="1299180"/>
          </a:xfrm>
          <a:prstGeom prst="rect">
            <a:avLst/>
          </a:prstGeom>
          <a:solidFill>
            <a:srgbClr val="D1E2F2"/>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3.3.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chức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minh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họa</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lập</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hoạch</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l"/>
            <a:endParaRPr lang="en-US" altLang="en-US" sz="3600" b="1" dirty="0">
              <a:solidFill>
                <a:srgbClr val="002060"/>
              </a:solidFill>
              <a:latin typeface="Times New Roman" pitchFamily="18" charset="0"/>
              <a:cs typeface="Times New Roman" pitchFamily="18" charset="0"/>
            </a:endParaRPr>
          </a:p>
        </p:txBody>
      </p:sp>
      <p:sp>
        <p:nvSpPr>
          <p:cNvPr id="13" name="Rounded Rectangle 12"/>
          <p:cNvSpPr/>
          <p:nvPr/>
        </p:nvSpPr>
        <p:spPr>
          <a:xfrm>
            <a:off x="1828800" y="2144366"/>
            <a:ext cx="9857983" cy="14256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3.3.1 Khởi động bằng trò chơi tương tác của học sinh</a:t>
            </a:r>
            <a:endParaRPr lang="en-US" sz="4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Rounded Rectangle 16"/>
          <p:cNvSpPr/>
          <p:nvPr/>
        </p:nvSpPr>
        <p:spPr>
          <a:xfrm>
            <a:off x="1828801" y="4405966"/>
            <a:ext cx="10042358" cy="147423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3.3.2. Khởi động bằng trò chơi trên ứng dụng </a:t>
            </a:r>
            <a:r>
              <a:rPr lang="nl-NL" sz="4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powerpoint.</a:t>
            </a:r>
            <a:endParaRPr lang="en-US" sz="4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9" name="Group 8"/>
          <p:cNvGrpSpPr/>
          <p:nvPr/>
        </p:nvGrpSpPr>
        <p:grpSpPr>
          <a:xfrm>
            <a:off x="342241" y="2294021"/>
            <a:ext cx="1486560" cy="3562352"/>
            <a:chOff x="563758" y="1098204"/>
            <a:chExt cx="2189527" cy="5006864"/>
          </a:xfrm>
        </p:grpSpPr>
        <p:grpSp>
          <p:nvGrpSpPr>
            <p:cNvPr id="10" name="Group 9">
              <a:extLst>
                <a:ext uri="{FF2B5EF4-FFF2-40B4-BE49-F238E27FC236}">
                  <a16:creationId xmlns:a16="http://schemas.microsoft.com/office/drawing/2014/main" xmlns="" id="{B7567151-C81C-9348-A420-4FC97C56868B}"/>
                </a:ext>
              </a:extLst>
            </p:cNvPr>
            <p:cNvGrpSpPr/>
            <p:nvPr/>
          </p:nvGrpSpPr>
          <p:grpSpPr>
            <a:xfrm>
              <a:off x="563758" y="1098204"/>
              <a:ext cx="2189527" cy="993453"/>
              <a:chOff x="3141588" y="1090112"/>
              <a:chExt cx="2189527" cy="993453"/>
            </a:xfrm>
          </p:grpSpPr>
          <p:pic>
            <p:nvPicPr>
              <p:cNvPr id="23" name="Picture 22">
                <a:extLst>
                  <a:ext uri="{FF2B5EF4-FFF2-40B4-BE49-F238E27FC236}">
                    <a16:creationId xmlns:a16="http://schemas.microsoft.com/office/drawing/2014/main" xmlns="" id="{504404F1-8029-034A-A12A-9941307F8663}"/>
                  </a:ext>
                </a:extLst>
              </p:cNvPr>
              <p:cNvPicPr>
                <a:picLocks noChangeAspect="1"/>
              </p:cNvPicPr>
              <p:nvPr/>
            </p:nvPicPr>
            <p:blipFill rotWithShape="1">
              <a:blip r:embed="rId3">
                <a:duotone>
                  <a:prstClr val="black"/>
                  <a:srgbClr val="FF2600">
                    <a:tint val="45000"/>
                    <a:satMod val="400000"/>
                  </a:srgbClr>
                </a:duotone>
                <a:extLst>
                  <a:ext uri="{28A0092B-C50C-407E-A947-70E740481C1C}">
                    <a14:useLocalDpi xmlns:a14="http://schemas.microsoft.com/office/drawing/2010/main" val="0"/>
                  </a:ext>
                </a:extLst>
              </a:blip>
              <a:srcRect/>
              <a:stretch/>
            </p:blipFill>
            <p:spPr>
              <a:xfrm>
                <a:off x="3141588" y="1090112"/>
                <a:ext cx="2189527" cy="993453"/>
              </a:xfrm>
              <a:prstGeom prst="rect">
                <a:avLst/>
              </a:prstGeom>
              <a:effectLst>
                <a:outerShdw blurRad="165100" dist="177800" dir="1620000" algn="tl" rotWithShape="0">
                  <a:prstClr val="black">
                    <a:alpha val="40000"/>
                  </a:prstClr>
                </a:outerShdw>
              </a:effectLst>
            </p:spPr>
          </p:pic>
          <p:pic>
            <p:nvPicPr>
              <p:cNvPr id="24" name="Picture 23">
                <a:extLst>
                  <a:ext uri="{FF2B5EF4-FFF2-40B4-BE49-F238E27FC236}">
                    <a16:creationId xmlns:a16="http://schemas.microsoft.com/office/drawing/2014/main" xmlns="" id="{7953E840-7D73-7847-9F25-705CA02E4009}"/>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572393" y="1693522"/>
                <a:ext cx="836599" cy="386631"/>
              </a:xfrm>
              <a:prstGeom prst="rect">
                <a:avLst/>
              </a:prstGeom>
            </p:spPr>
          </p:pic>
        </p:grpSp>
        <p:grpSp>
          <p:nvGrpSpPr>
            <p:cNvPr id="11" name="Group 10">
              <a:extLst>
                <a:ext uri="{FF2B5EF4-FFF2-40B4-BE49-F238E27FC236}">
                  <a16:creationId xmlns:a16="http://schemas.microsoft.com/office/drawing/2014/main" xmlns="" id="{2CB13730-CCEB-ED4E-8A06-A9022EAE042B}"/>
                </a:ext>
              </a:extLst>
            </p:cNvPr>
            <p:cNvGrpSpPr/>
            <p:nvPr/>
          </p:nvGrpSpPr>
          <p:grpSpPr>
            <a:xfrm>
              <a:off x="563758" y="2087515"/>
              <a:ext cx="2189527" cy="1001970"/>
              <a:chOff x="3141588" y="2079423"/>
              <a:chExt cx="2189527" cy="1001970"/>
            </a:xfrm>
          </p:grpSpPr>
          <p:pic>
            <p:nvPicPr>
              <p:cNvPr id="21" name="Picture 20">
                <a:extLst>
                  <a:ext uri="{FF2B5EF4-FFF2-40B4-BE49-F238E27FC236}">
                    <a16:creationId xmlns:a16="http://schemas.microsoft.com/office/drawing/2014/main" xmlns="" id="{173C1D28-2416-2646-874E-F1E225DF3D29}"/>
                  </a:ext>
                </a:extLst>
              </p:cNvPr>
              <p:cNvPicPr>
                <a:picLocks noChangeAspect="1"/>
              </p:cNvPicPr>
              <p:nvPr/>
            </p:nvPicPr>
            <p:blipFill rotWithShape="1">
              <a:blip r:embed="rId6">
                <a:duotone>
                  <a:prstClr val="black"/>
                  <a:srgbClr val="FF9300">
                    <a:tint val="45000"/>
                    <a:satMod val="400000"/>
                  </a:srgbClr>
                </a:duotone>
                <a:extLst>
                  <a:ext uri="{28A0092B-C50C-407E-A947-70E740481C1C}">
                    <a14:useLocalDpi xmlns:a14="http://schemas.microsoft.com/office/drawing/2010/main" val="0"/>
                  </a:ext>
                </a:extLst>
              </a:blip>
              <a:srcRect/>
              <a:stretch/>
            </p:blipFill>
            <p:spPr>
              <a:xfrm>
                <a:off x="3141588" y="2082356"/>
                <a:ext cx="2189527" cy="999037"/>
              </a:xfrm>
              <a:prstGeom prst="rect">
                <a:avLst/>
              </a:prstGeom>
              <a:effectLst>
                <a:outerShdw blurRad="165100" dist="177800" dir="1620000" algn="tl" rotWithShape="0">
                  <a:prstClr val="black">
                    <a:alpha val="40000"/>
                  </a:prstClr>
                </a:outerShdw>
              </a:effectLst>
            </p:spPr>
          </p:pic>
          <p:pic>
            <p:nvPicPr>
              <p:cNvPr id="22" name="Picture 21">
                <a:extLst>
                  <a:ext uri="{FF2B5EF4-FFF2-40B4-BE49-F238E27FC236}">
                    <a16:creationId xmlns:a16="http://schemas.microsoft.com/office/drawing/2014/main" xmlns="" id="{43B432DF-997D-2F43-BDE6-68AE67F6E4F6}"/>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a:stretch/>
            </p:blipFill>
            <p:spPr>
              <a:xfrm>
                <a:off x="3572393" y="2079423"/>
                <a:ext cx="836599" cy="993878"/>
              </a:xfrm>
              <a:prstGeom prst="rect">
                <a:avLst/>
              </a:prstGeom>
            </p:spPr>
          </p:pic>
        </p:grpSp>
        <p:grpSp>
          <p:nvGrpSpPr>
            <p:cNvPr id="12" name="Group 11">
              <a:extLst>
                <a:ext uri="{FF2B5EF4-FFF2-40B4-BE49-F238E27FC236}">
                  <a16:creationId xmlns:a16="http://schemas.microsoft.com/office/drawing/2014/main" xmlns="" id="{841F5EAB-542C-CD4C-9B32-267727CED88D}"/>
                </a:ext>
              </a:extLst>
            </p:cNvPr>
            <p:cNvGrpSpPr/>
            <p:nvPr/>
          </p:nvGrpSpPr>
          <p:grpSpPr>
            <a:xfrm>
              <a:off x="563758" y="3073301"/>
              <a:ext cx="2189527" cy="1031597"/>
              <a:chOff x="3141588" y="3073301"/>
              <a:chExt cx="2189527" cy="1031597"/>
            </a:xfrm>
          </p:grpSpPr>
          <p:pic>
            <p:nvPicPr>
              <p:cNvPr id="19" name="Picture 18">
                <a:extLst>
                  <a:ext uri="{FF2B5EF4-FFF2-40B4-BE49-F238E27FC236}">
                    <a16:creationId xmlns:a16="http://schemas.microsoft.com/office/drawing/2014/main" xmlns="" id="{4D5950AF-2B9C-724A-9AE4-D6BF3ED48325}"/>
                  </a:ext>
                </a:extLst>
              </p:cNvPr>
              <p:cNvPicPr>
                <a:picLocks noChangeAspect="1"/>
              </p:cNvPicPr>
              <p:nvPr/>
            </p:nvPicPr>
            <p:blipFill rotWithShape="1">
              <a:blip r:embed="rId9">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3141588" y="3085306"/>
                <a:ext cx="2189527" cy="1019592"/>
              </a:xfrm>
              <a:prstGeom prst="rect">
                <a:avLst/>
              </a:prstGeom>
              <a:effectLst>
                <a:outerShdw blurRad="165100" dist="177800" dir="1620000" algn="tl" rotWithShape="0">
                  <a:prstClr val="black">
                    <a:alpha val="40000"/>
                  </a:prstClr>
                </a:outerShdw>
              </a:effectLst>
            </p:spPr>
          </p:pic>
          <p:pic>
            <p:nvPicPr>
              <p:cNvPr id="20" name="Picture 19">
                <a:extLst>
                  <a:ext uri="{FF2B5EF4-FFF2-40B4-BE49-F238E27FC236}">
                    <a16:creationId xmlns:a16="http://schemas.microsoft.com/office/drawing/2014/main" xmlns="" id="{D9717064-7669-514C-AEF7-5347145A47A8}"/>
                  </a:ext>
                </a:extLst>
              </p:cNvPr>
              <p:cNvPicPr>
                <a:picLocks noChangeAspect="1"/>
              </p:cNvPicPr>
              <p:nvPr/>
            </p:nvPicPr>
            <p:blipFill rotWithShape="1">
              <a:blip r:embed="rId10">
                <a:lum bright="70000" contrast="-7000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rcRect/>
              <a:stretch/>
            </p:blipFill>
            <p:spPr>
              <a:xfrm>
                <a:off x="3572393" y="3073301"/>
                <a:ext cx="836599" cy="216878"/>
              </a:xfrm>
              <a:prstGeom prst="rect">
                <a:avLst/>
              </a:prstGeom>
            </p:spPr>
          </p:pic>
        </p:grpSp>
        <p:pic>
          <p:nvPicPr>
            <p:cNvPr id="14" name="Picture 13">
              <a:extLst>
                <a:ext uri="{FF2B5EF4-FFF2-40B4-BE49-F238E27FC236}">
                  <a16:creationId xmlns:a16="http://schemas.microsoft.com/office/drawing/2014/main" xmlns="" id="{3966C3FD-0AE0-6043-BC29-C37B080FF52C}"/>
                </a:ext>
              </a:extLst>
            </p:cNvPr>
            <p:cNvPicPr>
              <a:picLocks noChangeAspect="1"/>
            </p:cNvPicPr>
            <p:nvPr/>
          </p:nvPicPr>
          <p:blipFill rotWithShape="1">
            <a:blip r:embed="rId12">
              <a:duotone>
                <a:prstClr val="black"/>
                <a:srgbClr val="0096FF">
                  <a:tint val="45000"/>
                  <a:satMod val="400000"/>
                </a:srgbClr>
              </a:duotone>
              <a:extLst>
                <a:ext uri="{28A0092B-C50C-407E-A947-70E740481C1C}">
                  <a14:useLocalDpi xmlns:a14="http://schemas.microsoft.com/office/drawing/2010/main" val="0"/>
                </a:ext>
              </a:extLst>
            </a:blip>
            <a:srcRect/>
            <a:stretch/>
          </p:blipFill>
          <p:spPr>
            <a:xfrm>
              <a:off x="563758" y="4101766"/>
              <a:ext cx="2189527" cy="1003741"/>
            </a:xfrm>
            <a:prstGeom prst="rect">
              <a:avLst/>
            </a:prstGeom>
            <a:effectLst>
              <a:outerShdw blurRad="165100" dist="177800" dir="1620000" algn="tl" rotWithShape="0">
                <a:prstClr val="black">
                  <a:alpha val="40000"/>
                </a:prstClr>
              </a:outerShdw>
            </a:effectLst>
          </p:spPr>
        </p:pic>
        <p:pic>
          <p:nvPicPr>
            <p:cNvPr id="15" name="Picture 14">
              <a:extLst>
                <a:ext uri="{FF2B5EF4-FFF2-40B4-BE49-F238E27FC236}">
                  <a16:creationId xmlns:a16="http://schemas.microsoft.com/office/drawing/2014/main" xmlns="" id="{F0D8289E-11B6-BE4B-AA37-CEF9E0D514D7}"/>
                </a:ext>
              </a:extLst>
            </p:cNvPr>
            <p:cNvPicPr>
              <a:picLocks noChangeAspect="1"/>
            </p:cNvPicPr>
            <p:nvPr/>
          </p:nvPicPr>
          <p:blipFill rotWithShape="1">
            <a:blip r:embed="rId13">
              <a:duotone>
                <a:prstClr val="black"/>
                <a:srgbClr val="0432FF">
                  <a:tint val="45000"/>
                  <a:satMod val="400000"/>
                </a:srgbClr>
              </a:duotone>
              <a:alphaModFix/>
              <a:extLst>
                <a:ext uri="{28A0092B-C50C-407E-A947-70E740481C1C}">
                  <a14:useLocalDpi xmlns:a14="http://schemas.microsoft.com/office/drawing/2010/main" val="0"/>
                </a:ext>
              </a:extLst>
            </a:blip>
            <a:srcRect/>
            <a:stretch/>
          </p:blipFill>
          <p:spPr>
            <a:xfrm>
              <a:off x="563758" y="5102546"/>
              <a:ext cx="2189527" cy="1002522"/>
            </a:xfrm>
            <a:prstGeom prst="rect">
              <a:avLst/>
            </a:prstGeom>
            <a:effectLst>
              <a:outerShdw blurRad="165100" dist="177800" dir="1620000" algn="tl" rotWithShape="0">
                <a:prstClr val="black">
                  <a:alpha val="40000"/>
                </a:prstClr>
              </a:outerShdw>
            </a:effectLst>
          </p:spPr>
        </p:pic>
      </p:grpSp>
    </p:spTree>
    <p:extLst>
      <p:ext uri="{BB962C8B-B14F-4D97-AF65-F5344CB8AC3E}">
        <p14:creationId xmlns:p14="http://schemas.microsoft.com/office/powerpoint/2010/main" val="1214119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9"/>
          <p:cNvGrpSpPr>
            <a:grpSpLocks/>
          </p:cNvGrpSpPr>
          <p:nvPr/>
        </p:nvGrpSpPr>
        <p:grpSpPr bwMode="auto">
          <a:xfrm>
            <a:off x="0" y="0"/>
            <a:ext cx="12191999" cy="6348724"/>
            <a:chOff x="81" y="1153"/>
            <a:chExt cx="5700" cy="3071"/>
          </a:xfrm>
        </p:grpSpPr>
        <p:sp>
          <p:nvSpPr>
            <p:cNvPr id="4" name="AutoShape 3"/>
            <p:cNvSpPr>
              <a:spLocks noChangeArrowheads="1"/>
            </p:cNvSpPr>
            <p:nvPr/>
          </p:nvSpPr>
          <p:spPr bwMode="gray">
            <a:xfrm>
              <a:off x="81" y="1565"/>
              <a:ext cx="5583" cy="2659"/>
            </a:xfrm>
            <a:prstGeom prst="roundRect">
              <a:avLst>
                <a:gd name="adj" fmla="val 11921"/>
              </a:avLst>
            </a:prstGeom>
            <a:solidFill>
              <a:schemeClr val="accent4">
                <a:lumMod val="40000"/>
                <a:lumOff val="60000"/>
              </a:schemeClr>
            </a:solidFill>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defRPr/>
              </a:pPr>
              <a:endParaRPr lang="en-US">
                <a:solidFill>
                  <a:prstClr val="black"/>
                </a:solidFill>
              </a:endParaRPr>
            </a:p>
          </p:txBody>
        </p:sp>
        <p:pic>
          <p:nvPicPr>
            <p:cNvPr id="9227" name="Picture 9"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31" y="1648"/>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Rectangle 18"/>
            <p:cNvSpPr>
              <a:spLocks noChangeArrowheads="1"/>
            </p:cNvSpPr>
            <p:nvPr/>
          </p:nvSpPr>
          <p:spPr bwMode="gray">
            <a:xfrm>
              <a:off x="117" y="1153"/>
              <a:ext cx="56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20000"/>
                </a:lnSpc>
              </a:pPr>
              <a:endParaRPr lang="en-US" altLang="en-US" sz="2000" b="1">
                <a:solidFill>
                  <a:srgbClr val="4472C4"/>
                </a:solidFill>
                <a:latin typeface="Arial" panose="020B0604020202020204" pitchFamily="34" charset="0"/>
              </a:endParaRPr>
            </a:p>
          </p:txBody>
        </p:sp>
      </p:grpSp>
      <p:sp>
        <p:nvSpPr>
          <p:cNvPr id="15" name="Rectangle 4"/>
          <p:cNvSpPr>
            <a:spLocks noChangeArrowheads="1"/>
          </p:cNvSpPr>
          <p:nvPr/>
        </p:nvSpPr>
        <p:spPr bwMode="gray">
          <a:xfrm>
            <a:off x="371651" y="166110"/>
            <a:ext cx="11525693" cy="698380"/>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prstClr val="black"/>
              </a:solidFill>
            </a:endParaRPr>
          </a:p>
        </p:txBody>
      </p:sp>
      <p:sp>
        <p:nvSpPr>
          <p:cNvPr id="9221" name="Rectangle 181"/>
          <p:cNvSpPr>
            <a:spLocks noChangeArrowheads="1"/>
          </p:cNvSpPr>
          <p:nvPr/>
        </p:nvSpPr>
        <p:spPr bwMode="auto">
          <a:xfrm>
            <a:off x="531628" y="176212"/>
            <a:ext cx="109302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nl-NL"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3.1.1.1.Trò chơi: Tiếp </a:t>
            </a:r>
            <a:r>
              <a:rPr lang="nl-NL"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sức</a:t>
            </a:r>
            <a:endPar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TextBox 11"/>
          <p:cNvSpPr txBox="1">
            <a:spLocks noChangeArrowheads="1"/>
          </p:cNvSpPr>
          <p:nvPr/>
        </p:nvSpPr>
        <p:spPr bwMode="auto">
          <a:xfrm>
            <a:off x="488670" y="1070188"/>
            <a:ext cx="10964404" cy="5078313"/>
          </a:xfrm>
          <a:prstGeom prst="rect">
            <a:avLst/>
          </a:prstGeom>
          <a:noFill/>
          <a:ln>
            <a:noFill/>
          </a:ln>
        </p:spPr>
        <p:txBody>
          <a:bodyPr wrap="square">
            <a:spAutoFit/>
          </a:bodyPr>
          <a:lstStyle>
            <a:lvl1pPr marL="457200" indent="-457200">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nl-NL"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 viên chia làm thành 2,3,4...đội chơi tuỳ đơn vị kiến thức và số lượng học sinh. Mỗi thành viên có nhiệm vụ thực nhiện nhiệm vụ đặt ra cho cá nhân. Thành viên xuất phát trước hoàn thành nhiệm vụ, thành viên tiếp theo mới được xuất phát. Đội nào có số lượt hoàn thiện nhiệm vụ nhiều hơn là đội chiến thắng. Trong trường hợp hai đội có số đáp án đúng bằng nhau, đội nào có thời gian chơi ngắn hơn là đội chiến thắng</a:t>
            </a:r>
            <a:r>
              <a:rPr lang="nl-NL"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79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ox(in)">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9"/>
          <p:cNvGrpSpPr>
            <a:grpSpLocks/>
          </p:cNvGrpSpPr>
          <p:nvPr/>
        </p:nvGrpSpPr>
        <p:grpSpPr bwMode="auto">
          <a:xfrm>
            <a:off x="0" y="0"/>
            <a:ext cx="12191999" cy="6348724"/>
            <a:chOff x="81" y="1153"/>
            <a:chExt cx="5700" cy="3071"/>
          </a:xfrm>
        </p:grpSpPr>
        <p:sp>
          <p:nvSpPr>
            <p:cNvPr id="4" name="AutoShape 3"/>
            <p:cNvSpPr>
              <a:spLocks noChangeArrowheads="1"/>
            </p:cNvSpPr>
            <p:nvPr/>
          </p:nvSpPr>
          <p:spPr bwMode="gray">
            <a:xfrm>
              <a:off x="81" y="1565"/>
              <a:ext cx="5583" cy="2659"/>
            </a:xfrm>
            <a:prstGeom prst="roundRect">
              <a:avLst>
                <a:gd name="adj" fmla="val 11921"/>
              </a:avLst>
            </a:prstGeom>
            <a:solidFill>
              <a:schemeClr val="accent4">
                <a:lumMod val="40000"/>
                <a:lumOff val="60000"/>
              </a:schemeClr>
            </a:solidFill>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defRPr/>
              </a:pPr>
              <a:endParaRPr lang="en-US">
                <a:solidFill>
                  <a:prstClr val="black"/>
                </a:solidFill>
              </a:endParaRPr>
            </a:p>
          </p:txBody>
        </p:sp>
        <p:pic>
          <p:nvPicPr>
            <p:cNvPr id="9227" name="Picture 9"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31" y="1648"/>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Rectangle 18"/>
            <p:cNvSpPr>
              <a:spLocks noChangeArrowheads="1"/>
            </p:cNvSpPr>
            <p:nvPr/>
          </p:nvSpPr>
          <p:spPr bwMode="gray">
            <a:xfrm>
              <a:off x="117" y="1153"/>
              <a:ext cx="56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20000"/>
                </a:lnSpc>
              </a:pPr>
              <a:endParaRPr lang="en-US" altLang="en-US" sz="2000" b="1">
                <a:solidFill>
                  <a:srgbClr val="4472C4"/>
                </a:solidFill>
                <a:latin typeface="Arial" panose="020B0604020202020204" pitchFamily="34" charset="0"/>
              </a:endParaRPr>
            </a:p>
          </p:txBody>
        </p:sp>
      </p:grpSp>
      <p:sp>
        <p:nvSpPr>
          <p:cNvPr id="15" name="Rectangle 4"/>
          <p:cNvSpPr>
            <a:spLocks noChangeArrowheads="1"/>
          </p:cNvSpPr>
          <p:nvPr/>
        </p:nvSpPr>
        <p:spPr bwMode="gray">
          <a:xfrm>
            <a:off x="371651" y="166110"/>
            <a:ext cx="11525693" cy="698380"/>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prstClr val="black"/>
              </a:solidFill>
            </a:endParaRPr>
          </a:p>
        </p:txBody>
      </p:sp>
      <p:sp>
        <p:nvSpPr>
          <p:cNvPr id="9221" name="Rectangle 181"/>
          <p:cNvSpPr>
            <a:spLocks noChangeArrowheads="1"/>
          </p:cNvSpPr>
          <p:nvPr/>
        </p:nvSpPr>
        <p:spPr bwMode="auto">
          <a:xfrm>
            <a:off x="531628" y="176212"/>
            <a:ext cx="109302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nl-NL" sz="4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3.1.1.1.Trò chơi: Tiếp </a:t>
            </a:r>
            <a:r>
              <a:rPr lang="nl-NL" sz="4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sức</a:t>
            </a:r>
            <a:endParaRPr lang="en-US" sz="4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TextBox 11"/>
          <p:cNvSpPr txBox="1">
            <a:spLocks noChangeArrowheads="1"/>
          </p:cNvSpPr>
          <p:nvPr/>
        </p:nvSpPr>
        <p:spPr bwMode="auto">
          <a:xfrm>
            <a:off x="488670" y="1070188"/>
            <a:ext cx="10964404" cy="3785652"/>
          </a:xfrm>
          <a:prstGeom prst="rect">
            <a:avLst/>
          </a:prstGeom>
          <a:noFill/>
          <a:ln>
            <a:noFill/>
          </a:ln>
        </p:spPr>
        <p:txBody>
          <a:bodyPr wrap="square">
            <a:spAutoFit/>
          </a:bodyPr>
          <a:lstStyle>
            <a:lvl1pPr marL="457200" indent="-457200">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nl-NL"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Ngoài việc kiểm tra kiến thức, trò chơi “Tiếp sức” rèn luyện tinh thần tập thể, độ nhanh nhẹn và tận dụng thời gian khi di chuyển tham gia trò chơi, khả năng làm việc nhóm, kỹ năng phản ứng, huy động kiến thức, cá nhân để giải quyết vấn đề.</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219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ox(in)">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1" y="1825625"/>
            <a:ext cx="34101282" cy="13379434"/>
          </a:xfrm>
        </p:spPr>
        <p:txBody>
          <a:bodyPr/>
          <a:lstStyle/>
          <a:p>
            <a:endParaRPr lang="en-US" dirty="0"/>
          </a:p>
        </p:txBody>
      </p:sp>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4762"/>
            <a:ext cx="12185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74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9"/>
          <p:cNvGrpSpPr>
            <a:grpSpLocks/>
          </p:cNvGrpSpPr>
          <p:nvPr/>
        </p:nvGrpSpPr>
        <p:grpSpPr bwMode="auto">
          <a:xfrm>
            <a:off x="0" y="0"/>
            <a:ext cx="12191999" cy="6348724"/>
            <a:chOff x="81" y="1153"/>
            <a:chExt cx="5700" cy="3071"/>
          </a:xfrm>
        </p:grpSpPr>
        <p:sp>
          <p:nvSpPr>
            <p:cNvPr id="4" name="AutoShape 3"/>
            <p:cNvSpPr>
              <a:spLocks noChangeArrowheads="1"/>
            </p:cNvSpPr>
            <p:nvPr/>
          </p:nvSpPr>
          <p:spPr bwMode="gray">
            <a:xfrm>
              <a:off x="81" y="1565"/>
              <a:ext cx="5583" cy="2659"/>
            </a:xfrm>
            <a:prstGeom prst="roundRect">
              <a:avLst>
                <a:gd name="adj" fmla="val 11921"/>
              </a:avLst>
            </a:prstGeom>
            <a:solidFill>
              <a:schemeClr val="accent4">
                <a:lumMod val="40000"/>
                <a:lumOff val="60000"/>
              </a:schemeClr>
            </a:solidFill>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defRPr/>
              </a:pPr>
              <a:endParaRPr lang="en-US">
                <a:solidFill>
                  <a:prstClr val="black"/>
                </a:solidFill>
              </a:endParaRPr>
            </a:p>
          </p:txBody>
        </p:sp>
        <p:pic>
          <p:nvPicPr>
            <p:cNvPr id="9227" name="Picture 9"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31" y="1648"/>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Rectangle 18"/>
            <p:cNvSpPr>
              <a:spLocks noChangeArrowheads="1"/>
            </p:cNvSpPr>
            <p:nvPr/>
          </p:nvSpPr>
          <p:spPr bwMode="gray">
            <a:xfrm>
              <a:off x="117" y="1153"/>
              <a:ext cx="56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20000"/>
                </a:lnSpc>
              </a:pPr>
              <a:endParaRPr lang="en-US" altLang="en-US" sz="2000" b="1">
                <a:solidFill>
                  <a:srgbClr val="4472C4"/>
                </a:solidFill>
                <a:latin typeface="Arial" panose="020B0604020202020204" pitchFamily="34" charset="0"/>
              </a:endParaRPr>
            </a:p>
          </p:txBody>
        </p:sp>
      </p:grpSp>
      <p:sp>
        <p:nvSpPr>
          <p:cNvPr id="15" name="Rectangle 4"/>
          <p:cNvSpPr>
            <a:spLocks noChangeArrowheads="1"/>
          </p:cNvSpPr>
          <p:nvPr/>
        </p:nvSpPr>
        <p:spPr bwMode="gray">
          <a:xfrm>
            <a:off x="371651" y="166110"/>
            <a:ext cx="11525693" cy="698380"/>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prstClr val="black"/>
              </a:solidFill>
            </a:endParaRPr>
          </a:p>
        </p:txBody>
      </p:sp>
      <p:sp>
        <p:nvSpPr>
          <p:cNvPr id="9221" name="Rectangle 181"/>
          <p:cNvSpPr>
            <a:spLocks noChangeArrowheads="1"/>
          </p:cNvSpPr>
          <p:nvPr/>
        </p:nvSpPr>
        <p:spPr bwMode="auto">
          <a:xfrm>
            <a:off x="531628" y="176212"/>
            <a:ext cx="1093027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nl-NL" sz="4000" b="1" dirty="0">
                <a:latin typeface="Times New Roman" panose="02020603050405020304" pitchFamily="18" charset="0"/>
                <a:cs typeface="Times New Roman" panose="02020603050405020304" pitchFamily="18" charset="0"/>
              </a:rPr>
              <a:t>3.3.1.2.Trò chơi “Ai nhanh hơn</a:t>
            </a:r>
            <a:r>
              <a:rPr lang="nl-NL" sz="4000" b="1" dirty="0" smtClean="0">
                <a:latin typeface="Times New Roman" panose="02020603050405020304" pitchFamily="18" charset="0"/>
                <a:cs typeface="Times New Roman" panose="02020603050405020304" pitchFamily="18" charset="0"/>
              </a:rPr>
              <a:t>”</a:t>
            </a:r>
          </a:p>
          <a:p>
            <a:endParaRPr lang="en-US" sz="3600" dirty="0"/>
          </a:p>
        </p:txBody>
      </p:sp>
      <p:sp>
        <p:nvSpPr>
          <p:cNvPr id="22" name="TextBox 11"/>
          <p:cNvSpPr txBox="1">
            <a:spLocks noChangeArrowheads="1"/>
          </p:cNvSpPr>
          <p:nvPr/>
        </p:nvSpPr>
        <p:spPr bwMode="auto">
          <a:xfrm>
            <a:off x="320842" y="1376541"/>
            <a:ext cx="10964404" cy="3785652"/>
          </a:xfrm>
          <a:prstGeom prst="rect">
            <a:avLst/>
          </a:prstGeom>
          <a:noFill/>
          <a:ln>
            <a:noFill/>
          </a:ln>
        </p:spPr>
        <p:txBody>
          <a:bodyPr wrap="square">
            <a:spAutoFit/>
          </a:bodyPr>
          <a:lstStyle>
            <a:lvl1pPr marL="457200" indent="-457200">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nl-NL"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 viên chia làm thành 2,3,4...đội chơi tuỳ đơn vị kiến thức và số lượng học sinh. Các thành viên trong đội cùng nhau làm một sản phẩm như ghép một bức tranh, ghép 1 mô hình....... Đội  hoàn thành nhiệm vụ đúng và nhanh nhất thì đội đó giành đội chiến thắng</a:t>
            </a:r>
            <a:r>
              <a:rPr lang="nl-NL"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62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ox(in)">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Block Arc 2">
            <a:extLst>
              <a:ext uri="{FF2B5EF4-FFF2-40B4-BE49-F238E27FC236}">
                <a16:creationId xmlns="" xmlns:a16="http://schemas.microsoft.com/office/drawing/2014/main" id="{1FBDAD57-C794-4823-BF4D-6C4595C016B7}"/>
              </a:ext>
            </a:extLst>
          </p:cNvPr>
          <p:cNvSpPr/>
          <p:nvPr/>
        </p:nvSpPr>
        <p:spPr>
          <a:xfrm>
            <a:off x="3168882" y="683723"/>
            <a:ext cx="5854244" cy="5573003"/>
          </a:xfrm>
          <a:prstGeom prst="blockArc">
            <a:avLst>
              <a:gd name="adj1" fmla="val 10800000"/>
              <a:gd name="adj2" fmla="val 162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5" name="Block Arc 4">
            <a:extLst>
              <a:ext uri="{FF2B5EF4-FFF2-40B4-BE49-F238E27FC236}">
                <a16:creationId xmlns="" xmlns:a16="http://schemas.microsoft.com/office/drawing/2014/main" id="{92255C52-0B66-467F-A1AD-38CFC67C5C0D}"/>
              </a:ext>
            </a:extLst>
          </p:cNvPr>
          <p:cNvSpPr/>
          <p:nvPr/>
        </p:nvSpPr>
        <p:spPr>
          <a:xfrm>
            <a:off x="3168882" y="683723"/>
            <a:ext cx="5854244" cy="5573003"/>
          </a:xfrm>
          <a:prstGeom prst="blockArc">
            <a:avLst>
              <a:gd name="adj1" fmla="val 5400000"/>
              <a:gd name="adj2" fmla="val 108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sp>
      <p:sp>
        <p:nvSpPr>
          <p:cNvPr id="6" name="Block Arc 5">
            <a:extLst>
              <a:ext uri="{FF2B5EF4-FFF2-40B4-BE49-F238E27FC236}">
                <a16:creationId xmlns="" xmlns:a16="http://schemas.microsoft.com/office/drawing/2014/main" id="{8B44A5A5-EC11-4B5A-9B10-15552AFA1D2F}"/>
              </a:ext>
            </a:extLst>
          </p:cNvPr>
          <p:cNvSpPr/>
          <p:nvPr/>
        </p:nvSpPr>
        <p:spPr>
          <a:xfrm>
            <a:off x="3168882" y="683723"/>
            <a:ext cx="5854244" cy="5573003"/>
          </a:xfrm>
          <a:prstGeom prst="blockArc">
            <a:avLst>
              <a:gd name="adj1" fmla="val 0"/>
              <a:gd name="adj2" fmla="val 54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sp>
      <p:sp>
        <p:nvSpPr>
          <p:cNvPr id="7" name="Block Arc 6">
            <a:extLst>
              <a:ext uri="{FF2B5EF4-FFF2-40B4-BE49-F238E27FC236}">
                <a16:creationId xmlns="" xmlns:a16="http://schemas.microsoft.com/office/drawing/2014/main" id="{C41FA7B8-BA23-4E4F-84D3-A240AC22A347}"/>
              </a:ext>
            </a:extLst>
          </p:cNvPr>
          <p:cNvSpPr/>
          <p:nvPr/>
        </p:nvSpPr>
        <p:spPr>
          <a:xfrm>
            <a:off x="3168882" y="683723"/>
            <a:ext cx="5854244" cy="5573003"/>
          </a:xfrm>
          <a:prstGeom prst="blockArc">
            <a:avLst>
              <a:gd name="adj1" fmla="val 16200000"/>
              <a:gd name="adj2" fmla="val 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sz="3200" dirty="0">
              <a:latin typeface="#9Slide05 Fourth Medium" panose="00000600000000000000" pitchFamily="2" charset="0"/>
            </a:endParaRPr>
          </a:p>
        </p:txBody>
      </p:sp>
      <p:sp>
        <p:nvSpPr>
          <p:cNvPr id="8" name="Freeform: Shape 7">
            <a:extLst>
              <a:ext uri="{FF2B5EF4-FFF2-40B4-BE49-F238E27FC236}">
                <a16:creationId xmlns="" xmlns:a16="http://schemas.microsoft.com/office/drawing/2014/main" id="{B4033BB8-D2F5-49E9-927B-DC04E1237CFF}"/>
              </a:ext>
            </a:extLst>
          </p:cNvPr>
          <p:cNvSpPr/>
          <p:nvPr/>
        </p:nvSpPr>
        <p:spPr>
          <a:xfrm>
            <a:off x="3903260" y="1757363"/>
            <a:ext cx="4026089" cy="3686175"/>
          </a:xfrm>
          <a:custGeom>
            <a:avLst/>
            <a:gdLst>
              <a:gd name="connsiteX0" fmla="*/ 0 w 2695920"/>
              <a:gd name="connsiteY0" fmla="*/ 1283205 h 2566409"/>
              <a:gd name="connsiteX1" fmla="*/ 1347960 w 2695920"/>
              <a:gd name="connsiteY1" fmla="*/ 0 h 2566409"/>
              <a:gd name="connsiteX2" fmla="*/ 2695920 w 2695920"/>
              <a:gd name="connsiteY2" fmla="*/ 1283205 h 2566409"/>
              <a:gd name="connsiteX3" fmla="*/ 1347960 w 2695920"/>
              <a:gd name="connsiteY3" fmla="*/ 2566410 h 2566409"/>
              <a:gd name="connsiteX4" fmla="*/ 0 w 2695920"/>
              <a:gd name="connsiteY4" fmla="*/ 1283205 h 2566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920" h="2566409">
                <a:moveTo>
                  <a:pt x="0" y="1283205"/>
                </a:moveTo>
                <a:cubicBezTo>
                  <a:pt x="0" y="574510"/>
                  <a:pt x="603502" y="0"/>
                  <a:pt x="1347960" y="0"/>
                </a:cubicBezTo>
                <a:cubicBezTo>
                  <a:pt x="2092418" y="0"/>
                  <a:pt x="2695920" y="574510"/>
                  <a:pt x="2695920" y="1283205"/>
                </a:cubicBezTo>
                <a:cubicBezTo>
                  <a:pt x="2695920" y="1991900"/>
                  <a:pt x="2092418" y="2566410"/>
                  <a:pt x="1347960" y="2566410"/>
                </a:cubicBezTo>
                <a:cubicBezTo>
                  <a:pt x="603502" y="2566410"/>
                  <a:pt x="0" y="1991900"/>
                  <a:pt x="0" y="1283205"/>
                </a:cubicBez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426560" tIns="407593" rIns="426560" bIns="407593" numCol="1" spcCol="1270" anchor="ctr" anchorCtr="0">
            <a:noAutofit/>
          </a:bodyPr>
          <a:lstStyle/>
          <a:p>
            <a:pPr algn="ctr" defTabSz="1111276">
              <a:lnSpc>
                <a:spcPct val="90000"/>
              </a:lnSpc>
              <a:spcBef>
                <a:spcPct val="0"/>
              </a:spcBef>
              <a:spcAft>
                <a:spcPct val="35000"/>
              </a:spcAft>
            </a:pPr>
            <a:r>
              <a:rPr lang="en-US" sz="4000" b="1" dirty="0" err="1" smtClean="0">
                <a:solidFill>
                  <a:srgbClr val="C00000"/>
                </a:solidFill>
                <a:latin typeface="Times New Roman" pitchFamily="18" charset="0"/>
                <a:cs typeface="Times New Roman" pitchFamily="18" charset="0"/>
              </a:rPr>
              <a:t>I.Mở</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đầu</a:t>
            </a:r>
            <a:r>
              <a:rPr lang="en-US" sz="4000" b="1" dirty="0" smtClean="0">
                <a:solidFill>
                  <a:srgbClr val="C00000"/>
                </a:solidFill>
                <a:latin typeface="Times New Roman" pitchFamily="18" charset="0"/>
                <a:cs typeface="Times New Roman" pitchFamily="18" charset="0"/>
              </a:rPr>
              <a:t> </a:t>
            </a:r>
            <a:endParaRPr lang="en-US" sz="4000" b="1" dirty="0">
              <a:solidFill>
                <a:srgbClr val="C00000"/>
              </a:solidFill>
              <a:latin typeface="Times New Roman" pitchFamily="18" charset="0"/>
              <a:cs typeface="Times New Roman" pitchFamily="18" charset="0"/>
            </a:endParaRPr>
          </a:p>
        </p:txBody>
      </p:sp>
      <p:sp>
        <p:nvSpPr>
          <p:cNvPr id="9" name="Freeform: Shape 8">
            <a:extLst>
              <a:ext uri="{FF2B5EF4-FFF2-40B4-BE49-F238E27FC236}">
                <a16:creationId xmlns="" xmlns:a16="http://schemas.microsoft.com/office/drawing/2014/main" id="{AFF328EF-EFB9-4890-B98C-36767F9AF3F8}"/>
              </a:ext>
            </a:extLst>
          </p:cNvPr>
          <p:cNvSpPr/>
          <p:nvPr/>
        </p:nvSpPr>
        <p:spPr>
          <a:xfrm>
            <a:off x="4636168" y="122292"/>
            <a:ext cx="3047999" cy="1796485"/>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4000" b="1" dirty="0">
                <a:solidFill>
                  <a:schemeClr val="tx1"/>
                </a:solidFill>
                <a:latin typeface="Times New Roman" pitchFamily="18" charset="0"/>
                <a:cs typeface="Times New Roman" pitchFamily="18" charset="0"/>
              </a:rPr>
              <a:t>1. </a:t>
            </a:r>
            <a:r>
              <a:rPr lang="en-US" sz="4000" b="1" dirty="0" err="1" smtClean="0">
                <a:solidFill>
                  <a:schemeClr val="tx1"/>
                </a:solidFill>
                <a:latin typeface="Times New Roman" pitchFamily="18" charset="0"/>
                <a:cs typeface="Times New Roman" pitchFamily="18" charset="0"/>
              </a:rPr>
              <a:t>Tính</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cấp</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thiết</a:t>
            </a:r>
            <a:endParaRPr lang="en-US" sz="4000" b="1" dirty="0">
              <a:solidFill>
                <a:schemeClr val="tx1"/>
              </a:solidFill>
              <a:latin typeface="Times New Roman" pitchFamily="18" charset="0"/>
              <a:cs typeface="Times New Roman" pitchFamily="18" charset="0"/>
            </a:endParaRPr>
          </a:p>
        </p:txBody>
      </p:sp>
      <p:sp>
        <p:nvSpPr>
          <p:cNvPr id="10" name="Freeform: Shape 9">
            <a:extLst>
              <a:ext uri="{FF2B5EF4-FFF2-40B4-BE49-F238E27FC236}">
                <a16:creationId xmlns="" xmlns:a16="http://schemas.microsoft.com/office/drawing/2014/main" id="{469F76B4-5DE3-42D1-A155-CFCFE249FD1E}"/>
              </a:ext>
            </a:extLst>
          </p:cNvPr>
          <p:cNvSpPr/>
          <p:nvPr/>
        </p:nvSpPr>
        <p:spPr>
          <a:xfrm>
            <a:off x="7551149" y="2992417"/>
            <a:ext cx="3085242" cy="2229852"/>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4000" b="1" dirty="0" smtClean="0">
                <a:solidFill>
                  <a:schemeClr val="tx1"/>
                </a:solidFill>
                <a:latin typeface="Times New Roman" pitchFamily="18" charset="0"/>
                <a:cs typeface="Times New Roman" pitchFamily="18" charset="0"/>
              </a:rPr>
              <a:t>2.Mục </a:t>
            </a:r>
            <a:r>
              <a:rPr lang="en-US" sz="4000" b="1" dirty="0" err="1" smtClean="0">
                <a:solidFill>
                  <a:schemeClr val="tx1"/>
                </a:solidFill>
                <a:latin typeface="Times New Roman" pitchFamily="18" charset="0"/>
                <a:cs typeface="Times New Roman" pitchFamily="18" charset="0"/>
              </a:rPr>
              <a:t>tiêu</a:t>
            </a:r>
            <a:endParaRPr lang="en-US" sz="4000" b="1" dirty="0">
              <a:solidFill>
                <a:schemeClr val="tx1"/>
              </a:solidFill>
              <a:latin typeface="Times New Roman" pitchFamily="18" charset="0"/>
              <a:cs typeface="Times New Roman" pitchFamily="18" charset="0"/>
            </a:endParaRPr>
          </a:p>
        </p:txBody>
      </p:sp>
      <p:sp>
        <p:nvSpPr>
          <p:cNvPr id="11" name="Freeform: Shape 10">
            <a:extLst>
              <a:ext uri="{FF2B5EF4-FFF2-40B4-BE49-F238E27FC236}">
                <a16:creationId xmlns="" xmlns:a16="http://schemas.microsoft.com/office/drawing/2014/main" id="{55A1949E-2EC1-4C1E-BFB1-8C8D9E81B77A}"/>
              </a:ext>
            </a:extLst>
          </p:cNvPr>
          <p:cNvSpPr/>
          <p:nvPr/>
        </p:nvSpPr>
        <p:spPr>
          <a:xfrm>
            <a:off x="1074353" y="2864080"/>
            <a:ext cx="3561815" cy="2229852"/>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6533927"/>
              <a:satOff val="-27185"/>
              <a:lumOff val="6405"/>
              <a:alphaOff val="0"/>
            </a:schemeClr>
          </a:fillRef>
          <a:effectRef idx="2">
            <a:schemeClr val="accent4">
              <a:hueOff val="6533927"/>
              <a:satOff val="-27185"/>
              <a:lumOff val="6405"/>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4000" b="1" dirty="0" smtClean="0">
                <a:solidFill>
                  <a:schemeClr val="tx1"/>
                </a:solidFill>
                <a:latin typeface="Times New Roman" pitchFamily="18" charset="0"/>
                <a:cs typeface="Times New Roman" pitchFamily="18" charset="0"/>
              </a:rPr>
              <a:t>3. </a:t>
            </a:r>
            <a:r>
              <a:rPr lang="en-US" sz="4000" b="1" dirty="0" err="1" smtClean="0">
                <a:solidFill>
                  <a:schemeClr val="tx1"/>
                </a:solidFill>
                <a:latin typeface="Times New Roman" pitchFamily="18" charset="0"/>
                <a:cs typeface="Times New Roman" pitchFamily="18" charset="0"/>
              </a:rPr>
              <a:t>Đối</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tượng</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và</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phương</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pháp</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895328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9"/>
          <p:cNvGrpSpPr>
            <a:grpSpLocks/>
          </p:cNvGrpSpPr>
          <p:nvPr/>
        </p:nvGrpSpPr>
        <p:grpSpPr bwMode="auto">
          <a:xfrm>
            <a:off x="166825" y="89316"/>
            <a:ext cx="12191999" cy="6348724"/>
            <a:chOff x="81" y="1153"/>
            <a:chExt cx="5700" cy="3071"/>
          </a:xfrm>
        </p:grpSpPr>
        <p:sp>
          <p:nvSpPr>
            <p:cNvPr id="4" name="AutoShape 3"/>
            <p:cNvSpPr>
              <a:spLocks noChangeArrowheads="1"/>
            </p:cNvSpPr>
            <p:nvPr/>
          </p:nvSpPr>
          <p:spPr bwMode="gray">
            <a:xfrm>
              <a:off x="81" y="1565"/>
              <a:ext cx="5583" cy="2659"/>
            </a:xfrm>
            <a:prstGeom prst="roundRect">
              <a:avLst>
                <a:gd name="adj" fmla="val 11921"/>
              </a:avLst>
            </a:prstGeom>
            <a:solidFill>
              <a:schemeClr val="accent4">
                <a:lumMod val="40000"/>
                <a:lumOff val="60000"/>
              </a:schemeClr>
            </a:solidFill>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defRPr/>
              </a:pPr>
              <a:endParaRPr lang="en-US">
                <a:solidFill>
                  <a:prstClr val="black"/>
                </a:solidFill>
              </a:endParaRPr>
            </a:p>
          </p:txBody>
        </p:sp>
        <p:pic>
          <p:nvPicPr>
            <p:cNvPr id="9227" name="Picture 9"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31" y="1648"/>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Rectangle 18"/>
            <p:cNvSpPr>
              <a:spLocks noChangeArrowheads="1"/>
            </p:cNvSpPr>
            <p:nvPr/>
          </p:nvSpPr>
          <p:spPr bwMode="gray">
            <a:xfrm>
              <a:off x="117" y="1153"/>
              <a:ext cx="56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20000"/>
                </a:lnSpc>
              </a:pPr>
              <a:endParaRPr lang="en-US" altLang="en-US" sz="2000" b="1">
                <a:solidFill>
                  <a:srgbClr val="4472C4"/>
                </a:solidFill>
                <a:latin typeface="Arial" panose="020B0604020202020204" pitchFamily="34" charset="0"/>
              </a:endParaRPr>
            </a:p>
          </p:txBody>
        </p:sp>
      </p:grpSp>
      <p:sp>
        <p:nvSpPr>
          <p:cNvPr id="15" name="Rectangle 4"/>
          <p:cNvSpPr>
            <a:spLocks noChangeArrowheads="1"/>
          </p:cNvSpPr>
          <p:nvPr/>
        </p:nvSpPr>
        <p:spPr bwMode="gray">
          <a:xfrm>
            <a:off x="371651" y="166110"/>
            <a:ext cx="11525693" cy="698380"/>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prstClr val="black"/>
              </a:solidFill>
            </a:endParaRPr>
          </a:p>
        </p:txBody>
      </p:sp>
      <p:sp>
        <p:nvSpPr>
          <p:cNvPr id="9221" name="Rectangle 181"/>
          <p:cNvSpPr>
            <a:spLocks noChangeArrowheads="1"/>
          </p:cNvSpPr>
          <p:nvPr/>
        </p:nvSpPr>
        <p:spPr bwMode="auto">
          <a:xfrm>
            <a:off x="531628" y="176212"/>
            <a:ext cx="1093027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nl-NL" sz="4000" b="1" dirty="0">
                <a:solidFill>
                  <a:prstClr val="black"/>
                </a:solidFill>
                <a:latin typeface="Times New Roman" panose="02020603050405020304" pitchFamily="18" charset="0"/>
                <a:cs typeface="Times New Roman" panose="02020603050405020304" pitchFamily="18" charset="0"/>
              </a:rPr>
              <a:t>3.3.1.2.Trò chơi “Ai nhanh hơn</a:t>
            </a:r>
            <a:r>
              <a:rPr lang="nl-NL" sz="4000" b="1" dirty="0" smtClean="0">
                <a:solidFill>
                  <a:prstClr val="black"/>
                </a:solidFill>
                <a:latin typeface="Times New Roman" panose="02020603050405020304" pitchFamily="18" charset="0"/>
                <a:cs typeface="Times New Roman" panose="02020603050405020304" pitchFamily="18" charset="0"/>
              </a:rPr>
              <a:t>”</a:t>
            </a:r>
          </a:p>
          <a:p>
            <a:endParaRPr lang="en-US" sz="3600" dirty="0">
              <a:solidFill>
                <a:prstClr val="black"/>
              </a:solidFill>
            </a:endParaRPr>
          </a:p>
        </p:txBody>
      </p:sp>
      <p:sp>
        <p:nvSpPr>
          <p:cNvPr id="22" name="TextBox 11"/>
          <p:cNvSpPr txBox="1">
            <a:spLocks noChangeArrowheads="1"/>
          </p:cNvSpPr>
          <p:nvPr/>
        </p:nvSpPr>
        <p:spPr bwMode="auto">
          <a:xfrm>
            <a:off x="320842" y="1376541"/>
            <a:ext cx="11141056" cy="3170099"/>
          </a:xfrm>
          <a:prstGeom prst="rect">
            <a:avLst/>
          </a:prstGeom>
          <a:noFill/>
          <a:ln>
            <a:noFill/>
          </a:ln>
        </p:spPr>
        <p:txBody>
          <a:bodyPr wrap="square">
            <a:spAutoFit/>
          </a:bodyPr>
          <a:lstStyle>
            <a:lvl1pPr marL="457200" indent="-457200">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nl-NL"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Ngoài việc kiểm tra kiến thức, trò chơi “Ai nhanh hơn” rèn luyện tinh thần tập thể, khả năng làm việc nhóm, tính nhanh tay nhanh mắt, khả năng khéo léo, hoạt bát, kỹ năng phản ứng, huy động kiến thức của học sinh.</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846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ox(in)">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2"/>
          <p:cNvSpPr>
            <a:spLocks noChangeArrowheads="1"/>
          </p:cNvSpPr>
          <p:nvPr/>
        </p:nvSpPr>
        <p:spPr bwMode="auto">
          <a:xfrm>
            <a:off x="0" y="-457200"/>
            <a:ext cx="3700970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593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9"/>
          <p:cNvGrpSpPr>
            <a:grpSpLocks/>
          </p:cNvGrpSpPr>
          <p:nvPr/>
        </p:nvGrpSpPr>
        <p:grpSpPr bwMode="auto">
          <a:xfrm>
            <a:off x="0" y="0"/>
            <a:ext cx="12191999" cy="6348724"/>
            <a:chOff x="81" y="1153"/>
            <a:chExt cx="5700" cy="3071"/>
          </a:xfrm>
        </p:grpSpPr>
        <p:sp>
          <p:nvSpPr>
            <p:cNvPr id="4" name="AutoShape 3"/>
            <p:cNvSpPr>
              <a:spLocks noChangeArrowheads="1"/>
            </p:cNvSpPr>
            <p:nvPr/>
          </p:nvSpPr>
          <p:spPr bwMode="gray">
            <a:xfrm>
              <a:off x="81" y="1565"/>
              <a:ext cx="5583" cy="2659"/>
            </a:xfrm>
            <a:prstGeom prst="roundRect">
              <a:avLst>
                <a:gd name="adj" fmla="val 11921"/>
              </a:avLst>
            </a:prstGeom>
            <a:solidFill>
              <a:schemeClr val="accent4">
                <a:lumMod val="40000"/>
                <a:lumOff val="60000"/>
              </a:schemeClr>
            </a:solidFill>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defRPr/>
              </a:pPr>
              <a:endParaRPr lang="en-US">
                <a:solidFill>
                  <a:prstClr val="black"/>
                </a:solidFill>
              </a:endParaRPr>
            </a:p>
          </p:txBody>
        </p:sp>
        <p:pic>
          <p:nvPicPr>
            <p:cNvPr id="9227" name="Picture 9"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31" y="1648"/>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Rectangle 18"/>
            <p:cNvSpPr>
              <a:spLocks noChangeArrowheads="1"/>
            </p:cNvSpPr>
            <p:nvPr/>
          </p:nvSpPr>
          <p:spPr bwMode="gray">
            <a:xfrm>
              <a:off x="117" y="1153"/>
              <a:ext cx="56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20000"/>
                </a:lnSpc>
              </a:pPr>
              <a:endParaRPr lang="en-US" altLang="en-US" sz="2000" b="1">
                <a:solidFill>
                  <a:srgbClr val="4472C4"/>
                </a:solidFill>
                <a:latin typeface="Arial" panose="020B0604020202020204" pitchFamily="34" charset="0"/>
              </a:endParaRPr>
            </a:p>
          </p:txBody>
        </p:sp>
      </p:grpSp>
      <p:sp>
        <p:nvSpPr>
          <p:cNvPr id="15" name="Rectangle 4"/>
          <p:cNvSpPr>
            <a:spLocks noChangeArrowheads="1"/>
          </p:cNvSpPr>
          <p:nvPr/>
        </p:nvSpPr>
        <p:spPr bwMode="gray">
          <a:xfrm>
            <a:off x="1" y="166110"/>
            <a:ext cx="12191998" cy="698380"/>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prstClr val="black"/>
              </a:solidFill>
            </a:endParaRPr>
          </a:p>
        </p:txBody>
      </p:sp>
      <p:sp>
        <p:nvSpPr>
          <p:cNvPr id="9221" name="Rectangle 181"/>
          <p:cNvSpPr>
            <a:spLocks noChangeArrowheads="1"/>
          </p:cNvSpPr>
          <p:nvPr/>
        </p:nvSpPr>
        <p:spPr bwMode="auto">
          <a:xfrm>
            <a:off x="77002" y="58280"/>
            <a:ext cx="1264944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nl-NL" sz="4000" b="1" dirty="0" smtClean="0"/>
              <a:t>3.3.2.Khởi </a:t>
            </a:r>
            <a:r>
              <a:rPr lang="nl-NL" sz="4000" b="1" dirty="0"/>
              <a:t>động bằng trò chơi trên ứng dụng </a:t>
            </a:r>
            <a:r>
              <a:rPr lang="nl-NL" sz="4000" b="1" dirty="0" smtClean="0"/>
              <a:t>powerpoint</a:t>
            </a:r>
            <a:endParaRPr lang="en-US" sz="4000" dirty="0"/>
          </a:p>
          <a:p>
            <a:endParaRPr lang="en-US" sz="3600" dirty="0">
              <a:solidFill>
                <a:prstClr val="black"/>
              </a:solidFill>
            </a:endParaRPr>
          </a:p>
        </p:txBody>
      </p:sp>
      <p:sp>
        <p:nvSpPr>
          <p:cNvPr id="22" name="TextBox 11"/>
          <p:cNvSpPr txBox="1">
            <a:spLocks noChangeArrowheads="1"/>
          </p:cNvSpPr>
          <p:nvPr/>
        </p:nvSpPr>
        <p:spPr bwMode="auto">
          <a:xfrm>
            <a:off x="77002" y="972320"/>
            <a:ext cx="11941741" cy="3785652"/>
          </a:xfrm>
          <a:prstGeom prst="rect">
            <a:avLst/>
          </a:prstGeom>
          <a:noFill/>
          <a:ln>
            <a:noFill/>
          </a:ln>
        </p:spPr>
        <p:txBody>
          <a:bodyPr wrap="square">
            <a:spAutoFit/>
          </a:bodyPr>
          <a:lstStyle>
            <a:lvl1pPr marL="457200" indent="-457200">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nl-NL"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 sự hỗ trợ của công nghệ thông tin, các trò chơi sẽ được thiết kế dưới các hình thức chơi khác nhau như “Lật mảnh ghép, đuổi hình bắt chữ, rung chuông vàng, hái lộc đầu năm, Nội dung trò chơi được chuẩn bị sẵn trên phần mềm Powerpoint với các câu hỏi dưới hình thức trắc nghiệm. </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856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ox(in)">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9"/>
          <p:cNvGrpSpPr>
            <a:grpSpLocks/>
          </p:cNvGrpSpPr>
          <p:nvPr/>
        </p:nvGrpSpPr>
        <p:grpSpPr bwMode="auto">
          <a:xfrm>
            <a:off x="0" y="0"/>
            <a:ext cx="12191999" cy="6348724"/>
            <a:chOff x="81" y="1153"/>
            <a:chExt cx="5700" cy="3071"/>
          </a:xfrm>
        </p:grpSpPr>
        <p:sp>
          <p:nvSpPr>
            <p:cNvPr id="4" name="AutoShape 3"/>
            <p:cNvSpPr>
              <a:spLocks noChangeArrowheads="1"/>
            </p:cNvSpPr>
            <p:nvPr/>
          </p:nvSpPr>
          <p:spPr bwMode="gray">
            <a:xfrm>
              <a:off x="81" y="1565"/>
              <a:ext cx="5583" cy="2659"/>
            </a:xfrm>
            <a:prstGeom prst="roundRect">
              <a:avLst>
                <a:gd name="adj" fmla="val 11921"/>
              </a:avLst>
            </a:prstGeom>
            <a:solidFill>
              <a:schemeClr val="accent4">
                <a:lumMod val="40000"/>
                <a:lumOff val="60000"/>
              </a:schemeClr>
            </a:solidFill>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defRPr/>
              </a:pPr>
              <a:endParaRPr lang="en-US">
                <a:solidFill>
                  <a:prstClr val="black"/>
                </a:solidFill>
              </a:endParaRPr>
            </a:p>
          </p:txBody>
        </p:sp>
        <p:pic>
          <p:nvPicPr>
            <p:cNvPr id="9227" name="Picture 9"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31" y="1648"/>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Rectangle 18"/>
            <p:cNvSpPr>
              <a:spLocks noChangeArrowheads="1"/>
            </p:cNvSpPr>
            <p:nvPr/>
          </p:nvSpPr>
          <p:spPr bwMode="gray">
            <a:xfrm>
              <a:off x="117" y="1153"/>
              <a:ext cx="56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20000"/>
                </a:lnSpc>
              </a:pPr>
              <a:endParaRPr lang="en-US" altLang="en-US" sz="2000" b="1">
                <a:solidFill>
                  <a:srgbClr val="4472C4"/>
                </a:solidFill>
                <a:latin typeface="Arial" panose="020B0604020202020204" pitchFamily="34" charset="0"/>
              </a:endParaRPr>
            </a:p>
          </p:txBody>
        </p:sp>
      </p:grpSp>
      <p:sp>
        <p:nvSpPr>
          <p:cNvPr id="15" name="Rectangle 4"/>
          <p:cNvSpPr>
            <a:spLocks noChangeArrowheads="1"/>
          </p:cNvSpPr>
          <p:nvPr/>
        </p:nvSpPr>
        <p:spPr bwMode="gray">
          <a:xfrm>
            <a:off x="1" y="166110"/>
            <a:ext cx="12191998" cy="698380"/>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prstClr val="black"/>
              </a:solidFill>
            </a:endParaRPr>
          </a:p>
        </p:txBody>
      </p:sp>
      <p:sp>
        <p:nvSpPr>
          <p:cNvPr id="9221" name="Rectangle 181"/>
          <p:cNvSpPr>
            <a:spLocks noChangeArrowheads="1"/>
          </p:cNvSpPr>
          <p:nvPr/>
        </p:nvSpPr>
        <p:spPr bwMode="auto">
          <a:xfrm>
            <a:off x="77002" y="58280"/>
            <a:ext cx="1264944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nl-NL" sz="4000" b="1" dirty="0" smtClean="0">
                <a:solidFill>
                  <a:prstClr val="black"/>
                </a:solidFill>
              </a:rPr>
              <a:t>3.3.2.Khởi </a:t>
            </a:r>
            <a:r>
              <a:rPr lang="nl-NL" sz="4000" b="1" dirty="0">
                <a:solidFill>
                  <a:prstClr val="black"/>
                </a:solidFill>
              </a:rPr>
              <a:t>động bằng trò chơi trên ứng dụng </a:t>
            </a:r>
            <a:r>
              <a:rPr lang="nl-NL" sz="4000" b="1" dirty="0" smtClean="0">
                <a:solidFill>
                  <a:prstClr val="black"/>
                </a:solidFill>
              </a:rPr>
              <a:t>powerpoint</a:t>
            </a:r>
            <a:endParaRPr lang="en-US" sz="4000" dirty="0">
              <a:solidFill>
                <a:prstClr val="black"/>
              </a:solidFill>
            </a:endParaRPr>
          </a:p>
          <a:p>
            <a:endParaRPr lang="en-US" sz="3600" dirty="0">
              <a:solidFill>
                <a:prstClr val="black"/>
              </a:solidFill>
            </a:endParaRPr>
          </a:p>
        </p:txBody>
      </p:sp>
      <p:sp>
        <p:nvSpPr>
          <p:cNvPr id="22" name="TextBox 11"/>
          <p:cNvSpPr txBox="1">
            <a:spLocks noChangeArrowheads="1"/>
          </p:cNvSpPr>
          <p:nvPr/>
        </p:nvSpPr>
        <p:spPr bwMode="auto">
          <a:xfrm>
            <a:off x="77002" y="972320"/>
            <a:ext cx="11941741" cy="2554545"/>
          </a:xfrm>
          <a:prstGeom prst="rect">
            <a:avLst/>
          </a:prstGeom>
          <a:noFill/>
          <a:ln>
            <a:noFill/>
          </a:ln>
        </p:spPr>
        <p:txBody>
          <a:bodyPr wrap="square">
            <a:spAutoFit/>
          </a:bodyPr>
          <a:lstStyle>
            <a:lvl1pPr marL="457200" indent="-457200">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nl-NL"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 hình thức này đã khiến cho những giờ kiểm tra miệng từng là “nỗi sợ hãi” của biết bao thế hệ “nhất quỷ nhì ma” giờ đây lại được biến thể trở nên thú vị và nhanh gọn, tạo không khí cho giờ học. </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657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ox(in)">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9"/>
          <p:cNvGrpSpPr>
            <a:grpSpLocks/>
          </p:cNvGrpSpPr>
          <p:nvPr/>
        </p:nvGrpSpPr>
        <p:grpSpPr bwMode="auto">
          <a:xfrm>
            <a:off x="0" y="0"/>
            <a:ext cx="12191999" cy="6348724"/>
            <a:chOff x="81" y="1153"/>
            <a:chExt cx="5700" cy="3071"/>
          </a:xfrm>
        </p:grpSpPr>
        <p:sp>
          <p:nvSpPr>
            <p:cNvPr id="4" name="AutoShape 3"/>
            <p:cNvSpPr>
              <a:spLocks noChangeArrowheads="1"/>
            </p:cNvSpPr>
            <p:nvPr/>
          </p:nvSpPr>
          <p:spPr bwMode="gray">
            <a:xfrm>
              <a:off x="81" y="1565"/>
              <a:ext cx="5583" cy="2659"/>
            </a:xfrm>
            <a:prstGeom prst="roundRect">
              <a:avLst>
                <a:gd name="adj" fmla="val 11921"/>
              </a:avLst>
            </a:prstGeom>
            <a:solidFill>
              <a:schemeClr val="accent4">
                <a:lumMod val="40000"/>
                <a:lumOff val="60000"/>
              </a:schemeClr>
            </a:solidFill>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defRPr/>
              </a:pPr>
              <a:endParaRPr lang="en-US">
                <a:solidFill>
                  <a:prstClr val="black"/>
                </a:solidFill>
              </a:endParaRPr>
            </a:p>
          </p:txBody>
        </p:sp>
        <p:pic>
          <p:nvPicPr>
            <p:cNvPr id="9227" name="Picture 9"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31" y="1648"/>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Rectangle 18"/>
            <p:cNvSpPr>
              <a:spLocks noChangeArrowheads="1"/>
            </p:cNvSpPr>
            <p:nvPr/>
          </p:nvSpPr>
          <p:spPr bwMode="gray">
            <a:xfrm>
              <a:off x="117" y="1153"/>
              <a:ext cx="56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20000"/>
                </a:lnSpc>
              </a:pPr>
              <a:endParaRPr lang="en-US" altLang="en-US" sz="2000" b="1">
                <a:solidFill>
                  <a:srgbClr val="4472C4"/>
                </a:solidFill>
                <a:latin typeface="Arial" panose="020B0604020202020204" pitchFamily="34" charset="0"/>
              </a:endParaRPr>
            </a:p>
          </p:txBody>
        </p:sp>
      </p:grpSp>
      <p:sp>
        <p:nvSpPr>
          <p:cNvPr id="15" name="Rectangle 4"/>
          <p:cNvSpPr>
            <a:spLocks noChangeArrowheads="1"/>
          </p:cNvSpPr>
          <p:nvPr/>
        </p:nvSpPr>
        <p:spPr bwMode="gray">
          <a:xfrm>
            <a:off x="1" y="166110"/>
            <a:ext cx="12191998" cy="698380"/>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prstClr val="black"/>
              </a:solidFill>
            </a:endParaRPr>
          </a:p>
        </p:txBody>
      </p:sp>
      <p:sp>
        <p:nvSpPr>
          <p:cNvPr id="9221" name="Rectangle 181"/>
          <p:cNvSpPr>
            <a:spLocks noChangeArrowheads="1"/>
          </p:cNvSpPr>
          <p:nvPr/>
        </p:nvSpPr>
        <p:spPr bwMode="auto">
          <a:xfrm>
            <a:off x="77002" y="58280"/>
            <a:ext cx="1264944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nl-NL" sz="4000" b="1" dirty="0" smtClean="0">
                <a:solidFill>
                  <a:prstClr val="black"/>
                </a:solidFill>
              </a:rPr>
              <a:t>3.3.2.Khởi </a:t>
            </a:r>
            <a:r>
              <a:rPr lang="nl-NL" sz="4000" b="1" dirty="0">
                <a:solidFill>
                  <a:prstClr val="black"/>
                </a:solidFill>
              </a:rPr>
              <a:t>động bằng trò chơi trên ứng dụng </a:t>
            </a:r>
            <a:r>
              <a:rPr lang="nl-NL" sz="4000" b="1" dirty="0" smtClean="0">
                <a:solidFill>
                  <a:prstClr val="black"/>
                </a:solidFill>
              </a:rPr>
              <a:t>powerpoint</a:t>
            </a:r>
            <a:endParaRPr lang="en-US" sz="4000" dirty="0">
              <a:solidFill>
                <a:prstClr val="black"/>
              </a:solidFill>
            </a:endParaRPr>
          </a:p>
          <a:p>
            <a:endParaRPr lang="en-US" sz="3600" dirty="0">
              <a:solidFill>
                <a:prstClr val="black"/>
              </a:solidFill>
            </a:endParaRPr>
          </a:p>
        </p:txBody>
      </p:sp>
      <p:sp>
        <p:nvSpPr>
          <p:cNvPr id="22" name="TextBox 11"/>
          <p:cNvSpPr txBox="1">
            <a:spLocks noChangeArrowheads="1"/>
          </p:cNvSpPr>
          <p:nvPr/>
        </p:nvSpPr>
        <p:spPr bwMode="auto">
          <a:xfrm>
            <a:off x="77002" y="972320"/>
            <a:ext cx="11941741" cy="5016758"/>
          </a:xfrm>
          <a:prstGeom prst="rect">
            <a:avLst/>
          </a:prstGeom>
          <a:noFill/>
          <a:ln>
            <a:noFill/>
          </a:ln>
        </p:spPr>
        <p:txBody>
          <a:bodyPr wrap="square">
            <a:spAutoFit/>
          </a:bodyPr>
          <a:lstStyle>
            <a:lvl1pPr marL="457200" indent="-457200">
              <a:spcBef>
                <a:spcPct val="20000"/>
              </a:spcBef>
              <a:buClr>
                <a:schemeClr val="fo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biệt</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thay</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này</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sẽ</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tiếp</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cận</a:t>
            </a:r>
            <a:r>
              <a:rPr lang="en-US"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tin,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phát</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triển</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lực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sử</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tin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mình</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thanh</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ảnh</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trực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giúp</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bớt</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căng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thẳng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ganh</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đua</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đua</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giữa</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nhau</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giúp</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giờ</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hứng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thú</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góp</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nâng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cao</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chất</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lượng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476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ox(in)">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4876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014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5495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20"/>
            <a:ext cx="12192000" cy="6868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7551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643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81241E73-2C07-4662-879B-412F15B5FB00}"/>
              </a:ext>
            </a:extLst>
          </p:cNvPr>
          <p:cNvGrpSpPr/>
          <p:nvPr/>
        </p:nvGrpSpPr>
        <p:grpSpPr>
          <a:xfrm>
            <a:off x="132549" y="1211436"/>
            <a:ext cx="3411695" cy="2317657"/>
            <a:chOff x="-36874" y="2409984"/>
            <a:chExt cx="3250370" cy="1921668"/>
          </a:xfrm>
          <a:scene3d>
            <a:camera prst="orthographicFront">
              <a:rot lat="0" lon="0" rev="0"/>
            </a:camera>
            <a:lightRig rig="contrasting" dir="t">
              <a:rot lat="0" lon="0" rev="1200000"/>
            </a:lightRig>
          </a:scene3d>
        </p:grpSpPr>
        <p:sp>
          <p:nvSpPr>
            <p:cNvPr id="19" name="Rectangle: Rounded Corners 18">
              <a:extLst>
                <a:ext uri="{FF2B5EF4-FFF2-40B4-BE49-F238E27FC236}">
                  <a16:creationId xmlns="" xmlns:a16="http://schemas.microsoft.com/office/drawing/2014/main" id="{F4F51173-8BF6-41C1-82E5-471843641E97}"/>
                </a:ext>
              </a:extLst>
            </p:cNvPr>
            <p:cNvSpPr/>
            <p:nvPr/>
          </p:nvSpPr>
          <p:spPr>
            <a:xfrm>
              <a:off x="10715" y="2409984"/>
              <a:ext cx="3202781" cy="1921668"/>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20" name="Rectangle: Rounded Corners 4">
              <a:extLst>
                <a:ext uri="{FF2B5EF4-FFF2-40B4-BE49-F238E27FC236}">
                  <a16:creationId xmlns="" xmlns:a16="http://schemas.microsoft.com/office/drawing/2014/main" id="{C773F166-4F2C-4896-9F79-EFE81894D0DC}"/>
                </a:ext>
              </a:extLst>
            </p:cNvPr>
            <p:cNvSpPr txBox="1"/>
            <p:nvPr/>
          </p:nvSpPr>
          <p:spPr>
            <a:xfrm>
              <a:off x="-36874" y="2458598"/>
              <a:ext cx="3175319" cy="1811086"/>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87630" tIns="87630" rIns="87630" bIns="87630" numCol="1" spcCol="1270" anchor="ctr" anchorCtr="0">
              <a:noAutofit/>
            </a:bodyPr>
            <a:lstStyle/>
            <a:p>
              <a:pPr algn="just" defTabSz="1022375">
                <a:lnSpc>
                  <a:spcPct val="90000"/>
                </a:lnSpc>
                <a:spcBef>
                  <a:spcPct val="0"/>
                </a:spcBef>
                <a:spcAft>
                  <a:spcPct val="35000"/>
                </a:spcAft>
              </a:pPr>
              <a:r>
                <a:rPr lang="en-US" sz="3200" b="1" dirty="0">
                  <a:solidFill>
                    <a:schemeClr val="tx1"/>
                  </a:solidFill>
                  <a:latin typeface="Arial" panose="020B0604020202020204" pitchFamily="34" charset="0"/>
                  <a:cs typeface="Arial" panose="020B0604020202020204" pitchFamily="34" charset="0"/>
                </a:rPr>
                <a:t> </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hương</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sách</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khoa</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mới</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triển</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khai</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hiện</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 xmlns:a16="http://schemas.microsoft.com/office/drawing/2014/main" id="{7F94BBA0-C5BD-4C99-9DF4-25F3BD953752}"/>
              </a:ext>
            </a:extLst>
          </p:cNvPr>
          <p:cNvGrpSpPr/>
          <p:nvPr/>
        </p:nvGrpSpPr>
        <p:grpSpPr>
          <a:xfrm>
            <a:off x="3650815" y="1776246"/>
            <a:ext cx="678988" cy="690851"/>
            <a:chOff x="3533775" y="2973674"/>
            <a:chExt cx="678989" cy="794289"/>
          </a:xfrm>
          <a:scene3d>
            <a:camera prst="orthographicFront">
              <a:rot lat="0" lon="0" rev="0"/>
            </a:camera>
            <a:lightRig rig="contrasting" dir="t">
              <a:rot lat="0" lon="0" rev="1200000"/>
            </a:lightRig>
          </a:scene3d>
        </p:grpSpPr>
        <p:sp>
          <p:nvSpPr>
            <p:cNvPr id="17" name="Arrow: Right 16">
              <a:extLst>
                <a:ext uri="{FF2B5EF4-FFF2-40B4-BE49-F238E27FC236}">
                  <a16:creationId xmlns="" xmlns:a16="http://schemas.microsoft.com/office/drawing/2014/main" id="{0DE5A653-A352-45C5-93ED-55DB552DFC6A}"/>
                </a:ext>
              </a:extLst>
            </p:cNvPr>
            <p:cNvSpPr/>
            <p:nvPr/>
          </p:nvSpPr>
          <p:spPr>
            <a:xfrm>
              <a:off x="3533775" y="2973674"/>
              <a:ext cx="678989" cy="794289"/>
            </a:xfrm>
            <a:prstGeom prst="rightArrow">
              <a:avLst>
                <a:gd name="adj1" fmla="val 60000"/>
                <a:gd name="adj2" fmla="val 50000"/>
              </a:avLst>
            </a:prstGeom>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8" name="Arrow: Right 6">
              <a:extLst>
                <a:ext uri="{FF2B5EF4-FFF2-40B4-BE49-F238E27FC236}">
                  <a16:creationId xmlns="" xmlns:a16="http://schemas.microsoft.com/office/drawing/2014/main" id="{A1E3C398-71C6-4596-9B68-6E0136E49043}"/>
                </a:ext>
              </a:extLst>
            </p:cNvPr>
            <p:cNvSpPr txBox="1"/>
            <p:nvPr/>
          </p:nvSpPr>
          <p:spPr>
            <a:xfrm>
              <a:off x="3533775" y="3132532"/>
              <a:ext cx="475292" cy="476573"/>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44571">
                <a:lnSpc>
                  <a:spcPct val="90000"/>
                </a:lnSpc>
                <a:spcBef>
                  <a:spcPct val="0"/>
                </a:spcBef>
                <a:spcAft>
                  <a:spcPct val="35000"/>
                </a:spcAft>
              </a:pPr>
              <a:endParaRPr lang="en-US" sz="3200" b="1">
                <a:solidFill>
                  <a:schemeClr val="bg1"/>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 xmlns:a16="http://schemas.microsoft.com/office/drawing/2014/main" id="{DF3A0670-4CCB-42F7-8645-634B1419CEF4}"/>
              </a:ext>
            </a:extLst>
          </p:cNvPr>
          <p:cNvGrpSpPr/>
          <p:nvPr/>
        </p:nvGrpSpPr>
        <p:grpSpPr>
          <a:xfrm>
            <a:off x="89789" y="4223905"/>
            <a:ext cx="3485202" cy="2283361"/>
            <a:chOff x="4494608" y="2409984"/>
            <a:chExt cx="3489651" cy="1921668"/>
          </a:xfrm>
          <a:scene3d>
            <a:camera prst="orthographicFront">
              <a:rot lat="0" lon="0" rev="0"/>
            </a:camera>
            <a:lightRig rig="contrasting" dir="t">
              <a:rot lat="0" lon="0" rev="1200000"/>
            </a:lightRig>
          </a:scene3d>
        </p:grpSpPr>
        <p:sp>
          <p:nvSpPr>
            <p:cNvPr id="15" name="Rectangle: Rounded Corners 14">
              <a:extLst>
                <a:ext uri="{FF2B5EF4-FFF2-40B4-BE49-F238E27FC236}">
                  <a16:creationId xmlns="" xmlns:a16="http://schemas.microsoft.com/office/drawing/2014/main" id="{7A2A5E7C-CD4B-4A43-9653-90CBC751BF16}"/>
                </a:ext>
              </a:extLst>
            </p:cNvPr>
            <p:cNvSpPr/>
            <p:nvPr/>
          </p:nvSpPr>
          <p:spPr>
            <a:xfrm>
              <a:off x="4494608" y="2409984"/>
              <a:ext cx="3489651" cy="1921668"/>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16" name="Rectangle: Rounded Corners 8">
              <a:extLst>
                <a:ext uri="{FF2B5EF4-FFF2-40B4-BE49-F238E27FC236}">
                  <a16:creationId xmlns="" xmlns:a16="http://schemas.microsoft.com/office/drawing/2014/main" id="{A9BFD3B0-530A-4669-B982-A0D60E49FA8B}"/>
                </a:ext>
              </a:extLst>
            </p:cNvPr>
            <p:cNvSpPr txBox="1"/>
            <p:nvPr/>
          </p:nvSpPr>
          <p:spPr>
            <a:xfrm>
              <a:off x="4550893" y="2422159"/>
              <a:ext cx="3335497" cy="1809100"/>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87630" tIns="87630" rIns="87630" bIns="87630" numCol="1" spcCol="1270" anchor="ctr" anchorCtr="0">
              <a:noAutofit/>
            </a:bodyPr>
            <a:lstStyle/>
            <a:p>
              <a:pPr defTabSz="1022375">
                <a:lnSpc>
                  <a:spcPct val="90000"/>
                </a:lnSpc>
                <a:spcBef>
                  <a:spcPct val="0"/>
                </a:spcBef>
                <a:spcAft>
                  <a:spcPct val="35000"/>
                </a:spcAft>
              </a:pPr>
              <a:endParaRPr lang="en-US" sz="3200" b="1" dirty="0">
                <a:solidFill>
                  <a:schemeClr val="tx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 xmlns:a16="http://schemas.microsoft.com/office/drawing/2014/main" id="{DB229D89-BDA6-4257-BB54-351E6F1D4D0A}"/>
              </a:ext>
            </a:extLst>
          </p:cNvPr>
          <p:cNvGrpSpPr/>
          <p:nvPr/>
        </p:nvGrpSpPr>
        <p:grpSpPr>
          <a:xfrm>
            <a:off x="7897514" y="4706545"/>
            <a:ext cx="671655" cy="704705"/>
            <a:chOff x="8014209" y="2973674"/>
            <a:chExt cx="671656" cy="794289"/>
          </a:xfrm>
          <a:scene3d>
            <a:camera prst="orthographicFront">
              <a:rot lat="0" lon="0" rev="0"/>
            </a:camera>
            <a:lightRig rig="contrasting" dir="t">
              <a:rot lat="0" lon="0" rev="1200000"/>
            </a:lightRig>
          </a:scene3d>
        </p:grpSpPr>
        <p:sp>
          <p:nvSpPr>
            <p:cNvPr id="13" name="Arrow: Right 12">
              <a:extLst>
                <a:ext uri="{FF2B5EF4-FFF2-40B4-BE49-F238E27FC236}">
                  <a16:creationId xmlns="" xmlns:a16="http://schemas.microsoft.com/office/drawing/2014/main" id="{A40921E5-FB99-4B60-B79B-6D528F0FB521}"/>
                </a:ext>
              </a:extLst>
            </p:cNvPr>
            <p:cNvSpPr/>
            <p:nvPr/>
          </p:nvSpPr>
          <p:spPr>
            <a:xfrm>
              <a:off x="8014209" y="2973674"/>
              <a:ext cx="671656" cy="794289"/>
            </a:xfrm>
            <a:prstGeom prst="rightArrow">
              <a:avLst>
                <a:gd name="adj1" fmla="val 60000"/>
                <a:gd name="adj2" fmla="val 50000"/>
              </a:avLst>
            </a:prstGeom>
            <a:sp3d z="-182000" contourW="19050" prstMaterial="metal">
              <a:bevelT w="88900" h="203200"/>
              <a:bevelB w="165100" h="254000"/>
            </a:sp3d>
          </p:spPr>
          <p:style>
            <a:lnRef idx="0">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14" name="Arrow: Right 10">
              <a:extLst>
                <a:ext uri="{FF2B5EF4-FFF2-40B4-BE49-F238E27FC236}">
                  <a16:creationId xmlns="" xmlns:a16="http://schemas.microsoft.com/office/drawing/2014/main" id="{9AA40905-B963-4844-8BAD-E7609C03D870}"/>
                </a:ext>
              </a:extLst>
            </p:cNvPr>
            <p:cNvSpPr txBox="1"/>
            <p:nvPr/>
          </p:nvSpPr>
          <p:spPr>
            <a:xfrm>
              <a:off x="8014209" y="3132532"/>
              <a:ext cx="470159" cy="476573"/>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44571">
                <a:lnSpc>
                  <a:spcPct val="90000"/>
                </a:lnSpc>
                <a:spcBef>
                  <a:spcPct val="0"/>
                </a:spcBef>
                <a:spcAft>
                  <a:spcPct val="35000"/>
                </a:spcAft>
              </a:pPr>
              <a:endParaRPr lang="en-US" sz="3200" b="1">
                <a:solidFill>
                  <a:schemeClr val="bg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 xmlns:a16="http://schemas.microsoft.com/office/drawing/2014/main" id="{FB3B6BC0-BD40-4370-900D-2D8131AE4F1B}"/>
              </a:ext>
            </a:extLst>
          </p:cNvPr>
          <p:cNvGrpSpPr/>
          <p:nvPr/>
        </p:nvGrpSpPr>
        <p:grpSpPr>
          <a:xfrm>
            <a:off x="8662318" y="4223904"/>
            <a:ext cx="3529682" cy="2318562"/>
            <a:chOff x="8978521" y="2810391"/>
            <a:chExt cx="3533874" cy="1921668"/>
          </a:xfrm>
          <a:scene3d>
            <a:camera prst="orthographicFront">
              <a:rot lat="0" lon="0" rev="0"/>
            </a:camera>
            <a:lightRig rig="contrasting" dir="t">
              <a:rot lat="0" lon="0" rev="1200000"/>
            </a:lightRig>
          </a:scene3d>
        </p:grpSpPr>
        <p:sp>
          <p:nvSpPr>
            <p:cNvPr id="11" name="Rectangle: Rounded Corners 10">
              <a:extLst>
                <a:ext uri="{FF2B5EF4-FFF2-40B4-BE49-F238E27FC236}">
                  <a16:creationId xmlns="" xmlns:a16="http://schemas.microsoft.com/office/drawing/2014/main" id="{40D517CB-65DC-4656-BE64-60092A398715}"/>
                </a:ext>
              </a:extLst>
            </p:cNvPr>
            <p:cNvSpPr/>
            <p:nvPr/>
          </p:nvSpPr>
          <p:spPr>
            <a:xfrm>
              <a:off x="8978521" y="2810391"/>
              <a:ext cx="3328322" cy="192166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sp>
        <p:sp>
          <p:nvSpPr>
            <p:cNvPr id="12" name="Rectangle: Rounded Corners 12">
              <a:extLst>
                <a:ext uri="{FF2B5EF4-FFF2-40B4-BE49-F238E27FC236}">
                  <a16:creationId xmlns="" xmlns:a16="http://schemas.microsoft.com/office/drawing/2014/main" id="{54345070-1DB6-43DF-9155-9D3E8E80F147}"/>
                </a:ext>
              </a:extLst>
            </p:cNvPr>
            <p:cNvSpPr txBox="1"/>
            <p:nvPr/>
          </p:nvSpPr>
          <p:spPr>
            <a:xfrm>
              <a:off x="9073817" y="2869401"/>
              <a:ext cx="3438578" cy="160672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ình</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Nam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trách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grpSp>
      <p:sp>
        <p:nvSpPr>
          <p:cNvPr id="2" name="Rectangle 2">
            <a:extLst>
              <a:ext uri="{FF2B5EF4-FFF2-40B4-BE49-F238E27FC236}">
                <a16:creationId xmlns="" xmlns:a16="http://schemas.microsoft.com/office/drawing/2014/main" id="{3548948E-E4F3-469C-A46A-81599D345409}"/>
              </a:ext>
            </a:extLst>
          </p:cNvPr>
          <p:cNvSpPr txBox="1">
            <a:spLocks noChangeArrowheads="1"/>
          </p:cNvSpPr>
          <p:nvPr/>
        </p:nvSpPr>
        <p:spPr>
          <a:xfrm>
            <a:off x="181190" y="-1"/>
            <a:ext cx="4712782" cy="1000125"/>
          </a:xfrm>
          <a:prstGeom prst="rect">
            <a:avLst/>
          </a:prstGeom>
          <a:solidFill>
            <a:schemeClr val="accent2">
              <a:lumMod val="40000"/>
              <a:lumOff val="60000"/>
            </a:schemeClr>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smtClean="0">
                <a:latin typeface="Arial" panose="020B0604020202020204" pitchFamily="34" charset="0"/>
                <a:ea typeface="Times New Roman" panose="02020603050405020304" pitchFamily="18" charset="0"/>
                <a:cs typeface="Arial" panose="020B0604020202020204" pitchFamily="34" charset="0"/>
              </a:rPr>
              <a:t>1.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cấp</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thiết</a:t>
            </a:r>
            <a:endParaRPr lang="en-US" sz="4000" b="1" dirty="0">
              <a:latin typeface="Arial" panose="020B0604020202020204" pitchFamily="34" charset="0"/>
              <a:cs typeface="Arial" panose="020B0604020202020204" pitchFamily="34" charset="0"/>
            </a:endParaRPr>
          </a:p>
          <a:p>
            <a:endParaRPr lang="en-US" altLang="en-US" sz="3200" b="1" dirty="0">
              <a:solidFill>
                <a:srgbClr val="0000CC"/>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 xmlns:a16="http://schemas.microsoft.com/office/drawing/2014/main" id="{DF3A0670-4CCB-42F7-8645-634B1419CEF4}"/>
              </a:ext>
            </a:extLst>
          </p:cNvPr>
          <p:cNvGrpSpPr/>
          <p:nvPr/>
        </p:nvGrpSpPr>
        <p:grpSpPr>
          <a:xfrm>
            <a:off x="4379754" y="1299765"/>
            <a:ext cx="3579390" cy="2301278"/>
            <a:chOff x="4494609" y="2409984"/>
            <a:chExt cx="3250158" cy="1921668"/>
          </a:xfrm>
          <a:scene3d>
            <a:camera prst="orthographicFront">
              <a:rot lat="0" lon="0" rev="0"/>
            </a:camera>
            <a:lightRig rig="contrasting" dir="t">
              <a:rot lat="0" lon="0" rev="1200000"/>
            </a:lightRig>
          </a:scene3d>
        </p:grpSpPr>
        <p:sp>
          <p:nvSpPr>
            <p:cNvPr id="22" name="Rectangle: Rounded Corners 14">
              <a:extLst>
                <a:ext uri="{FF2B5EF4-FFF2-40B4-BE49-F238E27FC236}">
                  <a16:creationId xmlns="" xmlns:a16="http://schemas.microsoft.com/office/drawing/2014/main" id="{7A2A5E7C-CD4B-4A43-9653-90CBC751BF16}"/>
                </a:ext>
              </a:extLst>
            </p:cNvPr>
            <p:cNvSpPr/>
            <p:nvPr/>
          </p:nvSpPr>
          <p:spPr>
            <a:xfrm>
              <a:off x="4494609" y="2409984"/>
              <a:ext cx="3202781" cy="192166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5">
                <a:hueOff val="-3379271"/>
                <a:satOff val="-8710"/>
                <a:lumOff val="-5883"/>
                <a:alphaOff val="0"/>
              </a:schemeClr>
            </a:fillRef>
            <a:effectRef idx="2">
              <a:schemeClr val="accent5">
                <a:hueOff val="-3379271"/>
                <a:satOff val="-8710"/>
                <a:lumOff val="-5883"/>
                <a:alphaOff val="0"/>
              </a:schemeClr>
            </a:effectRef>
            <a:fontRef idx="minor">
              <a:schemeClr val="lt1"/>
            </a:fontRef>
          </p:style>
        </p:sp>
        <p:sp>
          <p:nvSpPr>
            <p:cNvPr id="23" name="Rectangle: Rounded Corners 8">
              <a:extLst>
                <a:ext uri="{FF2B5EF4-FFF2-40B4-BE49-F238E27FC236}">
                  <a16:creationId xmlns="" xmlns:a16="http://schemas.microsoft.com/office/drawing/2014/main" id="{A9BFD3B0-530A-4669-B982-A0D60E49FA8B}"/>
                </a:ext>
              </a:extLst>
            </p:cNvPr>
            <p:cNvSpPr txBox="1"/>
            <p:nvPr/>
          </p:nvSpPr>
          <p:spPr>
            <a:xfrm>
              <a:off x="4550893" y="2466268"/>
              <a:ext cx="3193874" cy="18091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defTabSz="1022375">
                <a:lnSpc>
                  <a:spcPct val="90000"/>
                </a:lnSpc>
                <a:spcBef>
                  <a:spcPct val="0"/>
                </a:spcBef>
                <a:spcAft>
                  <a:spcPct val="35000"/>
                </a:spcAft>
              </a:pP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Đòi</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hỏi</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gười</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phải</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mới</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PP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đáp</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ứng</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nhu</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cầu</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200" b="1" dirty="0" smtClean="0">
                  <a:solidFill>
                    <a:schemeClr val="tx1"/>
                  </a:solidFill>
                  <a:latin typeface="Arial" panose="020B0604020202020204" pitchFamily="34" charset="0"/>
                  <a:cs typeface="Arial" panose="020B0604020202020204" pitchFamily="34" charset="0"/>
                </a:rPr>
                <a:t> </a:t>
              </a:r>
              <a:endParaRPr lang="en-US" sz="3200" b="1" dirty="0">
                <a:solidFill>
                  <a:schemeClr val="tx1"/>
                </a:solidFill>
                <a:latin typeface="Arial" panose="020B0604020202020204" pitchFamily="34" charset="0"/>
                <a:cs typeface="Arial" panose="020B0604020202020204" pitchFamily="34" charset="0"/>
              </a:endParaRPr>
            </a:p>
          </p:txBody>
        </p:sp>
      </p:grpSp>
      <p:sp>
        <p:nvSpPr>
          <p:cNvPr id="25" name="Rectangle: Rounded Corners 10">
            <a:extLst>
              <a:ext uri="{FF2B5EF4-FFF2-40B4-BE49-F238E27FC236}">
                <a16:creationId xmlns="" xmlns:a16="http://schemas.microsoft.com/office/drawing/2014/main" id="{40D517CB-65DC-4656-BE64-60092A398715}"/>
              </a:ext>
            </a:extLst>
          </p:cNvPr>
          <p:cNvSpPr/>
          <p:nvPr/>
        </p:nvSpPr>
        <p:spPr>
          <a:xfrm>
            <a:off x="8610144" y="1260050"/>
            <a:ext cx="3484740" cy="2340993"/>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sp>
      <p:grpSp>
        <p:nvGrpSpPr>
          <p:cNvPr id="27" name="Group 26">
            <a:extLst>
              <a:ext uri="{FF2B5EF4-FFF2-40B4-BE49-F238E27FC236}">
                <a16:creationId xmlns="" xmlns:a16="http://schemas.microsoft.com/office/drawing/2014/main" id="{DB229D89-BDA6-4257-BB54-351E6F1D4D0A}"/>
              </a:ext>
            </a:extLst>
          </p:cNvPr>
          <p:cNvGrpSpPr/>
          <p:nvPr/>
        </p:nvGrpSpPr>
        <p:grpSpPr>
          <a:xfrm>
            <a:off x="7986810" y="1934556"/>
            <a:ext cx="571158" cy="635432"/>
            <a:chOff x="8014209" y="2973674"/>
            <a:chExt cx="671656" cy="794289"/>
          </a:xfrm>
          <a:scene3d>
            <a:camera prst="orthographicFront">
              <a:rot lat="0" lon="0" rev="0"/>
            </a:camera>
            <a:lightRig rig="contrasting" dir="t">
              <a:rot lat="0" lon="0" rev="1200000"/>
            </a:lightRig>
          </a:scene3d>
        </p:grpSpPr>
        <p:sp>
          <p:nvSpPr>
            <p:cNvPr id="28" name="Arrow: Right 12">
              <a:extLst>
                <a:ext uri="{FF2B5EF4-FFF2-40B4-BE49-F238E27FC236}">
                  <a16:creationId xmlns="" xmlns:a16="http://schemas.microsoft.com/office/drawing/2014/main" id="{A40921E5-FB99-4B60-B79B-6D528F0FB521}"/>
                </a:ext>
              </a:extLst>
            </p:cNvPr>
            <p:cNvSpPr/>
            <p:nvPr/>
          </p:nvSpPr>
          <p:spPr>
            <a:xfrm>
              <a:off x="8014209" y="2973674"/>
              <a:ext cx="671656" cy="794289"/>
            </a:xfrm>
            <a:prstGeom prst="rightArrow">
              <a:avLst>
                <a:gd name="adj1" fmla="val 60000"/>
                <a:gd name="adj2" fmla="val 50000"/>
              </a:avLst>
            </a:prstGeom>
            <a:sp3d z="-182000" contourW="19050" prstMaterial="metal">
              <a:bevelT w="88900" h="203200"/>
              <a:bevelB w="165100" h="254000"/>
            </a:sp3d>
          </p:spPr>
          <p:style>
            <a:lnRef idx="0">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29" name="Arrow: Right 10">
              <a:extLst>
                <a:ext uri="{FF2B5EF4-FFF2-40B4-BE49-F238E27FC236}">
                  <a16:creationId xmlns="" xmlns:a16="http://schemas.microsoft.com/office/drawing/2014/main" id="{9AA40905-B963-4844-8BAD-E7609C03D870}"/>
                </a:ext>
              </a:extLst>
            </p:cNvPr>
            <p:cNvSpPr txBox="1"/>
            <p:nvPr/>
          </p:nvSpPr>
          <p:spPr>
            <a:xfrm>
              <a:off x="8014209" y="3132532"/>
              <a:ext cx="470159" cy="476573"/>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44571">
                <a:lnSpc>
                  <a:spcPct val="90000"/>
                </a:lnSpc>
                <a:spcBef>
                  <a:spcPct val="0"/>
                </a:spcBef>
                <a:spcAft>
                  <a:spcPct val="35000"/>
                </a:spcAft>
              </a:pPr>
              <a:endParaRPr lang="en-US" sz="3200" b="1">
                <a:solidFill>
                  <a:schemeClr val="bg1"/>
                </a:solidFill>
                <a:latin typeface="Arial" panose="020B0604020202020204" pitchFamily="34" charset="0"/>
                <a:cs typeface="Arial" panose="020B0604020202020204" pitchFamily="34" charset="0"/>
              </a:endParaRPr>
            </a:p>
          </p:txBody>
        </p:sp>
      </p:grpSp>
      <p:sp>
        <p:nvSpPr>
          <p:cNvPr id="32" name="Rectangle: Rounded Corners 4">
            <a:extLst>
              <a:ext uri="{FF2B5EF4-FFF2-40B4-BE49-F238E27FC236}">
                <a16:creationId xmlns="" xmlns:a16="http://schemas.microsoft.com/office/drawing/2014/main" id="{C773F166-4F2C-4896-9F79-EFE81894D0DC}"/>
              </a:ext>
            </a:extLst>
          </p:cNvPr>
          <p:cNvSpPr txBox="1"/>
          <p:nvPr/>
        </p:nvSpPr>
        <p:spPr>
          <a:xfrm>
            <a:off x="8662320" y="1571197"/>
            <a:ext cx="3411970" cy="1809101"/>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1022375">
              <a:lnSpc>
                <a:spcPct val="90000"/>
              </a:lnSpc>
              <a:spcBef>
                <a:spcPct val="0"/>
              </a:spcBef>
              <a:spcAft>
                <a:spcPct val="35000"/>
              </a:spcAft>
            </a:pP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cách nào để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phát</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huy</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lực</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HS</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33" name="Group 32">
            <a:extLst>
              <a:ext uri="{FF2B5EF4-FFF2-40B4-BE49-F238E27FC236}">
                <a16:creationId xmlns="" xmlns:a16="http://schemas.microsoft.com/office/drawing/2014/main" id="{7F94BBA0-C5BD-4C99-9DF4-25F3BD953752}"/>
              </a:ext>
            </a:extLst>
          </p:cNvPr>
          <p:cNvGrpSpPr/>
          <p:nvPr/>
        </p:nvGrpSpPr>
        <p:grpSpPr>
          <a:xfrm>
            <a:off x="3593938" y="4859433"/>
            <a:ext cx="678988" cy="635432"/>
            <a:chOff x="3533775" y="2973674"/>
            <a:chExt cx="678989" cy="794289"/>
          </a:xfrm>
          <a:scene3d>
            <a:camera prst="orthographicFront">
              <a:rot lat="0" lon="0" rev="0"/>
            </a:camera>
            <a:lightRig rig="contrasting" dir="t">
              <a:rot lat="0" lon="0" rev="1200000"/>
            </a:lightRig>
          </a:scene3d>
        </p:grpSpPr>
        <p:sp>
          <p:nvSpPr>
            <p:cNvPr id="34" name="Arrow: Right 16">
              <a:extLst>
                <a:ext uri="{FF2B5EF4-FFF2-40B4-BE49-F238E27FC236}">
                  <a16:creationId xmlns="" xmlns:a16="http://schemas.microsoft.com/office/drawing/2014/main" id="{0DE5A653-A352-45C5-93ED-55DB552DFC6A}"/>
                </a:ext>
              </a:extLst>
            </p:cNvPr>
            <p:cNvSpPr/>
            <p:nvPr/>
          </p:nvSpPr>
          <p:spPr>
            <a:xfrm>
              <a:off x="3533775" y="2973674"/>
              <a:ext cx="678989" cy="794289"/>
            </a:xfrm>
            <a:prstGeom prst="rightArrow">
              <a:avLst>
                <a:gd name="adj1" fmla="val 60000"/>
                <a:gd name="adj2" fmla="val 50000"/>
              </a:avLst>
            </a:prstGeom>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5" name="Arrow: Right 6">
              <a:extLst>
                <a:ext uri="{FF2B5EF4-FFF2-40B4-BE49-F238E27FC236}">
                  <a16:creationId xmlns="" xmlns:a16="http://schemas.microsoft.com/office/drawing/2014/main" id="{A1E3C398-71C6-4596-9B68-6E0136E49043}"/>
                </a:ext>
              </a:extLst>
            </p:cNvPr>
            <p:cNvSpPr txBox="1"/>
            <p:nvPr/>
          </p:nvSpPr>
          <p:spPr>
            <a:xfrm>
              <a:off x="3533775" y="3132532"/>
              <a:ext cx="475292" cy="476573"/>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44571">
                <a:lnSpc>
                  <a:spcPct val="90000"/>
                </a:lnSpc>
                <a:spcBef>
                  <a:spcPct val="0"/>
                </a:spcBef>
                <a:spcAft>
                  <a:spcPct val="35000"/>
                </a:spcAft>
              </a:pPr>
              <a:endParaRPr lang="en-US" sz="3200" b="1">
                <a:solidFill>
                  <a:schemeClr val="bg1"/>
                </a:solidFill>
                <a:latin typeface="Arial" panose="020B0604020202020204" pitchFamily="34" charset="0"/>
                <a:cs typeface="Arial" panose="020B0604020202020204" pitchFamily="34" charset="0"/>
              </a:endParaRPr>
            </a:p>
          </p:txBody>
        </p:sp>
      </p:grpSp>
      <p:sp>
        <p:nvSpPr>
          <p:cNvPr id="3" name="TextBox 2"/>
          <p:cNvSpPr txBox="1"/>
          <p:nvPr/>
        </p:nvSpPr>
        <p:spPr>
          <a:xfrm>
            <a:off x="24680" y="4295102"/>
            <a:ext cx="3677384" cy="2062103"/>
          </a:xfrm>
          <a:prstGeom prst="rect">
            <a:avLst/>
          </a:prstGeom>
          <a:noFill/>
        </p:spPr>
        <p:txBody>
          <a:bodyPr wrap="square" rtlCol="0">
            <a:spAutoFit/>
          </a:bodyPr>
          <a:lstStyle/>
          <a:p>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tiêu</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phổ</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giúp</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triển</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toàn</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diện</a:t>
            </a:r>
            <a:r>
              <a:rPr lang="en-US" sz="3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39" name="Group 38">
            <a:extLst>
              <a:ext uri="{FF2B5EF4-FFF2-40B4-BE49-F238E27FC236}">
                <a16:creationId xmlns="" xmlns:a16="http://schemas.microsoft.com/office/drawing/2014/main" id="{DF3A0670-4CCB-42F7-8645-634B1419CEF4}"/>
              </a:ext>
            </a:extLst>
          </p:cNvPr>
          <p:cNvGrpSpPr/>
          <p:nvPr/>
        </p:nvGrpSpPr>
        <p:grpSpPr>
          <a:xfrm>
            <a:off x="4237150" y="4149575"/>
            <a:ext cx="3752094" cy="2392892"/>
            <a:chOff x="4494609" y="2409984"/>
            <a:chExt cx="3358223" cy="1921668"/>
          </a:xfrm>
          <a:scene3d>
            <a:camera prst="orthographicFront">
              <a:rot lat="0" lon="0" rev="0"/>
            </a:camera>
            <a:lightRig rig="contrasting" dir="t">
              <a:rot lat="0" lon="0" rev="1200000"/>
            </a:lightRig>
          </a:scene3d>
        </p:grpSpPr>
        <p:sp>
          <p:nvSpPr>
            <p:cNvPr id="40" name="Rectangle: Rounded Corners 14">
              <a:extLst>
                <a:ext uri="{FF2B5EF4-FFF2-40B4-BE49-F238E27FC236}">
                  <a16:creationId xmlns="" xmlns:a16="http://schemas.microsoft.com/office/drawing/2014/main" id="{7A2A5E7C-CD4B-4A43-9653-90CBC751BF16}"/>
                </a:ext>
              </a:extLst>
            </p:cNvPr>
            <p:cNvSpPr/>
            <p:nvPr/>
          </p:nvSpPr>
          <p:spPr>
            <a:xfrm>
              <a:off x="4494609" y="2409984"/>
              <a:ext cx="3202781" cy="192166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5">
                <a:hueOff val="-3379271"/>
                <a:satOff val="-8710"/>
                <a:lumOff val="-5883"/>
                <a:alphaOff val="0"/>
              </a:schemeClr>
            </a:fillRef>
            <a:effectRef idx="2">
              <a:schemeClr val="accent5">
                <a:hueOff val="-3379271"/>
                <a:satOff val="-8710"/>
                <a:lumOff val="-5883"/>
                <a:alphaOff val="0"/>
              </a:schemeClr>
            </a:effectRef>
            <a:fontRef idx="minor">
              <a:schemeClr val="lt1"/>
            </a:fontRef>
          </p:style>
        </p:sp>
        <p:sp>
          <p:nvSpPr>
            <p:cNvPr id="41" name="Rectangle: Rounded Corners 8">
              <a:extLst>
                <a:ext uri="{FF2B5EF4-FFF2-40B4-BE49-F238E27FC236}">
                  <a16:creationId xmlns="" xmlns:a16="http://schemas.microsoft.com/office/drawing/2014/main" id="{A9BFD3B0-530A-4669-B982-A0D60E49FA8B}"/>
                </a:ext>
              </a:extLst>
            </p:cNvPr>
            <p:cNvSpPr txBox="1"/>
            <p:nvPr/>
          </p:nvSpPr>
          <p:spPr>
            <a:xfrm>
              <a:off x="4645977" y="2492613"/>
              <a:ext cx="3206855" cy="173366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defTabSz="1022375">
                <a:lnSpc>
                  <a:spcPct val="90000"/>
                </a:lnSpc>
                <a:spcBef>
                  <a:spcPct val="0"/>
                </a:spcBef>
                <a:spcAft>
                  <a:spcPct val="35000"/>
                </a:spcAft>
              </a:pP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Phát</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triển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lực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3927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amond(in)">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par>
                                <p:cTn id="47" presetID="53" presetClass="entr" presetSubtype="16"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circle(in)">
                                      <p:cBhvr>
                                        <p:cTn id="56" dur="20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500" fill="hold"/>
                                        <p:tgtEl>
                                          <p:spTgt spid="39"/>
                                        </p:tgtEl>
                                        <p:attrNameLst>
                                          <p:attrName>ppt_w</p:attrName>
                                        </p:attrNameLst>
                                      </p:cBhvr>
                                      <p:tavLst>
                                        <p:tav tm="0">
                                          <p:val>
                                            <p:fltVal val="0"/>
                                          </p:val>
                                        </p:tav>
                                        <p:tav tm="100000">
                                          <p:val>
                                            <p:strVal val="#ppt_w"/>
                                          </p:val>
                                        </p:tav>
                                      </p:tavLst>
                                    </p:anim>
                                    <p:anim calcmode="lin" valueType="num">
                                      <p:cBhvr>
                                        <p:cTn id="62" dur="500" fill="hold"/>
                                        <p:tgtEl>
                                          <p:spTgt spid="39"/>
                                        </p:tgtEl>
                                        <p:attrNameLst>
                                          <p:attrName>ppt_h</p:attrName>
                                        </p:attrNameLst>
                                      </p:cBhvr>
                                      <p:tavLst>
                                        <p:tav tm="0">
                                          <p:val>
                                            <p:fltVal val="0"/>
                                          </p:val>
                                        </p:tav>
                                        <p:tav tm="100000">
                                          <p:val>
                                            <p:strVal val="#ppt_h"/>
                                          </p:val>
                                        </p:tav>
                                      </p:tavLst>
                                    </p:anim>
                                    <p:animEffect transition="in" filter="fade">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circle(in)">
                                      <p:cBhvr>
                                        <p:cTn id="68" dur="20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fltVal val="0"/>
                                          </p:val>
                                        </p:tav>
                                        <p:tav tm="100000">
                                          <p:val>
                                            <p:strVal val="#ppt_w"/>
                                          </p:val>
                                        </p:tav>
                                      </p:tavLst>
                                    </p:anim>
                                    <p:anim calcmode="lin" valueType="num">
                                      <p:cBhvr>
                                        <p:cTn id="74" dur="500" fill="hold"/>
                                        <p:tgtEl>
                                          <p:spTgt spid="10"/>
                                        </p:tgtEl>
                                        <p:attrNameLst>
                                          <p:attrName>ppt_h</p:attrName>
                                        </p:attrNameLst>
                                      </p:cBhvr>
                                      <p:tavLst>
                                        <p:tav tm="0">
                                          <p:val>
                                            <p:fltVal val="0"/>
                                          </p:val>
                                        </p:tav>
                                        <p:tav tm="100000">
                                          <p:val>
                                            <p:strVal val="#ppt_h"/>
                                          </p:val>
                                        </p:tav>
                                      </p:tavLst>
                                    </p:anim>
                                    <p:animEffect transition="in" filter="fade">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7894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190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eaLnBrk="0" hangingPunct="0">
              <a:defRPr sz="3200">
                <a:solidFill>
                  <a:schemeClr val="tx1"/>
                </a:solidFill>
                <a:latin typeface="Times New Roman" panose="02020603050405020304" pitchFamily="18" charset="0"/>
              </a:defRPr>
            </a:lvl1pPr>
            <a:lvl2pPr marL="990575" indent="-380990" eaLnBrk="0" hangingPunct="0">
              <a:defRPr sz="3200">
                <a:solidFill>
                  <a:schemeClr val="tx1"/>
                </a:solidFill>
                <a:latin typeface="Times New Roman" panose="02020603050405020304" pitchFamily="18" charset="0"/>
              </a:defRPr>
            </a:lvl2pPr>
            <a:lvl3pPr marL="1523962" indent="-304792" eaLnBrk="0" hangingPunct="0">
              <a:defRPr sz="3200">
                <a:solidFill>
                  <a:schemeClr val="tx1"/>
                </a:solidFill>
                <a:latin typeface="Times New Roman" panose="02020603050405020304" pitchFamily="18" charset="0"/>
              </a:defRPr>
            </a:lvl3pPr>
            <a:lvl4pPr marL="2133547" indent="-304792" eaLnBrk="0" hangingPunct="0">
              <a:defRPr sz="3200">
                <a:solidFill>
                  <a:schemeClr val="tx1"/>
                </a:solidFill>
                <a:latin typeface="Times New Roman" panose="02020603050405020304" pitchFamily="18" charset="0"/>
              </a:defRPr>
            </a:lvl4pPr>
            <a:lvl5pPr marL="2743131" indent="-304792" eaLnBrk="0" hangingPunct="0">
              <a:defRPr sz="3200">
                <a:solidFill>
                  <a:schemeClr val="tx1"/>
                </a:solidFill>
                <a:latin typeface="Times New Roman" panose="02020603050405020304" pitchFamily="18" charset="0"/>
              </a:defRPr>
            </a:lvl5pPr>
            <a:lvl6pPr marL="3352716" indent="-304792" eaLnBrk="0" fontAlgn="base" hangingPunct="0">
              <a:spcBef>
                <a:spcPct val="0"/>
              </a:spcBef>
              <a:spcAft>
                <a:spcPct val="0"/>
              </a:spcAft>
              <a:defRPr sz="3200">
                <a:solidFill>
                  <a:schemeClr val="tx1"/>
                </a:solidFill>
                <a:latin typeface="Times New Roman" panose="02020603050405020304" pitchFamily="18" charset="0"/>
              </a:defRPr>
            </a:lvl6pPr>
            <a:lvl7pPr marL="3962301" indent="-304792" eaLnBrk="0" fontAlgn="base" hangingPunct="0">
              <a:spcBef>
                <a:spcPct val="0"/>
              </a:spcBef>
              <a:spcAft>
                <a:spcPct val="0"/>
              </a:spcAft>
              <a:defRPr sz="3200">
                <a:solidFill>
                  <a:schemeClr val="tx1"/>
                </a:solidFill>
                <a:latin typeface="Times New Roman" panose="02020603050405020304" pitchFamily="18" charset="0"/>
              </a:defRPr>
            </a:lvl7pPr>
            <a:lvl8pPr marL="4571886" indent="-304792" eaLnBrk="0" fontAlgn="base" hangingPunct="0">
              <a:spcBef>
                <a:spcPct val="0"/>
              </a:spcBef>
              <a:spcAft>
                <a:spcPct val="0"/>
              </a:spcAft>
              <a:defRPr sz="3200">
                <a:solidFill>
                  <a:schemeClr val="tx1"/>
                </a:solidFill>
                <a:latin typeface="Times New Roman" panose="02020603050405020304" pitchFamily="18" charset="0"/>
              </a:defRPr>
            </a:lvl8pPr>
            <a:lvl9pPr marL="5181470" indent="-304792"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fld id="{2AD02E75-3EE0-4437-9B66-CFF05667FF19}" type="slidenum">
              <a:rPr lang="en-US" altLang="en-US" sz="1600">
                <a:solidFill>
                  <a:srgbClr val="1D4577"/>
                </a:solidFill>
              </a:rPr>
              <a:pPr eaLnBrk="1" hangingPunct="1"/>
              <a:t>32</a:t>
            </a:fld>
            <a:endParaRPr lang="en-US" altLang="en-US" sz="1600">
              <a:solidFill>
                <a:srgbClr val="1D4577"/>
              </a:solidFill>
            </a:endParaRPr>
          </a:p>
        </p:txBody>
      </p:sp>
      <p:pic>
        <p:nvPicPr>
          <p:cNvPr id="225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3"/>
          <p:cNvSpPr txBox="1">
            <a:spLocks noChangeArrowheads="1"/>
          </p:cNvSpPr>
          <p:nvPr/>
        </p:nvSpPr>
        <p:spPr bwMode="auto">
          <a:xfrm>
            <a:off x="101600" y="2487084"/>
            <a:ext cx="11988800" cy="497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fontAlgn="base" hangingPunct="1">
              <a:spcBef>
                <a:spcPct val="0"/>
              </a:spcBef>
              <a:spcAft>
                <a:spcPct val="0"/>
              </a:spcAft>
            </a:pPr>
            <a:r>
              <a:rPr lang="en-US" altLang="en-US" sz="4533" b="1" i="1">
                <a:solidFill>
                  <a:prstClr val="black"/>
                </a:solidFill>
              </a:rPr>
              <a:t>- Học sinh trả lời các câu hỏi vào bảng cá nhân.</a:t>
            </a:r>
          </a:p>
          <a:p>
            <a:pPr algn="just" eaLnBrk="1" fontAlgn="base" hangingPunct="1">
              <a:spcBef>
                <a:spcPct val="0"/>
              </a:spcBef>
              <a:spcAft>
                <a:spcPct val="0"/>
              </a:spcAft>
            </a:pPr>
            <a:r>
              <a:rPr lang="en-US" altLang="en-US" sz="4533" b="1" i="1">
                <a:solidFill>
                  <a:prstClr val="black"/>
                </a:solidFill>
              </a:rPr>
              <a:t>- Sau mỗi câu hỏi, bạn nào trả lời sai sẽ phải dừng chơi. </a:t>
            </a:r>
          </a:p>
          <a:p>
            <a:pPr algn="just" eaLnBrk="1" fontAlgn="base" hangingPunct="1">
              <a:spcBef>
                <a:spcPct val="0"/>
              </a:spcBef>
              <a:spcAft>
                <a:spcPct val="0"/>
              </a:spcAft>
            </a:pPr>
            <a:r>
              <a:rPr lang="en-US" altLang="en-US" sz="4533" b="1" i="1">
                <a:solidFill>
                  <a:prstClr val="black"/>
                </a:solidFill>
              </a:rPr>
              <a:t>- Kết thúc 10 câu hỏi, số học sinh còn lại  của mỗi đội sẽ rung chuông vàng và điểm số mỗi đội nhận được sẽ số học sinh còn lại nhân 10.</a:t>
            </a:r>
          </a:p>
          <a:p>
            <a:pPr algn="just" eaLnBrk="1" fontAlgn="base" hangingPunct="1">
              <a:spcBef>
                <a:spcPct val="0"/>
              </a:spcBef>
              <a:spcAft>
                <a:spcPct val="0"/>
              </a:spcAft>
            </a:pPr>
            <a:endParaRPr lang="en-US" altLang="en-US" sz="4533" b="1" i="1">
              <a:solidFill>
                <a:prstClr val="black"/>
              </a:solidFill>
            </a:endParaRPr>
          </a:p>
        </p:txBody>
      </p:sp>
      <p:sp>
        <p:nvSpPr>
          <p:cNvPr id="22533" name="TextBox 4"/>
          <p:cNvSpPr txBox="1">
            <a:spLocks noChangeArrowheads="1"/>
          </p:cNvSpPr>
          <p:nvPr/>
        </p:nvSpPr>
        <p:spPr bwMode="auto">
          <a:xfrm>
            <a:off x="2637367" y="1695452"/>
            <a:ext cx="7010400"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5867" b="1" i="1">
                <a:solidFill>
                  <a:srgbClr val="FF0000"/>
                </a:solidFill>
              </a:rPr>
              <a:t>LUẬT  CHƠI</a:t>
            </a:r>
          </a:p>
        </p:txBody>
      </p:sp>
    </p:spTree>
    <p:extLst>
      <p:ext uri="{BB962C8B-B14F-4D97-AF65-F5344CB8AC3E}">
        <p14:creationId xmlns:p14="http://schemas.microsoft.com/office/powerpoint/2010/main" val="34097609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603658" y="1888067"/>
            <a:ext cx="858119" cy="4514908"/>
            <a:chOff x="-27" y="768"/>
            <a:chExt cx="358" cy="2076"/>
          </a:xfrm>
        </p:grpSpPr>
        <p:grpSp>
          <p:nvGrpSpPr>
            <p:cNvPr id="24668" name="Group 3"/>
            <p:cNvGrpSpPr>
              <a:grpSpLocks/>
            </p:cNvGrpSpPr>
            <p:nvPr/>
          </p:nvGrpSpPr>
          <p:grpSpPr bwMode="auto">
            <a:xfrm rot="5400000">
              <a:off x="-879" y="1752"/>
              <a:ext cx="2064" cy="96"/>
              <a:chOff x="0" y="1896"/>
              <a:chExt cx="5760" cy="120"/>
            </a:xfrm>
          </p:grpSpPr>
          <p:sp>
            <p:nvSpPr>
              <p:cNvPr id="24689" name="Rectangle 4"/>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4690" name="Rectangle 5"/>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4669" name="Group 6"/>
            <p:cNvGrpSpPr>
              <a:grpSpLocks/>
            </p:cNvGrpSpPr>
            <p:nvPr/>
          </p:nvGrpSpPr>
          <p:grpSpPr bwMode="auto">
            <a:xfrm rot="5400000">
              <a:off x="70" y="2584"/>
              <a:ext cx="173" cy="348"/>
              <a:chOff x="1870" y="767"/>
              <a:chExt cx="2017" cy="3682"/>
            </a:xfrm>
          </p:grpSpPr>
          <p:sp>
            <p:nvSpPr>
              <p:cNvPr id="103431" name="AutoShape 7"/>
              <p:cNvSpPr>
                <a:spLocks noChangeArrowheads="1"/>
              </p:cNvSpPr>
              <p:nvPr/>
            </p:nvSpPr>
            <p:spPr bwMode="gray">
              <a:xfrm rot="16200000" flipH="1">
                <a:off x="1818" y="2895"/>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32" name="AutoShape 8"/>
              <p:cNvSpPr>
                <a:spLocks noChangeArrowheads="1"/>
              </p:cNvSpPr>
              <p:nvPr/>
            </p:nvSpPr>
            <p:spPr bwMode="gray">
              <a:xfrm rot="5400000" flipH="1">
                <a:off x="3631" y="2876"/>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33" name="AutoShape 9"/>
              <p:cNvSpPr>
                <a:spLocks noChangeArrowheads="1"/>
              </p:cNvSpPr>
              <p:nvPr/>
            </p:nvSpPr>
            <p:spPr bwMode="gray">
              <a:xfrm rot="10800000" flipH="1">
                <a:off x="2720" y="3384"/>
                <a:ext cx="317"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83" name="Oval 1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4684" name="Oval 1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36" name="Oval 12"/>
              <p:cNvSpPr>
                <a:spLocks noChangeArrowheads="1"/>
              </p:cNvSpPr>
              <p:nvPr/>
            </p:nvSpPr>
            <p:spPr bwMode="gray">
              <a:xfrm>
                <a:off x="2183" y="767"/>
                <a:ext cx="1393" cy="362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86" name="Oval 13"/>
              <p:cNvSpPr>
                <a:spLocks noChangeArrowheads="1"/>
              </p:cNvSpPr>
              <p:nvPr/>
            </p:nvSpPr>
            <p:spPr bwMode="gray">
              <a:xfrm>
                <a:off x="2189" y="816"/>
                <a:ext cx="1393" cy="3631"/>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38" name="Oval 14"/>
              <p:cNvSpPr>
                <a:spLocks noChangeArrowheads="1"/>
              </p:cNvSpPr>
              <p:nvPr/>
            </p:nvSpPr>
            <p:spPr bwMode="gray">
              <a:xfrm>
                <a:off x="2335" y="818"/>
                <a:ext cx="1099" cy="363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88" name="Oval 15"/>
              <p:cNvSpPr>
                <a:spLocks noChangeArrowheads="1"/>
              </p:cNvSpPr>
              <p:nvPr/>
            </p:nvSpPr>
            <p:spPr bwMode="gray">
              <a:xfrm>
                <a:off x="2337" y="817"/>
                <a:ext cx="1096" cy="363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4670" name="Group 16"/>
            <p:cNvGrpSpPr>
              <a:grpSpLocks/>
            </p:cNvGrpSpPr>
            <p:nvPr/>
          </p:nvGrpSpPr>
          <p:grpSpPr bwMode="auto">
            <a:xfrm rot="5400000">
              <a:off x="61" y="1635"/>
              <a:ext cx="173" cy="349"/>
              <a:chOff x="1866" y="757"/>
              <a:chExt cx="2016" cy="3691"/>
            </a:xfrm>
          </p:grpSpPr>
          <p:sp>
            <p:nvSpPr>
              <p:cNvPr id="103441" name="AutoShape 17"/>
              <p:cNvSpPr>
                <a:spLocks noChangeArrowheads="1"/>
              </p:cNvSpPr>
              <p:nvPr/>
            </p:nvSpPr>
            <p:spPr bwMode="gray">
              <a:xfrm rot="16200000" flipH="1">
                <a:off x="1814" y="2893"/>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42" name="AutoShape 18"/>
              <p:cNvSpPr>
                <a:spLocks noChangeArrowheads="1"/>
              </p:cNvSpPr>
              <p:nvPr/>
            </p:nvSpPr>
            <p:spPr bwMode="gray">
              <a:xfrm rot="5400000" flipH="1">
                <a:off x="3626" y="2865"/>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43" name="AutoShape 19"/>
              <p:cNvSpPr>
                <a:spLocks noChangeArrowheads="1"/>
              </p:cNvSpPr>
              <p:nvPr/>
            </p:nvSpPr>
            <p:spPr bwMode="gray">
              <a:xfrm rot="10800000" flipH="1">
                <a:off x="2716" y="3382"/>
                <a:ext cx="317"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74" name="Oval 2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4675" name="Oval 2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46" name="Oval 22"/>
              <p:cNvSpPr>
                <a:spLocks noChangeArrowheads="1"/>
              </p:cNvSpPr>
              <p:nvPr/>
            </p:nvSpPr>
            <p:spPr bwMode="gray">
              <a:xfrm>
                <a:off x="2179" y="757"/>
                <a:ext cx="1392" cy="362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77" name="Oval 23"/>
              <p:cNvSpPr>
                <a:spLocks noChangeArrowheads="1"/>
              </p:cNvSpPr>
              <p:nvPr/>
            </p:nvSpPr>
            <p:spPr bwMode="gray">
              <a:xfrm>
                <a:off x="2190" y="817"/>
                <a:ext cx="1392" cy="363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48" name="Oval 24"/>
              <p:cNvSpPr>
                <a:spLocks noChangeArrowheads="1"/>
              </p:cNvSpPr>
              <p:nvPr/>
            </p:nvSpPr>
            <p:spPr bwMode="gray">
              <a:xfrm>
                <a:off x="2319" y="816"/>
                <a:ext cx="1098" cy="363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79" name="Oval 25"/>
              <p:cNvSpPr>
                <a:spLocks noChangeArrowheads="1"/>
              </p:cNvSpPr>
              <p:nvPr/>
            </p:nvSpPr>
            <p:spPr bwMode="gray">
              <a:xfrm>
                <a:off x="2337" y="818"/>
                <a:ext cx="1096" cy="363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sp>
        <p:nvSpPr>
          <p:cNvPr id="103450" name="AutoShape 26"/>
          <p:cNvSpPr>
            <a:spLocks noChangeArrowheads="1"/>
          </p:cNvSpPr>
          <p:nvPr/>
        </p:nvSpPr>
        <p:spPr bwMode="gray">
          <a:xfrm>
            <a:off x="702733" y="239184"/>
            <a:ext cx="11557000" cy="190500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fontAlgn="base">
              <a:spcBef>
                <a:spcPct val="0"/>
              </a:spcBef>
              <a:spcAft>
                <a:spcPct val="0"/>
              </a:spcAft>
              <a:defRPr/>
            </a:pPr>
            <a:r>
              <a:rPr lang="en-US" sz="5333" b="1">
                <a:solidFill>
                  <a:prstClr val="white"/>
                </a:solidFill>
                <a:latin typeface="Times New Roman" panose="02020603050405020304" pitchFamily="18" charset="0"/>
              </a:rPr>
              <a:t>Kích thước trung bình của tế bào là ...</a:t>
            </a:r>
            <a:r>
              <a:rPr lang="en-US" sz="5333">
                <a:solidFill>
                  <a:prstClr val="white"/>
                </a:solidFill>
                <a:latin typeface="Times New Roman" panose="02020603050405020304" pitchFamily="18" charset="0"/>
              </a:rPr>
              <a:t>. </a:t>
            </a:r>
          </a:p>
        </p:txBody>
      </p:sp>
      <p:sp>
        <p:nvSpPr>
          <p:cNvPr id="24580" name="Oval 29"/>
          <p:cNvSpPr>
            <a:spLocks noChangeArrowheads="1"/>
          </p:cNvSpPr>
          <p:nvPr/>
        </p:nvSpPr>
        <p:spPr bwMode="auto">
          <a:xfrm>
            <a:off x="0" y="0"/>
            <a:ext cx="1016000" cy="6858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5333" b="1" dirty="0">
                <a:solidFill>
                  <a:prstClr val="white"/>
                </a:solidFill>
                <a:latin typeface="Garamond" panose="02020404030301010803" pitchFamily="18" charset="0"/>
              </a:rPr>
              <a:t>1</a:t>
            </a:r>
          </a:p>
        </p:txBody>
      </p:sp>
      <p:grpSp>
        <p:nvGrpSpPr>
          <p:cNvPr id="24581" name="Group 30"/>
          <p:cNvGrpSpPr>
            <a:grpSpLocks/>
          </p:cNvGrpSpPr>
          <p:nvPr/>
        </p:nvGrpSpPr>
        <p:grpSpPr bwMode="auto">
          <a:xfrm rot="5400000">
            <a:off x="530226" y="5591175"/>
            <a:ext cx="992717" cy="1240367"/>
            <a:chOff x="1872" y="1824"/>
            <a:chExt cx="2014" cy="1821"/>
          </a:xfrm>
        </p:grpSpPr>
        <p:sp>
          <p:nvSpPr>
            <p:cNvPr id="103455" name="AutoShape 3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56" name="AutoShape 3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57" name="AutoShape 3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62"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4663"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60" name="Oval 3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65" name="Oval 3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62" name="Oval 3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67" name="Oval 3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4582" name="Group 40"/>
          <p:cNvGrpSpPr>
            <a:grpSpLocks/>
          </p:cNvGrpSpPr>
          <p:nvPr/>
        </p:nvGrpSpPr>
        <p:grpSpPr bwMode="auto">
          <a:xfrm rot="5400000">
            <a:off x="428626" y="3305175"/>
            <a:ext cx="992717" cy="1240367"/>
            <a:chOff x="1872" y="1824"/>
            <a:chExt cx="2014" cy="1821"/>
          </a:xfrm>
        </p:grpSpPr>
        <p:sp>
          <p:nvSpPr>
            <p:cNvPr id="103465" name="AutoShape 4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66" name="AutoShape 4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67" name="AutoShape 4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53" name="Oval 4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4654" name="Oval 4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70" name="Oval 4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56" name="Oval 4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72" name="Oval 4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58" name="Oval 4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4583" name="Group 50"/>
          <p:cNvGrpSpPr>
            <a:grpSpLocks/>
          </p:cNvGrpSpPr>
          <p:nvPr/>
        </p:nvGrpSpPr>
        <p:grpSpPr bwMode="auto">
          <a:xfrm rot="5400000">
            <a:off x="530226" y="4448175"/>
            <a:ext cx="992717" cy="1240367"/>
            <a:chOff x="1872" y="1824"/>
            <a:chExt cx="2014" cy="1821"/>
          </a:xfrm>
        </p:grpSpPr>
        <p:sp>
          <p:nvSpPr>
            <p:cNvPr id="103475" name="AutoShape 5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76" name="AutoShape 5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77" name="AutoShape 5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44" name="Oval 5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4645" name="Oval 5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80" name="Oval 5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47" name="Oval 5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82" name="Oval 5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49" name="Oval 5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4584" name="Group 60"/>
          <p:cNvGrpSpPr>
            <a:grpSpLocks/>
          </p:cNvGrpSpPr>
          <p:nvPr/>
        </p:nvGrpSpPr>
        <p:grpSpPr bwMode="auto">
          <a:xfrm rot="5400000">
            <a:off x="449793" y="2105026"/>
            <a:ext cx="992716" cy="1240367"/>
            <a:chOff x="1872" y="1824"/>
            <a:chExt cx="2014" cy="1821"/>
          </a:xfrm>
        </p:grpSpPr>
        <p:sp>
          <p:nvSpPr>
            <p:cNvPr id="103485" name="AutoShape 6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86" name="AutoShape 6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87" name="AutoShape 6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35" name="Oval 6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4636" name="Oval 6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90" name="Oval 6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38" name="Oval 6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92" name="Oval 6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40" name="Oval 6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4585" name="Group 75"/>
          <p:cNvGrpSpPr>
            <a:grpSpLocks/>
          </p:cNvGrpSpPr>
          <p:nvPr/>
        </p:nvGrpSpPr>
        <p:grpSpPr bwMode="auto">
          <a:xfrm>
            <a:off x="1371601" y="2347383"/>
            <a:ext cx="6881284" cy="736599"/>
            <a:chOff x="648" y="1478"/>
            <a:chExt cx="4416" cy="464"/>
          </a:xfrm>
        </p:grpSpPr>
        <p:grpSp>
          <p:nvGrpSpPr>
            <p:cNvPr id="24625" name="Group 76"/>
            <p:cNvGrpSpPr>
              <a:grpSpLocks/>
            </p:cNvGrpSpPr>
            <p:nvPr/>
          </p:nvGrpSpPr>
          <p:grpSpPr bwMode="auto">
            <a:xfrm>
              <a:off x="648" y="1489"/>
              <a:ext cx="4416" cy="453"/>
              <a:chOff x="384" y="1319"/>
              <a:chExt cx="3072" cy="453"/>
            </a:xfrm>
          </p:grpSpPr>
          <p:sp>
            <p:nvSpPr>
              <p:cNvPr id="24627" name="AutoShape 77"/>
              <p:cNvSpPr>
                <a:spLocks noChangeArrowheads="1"/>
              </p:cNvSpPr>
              <p:nvPr/>
            </p:nvSpPr>
            <p:spPr bwMode="gray">
              <a:xfrm>
                <a:off x="384" y="1344"/>
                <a:ext cx="3072"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4628" name="AutoShape 78"/>
              <p:cNvSpPr>
                <a:spLocks noChangeArrowheads="1"/>
              </p:cNvSpPr>
              <p:nvPr/>
            </p:nvSpPr>
            <p:spPr bwMode="gray">
              <a:xfrm>
                <a:off x="451" y="1379"/>
                <a:ext cx="592" cy="312"/>
              </a:xfrm>
              <a:prstGeom prst="roundRect">
                <a:avLst>
                  <a:gd name="adj" fmla="val 11921"/>
                </a:avLst>
              </a:prstGeom>
              <a:solidFill>
                <a:schemeClr val="accent1"/>
              </a:solidFill>
              <a:ln w="38100">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03" name="Freeform 79"/>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04" name="Text Box 80"/>
              <p:cNvSpPr txBox="1">
                <a:spLocks noChangeArrowheads="1"/>
              </p:cNvSpPr>
              <p:nvPr/>
            </p:nvSpPr>
            <p:spPr bwMode="gray">
              <a:xfrm>
                <a:off x="635" y="1319"/>
                <a:ext cx="215" cy="368"/>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A</a:t>
                </a:r>
              </a:p>
            </p:txBody>
          </p:sp>
          <p:sp>
            <p:nvSpPr>
              <p:cNvPr id="24631" name="Text Box 81"/>
              <p:cNvSpPr txBox="1">
                <a:spLocks noChangeArrowheads="1"/>
              </p:cNvSpPr>
              <p:nvPr/>
            </p:nvSpPr>
            <p:spPr bwMode="gray">
              <a:xfrm>
                <a:off x="1124" y="1404"/>
                <a:ext cx="225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b="1">
                  <a:solidFill>
                    <a:srgbClr val="3333CC"/>
                  </a:solidFill>
                </a:endParaRPr>
              </a:p>
            </p:txBody>
          </p:sp>
        </p:grpSp>
        <p:sp>
          <p:nvSpPr>
            <p:cNvPr id="24626" name="Text Box 82"/>
            <p:cNvSpPr txBox="1">
              <a:spLocks noChangeArrowheads="1"/>
            </p:cNvSpPr>
            <p:nvPr/>
          </p:nvSpPr>
          <p:spPr bwMode="auto">
            <a:xfrm>
              <a:off x="2080" y="1478"/>
              <a:ext cx="1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endParaRPr lang="en-US" altLang="en-US" sz="3200" b="1">
                <a:solidFill>
                  <a:prstClr val="black"/>
                </a:solidFill>
              </a:endParaRPr>
            </a:p>
          </p:txBody>
        </p:sp>
      </p:grpSp>
      <p:grpSp>
        <p:nvGrpSpPr>
          <p:cNvPr id="24586" name="Group 85"/>
          <p:cNvGrpSpPr>
            <a:grpSpLocks/>
          </p:cNvGrpSpPr>
          <p:nvPr/>
        </p:nvGrpSpPr>
        <p:grpSpPr bwMode="auto">
          <a:xfrm>
            <a:off x="1413934" y="3429001"/>
            <a:ext cx="6860117" cy="830579"/>
            <a:chOff x="328" y="1320"/>
            <a:chExt cx="3370" cy="430"/>
          </a:xfrm>
        </p:grpSpPr>
        <p:sp>
          <p:nvSpPr>
            <p:cNvPr id="24620" name="AutoShape 86"/>
            <p:cNvSpPr>
              <a:spLocks noChangeArrowheads="1"/>
            </p:cNvSpPr>
            <p:nvPr/>
          </p:nvSpPr>
          <p:spPr bwMode="gray">
            <a:xfrm>
              <a:off x="328" y="1373"/>
              <a:ext cx="3370" cy="35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11" name="AutoShape 87"/>
            <p:cNvSpPr>
              <a:spLocks noChangeArrowheads="1"/>
            </p:cNvSpPr>
            <p:nvPr/>
          </p:nvSpPr>
          <p:spPr bwMode="gray">
            <a:xfrm>
              <a:off x="362" y="1446"/>
              <a:ext cx="658" cy="244"/>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12" name="Freeform 88"/>
            <p:cNvSpPr>
              <a:spLocks/>
            </p:cNvSpPr>
            <p:nvPr/>
          </p:nvSpPr>
          <p:spPr bwMode="gray">
            <a:xfrm>
              <a:off x="488" y="1398"/>
              <a:ext cx="295" cy="157"/>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13" name="Text Box 89"/>
            <p:cNvSpPr txBox="1">
              <a:spLocks noChangeArrowheads="1"/>
            </p:cNvSpPr>
            <p:nvPr/>
          </p:nvSpPr>
          <p:spPr bwMode="gray">
            <a:xfrm>
              <a:off x="573" y="1407"/>
              <a:ext cx="225" cy="303"/>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B</a:t>
              </a:r>
            </a:p>
          </p:txBody>
        </p:sp>
        <p:sp>
          <p:nvSpPr>
            <p:cNvPr id="24624" name="Text Box 90"/>
            <p:cNvSpPr txBox="1">
              <a:spLocks noChangeArrowheads="1"/>
            </p:cNvSpPr>
            <p:nvPr/>
          </p:nvSpPr>
          <p:spPr bwMode="gray">
            <a:xfrm>
              <a:off x="1031" y="1320"/>
              <a:ext cx="2482"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s-AR" altLang="en-US" sz="3200">
                  <a:solidFill>
                    <a:prstClr val="white"/>
                  </a:solidFill>
                </a:rPr>
                <a:t> </a:t>
              </a:r>
              <a:r>
                <a:rPr lang="vi-VN" altLang="en-US" sz="4800" b="1">
                  <a:solidFill>
                    <a:prstClr val="black"/>
                  </a:solidFill>
                </a:rPr>
                <a:t>0,5</a:t>
              </a:r>
              <a:r>
                <a:rPr lang="en-US" altLang="en-US" sz="4800" b="1">
                  <a:solidFill>
                    <a:prstClr val="black"/>
                  </a:solidFill>
                </a:rPr>
                <a:t>m</a:t>
              </a:r>
              <a:r>
                <a:rPr lang="vi-VN" altLang="en-US" sz="4800" b="1">
                  <a:solidFill>
                    <a:prstClr val="black"/>
                  </a:solidFill>
                </a:rPr>
                <a:t>m đến 40</a:t>
              </a:r>
              <a:r>
                <a:rPr lang="en-US" altLang="en-US" sz="4800" b="1">
                  <a:solidFill>
                    <a:prstClr val="black"/>
                  </a:solidFill>
                </a:rPr>
                <a:t>m</a:t>
              </a:r>
              <a:r>
                <a:rPr lang="vi-VN" altLang="en-US" sz="4800" b="1">
                  <a:solidFill>
                    <a:prstClr val="black"/>
                  </a:solidFill>
                </a:rPr>
                <a:t>m </a:t>
              </a:r>
              <a:endParaRPr lang="en-US" altLang="en-US" sz="4800" b="1">
                <a:solidFill>
                  <a:prstClr val="black"/>
                </a:solidFill>
              </a:endParaRPr>
            </a:p>
          </p:txBody>
        </p:sp>
      </p:grpSp>
      <p:grpSp>
        <p:nvGrpSpPr>
          <p:cNvPr id="24587" name="Group 93"/>
          <p:cNvGrpSpPr>
            <a:grpSpLocks/>
          </p:cNvGrpSpPr>
          <p:nvPr/>
        </p:nvGrpSpPr>
        <p:grpSpPr bwMode="auto">
          <a:xfrm>
            <a:off x="1371600" y="5822949"/>
            <a:ext cx="6942667" cy="831338"/>
            <a:chOff x="384" y="1295"/>
            <a:chExt cx="3072" cy="524"/>
          </a:xfrm>
        </p:grpSpPr>
        <p:sp>
          <p:nvSpPr>
            <p:cNvPr id="24615" name="AutoShape 94"/>
            <p:cNvSpPr>
              <a:spLocks noChangeArrowheads="1"/>
            </p:cNvSpPr>
            <p:nvPr/>
          </p:nvSpPr>
          <p:spPr bwMode="gray">
            <a:xfrm>
              <a:off x="384" y="1344"/>
              <a:ext cx="3072"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19" name="AutoShape 95"/>
            <p:cNvSpPr>
              <a:spLocks noChangeArrowheads="1"/>
            </p:cNvSpPr>
            <p:nvPr/>
          </p:nvSpPr>
          <p:spPr bwMode="gray">
            <a:xfrm>
              <a:off x="451" y="1379"/>
              <a:ext cx="584" cy="312"/>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20" name="Freeform 96"/>
            <p:cNvSpPr>
              <a:spLocks/>
            </p:cNvSpPr>
            <p:nvPr/>
          </p:nvSpPr>
          <p:spPr bwMode="gray">
            <a:xfrm>
              <a:off x="488" y="1399"/>
              <a:ext cx="301"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21" name="Text Box 97"/>
            <p:cNvSpPr txBox="1">
              <a:spLocks noChangeArrowheads="1"/>
            </p:cNvSpPr>
            <p:nvPr/>
          </p:nvSpPr>
          <p:spPr bwMode="gray">
            <a:xfrm>
              <a:off x="636" y="1372"/>
              <a:ext cx="213" cy="36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D</a:t>
              </a:r>
            </a:p>
          </p:txBody>
        </p:sp>
        <p:sp>
          <p:nvSpPr>
            <p:cNvPr id="24619" name="Text Box 98"/>
            <p:cNvSpPr txBox="1">
              <a:spLocks noChangeArrowheads="1"/>
            </p:cNvSpPr>
            <p:nvPr/>
          </p:nvSpPr>
          <p:spPr bwMode="gray">
            <a:xfrm>
              <a:off x="1096" y="1295"/>
              <a:ext cx="2258"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vi-VN" altLang="en-US" sz="4800" b="1">
                  <a:solidFill>
                    <a:prstClr val="black"/>
                  </a:solidFill>
                </a:rPr>
                <a:t>0,5</a:t>
              </a:r>
              <a:r>
                <a:rPr lang="en-US" altLang="en-US" sz="4800" b="1">
                  <a:solidFill>
                    <a:prstClr val="black"/>
                  </a:solidFill>
                </a:rPr>
                <a:t>n</a:t>
              </a:r>
              <a:r>
                <a:rPr lang="vi-VN" altLang="en-US" sz="4800" b="1">
                  <a:solidFill>
                    <a:prstClr val="black"/>
                  </a:solidFill>
                </a:rPr>
                <a:t>m đến 40</a:t>
              </a:r>
              <a:r>
                <a:rPr lang="en-US" altLang="en-US" sz="4800" b="1">
                  <a:solidFill>
                    <a:prstClr val="black"/>
                  </a:solidFill>
                </a:rPr>
                <a:t>n</a:t>
              </a:r>
              <a:r>
                <a:rPr lang="vi-VN" altLang="en-US" sz="4800" b="1">
                  <a:solidFill>
                    <a:prstClr val="black"/>
                  </a:solidFill>
                </a:rPr>
                <a:t>m </a:t>
              </a:r>
              <a:endParaRPr lang="en-US" altLang="en-US" sz="4800" b="1">
                <a:solidFill>
                  <a:prstClr val="black"/>
                </a:solidFill>
              </a:endParaRPr>
            </a:p>
          </p:txBody>
        </p:sp>
      </p:grpSp>
      <p:grpSp>
        <p:nvGrpSpPr>
          <p:cNvPr id="24588" name="Group 101"/>
          <p:cNvGrpSpPr>
            <a:grpSpLocks/>
          </p:cNvGrpSpPr>
          <p:nvPr/>
        </p:nvGrpSpPr>
        <p:grpSpPr bwMode="auto">
          <a:xfrm>
            <a:off x="1348318" y="4749802"/>
            <a:ext cx="6851649" cy="641351"/>
            <a:chOff x="384" y="2109"/>
            <a:chExt cx="3072" cy="384"/>
          </a:xfrm>
        </p:grpSpPr>
        <p:sp>
          <p:nvSpPr>
            <p:cNvPr id="24611" name="AutoShape 102"/>
            <p:cNvSpPr>
              <a:spLocks noChangeArrowheads="1"/>
            </p:cNvSpPr>
            <p:nvPr/>
          </p:nvSpPr>
          <p:spPr bwMode="gray">
            <a:xfrm>
              <a:off x="384" y="2112"/>
              <a:ext cx="3072" cy="381"/>
            </a:xfrm>
            <a:prstGeom prst="roundRect">
              <a:avLst>
                <a:gd name="adj" fmla="val 10889"/>
              </a:avLst>
            </a:prstGeom>
            <a:gradFill rotWithShape="1">
              <a:gsLst>
                <a:gs pos="0">
                  <a:srgbClr val="DDDDDD"/>
                </a:gs>
                <a:gs pos="50000">
                  <a:srgbClr val="F2F2F2"/>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3200" b="1">
                  <a:solidFill>
                    <a:prstClr val="black"/>
                  </a:solidFill>
                </a:rPr>
                <a:t>                 </a:t>
              </a:r>
            </a:p>
          </p:txBody>
        </p:sp>
        <p:sp>
          <p:nvSpPr>
            <p:cNvPr id="24612" name="AutoShape 103"/>
            <p:cNvSpPr>
              <a:spLocks noChangeArrowheads="1"/>
            </p:cNvSpPr>
            <p:nvPr/>
          </p:nvSpPr>
          <p:spPr bwMode="gray">
            <a:xfrm>
              <a:off x="451" y="2147"/>
              <a:ext cx="592" cy="312"/>
            </a:xfrm>
            <a:prstGeom prst="roundRect">
              <a:avLst>
                <a:gd name="adj" fmla="val 11921"/>
              </a:avLst>
            </a:prstGeom>
            <a:solidFill>
              <a:schemeClr val="accent1"/>
            </a:solidFill>
            <a:ln w="38100">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28" name="Freeform 104"/>
            <p:cNvSpPr>
              <a:spLocks/>
            </p:cNvSpPr>
            <p:nvPr/>
          </p:nvSpPr>
          <p:spPr bwMode="gray">
            <a:xfrm>
              <a:off x="488" y="2167"/>
              <a:ext cx="290"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29" name="Text Box 105"/>
            <p:cNvSpPr txBox="1">
              <a:spLocks noChangeArrowheads="1"/>
            </p:cNvSpPr>
            <p:nvPr/>
          </p:nvSpPr>
          <p:spPr bwMode="gray">
            <a:xfrm>
              <a:off x="633" y="2109"/>
              <a:ext cx="216" cy="350"/>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C</a:t>
              </a:r>
            </a:p>
          </p:txBody>
        </p:sp>
      </p:grpSp>
      <p:grpSp>
        <p:nvGrpSpPr>
          <p:cNvPr id="17" name="Group 108"/>
          <p:cNvGrpSpPr>
            <a:grpSpLocks/>
          </p:cNvGrpSpPr>
          <p:nvPr/>
        </p:nvGrpSpPr>
        <p:grpSpPr bwMode="auto">
          <a:xfrm>
            <a:off x="1405467" y="4732869"/>
            <a:ext cx="6826251" cy="738126"/>
            <a:chOff x="858" y="2400"/>
            <a:chExt cx="4548" cy="464"/>
          </a:xfrm>
        </p:grpSpPr>
        <p:grpSp>
          <p:nvGrpSpPr>
            <p:cNvPr id="24604" name="Group 109"/>
            <p:cNvGrpSpPr>
              <a:grpSpLocks/>
            </p:cNvGrpSpPr>
            <p:nvPr/>
          </p:nvGrpSpPr>
          <p:grpSpPr bwMode="auto">
            <a:xfrm>
              <a:off x="858" y="2405"/>
              <a:ext cx="4548" cy="459"/>
              <a:chOff x="472" y="3614"/>
              <a:chExt cx="4512" cy="410"/>
            </a:xfrm>
          </p:grpSpPr>
          <p:sp>
            <p:nvSpPr>
              <p:cNvPr id="24606" name="AutoShape 110"/>
              <p:cNvSpPr>
                <a:spLocks noChangeArrowheads="1"/>
              </p:cNvSpPr>
              <p:nvPr/>
            </p:nvSpPr>
            <p:spPr bwMode="gray">
              <a:xfrm>
                <a:off x="472" y="3614"/>
                <a:ext cx="4512" cy="381"/>
              </a:xfrm>
              <a:prstGeom prst="roundRect">
                <a:avLst>
                  <a:gd name="adj" fmla="val 10889"/>
                </a:avLst>
              </a:prstGeom>
              <a:gradFill rotWithShape="1">
                <a:gsLst>
                  <a:gs pos="0">
                    <a:srgbClr val="FF0000"/>
                  </a:gs>
                  <a:gs pos="100000">
                    <a:srgbClr val="FF8383"/>
                  </a:gs>
                </a:gsLst>
                <a:lin ang="54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35" name="AutoShape 111"/>
              <p:cNvSpPr>
                <a:spLocks noChangeArrowheads="1"/>
              </p:cNvSpPr>
              <p:nvPr/>
            </p:nvSpPr>
            <p:spPr bwMode="gray">
              <a:xfrm>
                <a:off x="483" y="3695"/>
                <a:ext cx="993" cy="266"/>
              </a:xfrm>
              <a:prstGeom prst="roundRect">
                <a:avLst>
                  <a:gd name="adj" fmla="val 11921"/>
                </a:avLst>
              </a:prstGeom>
              <a:gradFill rotWithShape="1">
                <a:gsLst>
                  <a:gs pos="0">
                    <a:schemeClr val="accent2">
                      <a:gamma/>
                      <a:tint val="63529"/>
                      <a:invGamma/>
                    </a:schemeClr>
                  </a:gs>
                  <a:gs pos="100000">
                    <a:schemeClr val="accent2"/>
                  </a:gs>
                </a:gsLst>
                <a:lin ang="5400000" scaled="1"/>
              </a:gradFill>
              <a:ln w="38100">
                <a:solidFill>
                  <a:schemeClr val="bg1"/>
                </a:solidFill>
                <a:round/>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36" name="Freeform 112"/>
              <p:cNvSpPr>
                <a:spLocks/>
              </p:cNvSpPr>
              <p:nvPr/>
            </p:nvSpPr>
            <p:spPr bwMode="gray">
              <a:xfrm>
                <a:off x="539" y="3667"/>
                <a:ext cx="437" cy="158"/>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100000">
                    <a:schemeClr val="accent2">
                      <a:alpha val="0"/>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4609" name="Text Box 114"/>
              <p:cNvSpPr txBox="1">
                <a:spLocks noChangeArrowheads="1"/>
              </p:cNvSpPr>
              <p:nvPr/>
            </p:nvSpPr>
            <p:spPr bwMode="gray">
              <a:xfrm>
                <a:off x="1440" y="3696"/>
                <a:ext cx="331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b="1">
                  <a:solidFill>
                    <a:srgbClr val="3333CC"/>
                  </a:solidFill>
                </a:endParaRPr>
              </a:p>
            </p:txBody>
          </p:sp>
          <p:sp>
            <p:nvSpPr>
              <p:cNvPr id="103537" name="Text Box 113"/>
              <p:cNvSpPr txBox="1">
                <a:spLocks noChangeArrowheads="1"/>
              </p:cNvSpPr>
              <p:nvPr/>
            </p:nvSpPr>
            <p:spPr bwMode="gray">
              <a:xfrm>
                <a:off x="682" y="3648"/>
                <a:ext cx="454" cy="32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  C</a:t>
                </a:r>
              </a:p>
            </p:txBody>
          </p:sp>
        </p:grpSp>
        <p:sp>
          <p:nvSpPr>
            <p:cNvPr id="24605" name="Text Box 115"/>
            <p:cNvSpPr txBox="1">
              <a:spLocks noChangeArrowheads="1"/>
            </p:cNvSpPr>
            <p:nvPr/>
          </p:nvSpPr>
          <p:spPr bwMode="auto">
            <a:xfrm>
              <a:off x="1968" y="2400"/>
              <a:ext cx="1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endParaRPr lang="en-US" altLang="en-US" sz="3200">
                <a:solidFill>
                  <a:prstClr val="black"/>
                </a:solidFill>
              </a:endParaRPr>
            </a:p>
          </p:txBody>
        </p:sp>
      </p:grpSp>
      <p:sp>
        <p:nvSpPr>
          <p:cNvPr id="24590" name="Rectangle 133"/>
          <p:cNvSpPr>
            <a:spLocks noChangeArrowheads="1"/>
          </p:cNvSpPr>
          <p:nvPr/>
        </p:nvSpPr>
        <p:spPr bwMode="auto">
          <a:xfrm>
            <a:off x="2997200" y="2326218"/>
            <a:ext cx="45608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4800" b="1">
                <a:solidFill>
                  <a:prstClr val="black"/>
                </a:solidFill>
              </a:rPr>
              <a:t>0,5 cm đến 4 cm </a:t>
            </a:r>
          </a:p>
        </p:txBody>
      </p:sp>
      <p:sp>
        <p:nvSpPr>
          <p:cNvPr id="24591" name="Rectangle 134"/>
          <p:cNvSpPr>
            <a:spLocks noChangeArrowheads="1"/>
          </p:cNvSpPr>
          <p:nvPr/>
        </p:nvSpPr>
        <p:spPr bwMode="auto">
          <a:xfrm>
            <a:off x="2829985" y="4682067"/>
            <a:ext cx="48782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s-AR" altLang="en-US" sz="4800" b="1">
                <a:solidFill>
                  <a:prstClr val="black"/>
                </a:solidFill>
              </a:rPr>
              <a:t> </a:t>
            </a:r>
            <a:r>
              <a:rPr lang="en-US" altLang="en-US" sz="4800" b="1">
                <a:solidFill>
                  <a:prstClr val="black"/>
                </a:solidFill>
              </a:rPr>
              <a:t>0,5µm đến 40µm</a:t>
            </a:r>
            <a:r>
              <a:rPr lang="en-US" altLang="en-US" sz="4800" b="1">
                <a:solidFill>
                  <a:prstClr val="white"/>
                </a:solidFill>
              </a:rPr>
              <a:t> </a:t>
            </a:r>
            <a:endParaRPr lang="en-US" altLang="en-US" sz="4800" b="1">
              <a:solidFill>
                <a:prstClr val="black"/>
              </a:solidFill>
            </a:endParaRPr>
          </a:p>
        </p:txBody>
      </p:sp>
      <p:sp>
        <p:nvSpPr>
          <p:cNvPr id="128" name="Text Box 4"/>
          <p:cNvSpPr txBox="1">
            <a:spLocks noChangeArrowheads="1"/>
          </p:cNvSpPr>
          <p:nvPr/>
        </p:nvSpPr>
        <p:spPr bwMode="auto">
          <a:xfrm>
            <a:off x="10095299" y="21484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0</a:t>
            </a:r>
          </a:p>
        </p:txBody>
      </p:sp>
      <p:sp>
        <p:nvSpPr>
          <p:cNvPr id="129" name="Text Box 5"/>
          <p:cNvSpPr txBox="1">
            <a:spLocks noChangeArrowheads="1"/>
          </p:cNvSpPr>
          <p:nvPr/>
        </p:nvSpPr>
        <p:spPr bwMode="auto">
          <a:xfrm>
            <a:off x="10133399" y="21357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3</a:t>
            </a:r>
          </a:p>
        </p:txBody>
      </p:sp>
      <p:sp>
        <p:nvSpPr>
          <p:cNvPr id="130" name="Text Box 6"/>
          <p:cNvSpPr txBox="1">
            <a:spLocks noChangeArrowheads="1"/>
          </p:cNvSpPr>
          <p:nvPr/>
        </p:nvSpPr>
        <p:spPr bwMode="auto">
          <a:xfrm>
            <a:off x="10131283" y="21357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2</a:t>
            </a:r>
          </a:p>
        </p:txBody>
      </p:sp>
      <p:sp>
        <p:nvSpPr>
          <p:cNvPr id="131" name="Text Box 7"/>
          <p:cNvSpPr txBox="1">
            <a:spLocks noChangeArrowheads="1"/>
          </p:cNvSpPr>
          <p:nvPr/>
        </p:nvSpPr>
        <p:spPr bwMode="auto">
          <a:xfrm>
            <a:off x="10116466" y="21484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4</a:t>
            </a:r>
          </a:p>
        </p:txBody>
      </p:sp>
      <p:sp>
        <p:nvSpPr>
          <p:cNvPr id="132" name="Text Box 8"/>
          <p:cNvSpPr txBox="1">
            <a:spLocks noChangeArrowheads="1"/>
          </p:cNvSpPr>
          <p:nvPr/>
        </p:nvSpPr>
        <p:spPr bwMode="auto">
          <a:xfrm>
            <a:off x="10114350" y="21632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5</a:t>
            </a:r>
          </a:p>
        </p:txBody>
      </p:sp>
      <p:sp>
        <p:nvSpPr>
          <p:cNvPr id="133" name="Text Box 9"/>
          <p:cNvSpPr txBox="1">
            <a:spLocks noChangeArrowheads="1"/>
          </p:cNvSpPr>
          <p:nvPr/>
        </p:nvSpPr>
        <p:spPr bwMode="auto">
          <a:xfrm>
            <a:off x="10148216" y="21484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6</a:t>
            </a:r>
          </a:p>
        </p:txBody>
      </p:sp>
      <p:sp>
        <p:nvSpPr>
          <p:cNvPr id="136" name="Text Box 10"/>
          <p:cNvSpPr txBox="1">
            <a:spLocks noChangeArrowheads="1"/>
          </p:cNvSpPr>
          <p:nvPr/>
        </p:nvSpPr>
        <p:spPr bwMode="auto">
          <a:xfrm>
            <a:off x="10080483" y="21357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1</a:t>
            </a:r>
          </a:p>
        </p:txBody>
      </p:sp>
      <p:sp>
        <p:nvSpPr>
          <p:cNvPr id="137" name="Text Box 11"/>
          <p:cNvSpPr txBox="1">
            <a:spLocks noChangeArrowheads="1"/>
          </p:cNvSpPr>
          <p:nvPr/>
        </p:nvSpPr>
        <p:spPr bwMode="auto">
          <a:xfrm>
            <a:off x="10080483" y="21611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7</a:t>
            </a:r>
          </a:p>
        </p:txBody>
      </p:sp>
      <p:sp>
        <p:nvSpPr>
          <p:cNvPr id="138" name="Text Box 12"/>
          <p:cNvSpPr txBox="1">
            <a:spLocks noChangeArrowheads="1"/>
          </p:cNvSpPr>
          <p:nvPr/>
        </p:nvSpPr>
        <p:spPr bwMode="auto">
          <a:xfrm>
            <a:off x="10114350" y="21230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8</a:t>
            </a:r>
          </a:p>
        </p:txBody>
      </p:sp>
      <p:sp>
        <p:nvSpPr>
          <p:cNvPr id="139" name="Text Box 13"/>
          <p:cNvSpPr txBox="1">
            <a:spLocks noChangeArrowheads="1"/>
          </p:cNvSpPr>
          <p:nvPr/>
        </p:nvSpPr>
        <p:spPr bwMode="auto">
          <a:xfrm>
            <a:off x="10099532" y="21357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9</a:t>
            </a:r>
          </a:p>
        </p:txBody>
      </p:sp>
      <p:sp>
        <p:nvSpPr>
          <p:cNvPr id="140" name="Text Box 14"/>
          <p:cNvSpPr txBox="1">
            <a:spLocks noChangeArrowheads="1"/>
          </p:cNvSpPr>
          <p:nvPr/>
        </p:nvSpPr>
        <p:spPr bwMode="auto">
          <a:xfrm>
            <a:off x="9978998" y="2093384"/>
            <a:ext cx="793807"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10</a:t>
            </a:r>
          </a:p>
        </p:txBody>
      </p:sp>
      <p:sp>
        <p:nvSpPr>
          <p:cNvPr id="141" name="Text Box 15"/>
          <p:cNvSpPr txBox="1">
            <a:spLocks noChangeArrowheads="1"/>
          </p:cNvSpPr>
          <p:nvPr/>
        </p:nvSpPr>
        <p:spPr bwMode="auto">
          <a:xfrm>
            <a:off x="9245601" y="2163233"/>
            <a:ext cx="25781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08F224"/>
                </a:solidFill>
                <a:cs typeface="Times New Roman" panose="02020603050405020304" pitchFamily="18" charset="0"/>
              </a:rPr>
              <a:t>Hết giờ</a:t>
            </a:r>
          </a:p>
        </p:txBody>
      </p:sp>
    </p:spTree>
    <p:extLst>
      <p:ext uri="{BB962C8B-B14F-4D97-AF65-F5344CB8AC3E}">
        <p14:creationId xmlns:p14="http://schemas.microsoft.com/office/powerpoint/2010/main" val="385022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140"/>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140"/>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139"/>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139"/>
                                        </p:tgtEl>
                                        <p:attrNameLst>
                                          <p:attrName>style.visibility</p:attrName>
                                        </p:attrNameLst>
                                      </p:cBhvr>
                                      <p:to>
                                        <p:strVal val="hidden"/>
                                      </p:to>
                                    </p:set>
                                    <p:audio>
                                      <p:cMediaNode>
                                        <p:cTn display="0" masterRel="sameClick">
                                          <p:stCondLst>
                                            <p:cond evt="begin" delay="0">
                                              <p:tn val="8"/>
                                            </p:cond>
                                          </p:stCondLst>
                                          <p:endCondLst>
                                            <p:cond evt="onStopAudio" delay="0">
                                              <p:tgtEl>
                                                <p:sldTgt/>
                                              </p:tgtEl>
                                            </p:cond>
                                          </p:endCondLst>
                                        </p:cTn>
                                        <p:tgtEl>
                                          <p:sndTgt r:embed="rId2" name="type.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38"/>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138"/>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2" name="type.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37"/>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137"/>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2" name="type.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33"/>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133"/>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par>
                          <p:cTn id="19" fill="hold" nodeType="afterGroup">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32"/>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132"/>
                                        </p:tgtEl>
                                        <p:attrNameLst>
                                          <p:attrName>style.visibility</p:attrName>
                                        </p:attrNameLst>
                                      </p:cBhvr>
                                      <p:to>
                                        <p:strVal val="hidden"/>
                                      </p:to>
                                    </p:set>
                                    <p:audio>
                                      <p:cMediaNode>
                                        <p:cTn display="0" masterRel="sameClick">
                                          <p:stCondLst>
                                            <p:cond evt="begin" delay="0">
                                              <p:tn val="20"/>
                                            </p:cond>
                                          </p:stCondLst>
                                          <p:endCondLst>
                                            <p:cond evt="onStopAudio" delay="0">
                                              <p:tgtEl>
                                                <p:sldTgt/>
                                              </p:tgtEl>
                                            </p:cond>
                                          </p:endCondLst>
                                        </p:cTn>
                                        <p:tgtEl>
                                          <p:sndTgt r:embed="rId2" name="type.wav"/>
                                        </p:tgtEl>
                                      </p:cMediaNode>
                                    </p:audio>
                                  </p:subTnLst>
                                </p:cTn>
                              </p:par>
                            </p:childTnLst>
                          </p:cTn>
                        </p:par>
                        <p:par>
                          <p:cTn id="22" fill="hold" nodeType="afterGroup">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31"/>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131"/>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2" name="type.wav"/>
                                        </p:tgtEl>
                                      </p:cMediaNode>
                                    </p:audio>
                                  </p:subTnLst>
                                </p:cTn>
                              </p:par>
                            </p:childTnLst>
                          </p:cTn>
                        </p:par>
                        <p:par>
                          <p:cTn id="25" fill="hold" nodeType="afterGroup">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9"/>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129"/>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2" name="type.wav"/>
                                        </p:tgtEl>
                                      </p:cMediaNode>
                                    </p:audio>
                                  </p:subTnLst>
                                </p:cTn>
                              </p:par>
                            </p:childTnLst>
                          </p:cTn>
                        </p:par>
                        <p:par>
                          <p:cTn id="28" fill="hold" nodeType="afterGroup">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0"/>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130"/>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2" name="type.wav"/>
                                        </p:tgtEl>
                                      </p:cMediaNode>
                                    </p:audio>
                                  </p:subTnLst>
                                </p:cTn>
                              </p:par>
                            </p:childTnLst>
                          </p:cTn>
                        </p:par>
                        <p:par>
                          <p:cTn id="31" fill="hold" nodeType="afterGroup">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36"/>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136"/>
                                        </p:tgtEl>
                                        <p:attrNameLst>
                                          <p:attrName>style.visibility</p:attrName>
                                        </p:attrNameLst>
                                      </p:cBhvr>
                                      <p:to>
                                        <p:strVal val="hidden"/>
                                      </p:to>
                                    </p:set>
                                    <p:audio>
                                      <p:cMediaNode>
                                        <p:cTn display="0" masterRel="sameClick">
                                          <p:stCondLst>
                                            <p:cond evt="begin" delay="0">
                                              <p:tn val="32"/>
                                            </p:cond>
                                          </p:stCondLst>
                                          <p:endCondLst>
                                            <p:cond evt="onStopAudio" delay="0">
                                              <p:tgtEl>
                                                <p:sldTgt/>
                                              </p:tgtEl>
                                            </p:cond>
                                          </p:endCondLst>
                                        </p:cTn>
                                        <p:tgtEl>
                                          <p:sndTgt r:embed="rId2" name="type.wav"/>
                                        </p:tgtEl>
                                      </p:cMediaNode>
                                    </p:audio>
                                  </p:subTnLst>
                                </p:cTn>
                              </p:par>
                            </p:childTnLst>
                          </p:cTn>
                        </p:par>
                        <p:par>
                          <p:cTn id="34" fill="hold" nodeType="afterGroup">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28"/>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128"/>
                                        </p:tgtEl>
                                        <p:attrNameLst>
                                          <p:attrName>style.visibility</p:attrName>
                                        </p:attrNameLst>
                                      </p:cBhvr>
                                      <p:to>
                                        <p:strVal val="hidden"/>
                                      </p:to>
                                    </p:set>
                                    <p:audio>
                                      <p:cMediaNode>
                                        <p:cTn display="0" masterRel="sameClick">
                                          <p:stCondLst>
                                            <p:cond evt="begin" delay="0">
                                              <p:tn val="35"/>
                                            </p:cond>
                                          </p:stCondLst>
                                          <p:endCondLst>
                                            <p:cond evt="onStopAudio" delay="0">
                                              <p:tgtEl>
                                                <p:sldTgt/>
                                              </p:tgtEl>
                                            </p:cond>
                                          </p:endCondLst>
                                        </p:cTn>
                                        <p:tgtEl>
                                          <p:sndTgt r:embed="rId2" name="type.wav"/>
                                        </p:tgtEl>
                                      </p:cMediaNode>
                                    </p:audio>
                                  </p:subTnLst>
                                </p:cTn>
                              </p:par>
                            </p:childTnLst>
                          </p:cTn>
                        </p:par>
                        <p:par>
                          <p:cTn id="37" fill="hold" nodeType="afterGroup">
                            <p:stCondLst>
                              <p:cond delay="11000"/>
                            </p:stCondLst>
                            <p:childTnLst>
                              <p:par>
                                <p:cTn id="38" presetID="2" presetClass="entr" presetSubtype="4" repeatCount="3000" fill="hold" grpId="0" nodeType="afterEffect">
                                  <p:stCondLst>
                                    <p:cond delay="0"/>
                                  </p:stCondLst>
                                  <p:childTnLst>
                                    <p:set>
                                      <p:cBhvr>
                                        <p:cTn id="39" dur="1" fill="hold">
                                          <p:stCondLst>
                                            <p:cond delay="0"/>
                                          </p:stCondLst>
                                        </p:cTn>
                                        <p:tgtEl>
                                          <p:spTgt spid="141"/>
                                        </p:tgtEl>
                                        <p:attrNameLst>
                                          <p:attrName>style.visibility</p:attrName>
                                        </p:attrNameLst>
                                      </p:cBhvr>
                                      <p:to>
                                        <p:strVal val="visible"/>
                                      </p:to>
                                    </p:set>
                                    <p:anim calcmode="lin" valueType="num">
                                      <p:cBhvr additive="base">
                                        <p:cTn id="40" dur="500" fill="hold"/>
                                        <p:tgtEl>
                                          <p:spTgt spid="141"/>
                                        </p:tgtEl>
                                        <p:attrNameLst>
                                          <p:attrName>ppt_x</p:attrName>
                                        </p:attrNameLst>
                                      </p:cBhvr>
                                      <p:tavLst>
                                        <p:tav tm="0">
                                          <p:val>
                                            <p:strVal val="#ppt_x"/>
                                          </p:val>
                                        </p:tav>
                                        <p:tav tm="100000">
                                          <p:val>
                                            <p:strVal val="#ppt_x"/>
                                          </p:val>
                                        </p:tav>
                                      </p:tavLst>
                                    </p:anim>
                                    <p:anim calcmode="lin" valueType="num">
                                      <p:cBhvr additive="base">
                                        <p:cTn id="41" dur="500" fill="hold"/>
                                        <p:tgtEl>
                                          <p:spTgt spid="141"/>
                                        </p:tgtEl>
                                        <p:attrNameLst>
                                          <p:attrName>ppt_y</p:attrName>
                                        </p:attrNameLst>
                                      </p:cBhvr>
                                      <p:tavLst>
                                        <p:tav tm="0">
                                          <p:val>
                                            <p:strVal val="1+#ppt_h/2"/>
                                          </p:val>
                                        </p:tav>
                                        <p:tav tm="100000">
                                          <p:val>
                                            <p:strVal val="#ppt_y"/>
                                          </p:val>
                                        </p:tav>
                                      </p:tavLst>
                                    </p:anim>
                                  </p:childTnLst>
                                  <p:subTnLst>
                                    <p:audio>
                                      <p:cMediaNode vol="100000">
                                        <p:cTn display="0" masterRel="sameClick">
                                          <p:stCondLst>
                                            <p:cond evt="begin" delay="0">
                                              <p:tn val="38"/>
                                            </p:cond>
                                          </p:stCondLst>
                                          <p:endCondLst>
                                            <p:cond evt="onStopAudio" delay="0">
                                              <p:tgtEl>
                                                <p:sldTgt/>
                                              </p:tgtEl>
                                            </p:cond>
                                          </p:endCondLst>
                                        </p:cTn>
                                        <p:tgtEl>
                                          <p:sndTgt r:embed="rId3" name="camera.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ox(in)">
                                      <p:cBhvr>
                                        <p:cTn id="46"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4"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9" grpId="0"/>
      <p:bldP spid="130" grpId="0"/>
      <p:bldP spid="131" grpId="0"/>
      <p:bldP spid="132" grpId="0"/>
      <p:bldP spid="133" grpId="0"/>
      <p:bldP spid="136" grpId="0"/>
      <p:bldP spid="137" grpId="0"/>
      <p:bldP spid="138" grpId="0"/>
      <p:bldP spid="139" grpId="0"/>
      <p:bldP spid="140" grpId="0"/>
      <p:bldP spid="1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
          <p:cNvGrpSpPr>
            <a:grpSpLocks/>
          </p:cNvGrpSpPr>
          <p:nvPr/>
        </p:nvGrpSpPr>
        <p:grpSpPr bwMode="auto">
          <a:xfrm>
            <a:off x="603658" y="1888067"/>
            <a:ext cx="858119" cy="4514908"/>
            <a:chOff x="-27" y="768"/>
            <a:chExt cx="358" cy="2076"/>
          </a:xfrm>
        </p:grpSpPr>
        <p:grpSp>
          <p:nvGrpSpPr>
            <p:cNvPr id="26721" name="Group 3"/>
            <p:cNvGrpSpPr>
              <a:grpSpLocks/>
            </p:cNvGrpSpPr>
            <p:nvPr/>
          </p:nvGrpSpPr>
          <p:grpSpPr bwMode="auto">
            <a:xfrm rot="5400000">
              <a:off x="-879" y="1752"/>
              <a:ext cx="2064" cy="96"/>
              <a:chOff x="0" y="1896"/>
              <a:chExt cx="5760" cy="120"/>
            </a:xfrm>
          </p:grpSpPr>
          <p:sp>
            <p:nvSpPr>
              <p:cNvPr id="26742" name="Rectangle 4"/>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6743" name="Rectangle 5"/>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6722" name="Group 6"/>
            <p:cNvGrpSpPr>
              <a:grpSpLocks/>
            </p:cNvGrpSpPr>
            <p:nvPr/>
          </p:nvGrpSpPr>
          <p:grpSpPr bwMode="auto">
            <a:xfrm rot="5400000">
              <a:off x="70" y="2584"/>
              <a:ext cx="173" cy="348"/>
              <a:chOff x="1870" y="767"/>
              <a:chExt cx="2017" cy="3682"/>
            </a:xfrm>
          </p:grpSpPr>
          <p:sp>
            <p:nvSpPr>
              <p:cNvPr id="103431" name="AutoShape 7"/>
              <p:cNvSpPr>
                <a:spLocks noChangeArrowheads="1"/>
              </p:cNvSpPr>
              <p:nvPr/>
            </p:nvSpPr>
            <p:spPr bwMode="gray">
              <a:xfrm rot="16200000" flipH="1">
                <a:off x="1818" y="2895"/>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32" name="AutoShape 8"/>
              <p:cNvSpPr>
                <a:spLocks noChangeArrowheads="1"/>
              </p:cNvSpPr>
              <p:nvPr/>
            </p:nvSpPr>
            <p:spPr bwMode="gray">
              <a:xfrm rot="5400000" flipH="1">
                <a:off x="3631" y="2876"/>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33" name="AutoShape 9"/>
              <p:cNvSpPr>
                <a:spLocks noChangeArrowheads="1"/>
              </p:cNvSpPr>
              <p:nvPr/>
            </p:nvSpPr>
            <p:spPr bwMode="gray">
              <a:xfrm rot="10800000" flipH="1">
                <a:off x="2720" y="3384"/>
                <a:ext cx="317"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736" name="Oval 1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6737" name="Oval 1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36" name="Oval 12"/>
              <p:cNvSpPr>
                <a:spLocks noChangeArrowheads="1"/>
              </p:cNvSpPr>
              <p:nvPr/>
            </p:nvSpPr>
            <p:spPr bwMode="gray">
              <a:xfrm>
                <a:off x="2183" y="767"/>
                <a:ext cx="1393" cy="362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739" name="Oval 13"/>
              <p:cNvSpPr>
                <a:spLocks noChangeArrowheads="1"/>
              </p:cNvSpPr>
              <p:nvPr/>
            </p:nvSpPr>
            <p:spPr bwMode="gray">
              <a:xfrm>
                <a:off x="2189" y="816"/>
                <a:ext cx="1393" cy="3631"/>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38" name="Oval 14"/>
              <p:cNvSpPr>
                <a:spLocks noChangeArrowheads="1"/>
              </p:cNvSpPr>
              <p:nvPr/>
            </p:nvSpPr>
            <p:spPr bwMode="gray">
              <a:xfrm>
                <a:off x="2335" y="818"/>
                <a:ext cx="1099" cy="363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741" name="Oval 15"/>
              <p:cNvSpPr>
                <a:spLocks noChangeArrowheads="1"/>
              </p:cNvSpPr>
              <p:nvPr/>
            </p:nvSpPr>
            <p:spPr bwMode="gray">
              <a:xfrm>
                <a:off x="2337" y="817"/>
                <a:ext cx="1096" cy="363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6723" name="Group 16"/>
            <p:cNvGrpSpPr>
              <a:grpSpLocks/>
            </p:cNvGrpSpPr>
            <p:nvPr/>
          </p:nvGrpSpPr>
          <p:grpSpPr bwMode="auto">
            <a:xfrm rot="5400000">
              <a:off x="61" y="1635"/>
              <a:ext cx="173" cy="349"/>
              <a:chOff x="1866" y="757"/>
              <a:chExt cx="2016" cy="3691"/>
            </a:xfrm>
          </p:grpSpPr>
          <p:sp>
            <p:nvSpPr>
              <p:cNvPr id="103441" name="AutoShape 17"/>
              <p:cNvSpPr>
                <a:spLocks noChangeArrowheads="1"/>
              </p:cNvSpPr>
              <p:nvPr/>
            </p:nvSpPr>
            <p:spPr bwMode="gray">
              <a:xfrm rot="16200000" flipH="1">
                <a:off x="1814" y="2893"/>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42" name="AutoShape 18"/>
              <p:cNvSpPr>
                <a:spLocks noChangeArrowheads="1"/>
              </p:cNvSpPr>
              <p:nvPr/>
            </p:nvSpPr>
            <p:spPr bwMode="gray">
              <a:xfrm rot="5400000" flipH="1">
                <a:off x="3626" y="2865"/>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43" name="AutoShape 19"/>
              <p:cNvSpPr>
                <a:spLocks noChangeArrowheads="1"/>
              </p:cNvSpPr>
              <p:nvPr/>
            </p:nvSpPr>
            <p:spPr bwMode="gray">
              <a:xfrm rot="10800000" flipH="1">
                <a:off x="2716" y="3382"/>
                <a:ext cx="317"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727" name="Oval 2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6728" name="Oval 2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46" name="Oval 22"/>
              <p:cNvSpPr>
                <a:spLocks noChangeArrowheads="1"/>
              </p:cNvSpPr>
              <p:nvPr/>
            </p:nvSpPr>
            <p:spPr bwMode="gray">
              <a:xfrm>
                <a:off x="2179" y="757"/>
                <a:ext cx="1392" cy="362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730" name="Oval 23"/>
              <p:cNvSpPr>
                <a:spLocks noChangeArrowheads="1"/>
              </p:cNvSpPr>
              <p:nvPr/>
            </p:nvSpPr>
            <p:spPr bwMode="gray">
              <a:xfrm>
                <a:off x="2190" y="817"/>
                <a:ext cx="1392" cy="363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48" name="Oval 24"/>
              <p:cNvSpPr>
                <a:spLocks noChangeArrowheads="1"/>
              </p:cNvSpPr>
              <p:nvPr/>
            </p:nvSpPr>
            <p:spPr bwMode="gray">
              <a:xfrm>
                <a:off x="2319" y="816"/>
                <a:ext cx="1098" cy="363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732" name="Oval 25"/>
              <p:cNvSpPr>
                <a:spLocks noChangeArrowheads="1"/>
              </p:cNvSpPr>
              <p:nvPr/>
            </p:nvSpPr>
            <p:spPr bwMode="gray">
              <a:xfrm>
                <a:off x="2337" y="818"/>
                <a:ext cx="1096" cy="363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sp>
        <p:nvSpPr>
          <p:cNvPr id="103450" name="AutoShape 26"/>
          <p:cNvSpPr>
            <a:spLocks noChangeArrowheads="1"/>
          </p:cNvSpPr>
          <p:nvPr/>
        </p:nvSpPr>
        <p:spPr bwMode="gray">
          <a:xfrm>
            <a:off x="609600" y="139700"/>
            <a:ext cx="11557000" cy="190500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algn="just" fontAlgn="base">
              <a:spcBef>
                <a:spcPct val="0"/>
              </a:spcBef>
              <a:spcAft>
                <a:spcPct val="0"/>
              </a:spcAft>
              <a:defRPr/>
            </a:pPr>
            <a:r>
              <a:rPr lang="en-US" sz="5333" b="1">
                <a:solidFill>
                  <a:prstClr val="white"/>
                </a:solidFill>
                <a:latin typeface="Times New Roman" panose="02020603050405020304" pitchFamily="18" charset="0"/>
                <a:cs typeface="Times New Roman" pitchFamily="18" charset="0"/>
              </a:rPr>
              <a:t>Nhóm toàn tế bào quan sát bằng</a:t>
            </a:r>
          </a:p>
          <a:p>
            <a:pPr algn="just" fontAlgn="base">
              <a:spcBef>
                <a:spcPct val="0"/>
              </a:spcBef>
              <a:spcAft>
                <a:spcPct val="0"/>
              </a:spcAft>
              <a:defRPr/>
            </a:pPr>
            <a:r>
              <a:rPr lang="en-US" sz="5333" b="1">
                <a:solidFill>
                  <a:prstClr val="white"/>
                </a:solidFill>
                <a:latin typeface="Times New Roman" panose="02020603050405020304" pitchFamily="18" charset="0"/>
                <a:cs typeface="Times New Roman" pitchFamily="18" charset="0"/>
              </a:rPr>
              <a:t> kính hiển vi là nhóm nào?</a:t>
            </a:r>
            <a:endParaRPr lang="en-US" sz="5333" b="1" dirty="0">
              <a:solidFill>
                <a:prstClr val="white"/>
              </a:solidFill>
              <a:latin typeface="Times New Roman" panose="02020603050405020304" pitchFamily="18" charset="0"/>
              <a:cs typeface="Times New Roman" pitchFamily="18" charset="0"/>
            </a:endParaRPr>
          </a:p>
        </p:txBody>
      </p:sp>
      <p:sp>
        <p:nvSpPr>
          <p:cNvPr id="26628" name="Oval 29"/>
          <p:cNvSpPr>
            <a:spLocks noChangeArrowheads="1"/>
          </p:cNvSpPr>
          <p:nvPr/>
        </p:nvSpPr>
        <p:spPr bwMode="auto">
          <a:xfrm>
            <a:off x="-42397" y="0"/>
            <a:ext cx="1016000" cy="6858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5333" b="1" dirty="0">
                <a:solidFill>
                  <a:prstClr val="white"/>
                </a:solidFill>
                <a:latin typeface="Garamond" panose="02020404030301010803" pitchFamily="18" charset="0"/>
              </a:rPr>
              <a:t>2</a:t>
            </a:r>
          </a:p>
        </p:txBody>
      </p:sp>
      <p:grpSp>
        <p:nvGrpSpPr>
          <p:cNvPr id="26629" name="Group 30"/>
          <p:cNvGrpSpPr>
            <a:grpSpLocks/>
          </p:cNvGrpSpPr>
          <p:nvPr/>
        </p:nvGrpSpPr>
        <p:grpSpPr bwMode="auto">
          <a:xfrm rot="5400000">
            <a:off x="530226" y="5591175"/>
            <a:ext cx="992717" cy="1240367"/>
            <a:chOff x="1872" y="1824"/>
            <a:chExt cx="2014" cy="1821"/>
          </a:xfrm>
        </p:grpSpPr>
        <p:sp>
          <p:nvSpPr>
            <p:cNvPr id="103455" name="AutoShape 3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56" name="AutoShape 3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57" name="AutoShape 3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715"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6716"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60" name="Oval 3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718" name="Oval 3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62" name="Oval 3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720" name="Oval 3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6630" name="Group 40"/>
          <p:cNvGrpSpPr>
            <a:grpSpLocks/>
          </p:cNvGrpSpPr>
          <p:nvPr/>
        </p:nvGrpSpPr>
        <p:grpSpPr bwMode="auto">
          <a:xfrm rot="5400000">
            <a:off x="428626" y="3305175"/>
            <a:ext cx="992717" cy="1240367"/>
            <a:chOff x="1872" y="1824"/>
            <a:chExt cx="2014" cy="1821"/>
          </a:xfrm>
        </p:grpSpPr>
        <p:sp>
          <p:nvSpPr>
            <p:cNvPr id="103465" name="AutoShape 4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66" name="AutoShape 4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67" name="AutoShape 4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706" name="Oval 4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6707" name="Oval 4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70" name="Oval 4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709" name="Oval 4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72" name="Oval 4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711" name="Oval 4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6631" name="Group 50"/>
          <p:cNvGrpSpPr>
            <a:grpSpLocks/>
          </p:cNvGrpSpPr>
          <p:nvPr/>
        </p:nvGrpSpPr>
        <p:grpSpPr bwMode="auto">
          <a:xfrm rot="5400000">
            <a:off x="530226" y="4448175"/>
            <a:ext cx="992717" cy="1240367"/>
            <a:chOff x="1872" y="1824"/>
            <a:chExt cx="2014" cy="1821"/>
          </a:xfrm>
        </p:grpSpPr>
        <p:sp>
          <p:nvSpPr>
            <p:cNvPr id="103475" name="AutoShape 5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76" name="AutoShape 5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77" name="AutoShape 5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697" name="Oval 5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6698" name="Oval 5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80" name="Oval 5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700" name="Oval 5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82" name="Oval 5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702" name="Oval 5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6632" name="Group 60"/>
          <p:cNvGrpSpPr>
            <a:grpSpLocks/>
          </p:cNvGrpSpPr>
          <p:nvPr/>
        </p:nvGrpSpPr>
        <p:grpSpPr bwMode="auto">
          <a:xfrm rot="5400000">
            <a:off x="449793" y="2105026"/>
            <a:ext cx="992716" cy="1240367"/>
            <a:chOff x="1872" y="1824"/>
            <a:chExt cx="2014" cy="1821"/>
          </a:xfrm>
        </p:grpSpPr>
        <p:sp>
          <p:nvSpPr>
            <p:cNvPr id="103485" name="AutoShape 6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86" name="AutoShape 6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87" name="AutoShape 6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688" name="Oval 6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6689" name="Oval 6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90" name="Oval 6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691" name="Oval 6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92" name="Oval 6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6693" name="Oval 6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6633" name="Group 75"/>
          <p:cNvGrpSpPr>
            <a:grpSpLocks/>
          </p:cNvGrpSpPr>
          <p:nvPr/>
        </p:nvGrpSpPr>
        <p:grpSpPr bwMode="auto">
          <a:xfrm>
            <a:off x="1536700" y="2389716"/>
            <a:ext cx="10600267" cy="736599"/>
            <a:chOff x="648" y="1478"/>
            <a:chExt cx="4416" cy="464"/>
          </a:xfrm>
        </p:grpSpPr>
        <p:grpSp>
          <p:nvGrpSpPr>
            <p:cNvPr id="26678" name="Group 76"/>
            <p:cNvGrpSpPr>
              <a:grpSpLocks/>
            </p:cNvGrpSpPr>
            <p:nvPr/>
          </p:nvGrpSpPr>
          <p:grpSpPr bwMode="auto">
            <a:xfrm>
              <a:off x="648" y="1514"/>
              <a:ext cx="4416" cy="428"/>
              <a:chOff x="384" y="1344"/>
              <a:chExt cx="3072" cy="428"/>
            </a:xfrm>
          </p:grpSpPr>
          <p:sp>
            <p:nvSpPr>
              <p:cNvPr id="26680" name="AutoShape 77"/>
              <p:cNvSpPr>
                <a:spLocks noChangeArrowheads="1"/>
              </p:cNvSpPr>
              <p:nvPr/>
            </p:nvSpPr>
            <p:spPr bwMode="gray">
              <a:xfrm>
                <a:off x="384" y="1344"/>
                <a:ext cx="3072"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6681" name="AutoShape 78"/>
              <p:cNvSpPr>
                <a:spLocks noChangeArrowheads="1"/>
              </p:cNvSpPr>
              <p:nvPr/>
            </p:nvSpPr>
            <p:spPr bwMode="gray">
              <a:xfrm>
                <a:off x="451" y="1379"/>
                <a:ext cx="342" cy="317"/>
              </a:xfrm>
              <a:prstGeom prst="roundRect">
                <a:avLst>
                  <a:gd name="adj" fmla="val 11921"/>
                </a:avLst>
              </a:prstGeom>
              <a:solidFill>
                <a:schemeClr val="accent1"/>
              </a:solidFill>
              <a:ln w="38100">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03" name="Freeform 79"/>
              <p:cNvSpPr>
                <a:spLocks/>
              </p:cNvSpPr>
              <p:nvPr/>
            </p:nvSpPr>
            <p:spPr bwMode="gray">
              <a:xfrm>
                <a:off x="488" y="1399"/>
                <a:ext cx="294"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04" name="Text Box 80"/>
              <p:cNvSpPr txBox="1">
                <a:spLocks noChangeArrowheads="1"/>
              </p:cNvSpPr>
              <p:nvPr/>
            </p:nvSpPr>
            <p:spPr bwMode="gray">
              <a:xfrm>
                <a:off x="521" y="1373"/>
                <a:ext cx="139" cy="368"/>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A</a:t>
                </a:r>
              </a:p>
            </p:txBody>
          </p:sp>
          <p:sp>
            <p:nvSpPr>
              <p:cNvPr id="26684" name="Text Box 81"/>
              <p:cNvSpPr txBox="1">
                <a:spLocks noChangeArrowheads="1"/>
              </p:cNvSpPr>
              <p:nvPr/>
            </p:nvSpPr>
            <p:spPr bwMode="gray">
              <a:xfrm>
                <a:off x="1124" y="1404"/>
                <a:ext cx="225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b="1">
                  <a:solidFill>
                    <a:srgbClr val="3333CC"/>
                  </a:solidFill>
                </a:endParaRPr>
              </a:p>
            </p:txBody>
          </p:sp>
        </p:grpSp>
        <p:sp>
          <p:nvSpPr>
            <p:cNvPr id="26679" name="Text Box 82"/>
            <p:cNvSpPr txBox="1">
              <a:spLocks noChangeArrowheads="1"/>
            </p:cNvSpPr>
            <p:nvPr/>
          </p:nvSpPr>
          <p:spPr bwMode="auto">
            <a:xfrm>
              <a:off x="2080" y="1478"/>
              <a:ext cx="1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endParaRPr lang="en-US" altLang="en-US" sz="3200" b="1">
                <a:solidFill>
                  <a:prstClr val="black"/>
                </a:solidFill>
              </a:endParaRPr>
            </a:p>
          </p:txBody>
        </p:sp>
      </p:grpSp>
      <p:grpSp>
        <p:nvGrpSpPr>
          <p:cNvPr id="26634" name="Group 84"/>
          <p:cNvGrpSpPr>
            <a:grpSpLocks/>
          </p:cNvGrpSpPr>
          <p:nvPr/>
        </p:nvGrpSpPr>
        <p:grpSpPr bwMode="auto">
          <a:xfrm>
            <a:off x="1524001" y="4648199"/>
            <a:ext cx="10612967" cy="831395"/>
            <a:chOff x="741" y="2927"/>
            <a:chExt cx="4416" cy="525"/>
          </a:xfrm>
        </p:grpSpPr>
        <p:grpSp>
          <p:nvGrpSpPr>
            <p:cNvPr id="26671" name="Group 85"/>
            <p:cNvGrpSpPr>
              <a:grpSpLocks/>
            </p:cNvGrpSpPr>
            <p:nvPr/>
          </p:nvGrpSpPr>
          <p:grpSpPr bwMode="auto">
            <a:xfrm>
              <a:off x="741" y="2927"/>
              <a:ext cx="4416" cy="525"/>
              <a:chOff x="384" y="1288"/>
              <a:chExt cx="3072" cy="525"/>
            </a:xfrm>
          </p:grpSpPr>
          <p:sp>
            <p:nvSpPr>
              <p:cNvPr id="26673" name="AutoShape 86"/>
              <p:cNvSpPr>
                <a:spLocks noChangeArrowheads="1"/>
              </p:cNvSpPr>
              <p:nvPr/>
            </p:nvSpPr>
            <p:spPr bwMode="gray">
              <a:xfrm>
                <a:off x="384" y="1344"/>
                <a:ext cx="3072"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11" name="AutoShape 87"/>
              <p:cNvSpPr>
                <a:spLocks noChangeArrowheads="1"/>
              </p:cNvSpPr>
              <p:nvPr/>
            </p:nvSpPr>
            <p:spPr bwMode="gray">
              <a:xfrm>
                <a:off x="451" y="1386"/>
                <a:ext cx="356" cy="30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12" name="Freeform 88"/>
              <p:cNvSpPr>
                <a:spLocks/>
              </p:cNvSpPr>
              <p:nvPr/>
            </p:nvSpPr>
            <p:spPr bwMode="gray">
              <a:xfrm>
                <a:off x="488" y="1398"/>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13" name="Text Box 89"/>
              <p:cNvSpPr txBox="1">
                <a:spLocks noChangeArrowheads="1"/>
              </p:cNvSpPr>
              <p:nvPr/>
            </p:nvSpPr>
            <p:spPr bwMode="gray">
              <a:xfrm>
                <a:off x="525" y="1333"/>
                <a:ext cx="139" cy="36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C</a:t>
                </a:r>
              </a:p>
            </p:txBody>
          </p:sp>
          <p:sp>
            <p:nvSpPr>
              <p:cNvPr id="26677" name="Text Box 90"/>
              <p:cNvSpPr txBox="1">
                <a:spLocks noChangeArrowheads="1"/>
              </p:cNvSpPr>
              <p:nvPr/>
            </p:nvSpPr>
            <p:spPr bwMode="gray">
              <a:xfrm>
                <a:off x="825" y="1288"/>
                <a:ext cx="2556"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s-AR" altLang="en-US" sz="4800" b="1">
                    <a:solidFill>
                      <a:prstClr val="black"/>
                    </a:solidFill>
                  </a:rPr>
                  <a:t>Nấm men, hồng cầu, trứng cá.</a:t>
                </a:r>
                <a:endParaRPr lang="en-US" altLang="en-US" sz="4800" b="1">
                  <a:solidFill>
                    <a:prstClr val="black"/>
                  </a:solidFill>
                </a:endParaRPr>
              </a:p>
            </p:txBody>
          </p:sp>
        </p:grpSp>
        <p:sp>
          <p:nvSpPr>
            <p:cNvPr id="26672" name="Text Box 91"/>
            <p:cNvSpPr txBox="1">
              <a:spLocks noChangeArrowheads="1"/>
            </p:cNvSpPr>
            <p:nvPr/>
          </p:nvSpPr>
          <p:spPr bwMode="auto">
            <a:xfrm>
              <a:off x="1920" y="2934"/>
              <a:ext cx="192"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endParaRPr lang="en-US" altLang="en-US" sz="3200">
                <a:solidFill>
                  <a:prstClr val="black"/>
                </a:solidFill>
              </a:endParaRPr>
            </a:p>
          </p:txBody>
        </p:sp>
      </p:grpSp>
      <p:grpSp>
        <p:nvGrpSpPr>
          <p:cNvPr id="26635" name="Group 92"/>
          <p:cNvGrpSpPr>
            <a:grpSpLocks/>
          </p:cNvGrpSpPr>
          <p:nvPr/>
        </p:nvGrpSpPr>
        <p:grpSpPr bwMode="auto">
          <a:xfrm>
            <a:off x="1570567" y="5780614"/>
            <a:ext cx="10511367" cy="831338"/>
            <a:chOff x="782" y="3642"/>
            <a:chExt cx="4416" cy="524"/>
          </a:xfrm>
        </p:grpSpPr>
        <p:grpSp>
          <p:nvGrpSpPr>
            <p:cNvPr id="26664" name="Group 93"/>
            <p:cNvGrpSpPr>
              <a:grpSpLocks/>
            </p:cNvGrpSpPr>
            <p:nvPr/>
          </p:nvGrpSpPr>
          <p:grpSpPr bwMode="auto">
            <a:xfrm>
              <a:off x="782" y="3642"/>
              <a:ext cx="4416" cy="524"/>
              <a:chOff x="384" y="1277"/>
              <a:chExt cx="3072" cy="524"/>
            </a:xfrm>
          </p:grpSpPr>
          <p:sp>
            <p:nvSpPr>
              <p:cNvPr id="26666" name="AutoShape 94"/>
              <p:cNvSpPr>
                <a:spLocks noChangeArrowheads="1"/>
              </p:cNvSpPr>
              <p:nvPr/>
            </p:nvSpPr>
            <p:spPr bwMode="gray">
              <a:xfrm>
                <a:off x="384" y="1344"/>
                <a:ext cx="3072"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19" name="AutoShape 95"/>
              <p:cNvSpPr>
                <a:spLocks noChangeArrowheads="1"/>
              </p:cNvSpPr>
              <p:nvPr/>
            </p:nvSpPr>
            <p:spPr bwMode="gray">
              <a:xfrm>
                <a:off x="451" y="1330"/>
                <a:ext cx="336" cy="363"/>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20" name="Freeform 96"/>
              <p:cNvSpPr>
                <a:spLocks/>
              </p:cNvSpPr>
              <p:nvPr/>
            </p:nvSpPr>
            <p:spPr bwMode="gray">
              <a:xfrm>
                <a:off x="488" y="1401"/>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21" name="Text Box 97"/>
              <p:cNvSpPr txBox="1">
                <a:spLocks noChangeArrowheads="1"/>
              </p:cNvSpPr>
              <p:nvPr/>
            </p:nvSpPr>
            <p:spPr bwMode="gray">
              <a:xfrm>
                <a:off x="512" y="1337"/>
                <a:ext cx="141" cy="36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D</a:t>
                </a:r>
              </a:p>
            </p:txBody>
          </p:sp>
          <p:sp>
            <p:nvSpPr>
              <p:cNvPr id="26670" name="Text Box 98"/>
              <p:cNvSpPr txBox="1">
                <a:spLocks noChangeArrowheads="1"/>
              </p:cNvSpPr>
              <p:nvPr/>
            </p:nvSpPr>
            <p:spPr bwMode="gray">
              <a:xfrm>
                <a:off x="798" y="1277"/>
                <a:ext cx="2658"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s-AR" altLang="en-US" sz="4800" b="1">
                    <a:solidFill>
                      <a:prstClr val="black"/>
                    </a:solidFill>
                  </a:rPr>
                  <a:t> Nấm men, trứng gà, trứng cá.</a:t>
                </a:r>
                <a:endParaRPr lang="en-US" altLang="en-US" sz="4800" b="1">
                  <a:solidFill>
                    <a:prstClr val="black"/>
                  </a:solidFill>
                </a:endParaRPr>
              </a:p>
            </p:txBody>
          </p:sp>
        </p:grpSp>
        <p:sp>
          <p:nvSpPr>
            <p:cNvPr id="26665" name="Text Box 99"/>
            <p:cNvSpPr txBox="1">
              <a:spLocks noChangeArrowheads="1"/>
            </p:cNvSpPr>
            <p:nvPr/>
          </p:nvSpPr>
          <p:spPr bwMode="auto">
            <a:xfrm>
              <a:off x="1968" y="3678"/>
              <a:ext cx="192"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endParaRPr lang="en-US" altLang="en-US" sz="3200">
                <a:solidFill>
                  <a:prstClr val="black"/>
                </a:solidFill>
              </a:endParaRPr>
            </a:p>
          </p:txBody>
        </p:sp>
      </p:grpSp>
      <p:grpSp>
        <p:nvGrpSpPr>
          <p:cNvPr id="26636" name="Group 101"/>
          <p:cNvGrpSpPr>
            <a:grpSpLocks/>
          </p:cNvGrpSpPr>
          <p:nvPr/>
        </p:nvGrpSpPr>
        <p:grpSpPr bwMode="auto">
          <a:xfrm>
            <a:off x="1441451" y="3429002"/>
            <a:ext cx="10695516" cy="762965"/>
            <a:chOff x="384" y="2112"/>
            <a:chExt cx="3072" cy="381"/>
          </a:xfrm>
        </p:grpSpPr>
        <p:sp>
          <p:nvSpPr>
            <p:cNvPr id="26659" name="AutoShape 102"/>
            <p:cNvSpPr>
              <a:spLocks noChangeArrowheads="1"/>
            </p:cNvSpPr>
            <p:nvPr/>
          </p:nvSpPr>
          <p:spPr bwMode="gray">
            <a:xfrm>
              <a:off x="384" y="2112"/>
              <a:ext cx="3072" cy="381"/>
            </a:xfrm>
            <a:prstGeom prst="roundRect">
              <a:avLst>
                <a:gd name="adj" fmla="val 10889"/>
              </a:avLst>
            </a:prstGeom>
            <a:gradFill rotWithShape="1">
              <a:gsLst>
                <a:gs pos="0">
                  <a:srgbClr val="DDDDDD"/>
                </a:gs>
                <a:gs pos="50000">
                  <a:srgbClr val="F2F2F2"/>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3200" b="1">
                  <a:solidFill>
                    <a:prstClr val="black"/>
                  </a:solidFill>
                </a:rPr>
                <a:t>               </a:t>
              </a:r>
            </a:p>
          </p:txBody>
        </p:sp>
        <p:sp>
          <p:nvSpPr>
            <p:cNvPr id="26660" name="AutoShape 103"/>
            <p:cNvSpPr>
              <a:spLocks noChangeArrowheads="1"/>
            </p:cNvSpPr>
            <p:nvPr/>
          </p:nvSpPr>
          <p:spPr bwMode="gray">
            <a:xfrm>
              <a:off x="451" y="2163"/>
              <a:ext cx="366" cy="296"/>
            </a:xfrm>
            <a:prstGeom prst="roundRect">
              <a:avLst>
                <a:gd name="adj" fmla="val 11921"/>
              </a:avLst>
            </a:prstGeom>
            <a:solidFill>
              <a:schemeClr val="accent1"/>
            </a:solidFill>
            <a:ln w="38100">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28" name="Freeform 104"/>
            <p:cNvSpPr>
              <a:spLocks/>
            </p:cNvSpPr>
            <p:nvPr/>
          </p:nvSpPr>
          <p:spPr bwMode="gray">
            <a:xfrm>
              <a:off x="488" y="2167"/>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29" name="Text Box 105"/>
            <p:cNvSpPr txBox="1">
              <a:spLocks noChangeArrowheads="1"/>
            </p:cNvSpPr>
            <p:nvPr/>
          </p:nvSpPr>
          <p:spPr bwMode="gray">
            <a:xfrm>
              <a:off x="544" y="2132"/>
              <a:ext cx="132" cy="29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B</a:t>
              </a:r>
            </a:p>
          </p:txBody>
        </p:sp>
        <p:sp>
          <p:nvSpPr>
            <p:cNvPr id="26663" name="Text Box 106"/>
            <p:cNvSpPr txBox="1">
              <a:spLocks noChangeArrowheads="1"/>
            </p:cNvSpPr>
            <p:nvPr/>
          </p:nvSpPr>
          <p:spPr bwMode="gray">
            <a:xfrm>
              <a:off x="1124" y="2164"/>
              <a:ext cx="225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2667" b="1">
                <a:solidFill>
                  <a:srgbClr val="3333CC"/>
                </a:solidFill>
              </a:endParaRPr>
            </a:p>
          </p:txBody>
        </p:sp>
      </p:grpSp>
      <p:grpSp>
        <p:nvGrpSpPr>
          <p:cNvPr id="17" name="Group 108"/>
          <p:cNvGrpSpPr>
            <a:grpSpLocks/>
          </p:cNvGrpSpPr>
          <p:nvPr/>
        </p:nvGrpSpPr>
        <p:grpSpPr bwMode="auto">
          <a:xfrm>
            <a:off x="1526118" y="2413001"/>
            <a:ext cx="10610849" cy="737678"/>
            <a:chOff x="714" y="2400"/>
            <a:chExt cx="4548" cy="465"/>
          </a:xfrm>
        </p:grpSpPr>
        <p:grpSp>
          <p:nvGrpSpPr>
            <p:cNvPr id="26652" name="Group 109"/>
            <p:cNvGrpSpPr>
              <a:grpSpLocks/>
            </p:cNvGrpSpPr>
            <p:nvPr/>
          </p:nvGrpSpPr>
          <p:grpSpPr bwMode="auto">
            <a:xfrm>
              <a:off x="714" y="2405"/>
              <a:ext cx="4548" cy="460"/>
              <a:chOff x="330" y="3614"/>
              <a:chExt cx="4512" cy="411"/>
            </a:xfrm>
          </p:grpSpPr>
          <p:sp>
            <p:nvSpPr>
              <p:cNvPr id="26654" name="AutoShape 110"/>
              <p:cNvSpPr>
                <a:spLocks noChangeArrowheads="1"/>
              </p:cNvSpPr>
              <p:nvPr/>
            </p:nvSpPr>
            <p:spPr bwMode="gray">
              <a:xfrm>
                <a:off x="330" y="3614"/>
                <a:ext cx="4512" cy="381"/>
              </a:xfrm>
              <a:prstGeom prst="roundRect">
                <a:avLst>
                  <a:gd name="adj" fmla="val 10889"/>
                </a:avLst>
              </a:prstGeom>
              <a:gradFill rotWithShape="1">
                <a:gsLst>
                  <a:gs pos="0">
                    <a:srgbClr val="FF0000"/>
                  </a:gs>
                  <a:gs pos="100000">
                    <a:srgbClr val="FF8383"/>
                  </a:gs>
                </a:gsLst>
                <a:lin ang="54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35" name="AutoShape 111"/>
              <p:cNvSpPr>
                <a:spLocks noChangeArrowheads="1"/>
              </p:cNvSpPr>
              <p:nvPr/>
            </p:nvSpPr>
            <p:spPr bwMode="gray">
              <a:xfrm>
                <a:off x="482" y="3645"/>
                <a:ext cx="484" cy="315"/>
              </a:xfrm>
              <a:prstGeom prst="roundRect">
                <a:avLst>
                  <a:gd name="adj" fmla="val 11921"/>
                </a:avLst>
              </a:prstGeom>
              <a:gradFill rotWithShape="1">
                <a:gsLst>
                  <a:gs pos="0">
                    <a:schemeClr val="accent2">
                      <a:gamma/>
                      <a:tint val="63529"/>
                      <a:invGamma/>
                    </a:schemeClr>
                  </a:gs>
                  <a:gs pos="100000">
                    <a:schemeClr val="accent2"/>
                  </a:gs>
                </a:gsLst>
                <a:lin ang="5400000" scaled="1"/>
              </a:gradFill>
              <a:ln w="38100">
                <a:solidFill>
                  <a:schemeClr val="bg1"/>
                </a:solidFill>
                <a:round/>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36" name="Freeform 112"/>
              <p:cNvSpPr>
                <a:spLocks/>
              </p:cNvSpPr>
              <p:nvPr/>
            </p:nvSpPr>
            <p:spPr bwMode="gray">
              <a:xfrm>
                <a:off x="537" y="3669"/>
                <a:ext cx="439" cy="157"/>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100000">
                    <a:schemeClr val="accent2">
                      <a:alpha val="0"/>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37" name="Text Box 113"/>
              <p:cNvSpPr txBox="1">
                <a:spLocks noChangeArrowheads="1"/>
              </p:cNvSpPr>
              <p:nvPr/>
            </p:nvSpPr>
            <p:spPr bwMode="gray">
              <a:xfrm>
                <a:off x="520" y="3616"/>
                <a:ext cx="282" cy="32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dirty="0">
                    <a:solidFill>
                      <a:srgbClr val="FF0000"/>
                    </a:solidFill>
                    <a:effectLst>
                      <a:outerShdw blurRad="38100" dist="38100" dir="2700000" algn="tl">
                        <a:srgbClr val="000000"/>
                      </a:outerShdw>
                    </a:effectLst>
                    <a:latin typeface="Times New Roman" panose="02020603050405020304" pitchFamily="18" charset="0"/>
                  </a:rPr>
                  <a:t>  A</a:t>
                </a:r>
              </a:p>
            </p:txBody>
          </p:sp>
          <p:sp>
            <p:nvSpPr>
              <p:cNvPr id="26658" name="Text Box 114"/>
              <p:cNvSpPr txBox="1">
                <a:spLocks noChangeArrowheads="1"/>
              </p:cNvSpPr>
              <p:nvPr/>
            </p:nvSpPr>
            <p:spPr bwMode="gray">
              <a:xfrm>
                <a:off x="1440" y="3696"/>
                <a:ext cx="3316"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b="1">
                  <a:solidFill>
                    <a:srgbClr val="3333CC"/>
                  </a:solidFill>
                </a:endParaRPr>
              </a:p>
            </p:txBody>
          </p:sp>
        </p:grpSp>
        <p:sp>
          <p:nvSpPr>
            <p:cNvPr id="26653" name="Text Box 115"/>
            <p:cNvSpPr txBox="1">
              <a:spLocks noChangeArrowheads="1"/>
            </p:cNvSpPr>
            <p:nvPr/>
          </p:nvSpPr>
          <p:spPr bwMode="auto">
            <a:xfrm>
              <a:off x="1968" y="2400"/>
              <a:ext cx="192"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endParaRPr lang="en-US" altLang="en-US" sz="3200">
                <a:solidFill>
                  <a:prstClr val="black"/>
                </a:solidFill>
              </a:endParaRPr>
            </a:p>
          </p:txBody>
        </p:sp>
      </p:grpSp>
      <p:sp>
        <p:nvSpPr>
          <p:cNvPr id="26638" name="Rectangle 133"/>
          <p:cNvSpPr>
            <a:spLocks noChangeArrowheads="1"/>
          </p:cNvSpPr>
          <p:nvPr/>
        </p:nvSpPr>
        <p:spPr bwMode="auto">
          <a:xfrm>
            <a:off x="3062818" y="2330451"/>
            <a:ext cx="90275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4800" b="1">
                <a:solidFill>
                  <a:prstClr val="black"/>
                </a:solidFill>
              </a:rPr>
              <a:t>Vi khuẩn, hồng cầu, nấm men.</a:t>
            </a:r>
          </a:p>
        </p:txBody>
      </p:sp>
      <p:sp>
        <p:nvSpPr>
          <p:cNvPr id="26639" name="Rectangle 134"/>
          <p:cNvSpPr>
            <a:spLocks noChangeArrowheads="1"/>
          </p:cNvSpPr>
          <p:nvPr/>
        </p:nvSpPr>
        <p:spPr bwMode="auto">
          <a:xfrm>
            <a:off x="3069167" y="3429001"/>
            <a:ext cx="81127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s-AR" altLang="en-US" sz="4800" b="1">
                <a:solidFill>
                  <a:prstClr val="black"/>
                </a:solidFill>
              </a:rPr>
              <a:t>Vi khuẩn, hồng cầu , tép bưởi.</a:t>
            </a:r>
            <a:endParaRPr lang="en-US" altLang="en-US" sz="4800" b="1">
              <a:solidFill>
                <a:prstClr val="black"/>
              </a:solidFill>
            </a:endParaRPr>
          </a:p>
        </p:txBody>
      </p:sp>
      <p:sp>
        <p:nvSpPr>
          <p:cNvPr id="124" name="Text Box 4"/>
          <p:cNvSpPr txBox="1">
            <a:spLocks noChangeArrowheads="1"/>
          </p:cNvSpPr>
          <p:nvPr/>
        </p:nvSpPr>
        <p:spPr bwMode="auto">
          <a:xfrm>
            <a:off x="11085899" y="21886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0</a:t>
            </a:r>
          </a:p>
        </p:txBody>
      </p:sp>
      <p:sp>
        <p:nvSpPr>
          <p:cNvPr id="125" name="Text Box 5"/>
          <p:cNvSpPr txBox="1">
            <a:spLocks noChangeArrowheads="1"/>
          </p:cNvSpPr>
          <p:nvPr/>
        </p:nvSpPr>
        <p:spPr bwMode="auto">
          <a:xfrm>
            <a:off x="11123999" y="21759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3</a:t>
            </a:r>
          </a:p>
        </p:txBody>
      </p:sp>
      <p:sp>
        <p:nvSpPr>
          <p:cNvPr id="126" name="Text Box 6"/>
          <p:cNvSpPr txBox="1">
            <a:spLocks noChangeArrowheads="1"/>
          </p:cNvSpPr>
          <p:nvPr/>
        </p:nvSpPr>
        <p:spPr bwMode="auto">
          <a:xfrm>
            <a:off x="11121883" y="21759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2</a:t>
            </a:r>
          </a:p>
        </p:txBody>
      </p:sp>
      <p:sp>
        <p:nvSpPr>
          <p:cNvPr id="127" name="Text Box 7"/>
          <p:cNvSpPr txBox="1">
            <a:spLocks noChangeArrowheads="1"/>
          </p:cNvSpPr>
          <p:nvPr/>
        </p:nvSpPr>
        <p:spPr bwMode="auto">
          <a:xfrm>
            <a:off x="11107066" y="21886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4</a:t>
            </a:r>
          </a:p>
        </p:txBody>
      </p:sp>
      <p:sp>
        <p:nvSpPr>
          <p:cNvPr id="134" name="Text Box 8"/>
          <p:cNvSpPr txBox="1">
            <a:spLocks noChangeArrowheads="1"/>
          </p:cNvSpPr>
          <p:nvPr/>
        </p:nvSpPr>
        <p:spPr bwMode="auto">
          <a:xfrm>
            <a:off x="11104950" y="2203451"/>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5</a:t>
            </a:r>
          </a:p>
        </p:txBody>
      </p:sp>
      <p:sp>
        <p:nvSpPr>
          <p:cNvPr id="135" name="Text Box 9"/>
          <p:cNvSpPr txBox="1">
            <a:spLocks noChangeArrowheads="1"/>
          </p:cNvSpPr>
          <p:nvPr/>
        </p:nvSpPr>
        <p:spPr bwMode="auto">
          <a:xfrm>
            <a:off x="11138816" y="21865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6</a:t>
            </a:r>
          </a:p>
        </p:txBody>
      </p:sp>
      <p:sp>
        <p:nvSpPr>
          <p:cNvPr id="142" name="Text Box 10"/>
          <p:cNvSpPr txBox="1">
            <a:spLocks noChangeArrowheads="1"/>
          </p:cNvSpPr>
          <p:nvPr/>
        </p:nvSpPr>
        <p:spPr bwMode="auto">
          <a:xfrm>
            <a:off x="11071083" y="21738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1</a:t>
            </a:r>
          </a:p>
        </p:txBody>
      </p:sp>
      <p:sp>
        <p:nvSpPr>
          <p:cNvPr id="143" name="Text Box 11"/>
          <p:cNvSpPr txBox="1">
            <a:spLocks noChangeArrowheads="1"/>
          </p:cNvSpPr>
          <p:nvPr/>
        </p:nvSpPr>
        <p:spPr bwMode="auto">
          <a:xfrm>
            <a:off x="11071083" y="22013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7</a:t>
            </a:r>
          </a:p>
        </p:txBody>
      </p:sp>
      <p:sp>
        <p:nvSpPr>
          <p:cNvPr id="144" name="Text Box 12"/>
          <p:cNvSpPr txBox="1">
            <a:spLocks noChangeArrowheads="1"/>
          </p:cNvSpPr>
          <p:nvPr/>
        </p:nvSpPr>
        <p:spPr bwMode="auto">
          <a:xfrm>
            <a:off x="11104950" y="21611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8</a:t>
            </a:r>
          </a:p>
        </p:txBody>
      </p:sp>
      <p:sp>
        <p:nvSpPr>
          <p:cNvPr id="145" name="Text Box 13"/>
          <p:cNvSpPr txBox="1">
            <a:spLocks noChangeArrowheads="1"/>
          </p:cNvSpPr>
          <p:nvPr/>
        </p:nvSpPr>
        <p:spPr bwMode="auto">
          <a:xfrm>
            <a:off x="11090132" y="21738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9</a:t>
            </a:r>
          </a:p>
        </p:txBody>
      </p:sp>
      <p:sp>
        <p:nvSpPr>
          <p:cNvPr id="146" name="Text Box 14"/>
          <p:cNvSpPr txBox="1">
            <a:spLocks noChangeArrowheads="1"/>
          </p:cNvSpPr>
          <p:nvPr/>
        </p:nvSpPr>
        <p:spPr bwMode="auto">
          <a:xfrm>
            <a:off x="10969598" y="2133600"/>
            <a:ext cx="793807"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10</a:t>
            </a:r>
          </a:p>
        </p:txBody>
      </p:sp>
      <p:sp>
        <p:nvSpPr>
          <p:cNvPr id="147" name="Text Box 15"/>
          <p:cNvSpPr txBox="1">
            <a:spLocks noChangeArrowheads="1"/>
          </p:cNvSpPr>
          <p:nvPr/>
        </p:nvSpPr>
        <p:spPr bwMode="auto">
          <a:xfrm>
            <a:off x="9956801" y="2057400"/>
            <a:ext cx="25781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08F224"/>
                </a:solidFill>
                <a:cs typeface="Times New Roman" panose="02020603050405020304" pitchFamily="18" charset="0"/>
              </a:rPr>
              <a:t>Hết giờ</a:t>
            </a:r>
          </a:p>
        </p:txBody>
      </p:sp>
    </p:spTree>
    <p:extLst>
      <p:ext uri="{BB962C8B-B14F-4D97-AF65-F5344CB8AC3E}">
        <p14:creationId xmlns:p14="http://schemas.microsoft.com/office/powerpoint/2010/main" val="118482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146"/>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146"/>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145"/>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145"/>
                                        </p:tgtEl>
                                        <p:attrNameLst>
                                          <p:attrName>style.visibility</p:attrName>
                                        </p:attrNameLst>
                                      </p:cBhvr>
                                      <p:to>
                                        <p:strVal val="hidden"/>
                                      </p:to>
                                    </p:set>
                                    <p:audio>
                                      <p:cMediaNode>
                                        <p:cTn display="0" masterRel="sameClick">
                                          <p:stCondLst>
                                            <p:cond evt="begin" delay="0">
                                              <p:tn val="8"/>
                                            </p:cond>
                                          </p:stCondLst>
                                          <p:endCondLst>
                                            <p:cond evt="onStopAudio" delay="0">
                                              <p:tgtEl>
                                                <p:sldTgt/>
                                              </p:tgtEl>
                                            </p:cond>
                                          </p:endCondLst>
                                        </p:cTn>
                                        <p:tgtEl>
                                          <p:sndTgt r:embed="rId2" name="type.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44"/>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144"/>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2" name="type.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43"/>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143"/>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2" name="type.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35"/>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135"/>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par>
                          <p:cTn id="19" fill="hold" nodeType="afterGroup">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34"/>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134"/>
                                        </p:tgtEl>
                                        <p:attrNameLst>
                                          <p:attrName>style.visibility</p:attrName>
                                        </p:attrNameLst>
                                      </p:cBhvr>
                                      <p:to>
                                        <p:strVal val="hidden"/>
                                      </p:to>
                                    </p:set>
                                    <p:audio>
                                      <p:cMediaNode>
                                        <p:cTn display="0" masterRel="sameClick">
                                          <p:stCondLst>
                                            <p:cond evt="begin" delay="0">
                                              <p:tn val="20"/>
                                            </p:cond>
                                          </p:stCondLst>
                                          <p:endCondLst>
                                            <p:cond evt="onStopAudio" delay="0">
                                              <p:tgtEl>
                                                <p:sldTgt/>
                                              </p:tgtEl>
                                            </p:cond>
                                          </p:endCondLst>
                                        </p:cTn>
                                        <p:tgtEl>
                                          <p:sndTgt r:embed="rId2" name="type.wav"/>
                                        </p:tgtEl>
                                      </p:cMediaNode>
                                    </p:audio>
                                  </p:subTnLst>
                                </p:cTn>
                              </p:par>
                            </p:childTnLst>
                          </p:cTn>
                        </p:par>
                        <p:par>
                          <p:cTn id="22" fill="hold" nodeType="afterGroup">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27"/>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127"/>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2" name="type.wav"/>
                                        </p:tgtEl>
                                      </p:cMediaNode>
                                    </p:audio>
                                  </p:subTnLst>
                                </p:cTn>
                              </p:par>
                            </p:childTnLst>
                          </p:cTn>
                        </p:par>
                        <p:par>
                          <p:cTn id="25" fill="hold" nodeType="afterGroup">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5"/>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125"/>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2" name="type.wav"/>
                                        </p:tgtEl>
                                      </p:cMediaNode>
                                    </p:audio>
                                  </p:subTnLst>
                                </p:cTn>
                              </p:par>
                            </p:childTnLst>
                          </p:cTn>
                        </p:par>
                        <p:par>
                          <p:cTn id="28" fill="hold" nodeType="afterGroup">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26"/>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126"/>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2" name="type.wav"/>
                                        </p:tgtEl>
                                      </p:cMediaNode>
                                    </p:audio>
                                  </p:subTnLst>
                                </p:cTn>
                              </p:par>
                            </p:childTnLst>
                          </p:cTn>
                        </p:par>
                        <p:par>
                          <p:cTn id="31" fill="hold" nodeType="afterGroup">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142"/>
                                        </p:tgtEl>
                                        <p:attrNameLst>
                                          <p:attrName>style.visibility</p:attrName>
                                        </p:attrNameLst>
                                      </p:cBhvr>
                                      <p:to>
                                        <p:strVal val="hidden"/>
                                      </p:to>
                                    </p:set>
                                    <p:audio>
                                      <p:cMediaNode>
                                        <p:cTn display="0" masterRel="sameClick">
                                          <p:stCondLst>
                                            <p:cond evt="begin" delay="0">
                                              <p:tn val="32"/>
                                            </p:cond>
                                          </p:stCondLst>
                                          <p:endCondLst>
                                            <p:cond evt="onStopAudio" delay="0">
                                              <p:tgtEl>
                                                <p:sldTgt/>
                                              </p:tgtEl>
                                            </p:cond>
                                          </p:endCondLst>
                                        </p:cTn>
                                        <p:tgtEl>
                                          <p:sndTgt r:embed="rId2" name="type.wav"/>
                                        </p:tgtEl>
                                      </p:cMediaNode>
                                    </p:audio>
                                  </p:subTnLst>
                                </p:cTn>
                              </p:par>
                            </p:childTnLst>
                          </p:cTn>
                        </p:par>
                        <p:par>
                          <p:cTn id="34" fill="hold" nodeType="afterGroup">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24"/>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124"/>
                                        </p:tgtEl>
                                        <p:attrNameLst>
                                          <p:attrName>style.visibility</p:attrName>
                                        </p:attrNameLst>
                                      </p:cBhvr>
                                      <p:to>
                                        <p:strVal val="hidden"/>
                                      </p:to>
                                    </p:set>
                                    <p:audio>
                                      <p:cMediaNode>
                                        <p:cTn display="0" masterRel="sameClick">
                                          <p:stCondLst>
                                            <p:cond evt="begin" delay="0">
                                              <p:tn val="35"/>
                                            </p:cond>
                                          </p:stCondLst>
                                          <p:endCondLst>
                                            <p:cond evt="onStopAudio" delay="0">
                                              <p:tgtEl>
                                                <p:sldTgt/>
                                              </p:tgtEl>
                                            </p:cond>
                                          </p:endCondLst>
                                        </p:cTn>
                                        <p:tgtEl>
                                          <p:sndTgt r:embed="rId2" name="type.wav"/>
                                        </p:tgtEl>
                                      </p:cMediaNode>
                                    </p:audio>
                                  </p:subTnLst>
                                </p:cTn>
                              </p:par>
                            </p:childTnLst>
                          </p:cTn>
                        </p:par>
                        <p:par>
                          <p:cTn id="37" fill="hold" nodeType="afterGroup">
                            <p:stCondLst>
                              <p:cond delay="11000"/>
                            </p:stCondLst>
                            <p:childTnLst>
                              <p:par>
                                <p:cTn id="38" presetID="2" presetClass="entr" presetSubtype="4" repeatCount="3000" fill="hold" grpId="0" nodeType="afterEffect">
                                  <p:stCondLst>
                                    <p:cond delay="0"/>
                                  </p:stCondLst>
                                  <p:childTnLst>
                                    <p:set>
                                      <p:cBhvr>
                                        <p:cTn id="39" dur="1" fill="hold">
                                          <p:stCondLst>
                                            <p:cond delay="0"/>
                                          </p:stCondLst>
                                        </p:cTn>
                                        <p:tgtEl>
                                          <p:spTgt spid="147"/>
                                        </p:tgtEl>
                                        <p:attrNameLst>
                                          <p:attrName>style.visibility</p:attrName>
                                        </p:attrNameLst>
                                      </p:cBhvr>
                                      <p:to>
                                        <p:strVal val="visible"/>
                                      </p:to>
                                    </p:set>
                                    <p:anim calcmode="lin" valueType="num">
                                      <p:cBhvr additive="base">
                                        <p:cTn id="40" dur="500" fill="hold"/>
                                        <p:tgtEl>
                                          <p:spTgt spid="147"/>
                                        </p:tgtEl>
                                        <p:attrNameLst>
                                          <p:attrName>ppt_x</p:attrName>
                                        </p:attrNameLst>
                                      </p:cBhvr>
                                      <p:tavLst>
                                        <p:tav tm="0">
                                          <p:val>
                                            <p:strVal val="#ppt_x"/>
                                          </p:val>
                                        </p:tav>
                                        <p:tav tm="100000">
                                          <p:val>
                                            <p:strVal val="#ppt_x"/>
                                          </p:val>
                                        </p:tav>
                                      </p:tavLst>
                                    </p:anim>
                                    <p:anim calcmode="lin" valueType="num">
                                      <p:cBhvr additive="base">
                                        <p:cTn id="41" dur="500" fill="hold"/>
                                        <p:tgtEl>
                                          <p:spTgt spid="147"/>
                                        </p:tgtEl>
                                        <p:attrNameLst>
                                          <p:attrName>ppt_y</p:attrName>
                                        </p:attrNameLst>
                                      </p:cBhvr>
                                      <p:tavLst>
                                        <p:tav tm="0">
                                          <p:val>
                                            <p:strVal val="1+#ppt_h/2"/>
                                          </p:val>
                                        </p:tav>
                                        <p:tav tm="100000">
                                          <p:val>
                                            <p:strVal val="#ppt_y"/>
                                          </p:val>
                                        </p:tav>
                                      </p:tavLst>
                                    </p:anim>
                                  </p:childTnLst>
                                  <p:subTnLst>
                                    <p:audio>
                                      <p:cMediaNode vol="100000">
                                        <p:cTn display="0" masterRel="sameClick">
                                          <p:stCondLst>
                                            <p:cond evt="begin" delay="0">
                                              <p:tn val="38"/>
                                            </p:cond>
                                          </p:stCondLst>
                                          <p:endCondLst>
                                            <p:cond evt="onStopAudio" delay="0">
                                              <p:tgtEl>
                                                <p:sldTgt/>
                                              </p:tgtEl>
                                            </p:cond>
                                          </p:endCondLst>
                                        </p:cTn>
                                        <p:tgtEl>
                                          <p:sndTgt r:embed="rId3" name="camera.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ox(in)">
                                      <p:cBhvr>
                                        <p:cTn id="46"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4"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5" grpId="0"/>
      <p:bldP spid="126" grpId="0"/>
      <p:bldP spid="127" grpId="0"/>
      <p:bldP spid="134" grpId="0"/>
      <p:bldP spid="135" grpId="0"/>
      <p:bldP spid="142" grpId="0"/>
      <p:bldP spid="143" grpId="0"/>
      <p:bldP spid="144" grpId="0"/>
      <p:bldP spid="145" grpId="0"/>
      <p:bldP spid="146" grpId="0"/>
      <p:bldP spid="14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2"/>
          <p:cNvGrpSpPr>
            <a:grpSpLocks/>
          </p:cNvGrpSpPr>
          <p:nvPr/>
        </p:nvGrpSpPr>
        <p:grpSpPr bwMode="auto">
          <a:xfrm>
            <a:off x="603658" y="1888067"/>
            <a:ext cx="858119" cy="4514908"/>
            <a:chOff x="-27" y="768"/>
            <a:chExt cx="358" cy="2076"/>
          </a:xfrm>
        </p:grpSpPr>
        <p:grpSp>
          <p:nvGrpSpPr>
            <p:cNvPr id="29793" name="Group 3"/>
            <p:cNvGrpSpPr>
              <a:grpSpLocks/>
            </p:cNvGrpSpPr>
            <p:nvPr/>
          </p:nvGrpSpPr>
          <p:grpSpPr bwMode="auto">
            <a:xfrm rot="5400000">
              <a:off x="-879" y="1752"/>
              <a:ext cx="2064" cy="96"/>
              <a:chOff x="0" y="1896"/>
              <a:chExt cx="5760" cy="120"/>
            </a:xfrm>
          </p:grpSpPr>
          <p:sp>
            <p:nvSpPr>
              <p:cNvPr id="29814" name="Rectangle 4"/>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9815" name="Rectangle 5"/>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9794" name="Group 6"/>
            <p:cNvGrpSpPr>
              <a:grpSpLocks/>
            </p:cNvGrpSpPr>
            <p:nvPr/>
          </p:nvGrpSpPr>
          <p:grpSpPr bwMode="auto">
            <a:xfrm rot="5400000">
              <a:off x="70" y="2584"/>
              <a:ext cx="173" cy="348"/>
              <a:chOff x="1870" y="767"/>
              <a:chExt cx="2017" cy="3682"/>
            </a:xfrm>
          </p:grpSpPr>
          <p:sp>
            <p:nvSpPr>
              <p:cNvPr id="103431" name="AutoShape 7"/>
              <p:cNvSpPr>
                <a:spLocks noChangeArrowheads="1"/>
              </p:cNvSpPr>
              <p:nvPr/>
            </p:nvSpPr>
            <p:spPr bwMode="gray">
              <a:xfrm rot="16200000" flipH="1">
                <a:off x="1818" y="2895"/>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32" name="AutoShape 8"/>
              <p:cNvSpPr>
                <a:spLocks noChangeArrowheads="1"/>
              </p:cNvSpPr>
              <p:nvPr/>
            </p:nvSpPr>
            <p:spPr bwMode="gray">
              <a:xfrm rot="5400000" flipH="1">
                <a:off x="3631" y="2876"/>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33" name="AutoShape 9"/>
              <p:cNvSpPr>
                <a:spLocks noChangeArrowheads="1"/>
              </p:cNvSpPr>
              <p:nvPr/>
            </p:nvSpPr>
            <p:spPr bwMode="gray">
              <a:xfrm rot="10800000" flipH="1">
                <a:off x="2720" y="3384"/>
                <a:ext cx="317"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808" name="Oval 1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9809" name="Oval 1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36" name="Oval 12"/>
              <p:cNvSpPr>
                <a:spLocks noChangeArrowheads="1"/>
              </p:cNvSpPr>
              <p:nvPr/>
            </p:nvSpPr>
            <p:spPr bwMode="gray">
              <a:xfrm>
                <a:off x="2183" y="767"/>
                <a:ext cx="1393" cy="362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811" name="Oval 13"/>
              <p:cNvSpPr>
                <a:spLocks noChangeArrowheads="1"/>
              </p:cNvSpPr>
              <p:nvPr/>
            </p:nvSpPr>
            <p:spPr bwMode="gray">
              <a:xfrm>
                <a:off x="2189" y="816"/>
                <a:ext cx="1393" cy="3631"/>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38" name="Oval 14"/>
              <p:cNvSpPr>
                <a:spLocks noChangeArrowheads="1"/>
              </p:cNvSpPr>
              <p:nvPr/>
            </p:nvSpPr>
            <p:spPr bwMode="gray">
              <a:xfrm>
                <a:off x="2335" y="818"/>
                <a:ext cx="1099" cy="363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813" name="Oval 15"/>
              <p:cNvSpPr>
                <a:spLocks noChangeArrowheads="1"/>
              </p:cNvSpPr>
              <p:nvPr/>
            </p:nvSpPr>
            <p:spPr bwMode="gray">
              <a:xfrm>
                <a:off x="2337" y="817"/>
                <a:ext cx="1096" cy="363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9795" name="Group 16"/>
            <p:cNvGrpSpPr>
              <a:grpSpLocks/>
            </p:cNvGrpSpPr>
            <p:nvPr/>
          </p:nvGrpSpPr>
          <p:grpSpPr bwMode="auto">
            <a:xfrm rot="5400000">
              <a:off x="61" y="1635"/>
              <a:ext cx="173" cy="349"/>
              <a:chOff x="1866" y="757"/>
              <a:chExt cx="2016" cy="3691"/>
            </a:xfrm>
          </p:grpSpPr>
          <p:sp>
            <p:nvSpPr>
              <p:cNvPr id="103441" name="AutoShape 17"/>
              <p:cNvSpPr>
                <a:spLocks noChangeArrowheads="1"/>
              </p:cNvSpPr>
              <p:nvPr/>
            </p:nvSpPr>
            <p:spPr bwMode="gray">
              <a:xfrm rot="16200000" flipH="1">
                <a:off x="1814" y="2893"/>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42" name="AutoShape 18"/>
              <p:cNvSpPr>
                <a:spLocks noChangeArrowheads="1"/>
              </p:cNvSpPr>
              <p:nvPr/>
            </p:nvSpPr>
            <p:spPr bwMode="gray">
              <a:xfrm rot="5400000" flipH="1">
                <a:off x="3626" y="2865"/>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43" name="AutoShape 19"/>
              <p:cNvSpPr>
                <a:spLocks noChangeArrowheads="1"/>
              </p:cNvSpPr>
              <p:nvPr/>
            </p:nvSpPr>
            <p:spPr bwMode="gray">
              <a:xfrm rot="10800000" flipH="1">
                <a:off x="2716" y="3382"/>
                <a:ext cx="317"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799" name="Oval 2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9800" name="Oval 2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46" name="Oval 22"/>
              <p:cNvSpPr>
                <a:spLocks noChangeArrowheads="1"/>
              </p:cNvSpPr>
              <p:nvPr/>
            </p:nvSpPr>
            <p:spPr bwMode="gray">
              <a:xfrm>
                <a:off x="2179" y="757"/>
                <a:ext cx="1392" cy="362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802" name="Oval 23"/>
              <p:cNvSpPr>
                <a:spLocks noChangeArrowheads="1"/>
              </p:cNvSpPr>
              <p:nvPr/>
            </p:nvSpPr>
            <p:spPr bwMode="gray">
              <a:xfrm>
                <a:off x="2190" y="817"/>
                <a:ext cx="1392" cy="363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48" name="Oval 24"/>
              <p:cNvSpPr>
                <a:spLocks noChangeArrowheads="1"/>
              </p:cNvSpPr>
              <p:nvPr/>
            </p:nvSpPr>
            <p:spPr bwMode="gray">
              <a:xfrm>
                <a:off x="2319" y="816"/>
                <a:ext cx="1098" cy="363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804" name="Oval 25"/>
              <p:cNvSpPr>
                <a:spLocks noChangeArrowheads="1"/>
              </p:cNvSpPr>
              <p:nvPr/>
            </p:nvSpPr>
            <p:spPr bwMode="gray">
              <a:xfrm>
                <a:off x="2337" y="818"/>
                <a:ext cx="1096" cy="363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sp>
        <p:nvSpPr>
          <p:cNvPr id="103450" name="AutoShape 26"/>
          <p:cNvSpPr>
            <a:spLocks noChangeArrowheads="1"/>
          </p:cNvSpPr>
          <p:nvPr/>
        </p:nvSpPr>
        <p:spPr bwMode="gray">
          <a:xfrm>
            <a:off x="609600" y="139700"/>
            <a:ext cx="11557000" cy="190500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fontAlgn="base">
              <a:spcBef>
                <a:spcPct val="0"/>
              </a:spcBef>
              <a:spcAft>
                <a:spcPct val="0"/>
              </a:spcAft>
              <a:defRPr/>
            </a:pPr>
            <a:r>
              <a:rPr lang="en-US" sz="5333" b="1">
                <a:solidFill>
                  <a:prstClr val="white"/>
                </a:solidFill>
                <a:latin typeface="Times New Roman" panose="02020603050405020304" pitchFamily="18" charset="0"/>
              </a:rPr>
              <a:t>Tế bào nào chiều dài lớn nhất ?</a:t>
            </a:r>
          </a:p>
        </p:txBody>
      </p:sp>
      <p:sp>
        <p:nvSpPr>
          <p:cNvPr id="29700" name="Oval 29"/>
          <p:cNvSpPr>
            <a:spLocks noChangeArrowheads="1"/>
          </p:cNvSpPr>
          <p:nvPr/>
        </p:nvSpPr>
        <p:spPr bwMode="auto">
          <a:xfrm>
            <a:off x="0" y="0"/>
            <a:ext cx="1016000" cy="6858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5333" b="1" dirty="0">
                <a:solidFill>
                  <a:prstClr val="white"/>
                </a:solidFill>
                <a:latin typeface="Garamond" panose="02020404030301010803" pitchFamily="18" charset="0"/>
              </a:rPr>
              <a:t>3</a:t>
            </a:r>
          </a:p>
        </p:txBody>
      </p:sp>
      <p:grpSp>
        <p:nvGrpSpPr>
          <p:cNvPr id="29701" name="Group 30"/>
          <p:cNvGrpSpPr>
            <a:grpSpLocks/>
          </p:cNvGrpSpPr>
          <p:nvPr/>
        </p:nvGrpSpPr>
        <p:grpSpPr bwMode="auto">
          <a:xfrm rot="5400000">
            <a:off x="530226" y="5591175"/>
            <a:ext cx="992717" cy="1240367"/>
            <a:chOff x="1872" y="1824"/>
            <a:chExt cx="2014" cy="1821"/>
          </a:xfrm>
        </p:grpSpPr>
        <p:sp>
          <p:nvSpPr>
            <p:cNvPr id="103455" name="AutoShape 3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56" name="AutoShape 3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57" name="AutoShape 3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787"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9788"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60" name="Oval 3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790" name="Oval 3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62" name="Oval 3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792" name="Oval 3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9702" name="Group 40"/>
          <p:cNvGrpSpPr>
            <a:grpSpLocks/>
          </p:cNvGrpSpPr>
          <p:nvPr/>
        </p:nvGrpSpPr>
        <p:grpSpPr bwMode="auto">
          <a:xfrm rot="5400000">
            <a:off x="428626" y="3305175"/>
            <a:ext cx="992717" cy="1240367"/>
            <a:chOff x="1872" y="1824"/>
            <a:chExt cx="2014" cy="1821"/>
          </a:xfrm>
        </p:grpSpPr>
        <p:sp>
          <p:nvSpPr>
            <p:cNvPr id="103465" name="AutoShape 4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66" name="AutoShape 4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67" name="AutoShape 4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778" name="Oval 4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9779" name="Oval 4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70" name="Oval 4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781" name="Oval 4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72" name="Oval 4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783" name="Oval 4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9703" name="Group 50"/>
          <p:cNvGrpSpPr>
            <a:grpSpLocks/>
          </p:cNvGrpSpPr>
          <p:nvPr/>
        </p:nvGrpSpPr>
        <p:grpSpPr bwMode="auto">
          <a:xfrm rot="5400000">
            <a:off x="530226" y="4448175"/>
            <a:ext cx="992717" cy="1240367"/>
            <a:chOff x="1872" y="1824"/>
            <a:chExt cx="2014" cy="1821"/>
          </a:xfrm>
        </p:grpSpPr>
        <p:sp>
          <p:nvSpPr>
            <p:cNvPr id="103475" name="AutoShape 5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76" name="AutoShape 5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77" name="AutoShape 5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769" name="Oval 5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9770" name="Oval 5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80" name="Oval 5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772" name="Oval 5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82" name="Oval 5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774" name="Oval 5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9704" name="Group 60"/>
          <p:cNvGrpSpPr>
            <a:grpSpLocks/>
          </p:cNvGrpSpPr>
          <p:nvPr/>
        </p:nvGrpSpPr>
        <p:grpSpPr bwMode="auto">
          <a:xfrm rot="5400000">
            <a:off x="449793" y="2105026"/>
            <a:ext cx="992716" cy="1240367"/>
            <a:chOff x="1872" y="1824"/>
            <a:chExt cx="2014" cy="1821"/>
          </a:xfrm>
        </p:grpSpPr>
        <p:sp>
          <p:nvSpPr>
            <p:cNvPr id="103485" name="AutoShape 6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86" name="AutoShape 6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87" name="AutoShape 6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760" name="Oval 6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9761" name="Oval 6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90" name="Oval 6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763" name="Oval 6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92" name="Oval 6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29765" name="Oval 6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29705" name="Group 75"/>
          <p:cNvGrpSpPr>
            <a:grpSpLocks/>
          </p:cNvGrpSpPr>
          <p:nvPr/>
        </p:nvGrpSpPr>
        <p:grpSpPr bwMode="auto">
          <a:xfrm>
            <a:off x="1566333" y="5822950"/>
            <a:ext cx="7272867" cy="736599"/>
            <a:chOff x="648" y="1478"/>
            <a:chExt cx="4416" cy="464"/>
          </a:xfrm>
        </p:grpSpPr>
        <p:grpSp>
          <p:nvGrpSpPr>
            <p:cNvPr id="29750" name="Group 76"/>
            <p:cNvGrpSpPr>
              <a:grpSpLocks/>
            </p:cNvGrpSpPr>
            <p:nvPr/>
          </p:nvGrpSpPr>
          <p:grpSpPr bwMode="auto">
            <a:xfrm>
              <a:off x="648" y="1514"/>
              <a:ext cx="4416" cy="428"/>
              <a:chOff x="384" y="1344"/>
              <a:chExt cx="3072" cy="428"/>
            </a:xfrm>
          </p:grpSpPr>
          <p:sp>
            <p:nvSpPr>
              <p:cNvPr id="29752" name="AutoShape 77"/>
              <p:cNvSpPr>
                <a:spLocks noChangeArrowheads="1"/>
              </p:cNvSpPr>
              <p:nvPr/>
            </p:nvSpPr>
            <p:spPr bwMode="gray">
              <a:xfrm>
                <a:off x="384" y="1344"/>
                <a:ext cx="3072"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29753" name="AutoShape 78"/>
              <p:cNvSpPr>
                <a:spLocks noChangeArrowheads="1"/>
              </p:cNvSpPr>
              <p:nvPr/>
            </p:nvSpPr>
            <p:spPr bwMode="gray">
              <a:xfrm>
                <a:off x="451" y="1379"/>
                <a:ext cx="592" cy="312"/>
              </a:xfrm>
              <a:prstGeom prst="roundRect">
                <a:avLst>
                  <a:gd name="adj" fmla="val 11921"/>
                </a:avLst>
              </a:prstGeom>
              <a:solidFill>
                <a:schemeClr val="accent1"/>
              </a:solidFill>
              <a:ln w="38100">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03" name="Freeform 79"/>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04" name="Text Box 80"/>
              <p:cNvSpPr txBox="1">
                <a:spLocks noChangeArrowheads="1"/>
              </p:cNvSpPr>
              <p:nvPr/>
            </p:nvSpPr>
            <p:spPr bwMode="gray">
              <a:xfrm>
                <a:off x="641" y="1373"/>
                <a:ext cx="203" cy="368"/>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D</a:t>
                </a:r>
              </a:p>
            </p:txBody>
          </p:sp>
          <p:sp>
            <p:nvSpPr>
              <p:cNvPr id="29756" name="Text Box 81"/>
              <p:cNvSpPr txBox="1">
                <a:spLocks noChangeArrowheads="1"/>
              </p:cNvSpPr>
              <p:nvPr/>
            </p:nvSpPr>
            <p:spPr bwMode="gray">
              <a:xfrm>
                <a:off x="1124" y="1404"/>
                <a:ext cx="225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b="1">
                  <a:solidFill>
                    <a:srgbClr val="3333CC"/>
                  </a:solidFill>
                </a:endParaRPr>
              </a:p>
            </p:txBody>
          </p:sp>
        </p:grpSp>
        <p:sp>
          <p:nvSpPr>
            <p:cNvPr id="29751" name="Text Box 82"/>
            <p:cNvSpPr txBox="1">
              <a:spLocks noChangeArrowheads="1"/>
            </p:cNvSpPr>
            <p:nvPr/>
          </p:nvSpPr>
          <p:spPr bwMode="auto">
            <a:xfrm>
              <a:off x="2080" y="1478"/>
              <a:ext cx="1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endParaRPr lang="en-US" altLang="en-US" sz="3200" b="1">
                <a:solidFill>
                  <a:prstClr val="black"/>
                </a:solidFill>
              </a:endParaRPr>
            </a:p>
          </p:txBody>
        </p:sp>
      </p:grpSp>
      <p:grpSp>
        <p:nvGrpSpPr>
          <p:cNvPr id="29706" name="Group 85"/>
          <p:cNvGrpSpPr>
            <a:grpSpLocks/>
          </p:cNvGrpSpPr>
          <p:nvPr/>
        </p:nvGrpSpPr>
        <p:grpSpPr bwMode="auto">
          <a:xfrm>
            <a:off x="1524000" y="4648200"/>
            <a:ext cx="7315200" cy="831340"/>
            <a:chOff x="384" y="1289"/>
            <a:chExt cx="3072" cy="524"/>
          </a:xfrm>
        </p:grpSpPr>
        <p:sp>
          <p:nvSpPr>
            <p:cNvPr id="29745" name="AutoShape 86"/>
            <p:cNvSpPr>
              <a:spLocks noChangeArrowheads="1"/>
            </p:cNvSpPr>
            <p:nvPr/>
          </p:nvSpPr>
          <p:spPr bwMode="gray">
            <a:xfrm>
              <a:off x="384" y="1344"/>
              <a:ext cx="3072"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11" name="AutoShape 87"/>
            <p:cNvSpPr>
              <a:spLocks noChangeArrowheads="1"/>
            </p:cNvSpPr>
            <p:nvPr/>
          </p:nvSpPr>
          <p:spPr bwMode="gray">
            <a:xfrm>
              <a:off x="451" y="1378"/>
              <a:ext cx="592" cy="312"/>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12" name="Freeform 88"/>
            <p:cNvSpPr>
              <a:spLocks/>
            </p:cNvSpPr>
            <p:nvPr/>
          </p:nvSpPr>
          <p:spPr bwMode="gray">
            <a:xfrm>
              <a:off x="488" y="1398"/>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13" name="Text Box 89"/>
            <p:cNvSpPr txBox="1">
              <a:spLocks noChangeArrowheads="1"/>
            </p:cNvSpPr>
            <p:nvPr/>
          </p:nvSpPr>
          <p:spPr bwMode="gray">
            <a:xfrm>
              <a:off x="628" y="1342"/>
              <a:ext cx="202" cy="36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C</a:t>
              </a:r>
            </a:p>
          </p:txBody>
        </p:sp>
        <p:sp>
          <p:nvSpPr>
            <p:cNvPr id="29749" name="Text Box 90"/>
            <p:cNvSpPr txBox="1">
              <a:spLocks noChangeArrowheads="1"/>
            </p:cNvSpPr>
            <p:nvPr/>
          </p:nvSpPr>
          <p:spPr bwMode="gray">
            <a:xfrm>
              <a:off x="1051" y="1289"/>
              <a:ext cx="2258"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s-AR" altLang="en-US" sz="3200">
                  <a:solidFill>
                    <a:prstClr val="white"/>
                  </a:solidFill>
                </a:rPr>
                <a:t>  </a:t>
              </a:r>
              <a:r>
                <a:rPr lang="es-AR" altLang="en-US" sz="4800" b="1">
                  <a:solidFill>
                    <a:prstClr val="black"/>
                  </a:solidFill>
                </a:rPr>
                <a:t>Tế bào trứng </a:t>
              </a:r>
              <a:endParaRPr lang="en-US" altLang="en-US" sz="4800" b="1">
                <a:solidFill>
                  <a:prstClr val="black"/>
                </a:solidFill>
              </a:endParaRPr>
            </a:p>
          </p:txBody>
        </p:sp>
      </p:grpSp>
      <p:grpSp>
        <p:nvGrpSpPr>
          <p:cNvPr id="29707" name="Group 92"/>
          <p:cNvGrpSpPr>
            <a:grpSpLocks/>
          </p:cNvGrpSpPr>
          <p:nvPr/>
        </p:nvGrpSpPr>
        <p:grpSpPr bwMode="auto">
          <a:xfrm>
            <a:off x="1452034" y="2338920"/>
            <a:ext cx="7488767" cy="830579"/>
            <a:chOff x="782" y="3624"/>
            <a:chExt cx="4416" cy="499"/>
          </a:xfrm>
        </p:grpSpPr>
        <p:grpSp>
          <p:nvGrpSpPr>
            <p:cNvPr id="29738" name="Group 93"/>
            <p:cNvGrpSpPr>
              <a:grpSpLocks/>
            </p:cNvGrpSpPr>
            <p:nvPr/>
          </p:nvGrpSpPr>
          <p:grpSpPr bwMode="auto">
            <a:xfrm>
              <a:off x="782" y="3624"/>
              <a:ext cx="4416" cy="499"/>
              <a:chOff x="384" y="1259"/>
              <a:chExt cx="3072" cy="499"/>
            </a:xfrm>
          </p:grpSpPr>
          <p:sp>
            <p:nvSpPr>
              <p:cNvPr id="29740" name="AutoShape 94"/>
              <p:cNvSpPr>
                <a:spLocks noChangeArrowheads="1"/>
              </p:cNvSpPr>
              <p:nvPr/>
            </p:nvSpPr>
            <p:spPr bwMode="gray">
              <a:xfrm>
                <a:off x="384" y="1344"/>
                <a:ext cx="3072"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19" name="AutoShape 95"/>
              <p:cNvSpPr>
                <a:spLocks noChangeArrowheads="1"/>
              </p:cNvSpPr>
              <p:nvPr/>
            </p:nvSpPr>
            <p:spPr bwMode="gray">
              <a:xfrm>
                <a:off x="451" y="1381"/>
                <a:ext cx="592" cy="312"/>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20" name="Freeform 96"/>
              <p:cNvSpPr>
                <a:spLocks/>
              </p:cNvSpPr>
              <p:nvPr/>
            </p:nvSpPr>
            <p:spPr bwMode="gray">
              <a:xfrm>
                <a:off x="488" y="1401"/>
                <a:ext cx="295"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21" name="Text Box 97"/>
              <p:cNvSpPr txBox="1">
                <a:spLocks noChangeArrowheads="1"/>
              </p:cNvSpPr>
              <p:nvPr/>
            </p:nvSpPr>
            <p:spPr bwMode="gray">
              <a:xfrm>
                <a:off x="644" y="1373"/>
                <a:ext cx="197" cy="351"/>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A</a:t>
                </a:r>
              </a:p>
            </p:txBody>
          </p:sp>
          <p:sp>
            <p:nvSpPr>
              <p:cNvPr id="29744" name="Text Box 98"/>
              <p:cNvSpPr txBox="1">
                <a:spLocks noChangeArrowheads="1"/>
              </p:cNvSpPr>
              <p:nvPr/>
            </p:nvSpPr>
            <p:spPr bwMode="gray">
              <a:xfrm>
                <a:off x="1076" y="1259"/>
                <a:ext cx="2258"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s-AR" altLang="en-US" sz="4800" b="1">
                    <a:solidFill>
                      <a:prstClr val="black"/>
                    </a:solidFill>
                  </a:rPr>
                  <a:t> Tế bào sợi gai.</a:t>
                </a:r>
                <a:endParaRPr lang="en-US" altLang="en-US" sz="4800" b="1">
                  <a:solidFill>
                    <a:prstClr val="black"/>
                  </a:solidFill>
                </a:endParaRPr>
              </a:p>
            </p:txBody>
          </p:sp>
        </p:grpSp>
        <p:sp>
          <p:nvSpPr>
            <p:cNvPr id="29739" name="Text Box 99"/>
            <p:cNvSpPr txBox="1">
              <a:spLocks noChangeArrowheads="1"/>
            </p:cNvSpPr>
            <p:nvPr/>
          </p:nvSpPr>
          <p:spPr bwMode="auto">
            <a:xfrm>
              <a:off x="1968" y="3678"/>
              <a:ext cx="192"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endParaRPr lang="en-US" altLang="en-US" sz="3200">
                <a:solidFill>
                  <a:prstClr val="black"/>
                </a:solidFill>
              </a:endParaRPr>
            </a:p>
          </p:txBody>
        </p:sp>
      </p:grpSp>
      <p:grpSp>
        <p:nvGrpSpPr>
          <p:cNvPr id="29708" name="Group 100"/>
          <p:cNvGrpSpPr>
            <a:grpSpLocks/>
          </p:cNvGrpSpPr>
          <p:nvPr/>
        </p:nvGrpSpPr>
        <p:grpSpPr bwMode="auto">
          <a:xfrm>
            <a:off x="1441451" y="3505197"/>
            <a:ext cx="7296149" cy="762573"/>
            <a:chOff x="659" y="2190"/>
            <a:chExt cx="4464" cy="481"/>
          </a:xfrm>
        </p:grpSpPr>
        <p:grpSp>
          <p:nvGrpSpPr>
            <p:cNvPr id="29731" name="Group 101"/>
            <p:cNvGrpSpPr>
              <a:grpSpLocks/>
            </p:cNvGrpSpPr>
            <p:nvPr/>
          </p:nvGrpSpPr>
          <p:grpSpPr bwMode="auto">
            <a:xfrm>
              <a:off x="659" y="2256"/>
              <a:ext cx="4464" cy="415"/>
              <a:chOff x="384" y="2112"/>
              <a:chExt cx="3072" cy="415"/>
            </a:xfrm>
          </p:grpSpPr>
          <p:sp>
            <p:nvSpPr>
              <p:cNvPr id="29733" name="AutoShape 102"/>
              <p:cNvSpPr>
                <a:spLocks noChangeArrowheads="1"/>
              </p:cNvSpPr>
              <p:nvPr/>
            </p:nvSpPr>
            <p:spPr bwMode="gray">
              <a:xfrm>
                <a:off x="384" y="2112"/>
                <a:ext cx="3072" cy="381"/>
              </a:xfrm>
              <a:prstGeom prst="roundRect">
                <a:avLst>
                  <a:gd name="adj" fmla="val 10889"/>
                </a:avLst>
              </a:prstGeom>
              <a:gradFill rotWithShape="1">
                <a:gsLst>
                  <a:gs pos="0">
                    <a:srgbClr val="DDDDDD"/>
                  </a:gs>
                  <a:gs pos="50000">
                    <a:srgbClr val="F2F2F2"/>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3200" b="1">
                    <a:solidFill>
                      <a:prstClr val="black"/>
                    </a:solidFill>
                  </a:rPr>
                  <a:t>                 </a:t>
                </a:r>
              </a:p>
            </p:txBody>
          </p:sp>
          <p:sp>
            <p:nvSpPr>
              <p:cNvPr id="29734" name="AutoShape 103"/>
              <p:cNvSpPr>
                <a:spLocks noChangeArrowheads="1"/>
              </p:cNvSpPr>
              <p:nvPr/>
            </p:nvSpPr>
            <p:spPr bwMode="gray">
              <a:xfrm>
                <a:off x="451" y="2147"/>
                <a:ext cx="592" cy="312"/>
              </a:xfrm>
              <a:prstGeom prst="roundRect">
                <a:avLst>
                  <a:gd name="adj" fmla="val 11921"/>
                </a:avLst>
              </a:prstGeom>
              <a:solidFill>
                <a:schemeClr val="accent1"/>
              </a:solidFill>
              <a:ln w="38100">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28" name="Freeform 104"/>
              <p:cNvSpPr>
                <a:spLocks/>
              </p:cNvSpPr>
              <p:nvPr/>
            </p:nvSpPr>
            <p:spPr bwMode="gray">
              <a:xfrm>
                <a:off x="488" y="2166"/>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29" name="Text Box 105"/>
              <p:cNvSpPr txBox="1">
                <a:spLocks noChangeArrowheads="1"/>
              </p:cNvSpPr>
              <p:nvPr/>
            </p:nvSpPr>
            <p:spPr bwMode="gray">
              <a:xfrm>
                <a:off x="646" y="2158"/>
                <a:ext cx="193" cy="36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B</a:t>
                </a:r>
              </a:p>
            </p:txBody>
          </p:sp>
          <p:sp>
            <p:nvSpPr>
              <p:cNvPr id="29737" name="Text Box 106"/>
              <p:cNvSpPr txBox="1">
                <a:spLocks noChangeArrowheads="1"/>
              </p:cNvSpPr>
              <p:nvPr/>
            </p:nvSpPr>
            <p:spPr bwMode="gray">
              <a:xfrm>
                <a:off x="1124" y="2164"/>
                <a:ext cx="2258"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2667" b="1">
                  <a:solidFill>
                    <a:srgbClr val="3333CC"/>
                  </a:solidFill>
                </a:endParaRPr>
              </a:p>
            </p:txBody>
          </p:sp>
        </p:grpSp>
        <p:sp>
          <p:nvSpPr>
            <p:cNvPr id="29732" name="Text Box 107"/>
            <p:cNvSpPr txBox="1">
              <a:spLocks noChangeArrowheads="1"/>
            </p:cNvSpPr>
            <p:nvPr/>
          </p:nvSpPr>
          <p:spPr bwMode="auto">
            <a:xfrm>
              <a:off x="1832" y="2190"/>
              <a:ext cx="192"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endParaRPr lang="en-US" altLang="en-US" sz="2667">
                <a:solidFill>
                  <a:prstClr val="black"/>
                </a:solidFill>
              </a:endParaRPr>
            </a:p>
          </p:txBody>
        </p:sp>
      </p:grpSp>
      <p:grpSp>
        <p:nvGrpSpPr>
          <p:cNvPr id="17" name="Group 108"/>
          <p:cNvGrpSpPr>
            <a:grpSpLocks/>
          </p:cNvGrpSpPr>
          <p:nvPr/>
        </p:nvGrpSpPr>
        <p:grpSpPr bwMode="auto">
          <a:xfrm>
            <a:off x="1562101" y="5765800"/>
            <a:ext cx="7277100" cy="738125"/>
            <a:chOff x="714" y="2400"/>
            <a:chExt cx="4548" cy="464"/>
          </a:xfrm>
        </p:grpSpPr>
        <p:grpSp>
          <p:nvGrpSpPr>
            <p:cNvPr id="29724" name="Group 109"/>
            <p:cNvGrpSpPr>
              <a:grpSpLocks/>
            </p:cNvGrpSpPr>
            <p:nvPr/>
          </p:nvGrpSpPr>
          <p:grpSpPr bwMode="auto">
            <a:xfrm>
              <a:off x="714" y="2405"/>
              <a:ext cx="4548" cy="459"/>
              <a:chOff x="330" y="3614"/>
              <a:chExt cx="4512" cy="410"/>
            </a:xfrm>
          </p:grpSpPr>
          <p:sp>
            <p:nvSpPr>
              <p:cNvPr id="29726" name="AutoShape 110"/>
              <p:cNvSpPr>
                <a:spLocks noChangeArrowheads="1"/>
              </p:cNvSpPr>
              <p:nvPr/>
            </p:nvSpPr>
            <p:spPr bwMode="gray">
              <a:xfrm>
                <a:off x="330" y="3614"/>
                <a:ext cx="4512" cy="381"/>
              </a:xfrm>
              <a:prstGeom prst="roundRect">
                <a:avLst>
                  <a:gd name="adj" fmla="val 10889"/>
                </a:avLst>
              </a:prstGeom>
              <a:gradFill rotWithShape="1">
                <a:gsLst>
                  <a:gs pos="0">
                    <a:srgbClr val="FF0000"/>
                  </a:gs>
                  <a:gs pos="100000">
                    <a:srgbClr val="FF8383"/>
                  </a:gs>
                </a:gsLst>
                <a:lin ang="54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35" name="AutoShape 111"/>
              <p:cNvSpPr>
                <a:spLocks noChangeArrowheads="1"/>
              </p:cNvSpPr>
              <p:nvPr/>
            </p:nvSpPr>
            <p:spPr bwMode="gray">
              <a:xfrm>
                <a:off x="482" y="3648"/>
                <a:ext cx="870" cy="313"/>
              </a:xfrm>
              <a:prstGeom prst="roundRect">
                <a:avLst>
                  <a:gd name="adj" fmla="val 11921"/>
                </a:avLst>
              </a:prstGeom>
              <a:gradFill rotWithShape="1">
                <a:gsLst>
                  <a:gs pos="0">
                    <a:schemeClr val="accent2">
                      <a:gamma/>
                      <a:tint val="63529"/>
                      <a:invGamma/>
                    </a:schemeClr>
                  </a:gs>
                  <a:gs pos="100000">
                    <a:schemeClr val="accent2"/>
                  </a:gs>
                </a:gsLst>
                <a:lin ang="5400000" scaled="1"/>
              </a:gradFill>
              <a:ln w="38100">
                <a:solidFill>
                  <a:schemeClr val="bg1"/>
                </a:solidFill>
                <a:round/>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36" name="Freeform 112"/>
              <p:cNvSpPr>
                <a:spLocks/>
              </p:cNvSpPr>
              <p:nvPr/>
            </p:nvSpPr>
            <p:spPr bwMode="gray">
              <a:xfrm>
                <a:off x="537" y="3667"/>
                <a:ext cx="437" cy="158"/>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100000">
                    <a:schemeClr val="accent2">
                      <a:alpha val="0"/>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37" name="Text Box 113"/>
              <p:cNvSpPr txBox="1">
                <a:spLocks noChangeArrowheads="1"/>
              </p:cNvSpPr>
              <p:nvPr/>
            </p:nvSpPr>
            <p:spPr bwMode="gray">
              <a:xfrm>
                <a:off x="577" y="3648"/>
                <a:ext cx="426" cy="328"/>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  D</a:t>
                </a:r>
                <a:endParaRPr lang="en-US" sz="3200" b="1" dirty="0">
                  <a:solidFill>
                    <a:srgbClr val="FF0000"/>
                  </a:solidFill>
                  <a:effectLst>
                    <a:outerShdw blurRad="38100" dist="38100" dir="2700000" algn="tl">
                      <a:srgbClr val="000000"/>
                    </a:outerShdw>
                  </a:effectLst>
                  <a:latin typeface="Times New Roman" panose="02020603050405020304" pitchFamily="18" charset="0"/>
                </a:endParaRPr>
              </a:p>
            </p:txBody>
          </p:sp>
          <p:sp>
            <p:nvSpPr>
              <p:cNvPr id="29730" name="Text Box 114"/>
              <p:cNvSpPr txBox="1">
                <a:spLocks noChangeArrowheads="1"/>
              </p:cNvSpPr>
              <p:nvPr/>
            </p:nvSpPr>
            <p:spPr bwMode="gray">
              <a:xfrm>
                <a:off x="1440" y="3696"/>
                <a:ext cx="331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b="1">
                  <a:solidFill>
                    <a:srgbClr val="3333CC"/>
                  </a:solidFill>
                </a:endParaRPr>
              </a:p>
            </p:txBody>
          </p:sp>
        </p:grpSp>
        <p:sp>
          <p:nvSpPr>
            <p:cNvPr id="29725" name="Text Box 115"/>
            <p:cNvSpPr txBox="1">
              <a:spLocks noChangeArrowheads="1"/>
            </p:cNvSpPr>
            <p:nvPr/>
          </p:nvSpPr>
          <p:spPr bwMode="auto">
            <a:xfrm>
              <a:off x="1968" y="2400"/>
              <a:ext cx="1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endParaRPr lang="en-US" altLang="en-US" sz="3200">
                <a:solidFill>
                  <a:prstClr val="black"/>
                </a:solidFill>
              </a:endParaRPr>
            </a:p>
          </p:txBody>
        </p:sp>
      </p:grpSp>
      <p:sp>
        <p:nvSpPr>
          <p:cNvPr id="29710" name="Rectangle 133"/>
          <p:cNvSpPr>
            <a:spLocks noChangeArrowheads="1"/>
          </p:cNvSpPr>
          <p:nvPr/>
        </p:nvSpPr>
        <p:spPr bwMode="auto">
          <a:xfrm>
            <a:off x="3308351" y="5664201"/>
            <a:ext cx="48413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s-AR" altLang="en-US" sz="4800" b="1">
                <a:solidFill>
                  <a:prstClr val="black"/>
                </a:solidFill>
              </a:rPr>
              <a:t>Tế bào thần kinh.</a:t>
            </a:r>
            <a:endParaRPr lang="en-US" altLang="en-US" sz="4800" b="1">
              <a:solidFill>
                <a:prstClr val="black"/>
              </a:solidFill>
            </a:endParaRPr>
          </a:p>
        </p:txBody>
      </p:sp>
      <p:sp>
        <p:nvSpPr>
          <p:cNvPr id="29711" name="Rectangle 134"/>
          <p:cNvSpPr>
            <a:spLocks noChangeArrowheads="1"/>
          </p:cNvSpPr>
          <p:nvPr/>
        </p:nvSpPr>
        <p:spPr bwMode="auto">
          <a:xfrm>
            <a:off x="3225800" y="3486151"/>
            <a:ext cx="44871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s-AR" altLang="en-US" sz="4800" b="1">
                <a:solidFill>
                  <a:prstClr val="black"/>
                </a:solidFill>
              </a:rPr>
              <a:t>Tế bào tép bưởi.</a:t>
            </a:r>
            <a:endParaRPr lang="en-US" altLang="en-US" sz="4800" b="1">
              <a:solidFill>
                <a:prstClr val="black"/>
              </a:solidFill>
            </a:endParaRPr>
          </a:p>
        </p:txBody>
      </p:sp>
      <p:sp>
        <p:nvSpPr>
          <p:cNvPr id="124" name="Text Box 4"/>
          <p:cNvSpPr txBox="1">
            <a:spLocks noChangeArrowheads="1"/>
          </p:cNvSpPr>
          <p:nvPr/>
        </p:nvSpPr>
        <p:spPr bwMode="auto">
          <a:xfrm>
            <a:off x="11085899" y="21886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0</a:t>
            </a:r>
          </a:p>
        </p:txBody>
      </p:sp>
      <p:sp>
        <p:nvSpPr>
          <p:cNvPr id="125" name="Text Box 5"/>
          <p:cNvSpPr txBox="1">
            <a:spLocks noChangeArrowheads="1"/>
          </p:cNvSpPr>
          <p:nvPr/>
        </p:nvSpPr>
        <p:spPr bwMode="auto">
          <a:xfrm>
            <a:off x="11123999" y="21759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3</a:t>
            </a:r>
          </a:p>
        </p:txBody>
      </p:sp>
      <p:sp>
        <p:nvSpPr>
          <p:cNvPr id="126" name="Text Box 6"/>
          <p:cNvSpPr txBox="1">
            <a:spLocks noChangeArrowheads="1"/>
          </p:cNvSpPr>
          <p:nvPr/>
        </p:nvSpPr>
        <p:spPr bwMode="auto">
          <a:xfrm>
            <a:off x="11121883" y="21759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2</a:t>
            </a:r>
          </a:p>
        </p:txBody>
      </p:sp>
      <p:sp>
        <p:nvSpPr>
          <p:cNvPr id="127" name="Text Box 7"/>
          <p:cNvSpPr txBox="1">
            <a:spLocks noChangeArrowheads="1"/>
          </p:cNvSpPr>
          <p:nvPr/>
        </p:nvSpPr>
        <p:spPr bwMode="auto">
          <a:xfrm>
            <a:off x="11107066" y="21886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4</a:t>
            </a:r>
          </a:p>
        </p:txBody>
      </p:sp>
      <p:sp>
        <p:nvSpPr>
          <p:cNvPr id="134" name="Text Box 8"/>
          <p:cNvSpPr txBox="1">
            <a:spLocks noChangeArrowheads="1"/>
          </p:cNvSpPr>
          <p:nvPr/>
        </p:nvSpPr>
        <p:spPr bwMode="auto">
          <a:xfrm>
            <a:off x="11104950" y="2203451"/>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5</a:t>
            </a:r>
          </a:p>
        </p:txBody>
      </p:sp>
      <p:sp>
        <p:nvSpPr>
          <p:cNvPr id="135" name="Text Box 9"/>
          <p:cNvSpPr txBox="1">
            <a:spLocks noChangeArrowheads="1"/>
          </p:cNvSpPr>
          <p:nvPr/>
        </p:nvSpPr>
        <p:spPr bwMode="auto">
          <a:xfrm>
            <a:off x="11138816" y="21865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6</a:t>
            </a:r>
          </a:p>
        </p:txBody>
      </p:sp>
      <p:sp>
        <p:nvSpPr>
          <p:cNvPr id="142" name="Text Box 10"/>
          <p:cNvSpPr txBox="1">
            <a:spLocks noChangeArrowheads="1"/>
          </p:cNvSpPr>
          <p:nvPr/>
        </p:nvSpPr>
        <p:spPr bwMode="auto">
          <a:xfrm>
            <a:off x="11071083" y="21738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1</a:t>
            </a:r>
          </a:p>
        </p:txBody>
      </p:sp>
      <p:sp>
        <p:nvSpPr>
          <p:cNvPr id="143" name="Text Box 11"/>
          <p:cNvSpPr txBox="1">
            <a:spLocks noChangeArrowheads="1"/>
          </p:cNvSpPr>
          <p:nvPr/>
        </p:nvSpPr>
        <p:spPr bwMode="auto">
          <a:xfrm>
            <a:off x="11071083" y="22013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7</a:t>
            </a:r>
          </a:p>
        </p:txBody>
      </p:sp>
      <p:sp>
        <p:nvSpPr>
          <p:cNvPr id="144" name="Text Box 12"/>
          <p:cNvSpPr txBox="1">
            <a:spLocks noChangeArrowheads="1"/>
          </p:cNvSpPr>
          <p:nvPr/>
        </p:nvSpPr>
        <p:spPr bwMode="auto">
          <a:xfrm>
            <a:off x="11104950" y="21611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8</a:t>
            </a:r>
          </a:p>
        </p:txBody>
      </p:sp>
      <p:sp>
        <p:nvSpPr>
          <p:cNvPr id="145" name="Text Box 13"/>
          <p:cNvSpPr txBox="1">
            <a:spLocks noChangeArrowheads="1"/>
          </p:cNvSpPr>
          <p:nvPr/>
        </p:nvSpPr>
        <p:spPr bwMode="auto">
          <a:xfrm>
            <a:off x="11090132" y="21738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9</a:t>
            </a:r>
          </a:p>
        </p:txBody>
      </p:sp>
      <p:sp>
        <p:nvSpPr>
          <p:cNvPr id="146" name="Text Box 14"/>
          <p:cNvSpPr txBox="1">
            <a:spLocks noChangeArrowheads="1"/>
          </p:cNvSpPr>
          <p:nvPr/>
        </p:nvSpPr>
        <p:spPr bwMode="auto">
          <a:xfrm>
            <a:off x="10969598" y="2133600"/>
            <a:ext cx="793807"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10</a:t>
            </a:r>
          </a:p>
        </p:txBody>
      </p:sp>
      <p:sp>
        <p:nvSpPr>
          <p:cNvPr id="147" name="Text Box 15"/>
          <p:cNvSpPr txBox="1">
            <a:spLocks noChangeArrowheads="1"/>
          </p:cNvSpPr>
          <p:nvPr/>
        </p:nvSpPr>
        <p:spPr bwMode="auto">
          <a:xfrm>
            <a:off x="9956801" y="2057400"/>
            <a:ext cx="25781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08F224"/>
                </a:solidFill>
                <a:cs typeface="Times New Roman" panose="02020603050405020304" pitchFamily="18" charset="0"/>
              </a:rPr>
              <a:t>Hết giờ</a:t>
            </a:r>
          </a:p>
        </p:txBody>
      </p:sp>
    </p:spTree>
    <p:extLst>
      <p:ext uri="{BB962C8B-B14F-4D97-AF65-F5344CB8AC3E}">
        <p14:creationId xmlns:p14="http://schemas.microsoft.com/office/powerpoint/2010/main" val="3569316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146"/>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146"/>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145"/>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145"/>
                                        </p:tgtEl>
                                        <p:attrNameLst>
                                          <p:attrName>style.visibility</p:attrName>
                                        </p:attrNameLst>
                                      </p:cBhvr>
                                      <p:to>
                                        <p:strVal val="hidden"/>
                                      </p:to>
                                    </p:set>
                                    <p:audio>
                                      <p:cMediaNode>
                                        <p:cTn display="0" masterRel="sameClick">
                                          <p:stCondLst>
                                            <p:cond evt="begin" delay="0">
                                              <p:tn val="8"/>
                                            </p:cond>
                                          </p:stCondLst>
                                          <p:endCondLst>
                                            <p:cond evt="onStopAudio" delay="0">
                                              <p:tgtEl>
                                                <p:sldTgt/>
                                              </p:tgtEl>
                                            </p:cond>
                                          </p:endCondLst>
                                        </p:cTn>
                                        <p:tgtEl>
                                          <p:sndTgt r:embed="rId2" name="type.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44"/>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144"/>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2" name="type.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43"/>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143"/>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2" name="type.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35"/>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135"/>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par>
                          <p:cTn id="19" fill="hold" nodeType="afterGroup">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34"/>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134"/>
                                        </p:tgtEl>
                                        <p:attrNameLst>
                                          <p:attrName>style.visibility</p:attrName>
                                        </p:attrNameLst>
                                      </p:cBhvr>
                                      <p:to>
                                        <p:strVal val="hidden"/>
                                      </p:to>
                                    </p:set>
                                    <p:audio>
                                      <p:cMediaNode>
                                        <p:cTn display="0" masterRel="sameClick">
                                          <p:stCondLst>
                                            <p:cond evt="begin" delay="0">
                                              <p:tn val="20"/>
                                            </p:cond>
                                          </p:stCondLst>
                                          <p:endCondLst>
                                            <p:cond evt="onStopAudio" delay="0">
                                              <p:tgtEl>
                                                <p:sldTgt/>
                                              </p:tgtEl>
                                            </p:cond>
                                          </p:endCondLst>
                                        </p:cTn>
                                        <p:tgtEl>
                                          <p:sndTgt r:embed="rId2" name="type.wav"/>
                                        </p:tgtEl>
                                      </p:cMediaNode>
                                    </p:audio>
                                  </p:subTnLst>
                                </p:cTn>
                              </p:par>
                            </p:childTnLst>
                          </p:cTn>
                        </p:par>
                        <p:par>
                          <p:cTn id="22" fill="hold" nodeType="afterGroup">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27"/>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127"/>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2" name="type.wav"/>
                                        </p:tgtEl>
                                      </p:cMediaNode>
                                    </p:audio>
                                  </p:subTnLst>
                                </p:cTn>
                              </p:par>
                            </p:childTnLst>
                          </p:cTn>
                        </p:par>
                        <p:par>
                          <p:cTn id="25" fill="hold" nodeType="afterGroup">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5"/>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125"/>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2" name="type.wav"/>
                                        </p:tgtEl>
                                      </p:cMediaNode>
                                    </p:audio>
                                  </p:subTnLst>
                                </p:cTn>
                              </p:par>
                            </p:childTnLst>
                          </p:cTn>
                        </p:par>
                        <p:par>
                          <p:cTn id="28" fill="hold" nodeType="afterGroup">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26"/>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126"/>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2" name="type.wav"/>
                                        </p:tgtEl>
                                      </p:cMediaNode>
                                    </p:audio>
                                  </p:subTnLst>
                                </p:cTn>
                              </p:par>
                            </p:childTnLst>
                          </p:cTn>
                        </p:par>
                        <p:par>
                          <p:cTn id="31" fill="hold" nodeType="afterGroup">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142"/>
                                        </p:tgtEl>
                                        <p:attrNameLst>
                                          <p:attrName>style.visibility</p:attrName>
                                        </p:attrNameLst>
                                      </p:cBhvr>
                                      <p:to>
                                        <p:strVal val="hidden"/>
                                      </p:to>
                                    </p:set>
                                    <p:audio>
                                      <p:cMediaNode>
                                        <p:cTn display="0" masterRel="sameClick">
                                          <p:stCondLst>
                                            <p:cond evt="begin" delay="0">
                                              <p:tn val="32"/>
                                            </p:cond>
                                          </p:stCondLst>
                                          <p:endCondLst>
                                            <p:cond evt="onStopAudio" delay="0">
                                              <p:tgtEl>
                                                <p:sldTgt/>
                                              </p:tgtEl>
                                            </p:cond>
                                          </p:endCondLst>
                                        </p:cTn>
                                        <p:tgtEl>
                                          <p:sndTgt r:embed="rId2" name="type.wav"/>
                                        </p:tgtEl>
                                      </p:cMediaNode>
                                    </p:audio>
                                  </p:subTnLst>
                                </p:cTn>
                              </p:par>
                            </p:childTnLst>
                          </p:cTn>
                        </p:par>
                        <p:par>
                          <p:cTn id="34" fill="hold" nodeType="afterGroup">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24"/>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124"/>
                                        </p:tgtEl>
                                        <p:attrNameLst>
                                          <p:attrName>style.visibility</p:attrName>
                                        </p:attrNameLst>
                                      </p:cBhvr>
                                      <p:to>
                                        <p:strVal val="hidden"/>
                                      </p:to>
                                    </p:set>
                                    <p:audio>
                                      <p:cMediaNode>
                                        <p:cTn display="0" masterRel="sameClick">
                                          <p:stCondLst>
                                            <p:cond evt="begin" delay="0">
                                              <p:tn val="35"/>
                                            </p:cond>
                                          </p:stCondLst>
                                          <p:endCondLst>
                                            <p:cond evt="onStopAudio" delay="0">
                                              <p:tgtEl>
                                                <p:sldTgt/>
                                              </p:tgtEl>
                                            </p:cond>
                                          </p:endCondLst>
                                        </p:cTn>
                                        <p:tgtEl>
                                          <p:sndTgt r:embed="rId2" name="type.wav"/>
                                        </p:tgtEl>
                                      </p:cMediaNode>
                                    </p:audio>
                                  </p:subTnLst>
                                </p:cTn>
                              </p:par>
                            </p:childTnLst>
                          </p:cTn>
                        </p:par>
                        <p:par>
                          <p:cTn id="37" fill="hold" nodeType="afterGroup">
                            <p:stCondLst>
                              <p:cond delay="11000"/>
                            </p:stCondLst>
                            <p:childTnLst>
                              <p:par>
                                <p:cTn id="38" presetID="2" presetClass="entr" presetSubtype="4" repeatCount="3000" fill="hold" grpId="0" nodeType="afterEffect">
                                  <p:stCondLst>
                                    <p:cond delay="0"/>
                                  </p:stCondLst>
                                  <p:childTnLst>
                                    <p:set>
                                      <p:cBhvr>
                                        <p:cTn id="39" dur="1" fill="hold">
                                          <p:stCondLst>
                                            <p:cond delay="0"/>
                                          </p:stCondLst>
                                        </p:cTn>
                                        <p:tgtEl>
                                          <p:spTgt spid="147"/>
                                        </p:tgtEl>
                                        <p:attrNameLst>
                                          <p:attrName>style.visibility</p:attrName>
                                        </p:attrNameLst>
                                      </p:cBhvr>
                                      <p:to>
                                        <p:strVal val="visible"/>
                                      </p:to>
                                    </p:set>
                                    <p:anim calcmode="lin" valueType="num">
                                      <p:cBhvr additive="base">
                                        <p:cTn id="40" dur="500" fill="hold"/>
                                        <p:tgtEl>
                                          <p:spTgt spid="147"/>
                                        </p:tgtEl>
                                        <p:attrNameLst>
                                          <p:attrName>ppt_x</p:attrName>
                                        </p:attrNameLst>
                                      </p:cBhvr>
                                      <p:tavLst>
                                        <p:tav tm="0">
                                          <p:val>
                                            <p:strVal val="#ppt_x"/>
                                          </p:val>
                                        </p:tav>
                                        <p:tav tm="100000">
                                          <p:val>
                                            <p:strVal val="#ppt_x"/>
                                          </p:val>
                                        </p:tav>
                                      </p:tavLst>
                                    </p:anim>
                                    <p:anim calcmode="lin" valueType="num">
                                      <p:cBhvr additive="base">
                                        <p:cTn id="41" dur="500" fill="hold"/>
                                        <p:tgtEl>
                                          <p:spTgt spid="147"/>
                                        </p:tgtEl>
                                        <p:attrNameLst>
                                          <p:attrName>ppt_y</p:attrName>
                                        </p:attrNameLst>
                                      </p:cBhvr>
                                      <p:tavLst>
                                        <p:tav tm="0">
                                          <p:val>
                                            <p:strVal val="1+#ppt_h/2"/>
                                          </p:val>
                                        </p:tav>
                                        <p:tav tm="100000">
                                          <p:val>
                                            <p:strVal val="#ppt_y"/>
                                          </p:val>
                                        </p:tav>
                                      </p:tavLst>
                                    </p:anim>
                                  </p:childTnLst>
                                  <p:subTnLst>
                                    <p:audio>
                                      <p:cMediaNode vol="100000">
                                        <p:cTn display="0" masterRel="sameClick">
                                          <p:stCondLst>
                                            <p:cond evt="begin" delay="0">
                                              <p:tn val="38"/>
                                            </p:cond>
                                          </p:stCondLst>
                                          <p:endCondLst>
                                            <p:cond evt="onStopAudio" delay="0">
                                              <p:tgtEl>
                                                <p:sldTgt/>
                                              </p:tgtEl>
                                            </p:cond>
                                          </p:endCondLst>
                                        </p:cTn>
                                        <p:tgtEl>
                                          <p:sndTgt r:embed="rId3" name="camera.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ox(in)">
                                      <p:cBhvr>
                                        <p:cTn id="46"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4"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5" grpId="0"/>
      <p:bldP spid="126" grpId="0"/>
      <p:bldP spid="127" grpId="0"/>
      <p:bldP spid="134" grpId="0"/>
      <p:bldP spid="135" grpId="0"/>
      <p:bldP spid="142" grpId="0"/>
      <p:bldP spid="143" grpId="0"/>
      <p:bldP spid="144" grpId="0"/>
      <p:bldP spid="145" grpId="0"/>
      <p:bldP spid="146" grpId="0"/>
      <p:bldP spid="1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p:cNvGrpSpPr>
            <a:grpSpLocks/>
          </p:cNvGrpSpPr>
          <p:nvPr/>
        </p:nvGrpSpPr>
        <p:grpSpPr bwMode="auto">
          <a:xfrm>
            <a:off x="603658" y="1888067"/>
            <a:ext cx="858119" cy="4514908"/>
            <a:chOff x="-27" y="768"/>
            <a:chExt cx="358" cy="2076"/>
          </a:xfrm>
        </p:grpSpPr>
        <p:grpSp>
          <p:nvGrpSpPr>
            <p:cNvPr id="30815" name="Group 3"/>
            <p:cNvGrpSpPr>
              <a:grpSpLocks/>
            </p:cNvGrpSpPr>
            <p:nvPr/>
          </p:nvGrpSpPr>
          <p:grpSpPr bwMode="auto">
            <a:xfrm rot="5400000">
              <a:off x="-879" y="1752"/>
              <a:ext cx="2064" cy="96"/>
              <a:chOff x="0" y="1896"/>
              <a:chExt cx="5760" cy="120"/>
            </a:xfrm>
          </p:grpSpPr>
          <p:sp>
            <p:nvSpPr>
              <p:cNvPr id="30836" name="Rectangle 4"/>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30837" name="Rectangle 5"/>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30816" name="Group 6"/>
            <p:cNvGrpSpPr>
              <a:grpSpLocks/>
            </p:cNvGrpSpPr>
            <p:nvPr/>
          </p:nvGrpSpPr>
          <p:grpSpPr bwMode="auto">
            <a:xfrm rot="5400000">
              <a:off x="70" y="2584"/>
              <a:ext cx="173" cy="348"/>
              <a:chOff x="1870" y="767"/>
              <a:chExt cx="2017" cy="3682"/>
            </a:xfrm>
          </p:grpSpPr>
          <p:sp>
            <p:nvSpPr>
              <p:cNvPr id="103431" name="AutoShape 7"/>
              <p:cNvSpPr>
                <a:spLocks noChangeArrowheads="1"/>
              </p:cNvSpPr>
              <p:nvPr/>
            </p:nvSpPr>
            <p:spPr bwMode="gray">
              <a:xfrm rot="16200000" flipH="1">
                <a:off x="1818" y="2895"/>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32" name="AutoShape 8"/>
              <p:cNvSpPr>
                <a:spLocks noChangeArrowheads="1"/>
              </p:cNvSpPr>
              <p:nvPr/>
            </p:nvSpPr>
            <p:spPr bwMode="gray">
              <a:xfrm rot="5400000" flipH="1">
                <a:off x="3631" y="2876"/>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33" name="AutoShape 9"/>
              <p:cNvSpPr>
                <a:spLocks noChangeArrowheads="1"/>
              </p:cNvSpPr>
              <p:nvPr/>
            </p:nvSpPr>
            <p:spPr bwMode="gray">
              <a:xfrm rot="10800000" flipH="1">
                <a:off x="2720" y="3384"/>
                <a:ext cx="317"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830" name="Oval 1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30831" name="Oval 1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36" name="Oval 12"/>
              <p:cNvSpPr>
                <a:spLocks noChangeArrowheads="1"/>
              </p:cNvSpPr>
              <p:nvPr/>
            </p:nvSpPr>
            <p:spPr bwMode="gray">
              <a:xfrm>
                <a:off x="2183" y="767"/>
                <a:ext cx="1393" cy="362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833" name="Oval 13"/>
              <p:cNvSpPr>
                <a:spLocks noChangeArrowheads="1"/>
              </p:cNvSpPr>
              <p:nvPr/>
            </p:nvSpPr>
            <p:spPr bwMode="gray">
              <a:xfrm>
                <a:off x="2189" y="816"/>
                <a:ext cx="1393" cy="3631"/>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38" name="Oval 14"/>
              <p:cNvSpPr>
                <a:spLocks noChangeArrowheads="1"/>
              </p:cNvSpPr>
              <p:nvPr/>
            </p:nvSpPr>
            <p:spPr bwMode="gray">
              <a:xfrm>
                <a:off x="2335" y="818"/>
                <a:ext cx="1099" cy="363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835" name="Oval 15"/>
              <p:cNvSpPr>
                <a:spLocks noChangeArrowheads="1"/>
              </p:cNvSpPr>
              <p:nvPr/>
            </p:nvSpPr>
            <p:spPr bwMode="gray">
              <a:xfrm>
                <a:off x="2337" y="817"/>
                <a:ext cx="1096" cy="363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30817" name="Group 16"/>
            <p:cNvGrpSpPr>
              <a:grpSpLocks/>
            </p:cNvGrpSpPr>
            <p:nvPr/>
          </p:nvGrpSpPr>
          <p:grpSpPr bwMode="auto">
            <a:xfrm rot="5400000">
              <a:off x="61" y="1635"/>
              <a:ext cx="173" cy="349"/>
              <a:chOff x="1866" y="757"/>
              <a:chExt cx="2016" cy="3691"/>
            </a:xfrm>
          </p:grpSpPr>
          <p:sp>
            <p:nvSpPr>
              <p:cNvPr id="103441" name="AutoShape 17"/>
              <p:cNvSpPr>
                <a:spLocks noChangeArrowheads="1"/>
              </p:cNvSpPr>
              <p:nvPr/>
            </p:nvSpPr>
            <p:spPr bwMode="gray">
              <a:xfrm rot="16200000" flipH="1">
                <a:off x="1814" y="2893"/>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42" name="AutoShape 18"/>
              <p:cNvSpPr>
                <a:spLocks noChangeArrowheads="1"/>
              </p:cNvSpPr>
              <p:nvPr/>
            </p:nvSpPr>
            <p:spPr bwMode="gray">
              <a:xfrm rot="5400000" flipH="1">
                <a:off x="3626" y="2865"/>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43" name="AutoShape 19"/>
              <p:cNvSpPr>
                <a:spLocks noChangeArrowheads="1"/>
              </p:cNvSpPr>
              <p:nvPr/>
            </p:nvSpPr>
            <p:spPr bwMode="gray">
              <a:xfrm rot="10800000" flipH="1">
                <a:off x="2716" y="3382"/>
                <a:ext cx="317"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821" name="Oval 2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30822" name="Oval 2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46" name="Oval 22"/>
              <p:cNvSpPr>
                <a:spLocks noChangeArrowheads="1"/>
              </p:cNvSpPr>
              <p:nvPr/>
            </p:nvSpPr>
            <p:spPr bwMode="gray">
              <a:xfrm>
                <a:off x="2179" y="757"/>
                <a:ext cx="1392" cy="362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824" name="Oval 23"/>
              <p:cNvSpPr>
                <a:spLocks noChangeArrowheads="1"/>
              </p:cNvSpPr>
              <p:nvPr/>
            </p:nvSpPr>
            <p:spPr bwMode="gray">
              <a:xfrm>
                <a:off x="2190" y="817"/>
                <a:ext cx="1392" cy="363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48" name="Oval 24"/>
              <p:cNvSpPr>
                <a:spLocks noChangeArrowheads="1"/>
              </p:cNvSpPr>
              <p:nvPr/>
            </p:nvSpPr>
            <p:spPr bwMode="gray">
              <a:xfrm>
                <a:off x="2319" y="816"/>
                <a:ext cx="1098" cy="363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826" name="Oval 25"/>
              <p:cNvSpPr>
                <a:spLocks noChangeArrowheads="1"/>
              </p:cNvSpPr>
              <p:nvPr/>
            </p:nvSpPr>
            <p:spPr bwMode="gray">
              <a:xfrm>
                <a:off x="2337" y="818"/>
                <a:ext cx="1096" cy="363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sp>
        <p:nvSpPr>
          <p:cNvPr id="103450" name="AutoShape 26"/>
          <p:cNvSpPr>
            <a:spLocks noChangeArrowheads="1"/>
          </p:cNvSpPr>
          <p:nvPr/>
        </p:nvSpPr>
        <p:spPr bwMode="gray">
          <a:xfrm>
            <a:off x="609600" y="139700"/>
            <a:ext cx="11557000" cy="190500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fontAlgn="base">
              <a:spcBef>
                <a:spcPct val="0"/>
              </a:spcBef>
              <a:spcAft>
                <a:spcPct val="0"/>
              </a:spcAft>
              <a:defRPr/>
            </a:pPr>
            <a:r>
              <a:rPr lang="en-US" sz="5333" b="1">
                <a:solidFill>
                  <a:prstClr val="white"/>
                </a:solidFill>
                <a:latin typeface="Times New Roman" panose="02020603050405020304" pitchFamily="18" charset="0"/>
              </a:rPr>
              <a:t>Tế bào nào đường kính lớn nhất ? </a:t>
            </a:r>
            <a:endParaRPr lang="en-US" sz="5333" b="1" dirty="0">
              <a:solidFill>
                <a:prstClr val="white"/>
              </a:solidFill>
              <a:latin typeface="Times New Roman" panose="02020603050405020304" pitchFamily="18" charset="0"/>
              <a:cs typeface="Times New Roman" pitchFamily="18" charset="0"/>
            </a:endParaRPr>
          </a:p>
        </p:txBody>
      </p:sp>
      <p:sp>
        <p:nvSpPr>
          <p:cNvPr id="30724" name="Oval 29"/>
          <p:cNvSpPr>
            <a:spLocks noChangeArrowheads="1"/>
          </p:cNvSpPr>
          <p:nvPr/>
        </p:nvSpPr>
        <p:spPr bwMode="auto">
          <a:xfrm>
            <a:off x="0" y="0"/>
            <a:ext cx="1016000" cy="6858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5333" b="1" dirty="0">
                <a:solidFill>
                  <a:prstClr val="white"/>
                </a:solidFill>
                <a:latin typeface="Garamond" panose="02020404030301010803" pitchFamily="18" charset="0"/>
              </a:rPr>
              <a:t>4</a:t>
            </a:r>
          </a:p>
        </p:txBody>
      </p:sp>
      <p:grpSp>
        <p:nvGrpSpPr>
          <p:cNvPr id="30725" name="Group 30"/>
          <p:cNvGrpSpPr>
            <a:grpSpLocks/>
          </p:cNvGrpSpPr>
          <p:nvPr/>
        </p:nvGrpSpPr>
        <p:grpSpPr bwMode="auto">
          <a:xfrm rot="5400000">
            <a:off x="530226" y="5591175"/>
            <a:ext cx="992717" cy="1240367"/>
            <a:chOff x="1872" y="1824"/>
            <a:chExt cx="2014" cy="1821"/>
          </a:xfrm>
        </p:grpSpPr>
        <p:sp>
          <p:nvSpPr>
            <p:cNvPr id="103455" name="AutoShape 3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56" name="AutoShape 3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57" name="AutoShape 3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809"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30810"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60" name="Oval 3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812" name="Oval 3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62" name="Oval 3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814" name="Oval 3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30726" name="Group 40"/>
          <p:cNvGrpSpPr>
            <a:grpSpLocks/>
          </p:cNvGrpSpPr>
          <p:nvPr/>
        </p:nvGrpSpPr>
        <p:grpSpPr bwMode="auto">
          <a:xfrm rot="5400000">
            <a:off x="428626" y="3305175"/>
            <a:ext cx="992717" cy="1240367"/>
            <a:chOff x="1872" y="1824"/>
            <a:chExt cx="2014" cy="1821"/>
          </a:xfrm>
        </p:grpSpPr>
        <p:sp>
          <p:nvSpPr>
            <p:cNvPr id="103465" name="AutoShape 4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66" name="AutoShape 4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67" name="AutoShape 4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800" name="Oval 4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30801" name="Oval 4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70" name="Oval 4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803" name="Oval 4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72" name="Oval 4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805" name="Oval 4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30727" name="Group 50"/>
          <p:cNvGrpSpPr>
            <a:grpSpLocks/>
          </p:cNvGrpSpPr>
          <p:nvPr/>
        </p:nvGrpSpPr>
        <p:grpSpPr bwMode="auto">
          <a:xfrm rot="5400000">
            <a:off x="530226" y="4448175"/>
            <a:ext cx="992717" cy="1240367"/>
            <a:chOff x="1872" y="1824"/>
            <a:chExt cx="2014" cy="1821"/>
          </a:xfrm>
        </p:grpSpPr>
        <p:sp>
          <p:nvSpPr>
            <p:cNvPr id="103475" name="AutoShape 5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76" name="AutoShape 5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77" name="AutoShape 5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791" name="Oval 5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30792" name="Oval 5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80" name="Oval 5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794" name="Oval 5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82" name="Oval 5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796" name="Oval 5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30728" name="Group 60"/>
          <p:cNvGrpSpPr>
            <a:grpSpLocks/>
          </p:cNvGrpSpPr>
          <p:nvPr/>
        </p:nvGrpSpPr>
        <p:grpSpPr bwMode="auto">
          <a:xfrm rot="5400000">
            <a:off x="449793" y="2105026"/>
            <a:ext cx="992716" cy="1240367"/>
            <a:chOff x="1872" y="1824"/>
            <a:chExt cx="2014" cy="1821"/>
          </a:xfrm>
        </p:grpSpPr>
        <p:sp>
          <p:nvSpPr>
            <p:cNvPr id="103485" name="AutoShape 61"/>
            <p:cNvSpPr>
              <a:spLocks noChangeArrowheads="1"/>
            </p:cNvSpPr>
            <p:nvPr/>
          </p:nvSpPr>
          <p:spPr bwMode="gray">
            <a:xfrm rot="16200000" flipH="1">
              <a:off x="1821" y="2670"/>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86" name="AutoShape 62"/>
            <p:cNvSpPr>
              <a:spLocks noChangeArrowheads="1"/>
            </p:cNvSpPr>
            <p:nvPr/>
          </p:nvSpPr>
          <p:spPr bwMode="gray">
            <a:xfrm rot="5400000" flipH="1">
              <a:off x="3629" y="2636"/>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487" name="AutoShape 63"/>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782" name="Oval 6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30783" name="Oval 6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90" name="Oval 66"/>
            <p:cNvSpPr>
              <a:spLocks noChangeArrowheads="1"/>
            </p:cNvSpPr>
            <p:nvPr/>
          </p:nvSpPr>
          <p:spPr bwMode="gray">
            <a:xfrm>
              <a:off x="2622" y="2049"/>
              <a:ext cx="527" cy="12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785" name="Oval 67"/>
            <p:cNvSpPr>
              <a:spLocks noChangeArrowheads="1"/>
            </p:cNvSpPr>
            <p:nvPr/>
          </p:nvSpPr>
          <p:spPr bwMode="gray">
            <a:xfrm>
              <a:off x="2621" y="2029"/>
              <a:ext cx="527" cy="120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492" name="Oval 68"/>
            <p:cNvSpPr>
              <a:spLocks noChangeArrowheads="1"/>
            </p:cNvSpPr>
            <p:nvPr/>
          </p:nvSpPr>
          <p:spPr bwMode="gray">
            <a:xfrm>
              <a:off x="2336" y="2049"/>
              <a:ext cx="1095" cy="120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30787" name="Oval 69"/>
            <p:cNvSpPr>
              <a:spLocks noChangeArrowheads="1"/>
            </p:cNvSpPr>
            <p:nvPr/>
          </p:nvSpPr>
          <p:spPr bwMode="gray">
            <a:xfrm>
              <a:off x="2337" y="2029"/>
              <a:ext cx="1096" cy="120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grpSp>
      <p:grpSp>
        <p:nvGrpSpPr>
          <p:cNvPr id="30729" name="Group 75"/>
          <p:cNvGrpSpPr>
            <a:grpSpLocks/>
          </p:cNvGrpSpPr>
          <p:nvPr/>
        </p:nvGrpSpPr>
        <p:grpSpPr bwMode="auto">
          <a:xfrm>
            <a:off x="1422400" y="2362197"/>
            <a:ext cx="8331200" cy="736600"/>
            <a:chOff x="648" y="1478"/>
            <a:chExt cx="4416" cy="464"/>
          </a:xfrm>
        </p:grpSpPr>
        <p:grpSp>
          <p:nvGrpSpPr>
            <p:cNvPr id="30772" name="Group 76"/>
            <p:cNvGrpSpPr>
              <a:grpSpLocks/>
            </p:cNvGrpSpPr>
            <p:nvPr/>
          </p:nvGrpSpPr>
          <p:grpSpPr bwMode="auto">
            <a:xfrm>
              <a:off x="648" y="1514"/>
              <a:ext cx="4416" cy="428"/>
              <a:chOff x="384" y="1344"/>
              <a:chExt cx="3072" cy="428"/>
            </a:xfrm>
          </p:grpSpPr>
          <p:sp>
            <p:nvSpPr>
              <p:cNvPr id="30774" name="AutoShape 77"/>
              <p:cNvSpPr>
                <a:spLocks noChangeArrowheads="1"/>
              </p:cNvSpPr>
              <p:nvPr/>
            </p:nvSpPr>
            <p:spPr bwMode="gray">
              <a:xfrm>
                <a:off x="384" y="1344"/>
                <a:ext cx="3072"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30775" name="AutoShape 78"/>
              <p:cNvSpPr>
                <a:spLocks noChangeArrowheads="1"/>
              </p:cNvSpPr>
              <p:nvPr/>
            </p:nvSpPr>
            <p:spPr bwMode="gray">
              <a:xfrm>
                <a:off x="451" y="1379"/>
                <a:ext cx="388" cy="312"/>
              </a:xfrm>
              <a:prstGeom prst="roundRect">
                <a:avLst>
                  <a:gd name="adj" fmla="val 11921"/>
                </a:avLst>
              </a:prstGeom>
              <a:solidFill>
                <a:schemeClr val="accent1"/>
              </a:solidFill>
              <a:ln w="38100">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03" name="Freeform 79"/>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04" name="Text Box 80"/>
              <p:cNvSpPr txBox="1">
                <a:spLocks noChangeArrowheads="1"/>
              </p:cNvSpPr>
              <p:nvPr/>
            </p:nvSpPr>
            <p:spPr bwMode="gray">
              <a:xfrm>
                <a:off x="529" y="1373"/>
                <a:ext cx="177" cy="368"/>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dirty="0">
                    <a:solidFill>
                      <a:srgbClr val="FF0000"/>
                    </a:solidFill>
                    <a:effectLst>
                      <a:outerShdw blurRad="38100" dist="38100" dir="2700000" algn="tl">
                        <a:srgbClr val="000000"/>
                      </a:outerShdw>
                    </a:effectLst>
                    <a:latin typeface="Times New Roman" panose="02020603050405020304" pitchFamily="18" charset="0"/>
                  </a:rPr>
                  <a:t>A</a:t>
                </a:r>
              </a:p>
            </p:txBody>
          </p:sp>
          <p:sp>
            <p:nvSpPr>
              <p:cNvPr id="30778" name="Text Box 81"/>
              <p:cNvSpPr txBox="1">
                <a:spLocks noChangeArrowheads="1"/>
              </p:cNvSpPr>
              <p:nvPr/>
            </p:nvSpPr>
            <p:spPr bwMode="gray">
              <a:xfrm>
                <a:off x="1124" y="1404"/>
                <a:ext cx="225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b="1">
                  <a:solidFill>
                    <a:srgbClr val="3333CC"/>
                  </a:solidFill>
                </a:endParaRPr>
              </a:p>
            </p:txBody>
          </p:sp>
        </p:grpSp>
        <p:sp>
          <p:nvSpPr>
            <p:cNvPr id="30773" name="Text Box 82"/>
            <p:cNvSpPr txBox="1">
              <a:spLocks noChangeArrowheads="1"/>
            </p:cNvSpPr>
            <p:nvPr/>
          </p:nvSpPr>
          <p:spPr bwMode="auto">
            <a:xfrm>
              <a:off x="2080" y="1478"/>
              <a:ext cx="1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endParaRPr lang="en-US" altLang="en-US" sz="3200" b="1">
                <a:solidFill>
                  <a:prstClr val="black"/>
                </a:solidFill>
              </a:endParaRPr>
            </a:p>
          </p:txBody>
        </p:sp>
      </p:grpSp>
      <p:grpSp>
        <p:nvGrpSpPr>
          <p:cNvPr id="30730" name="Group 85"/>
          <p:cNvGrpSpPr>
            <a:grpSpLocks/>
          </p:cNvGrpSpPr>
          <p:nvPr/>
        </p:nvGrpSpPr>
        <p:grpSpPr bwMode="auto">
          <a:xfrm>
            <a:off x="1524000" y="4639734"/>
            <a:ext cx="8534400" cy="831340"/>
            <a:chOff x="384" y="1283"/>
            <a:chExt cx="3903" cy="524"/>
          </a:xfrm>
        </p:grpSpPr>
        <p:sp>
          <p:nvSpPr>
            <p:cNvPr id="30767" name="AutoShape 86"/>
            <p:cNvSpPr>
              <a:spLocks noChangeArrowheads="1"/>
            </p:cNvSpPr>
            <p:nvPr/>
          </p:nvSpPr>
          <p:spPr bwMode="gray">
            <a:xfrm>
              <a:off x="384" y="1344"/>
              <a:ext cx="3903"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11" name="AutoShape 87"/>
            <p:cNvSpPr>
              <a:spLocks noChangeArrowheads="1"/>
            </p:cNvSpPr>
            <p:nvPr/>
          </p:nvSpPr>
          <p:spPr bwMode="gray">
            <a:xfrm>
              <a:off x="451" y="1378"/>
              <a:ext cx="592" cy="312"/>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12" name="Freeform 88"/>
            <p:cNvSpPr>
              <a:spLocks/>
            </p:cNvSpPr>
            <p:nvPr/>
          </p:nvSpPr>
          <p:spPr bwMode="gray">
            <a:xfrm>
              <a:off x="488" y="1398"/>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13" name="Text Box 89"/>
            <p:cNvSpPr txBox="1">
              <a:spLocks noChangeArrowheads="1"/>
            </p:cNvSpPr>
            <p:nvPr/>
          </p:nvSpPr>
          <p:spPr bwMode="gray">
            <a:xfrm>
              <a:off x="631" y="1372"/>
              <a:ext cx="220" cy="36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C</a:t>
              </a:r>
            </a:p>
          </p:txBody>
        </p:sp>
        <p:sp>
          <p:nvSpPr>
            <p:cNvPr id="30771" name="Text Box 90"/>
            <p:cNvSpPr txBox="1">
              <a:spLocks noChangeArrowheads="1"/>
            </p:cNvSpPr>
            <p:nvPr/>
          </p:nvSpPr>
          <p:spPr bwMode="gray">
            <a:xfrm>
              <a:off x="1085" y="1283"/>
              <a:ext cx="3163"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4800" b="1">
                  <a:solidFill>
                    <a:prstClr val="black"/>
                  </a:solidFill>
                </a:rPr>
                <a:t> Tế bào sợi gai.</a:t>
              </a:r>
            </a:p>
          </p:txBody>
        </p:sp>
      </p:grpSp>
      <p:grpSp>
        <p:nvGrpSpPr>
          <p:cNvPr id="30731" name="Group 93"/>
          <p:cNvGrpSpPr>
            <a:grpSpLocks/>
          </p:cNvGrpSpPr>
          <p:nvPr/>
        </p:nvGrpSpPr>
        <p:grpSpPr bwMode="auto">
          <a:xfrm>
            <a:off x="1538818" y="5810250"/>
            <a:ext cx="8504767" cy="831338"/>
            <a:chOff x="384" y="1295"/>
            <a:chExt cx="3072" cy="524"/>
          </a:xfrm>
        </p:grpSpPr>
        <p:sp>
          <p:nvSpPr>
            <p:cNvPr id="30762" name="AutoShape 94"/>
            <p:cNvSpPr>
              <a:spLocks noChangeArrowheads="1"/>
            </p:cNvSpPr>
            <p:nvPr/>
          </p:nvSpPr>
          <p:spPr bwMode="gray">
            <a:xfrm>
              <a:off x="384" y="1344"/>
              <a:ext cx="3072"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19" name="AutoShape 95"/>
            <p:cNvSpPr>
              <a:spLocks noChangeArrowheads="1"/>
            </p:cNvSpPr>
            <p:nvPr/>
          </p:nvSpPr>
          <p:spPr bwMode="gray">
            <a:xfrm>
              <a:off x="451" y="1379"/>
              <a:ext cx="388" cy="312"/>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20" name="Freeform 96"/>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21" name="Text Box 97"/>
            <p:cNvSpPr txBox="1">
              <a:spLocks noChangeArrowheads="1"/>
            </p:cNvSpPr>
            <p:nvPr/>
          </p:nvSpPr>
          <p:spPr bwMode="gray">
            <a:xfrm>
              <a:off x="526" y="1372"/>
              <a:ext cx="174" cy="36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dirty="0">
                  <a:solidFill>
                    <a:srgbClr val="FF0000"/>
                  </a:solidFill>
                  <a:effectLst>
                    <a:outerShdw blurRad="38100" dist="38100" dir="2700000" algn="tl">
                      <a:srgbClr val="000000"/>
                    </a:outerShdw>
                  </a:effectLst>
                  <a:latin typeface="Times New Roman" panose="02020603050405020304" pitchFamily="18" charset="0"/>
                </a:rPr>
                <a:t>D</a:t>
              </a:r>
            </a:p>
          </p:txBody>
        </p:sp>
        <p:sp>
          <p:nvSpPr>
            <p:cNvPr id="30766" name="Text Box 98"/>
            <p:cNvSpPr txBox="1">
              <a:spLocks noChangeArrowheads="1"/>
            </p:cNvSpPr>
            <p:nvPr/>
          </p:nvSpPr>
          <p:spPr bwMode="gray">
            <a:xfrm>
              <a:off x="911" y="1295"/>
              <a:ext cx="2258"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4800" b="1">
                  <a:solidFill>
                    <a:prstClr val="black"/>
                  </a:solidFill>
                </a:rPr>
                <a:t> Tế bào trứng gà.</a:t>
              </a:r>
            </a:p>
          </p:txBody>
        </p:sp>
      </p:grpSp>
      <p:grpSp>
        <p:nvGrpSpPr>
          <p:cNvPr id="30732" name="Group 100"/>
          <p:cNvGrpSpPr>
            <a:grpSpLocks/>
          </p:cNvGrpSpPr>
          <p:nvPr/>
        </p:nvGrpSpPr>
        <p:grpSpPr bwMode="auto">
          <a:xfrm>
            <a:off x="1441451" y="3505197"/>
            <a:ext cx="8413749" cy="762573"/>
            <a:chOff x="659" y="2190"/>
            <a:chExt cx="5148" cy="481"/>
          </a:xfrm>
        </p:grpSpPr>
        <p:grpSp>
          <p:nvGrpSpPr>
            <p:cNvPr id="30755" name="Group 101"/>
            <p:cNvGrpSpPr>
              <a:grpSpLocks/>
            </p:cNvGrpSpPr>
            <p:nvPr/>
          </p:nvGrpSpPr>
          <p:grpSpPr bwMode="auto">
            <a:xfrm>
              <a:off x="659" y="2256"/>
              <a:ext cx="5148" cy="415"/>
              <a:chOff x="384" y="2112"/>
              <a:chExt cx="3543" cy="415"/>
            </a:xfrm>
          </p:grpSpPr>
          <p:sp>
            <p:nvSpPr>
              <p:cNvPr id="30757" name="AutoShape 102"/>
              <p:cNvSpPr>
                <a:spLocks noChangeArrowheads="1"/>
              </p:cNvSpPr>
              <p:nvPr/>
            </p:nvSpPr>
            <p:spPr bwMode="gray">
              <a:xfrm>
                <a:off x="384" y="2112"/>
                <a:ext cx="3543" cy="381"/>
              </a:xfrm>
              <a:prstGeom prst="roundRect">
                <a:avLst>
                  <a:gd name="adj" fmla="val 10889"/>
                </a:avLst>
              </a:prstGeom>
              <a:gradFill rotWithShape="1">
                <a:gsLst>
                  <a:gs pos="0">
                    <a:srgbClr val="DDDDDD"/>
                  </a:gs>
                  <a:gs pos="50000">
                    <a:srgbClr val="F2F2F2"/>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z="3200" b="1">
                    <a:solidFill>
                      <a:prstClr val="black"/>
                    </a:solidFill>
                  </a:rPr>
                  <a:t>                 </a:t>
                </a:r>
              </a:p>
            </p:txBody>
          </p:sp>
          <p:sp>
            <p:nvSpPr>
              <p:cNvPr id="30758" name="AutoShape 103"/>
              <p:cNvSpPr>
                <a:spLocks noChangeArrowheads="1"/>
              </p:cNvSpPr>
              <p:nvPr/>
            </p:nvSpPr>
            <p:spPr bwMode="gray">
              <a:xfrm>
                <a:off x="451" y="2147"/>
                <a:ext cx="592" cy="312"/>
              </a:xfrm>
              <a:prstGeom prst="roundRect">
                <a:avLst>
                  <a:gd name="adj" fmla="val 11921"/>
                </a:avLst>
              </a:prstGeom>
              <a:solidFill>
                <a:schemeClr val="accent1"/>
              </a:solidFill>
              <a:ln w="38100">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28" name="Freeform 104"/>
              <p:cNvSpPr>
                <a:spLocks/>
              </p:cNvSpPr>
              <p:nvPr/>
            </p:nvSpPr>
            <p:spPr bwMode="gray">
              <a:xfrm>
                <a:off x="488" y="2166"/>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29" name="Text Box 105"/>
              <p:cNvSpPr txBox="1">
                <a:spLocks noChangeArrowheads="1"/>
              </p:cNvSpPr>
              <p:nvPr/>
            </p:nvSpPr>
            <p:spPr bwMode="gray">
              <a:xfrm>
                <a:off x="646" y="2158"/>
                <a:ext cx="193" cy="36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latin typeface="Times New Roman" panose="02020603050405020304" pitchFamily="18" charset="0"/>
                  </a:rPr>
                  <a:t>B</a:t>
                </a:r>
              </a:p>
            </p:txBody>
          </p:sp>
          <p:sp>
            <p:nvSpPr>
              <p:cNvPr id="30761" name="Text Box 106"/>
              <p:cNvSpPr txBox="1">
                <a:spLocks noChangeArrowheads="1"/>
              </p:cNvSpPr>
              <p:nvPr/>
            </p:nvSpPr>
            <p:spPr bwMode="gray">
              <a:xfrm>
                <a:off x="1124" y="2164"/>
                <a:ext cx="2258"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2667" b="1">
                  <a:solidFill>
                    <a:srgbClr val="3333CC"/>
                  </a:solidFill>
                </a:endParaRPr>
              </a:p>
            </p:txBody>
          </p:sp>
        </p:grpSp>
        <p:sp>
          <p:nvSpPr>
            <p:cNvPr id="30756" name="Text Box 107"/>
            <p:cNvSpPr txBox="1">
              <a:spLocks noChangeArrowheads="1"/>
            </p:cNvSpPr>
            <p:nvPr/>
          </p:nvSpPr>
          <p:spPr bwMode="auto">
            <a:xfrm>
              <a:off x="1832" y="2190"/>
              <a:ext cx="192"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endParaRPr lang="en-US" altLang="en-US" sz="2667">
                <a:solidFill>
                  <a:prstClr val="black"/>
                </a:solidFill>
              </a:endParaRPr>
            </a:p>
          </p:txBody>
        </p:sp>
      </p:grpSp>
      <p:grpSp>
        <p:nvGrpSpPr>
          <p:cNvPr id="16" name="Group 108"/>
          <p:cNvGrpSpPr>
            <a:grpSpLocks/>
          </p:cNvGrpSpPr>
          <p:nvPr/>
        </p:nvGrpSpPr>
        <p:grpSpPr bwMode="auto">
          <a:xfrm>
            <a:off x="1441451" y="3505195"/>
            <a:ext cx="8413749" cy="735581"/>
            <a:chOff x="714" y="2400"/>
            <a:chExt cx="4548" cy="464"/>
          </a:xfrm>
        </p:grpSpPr>
        <p:grpSp>
          <p:nvGrpSpPr>
            <p:cNvPr id="30748" name="Group 109"/>
            <p:cNvGrpSpPr>
              <a:grpSpLocks/>
            </p:cNvGrpSpPr>
            <p:nvPr/>
          </p:nvGrpSpPr>
          <p:grpSpPr bwMode="auto">
            <a:xfrm>
              <a:off x="714" y="2403"/>
              <a:ext cx="4548" cy="461"/>
              <a:chOff x="330" y="3614"/>
              <a:chExt cx="4512" cy="412"/>
            </a:xfrm>
          </p:grpSpPr>
          <p:sp>
            <p:nvSpPr>
              <p:cNvPr id="30750" name="AutoShape 110"/>
              <p:cNvSpPr>
                <a:spLocks noChangeArrowheads="1"/>
              </p:cNvSpPr>
              <p:nvPr/>
            </p:nvSpPr>
            <p:spPr bwMode="gray">
              <a:xfrm>
                <a:off x="330" y="3614"/>
                <a:ext cx="4512" cy="381"/>
              </a:xfrm>
              <a:prstGeom prst="roundRect">
                <a:avLst>
                  <a:gd name="adj" fmla="val 10889"/>
                </a:avLst>
              </a:prstGeom>
              <a:gradFill rotWithShape="1">
                <a:gsLst>
                  <a:gs pos="0">
                    <a:srgbClr val="FF0000"/>
                  </a:gs>
                  <a:gs pos="100000">
                    <a:srgbClr val="FF8383"/>
                  </a:gs>
                </a:gsLst>
                <a:lin ang="54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a:solidFill>
                    <a:prstClr val="white"/>
                  </a:solidFill>
                </a:endParaRPr>
              </a:p>
            </p:txBody>
          </p:sp>
          <p:sp>
            <p:nvSpPr>
              <p:cNvPr id="103535" name="AutoShape 111"/>
              <p:cNvSpPr>
                <a:spLocks noChangeArrowheads="1"/>
              </p:cNvSpPr>
              <p:nvPr/>
            </p:nvSpPr>
            <p:spPr bwMode="gray">
              <a:xfrm>
                <a:off x="482" y="3648"/>
                <a:ext cx="642" cy="313"/>
              </a:xfrm>
              <a:prstGeom prst="roundRect">
                <a:avLst>
                  <a:gd name="adj" fmla="val 11921"/>
                </a:avLst>
              </a:prstGeom>
              <a:gradFill rotWithShape="1">
                <a:gsLst>
                  <a:gs pos="0">
                    <a:schemeClr val="accent2">
                      <a:gamma/>
                      <a:tint val="63529"/>
                      <a:invGamma/>
                    </a:schemeClr>
                  </a:gs>
                  <a:gs pos="100000">
                    <a:schemeClr val="accent2"/>
                  </a:gs>
                </a:gsLst>
                <a:lin ang="5400000" scaled="1"/>
              </a:gradFill>
              <a:ln w="38100">
                <a:solidFill>
                  <a:schemeClr val="bg1"/>
                </a:solidFill>
                <a:round/>
                <a:headEnd/>
                <a:tailEnd/>
              </a:ln>
              <a:effectLst/>
            </p:spPr>
            <p:txBody>
              <a:bodyPr wrap="none" anchor="ct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36" name="Freeform 112"/>
              <p:cNvSpPr>
                <a:spLocks/>
              </p:cNvSpPr>
              <p:nvPr/>
            </p:nvSpPr>
            <p:spPr bwMode="gray">
              <a:xfrm>
                <a:off x="537" y="3666"/>
                <a:ext cx="439" cy="16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100000">
                    <a:schemeClr val="accent2">
                      <a:alpha val="0"/>
                    </a:schemeClr>
                  </a:gs>
                </a:gsLst>
                <a:lin ang="2700000" scaled="1"/>
              </a:gradFill>
              <a:ln w="0">
                <a:noFill/>
                <a:prstDash val="solid"/>
                <a:round/>
                <a:headEnd/>
                <a:tailEnd/>
              </a:ln>
            </p:spPr>
            <p:txBody>
              <a:bodyPr/>
              <a:lstStyle/>
              <a:p>
                <a:pPr fontAlgn="base">
                  <a:spcBef>
                    <a:spcPct val="0"/>
                  </a:spcBef>
                  <a:spcAft>
                    <a:spcPct val="0"/>
                  </a:spcAft>
                  <a:defRPr/>
                </a:pPr>
                <a:endParaRPr lang="en-US" sz="3200">
                  <a:solidFill>
                    <a:prstClr val="white"/>
                  </a:solidFill>
                  <a:latin typeface="Times New Roman" panose="02020603050405020304" pitchFamily="18" charset="0"/>
                </a:endParaRPr>
              </a:p>
            </p:txBody>
          </p:sp>
          <p:sp>
            <p:nvSpPr>
              <p:cNvPr id="103537" name="Text Box 113"/>
              <p:cNvSpPr txBox="1">
                <a:spLocks noChangeArrowheads="1"/>
              </p:cNvSpPr>
              <p:nvPr/>
            </p:nvSpPr>
            <p:spPr bwMode="gray">
              <a:xfrm>
                <a:off x="575" y="3673"/>
                <a:ext cx="356" cy="330"/>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fontAlgn="base">
                  <a:spcBef>
                    <a:spcPct val="0"/>
                  </a:spcBef>
                  <a:spcAft>
                    <a:spcPct val="0"/>
                  </a:spcAft>
                  <a:defRPr/>
                </a:pPr>
                <a:r>
                  <a:rPr lang="en-US" sz="3200" b="1" dirty="0">
                    <a:solidFill>
                      <a:srgbClr val="FF0000"/>
                    </a:solidFill>
                    <a:effectLst>
                      <a:outerShdw blurRad="38100" dist="38100" dir="2700000" algn="tl">
                        <a:srgbClr val="000000"/>
                      </a:outerShdw>
                    </a:effectLst>
                    <a:latin typeface="Times New Roman" panose="02020603050405020304" pitchFamily="18" charset="0"/>
                  </a:rPr>
                  <a:t>  B</a:t>
                </a:r>
              </a:p>
            </p:txBody>
          </p:sp>
          <p:sp>
            <p:nvSpPr>
              <p:cNvPr id="30754" name="Text Box 114"/>
              <p:cNvSpPr txBox="1">
                <a:spLocks noChangeArrowheads="1"/>
              </p:cNvSpPr>
              <p:nvPr/>
            </p:nvSpPr>
            <p:spPr bwMode="gray">
              <a:xfrm>
                <a:off x="1440" y="3696"/>
                <a:ext cx="331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b="1">
                  <a:solidFill>
                    <a:srgbClr val="3333CC"/>
                  </a:solidFill>
                </a:endParaRPr>
              </a:p>
            </p:txBody>
          </p:sp>
        </p:grpSp>
        <p:sp>
          <p:nvSpPr>
            <p:cNvPr id="30749" name="Text Box 115"/>
            <p:cNvSpPr txBox="1">
              <a:spLocks noChangeArrowheads="1"/>
            </p:cNvSpPr>
            <p:nvPr/>
          </p:nvSpPr>
          <p:spPr bwMode="auto">
            <a:xfrm>
              <a:off x="1968" y="2400"/>
              <a:ext cx="192"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endParaRPr lang="en-US" altLang="en-US" sz="3200">
                <a:solidFill>
                  <a:prstClr val="black"/>
                </a:solidFill>
              </a:endParaRPr>
            </a:p>
          </p:txBody>
        </p:sp>
      </p:grpSp>
      <p:sp>
        <p:nvSpPr>
          <p:cNvPr id="30734" name="Rectangle 133"/>
          <p:cNvSpPr>
            <a:spLocks noChangeArrowheads="1"/>
          </p:cNvSpPr>
          <p:nvPr/>
        </p:nvSpPr>
        <p:spPr bwMode="auto">
          <a:xfrm>
            <a:off x="3149600" y="2324101"/>
            <a:ext cx="680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s-AR" altLang="en-US" sz="4800" b="1">
                <a:solidFill>
                  <a:prstClr val="black"/>
                </a:solidFill>
              </a:rPr>
              <a:t>Tế bào thần kinh.</a:t>
            </a:r>
            <a:endParaRPr lang="en-US" altLang="en-US" sz="4800" b="1">
              <a:solidFill>
                <a:prstClr val="black"/>
              </a:solidFill>
            </a:endParaRPr>
          </a:p>
        </p:txBody>
      </p:sp>
      <p:sp>
        <p:nvSpPr>
          <p:cNvPr id="30735" name="Rectangle 134"/>
          <p:cNvSpPr>
            <a:spLocks noChangeArrowheads="1"/>
          </p:cNvSpPr>
          <p:nvPr/>
        </p:nvSpPr>
        <p:spPr bwMode="auto">
          <a:xfrm>
            <a:off x="3151718" y="3532718"/>
            <a:ext cx="79798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s-AR" altLang="en-US" sz="4800" b="1">
                <a:solidFill>
                  <a:prstClr val="black"/>
                </a:solidFill>
              </a:rPr>
              <a:t>Tế bào trứng đà điểu.</a:t>
            </a:r>
            <a:endParaRPr lang="en-US" altLang="en-US" sz="4800" b="1">
              <a:solidFill>
                <a:prstClr val="black"/>
              </a:solidFill>
            </a:endParaRPr>
          </a:p>
        </p:txBody>
      </p:sp>
      <p:sp>
        <p:nvSpPr>
          <p:cNvPr id="124" name="Text Box 4"/>
          <p:cNvSpPr txBox="1">
            <a:spLocks noChangeArrowheads="1"/>
          </p:cNvSpPr>
          <p:nvPr/>
        </p:nvSpPr>
        <p:spPr bwMode="auto">
          <a:xfrm>
            <a:off x="11085899" y="21886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0</a:t>
            </a:r>
          </a:p>
        </p:txBody>
      </p:sp>
      <p:sp>
        <p:nvSpPr>
          <p:cNvPr id="125" name="Text Box 5"/>
          <p:cNvSpPr txBox="1">
            <a:spLocks noChangeArrowheads="1"/>
          </p:cNvSpPr>
          <p:nvPr/>
        </p:nvSpPr>
        <p:spPr bwMode="auto">
          <a:xfrm>
            <a:off x="11123999" y="21759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3</a:t>
            </a:r>
          </a:p>
        </p:txBody>
      </p:sp>
      <p:sp>
        <p:nvSpPr>
          <p:cNvPr id="126" name="Text Box 6"/>
          <p:cNvSpPr txBox="1">
            <a:spLocks noChangeArrowheads="1"/>
          </p:cNvSpPr>
          <p:nvPr/>
        </p:nvSpPr>
        <p:spPr bwMode="auto">
          <a:xfrm>
            <a:off x="11121883" y="21759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2</a:t>
            </a:r>
          </a:p>
        </p:txBody>
      </p:sp>
      <p:sp>
        <p:nvSpPr>
          <p:cNvPr id="127" name="Text Box 7"/>
          <p:cNvSpPr txBox="1">
            <a:spLocks noChangeArrowheads="1"/>
          </p:cNvSpPr>
          <p:nvPr/>
        </p:nvSpPr>
        <p:spPr bwMode="auto">
          <a:xfrm>
            <a:off x="11107066" y="21886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4</a:t>
            </a:r>
          </a:p>
        </p:txBody>
      </p:sp>
      <p:sp>
        <p:nvSpPr>
          <p:cNvPr id="134" name="Text Box 8"/>
          <p:cNvSpPr txBox="1">
            <a:spLocks noChangeArrowheads="1"/>
          </p:cNvSpPr>
          <p:nvPr/>
        </p:nvSpPr>
        <p:spPr bwMode="auto">
          <a:xfrm>
            <a:off x="11104950" y="2203451"/>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5</a:t>
            </a:r>
          </a:p>
        </p:txBody>
      </p:sp>
      <p:sp>
        <p:nvSpPr>
          <p:cNvPr id="135" name="Text Box 9"/>
          <p:cNvSpPr txBox="1">
            <a:spLocks noChangeArrowheads="1"/>
          </p:cNvSpPr>
          <p:nvPr/>
        </p:nvSpPr>
        <p:spPr bwMode="auto">
          <a:xfrm>
            <a:off x="11138816" y="21865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6</a:t>
            </a:r>
          </a:p>
        </p:txBody>
      </p:sp>
      <p:sp>
        <p:nvSpPr>
          <p:cNvPr id="142" name="Text Box 10"/>
          <p:cNvSpPr txBox="1">
            <a:spLocks noChangeArrowheads="1"/>
          </p:cNvSpPr>
          <p:nvPr/>
        </p:nvSpPr>
        <p:spPr bwMode="auto">
          <a:xfrm>
            <a:off x="11071083" y="21738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1</a:t>
            </a:r>
          </a:p>
        </p:txBody>
      </p:sp>
      <p:sp>
        <p:nvSpPr>
          <p:cNvPr id="143" name="Text Box 11"/>
          <p:cNvSpPr txBox="1">
            <a:spLocks noChangeArrowheads="1"/>
          </p:cNvSpPr>
          <p:nvPr/>
        </p:nvSpPr>
        <p:spPr bwMode="auto">
          <a:xfrm>
            <a:off x="11071083" y="22013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7</a:t>
            </a:r>
          </a:p>
        </p:txBody>
      </p:sp>
      <p:sp>
        <p:nvSpPr>
          <p:cNvPr id="144" name="Text Box 12"/>
          <p:cNvSpPr txBox="1">
            <a:spLocks noChangeArrowheads="1"/>
          </p:cNvSpPr>
          <p:nvPr/>
        </p:nvSpPr>
        <p:spPr bwMode="auto">
          <a:xfrm>
            <a:off x="11104950" y="21611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8</a:t>
            </a:r>
          </a:p>
        </p:txBody>
      </p:sp>
      <p:sp>
        <p:nvSpPr>
          <p:cNvPr id="145" name="Text Box 13"/>
          <p:cNvSpPr txBox="1">
            <a:spLocks noChangeArrowheads="1"/>
          </p:cNvSpPr>
          <p:nvPr/>
        </p:nvSpPr>
        <p:spPr bwMode="auto">
          <a:xfrm>
            <a:off x="11090132" y="21738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9</a:t>
            </a:r>
          </a:p>
        </p:txBody>
      </p:sp>
      <p:sp>
        <p:nvSpPr>
          <p:cNvPr id="146" name="Text Box 14"/>
          <p:cNvSpPr txBox="1">
            <a:spLocks noChangeArrowheads="1"/>
          </p:cNvSpPr>
          <p:nvPr/>
        </p:nvSpPr>
        <p:spPr bwMode="auto">
          <a:xfrm>
            <a:off x="10969598" y="2133600"/>
            <a:ext cx="793807"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10</a:t>
            </a:r>
          </a:p>
        </p:txBody>
      </p:sp>
      <p:sp>
        <p:nvSpPr>
          <p:cNvPr id="147" name="Text Box 15"/>
          <p:cNvSpPr txBox="1">
            <a:spLocks noChangeArrowheads="1"/>
          </p:cNvSpPr>
          <p:nvPr/>
        </p:nvSpPr>
        <p:spPr bwMode="auto">
          <a:xfrm>
            <a:off x="9956801" y="2057400"/>
            <a:ext cx="25781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08F224"/>
                </a:solidFill>
                <a:cs typeface="Times New Roman" panose="02020603050405020304" pitchFamily="18" charset="0"/>
              </a:rPr>
              <a:t>Hết giờ</a:t>
            </a:r>
          </a:p>
        </p:txBody>
      </p:sp>
    </p:spTree>
    <p:extLst>
      <p:ext uri="{BB962C8B-B14F-4D97-AF65-F5344CB8AC3E}">
        <p14:creationId xmlns:p14="http://schemas.microsoft.com/office/powerpoint/2010/main" val="495738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146"/>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146"/>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145"/>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145"/>
                                        </p:tgtEl>
                                        <p:attrNameLst>
                                          <p:attrName>style.visibility</p:attrName>
                                        </p:attrNameLst>
                                      </p:cBhvr>
                                      <p:to>
                                        <p:strVal val="hidden"/>
                                      </p:to>
                                    </p:set>
                                    <p:audio>
                                      <p:cMediaNode>
                                        <p:cTn display="0" masterRel="sameClick">
                                          <p:stCondLst>
                                            <p:cond evt="begin" delay="0">
                                              <p:tn val="8"/>
                                            </p:cond>
                                          </p:stCondLst>
                                          <p:endCondLst>
                                            <p:cond evt="onStopAudio" delay="0">
                                              <p:tgtEl>
                                                <p:sldTgt/>
                                              </p:tgtEl>
                                            </p:cond>
                                          </p:endCondLst>
                                        </p:cTn>
                                        <p:tgtEl>
                                          <p:sndTgt r:embed="rId2" name="type.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44"/>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144"/>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2" name="type.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43"/>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143"/>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2" name="type.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35"/>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135"/>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par>
                          <p:cTn id="19" fill="hold" nodeType="afterGroup">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34"/>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134"/>
                                        </p:tgtEl>
                                        <p:attrNameLst>
                                          <p:attrName>style.visibility</p:attrName>
                                        </p:attrNameLst>
                                      </p:cBhvr>
                                      <p:to>
                                        <p:strVal val="hidden"/>
                                      </p:to>
                                    </p:set>
                                    <p:audio>
                                      <p:cMediaNode>
                                        <p:cTn display="0" masterRel="sameClick">
                                          <p:stCondLst>
                                            <p:cond evt="begin" delay="0">
                                              <p:tn val="20"/>
                                            </p:cond>
                                          </p:stCondLst>
                                          <p:endCondLst>
                                            <p:cond evt="onStopAudio" delay="0">
                                              <p:tgtEl>
                                                <p:sldTgt/>
                                              </p:tgtEl>
                                            </p:cond>
                                          </p:endCondLst>
                                        </p:cTn>
                                        <p:tgtEl>
                                          <p:sndTgt r:embed="rId2" name="type.wav"/>
                                        </p:tgtEl>
                                      </p:cMediaNode>
                                    </p:audio>
                                  </p:subTnLst>
                                </p:cTn>
                              </p:par>
                            </p:childTnLst>
                          </p:cTn>
                        </p:par>
                        <p:par>
                          <p:cTn id="22" fill="hold" nodeType="afterGroup">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27"/>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127"/>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2" name="type.wav"/>
                                        </p:tgtEl>
                                      </p:cMediaNode>
                                    </p:audio>
                                  </p:subTnLst>
                                </p:cTn>
                              </p:par>
                            </p:childTnLst>
                          </p:cTn>
                        </p:par>
                        <p:par>
                          <p:cTn id="25" fill="hold" nodeType="afterGroup">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5"/>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125"/>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2" name="type.wav"/>
                                        </p:tgtEl>
                                      </p:cMediaNode>
                                    </p:audio>
                                  </p:subTnLst>
                                </p:cTn>
                              </p:par>
                            </p:childTnLst>
                          </p:cTn>
                        </p:par>
                        <p:par>
                          <p:cTn id="28" fill="hold" nodeType="afterGroup">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26"/>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126"/>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2" name="type.wav"/>
                                        </p:tgtEl>
                                      </p:cMediaNode>
                                    </p:audio>
                                  </p:subTnLst>
                                </p:cTn>
                              </p:par>
                            </p:childTnLst>
                          </p:cTn>
                        </p:par>
                        <p:par>
                          <p:cTn id="31" fill="hold" nodeType="afterGroup">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142"/>
                                        </p:tgtEl>
                                        <p:attrNameLst>
                                          <p:attrName>style.visibility</p:attrName>
                                        </p:attrNameLst>
                                      </p:cBhvr>
                                      <p:to>
                                        <p:strVal val="hidden"/>
                                      </p:to>
                                    </p:set>
                                    <p:audio>
                                      <p:cMediaNode>
                                        <p:cTn display="0" masterRel="sameClick">
                                          <p:stCondLst>
                                            <p:cond evt="begin" delay="0">
                                              <p:tn val="32"/>
                                            </p:cond>
                                          </p:stCondLst>
                                          <p:endCondLst>
                                            <p:cond evt="onStopAudio" delay="0">
                                              <p:tgtEl>
                                                <p:sldTgt/>
                                              </p:tgtEl>
                                            </p:cond>
                                          </p:endCondLst>
                                        </p:cTn>
                                        <p:tgtEl>
                                          <p:sndTgt r:embed="rId2" name="type.wav"/>
                                        </p:tgtEl>
                                      </p:cMediaNode>
                                    </p:audio>
                                  </p:subTnLst>
                                </p:cTn>
                              </p:par>
                            </p:childTnLst>
                          </p:cTn>
                        </p:par>
                        <p:par>
                          <p:cTn id="34" fill="hold" nodeType="afterGroup">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24"/>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124"/>
                                        </p:tgtEl>
                                        <p:attrNameLst>
                                          <p:attrName>style.visibility</p:attrName>
                                        </p:attrNameLst>
                                      </p:cBhvr>
                                      <p:to>
                                        <p:strVal val="hidden"/>
                                      </p:to>
                                    </p:set>
                                    <p:audio>
                                      <p:cMediaNode>
                                        <p:cTn display="0" masterRel="sameClick">
                                          <p:stCondLst>
                                            <p:cond evt="begin" delay="0">
                                              <p:tn val="35"/>
                                            </p:cond>
                                          </p:stCondLst>
                                          <p:endCondLst>
                                            <p:cond evt="onStopAudio" delay="0">
                                              <p:tgtEl>
                                                <p:sldTgt/>
                                              </p:tgtEl>
                                            </p:cond>
                                          </p:endCondLst>
                                        </p:cTn>
                                        <p:tgtEl>
                                          <p:sndTgt r:embed="rId2" name="type.wav"/>
                                        </p:tgtEl>
                                      </p:cMediaNode>
                                    </p:audio>
                                  </p:subTnLst>
                                </p:cTn>
                              </p:par>
                            </p:childTnLst>
                          </p:cTn>
                        </p:par>
                        <p:par>
                          <p:cTn id="37" fill="hold" nodeType="afterGroup">
                            <p:stCondLst>
                              <p:cond delay="11000"/>
                            </p:stCondLst>
                            <p:childTnLst>
                              <p:par>
                                <p:cTn id="38" presetID="2" presetClass="entr" presetSubtype="4" repeatCount="3000" fill="hold" grpId="0" nodeType="afterEffect">
                                  <p:stCondLst>
                                    <p:cond delay="0"/>
                                  </p:stCondLst>
                                  <p:childTnLst>
                                    <p:set>
                                      <p:cBhvr>
                                        <p:cTn id="39" dur="1" fill="hold">
                                          <p:stCondLst>
                                            <p:cond delay="0"/>
                                          </p:stCondLst>
                                        </p:cTn>
                                        <p:tgtEl>
                                          <p:spTgt spid="147"/>
                                        </p:tgtEl>
                                        <p:attrNameLst>
                                          <p:attrName>style.visibility</p:attrName>
                                        </p:attrNameLst>
                                      </p:cBhvr>
                                      <p:to>
                                        <p:strVal val="visible"/>
                                      </p:to>
                                    </p:set>
                                    <p:anim calcmode="lin" valueType="num">
                                      <p:cBhvr additive="base">
                                        <p:cTn id="40" dur="500" fill="hold"/>
                                        <p:tgtEl>
                                          <p:spTgt spid="147"/>
                                        </p:tgtEl>
                                        <p:attrNameLst>
                                          <p:attrName>ppt_x</p:attrName>
                                        </p:attrNameLst>
                                      </p:cBhvr>
                                      <p:tavLst>
                                        <p:tav tm="0">
                                          <p:val>
                                            <p:strVal val="#ppt_x"/>
                                          </p:val>
                                        </p:tav>
                                        <p:tav tm="100000">
                                          <p:val>
                                            <p:strVal val="#ppt_x"/>
                                          </p:val>
                                        </p:tav>
                                      </p:tavLst>
                                    </p:anim>
                                    <p:anim calcmode="lin" valueType="num">
                                      <p:cBhvr additive="base">
                                        <p:cTn id="41" dur="500" fill="hold"/>
                                        <p:tgtEl>
                                          <p:spTgt spid="147"/>
                                        </p:tgtEl>
                                        <p:attrNameLst>
                                          <p:attrName>ppt_y</p:attrName>
                                        </p:attrNameLst>
                                      </p:cBhvr>
                                      <p:tavLst>
                                        <p:tav tm="0">
                                          <p:val>
                                            <p:strVal val="1+#ppt_h/2"/>
                                          </p:val>
                                        </p:tav>
                                        <p:tav tm="100000">
                                          <p:val>
                                            <p:strVal val="#ppt_y"/>
                                          </p:val>
                                        </p:tav>
                                      </p:tavLst>
                                    </p:anim>
                                  </p:childTnLst>
                                  <p:subTnLst>
                                    <p:audio>
                                      <p:cMediaNode vol="100000">
                                        <p:cTn display="0" masterRel="sameClick">
                                          <p:stCondLst>
                                            <p:cond evt="begin" delay="0">
                                              <p:tn val="38"/>
                                            </p:cond>
                                          </p:stCondLst>
                                          <p:endCondLst>
                                            <p:cond evt="onStopAudio" delay="0">
                                              <p:tgtEl>
                                                <p:sldTgt/>
                                              </p:tgtEl>
                                            </p:cond>
                                          </p:endCondLst>
                                        </p:cTn>
                                        <p:tgtEl>
                                          <p:sndTgt r:embed="rId3" name="camera.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ox(in)">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4"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5" grpId="0"/>
      <p:bldP spid="126" grpId="0"/>
      <p:bldP spid="127" grpId="0"/>
      <p:bldP spid="134" grpId="0"/>
      <p:bldP spid="135" grpId="0"/>
      <p:bldP spid="142" grpId="0"/>
      <p:bldP spid="143" grpId="0"/>
      <p:bldP spid="144" grpId="0"/>
      <p:bldP spid="145" grpId="0"/>
      <p:bldP spid="146" grpId="0"/>
      <p:bldP spid="1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50" name="AutoShape 26"/>
          <p:cNvSpPr>
            <a:spLocks noChangeArrowheads="1"/>
          </p:cNvSpPr>
          <p:nvPr/>
        </p:nvSpPr>
        <p:spPr bwMode="gray">
          <a:xfrm>
            <a:off x="605367" y="0"/>
            <a:ext cx="11557000" cy="358140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algn="just" fontAlgn="base">
              <a:spcBef>
                <a:spcPct val="0"/>
              </a:spcBef>
              <a:spcAft>
                <a:spcPct val="0"/>
              </a:spcAft>
              <a:defRPr/>
            </a:pPr>
            <a:r>
              <a:rPr lang="en-US" sz="5333" b="1">
                <a:solidFill>
                  <a:prstClr val="white"/>
                </a:solidFill>
                <a:latin typeface="Times New Roman" panose="02020603050405020304" pitchFamily="18" charset="0"/>
              </a:rPr>
              <a:t>Viết từ thích hợp dấu (.................)</a:t>
            </a:r>
          </a:p>
          <a:p>
            <a:pPr algn="just" fontAlgn="base">
              <a:spcBef>
                <a:spcPct val="0"/>
              </a:spcBef>
              <a:spcAft>
                <a:spcPct val="0"/>
              </a:spcAft>
              <a:defRPr/>
            </a:pPr>
            <a:r>
              <a:rPr lang="en-US" sz="5333" b="1">
                <a:solidFill>
                  <a:prstClr val="white"/>
                </a:solidFill>
                <a:latin typeface="Times New Roman" panose="02020603050405020304" pitchFamily="18" charset="0"/>
              </a:rPr>
              <a:t>Tế bào trứng của các nhóm sinh vật </a:t>
            </a:r>
          </a:p>
          <a:p>
            <a:pPr algn="just" fontAlgn="base">
              <a:spcBef>
                <a:spcPct val="0"/>
              </a:spcBef>
              <a:spcAft>
                <a:spcPct val="0"/>
              </a:spcAft>
              <a:defRPr/>
            </a:pPr>
            <a:r>
              <a:rPr lang="en-US" sz="5333" b="1">
                <a:solidFill>
                  <a:prstClr val="white"/>
                </a:solidFill>
                <a:latin typeface="Times New Roman" panose="02020603050405020304" pitchFamily="18" charset="0"/>
              </a:rPr>
              <a:t>khác nhau thì có kích thước.........</a:t>
            </a:r>
            <a:endParaRPr lang="es-AR" sz="5333" b="1" dirty="0">
              <a:solidFill>
                <a:prstClr val="white"/>
              </a:solidFill>
              <a:latin typeface="Times New Roman" panose="02020603050405020304" pitchFamily="18" charset="0"/>
              <a:cs typeface="Times New Roman" pitchFamily="18" charset="0"/>
            </a:endParaRPr>
          </a:p>
        </p:txBody>
      </p:sp>
      <p:sp>
        <p:nvSpPr>
          <p:cNvPr id="32771" name="Oval 29"/>
          <p:cNvSpPr>
            <a:spLocks noChangeArrowheads="1"/>
          </p:cNvSpPr>
          <p:nvPr/>
        </p:nvSpPr>
        <p:spPr bwMode="auto">
          <a:xfrm>
            <a:off x="0" y="0"/>
            <a:ext cx="1016000" cy="6858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5333" b="1" dirty="0">
                <a:solidFill>
                  <a:prstClr val="white"/>
                </a:solidFill>
                <a:latin typeface="Garamond" panose="02020404030301010803" pitchFamily="18" charset="0"/>
              </a:rPr>
              <a:t>5</a:t>
            </a:r>
          </a:p>
        </p:txBody>
      </p:sp>
      <p:sp>
        <p:nvSpPr>
          <p:cNvPr id="32772" name="Text Box 114"/>
          <p:cNvSpPr txBox="1">
            <a:spLocks noChangeArrowheads="1"/>
          </p:cNvSpPr>
          <p:nvPr/>
        </p:nvSpPr>
        <p:spPr bwMode="gray">
          <a:xfrm>
            <a:off x="1299633" y="6388101"/>
            <a:ext cx="62589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z="3200" b="1">
              <a:solidFill>
                <a:srgbClr val="3333CC"/>
              </a:solidFill>
            </a:endParaRPr>
          </a:p>
        </p:txBody>
      </p:sp>
      <p:sp>
        <p:nvSpPr>
          <p:cNvPr id="124" name="Text Box 4"/>
          <p:cNvSpPr txBox="1">
            <a:spLocks noChangeArrowheads="1"/>
          </p:cNvSpPr>
          <p:nvPr/>
        </p:nvSpPr>
        <p:spPr bwMode="auto">
          <a:xfrm>
            <a:off x="11085899" y="21886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0</a:t>
            </a:r>
          </a:p>
        </p:txBody>
      </p:sp>
      <p:sp>
        <p:nvSpPr>
          <p:cNvPr id="125" name="Text Box 5"/>
          <p:cNvSpPr txBox="1">
            <a:spLocks noChangeArrowheads="1"/>
          </p:cNvSpPr>
          <p:nvPr/>
        </p:nvSpPr>
        <p:spPr bwMode="auto">
          <a:xfrm>
            <a:off x="11123999" y="21759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3</a:t>
            </a:r>
          </a:p>
        </p:txBody>
      </p:sp>
      <p:sp>
        <p:nvSpPr>
          <p:cNvPr id="126" name="Text Box 6"/>
          <p:cNvSpPr txBox="1">
            <a:spLocks noChangeArrowheads="1"/>
          </p:cNvSpPr>
          <p:nvPr/>
        </p:nvSpPr>
        <p:spPr bwMode="auto">
          <a:xfrm>
            <a:off x="11121883" y="21759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2</a:t>
            </a:r>
          </a:p>
        </p:txBody>
      </p:sp>
      <p:sp>
        <p:nvSpPr>
          <p:cNvPr id="127" name="Text Box 7"/>
          <p:cNvSpPr txBox="1">
            <a:spLocks noChangeArrowheads="1"/>
          </p:cNvSpPr>
          <p:nvPr/>
        </p:nvSpPr>
        <p:spPr bwMode="auto">
          <a:xfrm>
            <a:off x="11107066" y="21886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4</a:t>
            </a:r>
          </a:p>
        </p:txBody>
      </p:sp>
      <p:sp>
        <p:nvSpPr>
          <p:cNvPr id="134" name="Text Box 8"/>
          <p:cNvSpPr txBox="1">
            <a:spLocks noChangeArrowheads="1"/>
          </p:cNvSpPr>
          <p:nvPr/>
        </p:nvSpPr>
        <p:spPr bwMode="auto">
          <a:xfrm>
            <a:off x="11104950" y="2203451"/>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5</a:t>
            </a:r>
          </a:p>
        </p:txBody>
      </p:sp>
      <p:sp>
        <p:nvSpPr>
          <p:cNvPr id="135" name="Text Box 9"/>
          <p:cNvSpPr txBox="1">
            <a:spLocks noChangeArrowheads="1"/>
          </p:cNvSpPr>
          <p:nvPr/>
        </p:nvSpPr>
        <p:spPr bwMode="auto">
          <a:xfrm>
            <a:off x="11138816" y="21865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6</a:t>
            </a:r>
          </a:p>
        </p:txBody>
      </p:sp>
      <p:sp>
        <p:nvSpPr>
          <p:cNvPr id="142" name="Text Box 10"/>
          <p:cNvSpPr txBox="1">
            <a:spLocks noChangeArrowheads="1"/>
          </p:cNvSpPr>
          <p:nvPr/>
        </p:nvSpPr>
        <p:spPr bwMode="auto">
          <a:xfrm>
            <a:off x="11071083" y="21738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1</a:t>
            </a:r>
          </a:p>
        </p:txBody>
      </p:sp>
      <p:sp>
        <p:nvSpPr>
          <p:cNvPr id="143" name="Text Box 11"/>
          <p:cNvSpPr txBox="1">
            <a:spLocks noChangeArrowheads="1"/>
          </p:cNvSpPr>
          <p:nvPr/>
        </p:nvSpPr>
        <p:spPr bwMode="auto">
          <a:xfrm>
            <a:off x="11071083" y="2201333"/>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7</a:t>
            </a:r>
          </a:p>
        </p:txBody>
      </p:sp>
      <p:sp>
        <p:nvSpPr>
          <p:cNvPr id="144" name="Text Box 12"/>
          <p:cNvSpPr txBox="1">
            <a:spLocks noChangeArrowheads="1"/>
          </p:cNvSpPr>
          <p:nvPr/>
        </p:nvSpPr>
        <p:spPr bwMode="auto">
          <a:xfrm>
            <a:off x="11104950" y="21611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8</a:t>
            </a:r>
          </a:p>
        </p:txBody>
      </p:sp>
      <p:sp>
        <p:nvSpPr>
          <p:cNvPr id="145" name="Text Box 13"/>
          <p:cNvSpPr txBox="1">
            <a:spLocks noChangeArrowheads="1"/>
          </p:cNvSpPr>
          <p:nvPr/>
        </p:nvSpPr>
        <p:spPr bwMode="auto">
          <a:xfrm>
            <a:off x="11090132" y="2173817"/>
            <a:ext cx="48923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9</a:t>
            </a:r>
          </a:p>
        </p:txBody>
      </p:sp>
      <p:sp>
        <p:nvSpPr>
          <p:cNvPr id="146" name="Text Box 14"/>
          <p:cNvSpPr txBox="1">
            <a:spLocks noChangeArrowheads="1"/>
          </p:cNvSpPr>
          <p:nvPr/>
        </p:nvSpPr>
        <p:spPr bwMode="auto">
          <a:xfrm>
            <a:off x="10969598" y="2133600"/>
            <a:ext cx="793807"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FF3300"/>
                </a:solidFill>
                <a:latin typeface=".VnTime" pitchFamily="34" charset="0"/>
              </a:rPr>
              <a:t>10</a:t>
            </a:r>
          </a:p>
        </p:txBody>
      </p:sp>
      <p:sp>
        <p:nvSpPr>
          <p:cNvPr id="147" name="Text Box 15"/>
          <p:cNvSpPr txBox="1">
            <a:spLocks noChangeArrowheads="1"/>
          </p:cNvSpPr>
          <p:nvPr/>
        </p:nvSpPr>
        <p:spPr bwMode="auto">
          <a:xfrm>
            <a:off x="9956801" y="2057400"/>
            <a:ext cx="25781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267" b="1">
                <a:solidFill>
                  <a:srgbClr val="08F224"/>
                </a:solidFill>
                <a:cs typeface="Times New Roman" panose="02020603050405020304" pitchFamily="18" charset="0"/>
              </a:rPr>
              <a:t>Hết giờ</a:t>
            </a:r>
          </a:p>
        </p:txBody>
      </p:sp>
      <p:grpSp>
        <p:nvGrpSpPr>
          <p:cNvPr id="18" name="Group 103"/>
          <p:cNvGrpSpPr>
            <a:grpSpLocks/>
          </p:cNvGrpSpPr>
          <p:nvPr/>
        </p:nvGrpSpPr>
        <p:grpSpPr bwMode="auto">
          <a:xfrm>
            <a:off x="4536018" y="4364568"/>
            <a:ext cx="3591983" cy="1090053"/>
            <a:chOff x="1390" y="2030"/>
            <a:chExt cx="3343" cy="686"/>
          </a:xfrm>
        </p:grpSpPr>
        <p:sp>
          <p:nvSpPr>
            <p:cNvPr id="32786" name="Text Box 109"/>
            <p:cNvSpPr txBox="1">
              <a:spLocks noChangeArrowheads="1"/>
            </p:cNvSpPr>
            <p:nvPr/>
          </p:nvSpPr>
          <p:spPr bwMode="gray">
            <a:xfrm>
              <a:off x="1390" y="2030"/>
              <a:ext cx="3343"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s-AR" altLang="en-US" sz="4800" b="1">
                  <a:solidFill>
                    <a:prstClr val="black"/>
                  </a:solidFill>
                  <a:cs typeface="Times New Roman" panose="02020603050405020304" pitchFamily="18" charset="0"/>
                </a:rPr>
                <a:t> </a:t>
              </a:r>
              <a:r>
                <a:rPr lang="es-AR" altLang="en-US" sz="5333" b="1">
                  <a:solidFill>
                    <a:srgbClr val="FFFF00"/>
                  </a:solidFill>
                  <a:cs typeface="Times New Roman" panose="02020603050405020304" pitchFamily="18" charset="0"/>
                </a:rPr>
                <a:t>khác nhau</a:t>
              </a:r>
              <a:endParaRPr lang="en-US" altLang="en-US" sz="5333" b="1">
                <a:solidFill>
                  <a:srgbClr val="FFFF00"/>
                </a:solidFill>
                <a:cs typeface="Times New Roman" panose="02020603050405020304" pitchFamily="18" charset="0"/>
              </a:endParaRPr>
            </a:p>
          </p:txBody>
        </p:sp>
        <p:sp>
          <p:nvSpPr>
            <p:cNvPr id="32787" name="Text Box 110"/>
            <p:cNvSpPr txBox="1">
              <a:spLocks noChangeArrowheads="1"/>
            </p:cNvSpPr>
            <p:nvPr/>
          </p:nvSpPr>
          <p:spPr bwMode="auto">
            <a:xfrm>
              <a:off x="1968" y="2400"/>
              <a:ext cx="192"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endParaRPr lang="en-US" altLang="en-US" sz="2667">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76014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146"/>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146"/>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145"/>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145"/>
                                        </p:tgtEl>
                                        <p:attrNameLst>
                                          <p:attrName>style.visibility</p:attrName>
                                        </p:attrNameLst>
                                      </p:cBhvr>
                                      <p:to>
                                        <p:strVal val="hidden"/>
                                      </p:to>
                                    </p:set>
                                    <p:audio>
                                      <p:cMediaNode>
                                        <p:cTn display="0" masterRel="sameClick">
                                          <p:stCondLst>
                                            <p:cond evt="begin" delay="0">
                                              <p:tn val="8"/>
                                            </p:cond>
                                          </p:stCondLst>
                                          <p:endCondLst>
                                            <p:cond evt="onStopAudio" delay="0">
                                              <p:tgtEl>
                                                <p:sldTgt/>
                                              </p:tgtEl>
                                            </p:cond>
                                          </p:endCondLst>
                                        </p:cTn>
                                        <p:tgtEl>
                                          <p:sndTgt r:embed="rId2" name="type.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44"/>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144"/>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2" name="type.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43"/>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143"/>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2" name="type.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35"/>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135"/>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par>
                          <p:cTn id="19" fill="hold" nodeType="afterGroup">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34"/>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134"/>
                                        </p:tgtEl>
                                        <p:attrNameLst>
                                          <p:attrName>style.visibility</p:attrName>
                                        </p:attrNameLst>
                                      </p:cBhvr>
                                      <p:to>
                                        <p:strVal val="hidden"/>
                                      </p:to>
                                    </p:set>
                                    <p:audio>
                                      <p:cMediaNode>
                                        <p:cTn display="0" masterRel="sameClick">
                                          <p:stCondLst>
                                            <p:cond evt="begin" delay="0">
                                              <p:tn val="20"/>
                                            </p:cond>
                                          </p:stCondLst>
                                          <p:endCondLst>
                                            <p:cond evt="onStopAudio" delay="0">
                                              <p:tgtEl>
                                                <p:sldTgt/>
                                              </p:tgtEl>
                                            </p:cond>
                                          </p:endCondLst>
                                        </p:cTn>
                                        <p:tgtEl>
                                          <p:sndTgt r:embed="rId2" name="type.wav"/>
                                        </p:tgtEl>
                                      </p:cMediaNode>
                                    </p:audio>
                                  </p:subTnLst>
                                </p:cTn>
                              </p:par>
                            </p:childTnLst>
                          </p:cTn>
                        </p:par>
                        <p:par>
                          <p:cTn id="22" fill="hold" nodeType="afterGroup">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27"/>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127"/>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2" name="type.wav"/>
                                        </p:tgtEl>
                                      </p:cMediaNode>
                                    </p:audio>
                                  </p:subTnLst>
                                </p:cTn>
                              </p:par>
                            </p:childTnLst>
                          </p:cTn>
                        </p:par>
                        <p:par>
                          <p:cTn id="25" fill="hold" nodeType="afterGroup">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5"/>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125"/>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2" name="type.wav"/>
                                        </p:tgtEl>
                                      </p:cMediaNode>
                                    </p:audio>
                                  </p:subTnLst>
                                </p:cTn>
                              </p:par>
                            </p:childTnLst>
                          </p:cTn>
                        </p:par>
                        <p:par>
                          <p:cTn id="28" fill="hold" nodeType="afterGroup">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26"/>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126"/>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2" name="type.wav"/>
                                        </p:tgtEl>
                                      </p:cMediaNode>
                                    </p:audio>
                                  </p:subTnLst>
                                </p:cTn>
                              </p:par>
                            </p:childTnLst>
                          </p:cTn>
                        </p:par>
                        <p:par>
                          <p:cTn id="31" fill="hold" nodeType="afterGroup">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142"/>
                                        </p:tgtEl>
                                        <p:attrNameLst>
                                          <p:attrName>style.visibility</p:attrName>
                                        </p:attrNameLst>
                                      </p:cBhvr>
                                      <p:to>
                                        <p:strVal val="hidden"/>
                                      </p:to>
                                    </p:set>
                                    <p:audio>
                                      <p:cMediaNode>
                                        <p:cTn display="0" masterRel="sameClick">
                                          <p:stCondLst>
                                            <p:cond evt="begin" delay="0">
                                              <p:tn val="32"/>
                                            </p:cond>
                                          </p:stCondLst>
                                          <p:endCondLst>
                                            <p:cond evt="onStopAudio" delay="0">
                                              <p:tgtEl>
                                                <p:sldTgt/>
                                              </p:tgtEl>
                                            </p:cond>
                                          </p:endCondLst>
                                        </p:cTn>
                                        <p:tgtEl>
                                          <p:sndTgt r:embed="rId2" name="type.wav"/>
                                        </p:tgtEl>
                                      </p:cMediaNode>
                                    </p:audio>
                                  </p:subTnLst>
                                </p:cTn>
                              </p:par>
                            </p:childTnLst>
                          </p:cTn>
                        </p:par>
                        <p:par>
                          <p:cTn id="34" fill="hold" nodeType="afterGroup">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24"/>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124"/>
                                        </p:tgtEl>
                                        <p:attrNameLst>
                                          <p:attrName>style.visibility</p:attrName>
                                        </p:attrNameLst>
                                      </p:cBhvr>
                                      <p:to>
                                        <p:strVal val="hidden"/>
                                      </p:to>
                                    </p:set>
                                    <p:audio>
                                      <p:cMediaNode>
                                        <p:cTn display="0" masterRel="sameClick">
                                          <p:stCondLst>
                                            <p:cond evt="begin" delay="0">
                                              <p:tn val="35"/>
                                            </p:cond>
                                          </p:stCondLst>
                                          <p:endCondLst>
                                            <p:cond evt="onStopAudio" delay="0">
                                              <p:tgtEl>
                                                <p:sldTgt/>
                                              </p:tgtEl>
                                            </p:cond>
                                          </p:endCondLst>
                                        </p:cTn>
                                        <p:tgtEl>
                                          <p:sndTgt r:embed="rId2" name="type.wav"/>
                                        </p:tgtEl>
                                      </p:cMediaNode>
                                    </p:audio>
                                  </p:subTnLst>
                                </p:cTn>
                              </p:par>
                            </p:childTnLst>
                          </p:cTn>
                        </p:par>
                        <p:par>
                          <p:cTn id="37" fill="hold" nodeType="afterGroup">
                            <p:stCondLst>
                              <p:cond delay="11000"/>
                            </p:stCondLst>
                            <p:childTnLst>
                              <p:par>
                                <p:cTn id="38" presetID="2" presetClass="entr" presetSubtype="4" repeatCount="3000" fill="hold" grpId="0" nodeType="afterEffect">
                                  <p:stCondLst>
                                    <p:cond delay="0"/>
                                  </p:stCondLst>
                                  <p:childTnLst>
                                    <p:set>
                                      <p:cBhvr>
                                        <p:cTn id="39" dur="1" fill="hold">
                                          <p:stCondLst>
                                            <p:cond delay="0"/>
                                          </p:stCondLst>
                                        </p:cTn>
                                        <p:tgtEl>
                                          <p:spTgt spid="147"/>
                                        </p:tgtEl>
                                        <p:attrNameLst>
                                          <p:attrName>style.visibility</p:attrName>
                                        </p:attrNameLst>
                                      </p:cBhvr>
                                      <p:to>
                                        <p:strVal val="visible"/>
                                      </p:to>
                                    </p:set>
                                    <p:anim calcmode="lin" valueType="num">
                                      <p:cBhvr additive="base">
                                        <p:cTn id="40" dur="500" fill="hold"/>
                                        <p:tgtEl>
                                          <p:spTgt spid="147"/>
                                        </p:tgtEl>
                                        <p:attrNameLst>
                                          <p:attrName>ppt_x</p:attrName>
                                        </p:attrNameLst>
                                      </p:cBhvr>
                                      <p:tavLst>
                                        <p:tav tm="0">
                                          <p:val>
                                            <p:strVal val="#ppt_x"/>
                                          </p:val>
                                        </p:tav>
                                        <p:tav tm="100000">
                                          <p:val>
                                            <p:strVal val="#ppt_x"/>
                                          </p:val>
                                        </p:tav>
                                      </p:tavLst>
                                    </p:anim>
                                    <p:anim calcmode="lin" valueType="num">
                                      <p:cBhvr additive="base">
                                        <p:cTn id="41" dur="500" fill="hold"/>
                                        <p:tgtEl>
                                          <p:spTgt spid="147"/>
                                        </p:tgtEl>
                                        <p:attrNameLst>
                                          <p:attrName>ppt_y</p:attrName>
                                        </p:attrNameLst>
                                      </p:cBhvr>
                                      <p:tavLst>
                                        <p:tav tm="0">
                                          <p:val>
                                            <p:strVal val="1+#ppt_h/2"/>
                                          </p:val>
                                        </p:tav>
                                        <p:tav tm="100000">
                                          <p:val>
                                            <p:strVal val="#ppt_y"/>
                                          </p:val>
                                        </p:tav>
                                      </p:tavLst>
                                    </p:anim>
                                  </p:childTnLst>
                                  <p:subTnLst>
                                    <p:audio>
                                      <p:cMediaNode vol="100000">
                                        <p:cTn display="0" masterRel="sameClick">
                                          <p:stCondLst>
                                            <p:cond evt="begin" delay="0">
                                              <p:tn val="38"/>
                                            </p:cond>
                                          </p:stCondLst>
                                          <p:endCondLst>
                                            <p:cond evt="onStopAudio" delay="0">
                                              <p:tgtEl>
                                                <p:sldTgt/>
                                              </p:tgtEl>
                                            </p:cond>
                                          </p:endCondLst>
                                        </p:cTn>
                                        <p:tgtEl>
                                          <p:sndTgt r:embed="rId3" name="camera.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5" grpId="0"/>
      <p:bldP spid="126" grpId="0"/>
      <p:bldP spid="127" grpId="0"/>
      <p:bldP spid="134" grpId="0"/>
      <p:bldP spid="135" grpId="0"/>
      <p:bldP spid="142" grpId="0"/>
      <p:bldP spid="143" grpId="0"/>
      <p:bldP spid="144" grpId="0"/>
      <p:bldP spid="145" grpId="0"/>
      <p:bldP spid="146" grpId="0"/>
      <p:bldP spid="14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Pictures\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
            <a:ext cx="12192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4"/>
          <p:cNvSpPr txBox="1">
            <a:spLocks noChangeArrowheads="1"/>
          </p:cNvSpPr>
          <p:nvPr/>
        </p:nvSpPr>
        <p:spPr bwMode="auto">
          <a:xfrm>
            <a:off x="2235200" y="69851"/>
            <a:ext cx="7924800" cy="1323439"/>
          </a:xfrm>
          <a:prstGeom prst="rect">
            <a:avLst/>
          </a:prstGeom>
          <a:solidFill>
            <a:srgbClr val="FAC7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267" b="1" dirty="0">
                <a:solidFill>
                  <a:prstClr val="black"/>
                </a:solidFill>
                <a:cs typeface="Times New Roman" panose="02020603050405020304" pitchFamily="18" charset="0"/>
              </a:rPr>
              <a:t>KHỞI ĐỘNG</a:t>
            </a:r>
            <a:endParaRPr lang="en-US" altLang="en-US" sz="3733" b="1" dirty="0">
              <a:solidFill>
                <a:prstClr val="black"/>
              </a:solidFill>
              <a:cs typeface="Times New Roman" panose="02020603050405020304" pitchFamily="18" charset="0"/>
            </a:endParaRPr>
          </a:p>
          <a:p>
            <a:pPr algn="ctr" eaLnBrk="1" hangingPunct="1"/>
            <a:r>
              <a:rPr lang="en-US" altLang="en-US" sz="3733" b="1" dirty="0">
                <a:solidFill>
                  <a:prstClr val="black"/>
                </a:solidFill>
                <a:cs typeface="Times New Roman" panose="02020603050405020304" pitchFamily="18" charset="0"/>
              </a:rPr>
              <a:t>TRÒ CHƠI </a:t>
            </a:r>
            <a:r>
              <a:rPr lang="en-US" altLang="en-US" sz="3733" b="1" dirty="0" smtClean="0">
                <a:solidFill>
                  <a:prstClr val="black"/>
                </a:solidFill>
                <a:cs typeface="Times New Roman" panose="02020603050405020304" pitchFamily="18" charset="0"/>
              </a:rPr>
              <a:t>“HỘP QUÀ BÍ ẨN”</a:t>
            </a:r>
            <a:endParaRPr lang="en-US" altLang="en-US" sz="3733" b="1" dirty="0">
              <a:solidFill>
                <a:prstClr val="black"/>
              </a:solidFill>
              <a:cs typeface="Times New Roman" panose="02020603050405020304" pitchFamily="18" charset="0"/>
            </a:endParaRPr>
          </a:p>
        </p:txBody>
      </p:sp>
      <p:sp>
        <p:nvSpPr>
          <p:cNvPr id="6" name="TextBox 5"/>
          <p:cNvSpPr txBox="1"/>
          <p:nvPr/>
        </p:nvSpPr>
        <p:spPr>
          <a:xfrm>
            <a:off x="1530626" y="1473201"/>
            <a:ext cx="9303026" cy="4134530"/>
          </a:xfrm>
          <a:prstGeom prst="rect">
            <a:avLst/>
          </a:prstGeom>
          <a:ln>
            <a:solidFill>
              <a:srgbClr val="FF0000"/>
            </a:solidFill>
            <a:prstDash val="sysDash"/>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4267" b="1" dirty="0">
                <a:solidFill>
                  <a:prstClr val="black"/>
                </a:solidFill>
                <a:latin typeface="Times New Roman" pitchFamily="18" charset="0"/>
                <a:cs typeface="Times New Roman" pitchFamily="18" charset="0"/>
              </a:rPr>
              <a:t>LUẬT CHƠI: </a:t>
            </a:r>
          </a:p>
          <a:p>
            <a:pPr algn="just">
              <a:defRPr/>
            </a:pP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Mỗi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hộp</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quà</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chứa</a:t>
            </a:r>
            <a:r>
              <a:rPr lang="en-US" sz="4400" b="1" dirty="0" smtClean="0">
                <a:solidFill>
                  <a:prstClr val="black"/>
                </a:solidFill>
                <a:latin typeface="Times New Roman" pitchFamily="18" charset="0"/>
                <a:cs typeface="Times New Roman" pitchFamily="18" charset="0"/>
              </a:rPr>
              <a:t> 1 </a:t>
            </a:r>
            <a:r>
              <a:rPr lang="en-US" sz="4400" b="1" dirty="0" err="1" smtClean="0">
                <a:solidFill>
                  <a:prstClr val="black"/>
                </a:solidFill>
                <a:latin typeface="Times New Roman" pitchFamily="18" charset="0"/>
                <a:cs typeface="Times New Roman" pitchFamily="18" charset="0"/>
              </a:rPr>
              <a:t>câu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hỏi</a:t>
            </a:r>
            <a:r>
              <a:rPr lang="en-US" sz="4400" b="1" dirty="0" smtClean="0">
                <a:solidFill>
                  <a:prstClr val="black"/>
                </a:solidFill>
                <a:latin typeface="Times New Roman" pitchFamily="18" charset="0"/>
                <a:cs typeface="Times New Roman" pitchFamily="18" charset="0"/>
              </a:rPr>
              <a:t>.</a:t>
            </a:r>
          </a:p>
          <a:p>
            <a:pPr algn="just">
              <a:defRPr/>
            </a:pP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Người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chơi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chọn</a:t>
            </a:r>
            <a:r>
              <a:rPr lang="en-US" sz="4400" b="1" dirty="0" smtClean="0">
                <a:solidFill>
                  <a:prstClr val="black"/>
                </a:solidFill>
                <a:latin typeface="Times New Roman" pitchFamily="18" charset="0"/>
                <a:cs typeface="Times New Roman" pitchFamily="18" charset="0"/>
              </a:rPr>
              <a:t> 1 </a:t>
            </a:r>
            <a:r>
              <a:rPr lang="en-US" sz="4400" b="1" dirty="0" err="1" smtClean="0">
                <a:solidFill>
                  <a:prstClr val="black"/>
                </a:solidFill>
                <a:latin typeface="Times New Roman" pitchFamily="18" charset="0"/>
                <a:cs typeface="Times New Roman" pitchFamily="18" charset="0"/>
              </a:rPr>
              <a:t>hộp</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quà</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tùy</a:t>
            </a:r>
            <a:r>
              <a:rPr lang="en-US" sz="4400" b="1" dirty="0" smtClean="0">
                <a:solidFill>
                  <a:prstClr val="black"/>
                </a:solidFill>
                <a:latin typeface="Times New Roman" pitchFamily="18" charset="0"/>
                <a:cs typeface="Times New Roman" pitchFamily="18" charset="0"/>
              </a:rPr>
              <a:t> ý </a:t>
            </a:r>
            <a:r>
              <a:rPr lang="en-US" sz="4400" b="1" dirty="0" err="1" smtClean="0">
                <a:solidFill>
                  <a:prstClr val="black"/>
                </a:solidFill>
                <a:latin typeface="Times New Roman" pitchFamily="18" charset="0"/>
                <a:cs typeface="Times New Roman" pitchFamily="18" charset="0"/>
              </a:rPr>
              <a:t>trả</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lời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câu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hỏi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nếu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đúng</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nhận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được</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một</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phần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quà</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nếu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sai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nhường</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quyền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trả</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lời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cho</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người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khác</a:t>
            </a:r>
            <a:r>
              <a:rPr lang="en-US" sz="4400" b="1" dirty="0" smtClean="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12475083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Đốt than củi chống rét, một nam giới hôn mê sâu -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8676" y="3918134"/>
            <a:ext cx="4591608" cy="28681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2144" y="3968362"/>
            <a:ext cx="4509055" cy="2820703"/>
          </a:xfrm>
          <a:prstGeom prst="rect">
            <a:avLst/>
          </a:prstGeom>
        </p:spPr>
      </p:pic>
      <p:pic>
        <p:nvPicPr>
          <p:cNvPr id="2050" name="Picture 2" descr="https://cokhitrongtuyet.com/wp-content/uploads/2019/05/THAN-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145" y="843369"/>
            <a:ext cx="4509054" cy="30747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èn dầu cổ giá bao nhiêu? Mua ở đâu được giá tốt?"/>
          <p:cNvPicPr>
            <a:picLocks noChangeAspect="1" noChangeArrowheads="1"/>
          </p:cNvPicPr>
          <p:nvPr/>
        </p:nvPicPr>
        <p:blipFill rotWithShape="1">
          <a:blip r:embed="rId5">
            <a:extLst>
              <a:ext uri="{28A0092B-C50C-407E-A947-70E740481C1C}">
                <a14:useLocalDpi xmlns:a14="http://schemas.microsoft.com/office/drawing/2010/main" val="0"/>
              </a:ext>
            </a:extLst>
          </a:blip>
          <a:srcRect l="14067" r="23646"/>
          <a:stretch/>
        </p:blipFill>
        <p:spPr bwMode="auto">
          <a:xfrm>
            <a:off x="7283728" y="808236"/>
            <a:ext cx="2825341" cy="2965882"/>
          </a:xfrm>
          <a:prstGeom prst="rect">
            <a:avLst/>
          </a:prstGeom>
          <a:noFill/>
          <a:extLst>
            <a:ext uri="{909E8E84-426E-40DD-AFC4-6F175D3DCCD1}">
              <a14:hiddenFill xmlns:a14="http://schemas.microsoft.com/office/drawing/2010/main">
                <a:solidFill>
                  <a:srgbClr val="FFFFFF"/>
                </a:solidFill>
              </a14:hiddenFill>
            </a:ext>
          </a:extLst>
        </p:spPr>
      </p:pic>
      <p:pic>
        <p:nvPicPr>
          <p:cNvPr id="14353" name="Picture 11" descr="C:\Users\PHAM NHAN\Desktop\quà 3.jpg"/>
          <p:cNvPicPr>
            <a:picLocks noChangeAspect="1" noChangeArrowheads="1"/>
          </p:cNvPicPr>
          <p:nvPr/>
        </p:nvPicPr>
        <p:blipFill rotWithShape="1">
          <a:blip r:embed="rId6">
            <a:extLst>
              <a:ext uri="{28A0092B-C50C-407E-A947-70E740481C1C}">
                <a14:useLocalDpi xmlns:a14="http://schemas.microsoft.com/office/drawing/2010/main" val="0"/>
              </a:ext>
            </a:extLst>
          </a:blip>
          <a:srcRect l="11385" t="6826" r="9606" b="7689"/>
          <a:stretch/>
        </p:blipFill>
        <p:spPr bwMode="auto">
          <a:xfrm>
            <a:off x="6375395" y="616732"/>
            <a:ext cx="4595191" cy="316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SẢN XUẤT HỘP QUÀ Giá tốt, in ấn khắc laser theo yêu cầu"/>
          <p:cNvPicPr>
            <a:picLocks noChangeAspect="1" noChangeArrowheads="1"/>
          </p:cNvPicPr>
          <p:nvPr/>
        </p:nvPicPr>
        <p:blipFill rotWithShape="1">
          <a:blip r:embed="rId7">
            <a:extLst>
              <a:ext uri="{28A0092B-C50C-407E-A947-70E740481C1C}">
                <a14:useLocalDpi xmlns:a14="http://schemas.microsoft.com/office/drawing/2010/main" val="0"/>
              </a:ext>
            </a:extLst>
          </a:blip>
          <a:srcRect l="13459" t="9086" r="14829" b="10813"/>
          <a:stretch/>
        </p:blipFill>
        <p:spPr bwMode="auto">
          <a:xfrm>
            <a:off x="6325700" y="3786474"/>
            <a:ext cx="4694583" cy="30838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8"/>
          <a:stretch>
            <a:fillRect/>
          </a:stretch>
        </p:blipFill>
        <p:spPr>
          <a:xfrm>
            <a:off x="1198419" y="843368"/>
            <a:ext cx="4821381" cy="3124994"/>
          </a:xfrm>
          <a:prstGeom prst="rect">
            <a:avLst/>
          </a:prstGeom>
        </p:spPr>
      </p:pic>
      <p:pic>
        <p:nvPicPr>
          <p:cNvPr id="18" name="Picture 17"/>
          <p:cNvPicPr>
            <a:picLocks noChangeAspect="1"/>
          </p:cNvPicPr>
          <p:nvPr/>
        </p:nvPicPr>
        <p:blipFill>
          <a:blip r:embed="rId9"/>
          <a:stretch>
            <a:fillRect/>
          </a:stretch>
        </p:blipFill>
        <p:spPr>
          <a:xfrm>
            <a:off x="1282144" y="3965622"/>
            <a:ext cx="4509053" cy="2820703"/>
          </a:xfrm>
          <a:prstGeom prst="rect">
            <a:avLst/>
          </a:prstGeom>
        </p:spPr>
      </p:pic>
      <p:sp>
        <p:nvSpPr>
          <p:cNvPr id="23558" name="Text Box 10">
            <a:hlinkClick r:id="rId10" action="ppaction://hlinksldjump"/>
          </p:cNvPr>
          <p:cNvSpPr txBox="1">
            <a:spLocks noChangeArrowheads="1"/>
          </p:cNvSpPr>
          <p:nvPr/>
        </p:nvSpPr>
        <p:spPr bwMode="auto">
          <a:xfrm>
            <a:off x="2546074" y="169015"/>
            <a:ext cx="69474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4800" b="1" dirty="0" smtClean="0">
                <a:solidFill>
                  <a:srgbClr val="FF3300"/>
                </a:solidFill>
                <a:latin typeface="Times New Roman" panose="02020603050405020304" pitchFamily="18" charset="0"/>
                <a:cs typeface="Times New Roman" panose="02020603050405020304" pitchFamily="18" charset="0"/>
              </a:rPr>
              <a:t>HỘP QUÀ BÍ ẨN </a:t>
            </a:r>
            <a:endParaRPr lang="vi-VN" altLang="en-US" sz="4800" b="1" dirty="0">
              <a:solidFill>
                <a:srgbClr val="FF3300"/>
              </a:solidFill>
              <a:latin typeface="Times New Roman" panose="02020603050405020304" pitchFamily="18" charset="0"/>
              <a:cs typeface="Times New Roman" panose="02020603050405020304" pitchFamily="18" charset="0"/>
            </a:endParaRPr>
          </a:p>
        </p:txBody>
      </p:sp>
      <p:sp>
        <p:nvSpPr>
          <p:cNvPr id="14356" name="TextBox 6">
            <a:hlinkClick r:id="rId11" action="ppaction://hlinksldjump"/>
          </p:cNvPr>
          <p:cNvSpPr txBox="1">
            <a:spLocks noChangeArrowheads="1"/>
          </p:cNvSpPr>
          <p:nvPr/>
        </p:nvSpPr>
        <p:spPr bwMode="auto">
          <a:xfrm>
            <a:off x="3070152" y="2063862"/>
            <a:ext cx="10779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9600" b="1" dirty="0" smtClean="0">
                <a:solidFill>
                  <a:prstClr val="black"/>
                </a:solidFill>
              </a:rPr>
              <a:t>1</a:t>
            </a:r>
            <a:endParaRPr lang="en-US" altLang="en-US" sz="9600" b="1" dirty="0">
              <a:solidFill>
                <a:prstClr val="black"/>
              </a:solidFill>
            </a:endParaRPr>
          </a:p>
        </p:txBody>
      </p:sp>
      <p:sp>
        <p:nvSpPr>
          <p:cNvPr id="14352" name="TextBox 8">
            <a:hlinkClick r:id="rId12" action="ppaction://hlinksldjump"/>
          </p:cNvPr>
          <p:cNvSpPr txBox="1">
            <a:spLocks noChangeArrowheads="1"/>
          </p:cNvSpPr>
          <p:nvPr/>
        </p:nvSpPr>
        <p:spPr bwMode="auto">
          <a:xfrm>
            <a:off x="2963069" y="4674704"/>
            <a:ext cx="9747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9600" b="1" dirty="0">
                <a:solidFill>
                  <a:prstClr val="black"/>
                </a:solidFill>
              </a:rPr>
              <a:t>3</a:t>
            </a:r>
          </a:p>
        </p:txBody>
      </p:sp>
      <p:sp>
        <p:nvSpPr>
          <p:cNvPr id="5" name="TextBox 4">
            <a:hlinkClick r:id="rId13" action="ppaction://hlinksldjump"/>
          </p:cNvPr>
          <p:cNvSpPr txBox="1">
            <a:spLocks noChangeArrowheads="1"/>
          </p:cNvSpPr>
          <p:nvPr/>
        </p:nvSpPr>
        <p:spPr bwMode="auto">
          <a:xfrm>
            <a:off x="8342759" y="4902917"/>
            <a:ext cx="14636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9600" b="1" dirty="0">
                <a:solidFill>
                  <a:prstClr val="black"/>
                </a:solidFill>
              </a:rPr>
              <a:t>4</a:t>
            </a:r>
          </a:p>
        </p:txBody>
      </p:sp>
      <p:sp>
        <p:nvSpPr>
          <p:cNvPr id="11" name="TextBox 6">
            <a:hlinkClick r:id="rId13" action="ppaction://hlinksldjump"/>
          </p:cNvPr>
          <p:cNvSpPr txBox="1">
            <a:spLocks noChangeArrowheads="1"/>
          </p:cNvSpPr>
          <p:nvPr/>
        </p:nvSpPr>
        <p:spPr bwMode="auto">
          <a:xfrm>
            <a:off x="8134037" y="1810915"/>
            <a:ext cx="10779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9600" b="1" dirty="0">
                <a:solidFill>
                  <a:prstClr val="black"/>
                </a:solidFill>
              </a:rPr>
              <a:t>2</a:t>
            </a:r>
          </a:p>
        </p:txBody>
      </p:sp>
    </p:spTree>
    <p:extLst>
      <p:ext uri="{BB962C8B-B14F-4D97-AF65-F5344CB8AC3E}">
        <p14:creationId xmlns:p14="http://schemas.microsoft.com/office/powerpoint/2010/main" val="1612498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3" presetClass="exit" presetSubtype="10" fill="hold" grpId="0" nodeType="afterEffect">
                                  <p:stCondLst>
                                    <p:cond delay="0"/>
                                  </p:stCondLst>
                                  <p:childTnLst>
                                    <p:animEffect transition="out" filter="blinds(horizontal)">
                                      <p:cBhvr>
                                        <p:cTn id="10" dur="500"/>
                                        <p:tgtEl>
                                          <p:spTgt spid="14356"/>
                                        </p:tgtEl>
                                      </p:cBhvr>
                                    </p:animEffect>
                                    <p:set>
                                      <p:cBhvr>
                                        <p:cTn id="11" dur="1" fill="hold">
                                          <p:stCondLst>
                                            <p:cond delay="499"/>
                                          </p:stCondLst>
                                        </p:cTn>
                                        <p:tgtEl>
                                          <p:spTgt spid="1435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 restart="whenNotActive" fill="hold" evtFilter="cancelBubble" nodeType="interactiveSeq">
                <p:stCondLst>
                  <p:cond evt="onClick" delay="0">
                    <p:tgtEl>
                      <p:spTgt spid="14353"/>
                    </p:tgtEl>
                  </p:cond>
                </p:stCondLst>
                <p:endSync evt="end" delay="0">
                  <p:rtn val="all"/>
                </p:endSync>
                <p:childTnLst>
                  <p:par>
                    <p:cTn id="13" fill="hold">
                      <p:stCondLst>
                        <p:cond delay="0"/>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4353"/>
                                        </p:tgtEl>
                                      </p:cBhvr>
                                    </p:animEffect>
                                    <p:set>
                                      <p:cBhvr>
                                        <p:cTn id="17" dur="1" fill="hold">
                                          <p:stCondLst>
                                            <p:cond delay="499"/>
                                          </p:stCondLst>
                                        </p:cTn>
                                        <p:tgtEl>
                                          <p:spTgt spid="14353"/>
                                        </p:tgtEl>
                                        <p:attrNameLst>
                                          <p:attrName>style.visibility</p:attrName>
                                        </p:attrNameLst>
                                      </p:cBhvr>
                                      <p:to>
                                        <p:strVal val="hidden"/>
                                      </p:to>
                                    </p:set>
                                  </p:childTnLst>
                                </p:cTn>
                              </p:par>
                            </p:childTnLst>
                          </p:cTn>
                        </p:par>
                        <p:par>
                          <p:cTn id="18" fill="hold">
                            <p:stCondLst>
                              <p:cond delay="500"/>
                            </p:stCondLst>
                            <p:childTnLst>
                              <p:par>
                                <p:cTn id="19" presetID="3" presetClass="exit" presetSubtype="10" fill="hold" grpId="0" nodeType="afterEffect">
                                  <p:stCondLst>
                                    <p:cond delay="0"/>
                                  </p:stCondLst>
                                  <p:childTnLst>
                                    <p:animEffect transition="out" filter="blinds(horizontal)">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4353"/>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par>
                          <p:cTn id="28" fill="hold">
                            <p:stCondLst>
                              <p:cond delay="500"/>
                            </p:stCondLst>
                            <p:childTnLst>
                              <p:par>
                                <p:cTn id="29" presetID="3" presetClass="exit" presetSubtype="10" fill="hold" grpId="0" nodeType="afterEffect">
                                  <p:stCondLst>
                                    <p:cond delay="0"/>
                                  </p:stCondLst>
                                  <p:childTnLst>
                                    <p:animEffect transition="out" filter="blinds(horizontal)">
                                      <p:cBhvr>
                                        <p:cTn id="30" dur="500"/>
                                        <p:tgtEl>
                                          <p:spTgt spid="14352"/>
                                        </p:tgtEl>
                                      </p:cBhvr>
                                    </p:animEffect>
                                    <p:set>
                                      <p:cBhvr>
                                        <p:cTn id="31" dur="1" fill="hold">
                                          <p:stCondLst>
                                            <p:cond delay="499"/>
                                          </p:stCondLst>
                                        </p:cTn>
                                        <p:tgtEl>
                                          <p:spTgt spid="14352"/>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par>
                          <p:cTn id="38" fill="hold">
                            <p:stCondLst>
                              <p:cond delay="500"/>
                            </p:stCondLst>
                            <p:childTnLst>
                              <p:par>
                                <p:cTn id="39" presetID="3" presetClass="exit" presetSubtype="10" fill="hold" grpId="0" nodeType="afterEffect">
                                  <p:stCondLst>
                                    <p:cond delay="0"/>
                                  </p:stCondLst>
                                  <p:childTnLst>
                                    <p:animEffect transition="out" filter="blinds(horizontal)">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4356" grpId="0"/>
      <p:bldP spid="14352" grpId="0"/>
      <p:bldP spid="5"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81241E73-2C07-4662-879B-412F15B5FB00}"/>
              </a:ext>
            </a:extLst>
          </p:cNvPr>
          <p:cNvGrpSpPr/>
          <p:nvPr/>
        </p:nvGrpSpPr>
        <p:grpSpPr>
          <a:xfrm>
            <a:off x="132549" y="1211436"/>
            <a:ext cx="3411695" cy="2317657"/>
            <a:chOff x="-36874" y="2409984"/>
            <a:chExt cx="3250370" cy="1921668"/>
          </a:xfrm>
          <a:scene3d>
            <a:camera prst="orthographicFront">
              <a:rot lat="0" lon="0" rev="0"/>
            </a:camera>
            <a:lightRig rig="contrasting" dir="t">
              <a:rot lat="0" lon="0" rev="1200000"/>
            </a:lightRig>
          </a:scene3d>
        </p:grpSpPr>
        <p:sp>
          <p:nvSpPr>
            <p:cNvPr id="19" name="Rectangle: Rounded Corners 18">
              <a:extLst>
                <a:ext uri="{FF2B5EF4-FFF2-40B4-BE49-F238E27FC236}">
                  <a16:creationId xmlns="" xmlns:a16="http://schemas.microsoft.com/office/drawing/2014/main" id="{F4F51173-8BF6-41C1-82E5-471843641E97}"/>
                </a:ext>
              </a:extLst>
            </p:cNvPr>
            <p:cNvSpPr/>
            <p:nvPr/>
          </p:nvSpPr>
          <p:spPr>
            <a:xfrm>
              <a:off x="10715" y="2409984"/>
              <a:ext cx="3202781" cy="1921668"/>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20" name="Rectangle: Rounded Corners 4">
              <a:extLst>
                <a:ext uri="{FF2B5EF4-FFF2-40B4-BE49-F238E27FC236}">
                  <a16:creationId xmlns="" xmlns:a16="http://schemas.microsoft.com/office/drawing/2014/main" id="{C773F166-4F2C-4896-9F79-EFE81894D0DC}"/>
                </a:ext>
              </a:extLst>
            </p:cNvPr>
            <p:cNvSpPr txBox="1"/>
            <p:nvPr/>
          </p:nvSpPr>
          <p:spPr>
            <a:xfrm>
              <a:off x="-36874" y="2458598"/>
              <a:ext cx="3175319" cy="1811086"/>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87630" tIns="87630" rIns="87630" bIns="87630" numCol="1" spcCol="1270" anchor="ctr" anchorCtr="0">
              <a:noAutofit/>
            </a:bodyPr>
            <a:lstStyle/>
            <a:p>
              <a:pPr algn="just" defTabSz="1022375">
                <a:lnSpc>
                  <a:spcPct val="90000"/>
                </a:lnSpc>
                <a:spcBef>
                  <a:spcPct val="0"/>
                </a:spcBef>
                <a:spcAft>
                  <a:spcPct val="35000"/>
                </a:spcAft>
              </a:pPr>
              <a:r>
                <a:rPr lang="en-US" sz="3200" b="1" dirty="0" err="1" smtClean="0">
                  <a:solidFill>
                    <a:prstClr val="black"/>
                  </a:solidFill>
                  <a:latin typeface="Arial" panose="020B0604020202020204" pitchFamily="34" charset="0"/>
                  <a:cs typeface="Arial" panose="020B0604020202020204" pitchFamily="34" charset="0"/>
                </a:rPr>
                <a:t>Khoa</a:t>
              </a:r>
              <a:r>
                <a:rPr lang="en-US" sz="3200" b="1" dirty="0" smtClean="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học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tự</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nhiên</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là</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một</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môn</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học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mới</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khó</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học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kiến</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thức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nhiều</a:t>
              </a:r>
              <a:r>
                <a:rPr lang="en-US" sz="3200" b="1" dirty="0" smtClean="0">
                  <a:solidFill>
                    <a:prstClr val="black"/>
                  </a:solidFill>
                  <a:latin typeface="Arial" panose="020B0604020202020204" pitchFamily="34" charset="0"/>
                  <a:cs typeface="Arial" panose="020B0604020202020204" pitchFamily="34" charset="0"/>
                </a:rPr>
                <a:t>,</a:t>
              </a:r>
              <a:endParaRPr lang="en-US" sz="3200" b="1" dirty="0">
                <a:solidFill>
                  <a:prstClr val="black"/>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 xmlns:a16="http://schemas.microsoft.com/office/drawing/2014/main" id="{7F94BBA0-C5BD-4C99-9DF4-25F3BD953752}"/>
              </a:ext>
            </a:extLst>
          </p:cNvPr>
          <p:cNvGrpSpPr/>
          <p:nvPr/>
        </p:nvGrpSpPr>
        <p:grpSpPr>
          <a:xfrm>
            <a:off x="3650815" y="1776246"/>
            <a:ext cx="678988" cy="690851"/>
            <a:chOff x="3533775" y="2973674"/>
            <a:chExt cx="678989" cy="794289"/>
          </a:xfrm>
          <a:scene3d>
            <a:camera prst="orthographicFront">
              <a:rot lat="0" lon="0" rev="0"/>
            </a:camera>
            <a:lightRig rig="contrasting" dir="t">
              <a:rot lat="0" lon="0" rev="1200000"/>
            </a:lightRig>
          </a:scene3d>
        </p:grpSpPr>
        <p:sp>
          <p:nvSpPr>
            <p:cNvPr id="17" name="Arrow: Right 16">
              <a:extLst>
                <a:ext uri="{FF2B5EF4-FFF2-40B4-BE49-F238E27FC236}">
                  <a16:creationId xmlns="" xmlns:a16="http://schemas.microsoft.com/office/drawing/2014/main" id="{0DE5A653-A352-45C5-93ED-55DB552DFC6A}"/>
                </a:ext>
              </a:extLst>
            </p:cNvPr>
            <p:cNvSpPr/>
            <p:nvPr/>
          </p:nvSpPr>
          <p:spPr>
            <a:xfrm>
              <a:off x="3533775" y="2973674"/>
              <a:ext cx="678989" cy="794289"/>
            </a:xfrm>
            <a:prstGeom prst="rightArrow">
              <a:avLst>
                <a:gd name="adj1" fmla="val 60000"/>
                <a:gd name="adj2" fmla="val 50000"/>
              </a:avLst>
            </a:prstGeom>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8" name="Arrow: Right 6">
              <a:extLst>
                <a:ext uri="{FF2B5EF4-FFF2-40B4-BE49-F238E27FC236}">
                  <a16:creationId xmlns="" xmlns:a16="http://schemas.microsoft.com/office/drawing/2014/main" id="{A1E3C398-71C6-4596-9B68-6E0136E49043}"/>
                </a:ext>
              </a:extLst>
            </p:cNvPr>
            <p:cNvSpPr txBox="1"/>
            <p:nvPr/>
          </p:nvSpPr>
          <p:spPr>
            <a:xfrm>
              <a:off x="3533775" y="3132532"/>
              <a:ext cx="475292" cy="476573"/>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44571">
                <a:lnSpc>
                  <a:spcPct val="90000"/>
                </a:lnSpc>
                <a:spcBef>
                  <a:spcPct val="0"/>
                </a:spcBef>
                <a:spcAft>
                  <a:spcPct val="35000"/>
                </a:spcAft>
              </a:pPr>
              <a:endParaRPr lang="en-US" sz="3200" b="1">
                <a:solidFill>
                  <a:prstClr val="white"/>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 xmlns:a16="http://schemas.microsoft.com/office/drawing/2014/main" id="{DF3A0670-4CCB-42F7-8645-634B1419CEF4}"/>
              </a:ext>
            </a:extLst>
          </p:cNvPr>
          <p:cNvGrpSpPr/>
          <p:nvPr/>
        </p:nvGrpSpPr>
        <p:grpSpPr>
          <a:xfrm>
            <a:off x="89789" y="4223905"/>
            <a:ext cx="3485202" cy="2283361"/>
            <a:chOff x="4494608" y="2409984"/>
            <a:chExt cx="3489651" cy="1921668"/>
          </a:xfrm>
          <a:scene3d>
            <a:camera prst="orthographicFront">
              <a:rot lat="0" lon="0" rev="0"/>
            </a:camera>
            <a:lightRig rig="contrasting" dir="t">
              <a:rot lat="0" lon="0" rev="1200000"/>
            </a:lightRig>
          </a:scene3d>
        </p:grpSpPr>
        <p:sp>
          <p:nvSpPr>
            <p:cNvPr id="15" name="Rectangle: Rounded Corners 14">
              <a:extLst>
                <a:ext uri="{FF2B5EF4-FFF2-40B4-BE49-F238E27FC236}">
                  <a16:creationId xmlns="" xmlns:a16="http://schemas.microsoft.com/office/drawing/2014/main" id="{7A2A5E7C-CD4B-4A43-9653-90CBC751BF16}"/>
                </a:ext>
              </a:extLst>
            </p:cNvPr>
            <p:cNvSpPr/>
            <p:nvPr/>
          </p:nvSpPr>
          <p:spPr>
            <a:xfrm>
              <a:off x="4494608" y="2409984"/>
              <a:ext cx="3489651" cy="1921668"/>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16" name="Rectangle: Rounded Corners 8">
              <a:extLst>
                <a:ext uri="{FF2B5EF4-FFF2-40B4-BE49-F238E27FC236}">
                  <a16:creationId xmlns="" xmlns:a16="http://schemas.microsoft.com/office/drawing/2014/main" id="{A9BFD3B0-530A-4669-B982-A0D60E49FA8B}"/>
                </a:ext>
              </a:extLst>
            </p:cNvPr>
            <p:cNvSpPr txBox="1"/>
            <p:nvPr/>
          </p:nvSpPr>
          <p:spPr>
            <a:xfrm>
              <a:off x="4550893" y="2422159"/>
              <a:ext cx="3335497" cy="1809100"/>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87630" tIns="87630" rIns="87630" bIns="87630" numCol="1" spcCol="1270" anchor="ctr" anchorCtr="0">
              <a:noAutofit/>
            </a:bodyPr>
            <a:lstStyle/>
            <a:p>
              <a:pPr defTabSz="1022375">
                <a:lnSpc>
                  <a:spcPct val="90000"/>
                </a:lnSpc>
                <a:spcBef>
                  <a:spcPct val="0"/>
                </a:spcBef>
                <a:spcAft>
                  <a:spcPct val="35000"/>
                </a:spcAft>
              </a:pPr>
              <a:endParaRPr lang="en-US" sz="3200" b="1" dirty="0">
                <a:solidFill>
                  <a:prstClr val="black"/>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 xmlns:a16="http://schemas.microsoft.com/office/drawing/2014/main" id="{DB229D89-BDA6-4257-BB54-351E6F1D4D0A}"/>
              </a:ext>
            </a:extLst>
          </p:cNvPr>
          <p:cNvGrpSpPr/>
          <p:nvPr/>
        </p:nvGrpSpPr>
        <p:grpSpPr>
          <a:xfrm>
            <a:off x="7897514" y="4706545"/>
            <a:ext cx="671655" cy="704705"/>
            <a:chOff x="8014209" y="2973674"/>
            <a:chExt cx="671656" cy="794289"/>
          </a:xfrm>
          <a:scene3d>
            <a:camera prst="orthographicFront">
              <a:rot lat="0" lon="0" rev="0"/>
            </a:camera>
            <a:lightRig rig="contrasting" dir="t">
              <a:rot lat="0" lon="0" rev="1200000"/>
            </a:lightRig>
          </a:scene3d>
        </p:grpSpPr>
        <p:sp>
          <p:nvSpPr>
            <p:cNvPr id="13" name="Arrow: Right 12">
              <a:extLst>
                <a:ext uri="{FF2B5EF4-FFF2-40B4-BE49-F238E27FC236}">
                  <a16:creationId xmlns="" xmlns:a16="http://schemas.microsoft.com/office/drawing/2014/main" id="{A40921E5-FB99-4B60-B79B-6D528F0FB521}"/>
                </a:ext>
              </a:extLst>
            </p:cNvPr>
            <p:cNvSpPr/>
            <p:nvPr/>
          </p:nvSpPr>
          <p:spPr>
            <a:xfrm>
              <a:off x="8014209" y="2973674"/>
              <a:ext cx="671656" cy="794289"/>
            </a:xfrm>
            <a:prstGeom prst="rightArrow">
              <a:avLst>
                <a:gd name="adj1" fmla="val 60000"/>
                <a:gd name="adj2" fmla="val 50000"/>
              </a:avLst>
            </a:prstGeom>
            <a:sp3d z="-182000" contourW="19050" prstMaterial="metal">
              <a:bevelT w="88900" h="203200"/>
              <a:bevelB w="165100" h="254000"/>
            </a:sp3d>
          </p:spPr>
          <p:style>
            <a:lnRef idx="0">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14" name="Arrow: Right 10">
              <a:extLst>
                <a:ext uri="{FF2B5EF4-FFF2-40B4-BE49-F238E27FC236}">
                  <a16:creationId xmlns="" xmlns:a16="http://schemas.microsoft.com/office/drawing/2014/main" id="{9AA40905-B963-4844-8BAD-E7609C03D870}"/>
                </a:ext>
              </a:extLst>
            </p:cNvPr>
            <p:cNvSpPr txBox="1"/>
            <p:nvPr/>
          </p:nvSpPr>
          <p:spPr>
            <a:xfrm>
              <a:off x="8014209" y="3132532"/>
              <a:ext cx="470159" cy="476573"/>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44571">
                <a:lnSpc>
                  <a:spcPct val="90000"/>
                </a:lnSpc>
                <a:spcBef>
                  <a:spcPct val="0"/>
                </a:spcBef>
                <a:spcAft>
                  <a:spcPct val="35000"/>
                </a:spcAft>
              </a:pPr>
              <a:endParaRPr lang="en-US" sz="3200" b="1">
                <a:solidFill>
                  <a:prstClr val="white"/>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 xmlns:a16="http://schemas.microsoft.com/office/drawing/2014/main" id="{FB3B6BC0-BD40-4370-900D-2D8131AE4F1B}"/>
              </a:ext>
            </a:extLst>
          </p:cNvPr>
          <p:cNvGrpSpPr/>
          <p:nvPr/>
        </p:nvGrpSpPr>
        <p:grpSpPr>
          <a:xfrm>
            <a:off x="8610145" y="4223904"/>
            <a:ext cx="3376547" cy="2318562"/>
            <a:chOff x="8926286" y="2810391"/>
            <a:chExt cx="3380557" cy="1921668"/>
          </a:xfrm>
          <a:scene3d>
            <a:camera prst="orthographicFront">
              <a:rot lat="0" lon="0" rev="0"/>
            </a:camera>
            <a:lightRig rig="contrasting" dir="t">
              <a:rot lat="0" lon="0" rev="1200000"/>
            </a:lightRig>
          </a:scene3d>
        </p:grpSpPr>
        <p:sp>
          <p:nvSpPr>
            <p:cNvPr id="11" name="Rectangle: Rounded Corners 10">
              <a:extLst>
                <a:ext uri="{FF2B5EF4-FFF2-40B4-BE49-F238E27FC236}">
                  <a16:creationId xmlns="" xmlns:a16="http://schemas.microsoft.com/office/drawing/2014/main" id="{40D517CB-65DC-4656-BE64-60092A398715}"/>
                </a:ext>
              </a:extLst>
            </p:cNvPr>
            <p:cNvSpPr/>
            <p:nvPr/>
          </p:nvSpPr>
          <p:spPr>
            <a:xfrm>
              <a:off x="8978521" y="2810391"/>
              <a:ext cx="3328322" cy="192166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sp>
        <p:sp>
          <p:nvSpPr>
            <p:cNvPr id="12" name="Rectangle: Rounded Corners 12">
              <a:extLst>
                <a:ext uri="{FF2B5EF4-FFF2-40B4-BE49-F238E27FC236}">
                  <a16:creationId xmlns="" xmlns:a16="http://schemas.microsoft.com/office/drawing/2014/main" id="{54345070-1DB6-43DF-9155-9D3E8E80F147}"/>
                </a:ext>
              </a:extLst>
            </p:cNvPr>
            <p:cNvSpPr txBox="1"/>
            <p:nvPr/>
          </p:nvSpPr>
          <p:spPr>
            <a:xfrm>
              <a:off x="8926286" y="2970809"/>
              <a:ext cx="3262072" cy="153517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just"/>
              <a:r>
                <a:rPr lang="en-US" sz="3200" dirty="0" smtClean="0">
                  <a:solidFill>
                    <a:prstClr val="white"/>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Thiết</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kế</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hoạt</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động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học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trò</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chơi</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khởi</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động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để</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tạo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hứng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thú</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học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tập</a:t>
              </a:r>
              <a:r>
                <a:rPr lang="en-US" sz="3200" b="1" dirty="0">
                  <a:solidFill>
                    <a:prstClr val="black"/>
                  </a:solidFill>
                  <a:latin typeface="Arial" panose="020B0604020202020204" pitchFamily="34" charset="0"/>
                  <a:cs typeface="Arial" panose="020B0604020202020204" pitchFamily="34" charset="0"/>
                </a:rPr>
                <a:t> </a:t>
              </a:r>
            </a:p>
          </p:txBody>
        </p:sp>
      </p:grpSp>
      <p:sp>
        <p:nvSpPr>
          <p:cNvPr id="2" name="Rectangle 2">
            <a:extLst>
              <a:ext uri="{FF2B5EF4-FFF2-40B4-BE49-F238E27FC236}">
                <a16:creationId xmlns="" xmlns:a16="http://schemas.microsoft.com/office/drawing/2014/main" id="{3548948E-E4F3-469C-A46A-81599D345409}"/>
              </a:ext>
            </a:extLst>
          </p:cNvPr>
          <p:cNvSpPr txBox="1">
            <a:spLocks noChangeArrowheads="1"/>
          </p:cNvSpPr>
          <p:nvPr/>
        </p:nvSpPr>
        <p:spPr>
          <a:xfrm>
            <a:off x="181190" y="-1"/>
            <a:ext cx="4712782" cy="1000125"/>
          </a:xfrm>
          <a:prstGeom prst="rect">
            <a:avLst/>
          </a:prstGeom>
          <a:solidFill>
            <a:schemeClr val="accent2">
              <a:lumMod val="40000"/>
              <a:lumOff val="60000"/>
            </a:schemeClr>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 </a:t>
            </a:r>
            <a:r>
              <a:rPr lang="en-US" sz="4000" b="1" dirty="0" err="1">
                <a:solidFill>
                  <a:prstClr val="black"/>
                </a:solidFill>
                <a:latin typeface="Arial" panose="020B0604020202020204" pitchFamily="34" charset="0"/>
                <a:cs typeface="Arial" panose="020B0604020202020204" pitchFamily="34" charset="0"/>
              </a:rPr>
              <a:t>Tính</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cấp</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thiết</a:t>
            </a:r>
            <a:endParaRPr lang="en-US" sz="4000" b="1" dirty="0">
              <a:solidFill>
                <a:prstClr val="black"/>
              </a:solidFill>
              <a:latin typeface="Arial" panose="020B0604020202020204" pitchFamily="34" charset="0"/>
              <a:cs typeface="Arial" panose="020B0604020202020204" pitchFamily="34" charset="0"/>
            </a:endParaRPr>
          </a:p>
          <a:p>
            <a:endParaRPr lang="en-US" altLang="en-US" sz="3200" b="1" dirty="0">
              <a:solidFill>
                <a:srgbClr val="0000CC"/>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 xmlns:a16="http://schemas.microsoft.com/office/drawing/2014/main" id="{DF3A0670-4CCB-42F7-8645-634B1419CEF4}"/>
              </a:ext>
            </a:extLst>
          </p:cNvPr>
          <p:cNvGrpSpPr/>
          <p:nvPr/>
        </p:nvGrpSpPr>
        <p:grpSpPr>
          <a:xfrm>
            <a:off x="4379754" y="1299765"/>
            <a:ext cx="3579390" cy="2301278"/>
            <a:chOff x="4494609" y="2409984"/>
            <a:chExt cx="3250158" cy="1921668"/>
          </a:xfrm>
          <a:scene3d>
            <a:camera prst="orthographicFront">
              <a:rot lat="0" lon="0" rev="0"/>
            </a:camera>
            <a:lightRig rig="contrasting" dir="t">
              <a:rot lat="0" lon="0" rev="1200000"/>
            </a:lightRig>
          </a:scene3d>
        </p:grpSpPr>
        <p:sp>
          <p:nvSpPr>
            <p:cNvPr id="22" name="Rectangle: Rounded Corners 14">
              <a:extLst>
                <a:ext uri="{FF2B5EF4-FFF2-40B4-BE49-F238E27FC236}">
                  <a16:creationId xmlns="" xmlns:a16="http://schemas.microsoft.com/office/drawing/2014/main" id="{7A2A5E7C-CD4B-4A43-9653-90CBC751BF16}"/>
                </a:ext>
              </a:extLst>
            </p:cNvPr>
            <p:cNvSpPr/>
            <p:nvPr/>
          </p:nvSpPr>
          <p:spPr>
            <a:xfrm>
              <a:off x="4494609" y="2409984"/>
              <a:ext cx="3202781" cy="192166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5">
                <a:hueOff val="-3379271"/>
                <a:satOff val="-8710"/>
                <a:lumOff val="-5883"/>
                <a:alphaOff val="0"/>
              </a:schemeClr>
            </a:fillRef>
            <a:effectRef idx="2">
              <a:schemeClr val="accent5">
                <a:hueOff val="-3379271"/>
                <a:satOff val="-8710"/>
                <a:lumOff val="-5883"/>
                <a:alphaOff val="0"/>
              </a:schemeClr>
            </a:effectRef>
            <a:fontRef idx="minor">
              <a:schemeClr val="lt1"/>
            </a:fontRef>
          </p:style>
        </p:sp>
        <p:sp>
          <p:nvSpPr>
            <p:cNvPr id="23" name="Rectangle: Rounded Corners 8">
              <a:extLst>
                <a:ext uri="{FF2B5EF4-FFF2-40B4-BE49-F238E27FC236}">
                  <a16:creationId xmlns="" xmlns:a16="http://schemas.microsoft.com/office/drawing/2014/main" id="{A9BFD3B0-530A-4669-B982-A0D60E49FA8B}"/>
                </a:ext>
              </a:extLst>
            </p:cNvPr>
            <p:cNvSpPr txBox="1"/>
            <p:nvPr/>
          </p:nvSpPr>
          <p:spPr>
            <a:xfrm>
              <a:off x="4550893" y="2466268"/>
              <a:ext cx="3193874" cy="18091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defTabSz="1022375">
                <a:lnSpc>
                  <a:spcPct val="90000"/>
                </a:lnSpc>
                <a:spcBef>
                  <a:spcPct val="0"/>
                </a:spcBef>
                <a:spcAft>
                  <a:spcPct val="35000"/>
                </a:spcAft>
              </a:pPr>
              <a:r>
                <a:rPr lang="en-US" sz="3200" b="1" dirty="0" err="1">
                  <a:solidFill>
                    <a:prstClr val="black"/>
                  </a:solidFill>
                  <a:latin typeface="Arial" panose="020B0604020202020204" pitchFamily="34" charset="0"/>
                  <a:cs typeface="Arial" panose="020B0604020202020204" pitchFamily="34" charset="0"/>
                </a:rPr>
                <a:t>Học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sinh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khó</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hình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thành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hứng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thú</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học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tập</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bộ</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môn</a:t>
              </a:r>
              <a:r>
                <a:rPr lang="en-US" sz="3200" b="1" dirty="0" smtClean="0">
                  <a:solidFill>
                    <a:prstClr val="black"/>
                  </a:solidFill>
                  <a:latin typeface="Arial" panose="020B0604020202020204" pitchFamily="34" charset="0"/>
                  <a:cs typeface="Arial" panose="020B0604020202020204" pitchFamily="34" charset="0"/>
                </a:rPr>
                <a:t>.</a:t>
              </a:r>
              <a:endParaRPr lang="en-US" sz="3200" b="1" dirty="0">
                <a:solidFill>
                  <a:prstClr val="black"/>
                </a:solidFill>
                <a:latin typeface="Arial" panose="020B0604020202020204" pitchFamily="34" charset="0"/>
                <a:cs typeface="Arial" panose="020B0604020202020204" pitchFamily="34" charset="0"/>
              </a:endParaRPr>
            </a:p>
          </p:txBody>
        </p:sp>
      </p:grpSp>
      <p:sp>
        <p:nvSpPr>
          <p:cNvPr id="25" name="Rectangle: Rounded Corners 10">
            <a:extLst>
              <a:ext uri="{FF2B5EF4-FFF2-40B4-BE49-F238E27FC236}">
                <a16:creationId xmlns="" xmlns:a16="http://schemas.microsoft.com/office/drawing/2014/main" id="{40D517CB-65DC-4656-BE64-60092A398715}"/>
              </a:ext>
            </a:extLst>
          </p:cNvPr>
          <p:cNvSpPr/>
          <p:nvPr/>
        </p:nvSpPr>
        <p:spPr>
          <a:xfrm>
            <a:off x="8610144" y="1260050"/>
            <a:ext cx="3484740" cy="2340993"/>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sp>
      <p:grpSp>
        <p:nvGrpSpPr>
          <p:cNvPr id="27" name="Group 26">
            <a:extLst>
              <a:ext uri="{FF2B5EF4-FFF2-40B4-BE49-F238E27FC236}">
                <a16:creationId xmlns="" xmlns:a16="http://schemas.microsoft.com/office/drawing/2014/main" id="{DB229D89-BDA6-4257-BB54-351E6F1D4D0A}"/>
              </a:ext>
            </a:extLst>
          </p:cNvPr>
          <p:cNvGrpSpPr/>
          <p:nvPr/>
        </p:nvGrpSpPr>
        <p:grpSpPr>
          <a:xfrm>
            <a:off x="7986810" y="1934556"/>
            <a:ext cx="571158" cy="635432"/>
            <a:chOff x="8014209" y="2973674"/>
            <a:chExt cx="671656" cy="794289"/>
          </a:xfrm>
          <a:scene3d>
            <a:camera prst="orthographicFront">
              <a:rot lat="0" lon="0" rev="0"/>
            </a:camera>
            <a:lightRig rig="contrasting" dir="t">
              <a:rot lat="0" lon="0" rev="1200000"/>
            </a:lightRig>
          </a:scene3d>
        </p:grpSpPr>
        <p:sp>
          <p:nvSpPr>
            <p:cNvPr id="28" name="Arrow: Right 12">
              <a:extLst>
                <a:ext uri="{FF2B5EF4-FFF2-40B4-BE49-F238E27FC236}">
                  <a16:creationId xmlns="" xmlns:a16="http://schemas.microsoft.com/office/drawing/2014/main" id="{A40921E5-FB99-4B60-B79B-6D528F0FB521}"/>
                </a:ext>
              </a:extLst>
            </p:cNvPr>
            <p:cNvSpPr/>
            <p:nvPr/>
          </p:nvSpPr>
          <p:spPr>
            <a:xfrm>
              <a:off x="8014209" y="2973674"/>
              <a:ext cx="671656" cy="794289"/>
            </a:xfrm>
            <a:prstGeom prst="rightArrow">
              <a:avLst>
                <a:gd name="adj1" fmla="val 60000"/>
                <a:gd name="adj2" fmla="val 50000"/>
              </a:avLst>
            </a:prstGeom>
            <a:sp3d z="-182000" contourW="19050" prstMaterial="metal">
              <a:bevelT w="88900" h="203200"/>
              <a:bevelB w="165100" h="254000"/>
            </a:sp3d>
          </p:spPr>
          <p:style>
            <a:lnRef idx="0">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29" name="Arrow: Right 10">
              <a:extLst>
                <a:ext uri="{FF2B5EF4-FFF2-40B4-BE49-F238E27FC236}">
                  <a16:creationId xmlns="" xmlns:a16="http://schemas.microsoft.com/office/drawing/2014/main" id="{9AA40905-B963-4844-8BAD-E7609C03D870}"/>
                </a:ext>
              </a:extLst>
            </p:cNvPr>
            <p:cNvSpPr txBox="1"/>
            <p:nvPr/>
          </p:nvSpPr>
          <p:spPr>
            <a:xfrm>
              <a:off x="8014209" y="3132532"/>
              <a:ext cx="470159" cy="476573"/>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44571">
                <a:lnSpc>
                  <a:spcPct val="90000"/>
                </a:lnSpc>
                <a:spcBef>
                  <a:spcPct val="0"/>
                </a:spcBef>
                <a:spcAft>
                  <a:spcPct val="35000"/>
                </a:spcAft>
              </a:pPr>
              <a:endParaRPr lang="en-US" sz="3200" b="1">
                <a:solidFill>
                  <a:prstClr val="white"/>
                </a:solidFill>
                <a:latin typeface="Arial" panose="020B0604020202020204" pitchFamily="34" charset="0"/>
                <a:cs typeface="Arial" panose="020B0604020202020204" pitchFamily="34" charset="0"/>
              </a:endParaRPr>
            </a:p>
          </p:txBody>
        </p:sp>
      </p:grpSp>
      <p:sp>
        <p:nvSpPr>
          <p:cNvPr id="32" name="Rectangle: Rounded Corners 4">
            <a:extLst>
              <a:ext uri="{FF2B5EF4-FFF2-40B4-BE49-F238E27FC236}">
                <a16:creationId xmlns="" xmlns:a16="http://schemas.microsoft.com/office/drawing/2014/main" id="{C773F166-4F2C-4896-9F79-EFE81894D0DC}"/>
              </a:ext>
            </a:extLst>
          </p:cNvPr>
          <p:cNvSpPr txBox="1"/>
          <p:nvPr/>
        </p:nvSpPr>
        <p:spPr>
          <a:xfrm>
            <a:off x="8646529" y="1719992"/>
            <a:ext cx="3411970" cy="1809101"/>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1022375">
              <a:lnSpc>
                <a:spcPct val="90000"/>
              </a:lnSpc>
              <a:spcBef>
                <a:spcPct val="0"/>
              </a:spcBef>
              <a:spcAft>
                <a:spcPct val="35000"/>
              </a:spcAft>
            </a:pPr>
            <a:r>
              <a:rPr lang="en-US" sz="3200" b="1" dirty="0" err="1">
                <a:solidFill>
                  <a:prstClr val="black"/>
                </a:solidFill>
                <a:latin typeface="Arial" panose="020B0604020202020204" pitchFamily="34" charset="0"/>
                <a:cs typeface="Arial" panose="020B0604020202020204" pitchFamily="34" charset="0"/>
              </a:rPr>
              <a:t>Hiệu</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quả</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học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tập</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chưa</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cao</a:t>
            </a:r>
            <a:r>
              <a:rPr lang="en-US" sz="3200" b="1" dirty="0">
                <a:solidFill>
                  <a:prstClr val="black"/>
                </a:solidFill>
                <a:latin typeface="Arial" panose="020B0604020202020204" pitchFamily="34" charset="0"/>
                <a:cs typeface="Arial" panose="020B0604020202020204" pitchFamily="34" charset="0"/>
              </a:rPr>
              <a:t>.</a:t>
            </a:r>
          </a:p>
          <a:p>
            <a:pPr algn="ctr" defTabSz="1022375">
              <a:lnSpc>
                <a:spcPct val="90000"/>
              </a:lnSpc>
              <a:spcBef>
                <a:spcPct val="0"/>
              </a:spcBef>
              <a:spcAft>
                <a:spcPct val="35000"/>
              </a:spcAft>
            </a:pPr>
            <a:endParaRPr lang="en-US" sz="3200" b="1" dirty="0">
              <a:solidFill>
                <a:prstClr val="black"/>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 xmlns:a16="http://schemas.microsoft.com/office/drawing/2014/main" id="{7F94BBA0-C5BD-4C99-9DF4-25F3BD953752}"/>
              </a:ext>
            </a:extLst>
          </p:cNvPr>
          <p:cNvGrpSpPr/>
          <p:nvPr/>
        </p:nvGrpSpPr>
        <p:grpSpPr>
          <a:xfrm>
            <a:off x="3593938" y="4859433"/>
            <a:ext cx="678988" cy="635432"/>
            <a:chOff x="3533775" y="2973674"/>
            <a:chExt cx="678989" cy="794289"/>
          </a:xfrm>
          <a:scene3d>
            <a:camera prst="orthographicFront">
              <a:rot lat="0" lon="0" rev="0"/>
            </a:camera>
            <a:lightRig rig="contrasting" dir="t">
              <a:rot lat="0" lon="0" rev="1200000"/>
            </a:lightRig>
          </a:scene3d>
        </p:grpSpPr>
        <p:sp>
          <p:nvSpPr>
            <p:cNvPr id="34" name="Arrow: Right 16">
              <a:extLst>
                <a:ext uri="{FF2B5EF4-FFF2-40B4-BE49-F238E27FC236}">
                  <a16:creationId xmlns="" xmlns:a16="http://schemas.microsoft.com/office/drawing/2014/main" id="{0DE5A653-A352-45C5-93ED-55DB552DFC6A}"/>
                </a:ext>
              </a:extLst>
            </p:cNvPr>
            <p:cNvSpPr/>
            <p:nvPr/>
          </p:nvSpPr>
          <p:spPr>
            <a:xfrm>
              <a:off x="3533775" y="2973674"/>
              <a:ext cx="678989" cy="794289"/>
            </a:xfrm>
            <a:prstGeom prst="rightArrow">
              <a:avLst>
                <a:gd name="adj1" fmla="val 60000"/>
                <a:gd name="adj2" fmla="val 50000"/>
              </a:avLst>
            </a:prstGeom>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5" name="Arrow: Right 6">
              <a:extLst>
                <a:ext uri="{FF2B5EF4-FFF2-40B4-BE49-F238E27FC236}">
                  <a16:creationId xmlns="" xmlns:a16="http://schemas.microsoft.com/office/drawing/2014/main" id="{A1E3C398-71C6-4596-9B68-6E0136E49043}"/>
                </a:ext>
              </a:extLst>
            </p:cNvPr>
            <p:cNvSpPr txBox="1"/>
            <p:nvPr/>
          </p:nvSpPr>
          <p:spPr>
            <a:xfrm>
              <a:off x="3533775" y="3132532"/>
              <a:ext cx="475292" cy="476573"/>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44571">
                <a:lnSpc>
                  <a:spcPct val="90000"/>
                </a:lnSpc>
                <a:spcBef>
                  <a:spcPct val="0"/>
                </a:spcBef>
                <a:spcAft>
                  <a:spcPct val="35000"/>
                </a:spcAft>
              </a:pPr>
              <a:endParaRPr lang="en-US" sz="3200" b="1">
                <a:solidFill>
                  <a:prstClr val="white"/>
                </a:solidFill>
                <a:latin typeface="Arial" panose="020B0604020202020204" pitchFamily="34" charset="0"/>
                <a:cs typeface="Arial" panose="020B0604020202020204" pitchFamily="34" charset="0"/>
              </a:endParaRPr>
            </a:p>
          </p:txBody>
        </p:sp>
      </p:grpSp>
      <p:sp>
        <p:nvSpPr>
          <p:cNvPr id="3" name="TextBox 2"/>
          <p:cNvSpPr txBox="1"/>
          <p:nvPr/>
        </p:nvSpPr>
        <p:spPr>
          <a:xfrm>
            <a:off x="24680" y="4295102"/>
            <a:ext cx="3677384" cy="2062103"/>
          </a:xfrm>
          <a:prstGeom prst="rect">
            <a:avLst/>
          </a:prstGeom>
          <a:noFill/>
        </p:spPr>
        <p:txBody>
          <a:bodyPr wrap="square" rtlCol="0">
            <a:spAutoFit/>
          </a:bodyPr>
          <a:lstStyle/>
          <a:p>
            <a:r>
              <a:rPr lang="en-US" sz="3200" b="1" dirty="0" err="1">
                <a:solidFill>
                  <a:prstClr val="black"/>
                </a:solidFill>
                <a:latin typeface="Arial" panose="020B0604020202020204" pitchFamily="34" charset="0"/>
                <a:cs typeface="Arial" panose="020B0604020202020204" pitchFamily="34" charset="0"/>
              </a:rPr>
              <a:t>Trong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giảng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dạy</a:t>
            </a:r>
            <a:r>
              <a:rPr lang="en-US" sz="3200" b="1" dirty="0">
                <a:solidFill>
                  <a:prstClr val="black"/>
                </a:solidFill>
                <a:latin typeface="Arial" panose="020B0604020202020204" pitchFamily="34" charset="0"/>
                <a:cs typeface="Arial" panose="020B0604020202020204" pitchFamily="34" charset="0"/>
              </a:rPr>
              <a:t> KHTN </a:t>
            </a:r>
            <a:r>
              <a:rPr lang="en-US" sz="3200" b="1" dirty="0" err="1">
                <a:solidFill>
                  <a:prstClr val="black"/>
                </a:solidFill>
                <a:latin typeface="Arial" panose="020B0604020202020204" pitchFamily="34" charset="0"/>
                <a:cs typeface="Arial" panose="020B0604020202020204" pitchFamily="34" charset="0"/>
              </a:rPr>
              <a:t>muốn</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nâng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cao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chất</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lượng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dạy</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học</a:t>
            </a:r>
            <a:r>
              <a:rPr lang="en-US" sz="3200" b="1" dirty="0" smtClean="0">
                <a:solidFill>
                  <a:prstClr val="black"/>
                </a:solidFill>
                <a:latin typeface="Arial" panose="020B0604020202020204" pitchFamily="34" charset="0"/>
                <a:cs typeface="Arial" panose="020B0604020202020204" pitchFamily="34" charset="0"/>
              </a:rPr>
              <a:t>.</a:t>
            </a:r>
            <a:endParaRPr lang="en-US" sz="3200" b="1" dirty="0">
              <a:solidFill>
                <a:prstClr val="black"/>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 xmlns:a16="http://schemas.microsoft.com/office/drawing/2014/main" id="{DF3A0670-4CCB-42F7-8645-634B1419CEF4}"/>
              </a:ext>
            </a:extLst>
          </p:cNvPr>
          <p:cNvGrpSpPr/>
          <p:nvPr/>
        </p:nvGrpSpPr>
        <p:grpSpPr>
          <a:xfrm>
            <a:off x="4237150" y="4149575"/>
            <a:ext cx="3669818" cy="2392892"/>
            <a:chOff x="4494609" y="2409984"/>
            <a:chExt cx="3284584" cy="1921668"/>
          </a:xfrm>
          <a:scene3d>
            <a:camera prst="orthographicFront">
              <a:rot lat="0" lon="0" rev="0"/>
            </a:camera>
            <a:lightRig rig="contrasting" dir="t">
              <a:rot lat="0" lon="0" rev="1200000"/>
            </a:lightRig>
          </a:scene3d>
        </p:grpSpPr>
        <p:sp>
          <p:nvSpPr>
            <p:cNvPr id="40" name="Rectangle: Rounded Corners 14">
              <a:extLst>
                <a:ext uri="{FF2B5EF4-FFF2-40B4-BE49-F238E27FC236}">
                  <a16:creationId xmlns="" xmlns:a16="http://schemas.microsoft.com/office/drawing/2014/main" id="{7A2A5E7C-CD4B-4A43-9653-90CBC751BF16}"/>
                </a:ext>
              </a:extLst>
            </p:cNvPr>
            <p:cNvSpPr/>
            <p:nvPr/>
          </p:nvSpPr>
          <p:spPr>
            <a:xfrm>
              <a:off x="4494609" y="2409984"/>
              <a:ext cx="3202781" cy="1921668"/>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5">
                <a:hueOff val="-3379271"/>
                <a:satOff val="-8710"/>
                <a:lumOff val="-5883"/>
                <a:alphaOff val="0"/>
              </a:schemeClr>
            </a:fillRef>
            <a:effectRef idx="2">
              <a:schemeClr val="accent5">
                <a:hueOff val="-3379271"/>
                <a:satOff val="-8710"/>
                <a:lumOff val="-5883"/>
                <a:alphaOff val="0"/>
              </a:schemeClr>
            </a:effectRef>
            <a:fontRef idx="minor">
              <a:schemeClr val="lt1"/>
            </a:fontRef>
          </p:style>
        </p:sp>
        <p:sp>
          <p:nvSpPr>
            <p:cNvPr id="41" name="Rectangle: Rounded Corners 8">
              <a:extLst>
                <a:ext uri="{FF2B5EF4-FFF2-40B4-BE49-F238E27FC236}">
                  <a16:creationId xmlns="" xmlns:a16="http://schemas.microsoft.com/office/drawing/2014/main" id="{A9BFD3B0-530A-4669-B982-A0D60E49FA8B}"/>
                </a:ext>
              </a:extLst>
            </p:cNvPr>
            <p:cNvSpPr txBox="1"/>
            <p:nvPr/>
          </p:nvSpPr>
          <p:spPr>
            <a:xfrm>
              <a:off x="4572338" y="2625111"/>
              <a:ext cx="3206855" cy="16061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defTabSz="1022375">
                <a:lnSpc>
                  <a:spcPct val="90000"/>
                </a:lnSpc>
                <a:spcBef>
                  <a:spcPct val="0"/>
                </a:spcBef>
                <a:spcAft>
                  <a:spcPct val="35000"/>
                </a:spcAft>
              </a:pPr>
              <a:r>
                <a:rPr lang="en-US" sz="3200" b="1" dirty="0" err="1">
                  <a:solidFill>
                    <a:prstClr val="black"/>
                  </a:solidFill>
                  <a:latin typeface="Arial" panose="020B0604020202020204" pitchFamily="34" charset="0"/>
                  <a:cs typeface="Arial" panose="020B0604020202020204" pitchFamily="34" charset="0"/>
                </a:rPr>
                <a:t>Nâng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cao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được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hứng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thú</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học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tập</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của</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học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sinh</a:t>
              </a:r>
              <a:r>
                <a:rPr lang="en-US" sz="3200" b="1" dirty="0">
                  <a:solidFill>
                    <a:prstClr val="black"/>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132485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amond(in)">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par>
                                <p:cTn id="47" presetID="53" presetClass="entr" presetSubtype="16"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circle(in)">
                                      <p:cBhvr>
                                        <p:cTn id="56" dur="20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500" fill="hold"/>
                                        <p:tgtEl>
                                          <p:spTgt spid="39"/>
                                        </p:tgtEl>
                                        <p:attrNameLst>
                                          <p:attrName>ppt_w</p:attrName>
                                        </p:attrNameLst>
                                      </p:cBhvr>
                                      <p:tavLst>
                                        <p:tav tm="0">
                                          <p:val>
                                            <p:fltVal val="0"/>
                                          </p:val>
                                        </p:tav>
                                        <p:tav tm="100000">
                                          <p:val>
                                            <p:strVal val="#ppt_w"/>
                                          </p:val>
                                        </p:tav>
                                      </p:tavLst>
                                    </p:anim>
                                    <p:anim calcmode="lin" valueType="num">
                                      <p:cBhvr>
                                        <p:cTn id="62" dur="500" fill="hold"/>
                                        <p:tgtEl>
                                          <p:spTgt spid="39"/>
                                        </p:tgtEl>
                                        <p:attrNameLst>
                                          <p:attrName>ppt_h</p:attrName>
                                        </p:attrNameLst>
                                      </p:cBhvr>
                                      <p:tavLst>
                                        <p:tav tm="0">
                                          <p:val>
                                            <p:fltVal val="0"/>
                                          </p:val>
                                        </p:tav>
                                        <p:tav tm="100000">
                                          <p:val>
                                            <p:strVal val="#ppt_h"/>
                                          </p:val>
                                        </p:tav>
                                      </p:tavLst>
                                    </p:anim>
                                    <p:animEffect transition="in" filter="fade">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circle(in)">
                                      <p:cBhvr>
                                        <p:cTn id="68" dur="20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fltVal val="0"/>
                                          </p:val>
                                        </p:tav>
                                        <p:tav tm="100000">
                                          <p:val>
                                            <p:strVal val="#ppt_w"/>
                                          </p:val>
                                        </p:tav>
                                      </p:tavLst>
                                    </p:anim>
                                    <p:anim calcmode="lin" valueType="num">
                                      <p:cBhvr>
                                        <p:cTn id="74" dur="500" fill="hold"/>
                                        <p:tgtEl>
                                          <p:spTgt spid="10"/>
                                        </p:tgtEl>
                                        <p:attrNameLst>
                                          <p:attrName>ppt_h</p:attrName>
                                        </p:attrNameLst>
                                      </p:cBhvr>
                                      <p:tavLst>
                                        <p:tav tm="0">
                                          <p:val>
                                            <p:fltVal val="0"/>
                                          </p:val>
                                        </p:tav>
                                        <p:tav tm="100000">
                                          <p:val>
                                            <p:strVal val="#ppt_h"/>
                                          </p:val>
                                        </p:tav>
                                      </p:tavLst>
                                    </p:anim>
                                    <p:animEffect transition="in" filter="fade">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1167786" y="947407"/>
            <a:ext cx="1321179" cy="9960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AutoShape 51"/>
          <p:cNvSpPr>
            <a:spLocks noChangeArrowheads="1"/>
          </p:cNvSpPr>
          <p:nvPr/>
        </p:nvSpPr>
        <p:spPr bwMode="auto">
          <a:xfrm>
            <a:off x="2476500" y="1030136"/>
            <a:ext cx="7620000" cy="803615"/>
          </a:xfrm>
          <a:prstGeom prst="roundRect">
            <a:avLst>
              <a:gd name="adj" fmla="val 16667"/>
            </a:avLst>
          </a:prstGeom>
          <a:solidFill>
            <a:schemeClr val="bg1"/>
          </a:solidFill>
          <a:ln w="9525">
            <a:solidFill>
              <a:srgbClr val="FF6600"/>
            </a:solidFill>
            <a:round/>
            <a:headEnd/>
            <a:tailEnd/>
          </a:ln>
        </p:spPr>
        <p:txBody>
          <a:bodyPr wrap="none" anchor="ctr"/>
          <a:lstStyle/>
          <a:p>
            <a:r>
              <a:rPr lang="en-US" sz="4000" b="1" dirty="0" err="1">
                <a:solidFill>
                  <a:prstClr val="black"/>
                </a:solidFill>
                <a:latin typeface="Times New Roman" panose="02020603050405020304" pitchFamily="18" charset="0"/>
                <a:cs typeface="Times New Roman" panose="02020603050405020304" pitchFamily="18" charset="0"/>
              </a:rPr>
              <a:t>Đây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là</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công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trường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khai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gì</a:t>
            </a:r>
            <a:r>
              <a:rPr lang="en-US" sz="4000" b="1" dirty="0">
                <a:solidFill>
                  <a:prstClr val="black"/>
                </a:solidFill>
                <a:latin typeface="Times New Roman" panose="02020603050405020304" pitchFamily="18" charset="0"/>
                <a:cs typeface="Times New Roman" panose="02020603050405020304" pitchFamily="18" charset="0"/>
              </a:rPr>
              <a:t> ?</a:t>
            </a:r>
          </a:p>
        </p:txBody>
      </p:sp>
      <p:sp>
        <p:nvSpPr>
          <p:cNvPr id="1044" name="WordArt 226"/>
          <p:cNvSpPr>
            <a:spLocks noChangeArrowheads="1" noChangeShapeType="1" noTextEdit="1"/>
          </p:cNvSpPr>
          <p:nvPr/>
        </p:nvSpPr>
        <p:spPr bwMode="auto">
          <a:xfrm>
            <a:off x="2125664" y="2901950"/>
            <a:ext cx="460375" cy="387350"/>
          </a:xfrm>
          <a:prstGeom prst="rect">
            <a:avLst/>
          </a:prstGeom>
        </p:spPr>
        <p:txBody>
          <a:bodyPr wrap="none" fromWordArt="1">
            <a:prstTxWarp prst="textInflate">
              <a:avLst>
                <a:gd name="adj" fmla="val 13634"/>
              </a:avLst>
            </a:prstTxWarp>
          </a:bodyPr>
          <a:lstStyle/>
          <a:p>
            <a:pPr algn="ctr"/>
            <a:endParaRPr lang="en-US" sz="3600" kern="10" dirty="0">
              <a:ln w="9525">
                <a:solidFill>
                  <a:srgbClr val="FFFF00"/>
                </a:solidFill>
                <a:round/>
                <a:headEnd/>
                <a:tailEnd/>
              </a:ln>
              <a:solidFill>
                <a:srgbClr val="FFFF00"/>
              </a:solidFill>
              <a:latin typeface=".VnTimeH"/>
            </a:endParaRPr>
          </a:p>
        </p:txBody>
      </p:sp>
      <p:sp>
        <p:nvSpPr>
          <p:cNvPr id="8" name="WordArt 226"/>
          <p:cNvSpPr>
            <a:spLocks noChangeArrowheads="1" noChangeShapeType="1" noTextEdit="1"/>
          </p:cNvSpPr>
          <p:nvPr/>
        </p:nvSpPr>
        <p:spPr bwMode="auto">
          <a:xfrm>
            <a:off x="2106614" y="3892550"/>
            <a:ext cx="460375" cy="387350"/>
          </a:xfrm>
          <a:prstGeom prst="rect">
            <a:avLst/>
          </a:prstGeom>
        </p:spPr>
        <p:txBody>
          <a:bodyPr wrap="none" fromWordArt="1">
            <a:prstTxWarp prst="textInflate">
              <a:avLst>
                <a:gd name="adj" fmla="val 13634"/>
              </a:avLst>
            </a:prstTxWarp>
          </a:bodyPr>
          <a:lstStyle/>
          <a:p>
            <a:pPr algn="ctr"/>
            <a:endParaRPr lang="en-US" sz="3600" kern="10" dirty="0">
              <a:ln w="9525">
                <a:solidFill>
                  <a:srgbClr val="FFFF00"/>
                </a:solidFill>
                <a:round/>
                <a:headEnd/>
                <a:tailEnd/>
              </a:ln>
              <a:solidFill>
                <a:srgbClr val="FFFF00"/>
              </a:solidFill>
              <a:latin typeface=".VnTimeH"/>
            </a:endParaRPr>
          </a:p>
        </p:txBody>
      </p:sp>
      <p:sp>
        <p:nvSpPr>
          <p:cNvPr id="15" name="WordArt 226"/>
          <p:cNvSpPr>
            <a:spLocks noChangeArrowheads="1" noChangeShapeType="1" noTextEdit="1"/>
          </p:cNvSpPr>
          <p:nvPr/>
        </p:nvSpPr>
        <p:spPr bwMode="auto">
          <a:xfrm>
            <a:off x="2106614" y="4883150"/>
            <a:ext cx="460375" cy="387350"/>
          </a:xfrm>
          <a:prstGeom prst="rect">
            <a:avLst/>
          </a:prstGeom>
        </p:spPr>
        <p:txBody>
          <a:bodyPr wrap="none" fromWordArt="1">
            <a:prstTxWarp prst="textInflate">
              <a:avLst>
                <a:gd name="adj" fmla="val 13634"/>
              </a:avLst>
            </a:prstTxWarp>
          </a:bodyPr>
          <a:lstStyle/>
          <a:p>
            <a:pPr algn="ctr"/>
            <a:endParaRPr lang="en-US" sz="3600" kern="10" dirty="0">
              <a:ln w="9525">
                <a:solidFill>
                  <a:srgbClr val="FFFF00"/>
                </a:solidFill>
                <a:round/>
                <a:headEnd/>
                <a:tailEnd/>
              </a:ln>
              <a:solidFill>
                <a:srgbClr val="FFFF00"/>
              </a:solidFill>
              <a:latin typeface=".VnTimeH"/>
            </a:endParaRPr>
          </a:p>
        </p:txBody>
      </p:sp>
      <p:sp>
        <p:nvSpPr>
          <p:cNvPr id="8220" name="WordArt 28"/>
          <p:cNvSpPr>
            <a:spLocks noChangeArrowheads="1" noChangeShapeType="1" noTextEdit="1"/>
          </p:cNvSpPr>
          <p:nvPr/>
        </p:nvSpPr>
        <p:spPr bwMode="auto">
          <a:xfrm>
            <a:off x="1448047" y="1178713"/>
            <a:ext cx="781050" cy="5334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 1</a:t>
            </a:r>
          </a:p>
        </p:txBody>
      </p:sp>
      <p:pic>
        <p:nvPicPr>
          <p:cNvPr id="35866" name="Picture 29" descr="Picture1"/>
          <p:cNvPicPr>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83607" y="-23305"/>
            <a:ext cx="9144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7" name="WordArt 30"/>
          <p:cNvSpPr>
            <a:spLocks noChangeArrowheads="1" noChangeShapeType="1" noTextEdit="1"/>
          </p:cNvSpPr>
          <p:nvPr/>
        </p:nvSpPr>
        <p:spPr bwMode="auto">
          <a:xfrm>
            <a:off x="3517418" y="208659"/>
            <a:ext cx="6317145" cy="762000"/>
          </a:xfrm>
          <a:prstGeom prst="rect">
            <a:avLst/>
          </a:prstGeom>
        </p:spPr>
        <p:txBody>
          <a:bodyPr wrap="none" fromWordArt="1">
            <a:prstTxWarp prst="textPlain">
              <a:avLst>
                <a:gd name="adj" fmla="val 50000"/>
              </a:avLst>
            </a:prstTxWarp>
          </a:bodyPr>
          <a:lstStyle/>
          <a:p>
            <a:pPr algn="ctr"/>
            <a:r>
              <a:rPr lang="en-US" sz="3600" b="1" kern="10" dirty="0" smtClean="0">
                <a:ln w="12700">
                  <a:solidFill>
                    <a:srgbClr val="EAEAEA"/>
                  </a:solidFill>
                  <a:round/>
                  <a:headEnd/>
                  <a:tailEnd/>
                </a:ln>
                <a:solidFill>
                  <a:srgbClr val="FF0000"/>
                </a:solidFill>
                <a:effectLst>
                  <a:outerShdw dist="35921" dir="2700000" sy="50000" kx="2115830" algn="bl" rotWithShape="0">
                    <a:srgbClr val="C0C0C0">
                      <a:alpha val="79999"/>
                    </a:srgbClr>
                  </a:outerShdw>
                </a:effectLst>
                <a:ea typeface="+mn-lt"/>
                <a:cs typeface="Calibri"/>
              </a:rPr>
              <a:t>HỘP QUÀ BÍ ẨN</a:t>
            </a:r>
            <a:endPar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ea typeface="+mn-lt"/>
              <a:cs typeface="Calibri"/>
            </a:endParaRP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8232" name="WordArt 40"/>
          <p:cNvSpPr>
            <a:spLocks noChangeArrowheads="1" noChangeShapeType="1" noTextEdit="1"/>
          </p:cNvSpPr>
          <p:nvPr/>
        </p:nvSpPr>
        <p:spPr bwMode="auto">
          <a:xfrm>
            <a:off x="9386888" y="443388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8233" name="WordArt 41"/>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8234" name="WordArt 4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48"/>
          <p:cNvGrpSpPr>
            <a:grpSpLocks/>
          </p:cNvGrpSpPr>
          <p:nvPr/>
        </p:nvGrpSpPr>
        <p:grpSpPr bwMode="auto">
          <a:xfrm>
            <a:off x="9382125" y="2499897"/>
            <a:ext cx="1752600" cy="1752600"/>
            <a:chOff x="4320" y="2928"/>
            <a:chExt cx="1104" cy="1104"/>
          </a:xfrm>
        </p:grpSpPr>
        <p:sp>
          <p:nvSpPr>
            <p:cNvPr id="35889"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en-US" sz="6000" b="1">
                <a:solidFill>
                  <a:srgbClr val="FF0066"/>
                </a:solidFill>
                <a:latin typeface=".VnHelvetInsH" pitchFamily="34" charset="0"/>
              </a:endParaRPr>
            </a:p>
          </p:txBody>
        </p:sp>
        <p:sp>
          <p:nvSpPr>
            <p:cNvPr id="35890"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pic>
        <p:nvPicPr>
          <p:cNvPr id="24" name="Picture 23">
            <a:hlinkClick r:id="rId8" action="ppaction://hlinksldjump"/>
          </p:cNvPr>
          <p:cNvPicPr>
            <a:picLocks noChangeAspect="1"/>
          </p:cNvPicPr>
          <p:nvPr/>
        </p:nvPicPr>
        <p:blipFill>
          <a:blip r:embed="rId9"/>
          <a:stretch>
            <a:fillRect/>
          </a:stretch>
        </p:blipFill>
        <p:spPr>
          <a:xfrm>
            <a:off x="9791700" y="5386803"/>
            <a:ext cx="2402032" cy="1469263"/>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319" y="1997834"/>
            <a:ext cx="8462181" cy="4375669"/>
          </a:xfrm>
          <a:prstGeom prst="rect">
            <a:avLst/>
          </a:prstGeom>
        </p:spPr>
      </p:pic>
      <p:sp>
        <p:nvSpPr>
          <p:cNvPr id="16" name="AutoShape 51"/>
          <p:cNvSpPr>
            <a:spLocks noChangeArrowheads="1"/>
          </p:cNvSpPr>
          <p:nvPr/>
        </p:nvSpPr>
        <p:spPr bwMode="auto">
          <a:xfrm>
            <a:off x="2860818" y="6223379"/>
            <a:ext cx="4095558" cy="645009"/>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200" b="1" dirty="0" smtClean="0">
                <a:solidFill>
                  <a:srgbClr val="FFFF00"/>
                </a:solidFill>
              </a:rPr>
              <a:t>KHAI THÁC THAN</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53799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220"/>
                                        </p:tgtEl>
                                        <p:attrNameLst>
                                          <p:attrName>style.visibility</p:attrName>
                                        </p:attrNameLst>
                                      </p:cBhvr>
                                      <p:to>
                                        <p:strVal val="visible"/>
                                      </p:to>
                                    </p:set>
                                    <p:animEffect transition="in" filter="circle(in)">
                                      <p:cBhvr>
                                        <p:cTn id="7" dur="500"/>
                                        <p:tgtEl>
                                          <p:spTgt spid="822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1000" fill="hold"/>
                                        <p:tgtEl>
                                          <p:spTgt spid="37"/>
                                        </p:tgtEl>
                                        <p:attrNameLst>
                                          <p:attrName>ppt_x</p:attrName>
                                        </p:attrNameLst>
                                      </p:cBhvr>
                                      <p:tavLst>
                                        <p:tav tm="0">
                                          <p:val>
                                            <p:strVal val="0-#ppt_w/2"/>
                                          </p:val>
                                        </p:tav>
                                        <p:tav tm="100000">
                                          <p:val>
                                            <p:strVal val="#ppt_x"/>
                                          </p:val>
                                        </p:tav>
                                      </p:tavLst>
                                    </p:anim>
                                    <p:anim calcmode="lin" valueType="num">
                                      <p:cBhvr additive="base">
                                        <p:cTn id="11"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Jet Fighter 2-DVDH.wav"/>
                                        </p:tgtEl>
                                      </p:cMediaNode>
                                    </p:audio>
                                  </p:subTnLst>
                                </p:cTn>
                              </p:par>
                              <p:par>
                                <p:cTn id="12" presetID="5" presetClass="entr" presetSubtype="10" fill="hold" grpId="0" nodeType="withEffect" nodePh="1">
                                  <p:stCondLst>
                                    <p:cond delay="2000"/>
                                  </p:stCondLst>
                                  <p:endCondLst>
                                    <p:cond evt="begin" delay="0">
                                      <p:tn val="12"/>
                                    </p:cond>
                                  </p:endCondLst>
                                  <p:childTnLst>
                                    <p:set>
                                      <p:cBhvr>
                                        <p:cTn id="13" dur="1" fill="hold">
                                          <p:stCondLst>
                                            <p:cond delay="0"/>
                                          </p:stCondLst>
                                        </p:cTn>
                                        <p:tgtEl>
                                          <p:spTgt spid="1044"/>
                                        </p:tgtEl>
                                        <p:attrNameLst>
                                          <p:attrName>style.visibility</p:attrName>
                                        </p:attrNameLst>
                                      </p:cBhvr>
                                      <p:to>
                                        <p:strVal val="visible"/>
                                      </p:to>
                                    </p:set>
                                    <p:animEffect transition="in" filter="checkerboard(across)">
                                      <p:cBhvr>
                                        <p:cTn id="14" dur="500"/>
                                        <p:tgtEl>
                                          <p:spTgt spid="1044"/>
                                        </p:tgtEl>
                                      </p:cBhvr>
                                    </p:animEffect>
                                  </p:childTnLst>
                                </p:cTn>
                              </p:par>
                              <p:par>
                                <p:cTn id="15" presetID="5" presetClass="entr" presetSubtype="10" fill="hold" grpId="0" nodeType="withEffect" nodePh="1">
                                  <p:stCondLst>
                                    <p:cond delay="300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par>
                                <p:cTn id="18" presetID="5" presetClass="entr" presetSubtype="10" fill="hold" grpId="0" nodeType="withEffect" nodePh="1">
                                  <p:stCondLst>
                                    <p:cond delay="4000"/>
                                  </p:stCondLst>
                                  <p:endCondLst>
                                    <p:cond evt="begin" delay="0">
                                      <p:tn val="18"/>
                                    </p:cond>
                                  </p:end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childTnLst>
                          </p:cTn>
                        </p:par>
                      </p:childTnLst>
                    </p:cTn>
                  </p:par>
                  <p:par>
                    <p:cTn id="21" fill="hold">
                      <p:stCondLst>
                        <p:cond delay="indefinite"/>
                      </p:stCondLst>
                      <p:childTnLst>
                        <p:par>
                          <p:cTn id="22" fill="hold" nodeType="after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234"/>
                                        </p:tgtEl>
                                        <p:attrNameLst>
                                          <p:attrName>style.visibility</p:attrName>
                                        </p:attrNameLst>
                                      </p:cBhvr>
                                      <p:to>
                                        <p:strVal val="visible"/>
                                      </p:to>
                                    </p:set>
                                    <p:animEffect transition="in" filter="dissolve">
                                      <p:cBhvr>
                                        <p:cTn id="25" dur="500"/>
                                        <p:tgtEl>
                                          <p:spTgt spid="8234"/>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grpId="1" nodeType="afterEffect">
                                  <p:stCondLst>
                                    <p:cond delay="0"/>
                                  </p:stCondLst>
                                  <p:childTnLst>
                                    <p:anim calcmode="lin" valueType="num">
                                      <p:cBhvr>
                                        <p:cTn id="28" dur="500"/>
                                        <p:tgtEl>
                                          <p:spTgt spid="8234"/>
                                        </p:tgtEl>
                                        <p:attrNameLst>
                                          <p:attrName>ppt_w</p:attrName>
                                        </p:attrNameLst>
                                      </p:cBhvr>
                                      <p:tavLst>
                                        <p:tav tm="0">
                                          <p:val>
                                            <p:strVal val="ppt_w"/>
                                          </p:val>
                                        </p:tav>
                                        <p:tav tm="100000">
                                          <p:val>
                                            <p:fltVal val="0"/>
                                          </p:val>
                                        </p:tav>
                                      </p:tavLst>
                                    </p:anim>
                                    <p:anim calcmode="lin" valueType="num">
                                      <p:cBhvr>
                                        <p:cTn id="29" dur="500"/>
                                        <p:tgtEl>
                                          <p:spTgt spid="8234"/>
                                        </p:tgtEl>
                                        <p:attrNameLst>
                                          <p:attrName>ppt_h</p:attrName>
                                        </p:attrNameLst>
                                      </p:cBhvr>
                                      <p:tavLst>
                                        <p:tav tm="0">
                                          <p:val>
                                            <p:strVal val="ppt_h"/>
                                          </p:val>
                                        </p:tav>
                                        <p:tav tm="100000">
                                          <p:val>
                                            <p:fltVal val="0"/>
                                          </p:val>
                                        </p:tav>
                                      </p:tavLst>
                                    </p:anim>
                                    <p:animEffect transition="out" filter="fade">
                                      <p:cBhvr>
                                        <p:cTn id="30" dur="500"/>
                                        <p:tgtEl>
                                          <p:spTgt spid="8234"/>
                                        </p:tgtEl>
                                      </p:cBhvr>
                                    </p:animEffect>
                                    <p:set>
                                      <p:cBhvr>
                                        <p:cTn id="31" dur="1" fill="hold">
                                          <p:stCondLst>
                                            <p:cond delay="499"/>
                                          </p:stCondLst>
                                        </p:cTn>
                                        <p:tgtEl>
                                          <p:spTgt spid="8234"/>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8233"/>
                                        </p:tgtEl>
                                        <p:attrNameLst>
                                          <p:attrName>style.visibility</p:attrName>
                                        </p:attrNameLst>
                                      </p:cBhvr>
                                      <p:to>
                                        <p:strVal val="visible"/>
                                      </p:to>
                                    </p:set>
                                    <p:animEffect transition="in" filter="dissolve">
                                      <p:cBhvr>
                                        <p:cTn id="35" dur="500"/>
                                        <p:tgtEl>
                                          <p:spTgt spid="8233"/>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grpId="1" nodeType="afterEffect">
                                  <p:stCondLst>
                                    <p:cond delay="0"/>
                                  </p:stCondLst>
                                  <p:childTnLst>
                                    <p:anim calcmode="lin" valueType="num">
                                      <p:cBhvr>
                                        <p:cTn id="38" dur="500"/>
                                        <p:tgtEl>
                                          <p:spTgt spid="8233"/>
                                        </p:tgtEl>
                                        <p:attrNameLst>
                                          <p:attrName>ppt_w</p:attrName>
                                        </p:attrNameLst>
                                      </p:cBhvr>
                                      <p:tavLst>
                                        <p:tav tm="0">
                                          <p:val>
                                            <p:strVal val="ppt_w"/>
                                          </p:val>
                                        </p:tav>
                                        <p:tav tm="100000">
                                          <p:val>
                                            <p:fltVal val="0"/>
                                          </p:val>
                                        </p:tav>
                                      </p:tavLst>
                                    </p:anim>
                                    <p:anim calcmode="lin" valueType="num">
                                      <p:cBhvr>
                                        <p:cTn id="39" dur="500"/>
                                        <p:tgtEl>
                                          <p:spTgt spid="8233"/>
                                        </p:tgtEl>
                                        <p:attrNameLst>
                                          <p:attrName>ppt_h</p:attrName>
                                        </p:attrNameLst>
                                      </p:cBhvr>
                                      <p:tavLst>
                                        <p:tav tm="0">
                                          <p:val>
                                            <p:strVal val="ppt_h"/>
                                          </p:val>
                                        </p:tav>
                                        <p:tav tm="100000">
                                          <p:val>
                                            <p:fltVal val="0"/>
                                          </p:val>
                                        </p:tav>
                                      </p:tavLst>
                                    </p:anim>
                                    <p:animEffect transition="out" filter="fade">
                                      <p:cBhvr>
                                        <p:cTn id="40" dur="500"/>
                                        <p:tgtEl>
                                          <p:spTgt spid="8233"/>
                                        </p:tgtEl>
                                      </p:cBhvr>
                                    </p:animEffect>
                                    <p:set>
                                      <p:cBhvr>
                                        <p:cTn id="41" dur="1" fill="hold">
                                          <p:stCondLst>
                                            <p:cond delay="499"/>
                                          </p:stCondLst>
                                        </p:cTn>
                                        <p:tgtEl>
                                          <p:spTgt spid="8233"/>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grpId="0" nodeType="afterEffect">
                                  <p:stCondLst>
                                    <p:cond delay="0"/>
                                  </p:stCondLst>
                                  <p:childTnLst>
                                    <p:set>
                                      <p:cBhvr>
                                        <p:cTn id="44" dur="1" fill="hold">
                                          <p:stCondLst>
                                            <p:cond delay="0"/>
                                          </p:stCondLst>
                                        </p:cTn>
                                        <p:tgtEl>
                                          <p:spTgt spid="8232"/>
                                        </p:tgtEl>
                                        <p:attrNameLst>
                                          <p:attrName>style.visibility</p:attrName>
                                        </p:attrNameLst>
                                      </p:cBhvr>
                                      <p:to>
                                        <p:strVal val="visible"/>
                                      </p:to>
                                    </p:set>
                                    <p:animEffect transition="in" filter="dissolve">
                                      <p:cBhvr>
                                        <p:cTn id="45" dur="500"/>
                                        <p:tgtEl>
                                          <p:spTgt spid="8232"/>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grpId="1" nodeType="afterEffect">
                                  <p:stCondLst>
                                    <p:cond delay="0"/>
                                  </p:stCondLst>
                                  <p:childTnLst>
                                    <p:anim calcmode="lin" valueType="num">
                                      <p:cBhvr>
                                        <p:cTn id="48" dur="500"/>
                                        <p:tgtEl>
                                          <p:spTgt spid="8232"/>
                                        </p:tgtEl>
                                        <p:attrNameLst>
                                          <p:attrName>ppt_w</p:attrName>
                                        </p:attrNameLst>
                                      </p:cBhvr>
                                      <p:tavLst>
                                        <p:tav tm="0">
                                          <p:val>
                                            <p:strVal val="ppt_w"/>
                                          </p:val>
                                        </p:tav>
                                        <p:tav tm="100000">
                                          <p:val>
                                            <p:fltVal val="0"/>
                                          </p:val>
                                        </p:tav>
                                      </p:tavLst>
                                    </p:anim>
                                    <p:anim calcmode="lin" valueType="num">
                                      <p:cBhvr>
                                        <p:cTn id="49" dur="500"/>
                                        <p:tgtEl>
                                          <p:spTgt spid="8232"/>
                                        </p:tgtEl>
                                        <p:attrNameLst>
                                          <p:attrName>ppt_h</p:attrName>
                                        </p:attrNameLst>
                                      </p:cBhvr>
                                      <p:tavLst>
                                        <p:tav tm="0">
                                          <p:val>
                                            <p:strVal val="ppt_h"/>
                                          </p:val>
                                        </p:tav>
                                        <p:tav tm="100000">
                                          <p:val>
                                            <p:fltVal val="0"/>
                                          </p:val>
                                        </p:tav>
                                      </p:tavLst>
                                    </p:anim>
                                    <p:animEffect transition="out" filter="fade">
                                      <p:cBhvr>
                                        <p:cTn id="50" dur="500"/>
                                        <p:tgtEl>
                                          <p:spTgt spid="8232"/>
                                        </p:tgtEl>
                                      </p:cBhvr>
                                    </p:animEffect>
                                    <p:set>
                                      <p:cBhvr>
                                        <p:cTn id="51" dur="1" fill="hold">
                                          <p:stCondLst>
                                            <p:cond delay="499"/>
                                          </p:stCondLst>
                                        </p:cTn>
                                        <p:tgtEl>
                                          <p:spTgt spid="8232"/>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8231"/>
                                        </p:tgtEl>
                                        <p:attrNameLst>
                                          <p:attrName>style.visibility</p:attrName>
                                        </p:attrNameLst>
                                      </p:cBhvr>
                                      <p:to>
                                        <p:strVal val="visible"/>
                                      </p:to>
                                    </p:set>
                                    <p:animEffect transition="in" filter="dissolve">
                                      <p:cBhvr>
                                        <p:cTn id="55" dur="500"/>
                                        <p:tgtEl>
                                          <p:spTgt spid="8231"/>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grpId="1" nodeType="afterEffect">
                                  <p:stCondLst>
                                    <p:cond delay="0"/>
                                  </p:stCondLst>
                                  <p:childTnLst>
                                    <p:anim calcmode="lin" valueType="num">
                                      <p:cBhvr>
                                        <p:cTn id="58" dur="500"/>
                                        <p:tgtEl>
                                          <p:spTgt spid="8231"/>
                                        </p:tgtEl>
                                        <p:attrNameLst>
                                          <p:attrName>ppt_w</p:attrName>
                                        </p:attrNameLst>
                                      </p:cBhvr>
                                      <p:tavLst>
                                        <p:tav tm="0">
                                          <p:val>
                                            <p:strVal val="ppt_w"/>
                                          </p:val>
                                        </p:tav>
                                        <p:tav tm="100000">
                                          <p:val>
                                            <p:fltVal val="0"/>
                                          </p:val>
                                        </p:tav>
                                      </p:tavLst>
                                    </p:anim>
                                    <p:anim calcmode="lin" valueType="num">
                                      <p:cBhvr>
                                        <p:cTn id="59" dur="500"/>
                                        <p:tgtEl>
                                          <p:spTgt spid="8231"/>
                                        </p:tgtEl>
                                        <p:attrNameLst>
                                          <p:attrName>ppt_h</p:attrName>
                                        </p:attrNameLst>
                                      </p:cBhvr>
                                      <p:tavLst>
                                        <p:tav tm="0">
                                          <p:val>
                                            <p:strVal val="ppt_h"/>
                                          </p:val>
                                        </p:tav>
                                        <p:tav tm="100000">
                                          <p:val>
                                            <p:fltVal val="0"/>
                                          </p:val>
                                        </p:tav>
                                      </p:tavLst>
                                    </p:anim>
                                    <p:animEffect transition="out" filter="fade">
                                      <p:cBhvr>
                                        <p:cTn id="60" dur="500"/>
                                        <p:tgtEl>
                                          <p:spTgt spid="8231"/>
                                        </p:tgtEl>
                                      </p:cBhvr>
                                    </p:animEffect>
                                    <p:set>
                                      <p:cBhvr>
                                        <p:cTn id="61" dur="1" fill="hold">
                                          <p:stCondLst>
                                            <p:cond delay="499"/>
                                          </p:stCondLst>
                                        </p:cTn>
                                        <p:tgtEl>
                                          <p:spTgt spid="8231"/>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grpId="0" nodeType="afterEffect">
                                  <p:stCondLst>
                                    <p:cond delay="0"/>
                                  </p:stCondLst>
                                  <p:childTnLst>
                                    <p:set>
                                      <p:cBhvr>
                                        <p:cTn id="64" dur="1" fill="hold">
                                          <p:stCondLst>
                                            <p:cond delay="0"/>
                                          </p:stCondLst>
                                        </p:cTn>
                                        <p:tgtEl>
                                          <p:spTgt spid="8230"/>
                                        </p:tgtEl>
                                        <p:attrNameLst>
                                          <p:attrName>style.visibility</p:attrName>
                                        </p:attrNameLst>
                                      </p:cBhvr>
                                      <p:to>
                                        <p:strVal val="visible"/>
                                      </p:to>
                                    </p:set>
                                    <p:animEffect transition="in" filter="dissolve">
                                      <p:cBhvr>
                                        <p:cTn id="65" dur="500"/>
                                        <p:tgtEl>
                                          <p:spTgt spid="8230"/>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grpId="1" nodeType="afterEffect">
                                  <p:stCondLst>
                                    <p:cond delay="0"/>
                                  </p:stCondLst>
                                  <p:childTnLst>
                                    <p:anim calcmode="lin" valueType="num">
                                      <p:cBhvr>
                                        <p:cTn id="68" dur="500"/>
                                        <p:tgtEl>
                                          <p:spTgt spid="8230"/>
                                        </p:tgtEl>
                                        <p:attrNameLst>
                                          <p:attrName>ppt_w</p:attrName>
                                        </p:attrNameLst>
                                      </p:cBhvr>
                                      <p:tavLst>
                                        <p:tav tm="0">
                                          <p:val>
                                            <p:strVal val="ppt_w"/>
                                          </p:val>
                                        </p:tav>
                                        <p:tav tm="100000">
                                          <p:val>
                                            <p:fltVal val="0"/>
                                          </p:val>
                                        </p:tav>
                                      </p:tavLst>
                                    </p:anim>
                                    <p:anim calcmode="lin" valueType="num">
                                      <p:cBhvr>
                                        <p:cTn id="69" dur="500"/>
                                        <p:tgtEl>
                                          <p:spTgt spid="8230"/>
                                        </p:tgtEl>
                                        <p:attrNameLst>
                                          <p:attrName>ppt_h</p:attrName>
                                        </p:attrNameLst>
                                      </p:cBhvr>
                                      <p:tavLst>
                                        <p:tav tm="0">
                                          <p:val>
                                            <p:strVal val="ppt_h"/>
                                          </p:val>
                                        </p:tav>
                                        <p:tav tm="100000">
                                          <p:val>
                                            <p:fltVal val="0"/>
                                          </p:val>
                                        </p:tav>
                                      </p:tavLst>
                                    </p:anim>
                                    <p:animEffect transition="out" filter="fade">
                                      <p:cBhvr>
                                        <p:cTn id="70" dur="500"/>
                                        <p:tgtEl>
                                          <p:spTgt spid="8230"/>
                                        </p:tgtEl>
                                      </p:cBhvr>
                                    </p:animEffect>
                                    <p:set>
                                      <p:cBhvr>
                                        <p:cTn id="71" dur="1" fill="hold">
                                          <p:stCondLst>
                                            <p:cond delay="499"/>
                                          </p:stCondLst>
                                        </p:cTn>
                                        <p:tgtEl>
                                          <p:spTgt spid="8230"/>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grpId="0" nodeType="afterEffect">
                                  <p:stCondLst>
                                    <p:cond delay="0"/>
                                  </p:stCondLst>
                                  <p:childTnLst>
                                    <p:set>
                                      <p:cBhvr>
                                        <p:cTn id="74" dur="1" fill="hold">
                                          <p:stCondLst>
                                            <p:cond delay="0"/>
                                          </p:stCondLst>
                                        </p:cTn>
                                        <p:tgtEl>
                                          <p:spTgt spid="8229"/>
                                        </p:tgtEl>
                                        <p:attrNameLst>
                                          <p:attrName>style.visibility</p:attrName>
                                        </p:attrNameLst>
                                      </p:cBhvr>
                                      <p:to>
                                        <p:strVal val="visible"/>
                                      </p:to>
                                    </p:set>
                                    <p:animEffect transition="in" filter="dissolve">
                                      <p:cBhvr>
                                        <p:cTn id="75" dur="500"/>
                                        <p:tgtEl>
                                          <p:spTgt spid="8229"/>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grpId="1" nodeType="afterEffect">
                                  <p:stCondLst>
                                    <p:cond delay="0"/>
                                  </p:stCondLst>
                                  <p:childTnLst>
                                    <p:anim calcmode="lin" valueType="num">
                                      <p:cBhvr>
                                        <p:cTn id="78" dur="500"/>
                                        <p:tgtEl>
                                          <p:spTgt spid="8229"/>
                                        </p:tgtEl>
                                        <p:attrNameLst>
                                          <p:attrName>ppt_w</p:attrName>
                                        </p:attrNameLst>
                                      </p:cBhvr>
                                      <p:tavLst>
                                        <p:tav tm="0">
                                          <p:val>
                                            <p:strVal val="ppt_w"/>
                                          </p:val>
                                        </p:tav>
                                        <p:tav tm="100000">
                                          <p:val>
                                            <p:fltVal val="0"/>
                                          </p:val>
                                        </p:tav>
                                      </p:tavLst>
                                    </p:anim>
                                    <p:anim calcmode="lin" valueType="num">
                                      <p:cBhvr>
                                        <p:cTn id="79" dur="500"/>
                                        <p:tgtEl>
                                          <p:spTgt spid="8229"/>
                                        </p:tgtEl>
                                        <p:attrNameLst>
                                          <p:attrName>ppt_h</p:attrName>
                                        </p:attrNameLst>
                                      </p:cBhvr>
                                      <p:tavLst>
                                        <p:tav tm="0">
                                          <p:val>
                                            <p:strVal val="ppt_h"/>
                                          </p:val>
                                        </p:tav>
                                        <p:tav tm="100000">
                                          <p:val>
                                            <p:fltVal val="0"/>
                                          </p:val>
                                        </p:tav>
                                      </p:tavLst>
                                    </p:anim>
                                    <p:animEffect transition="out" filter="fade">
                                      <p:cBhvr>
                                        <p:cTn id="80" dur="500"/>
                                        <p:tgtEl>
                                          <p:spTgt spid="8229"/>
                                        </p:tgtEl>
                                      </p:cBhvr>
                                    </p:animEffect>
                                    <p:set>
                                      <p:cBhvr>
                                        <p:cTn id="81" dur="1" fill="hold">
                                          <p:stCondLst>
                                            <p:cond delay="499"/>
                                          </p:stCondLst>
                                        </p:cTn>
                                        <p:tgtEl>
                                          <p:spTgt spid="8229"/>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grpId="0" nodeType="afterEffect">
                                  <p:stCondLst>
                                    <p:cond delay="0"/>
                                  </p:stCondLst>
                                  <p:childTnLst>
                                    <p:set>
                                      <p:cBhvr>
                                        <p:cTn id="84" dur="1" fill="hold">
                                          <p:stCondLst>
                                            <p:cond delay="0"/>
                                          </p:stCondLst>
                                        </p:cTn>
                                        <p:tgtEl>
                                          <p:spTgt spid="8228"/>
                                        </p:tgtEl>
                                        <p:attrNameLst>
                                          <p:attrName>style.visibility</p:attrName>
                                        </p:attrNameLst>
                                      </p:cBhvr>
                                      <p:to>
                                        <p:strVal val="visible"/>
                                      </p:to>
                                    </p:set>
                                    <p:animEffect transition="in" filter="dissolve">
                                      <p:cBhvr>
                                        <p:cTn id="85" dur="500"/>
                                        <p:tgtEl>
                                          <p:spTgt spid="8228"/>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grpId="1" nodeType="afterEffect">
                                  <p:stCondLst>
                                    <p:cond delay="0"/>
                                  </p:stCondLst>
                                  <p:childTnLst>
                                    <p:anim calcmode="lin" valueType="num">
                                      <p:cBhvr>
                                        <p:cTn id="88" dur="500"/>
                                        <p:tgtEl>
                                          <p:spTgt spid="8228"/>
                                        </p:tgtEl>
                                        <p:attrNameLst>
                                          <p:attrName>ppt_w</p:attrName>
                                        </p:attrNameLst>
                                      </p:cBhvr>
                                      <p:tavLst>
                                        <p:tav tm="0">
                                          <p:val>
                                            <p:strVal val="ppt_w"/>
                                          </p:val>
                                        </p:tav>
                                        <p:tav tm="100000">
                                          <p:val>
                                            <p:fltVal val="0"/>
                                          </p:val>
                                        </p:tav>
                                      </p:tavLst>
                                    </p:anim>
                                    <p:anim calcmode="lin" valueType="num">
                                      <p:cBhvr>
                                        <p:cTn id="89" dur="500"/>
                                        <p:tgtEl>
                                          <p:spTgt spid="8228"/>
                                        </p:tgtEl>
                                        <p:attrNameLst>
                                          <p:attrName>ppt_h</p:attrName>
                                        </p:attrNameLst>
                                      </p:cBhvr>
                                      <p:tavLst>
                                        <p:tav tm="0">
                                          <p:val>
                                            <p:strVal val="ppt_h"/>
                                          </p:val>
                                        </p:tav>
                                        <p:tav tm="100000">
                                          <p:val>
                                            <p:fltVal val="0"/>
                                          </p:val>
                                        </p:tav>
                                      </p:tavLst>
                                    </p:anim>
                                    <p:animEffect transition="out" filter="fade">
                                      <p:cBhvr>
                                        <p:cTn id="90" dur="500"/>
                                        <p:tgtEl>
                                          <p:spTgt spid="8228"/>
                                        </p:tgtEl>
                                      </p:cBhvr>
                                    </p:animEffect>
                                    <p:set>
                                      <p:cBhvr>
                                        <p:cTn id="91" dur="1" fill="hold">
                                          <p:stCondLst>
                                            <p:cond delay="499"/>
                                          </p:stCondLst>
                                        </p:cTn>
                                        <p:tgtEl>
                                          <p:spTgt spid="8228"/>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grpId="0" nodeType="afterEffect">
                                  <p:stCondLst>
                                    <p:cond delay="0"/>
                                  </p:stCondLst>
                                  <p:childTnLst>
                                    <p:set>
                                      <p:cBhvr>
                                        <p:cTn id="94" dur="1" fill="hold">
                                          <p:stCondLst>
                                            <p:cond delay="0"/>
                                          </p:stCondLst>
                                        </p:cTn>
                                        <p:tgtEl>
                                          <p:spTgt spid="8227"/>
                                        </p:tgtEl>
                                        <p:attrNameLst>
                                          <p:attrName>style.visibility</p:attrName>
                                        </p:attrNameLst>
                                      </p:cBhvr>
                                      <p:to>
                                        <p:strVal val="visible"/>
                                      </p:to>
                                    </p:set>
                                    <p:animEffect transition="in" filter="dissolve">
                                      <p:cBhvr>
                                        <p:cTn id="95" dur="500"/>
                                        <p:tgtEl>
                                          <p:spTgt spid="8227"/>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grpId="1" nodeType="afterEffect">
                                  <p:stCondLst>
                                    <p:cond delay="0"/>
                                  </p:stCondLst>
                                  <p:childTnLst>
                                    <p:anim calcmode="lin" valueType="num">
                                      <p:cBhvr>
                                        <p:cTn id="98" dur="500"/>
                                        <p:tgtEl>
                                          <p:spTgt spid="8227"/>
                                        </p:tgtEl>
                                        <p:attrNameLst>
                                          <p:attrName>ppt_w</p:attrName>
                                        </p:attrNameLst>
                                      </p:cBhvr>
                                      <p:tavLst>
                                        <p:tav tm="0">
                                          <p:val>
                                            <p:strVal val="ppt_w"/>
                                          </p:val>
                                        </p:tav>
                                        <p:tav tm="100000">
                                          <p:val>
                                            <p:fltVal val="0"/>
                                          </p:val>
                                        </p:tav>
                                      </p:tavLst>
                                    </p:anim>
                                    <p:anim calcmode="lin" valueType="num">
                                      <p:cBhvr>
                                        <p:cTn id="99" dur="500"/>
                                        <p:tgtEl>
                                          <p:spTgt spid="8227"/>
                                        </p:tgtEl>
                                        <p:attrNameLst>
                                          <p:attrName>ppt_h</p:attrName>
                                        </p:attrNameLst>
                                      </p:cBhvr>
                                      <p:tavLst>
                                        <p:tav tm="0">
                                          <p:val>
                                            <p:strVal val="ppt_h"/>
                                          </p:val>
                                        </p:tav>
                                        <p:tav tm="100000">
                                          <p:val>
                                            <p:fltVal val="0"/>
                                          </p:val>
                                        </p:tav>
                                      </p:tavLst>
                                    </p:anim>
                                    <p:animEffect transition="out" filter="fade">
                                      <p:cBhvr>
                                        <p:cTn id="100" dur="500"/>
                                        <p:tgtEl>
                                          <p:spTgt spid="8227"/>
                                        </p:tgtEl>
                                      </p:cBhvr>
                                    </p:animEffect>
                                    <p:set>
                                      <p:cBhvr>
                                        <p:cTn id="101" dur="1" fill="hold">
                                          <p:stCondLst>
                                            <p:cond delay="499"/>
                                          </p:stCondLst>
                                        </p:cTn>
                                        <p:tgtEl>
                                          <p:spTgt spid="8227"/>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grpId="0" nodeType="afterEffect">
                                  <p:stCondLst>
                                    <p:cond delay="0"/>
                                  </p:stCondLst>
                                  <p:childTnLst>
                                    <p:set>
                                      <p:cBhvr>
                                        <p:cTn id="104" dur="1" fill="hold">
                                          <p:stCondLst>
                                            <p:cond delay="0"/>
                                          </p:stCondLst>
                                        </p:cTn>
                                        <p:tgtEl>
                                          <p:spTgt spid="8226"/>
                                        </p:tgtEl>
                                        <p:attrNameLst>
                                          <p:attrName>style.visibility</p:attrName>
                                        </p:attrNameLst>
                                      </p:cBhvr>
                                      <p:to>
                                        <p:strVal val="visible"/>
                                      </p:to>
                                    </p:set>
                                    <p:animEffect transition="in" filter="dissolve">
                                      <p:cBhvr>
                                        <p:cTn id="105" dur="500"/>
                                        <p:tgtEl>
                                          <p:spTgt spid="8226"/>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grpId="1" nodeType="afterEffect">
                                  <p:stCondLst>
                                    <p:cond delay="0"/>
                                  </p:stCondLst>
                                  <p:childTnLst>
                                    <p:anim calcmode="lin" valueType="num">
                                      <p:cBhvr>
                                        <p:cTn id="108" dur="500"/>
                                        <p:tgtEl>
                                          <p:spTgt spid="8226"/>
                                        </p:tgtEl>
                                        <p:attrNameLst>
                                          <p:attrName>ppt_w</p:attrName>
                                        </p:attrNameLst>
                                      </p:cBhvr>
                                      <p:tavLst>
                                        <p:tav tm="0">
                                          <p:val>
                                            <p:strVal val="ppt_w"/>
                                          </p:val>
                                        </p:tav>
                                        <p:tav tm="100000">
                                          <p:val>
                                            <p:fltVal val="0"/>
                                          </p:val>
                                        </p:tav>
                                      </p:tavLst>
                                    </p:anim>
                                    <p:anim calcmode="lin" valueType="num">
                                      <p:cBhvr>
                                        <p:cTn id="109" dur="500"/>
                                        <p:tgtEl>
                                          <p:spTgt spid="8226"/>
                                        </p:tgtEl>
                                        <p:attrNameLst>
                                          <p:attrName>ppt_h</p:attrName>
                                        </p:attrNameLst>
                                      </p:cBhvr>
                                      <p:tavLst>
                                        <p:tav tm="0">
                                          <p:val>
                                            <p:strVal val="ppt_h"/>
                                          </p:val>
                                        </p:tav>
                                        <p:tav tm="100000">
                                          <p:val>
                                            <p:fltVal val="0"/>
                                          </p:val>
                                        </p:tav>
                                      </p:tavLst>
                                    </p:anim>
                                    <p:animEffect transition="out" filter="fade">
                                      <p:cBhvr>
                                        <p:cTn id="110" dur="500"/>
                                        <p:tgtEl>
                                          <p:spTgt spid="8226"/>
                                        </p:tgtEl>
                                      </p:cBhvr>
                                    </p:animEffect>
                                    <p:set>
                                      <p:cBhvr>
                                        <p:cTn id="111" dur="1" fill="hold">
                                          <p:stCondLst>
                                            <p:cond delay="499"/>
                                          </p:stCondLst>
                                        </p:cTn>
                                        <p:tgtEl>
                                          <p:spTgt spid="8226"/>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grpId="0" nodeType="afterEffect">
                                  <p:stCondLst>
                                    <p:cond delay="0"/>
                                  </p:stCondLst>
                                  <p:childTnLst>
                                    <p:set>
                                      <p:cBhvr>
                                        <p:cTn id="114" dur="1" fill="hold">
                                          <p:stCondLst>
                                            <p:cond delay="0"/>
                                          </p:stCondLst>
                                        </p:cTn>
                                        <p:tgtEl>
                                          <p:spTgt spid="8225"/>
                                        </p:tgtEl>
                                        <p:attrNameLst>
                                          <p:attrName>style.visibility</p:attrName>
                                        </p:attrNameLst>
                                      </p:cBhvr>
                                      <p:to>
                                        <p:strVal val="visible"/>
                                      </p:to>
                                    </p:set>
                                    <p:animEffect transition="in" filter="dissolve">
                                      <p:cBhvr>
                                        <p:cTn id="115" dur="500"/>
                                        <p:tgtEl>
                                          <p:spTgt spid="8225"/>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grpId="1" nodeType="afterEffect">
                                  <p:stCondLst>
                                    <p:cond delay="0"/>
                                  </p:stCondLst>
                                  <p:childTnLst>
                                    <p:anim calcmode="lin" valueType="num">
                                      <p:cBhvr>
                                        <p:cTn id="118" dur="500"/>
                                        <p:tgtEl>
                                          <p:spTgt spid="8225"/>
                                        </p:tgtEl>
                                        <p:attrNameLst>
                                          <p:attrName>ppt_w</p:attrName>
                                        </p:attrNameLst>
                                      </p:cBhvr>
                                      <p:tavLst>
                                        <p:tav tm="0">
                                          <p:val>
                                            <p:strVal val="ppt_w"/>
                                          </p:val>
                                        </p:tav>
                                        <p:tav tm="100000">
                                          <p:val>
                                            <p:fltVal val="0"/>
                                          </p:val>
                                        </p:tav>
                                      </p:tavLst>
                                    </p:anim>
                                    <p:anim calcmode="lin" valueType="num">
                                      <p:cBhvr>
                                        <p:cTn id="119" dur="500"/>
                                        <p:tgtEl>
                                          <p:spTgt spid="8225"/>
                                        </p:tgtEl>
                                        <p:attrNameLst>
                                          <p:attrName>ppt_h</p:attrName>
                                        </p:attrNameLst>
                                      </p:cBhvr>
                                      <p:tavLst>
                                        <p:tav tm="0">
                                          <p:val>
                                            <p:strVal val="ppt_h"/>
                                          </p:val>
                                        </p:tav>
                                        <p:tav tm="100000">
                                          <p:val>
                                            <p:fltVal val="0"/>
                                          </p:val>
                                        </p:tav>
                                      </p:tavLst>
                                    </p:anim>
                                    <p:animEffect transition="out" filter="fade">
                                      <p:cBhvr>
                                        <p:cTn id="120" dur="500"/>
                                        <p:tgtEl>
                                          <p:spTgt spid="8225"/>
                                        </p:tgtEl>
                                      </p:cBhvr>
                                    </p:animEffect>
                                    <p:set>
                                      <p:cBhvr>
                                        <p:cTn id="121" dur="1" fill="hold">
                                          <p:stCondLst>
                                            <p:cond delay="499"/>
                                          </p:stCondLst>
                                        </p:cTn>
                                        <p:tgtEl>
                                          <p:spTgt spid="8225"/>
                                        </p:tgtEl>
                                        <p:attrNameLst>
                                          <p:attrName>style.visibility</p:attrName>
                                        </p:attrNameLst>
                                      </p:cBhvr>
                                      <p:to>
                                        <p:strVal val="hidden"/>
                                      </p:to>
                                    </p:set>
                                  </p:childTnLst>
                                </p:cTn>
                              </p:par>
                              <p:par>
                                <p:cTn id="122" presetID="53" presetClass="entr" presetSubtype="0" fill="hold" nodeType="withEffect">
                                  <p:stCondLst>
                                    <p:cond delay="0"/>
                                  </p:stCondLst>
                                  <p:childTnLst>
                                    <p:set>
                                      <p:cBhvr>
                                        <p:cTn id="123" dur="1" fill="hold">
                                          <p:stCondLst>
                                            <p:cond delay="0"/>
                                          </p:stCondLst>
                                        </p:cTn>
                                        <p:tgtEl>
                                          <p:spTgt spid="21"/>
                                        </p:tgtEl>
                                        <p:attrNameLst>
                                          <p:attrName>style.visibility</p:attrName>
                                        </p:attrNameLst>
                                      </p:cBhvr>
                                      <p:to>
                                        <p:strVal val="visible"/>
                                      </p:to>
                                    </p:set>
                                    <p:anim calcmode="lin" valueType="num">
                                      <p:cBhvr>
                                        <p:cTn id="124" dur="500" fill="hold"/>
                                        <p:tgtEl>
                                          <p:spTgt spid="21"/>
                                        </p:tgtEl>
                                        <p:attrNameLst>
                                          <p:attrName>ppt_w</p:attrName>
                                        </p:attrNameLst>
                                      </p:cBhvr>
                                      <p:tavLst>
                                        <p:tav tm="0">
                                          <p:val>
                                            <p:fltVal val="0"/>
                                          </p:val>
                                        </p:tav>
                                        <p:tav tm="100000">
                                          <p:val>
                                            <p:strVal val="#ppt_w"/>
                                          </p:val>
                                        </p:tav>
                                      </p:tavLst>
                                    </p:anim>
                                    <p:anim calcmode="lin" valueType="num">
                                      <p:cBhvr>
                                        <p:cTn id="125" dur="500" fill="hold"/>
                                        <p:tgtEl>
                                          <p:spTgt spid="21"/>
                                        </p:tgtEl>
                                        <p:attrNameLst>
                                          <p:attrName>ppt_h</p:attrName>
                                        </p:attrNameLst>
                                      </p:cBhvr>
                                      <p:tavLst>
                                        <p:tav tm="0">
                                          <p:val>
                                            <p:fltVal val="0"/>
                                          </p:val>
                                        </p:tav>
                                        <p:tav tm="100000">
                                          <p:val>
                                            <p:strVal val="#ppt_h"/>
                                          </p:val>
                                        </p:tav>
                                      </p:tavLst>
                                    </p:anim>
                                    <p:animEffect transition="in" filter="fade">
                                      <p:cBhvr>
                                        <p:cTn id="126" dur="500"/>
                                        <p:tgtEl>
                                          <p:spTgt spid="21"/>
                                        </p:tgtEl>
                                      </p:cBhvr>
                                    </p:animEffect>
                                  </p:childTnLst>
                                  <p:subTnLst>
                                    <p:audio>
                                      <p:cMediaNode>
                                        <p:cTn display="0" masterRel="sameClick">
                                          <p:stCondLst>
                                            <p:cond evt="begin" delay="0">
                                              <p:tn val="122"/>
                                            </p:cond>
                                          </p:stCondLst>
                                          <p:endCondLst>
                                            <p:cond evt="onStopAudio" delay="0">
                                              <p:tgtEl>
                                                <p:sldTgt/>
                                              </p:tgtEl>
                                            </p:cond>
                                          </p:endCondLst>
                                        </p:cTn>
                                        <p:tgtEl>
                                          <p:sndTgt r:embed="rId5" name="chimes.wav"/>
                                        </p:tgtEl>
                                      </p:cMediaNode>
                                    </p:audio>
                                  </p:subTnLst>
                                </p:cTn>
                              </p:par>
                            </p:childTnLst>
                          </p:cTn>
                        </p:par>
                      </p:childTnLst>
                    </p:cTn>
                  </p:par>
                  <p:par>
                    <p:cTn id="127" fill="hold">
                      <p:stCondLst>
                        <p:cond delay="indefinite"/>
                      </p:stCondLst>
                      <p:childTnLst>
                        <p:par>
                          <p:cTn id="128" fill="hold">
                            <p:stCondLst>
                              <p:cond delay="0"/>
                            </p:stCondLst>
                            <p:childTnLst>
                              <p:par>
                                <p:cTn id="129" presetID="2" presetClass="exit" presetSubtype="2" fill="hold" nodeType="clickEffect">
                                  <p:stCondLst>
                                    <p:cond delay="0"/>
                                  </p:stCondLst>
                                  <p:childTnLst>
                                    <p:anim calcmode="lin" valueType="num">
                                      <p:cBhvr additive="base">
                                        <p:cTn id="130" dur="500"/>
                                        <p:tgtEl>
                                          <p:spTgt spid="21"/>
                                        </p:tgtEl>
                                        <p:attrNameLst>
                                          <p:attrName>ppt_x</p:attrName>
                                        </p:attrNameLst>
                                      </p:cBhvr>
                                      <p:tavLst>
                                        <p:tav tm="0">
                                          <p:val>
                                            <p:strVal val="ppt_x"/>
                                          </p:val>
                                        </p:tav>
                                        <p:tav tm="100000">
                                          <p:val>
                                            <p:strVal val="1+ppt_w/2"/>
                                          </p:val>
                                        </p:tav>
                                      </p:tavLst>
                                    </p:anim>
                                    <p:anim calcmode="lin" valueType="num">
                                      <p:cBhvr additive="base">
                                        <p:cTn id="131" dur="500"/>
                                        <p:tgtEl>
                                          <p:spTgt spid="21"/>
                                        </p:tgtEl>
                                        <p:attrNameLst>
                                          <p:attrName>ppt_y</p:attrName>
                                        </p:attrNameLst>
                                      </p:cBhvr>
                                      <p:tavLst>
                                        <p:tav tm="0">
                                          <p:val>
                                            <p:strVal val="ppt_y"/>
                                          </p:val>
                                        </p:tav>
                                        <p:tav tm="100000">
                                          <p:val>
                                            <p:strVal val="ppt_y"/>
                                          </p:val>
                                        </p:tav>
                                      </p:tavLst>
                                    </p:anim>
                                    <p:set>
                                      <p:cBhvr>
                                        <p:cTn id="132" dur="1" fill="hold">
                                          <p:stCondLst>
                                            <p:cond delay="499"/>
                                          </p:stCondLst>
                                        </p:cTn>
                                        <p:tgtEl>
                                          <p:spTgt spid="2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iterate type="lt">
                                    <p:tmPct val="0"/>
                                  </p:iterate>
                                  <p:childTnLst>
                                    <p:set>
                                      <p:cBhvr>
                                        <p:cTn id="136" dur="1" fill="hold">
                                          <p:stCondLst>
                                            <p:cond delay="0"/>
                                          </p:stCondLst>
                                        </p:cTn>
                                        <p:tgtEl>
                                          <p:spTgt spid="16"/>
                                        </p:tgtEl>
                                        <p:attrNameLst>
                                          <p:attrName>style.visibility</p:attrName>
                                        </p:attrNameLst>
                                      </p:cBhvr>
                                      <p:to>
                                        <p:strVal val="visible"/>
                                      </p:to>
                                    </p:set>
                                    <p:animEffect transition="in" filter="wipe(left)">
                                      <p:cBhvr>
                                        <p:cTn id="137" dur="500"/>
                                        <p:tgtEl>
                                          <p:spTgt spid="16"/>
                                        </p:tgtEl>
                                      </p:cBhvr>
                                    </p:animEffect>
                                  </p:childTnLst>
                                </p:cTn>
                              </p:par>
                            </p:childTnLst>
                          </p:cTn>
                        </p:par>
                        <p:par>
                          <p:cTn id="138" fill="hold">
                            <p:stCondLst>
                              <p:cond delay="500"/>
                            </p:stCondLst>
                            <p:childTnLst>
                              <p:par>
                                <p:cTn id="139" presetID="23" presetClass="emph" presetSubtype="0" fill="hold" grpId="0" nodeType="afterEffect">
                                  <p:stCondLst>
                                    <p:cond delay="0"/>
                                  </p:stCondLst>
                                  <p:iterate type="lt">
                                    <p:tmPct val="0"/>
                                  </p:iterate>
                                  <p:childTnLst>
                                    <p:animClr clrSpc="hsl" dir="cw">
                                      <p:cBhvr override="childStyle">
                                        <p:cTn id="140" dur="500" fill="hold"/>
                                        <p:tgtEl>
                                          <p:spTgt spid="16"/>
                                        </p:tgtEl>
                                        <p:attrNameLst>
                                          <p:attrName>style.color</p:attrName>
                                        </p:attrNameLst>
                                      </p:cBhvr>
                                      <p:by>
                                        <p:hsl h="10842353" s="0" l="0"/>
                                      </p:by>
                                    </p:animClr>
                                    <p:animClr clrSpc="hsl" dir="cw">
                                      <p:cBhvr>
                                        <p:cTn id="141" dur="500" fill="hold"/>
                                        <p:tgtEl>
                                          <p:spTgt spid="16"/>
                                        </p:tgtEl>
                                        <p:attrNameLst>
                                          <p:attrName>fillcolor</p:attrName>
                                        </p:attrNameLst>
                                      </p:cBhvr>
                                      <p:by>
                                        <p:hsl h="10842353" s="0" l="0"/>
                                      </p:by>
                                    </p:animClr>
                                    <p:animClr clrSpc="hsl" dir="cw">
                                      <p:cBhvr>
                                        <p:cTn id="142" dur="500" fill="hold"/>
                                        <p:tgtEl>
                                          <p:spTgt spid="16"/>
                                        </p:tgtEl>
                                        <p:attrNameLst>
                                          <p:attrName>stroke.color</p:attrName>
                                        </p:attrNameLst>
                                      </p:cBhvr>
                                      <p:by>
                                        <p:hsl h="10842353" s="0" l="0"/>
                                      </p:by>
                                    </p:animClr>
                                    <p:set>
                                      <p:cBhvr>
                                        <p:cTn id="143" dur="500" fill="hold"/>
                                        <p:tgtEl>
                                          <p:spTgt spid="16"/>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6" name="FELIZ2.WAV"/>
                                        </p:tgtEl>
                                      </p:cMediaNode>
                                    </p:audio>
                                  </p:subTnLst>
                                </p:cTn>
                              </p:par>
                              <p:par>
                                <p:cTn id="144" presetID="34" presetClass="emph" presetSubtype="0" fill="hold" grpId="1" nodeType="withEffect">
                                  <p:stCondLst>
                                    <p:cond delay="0"/>
                                  </p:stCondLst>
                                  <p:iterate type="lt">
                                    <p:tmPct val="10000"/>
                                  </p:iterate>
                                  <p:childTnLst>
                                    <p:animMotion origin="layout" path="M -4.16667E-6 1.85185E-6 L -4.16667E-6 -0.07222 " pathEditMode="relative" rAng="0" ptsTypes="AA">
                                      <p:cBhvr>
                                        <p:cTn id="145" dur="250" accel="50000" decel="50000" autoRev="1" fill="hold">
                                          <p:stCondLst>
                                            <p:cond delay="0"/>
                                          </p:stCondLst>
                                        </p:cTn>
                                        <p:tgtEl>
                                          <p:spTgt spid="16"/>
                                        </p:tgtEl>
                                        <p:attrNameLst>
                                          <p:attrName>ppt_x</p:attrName>
                                          <p:attrName>ppt_y</p:attrName>
                                        </p:attrNameLst>
                                      </p:cBhvr>
                                      <p:rCtr x="0" y="-3611"/>
                                    </p:animMotion>
                                    <p:animRot by="1500000">
                                      <p:cBhvr>
                                        <p:cTn id="146" dur="125" fill="hold">
                                          <p:stCondLst>
                                            <p:cond delay="0"/>
                                          </p:stCondLst>
                                        </p:cTn>
                                        <p:tgtEl>
                                          <p:spTgt spid="16"/>
                                        </p:tgtEl>
                                        <p:attrNameLst>
                                          <p:attrName>r</p:attrName>
                                        </p:attrNameLst>
                                      </p:cBhvr>
                                    </p:animRot>
                                    <p:animRot by="-1500000">
                                      <p:cBhvr>
                                        <p:cTn id="147" dur="125" fill="hold">
                                          <p:stCondLst>
                                            <p:cond delay="125"/>
                                          </p:stCondLst>
                                        </p:cTn>
                                        <p:tgtEl>
                                          <p:spTgt spid="16"/>
                                        </p:tgtEl>
                                        <p:attrNameLst>
                                          <p:attrName>r</p:attrName>
                                        </p:attrNameLst>
                                      </p:cBhvr>
                                    </p:animRot>
                                    <p:animRot by="-1500000">
                                      <p:cBhvr>
                                        <p:cTn id="148" dur="125" fill="hold">
                                          <p:stCondLst>
                                            <p:cond delay="250"/>
                                          </p:stCondLst>
                                        </p:cTn>
                                        <p:tgtEl>
                                          <p:spTgt spid="16"/>
                                        </p:tgtEl>
                                        <p:attrNameLst>
                                          <p:attrName>r</p:attrName>
                                        </p:attrNameLst>
                                      </p:cBhvr>
                                    </p:animRot>
                                    <p:animRot by="1500000">
                                      <p:cBhvr>
                                        <p:cTn id="149"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4" grpId="0" animBg="1"/>
      <p:bldP spid="8" grpId="0" animBg="1"/>
      <p:bldP spid="15" grpId="0" animBg="1"/>
      <p:bldP spid="8220" grpId="0"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8232" grpId="0" animBg="1"/>
      <p:bldP spid="8232" grpId="1" animBg="1"/>
      <p:bldP spid="8233" grpId="0" animBg="1"/>
      <p:bldP spid="8233" grpId="1" animBg="1"/>
      <p:bldP spid="8234" grpId="0" animBg="1"/>
      <p:bldP spid="8234" grpId="1" animBg="1"/>
      <p:bldP spid="16" grpId="0" animBg="1"/>
      <p:bldP spid="1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p:cNvSpPr/>
          <p:nvPr/>
        </p:nvSpPr>
        <p:spPr>
          <a:xfrm>
            <a:off x="535207" y="1100190"/>
            <a:ext cx="1321179" cy="9960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AutoShape 51"/>
          <p:cNvSpPr>
            <a:spLocks noChangeArrowheads="1"/>
          </p:cNvSpPr>
          <p:nvPr/>
        </p:nvSpPr>
        <p:spPr bwMode="auto">
          <a:xfrm>
            <a:off x="1772067" y="1093429"/>
            <a:ext cx="9801233" cy="1236606"/>
          </a:xfrm>
          <a:prstGeom prst="roundRect">
            <a:avLst>
              <a:gd name="adj" fmla="val 16667"/>
            </a:avLst>
          </a:prstGeom>
          <a:noFill/>
          <a:ln w="9525">
            <a:solidFill>
              <a:srgbClr val="FF6600"/>
            </a:solidFill>
            <a:round/>
            <a:headEnd/>
            <a:tailEnd/>
          </a:ln>
        </p:spPr>
        <p:txBody>
          <a:bodyPr wrap="none" anchor="ctr"/>
          <a:lstStyle/>
          <a:p>
            <a:pPr marL="457200" indent="-228600" algn="ctr">
              <a:lnSpc>
                <a:spcPct val="90000"/>
              </a:lnSpc>
              <a:spcBef>
                <a:spcPts val="480"/>
              </a:spcBef>
              <a:buClr>
                <a:srgbClr val="000000"/>
              </a:buClr>
              <a:buSzPts val="1400"/>
            </a:pP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Người</a:t>
            </a:r>
            <a:r>
              <a:rPr lang="en-US" sz="4000" b="1" kern="0" dirty="0">
                <a:solidFill>
                  <a:srgbClr val="000000"/>
                </a:solidFill>
                <a:latin typeface="Times New Roman" panose="02020603050405020304" pitchFamily="18" charset="0"/>
                <a:cs typeface="Times New Roman" panose="02020603050405020304" pitchFamily="18" charset="0"/>
                <a:sym typeface="Calibri"/>
              </a:rPr>
              <a:t> ta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kinh</a:t>
            </a: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doanh</a:t>
            </a: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gì</a:t>
            </a:r>
            <a:r>
              <a:rPr lang="en-US" sz="4000" b="1" kern="0" dirty="0">
                <a:solidFill>
                  <a:srgbClr val="000000"/>
                </a:solidFill>
                <a:latin typeface="Times New Roman" panose="02020603050405020304" pitchFamily="18" charset="0"/>
                <a:cs typeface="Times New Roman" panose="02020603050405020304" pitchFamily="18" charset="0"/>
                <a:sym typeface="Calibri"/>
              </a:rPr>
              <a:t> ở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địa</a:t>
            </a: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điểm</a:t>
            </a:r>
            <a:r>
              <a:rPr lang="en-US" sz="4000" b="1" kern="0" dirty="0">
                <a:solidFill>
                  <a:srgbClr val="000000"/>
                </a:solidFill>
                <a:latin typeface="Times New Roman" panose="02020603050405020304" pitchFamily="18" charset="0"/>
                <a:cs typeface="Times New Roman" panose="02020603050405020304" pitchFamily="18" charset="0"/>
                <a:sym typeface="Calibri"/>
              </a:rPr>
              <a:t> </a:t>
            </a:r>
          </a:p>
          <a:p>
            <a:pPr marL="457200" indent="-228600" algn="ctr">
              <a:lnSpc>
                <a:spcPct val="90000"/>
              </a:lnSpc>
              <a:spcBef>
                <a:spcPts val="480"/>
              </a:spcBef>
              <a:buClr>
                <a:srgbClr val="000000"/>
              </a:buClr>
              <a:buSzPts val="1400"/>
            </a:pPr>
            <a:r>
              <a:rPr lang="en-US" sz="4000" b="1" kern="0" dirty="0">
                <a:solidFill>
                  <a:srgbClr val="000000"/>
                </a:solidFill>
                <a:latin typeface="Times New Roman" panose="02020603050405020304" pitchFamily="18" charset="0"/>
                <a:cs typeface="Times New Roman" panose="02020603050405020304" pitchFamily="18" charset="0"/>
                <a:sym typeface="Calibri"/>
              </a:rPr>
              <a:t>“</a:t>
            </a:r>
            <a:r>
              <a:rPr lang="en-US" sz="4000" b="1" kern="0" dirty="0" err="1">
                <a:solidFill>
                  <a:srgbClr val="000000"/>
                </a:solidFill>
                <a:latin typeface="Times New Roman" panose="02020603050405020304" pitchFamily="18" charset="0"/>
                <a:cs typeface="Times New Roman" panose="02020603050405020304" pitchFamily="18" charset="0"/>
                <a:sym typeface="Calibri"/>
              </a:rPr>
              <a:t>Checkin</a:t>
            </a:r>
            <a:r>
              <a:rPr lang="en-US" sz="4000" b="1" kern="0" dirty="0">
                <a:solidFill>
                  <a:srgbClr val="000000"/>
                </a:solidFill>
                <a:latin typeface="Times New Roman" panose="02020603050405020304" pitchFamily="18" charset="0"/>
                <a:cs typeface="Times New Roman" panose="02020603050405020304" pitchFamily="18" charset="0"/>
                <a:sym typeface="Calibri"/>
              </a:rPr>
              <a:t>” sang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chảnh</a:t>
            </a: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nhất</a:t>
            </a: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tháng</a:t>
            </a:r>
            <a:r>
              <a:rPr lang="en-US" sz="4000" b="1" kern="0" dirty="0">
                <a:solidFill>
                  <a:srgbClr val="000000"/>
                </a:solidFill>
                <a:latin typeface="Times New Roman" panose="02020603050405020304" pitchFamily="18" charset="0"/>
                <a:cs typeface="Times New Roman" panose="02020603050405020304" pitchFamily="18" charset="0"/>
                <a:sym typeface="Calibri"/>
              </a:rPr>
              <a:t> 9/2022 ?</a:t>
            </a:r>
          </a:p>
        </p:txBody>
      </p:sp>
      <p:sp>
        <p:nvSpPr>
          <p:cNvPr id="1044" name="WordArt 226"/>
          <p:cNvSpPr>
            <a:spLocks noChangeArrowheads="1" noChangeShapeType="1" noTextEdit="1"/>
          </p:cNvSpPr>
          <p:nvPr/>
        </p:nvSpPr>
        <p:spPr bwMode="auto">
          <a:xfrm>
            <a:off x="2125664" y="2901950"/>
            <a:ext cx="460375" cy="387350"/>
          </a:xfrm>
          <a:prstGeom prst="rect">
            <a:avLst/>
          </a:prstGeom>
        </p:spPr>
        <p:txBody>
          <a:bodyPr wrap="none" fromWordArt="1">
            <a:prstTxWarp prst="textInflate">
              <a:avLst>
                <a:gd name="adj" fmla="val 13634"/>
              </a:avLst>
            </a:prstTxWarp>
          </a:bodyPr>
          <a:lstStyle/>
          <a:p>
            <a:pPr algn="ctr"/>
            <a:endParaRPr lang="en-US" sz="3600" kern="10" dirty="0">
              <a:ln w="9525">
                <a:solidFill>
                  <a:srgbClr val="FFFF00"/>
                </a:solidFill>
                <a:round/>
                <a:headEnd/>
                <a:tailEnd/>
              </a:ln>
              <a:solidFill>
                <a:srgbClr val="FFFF00"/>
              </a:solidFill>
              <a:latin typeface=".VnTimeH"/>
            </a:endParaRPr>
          </a:p>
        </p:txBody>
      </p:sp>
      <p:sp>
        <p:nvSpPr>
          <p:cNvPr id="8220" name="WordArt 28"/>
          <p:cNvSpPr>
            <a:spLocks noChangeArrowheads="1" noChangeShapeType="1" noTextEdit="1"/>
          </p:cNvSpPr>
          <p:nvPr/>
        </p:nvSpPr>
        <p:spPr bwMode="auto">
          <a:xfrm>
            <a:off x="805271" y="1338491"/>
            <a:ext cx="781050" cy="5334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 </a:t>
            </a:r>
            <a:r>
              <a:rPr lang="en-US" sz="3600" b="1" kern="10" dirty="0" smtClean="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2</a:t>
            </a:r>
            <a:endPar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endParaRPr>
          </a:p>
        </p:txBody>
      </p:sp>
      <p:pic>
        <p:nvPicPr>
          <p:cNvPr id="39962" name="Picture 29" descr="Picture1"/>
          <p:cNvPicPr>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69332" y="24124"/>
            <a:ext cx="9144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8232" name="WordArt 40"/>
          <p:cNvSpPr>
            <a:spLocks noChangeArrowheads="1" noChangeShapeType="1" noTextEdit="1"/>
          </p:cNvSpPr>
          <p:nvPr/>
        </p:nvSpPr>
        <p:spPr bwMode="auto">
          <a:xfrm>
            <a:off x="9386888" y="443388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8233" name="WordArt 41"/>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8234" name="WordArt 4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48"/>
          <p:cNvGrpSpPr>
            <a:grpSpLocks/>
          </p:cNvGrpSpPr>
          <p:nvPr/>
        </p:nvGrpSpPr>
        <p:grpSpPr bwMode="auto">
          <a:xfrm>
            <a:off x="9244013" y="2525713"/>
            <a:ext cx="1752600" cy="1752600"/>
            <a:chOff x="4527" y="2935"/>
            <a:chExt cx="1104" cy="1104"/>
          </a:xfrm>
        </p:grpSpPr>
        <p:sp>
          <p:nvSpPr>
            <p:cNvPr id="39985" name="AutoShape 49"/>
            <p:cNvSpPr>
              <a:spLocks noChangeArrowheads="1"/>
            </p:cNvSpPr>
            <p:nvPr/>
          </p:nvSpPr>
          <p:spPr bwMode="auto">
            <a:xfrm>
              <a:off x="4527" y="2935"/>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en-US" sz="6000" b="1">
                <a:solidFill>
                  <a:srgbClr val="FF0066"/>
                </a:solidFill>
                <a:latin typeface=".VnHelvetInsH" pitchFamily="34" charset="0"/>
              </a:endParaRPr>
            </a:p>
          </p:txBody>
        </p:sp>
        <p:sp>
          <p:nvSpPr>
            <p:cNvPr id="39986" name="WordArt 50"/>
            <p:cNvSpPr>
              <a:spLocks noChangeArrowheads="1" noChangeShapeType="1" noTextEdit="1"/>
            </p:cNvSpPr>
            <p:nvPr/>
          </p:nvSpPr>
          <p:spPr bwMode="auto">
            <a:xfrm>
              <a:off x="4707" y="3181"/>
              <a:ext cx="672" cy="576"/>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sp>
        <p:nvSpPr>
          <p:cNvPr id="55" name="WordArt 30"/>
          <p:cNvSpPr>
            <a:spLocks noChangeArrowheads="1" noChangeShapeType="1" noTextEdit="1"/>
          </p:cNvSpPr>
          <p:nvPr/>
        </p:nvSpPr>
        <p:spPr bwMode="auto">
          <a:xfrm>
            <a:off x="3517418" y="208659"/>
            <a:ext cx="6317145" cy="762000"/>
          </a:xfrm>
          <a:prstGeom prst="rect">
            <a:avLst/>
          </a:prstGeom>
        </p:spPr>
        <p:txBody>
          <a:bodyPr wrap="none" fromWordArt="1">
            <a:prstTxWarp prst="textPlain">
              <a:avLst>
                <a:gd name="adj" fmla="val 50000"/>
              </a:avLst>
            </a:prstTxWarp>
          </a:bodyPr>
          <a:lstStyle/>
          <a:p>
            <a:pPr algn="ctr"/>
            <a:r>
              <a:rPr lang="en-US" sz="3600" b="1" kern="10" dirty="0" smtClean="0">
                <a:ln w="12700">
                  <a:solidFill>
                    <a:srgbClr val="EAEAEA"/>
                  </a:solidFill>
                  <a:round/>
                  <a:headEnd/>
                  <a:tailEnd/>
                </a:ln>
                <a:solidFill>
                  <a:srgbClr val="FF0000"/>
                </a:solidFill>
                <a:effectLst>
                  <a:outerShdw dist="35921" dir="2700000" sy="50000" kx="2115830" algn="bl" rotWithShape="0">
                    <a:srgbClr val="C0C0C0">
                      <a:alpha val="79999"/>
                    </a:srgbClr>
                  </a:outerShdw>
                </a:effectLst>
                <a:ea typeface="+mn-lt"/>
                <a:cs typeface="Calibri"/>
              </a:rPr>
              <a:t>HỘP QUÀ BÍ ẨN</a:t>
            </a:r>
            <a:endPar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ea typeface="+mn-lt"/>
              <a:cs typeface="Calibri"/>
            </a:endParaRPr>
          </a:p>
        </p:txBody>
      </p:sp>
      <p:pic>
        <p:nvPicPr>
          <p:cNvPr id="56" name="Picture 55">
            <a:hlinkClick r:id="rId8" action="ppaction://hlinksldjump"/>
          </p:cNvPr>
          <p:cNvPicPr>
            <a:picLocks noChangeAspect="1"/>
          </p:cNvPicPr>
          <p:nvPr/>
        </p:nvPicPr>
        <p:blipFill>
          <a:blip r:embed="rId9"/>
          <a:stretch>
            <a:fillRect/>
          </a:stretch>
        </p:blipFill>
        <p:spPr>
          <a:xfrm>
            <a:off x="9791700" y="5386803"/>
            <a:ext cx="2402032" cy="1469263"/>
          </a:xfrm>
          <a:prstGeom prst="rect">
            <a:avLst/>
          </a:prstGeom>
        </p:spPr>
      </p:pic>
      <p:pic>
        <p:nvPicPr>
          <p:cNvPr id="45" name="Picture 44"/>
          <p:cNvPicPr>
            <a:picLocks noChangeAspect="1"/>
          </p:cNvPicPr>
          <p:nvPr/>
        </p:nvPicPr>
        <p:blipFill rotWithShape="1">
          <a:blip r:embed="rId10">
            <a:extLst>
              <a:ext uri="{28A0092B-C50C-407E-A947-70E740481C1C}">
                <a14:useLocalDpi xmlns:a14="http://schemas.microsoft.com/office/drawing/2010/main" val="0"/>
              </a:ext>
            </a:extLst>
          </a:blip>
          <a:srcRect t="6624" b="21354"/>
          <a:stretch/>
        </p:blipFill>
        <p:spPr>
          <a:xfrm>
            <a:off x="535207" y="2336796"/>
            <a:ext cx="7515722" cy="4451122"/>
          </a:xfrm>
          <a:prstGeom prst="rect">
            <a:avLst/>
          </a:prstGeom>
        </p:spPr>
      </p:pic>
      <p:sp>
        <p:nvSpPr>
          <p:cNvPr id="16" name="AutoShape 51"/>
          <p:cNvSpPr>
            <a:spLocks noChangeArrowheads="1"/>
          </p:cNvSpPr>
          <p:nvPr/>
        </p:nvSpPr>
        <p:spPr bwMode="auto">
          <a:xfrm>
            <a:off x="2269332" y="6428096"/>
            <a:ext cx="3759635" cy="42797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200" b="1" dirty="0">
                <a:solidFill>
                  <a:prstClr val="white"/>
                </a:solidFill>
                <a:latin typeface="Times New Roman" pitchFamily="18" charset="0"/>
                <a:cs typeface="Times New Roman" pitchFamily="18" charset="0"/>
              </a:rPr>
              <a:t>   </a:t>
            </a:r>
            <a:r>
              <a:rPr lang="en-US" sz="3200" b="1" dirty="0" smtClean="0">
                <a:solidFill>
                  <a:prstClr val="white"/>
                </a:solidFill>
                <a:latin typeface="Times New Roman" pitchFamily="18" charset="0"/>
                <a:cs typeface="Times New Roman" pitchFamily="18" charset="0"/>
              </a:rPr>
              <a:t>XĂNG VÀ DẦU</a:t>
            </a:r>
            <a:endParaRPr lang="en-US" sz="3200" b="1" dirty="0">
              <a:solidFill>
                <a:prstClr val="white"/>
              </a:solidFill>
            </a:endParaRPr>
          </a:p>
        </p:txBody>
      </p:sp>
    </p:spTree>
    <p:custDataLst>
      <p:tags r:id="rId1"/>
    </p:custDataLst>
    <p:extLst>
      <p:ext uri="{BB962C8B-B14F-4D97-AF65-F5344CB8AC3E}">
        <p14:creationId xmlns:p14="http://schemas.microsoft.com/office/powerpoint/2010/main" val="2189429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220"/>
                                        </p:tgtEl>
                                        <p:attrNameLst>
                                          <p:attrName>style.visibility</p:attrName>
                                        </p:attrNameLst>
                                      </p:cBhvr>
                                      <p:to>
                                        <p:strVal val="visible"/>
                                      </p:to>
                                    </p:set>
                                    <p:animEffect transition="in" filter="circle(in)">
                                      <p:cBhvr>
                                        <p:cTn id="7" dur="500"/>
                                        <p:tgtEl>
                                          <p:spTgt spid="822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1000" fill="hold"/>
                                        <p:tgtEl>
                                          <p:spTgt spid="37"/>
                                        </p:tgtEl>
                                        <p:attrNameLst>
                                          <p:attrName>ppt_x</p:attrName>
                                        </p:attrNameLst>
                                      </p:cBhvr>
                                      <p:tavLst>
                                        <p:tav tm="0">
                                          <p:val>
                                            <p:strVal val="0-#ppt_w/2"/>
                                          </p:val>
                                        </p:tav>
                                        <p:tav tm="100000">
                                          <p:val>
                                            <p:strVal val="#ppt_x"/>
                                          </p:val>
                                        </p:tav>
                                      </p:tavLst>
                                    </p:anim>
                                    <p:anim calcmode="lin" valueType="num">
                                      <p:cBhvr additive="base">
                                        <p:cTn id="11"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Jet Fighter 2-DVDH.wav"/>
                                        </p:tgtEl>
                                      </p:cMediaNode>
                                    </p:audio>
                                  </p:subTnLst>
                                </p:cTn>
                              </p:par>
                            </p:childTnLst>
                          </p:cTn>
                        </p:par>
                      </p:childTnLst>
                    </p:cTn>
                  </p:par>
                  <p:par>
                    <p:cTn id="12" fill="hold">
                      <p:stCondLst>
                        <p:cond delay="indefinite"/>
                      </p:stCondLst>
                      <p:childTnLst>
                        <p:par>
                          <p:cTn id="13" fill="hold" nodeType="after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234"/>
                                        </p:tgtEl>
                                        <p:attrNameLst>
                                          <p:attrName>style.visibility</p:attrName>
                                        </p:attrNameLst>
                                      </p:cBhvr>
                                      <p:to>
                                        <p:strVal val="visible"/>
                                      </p:to>
                                    </p:set>
                                    <p:animEffect transition="in" filter="dissolve">
                                      <p:cBhvr>
                                        <p:cTn id="16" dur="500"/>
                                        <p:tgtEl>
                                          <p:spTgt spid="8234"/>
                                        </p:tgtEl>
                                      </p:cBhvr>
                                    </p:animEffect>
                                  </p:childTnLst>
                                  <p:subTnLst>
                                    <p:audio>
                                      <p:cMediaNode>
                                        <p:cTn display="0" masterRel="sameClick">
                                          <p:stCondLst>
                                            <p:cond evt="begin" delay="0">
                                              <p:tn val="14"/>
                                            </p:cond>
                                          </p:stCondLst>
                                          <p:endCondLst>
                                            <p:cond evt="onStopAudio" delay="0">
                                              <p:tgtEl>
                                                <p:sldTgt/>
                                              </p:tgtEl>
                                            </p:cond>
                                          </p:endCondLst>
                                        </p:cTn>
                                        <p:tgtEl>
                                          <p:sndTgt r:embed="rId4" name="camera.wav"/>
                                        </p:tgtEl>
                                      </p:cMediaNode>
                                    </p:audio>
                                  </p:subTnLst>
                                </p:cTn>
                              </p:par>
                            </p:childTnLst>
                          </p:cTn>
                        </p:par>
                        <p:par>
                          <p:cTn id="17" fill="hold" nodeType="afterGroup">
                            <p:stCondLst>
                              <p:cond delay="500"/>
                            </p:stCondLst>
                            <p:childTnLst>
                              <p:par>
                                <p:cTn id="18" presetID="53" presetClass="exit" presetSubtype="0" fill="hold" grpId="1" nodeType="afterEffect">
                                  <p:stCondLst>
                                    <p:cond delay="0"/>
                                  </p:stCondLst>
                                  <p:childTnLst>
                                    <p:anim calcmode="lin" valueType="num">
                                      <p:cBhvr>
                                        <p:cTn id="19" dur="500"/>
                                        <p:tgtEl>
                                          <p:spTgt spid="8234"/>
                                        </p:tgtEl>
                                        <p:attrNameLst>
                                          <p:attrName>ppt_w</p:attrName>
                                        </p:attrNameLst>
                                      </p:cBhvr>
                                      <p:tavLst>
                                        <p:tav tm="0">
                                          <p:val>
                                            <p:strVal val="ppt_w"/>
                                          </p:val>
                                        </p:tav>
                                        <p:tav tm="100000">
                                          <p:val>
                                            <p:fltVal val="0"/>
                                          </p:val>
                                        </p:tav>
                                      </p:tavLst>
                                    </p:anim>
                                    <p:anim calcmode="lin" valueType="num">
                                      <p:cBhvr>
                                        <p:cTn id="20" dur="500"/>
                                        <p:tgtEl>
                                          <p:spTgt spid="8234"/>
                                        </p:tgtEl>
                                        <p:attrNameLst>
                                          <p:attrName>ppt_h</p:attrName>
                                        </p:attrNameLst>
                                      </p:cBhvr>
                                      <p:tavLst>
                                        <p:tav tm="0">
                                          <p:val>
                                            <p:strVal val="ppt_h"/>
                                          </p:val>
                                        </p:tav>
                                        <p:tav tm="100000">
                                          <p:val>
                                            <p:fltVal val="0"/>
                                          </p:val>
                                        </p:tav>
                                      </p:tavLst>
                                    </p:anim>
                                    <p:animEffect transition="out" filter="fade">
                                      <p:cBhvr>
                                        <p:cTn id="21" dur="500"/>
                                        <p:tgtEl>
                                          <p:spTgt spid="8234"/>
                                        </p:tgtEl>
                                      </p:cBhvr>
                                    </p:animEffect>
                                    <p:set>
                                      <p:cBhvr>
                                        <p:cTn id="22" dur="1" fill="hold">
                                          <p:stCondLst>
                                            <p:cond delay="499"/>
                                          </p:stCondLst>
                                        </p:cTn>
                                        <p:tgtEl>
                                          <p:spTgt spid="8234"/>
                                        </p:tgtEl>
                                        <p:attrNameLst>
                                          <p:attrName>style.visibility</p:attrName>
                                        </p:attrNameLst>
                                      </p:cBhvr>
                                      <p:to>
                                        <p:strVal val="hidden"/>
                                      </p:to>
                                    </p:set>
                                  </p:childTnLst>
                                </p:cTn>
                              </p:par>
                            </p:childTnLst>
                          </p:cTn>
                        </p:par>
                        <p:par>
                          <p:cTn id="23" fill="hold" nodeType="afterGroup">
                            <p:stCondLst>
                              <p:cond delay="1000"/>
                            </p:stCondLst>
                            <p:childTnLst>
                              <p:par>
                                <p:cTn id="24" presetID="9" presetClass="entr" presetSubtype="0" fill="hold" grpId="0" nodeType="afterEffect">
                                  <p:stCondLst>
                                    <p:cond delay="0"/>
                                  </p:stCondLst>
                                  <p:childTnLst>
                                    <p:set>
                                      <p:cBhvr>
                                        <p:cTn id="25" dur="1" fill="hold">
                                          <p:stCondLst>
                                            <p:cond delay="0"/>
                                          </p:stCondLst>
                                        </p:cTn>
                                        <p:tgtEl>
                                          <p:spTgt spid="8233"/>
                                        </p:tgtEl>
                                        <p:attrNameLst>
                                          <p:attrName>style.visibility</p:attrName>
                                        </p:attrNameLst>
                                      </p:cBhvr>
                                      <p:to>
                                        <p:strVal val="visible"/>
                                      </p:to>
                                    </p:set>
                                    <p:animEffect transition="in" filter="dissolve">
                                      <p:cBhvr>
                                        <p:cTn id="26" dur="500"/>
                                        <p:tgtEl>
                                          <p:spTgt spid="8233"/>
                                        </p:tgtEl>
                                      </p:cBhvr>
                                    </p:animEffect>
                                  </p:childTnLst>
                                  <p:subTnLst>
                                    <p:audio>
                                      <p:cMediaNode>
                                        <p:cTn display="0" masterRel="sameClick">
                                          <p:stCondLst>
                                            <p:cond evt="begin" delay="0">
                                              <p:tn val="24"/>
                                            </p:cond>
                                          </p:stCondLst>
                                          <p:endCondLst>
                                            <p:cond evt="onStopAudio" delay="0">
                                              <p:tgtEl>
                                                <p:sldTgt/>
                                              </p:tgtEl>
                                            </p:cond>
                                          </p:endCondLst>
                                        </p:cTn>
                                        <p:tgtEl>
                                          <p:sndTgt r:embed="rId4" name="camera.wav"/>
                                        </p:tgtEl>
                                      </p:cMediaNode>
                                    </p:audio>
                                  </p:subTnLst>
                                </p:cTn>
                              </p:par>
                            </p:childTnLst>
                          </p:cTn>
                        </p:par>
                        <p:par>
                          <p:cTn id="27" fill="hold" nodeType="afterGroup">
                            <p:stCondLst>
                              <p:cond delay="1500"/>
                            </p:stCondLst>
                            <p:childTnLst>
                              <p:par>
                                <p:cTn id="28" presetID="53" presetClass="exit" presetSubtype="0" fill="hold" grpId="1" nodeType="afterEffect">
                                  <p:stCondLst>
                                    <p:cond delay="0"/>
                                  </p:stCondLst>
                                  <p:childTnLst>
                                    <p:anim calcmode="lin" valueType="num">
                                      <p:cBhvr>
                                        <p:cTn id="29" dur="500"/>
                                        <p:tgtEl>
                                          <p:spTgt spid="8233"/>
                                        </p:tgtEl>
                                        <p:attrNameLst>
                                          <p:attrName>ppt_w</p:attrName>
                                        </p:attrNameLst>
                                      </p:cBhvr>
                                      <p:tavLst>
                                        <p:tav tm="0">
                                          <p:val>
                                            <p:strVal val="ppt_w"/>
                                          </p:val>
                                        </p:tav>
                                        <p:tav tm="100000">
                                          <p:val>
                                            <p:fltVal val="0"/>
                                          </p:val>
                                        </p:tav>
                                      </p:tavLst>
                                    </p:anim>
                                    <p:anim calcmode="lin" valueType="num">
                                      <p:cBhvr>
                                        <p:cTn id="30" dur="500"/>
                                        <p:tgtEl>
                                          <p:spTgt spid="8233"/>
                                        </p:tgtEl>
                                        <p:attrNameLst>
                                          <p:attrName>ppt_h</p:attrName>
                                        </p:attrNameLst>
                                      </p:cBhvr>
                                      <p:tavLst>
                                        <p:tav tm="0">
                                          <p:val>
                                            <p:strVal val="ppt_h"/>
                                          </p:val>
                                        </p:tav>
                                        <p:tav tm="100000">
                                          <p:val>
                                            <p:fltVal val="0"/>
                                          </p:val>
                                        </p:tav>
                                      </p:tavLst>
                                    </p:anim>
                                    <p:animEffect transition="out" filter="fade">
                                      <p:cBhvr>
                                        <p:cTn id="31" dur="500"/>
                                        <p:tgtEl>
                                          <p:spTgt spid="8233"/>
                                        </p:tgtEl>
                                      </p:cBhvr>
                                    </p:animEffect>
                                    <p:set>
                                      <p:cBhvr>
                                        <p:cTn id="32" dur="1" fill="hold">
                                          <p:stCondLst>
                                            <p:cond delay="499"/>
                                          </p:stCondLst>
                                        </p:cTn>
                                        <p:tgtEl>
                                          <p:spTgt spid="8233"/>
                                        </p:tgtEl>
                                        <p:attrNameLst>
                                          <p:attrName>style.visibility</p:attrName>
                                        </p:attrNameLst>
                                      </p:cBhvr>
                                      <p:to>
                                        <p:strVal val="hidden"/>
                                      </p:to>
                                    </p:set>
                                  </p:childTnLst>
                                </p:cTn>
                              </p:par>
                            </p:childTnLst>
                          </p:cTn>
                        </p:par>
                        <p:par>
                          <p:cTn id="33" fill="hold" nodeType="afterGroup">
                            <p:stCondLst>
                              <p:cond delay="2000"/>
                            </p:stCondLst>
                            <p:childTnLst>
                              <p:par>
                                <p:cTn id="34" presetID="9" presetClass="entr" presetSubtype="0" fill="hold" grpId="0" nodeType="afterEffect">
                                  <p:stCondLst>
                                    <p:cond delay="0"/>
                                  </p:stCondLst>
                                  <p:childTnLst>
                                    <p:set>
                                      <p:cBhvr>
                                        <p:cTn id="35" dur="1" fill="hold">
                                          <p:stCondLst>
                                            <p:cond delay="0"/>
                                          </p:stCondLst>
                                        </p:cTn>
                                        <p:tgtEl>
                                          <p:spTgt spid="8232"/>
                                        </p:tgtEl>
                                        <p:attrNameLst>
                                          <p:attrName>style.visibility</p:attrName>
                                        </p:attrNameLst>
                                      </p:cBhvr>
                                      <p:to>
                                        <p:strVal val="visible"/>
                                      </p:to>
                                    </p:set>
                                    <p:animEffect transition="in" filter="dissolve">
                                      <p:cBhvr>
                                        <p:cTn id="36" dur="500"/>
                                        <p:tgtEl>
                                          <p:spTgt spid="8232"/>
                                        </p:tgtEl>
                                      </p:cBhvr>
                                    </p:animEffect>
                                  </p:childTnLst>
                                  <p:subTnLst>
                                    <p:audio>
                                      <p:cMediaNode>
                                        <p:cTn display="0" masterRel="sameClick">
                                          <p:stCondLst>
                                            <p:cond evt="begin" delay="0">
                                              <p:tn val="34"/>
                                            </p:cond>
                                          </p:stCondLst>
                                          <p:endCondLst>
                                            <p:cond evt="onStopAudio" delay="0">
                                              <p:tgtEl>
                                                <p:sldTgt/>
                                              </p:tgtEl>
                                            </p:cond>
                                          </p:endCondLst>
                                        </p:cTn>
                                        <p:tgtEl>
                                          <p:sndTgt r:embed="rId4" name="camera.wav"/>
                                        </p:tgtEl>
                                      </p:cMediaNode>
                                    </p:audio>
                                  </p:subTnLst>
                                </p:cTn>
                              </p:par>
                            </p:childTnLst>
                          </p:cTn>
                        </p:par>
                        <p:par>
                          <p:cTn id="37" fill="hold" nodeType="afterGroup">
                            <p:stCondLst>
                              <p:cond delay="2500"/>
                            </p:stCondLst>
                            <p:childTnLst>
                              <p:par>
                                <p:cTn id="38" presetID="53" presetClass="exit" presetSubtype="0" fill="hold" grpId="1" nodeType="afterEffect">
                                  <p:stCondLst>
                                    <p:cond delay="0"/>
                                  </p:stCondLst>
                                  <p:childTnLst>
                                    <p:anim calcmode="lin" valueType="num">
                                      <p:cBhvr>
                                        <p:cTn id="39" dur="500"/>
                                        <p:tgtEl>
                                          <p:spTgt spid="8232"/>
                                        </p:tgtEl>
                                        <p:attrNameLst>
                                          <p:attrName>ppt_w</p:attrName>
                                        </p:attrNameLst>
                                      </p:cBhvr>
                                      <p:tavLst>
                                        <p:tav tm="0">
                                          <p:val>
                                            <p:strVal val="ppt_w"/>
                                          </p:val>
                                        </p:tav>
                                        <p:tav tm="100000">
                                          <p:val>
                                            <p:fltVal val="0"/>
                                          </p:val>
                                        </p:tav>
                                      </p:tavLst>
                                    </p:anim>
                                    <p:anim calcmode="lin" valueType="num">
                                      <p:cBhvr>
                                        <p:cTn id="40" dur="500"/>
                                        <p:tgtEl>
                                          <p:spTgt spid="8232"/>
                                        </p:tgtEl>
                                        <p:attrNameLst>
                                          <p:attrName>ppt_h</p:attrName>
                                        </p:attrNameLst>
                                      </p:cBhvr>
                                      <p:tavLst>
                                        <p:tav tm="0">
                                          <p:val>
                                            <p:strVal val="ppt_h"/>
                                          </p:val>
                                        </p:tav>
                                        <p:tav tm="100000">
                                          <p:val>
                                            <p:fltVal val="0"/>
                                          </p:val>
                                        </p:tav>
                                      </p:tavLst>
                                    </p:anim>
                                    <p:animEffect transition="out" filter="fade">
                                      <p:cBhvr>
                                        <p:cTn id="41" dur="500"/>
                                        <p:tgtEl>
                                          <p:spTgt spid="8232"/>
                                        </p:tgtEl>
                                      </p:cBhvr>
                                    </p:animEffect>
                                    <p:set>
                                      <p:cBhvr>
                                        <p:cTn id="42" dur="1" fill="hold">
                                          <p:stCondLst>
                                            <p:cond delay="499"/>
                                          </p:stCondLst>
                                        </p:cTn>
                                        <p:tgtEl>
                                          <p:spTgt spid="8232"/>
                                        </p:tgtEl>
                                        <p:attrNameLst>
                                          <p:attrName>style.visibility</p:attrName>
                                        </p:attrNameLst>
                                      </p:cBhvr>
                                      <p:to>
                                        <p:strVal val="hidden"/>
                                      </p:to>
                                    </p:se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8231"/>
                                        </p:tgtEl>
                                        <p:attrNameLst>
                                          <p:attrName>style.visibility</p:attrName>
                                        </p:attrNameLst>
                                      </p:cBhvr>
                                      <p:to>
                                        <p:strVal val="visible"/>
                                      </p:to>
                                    </p:set>
                                    <p:animEffect transition="in" filter="dissolve">
                                      <p:cBhvr>
                                        <p:cTn id="46" dur="500"/>
                                        <p:tgtEl>
                                          <p:spTgt spid="8231"/>
                                        </p:tgtEl>
                                      </p:cBhvr>
                                    </p:animEffect>
                                  </p:childTnLst>
                                  <p:subTnLst>
                                    <p:audio>
                                      <p:cMediaNode>
                                        <p:cTn display="0" masterRel="sameClick">
                                          <p:stCondLst>
                                            <p:cond evt="begin" delay="0">
                                              <p:tn val="44"/>
                                            </p:cond>
                                          </p:stCondLst>
                                          <p:endCondLst>
                                            <p:cond evt="onStopAudio" delay="0">
                                              <p:tgtEl>
                                                <p:sldTgt/>
                                              </p:tgtEl>
                                            </p:cond>
                                          </p:endCondLst>
                                        </p:cTn>
                                        <p:tgtEl>
                                          <p:sndTgt r:embed="rId4" name="camera.wav"/>
                                        </p:tgtEl>
                                      </p:cMediaNode>
                                    </p:audio>
                                  </p:subTnLst>
                                </p:cTn>
                              </p:par>
                            </p:childTnLst>
                          </p:cTn>
                        </p:par>
                        <p:par>
                          <p:cTn id="47" fill="hold" nodeType="afterGroup">
                            <p:stCondLst>
                              <p:cond delay="3500"/>
                            </p:stCondLst>
                            <p:childTnLst>
                              <p:par>
                                <p:cTn id="48" presetID="53" presetClass="exit" presetSubtype="0" fill="hold" grpId="1" nodeType="afterEffect">
                                  <p:stCondLst>
                                    <p:cond delay="0"/>
                                  </p:stCondLst>
                                  <p:childTnLst>
                                    <p:anim calcmode="lin" valueType="num">
                                      <p:cBhvr>
                                        <p:cTn id="49" dur="500"/>
                                        <p:tgtEl>
                                          <p:spTgt spid="8231"/>
                                        </p:tgtEl>
                                        <p:attrNameLst>
                                          <p:attrName>ppt_w</p:attrName>
                                        </p:attrNameLst>
                                      </p:cBhvr>
                                      <p:tavLst>
                                        <p:tav tm="0">
                                          <p:val>
                                            <p:strVal val="ppt_w"/>
                                          </p:val>
                                        </p:tav>
                                        <p:tav tm="100000">
                                          <p:val>
                                            <p:fltVal val="0"/>
                                          </p:val>
                                        </p:tav>
                                      </p:tavLst>
                                    </p:anim>
                                    <p:anim calcmode="lin" valueType="num">
                                      <p:cBhvr>
                                        <p:cTn id="50" dur="500"/>
                                        <p:tgtEl>
                                          <p:spTgt spid="8231"/>
                                        </p:tgtEl>
                                        <p:attrNameLst>
                                          <p:attrName>ppt_h</p:attrName>
                                        </p:attrNameLst>
                                      </p:cBhvr>
                                      <p:tavLst>
                                        <p:tav tm="0">
                                          <p:val>
                                            <p:strVal val="ppt_h"/>
                                          </p:val>
                                        </p:tav>
                                        <p:tav tm="100000">
                                          <p:val>
                                            <p:fltVal val="0"/>
                                          </p:val>
                                        </p:tav>
                                      </p:tavLst>
                                    </p:anim>
                                    <p:animEffect transition="out" filter="fade">
                                      <p:cBhvr>
                                        <p:cTn id="51" dur="500"/>
                                        <p:tgtEl>
                                          <p:spTgt spid="8231"/>
                                        </p:tgtEl>
                                      </p:cBhvr>
                                    </p:animEffect>
                                    <p:set>
                                      <p:cBhvr>
                                        <p:cTn id="52" dur="1" fill="hold">
                                          <p:stCondLst>
                                            <p:cond delay="499"/>
                                          </p:stCondLst>
                                        </p:cTn>
                                        <p:tgtEl>
                                          <p:spTgt spid="8231"/>
                                        </p:tgtEl>
                                        <p:attrNameLst>
                                          <p:attrName>style.visibility</p:attrName>
                                        </p:attrNameLst>
                                      </p:cBhvr>
                                      <p:to>
                                        <p:strVal val="hidden"/>
                                      </p:to>
                                    </p:set>
                                  </p:childTnLst>
                                </p:cTn>
                              </p:par>
                            </p:childTnLst>
                          </p:cTn>
                        </p:par>
                        <p:par>
                          <p:cTn id="53" fill="hold" nodeType="afterGroup">
                            <p:stCondLst>
                              <p:cond delay="4000"/>
                            </p:stCondLst>
                            <p:childTnLst>
                              <p:par>
                                <p:cTn id="54" presetID="9" presetClass="entr" presetSubtype="0" fill="hold" grpId="0" nodeType="afterEffect">
                                  <p:stCondLst>
                                    <p:cond delay="0"/>
                                  </p:stCondLst>
                                  <p:childTnLst>
                                    <p:set>
                                      <p:cBhvr>
                                        <p:cTn id="55" dur="1" fill="hold">
                                          <p:stCondLst>
                                            <p:cond delay="0"/>
                                          </p:stCondLst>
                                        </p:cTn>
                                        <p:tgtEl>
                                          <p:spTgt spid="8230"/>
                                        </p:tgtEl>
                                        <p:attrNameLst>
                                          <p:attrName>style.visibility</p:attrName>
                                        </p:attrNameLst>
                                      </p:cBhvr>
                                      <p:to>
                                        <p:strVal val="visible"/>
                                      </p:to>
                                    </p:set>
                                    <p:animEffect transition="in" filter="dissolve">
                                      <p:cBhvr>
                                        <p:cTn id="56" dur="500"/>
                                        <p:tgtEl>
                                          <p:spTgt spid="8230"/>
                                        </p:tgtEl>
                                      </p:cBhvr>
                                    </p:animEffect>
                                  </p:childTnLst>
                                  <p:subTnLst>
                                    <p:audio>
                                      <p:cMediaNode>
                                        <p:cTn display="0" masterRel="sameClick">
                                          <p:stCondLst>
                                            <p:cond evt="begin" delay="0">
                                              <p:tn val="54"/>
                                            </p:cond>
                                          </p:stCondLst>
                                          <p:endCondLst>
                                            <p:cond evt="onStopAudio" delay="0">
                                              <p:tgtEl>
                                                <p:sldTgt/>
                                              </p:tgtEl>
                                            </p:cond>
                                          </p:endCondLst>
                                        </p:cTn>
                                        <p:tgtEl>
                                          <p:sndTgt r:embed="rId4" name="camera.wav"/>
                                        </p:tgtEl>
                                      </p:cMediaNode>
                                    </p:audio>
                                  </p:subTnLst>
                                </p:cTn>
                              </p:par>
                            </p:childTnLst>
                          </p:cTn>
                        </p:par>
                        <p:par>
                          <p:cTn id="57" fill="hold" nodeType="afterGroup">
                            <p:stCondLst>
                              <p:cond delay="4500"/>
                            </p:stCondLst>
                            <p:childTnLst>
                              <p:par>
                                <p:cTn id="58" presetID="53" presetClass="exit" presetSubtype="0" fill="hold" grpId="1" nodeType="afterEffect">
                                  <p:stCondLst>
                                    <p:cond delay="0"/>
                                  </p:stCondLst>
                                  <p:childTnLst>
                                    <p:anim calcmode="lin" valueType="num">
                                      <p:cBhvr>
                                        <p:cTn id="59" dur="500"/>
                                        <p:tgtEl>
                                          <p:spTgt spid="8230"/>
                                        </p:tgtEl>
                                        <p:attrNameLst>
                                          <p:attrName>ppt_w</p:attrName>
                                        </p:attrNameLst>
                                      </p:cBhvr>
                                      <p:tavLst>
                                        <p:tav tm="0">
                                          <p:val>
                                            <p:strVal val="ppt_w"/>
                                          </p:val>
                                        </p:tav>
                                        <p:tav tm="100000">
                                          <p:val>
                                            <p:fltVal val="0"/>
                                          </p:val>
                                        </p:tav>
                                      </p:tavLst>
                                    </p:anim>
                                    <p:anim calcmode="lin" valueType="num">
                                      <p:cBhvr>
                                        <p:cTn id="60" dur="500"/>
                                        <p:tgtEl>
                                          <p:spTgt spid="8230"/>
                                        </p:tgtEl>
                                        <p:attrNameLst>
                                          <p:attrName>ppt_h</p:attrName>
                                        </p:attrNameLst>
                                      </p:cBhvr>
                                      <p:tavLst>
                                        <p:tav tm="0">
                                          <p:val>
                                            <p:strVal val="ppt_h"/>
                                          </p:val>
                                        </p:tav>
                                        <p:tav tm="100000">
                                          <p:val>
                                            <p:fltVal val="0"/>
                                          </p:val>
                                        </p:tav>
                                      </p:tavLst>
                                    </p:anim>
                                    <p:animEffect transition="out" filter="fade">
                                      <p:cBhvr>
                                        <p:cTn id="61" dur="500"/>
                                        <p:tgtEl>
                                          <p:spTgt spid="8230"/>
                                        </p:tgtEl>
                                      </p:cBhvr>
                                    </p:animEffect>
                                    <p:set>
                                      <p:cBhvr>
                                        <p:cTn id="62" dur="1" fill="hold">
                                          <p:stCondLst>
                                            <p:cond delay="499"/>
                                          </p:stCondLst>
                                        </p:cTn>
                                        <p:tgtEl>
                                          <p:spTgt spid="8230"/>
                                        </p:tgtEl>
                                        <p:attrNameLst>
                                          <p:attrName>style.visibility</p:attrName>
                                        </p:attrNameLst>
                                      </p:cBhvr>
                                      <p:to>
                                        <p:strVal val="hidden"/>
                                      </p:to>
                                    </p:set>
                                  </p:childTnLst>
                                </p:cTn>
                              </p:par>
                            </p:childTnLst>
                          </p:cTn>
                        </p:par>
                        <p:par>
                          <p:cTn id="63" fill="hold" nodeType="afterGroup">
                            <p:stCondLst>
                              <p:cond delay="5000"/>
                            </p:stCondLst>
                            <p:childTnLst>
                              <p:par>
                                <p:cTn id="64" presetID="9" presetClass="entr" presetSubtype="0" fill="hold" grpId="0" nodeType="afterEffect">
                                  <p:stCondLst>
                                    <p:cond delay="0"/>
                                  </p:stCondLst>
                                  <p:childTnLst>
                                    <p:set>
                                      <p:cBhvr>
                                        <p:cTn id="65" dur="1" fill="hold">
                                          <p:stCondLst>
                                            <p:cond delay="0"/>
                                          </p:stCondLst>
                                        </p:cTn>
                                        <p:tgtEl>
                                          <p:spTgt spid="8229"/>
                                        </p:tgtEl>
                                        <p:attrNameLst>
                                          <p:attrName>style.visibility</p:attrName>
                                        </p:attrNameLst>
                                      </p:cBhvr>
                                      <p:to>
                                        <p:strVal val="visible"/>
                                      </p:to>
                                    </p:set>
                                    <p:animEffect transition="in" filter="dissolve">
                                      <p:cBhvr>
                                        <p:cTn id="66" dur="500"/>
                                        <p:tgtEl>
                                          <p:spTgt spid="8229"/>
                                        </p:tgtEl>
                                      </p:cBhvr>
                                    </p:animEffect>
                                  </p:childTnLst>
                                  <p:subTnLst>
                                    <p:audio>
                                      <p:cMediaNode>
                                        <p:cTn display="0" masterRel="sameClick">
                                          <p:stCondLst>
                                            <p:cond evt="begin" delay="0">
                                              <p:tn val="64"/>
                                            </p:cond>
                                          </p:stCondLst>
                                          <p:endCondLst>
                                            <p:cond evt="onStopAudio" delay="0">
                                              <p:tgtEl>
                                                <p:sldTgt/>
                                              </p:tgtEl>
                                            </p:cond>
                                          </p:endCondLst>
                                        </p:cTn>
                                        <p:tgtEl>
                                          <p:sndTgt r:embed="rId4" name="camera.wav"/>
                                        </p:tgtEl>
                                      </p:cMediaNode>
                                    </p:audio>
                                  </p:subTnLst>
                                </p:cTn>
                              </p:par>
                            </p:childTnLst>
                          </p:cTn>
                        </p:par>
                        <p:par>
                          <p:cTn id="67" fill="hold" nodeType="afterGroup">
                            <p:stCondLst>
                              <p:cond delay="5500"/>
                            </p:stCondLst>
                            <p:childTnLst>
                              <p:par>
                                <p:cTn id="68" presetID="53" presetClass="exit" presetSubtype="0" fill="hold" grpId="1" nodeType="afterEffect">
                                  <p:stCondLst>
                                    <p:cond delay="0"/>
                                  </p:stCondLst>
                                  <p:childTnLst>
                                    <p:anim calcmode="lin" valueType="num">
                                      <p:cBhvr>
                                        <p:cTn id="69" dur="500"/>
                                        <p:tgtEl>
                                          <p:spTgt spid="8229"/>
                                        </p:tgtEl>
                                        <p:attrNameLst>
                                          <p:attrName>ppt_w</p:attrName>
                                        </p:attrNameLst>
                                      </p:cBhvr>
                                      <p:tavLst>
                                        <p:tav tm="0">
                                          <p:val>
                                            <p:strVal val="ppt_w"/>
                                          </p:val>
                                        </p:tav>
                                        <p:tav tm="100000">
                                          <p:val>
                                            <p:fltVal val="0"/>
                                          </p:val>
                                        </p:tav>
                                      </p:tavLst>
                                    </p:anim>
                                    <p:anim calcmode="lin" valueType="num">
                                      <p:cBhvr>
                                        <p:cTn id="70" dur="500"/>
                                        <p:tgtEl>
                                          <p:spTgt spid="8229"/>
                                        </p:tgtEl>
                                        <p:attrNameLst>
                                          <p:attrName>ppt_h</p:attrName>
                                        </p:attrNameLst>
                                      </p:cBhvr>
                                      <p:tavLst>
                                        <p:tav tm="0">
                                          <p:val>
                                            <p:strVal val="ppt_h"/>
                                          </p:val>
                                        </p:tav>
                                        <p:tav tm="100000">
                                          <p:val>
                                            <p:fltVal val="0"/>
                                          </p:val>
                                        </p:tav>
                                      </p:tavLst>
                                    </p:anim>
                                    <p:animEffect transition="out" filter="fade">
                                      <p:cBhvr>
                                        <p:cTn id="71" dur="500"/>
                                        <p:tgtEl>
                                          <p:spTgt spid="8229"/>
                                        </p:tgtEl>
                                      </p:cBhvr>
                                    </p:animEffect>
                                    <p:set>
                                      <p:cBhvr>
                                        <p:cTn id="72" dur="1" fill="hold">
                                          <p:stCondLst>
                                            <p:cond delay="499"/>
                                          </p:stCondLst>
                                        </p:cTn>
                                        <p:tgtEl>
                                          <p:spTgt spid="8229"/>
                                        </p:tgtEl>
                                        <p:attrNameLst>
                                          <p:attrName>style.visibility</p:attrName>
                                        </p:attrNameLst>
                                      </p:cBhvr>
                                      <p:to>
                                        <p:strVal val="hidden"/>
                                      </p:to>
                                    </p:set>
                                  </p:childTnLst>
                                </p:cTn>
                              </p:par>
                            </p:childTnLst>
                          </p:cTn>
                        </p:par>
                        <p:par>
                          <p:cTn id="73" fill="hold" nodeType="afterGroup">
                            <p:stCondLst>
                              <p:cond delay="6000"/>
                            </p:stCondLst>
                            <p:childTnLst>
                              <p:par>
                                <p:cTn id="74" presetID="9" presetClass="entr" presetSubtype="0" fill="hold" grpId="0" nodeType="afterEffect">
                                  <p:stCondLst>
                                    <p:cond delay="0"/>
                                  </p:stCondLst>
                                  <p:childTnLst>
                                    <p:set>
                                      <p:cBhvr>
                                        <p:cTn id="75" dur="1" fill="hold">
                                          <p:stCondLst>
                                            <p:cond delay="0"/>
                                          </p:stCondLst>
                                        </p:cTn>
                                        <p:tgtEl>
                                          <p:spTgt spid="8228"/>
                                        </p:tgtEl>
                                        <p:attrNameLst>
                                          <p:attrName>style.visibility</p:attrName>
                                        </p:attrNameLst>
                                      </p:cBhvr>
                                      <p:to>
                                        <p:strVal val="visible"/>
                                      </p:to>
                                    </p:set>
                                    <p:animEffect transition="in" filter="dissolve">
                                      <p:cBhvr>
                                        <p:cTn id="76" dur="500"/>
                                        <p:tgtEl>
                                          <p:spTgt spid="8228"/>
                                        </p:tgtEl>
                                      </p:cBhvr>
                                    </p:animEffect>
                                  </p:childTnLst>
                                  <p:subTnLst>
                                    <p:audio>
                                      <p:cMediaNode>
                                        <p:cTn display="0" masterRel="sameClick">
                                          <p:stCondLst>
                                            <p:cond evt="begin" delay="0">
                                              <p:tn val="74"/>
                                            </p:cond>
                                          </p:stCondLst>
                                          <p:endCondLst>
                                            <p:cond evt="onStopAudio" delay="0">
                                              <p:tgtEl>
                                                <p:sldTgt/>
                                              </p:tgtEl>
                                            </p:cond>
                                          </p:endCondLst>
                                        </p:cTn>
                                        <p:tgtEl>
                                          <p:sndTgt r:embed="rId4" name="camera.wav"/>
                                        </p:tgtEl>
                                      </p:cMediaNode>
                                    </p:audio>
                                  </p:subTnLst>
                                </p:cTn>
                              </p:par>
                            </p:childTnLst>
                          </p:cTn>
                        </p:par>
                        <p:par>
                          <p:cTn id="77" fill="hold" nodeType="afterGroup">
                            <p:stCondLst>
                              <p:cond delay="6500"/>
                            </p:stCondLst>
                            <p:childTnLst>
                              <p:par>
                                <p:cTn id="78" presetID="53" presetClass="exit" presetSubtype="0" fill="hold" grpId="1" nodeType="afterEffect">
                                  <p:stCondLst>
                                    <p:cond delay="0"/>
                                  </p:stCondLst>
                                  <p:childTnLst>
                                    <p:anim calcmode="lin" valueType="num">
                                      <p:cBhvr>
                                        <p:cTn id="79" dur="500"/>
                                        <p:tgtEl>
                                          <p:spTgt spid="8228"/>
                                        </p:tgtEl>
                                        <p:attrNameLst>
                                          <p:attrName>ppt_w</p:attrName>
                                        </p:attrNameLst>
                                      </p:cBhvr>
                                      <p:tavLst>
                                        <p:tav tm="0">
                                          <p:val>
                                            <p:strVal val="ppt_w"/>
                                          </p:val>
                                        </p:tav>
                                        <p:tav tm="100000">
                                          <p:val>
                                            <p:fltVal val="0"/>
                                          </p:val>
                                        </p:tav>
                                      </p:tavLst>
                                    </p:anim>
                                    <p:anim calcmode="lin" valueType="num">
                                      <p:cBhvr>
                                        <p:cTn id="80" dur="500"/>
                                        <p:tgtEl>
                                          <p:spTgt spid="8228"/>
                                        </p:tgtEl>
                                        <p:attrNameLst>
                                          <p:attrName>ppt_h</p:attrName>
                                        </p:attrNameLst>
                                      </p:cBhvr>
                                      <p:tavLst>
                                        <p:tav tm="0">
                                          <p:val>
                                            <p:strVal val="ppt_h"/>
                                          </p:val>
                                        </p:tav>
                                        <p:tav tm="100000">
                                          <p:val>
                                            <p:fltVal val="0"/>
                                          </p:val>
                                        </p:tav>
                                      </p:tavLst>
                                    </p:anim>
                                    <p:animEffect transition="out" filter="fade">
                                      <p:cBhvr>
                                        <p:cTn id="81" dur="500"/>
                                        <p:tgtEl>
                                          <p:spTgt spid="8228"/>
                                        </p:tgtEl>
                                      </p:cBhvr>
                                    </p:animEffect>
                                    <p:set>
                                      <p:cBhvr>
                                        <p:cTn id="82" dur="1" fill="hold">
                                          <p:stCondLst>
                                            <p:cond delay="499"/>
                                          </p:stCondLst>
                                        </p:cTn>
                                        <p:tgtEl>
                                          <p:spTgt spid="8228"/>
                                        </p:tgtEl>
                                        <p:attrNameLst>
                                          <p:attrName>style.visibility</p:attrName>
                                        </p:attrNameLst>
                                      </p:cBhvr>
                                      <p:to>
                                        <p:strVal val="hidden"/>
                                      </p:to>
                                    </p:set>
                                  </p:childTnLst>
                                </p:cTn>
                              </p:par>
                            </p:childTnLst>
                          </p:cTn>
                        </p:par>
                        <p:par>
                          <p:cTn id="83" fill="hold" nodeType="afterGroup">
                            <p:stCondLst>
                              <p:cond delay="7000"/>
                            </p:stCondLst>
                            <p:childTnLst>
                              <p:par>
                                <p:cTn id="84" presetID="9" presetClass="entr" presetSubtype="0" fill="hold" grpId="0" nodeType="afterEffect">
                                  <p:stCondLst>
                                    <p:cond delay="0"/>
                                  </p:stCondLst>
                                  <p:childTnLst>
                                    <p:set>
                                      <p:cBhvr>
                                        <p:cTn id="85" dur="1" fill="hold">
                                          <p:stCondLst>
                                            <p:cond delay="0"/>
                                          </p:stCondLst>
                                        </p:cTn>
                                        <p:tgtEl>
                                          <p:spTgt spid="8227"/>
                                        </p:tgtEl>
                                        <p:attrNameLst>
                                          <p:attrName>style.visibility</p:attrName>
                                        </p:attrNameLst>
                                      </p:cBhvr>
                                      <p:to>
                                        <p:strVal val="visible"/>
                                      </p:to>
                                    </p:set>
                                    <p:animEffect transition="in" filter="dissolve">
                                      <p:cBhvr>
                                        <p:cTn id="86" dur="500"/>
                                        <p:tgtEl>
                                          <p:spTgt spid="8227"/>
                                        </p:tgtEl>
                                      </p:cBhvr>
                                    </p:animEffect>
                                  </p:childTnLst>
                                  <p:subTnLst>
                                    <p:audio>
                                      <p:cMediaNode>
                                        <p:cTn display="0" masterRel="sameClick">
                                          <p:stCondLst>
                                            <p:cond evt="begin" delay="0">
                                              <p:tn val="84"/>
                                            </p:cond>
                                          </p:stCondLst>
                                          <p:endCondLst>
                                            <p:cond evt="onStopAudio" delay="0">
                                              <p:tgtEl>
                                                <p:sldTgt/>
                                              </p:tgtEl>
                                            </p:cond>
                                          </p:endCondLst>
                                        </p:cTn>
                                        <p:tgtEl>
                                          <p:sndTgt r:embed="rId4" name="camera.wav"/>
                                        </p:tgtEl>
                                      </p:cMediaNode>
                                    </p:audio>
                                  </p:subTnLst>
                                </p:cTn>
                              </p:par>
                            </p:childTnLst>
                          </p:cTn>
                        </p:par>
                        <p:par>
                          <p:cTn id="87" fill="hold" nodeType="afterGroup">
                            <p:stCondLst>
                              <p:cond delay="7500"/>
                            </p:stCondLst>
                            <p:childTnLst>
                              <p:par>
                                <p:cTn id="88" presetID="53" presetClass="exit" presetSubtype="0" fill="hold" grpId="1" nodeType="afterEffect">
                                  <p:stCondLst>
                                    <p:cond delay="0"/>
                                  </p:stCondLst>
                                  <p:childTnLst>
                                    <p:anim calcmode="lin" valueType="num">
                                      <p:cBhvr>
                                        <p:cTn id="89" dur="500"/>
                                        <p:tgtEl>
                                          <p:spTgt spid="8227"/>
                                        </p:tgtEl>
                                        <p:attrNameLst>
                                          <p:attrName>ppt_w</p:attrName>
                                        </p:attrNameLst>
                                      </p:cBhvr>
                                      <p:tavLst>
                                        <p:tav tm="0">
                                          <p:val>
                                            <p:strVal val="ppt_w"/>
                                          </p:val>
                                        </p:tav>
                                        <p:tav tm="100000">
                                          <p:val>
                                            <p:fltVal val="0"/>
                                          </p:val>
                                        </p:tav>
                                      </p:tavLst>
                                    </p:anim>
                                    <p:anim calcmode="lin" valueType="num">
                                      <p:cBhvr>
                                        <p:cTn id="90" dur="500"/>
                                        <p:tgtEl>
                                          <p:spTgt spid="8227"/>
                                        </p:tgtEl>
                                        <p:attrNameLst>
                                          <p:attrName>ppt_h</p:attrName>
                                        </p:attrNameLst>
                                      </p:cBhvr>
                                      <p:tavLst>
                                        <p:tav tm="0">
                                          <p:val>
                                            <p:strVal val="ppt_h"/>
                                          </p:val>
                                        </p:tav>
                                        <p:tav tm="100000">
                                          <p:val>
                                            <p:fltVal val="0"/>
                                          </p:val>
                                        </p:tav>
                                      </p:tavLst>
                                    </p:anim>
                                    <p:animEffect transition="out" filter="fade">
                                      <p:cBhvr>
                                        <p:cTn id="91" dur="500"/>
                                        <p:tgtEl>
                                          <p:spTgt spid="8227"/>
                                        </p:tgtEl>
                                      </p:cBhvr>
                                    </p:animEffect>
                                    <p:set>
                                      <p:cBhvr>
                                        <p:cTn id="92" dur="1" fill="hold">
                                          <p:stCondLst>
                                            <p:cond delay="499"/>
                                          </p:stCondLst>
                                        </p:cTn>
                                        <p:tgtEl>
                                          <p:spTgt spid="8227"/>
                                        </p:tgtEl>
                                        <p:attrNameLst>
                                          <p:attrName>style.visibility</p:attrName>
                                        </p:attrNameLst>
                                      </p:cBhvr>
                                      <p:to>
                                        <p:strVal val="hidden"/>
                                      </p:to>
                                    </p:set>
                                  </p:childTnLst>
                                </p:cTn>
                              </p:par>
                            </p:childTnLst>
                          </p:cTn>
                        </p:par>
                        <p:par>
                          <p:cTn id="93" fill="hold" nodeType="afterGroup">
                            <p:stCondLst>
                              <p:cond delay="8000"/>
                            </p:stCondLst>
                            <p:childTnLst>
                              <p:par>
                                <p:cTn id="94" presetID="9" presetClass="entr" presetSubtype="0" fill="hold" grpId="0" nodeType="afterEffect">
                                  <p:stCondLst>
                                    <p:cond delay="0"/>
                                  </p:stCondLst>
                                  <p:childTnLst>
                                    <p:set>
                                      <p:cBhvr>
                                        <p:cTn id="95" dur="1" fill="hold">
                                          <p:stCondLst>
                                            <p:cond delay="0"/>
                                          </p:stCondLst>
                                        </p:cTn>
                                        <p:tgtEl>
                                          <p:spTgt spid="8226"/>
                                        </p:tgtEl>
                                        <p:attrNameLst>
                                          <p:attrName>style.visibility</p:attrName>
                                        </p:attrNameLst>
                                      </p:cBhvr>
                                      <p:to>
                                        <p:strVal val="visible"/>
                                      </p:to>
                                    </p:set>
                                    <p:animEffect transition="in" filter="dissolve">
                                      <p:cBhvr>
                                        <p:cTn id="96" dur="500"/>
                                        <p:tgtEl>
                                          <p:spTgt spid="8226"/>
                                        </p:tgtEl>
                                      </p:cBhvr>
                                    </p:animEffect>
                                  </p:childTnLst>
                                  <p:subTnLst>
                                    <p:audio>
                                      <p:cMediaNode>
                                        <p:cTn display="0" masterRel="sameClick">
                                          <p:stCondLst>
                                            <p:cond evt="begin" delay="0">
                                              <p:tn val="94"/>
                                            </p:cond>
                                          </p:stCondLst>
                                          <p:endCondLst>
                                            <p:cond evt="onStopAudio" delay="0">
                                              <p:tgtEl>
                                                <p:sldTgt/>
                                              </p:tgtEl>
                                            </p:cond>
                                          </p:endCondLst>
                                        </p:cTn>
                                        <p:tgtEl>
                                          <p:sndTgt r:embed="rId4" name="camera.wav"/>
                                        </p:tgtEl>
                                      </p:cMediaNode>
                                    </p:audio>
                                  </p:subTnLst>
                                </p:cTn>
                              </p:par>
                            </p:childTnLst>
                          </p:cTn>
                        </p:par>
                        <p:par>
                          <p:cTn id="97" fill="hold" nodeType="afterGroup">
                            <p:stCondLst>
                              <p:cond delay="8500"/>
                            </p:stCondLst>
                            <p:childTnLst>
                              <p:par>
                                <p:cTn id="98" presetID="53" presetClass="exit" presetSubtype="0" fill="hold" grpId="1" nodeType="afterEffect">
                                  <p:stCondLst>
                                    <p:cond delay="0"/>
                                  </p:stCondLst>
                                  <p:childTnLst>
                                    <p:anim calcmode="lin" valueType="num">
                                      <p:cBhvr>
                                        <p:cTn id="99" dur="500"/>
                                        <p:tgtEl>
                                          <p:spTgt spid="8226"/>
                                        </p:tgtEl>
                                        <p:attrNameLst>
                                          <p:attrName>ppt_w</p:attrName>
                                        </p:attrNameLst>
                                      </p:cBhvr>
                                      <p:tavLst>
                                        <p:tav tm="0">
                                          <p:val>
                                            <p:strVal val="ppt_w"/>
                                          </p:val>
                                        </p:tav>
                                        <p:tav tm="100000">
                                          <p:val>
                                            <p:fltVal val="0"/>
                                          </p:val>
                                        </p:tav>
                                      </p:tavLst>
                                    </p:anim>
                                    <p:anim calcmode="lin" valueType="num">
                                      <p:cBhvr>
                                        <p:cTn id="100" dur="500"/>
                                        <p:tgtEl>
                                          <p:spTgt spid="8226"/>
                                        </p:tgtEl>
                                        <p:attrNameLst>
                                          <p:attrName>ppt_h</p:attrName>
                                        </p:attrNameLst>
                                      </p:cBhvr>
                                      <p:tavLst>
                                        <p:tav tm="0">
                                          <p:val>
                                            <p:strVal val="ppt_h"/>
                                          </p:val>
                                        </p:tav>
                                        <p:tav tm="100000">
                                          <p:val>
                                            <p:fltVal val="0"/>
                                          </p:val>
                                        </p:tav>
                                      </p:tavLst>
                                    </p:anim>
                                    <p:animEffect transition="out" filter="fade">
                                      <p:cBhvr>
                                        <p:cTn id="101" dur="500"/>
                                        <p:tgtEl>
                                          <p:spTgt spid="8226"/>
                                        </p:tgtEl>
                                      </p:cBhvr>
                                    </p:animEffect>
                                    <p:set>
                                      <p:cBhvr>
                                        <p:cTn id="102" dur="1" fill="hold">
                                          <p:stCondLst>
                                            <p:cond delay="499"/>
                                          </p:stCondLst>
                                        </p:cTn>
                                        <p:tgtEl>
                                          <p:spTgt spid="8226"/>
                                        </p:tgtEl>
                                        <p:attrNameLst>
                                          <p:attrName>style.visibility</p:attrName>
                                        </p:attrNameLst>
                                      </p:cBhvr>
                                      <p:to>
                                        <p:strVal val="hidden"/>
                                      </p:to>
                                    </p:set>
                                  </p:childTnLst>
                                </p:cTn>
                              </p:par>
                            </p:childTnLst>
                          </p:cTn>
                        </p:par>
                        <p:par>
                          <p:cTn id="103" fill="hold" nodeType="afterGroup">
                            <p:stCondLst>
                              <p:cond delay="9000"/>
                            </p:stCondLst>
                            <p:childTnLst>
                              <p:par>
                                <p:cTn id="104" presetID="9" presetClass="entr" presetSubtype="0" fill="hold" grpId="0" nodeType="afterEffect">
                                  <p:stCondLst>
                                    <p:cond delay="0"/>
                                  </p:stCondLst>
                                  <p:childTnLst>
                                    <p:set>
                                      <p:cBhvr>
                                        <p:cTn id="105" dur="1" fill="hold">
                                          <p:stCondLst>
                                            <p:cond delay="0"/>
                                          </p:stCondLst>
                                        </p:cTn>
                                        <p:tgtEl>
                                          <p:spTgt spid="8225"/>
                                        </p:tgtEl>
                                        <p:attrNameLst>
                                          <p:attrName>style.visibility</p:attrName>
                                        </p:attrNameLst>
                                      </p:cBhvr>
                                      <p:to>
                                        <p:strVal val="visible"/>
                                      </p:to>
                                    </p:set>
                                    <p:animEffect transition="in" filter="dissolve">
                                      <p:cBhvr>
                                        <p:cTn id="106" dur="500"/>
                                        <p:tgtEl>
                                          <p:spTgt spid="8225"/>
                                        </p:tgtEl>
                                      </p:cBhvr>
                                    </p:animEffect>
                                  </p:childTnLst>
                                  <p:subTnLst>
                                    <p:audio>
                                      <p:cMediaNode>
                                        <p:cTn display="0" masterRel="sameClick">
                                          <p:stCondLst>
                                            <p:cond evt="begin" delay="0">
                                              <p:tn val="104"/>
                                            </p:cond>
                                          </p:stCondLst>
                                          <p:endCondLst>
                                            <p:cond evt="onStopAudio" delay="0">
                                              <p:tgtEl>
                                                <p:sldTgt/>
                                              </p:tgtEl>
                                            </p:cond>
                                          </p:endCondLst>
                                        </p:cTn>
                                        <p:tgtEl>
                                          <p:sndTgt r:embed="rId4" name="camera.wav"/>
                                        </p:tgtEl>
                                      </p:cMediaNode>
                                    </p:audio>
                                  </p:subTnLst>
                                </p:cTn>
                              </p:par>
                            </p:childTnLst>
                          </p:cTn>
                        </p:par>
                        <p:par>
                          <p:cTn id="107" fill="hold" nodeType="afterGroup">
                            <p:stCondLst>
                              <p:cond delay="9500"/>
                            </p:stCondLst>
                            <p:childTnLst>
                              <p:par>
                                <p:cTn id="108" presetID="53" presetClass="exit" presetSubtype="0" fill="hold" grpId="1" nodeType="afterEffect">
                                  <p:stCondLst>
                                    <p:cond delay="0"/>
                                  </p:stCondLst>
                                  <p:childTnLst>
                                    <p:anim calcmode="lin" valueType="num">
                                      <p:cBhvr>
                                        <p:cTn id="109" dur="500"/>
                                        <p:tgtEl>
                                          <p:spTgt spid="8225"/>
                                        </p:tgtEl>
                                        <p:attrNameLst>
                                          <p:attrName>ppt_w</p:attrName>
                                        </p:attrNameLst>
                                      </p:cBhvr>
                                      <p:tavLst>
                                        <p:tav tm="0">
                                          <p:val>
                                            <p:strVal val="ppt_w"/>
                                          </p:val>
                                        </p:tav>
                                        <p:tav tm="100000">
                                          <p:val>
                                            <p:fltVal val="0"/>
                                          </p:val>
                                        </p:tav>
                                      </p:tavLst>
                                    </p:anim>
                                    <p:anim calcmode="lin" valueType="num">
                                      <p:cBhvr>
                                        <p:cTn id="110" dur="500"/>
                                        <p:tgtEl>
                                          <p:spTgt spid="8225"/>
                                        </p:tgtEl>
                                        <p:attrNameLst>
                                          <p:attrName>ppt_h</p:attrName>
                                        </p:attrNameLst>
                                      </p:cBhvr>
                                      <p:tavLst>
                                        <p:tav tm="0">
                                          <p:val>
                                            <p:strVal val="ppt_h"/>
                                          </p:val>
                                        </p:tav>
                                        <p:tav tm="100000">
                                          <p:val>
                                            <p:fltVal val="0"/>
                                          </p:val>
                                        </p:tav>
                                      </p:tavLst>
                                    </p:anim>
                                    <p:animEffect transition="out" filter="fade">
                                      <p:cBhvr>
                                        <p:cTn id="111" dur="500"/>
                                        <p:tgtEl>
                                          <p:spTgt spid="8225"/>
                                        </p:tgtEl>
                                      </p:cBhvr>
                                    </p:animEffect>
                                    <p:set>
                                      <p:cBhvr>
                                        <p:cTn id="112" dur="1" fill="hold">
                                          <p:stCondLst>
                                            <p:cond delay="499"/>
                                          </p:stCondLst>
                                        </p:cTn>
                                        <p:tgtEl>
                                          <p:spTgt spid="8225"/>
                                        </p:tgtEl>
                                        <p:attrNameLst>
                                          <p:attrName>style.visibility</p:attrName>
                                        </p:attrNameLst>
                                      </p:cBhvr>
                                      <p:to>
                                        <p:strVal val="hidden"/>
                                      </p:to>
                                    </p:set>
                                  </p:childTnLst>
                                </p:cTn>
                              </p:par>
                              <p:par>
                                <p:cTn id="113" presetID="53" presetClass="entr" presetSubtype="0" fill="hold" nodeType="withEffect">
                                  <p:stCondLst>
                                    <p:cond delay="0"/>
                                  </p:stCondLst>
                                  <p:childTnLst>
                                    <p:set>
                                      <p:cBhvr>
                                        <p:cTn id="114" dur="1" fill="hold">
                                          <p:stCondLst>
                                            <p:cond delay="0"/>
                                          </p:stCondLst>
                                        </p:cTn>
                                        <p:tgtEl>
                                          <p:spTgt spid="21"/>
                                        </p:tgtEl>
                                        <p:attrNameLst>
                                          <p:attrName>style.visibility</p:attrName>
                                        </p:attrNameLst>
                                      </p:cBhvr>
                                      <p:to>
                                        <p:strVal val="visible"/>
                                      </p:to>
                                    </p:set>
                                    <p:anim calcmode="lin" valueType="num">
                                      <p:cBhvr>
                                        <p:cTn id="115" dur="500" fill="hold"/>
                                        <p:tgtEl>
                                          <p:spTgt spid="21"/>
                                        </p:tgtEl>
                                        <p:attrNameLst>
                                          <p:attrName>ppt_w</p:attrName>
                                        </p:attrNameLst>
                                      </p:cBhvr>
                                      <p:tavLst>
                                        <p:tav tm="0">
                                          <p:val>
                                            <p:fltVal val="0"/>
                                          </p:val>
                                        </p:tav>
                                        <p:tav tm="100000">
                                          <p:val>
                                            <p:strVal val="#ppt_w"/>
                                          </p:val>
                                        </p:tav>
                                      </p:tavLst>
                                    </p:anim>
                                    <p:anim calcmode="lin" valueType="num">
                                      <p:cBhvr>
                                        <p:cTn id="116" dur="500" fill="hold"/>
                                        <p:tgtEl>
                                          <p:spTgt spid="21"/>
                                        </p:tgtEl>
                                        <p:attrNameLst>
                                          <p:attrName>ppt_h</p:attrName>
                                        </p:attrNameLst>
                                      </p:cBhvr>
                                      <p:tavLst>
                                        <p:tav tm="0">
                                          <p:val>
                                            <p:fltVal val="0"/>
                                          </p:val>
                                        </p:tav>
                                        <p:tav tm="100000">
                                          <p:val>
                                            <p:strVal val="#ppt_h"/>
                                          </p:val>
                                        </p:tav>
                                      </p:tavLst>
                                    </p:anim>
                                    <p:animEffect transition="in" filter="fade">
                                      <p:cBhvr>
                                        <p:cTn id="117" dur="500"/>
                                        <p:tgtEl>
                                          <p:spTgt spid="21"/>
                                        </p:tgtEl>
                                      </p:cBhvr>
                                    </p:animEffect>
                                  </p:childTnLst>
                                  <p:subTnLst>
                                    <p:audio>
                                      <p:cMediaNode>
                                        <p:cTn display="0" masterRel="sameClick">
                                          <p:stCondLst>
                                            <p:cond evt="begin" delay="0">
                                              <p:tn val="113"/>
                                            </p:cond>
                                          </p:stCondLst>
                                          <p:endCondLst>
                                            <p:cond evt="onStopAudio" delay="0">
                                              <p:tgtEl>
                                                <p:sldTgt/>
                                              </p:tgtEl>
                                            </p:cond>
                                          </p:endCondLst>
                                        </p:cTn>
                                        <p:tgtEl>
                                          <p:sndTgt r:embed="rId5" name="chimes.wav"/>
                                        </p:tgtEl>
                                      </p:cMediaNode>
                                    </p:audio>
                                  </p:subTnLst>
                                </p:cTn>
                              </p:par>
                            </p:childTnLst>
                          </p:cTn>
                        </p:par>
                      </p:childTnLst>
                    </p:cTn>
                  </p:par>
                  <p:par>
                    <p:cTn id="118" fill="hold" nodeType="clickPar">
                      <p:stCondLst>
                        <p:cond delay="indefinite"/>
                      </p:stCondLst>
                      <p:childTnLst>
                        <p:par>
                          <p:cTn id="119" fill="hold" nodeType="withGroup">
                            <p:stCondLst>
                              <p:cond delay="0"/>
                            </p:stCondLst>
                            <p:childTnLst>
                              <p:par>
                                <p:cTn id="120" presetID="2" presetClass="exit" presetSubtype="2" fill="hold" nodeType="clickEffect">
                                  <p:stCondLst>
                                    <p:cond delay="0"/>
                                  </p:stCondLst>
                                  <p:childTnLst>
                                    <p:anim calcmode="lin" valueType="num">
                                      <p:cBhvr additive="base">
                                        <p:cTn id="121" dur="500"/>
                                        <p:tgtEl>
                                          <p:spTgt spid="21"/>
                                        </p:tgtEl>
                                        <p:attrNameLst>
                                          <p:attrName>ppt_x</p:attrName>
                                        </p:attrNameLst>
                                      </p:cBhvr>
                                      <p:tavLst>
                                        <p:tav tm="0">
                                          <p:val>
                                            <p:strVal val="ppt_x"/>
                                          </p:val>
                                        </p:tav>
                                        <p:tav tm="100000">
                                          <p:val>
                                            <p:strVal val="1+ppt_w/2"/>
                                          </p:val>
                                        </p:tav>
                                      </p:tavLst>
                                    </p:anim>
                                    <p:anim calcmode="lin" valueType="num">
                                      <p:cBhvr additive="base">
                                        <p:cTn id="122" dur="500"/>
                                        <p:tgtEl>
                                          <p:spTgt spid="21"/>
                                        </p:tgtEl>
                                        <p:attrNameLst>
                                          <p:attrName>ppt_y</p:attrName>
                                        </p:attrNameLst>
                                      </p:cBhvr>
                                      <p:tavLst>
                                        <p:tav tm="0">
                                          <p:val>
                                            <p:strVal val="ppt_y"/>
                                          </p:val>
                                        </p:tav>
                                        <p:tav tm="100000">
                                          <p:val>
                                            <p:strVal val="ppt_y"/>
                                          </p:val>
                                        </p:tav>
                                      </p:tavLst>
                                    </p:anim>
                                    <p:set>
                                      <p:cBhvr>
                                        <p:cTn id="123" dur="1" fill="hold">
                                          <p:stCondLst>
                                            <p:cond delay="499"/>
                                          </p:stCondLst>
                                        </p:cTn>
                                        <p:tgtEl>
                                          <p:spTgt spid="21"/>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nodeType="clickEffect">
                                  <p:stCondLst>
                                    <p:cond delay="0"/>
                                  </p:stCondLst>
                                  <p:iterate type="lt">
                                    <p:tmPct val="0"/>
                                  </p:iterate>
                                  <p:childTnLst>
                                    <p:set>
                                      <p:cBhvr>
                                        <p:cTn id="127" dur="1" fill="hold">
                                          <p:stCondLst>
                                            <p:cond delay="0"/>
                                          </p:stCondLst>
                                        </p:cTn>
                                        <p:tgtEl>
                                          <p:spTgt spid="16"/>
                                        </p:tgtEl>
                                        <p:attrNameLst>
                                          <p:attrName>style.visibility</p:attrName>
                                        </p:attrNameLst>
                                      </p:cBhvr>
                                      <p:to>
                                        <p:strVal val="visible"/>
                                      </p:to>
                                    </p:set>
                                    <p:animEffect transition="in" filter="wipe(left)">
                                      <p:cBhvr>
                                        <p:cTn id="128" dur="500"/>
                                        <p:tgtEl>
                                          <p:spTgt spid="16"/>
                                        </p:tgtEl>
                                      </p:cBhvr>
                                    </p:animEffect>
                                  </p:childTnLst>
                                </p:cTn>
                              </p:par>
                            </p:childTnLst>
                          </p:cTn>
                        </p:par>
                        <p:par>
                          <p:cTn id="129" fill="hold">
                            <p:stCondLst>
                              <p:cond delay="500"/>
                            </p:stCondLst>
                            <p:childTnLst>
                              <p:par>
                                <p:cTn id="130" presetID="23" presetClass="emph" presetSubtype="0" fill="hold" grpId="0" nodeType="afterEffect">
                                  <p:stCondLst>
                                    <p:cond delay="0"/>
                                  </p:stCondLst>
                                  <p:iterate type="lt">
                                    <p:tmPct val="0"/>
                                  </p:iterate>
                                  <p:childTnLst>
                                    <p:animClr clrSpc="hsl" dir="cw">
                                      <p:cBhvr override="childStyle">
                                        <p:cTn id="131" dur="500" fill="hold"/>
                                        <p:tgtEl>
                                          <p:spTgt spid="16"/>
                                        </p:tgtEl>
                                        <p:attrNameLst>
                                          <p:attrName>style.color</p:attrName>
                                        </p:attrNameLst>
                                      </p:cBhvr>
                                      <p:by>
                                        <p:hsl h="10842353" s="0" l="0"/>
                                      </p:by>
                                    </p:animClr>
                                    <p:animClr clrSpc="hsl" dir="cw">
                                      <p:cBhvr>
                                        <p:cTn id="132" dur="500" fill="hold"/>
                                        <p:tgtEl>
                                          <p:spTgt spid="16"/>
                                        </p:tgtEl>
                                        <p:attrNameLst>
                                          <p:attrName>fillcolor</p:attrName>
                                        </p:attrNameLst>
                                      </p:cBhvr>
                                      <p:by>
                                        <p:hsl h="10842353" s="0" l="0"/>
                                      </p:by>
                                    </p:animClr>
                                    <p:animClr clrSpc="hsl" dir="cw">
                                      <p:cBhvr>
                                        <p:cTn id="133" dur="500" fill="hold"/>
                                        <p:tgtEl>
                                          <p:spTgt spid="16"/>
                                        </p:tgtEl>
                                        <p:attrNameLst>
                                          <p:attrName>stroke.color</p:attrName>
                                        </p:attrNameLst>
                                      </p:cBhvr>
                                      <p:by>
                                        <p:hsl h="10842353" s="0" l="0"/>
                                      </p:by>
                                    </p:animClr>
                                    <p:set>
                                      <p:cBhvr>
                                        <p:cTn id="134" dur="500" fill="hold"/>
                                        <p:tgtEl>
                                          <p:spTgt spid="16"/>
                                        </p:tgtEl>
                                        <p:attrNameLst>
                                          <p:attrName>fill.type</p:attrName>
                                        </p:attrNameLst>
                                      </p:cBhvr>
                                      <p:to>
                                        <p:strVal val="solid"/>
                                      </p:to>
                                    </p:set>
                                  </p:childTnLst>
                                  <p:subTnLst>
                                    <p:audio>
                                      <p:cMediaNode>
                                        <p:cTn display="0" masterRel="sameClick">
                                          <p:stCondLst>
                                            <p:cond evt="begin" delay="0">
                                              <p:tn val="130"/>
                                            </p:cond>
                                          </p:stCondLst>
                                          <p:endCondLst>
                                            <p:cond evt="onStopAudio" delay="0">
                                              <p:tgtEl>
                                                <p:sldTgt/>
                                              </p:tgtEl>
                                            </p:cond>
                                          </p:endCondLst>
                                        </p:cTn>
                                        <p:tgtEl>
                                          <p:sndTgt r:embed="rId6" name="FELIZ2.WAV"/>
                                        </p:tgtEl>
                                      </p:cMediaNode>
                                    </p:audio>
                                  </p:subTnLst>
                                </p:cTn>
                              </p:par>
                              <p:par>
                                <p:cTn id="135" presetID="34" presetClass="emph" presetSubtype="0" fill="hold" grpId="1" nodeType="withEffect">
                                  <p:stCondLst>
                                    <p:cond delay="0"/>
                                  </p:stCondLst>
                                  <p:iterate type="lt">
                                    <p:tmPct val="10000"/>
                                  </p:iterate>
                                  <p:childTnLst>
                                    <p:animMotion origin="layout" path="M -4.58333E-6 1.48148E-6 L -4.58333E-6 -0.07222 " pathEditMode="relative" rAng="0" ptsTypes="AA">
                                      <p:cBhvr>
                                        <p:cTn id="136" dur="250" accel="50000" decel="50000" autoRev="1" fill="hold">
                                          <p:stCondLst>
                                            <p:cond delay="0"/>
                                          </p:stCondLst>
                                        </p:cTn>
                                        <p:tgtEl>
                                          <p:spTgt spid="16"/>
                                        </p:tgtEl>
                                        <p:attrNameLst>
                                          <p:attrName>ppt_x</p:attrName>
                                          <p:attrName>ppt_y</p:attrName>
                                        </p:attrNameLst>
                                      </p:cBhvr>
                                      <p:rCtr x="0" y="-3611"/>
                                    </p:animMotion>
                                    <p:animRot by="1500000">
                                      <p:cBhvr>
                                        <p:cTn id="137" dur="125" fill="hold">
                                          <p:stCondLst>
                                            <p:cond delay="0"/>
                                          </p:stCondLst>
                                        </p:cTn>
                                        <p:tgtEl>
                                          <p:spTgt spid="16"/>
                                        </p:tgtEl>
                                        <p:attrNameLst>
                                          <p:attrName>r</p:attrName>
                                        </p:attrNameLst>
                                      </p:cBhvr>
                                    </p:animRot>
                                    <p:animRot by="-1500000">
                                      <p:cBhvr>
                                        <p:cTn id="138" dur="125" fill="hold">
                                          <p:stCondLst>
                                            <p:cond delay="125"/>
                                          </p:stCondLst>
                                        </p:cTn>
                                        <p:tgtEl>
                                          <p:spTgt spid="16"/>
                                        </p:tgtEl>
                                        <p:attrNameLst>
                                          <p:attrName>r</p:attrName>
                                        </p:attrNameLst>
                                      </p:cBhvr>
                                    </p:animRot>
                                    <p:animRot by="-1500000">
                                      <p:cBhvr>
                                        <p:cTn id="139" dur="125" fill="hold">
                                          <p:stCondLst>
                                            <p:cond delay="250"/>
                                          </p:stCondLst>
                                        </p:cTn>
                                        <p:tgtEl>
                                          <p:spTgt spid="16"/>
                                        </p:tgtEl>
                                        <p:attrNameLst>
                                          <p:attrName>r</p:attrName>
                                        </p:attrNameLst>
                                      </p:cBhvr>
                                    </p:animRot>
                                    <p:animRot by="1500000">
                                      <p:cBhvr>
                                        <p:cTn id="140"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8220" grpId="0"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8232" grpId="0" animBg="1"/>
      <p:bldP spid="8232" grpId="1" animBg="1"/>
      <p:bldP spid="8233" grpId="0" animBg="1"/>
      <p:bldP spid="8233" grpId="1" animBg="1"/>
      <p:bldP spid="8234" grpId="0" animBg="1"/>
      <p:bldP spid="8234" grpId="1" animBg="1"/>
      <p:bldP spid="16" grpId="0" animBg="1"/>
      <p:bldP spid="16"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p:cNvSpPr/>
          <p:nvPr/>
        </p:nvSpPr>
        <p:spPr>
          <a:xfrm>
            <a:off x="536053" y="918731"/>
            <a:ext cx="1321179" cy="9960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AutoShape 51"/>
          <p:cNvSpPr>
            <a:spLocks noChangeArrowheads="1"/>
          </p:cNvSpPr>
          <p:nvPr/>
        </p:nvSpPr>
        <p:spPr bwMode="auto">
          <a:xfrm>
            <a:off x="1762284" y="984029"/>
            <a:ext cx="8801083" cy="930716"/>
          </a:xfrm>
          <a:prstGeom prst="roundRect">
            <a:avLst>
              <a:gd name="adj" fmla="val 16667"/>
            </a:avLst>
          </a:prstGeom>
          <a:noFill/>
          <a:ln w="9525">
            <a:solidFill>
              <a:srgbClr val="FF6600"/>
            </a:solidFill>
            <a:round/>
            <a:headEnd/>
            <a:tailEnd/>
          </a:ln>
        </p:spPr>
        <p:txBody>
          <a:bodyPr wrap="none" anchor="ctr"/>
          <a:lstStyle/>
          <a:p>
            <a:pPr algn="just"/>
            <a:r>
              <a:rPr lang="en-US" sz="4000" b="1" kern="0" dirty="0" err="1">
                <a:solidFill>
                  <a:srgbClr val="000000"/>
                </a:solidFill>
                <a:latin typeface="Times New Roman" panose="02020603050405020304" pitchFamily="18" charset="0"/>
                <a:cs typeface="Times New Roman" panose="02020603050405020304" pitchFamily="18" charset="0"/>
                <a:sym typeface="Calibri"/>
              </a:rPr>
              <a:t>Ngọn</a:t>
            </a: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lửa</a:t>
            </a: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này</a:t>
            </a: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được</a:t>
            </a: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tạo</a:t>
            </a: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thành</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từ</a:t>
            </a: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khí</a:t>
            </a: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gì</a:t>
            </a: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a:t>
            </a:r>
            <a:endParaRPr lang="en-US" sz="4000" b="1" kern="0" dirty="0">
              <a:solidFill>
                <a:srgbClr val="000000"/>
              </a:solidFill>
              <a:latin typeface="Times New Roman" panose="02020603050405020304" pitchFamily="18" charset="0"/>
              <a:cs typeface="Times New Roman" panose="02020603050405020304" pitchFamily="18" charset="0"/>
              <a:sym typeface="Calibri"/>
            </a:endParaRPr>
          </a:p>
        </p:txBody>
      </p:sp>
      <p:sp>
        <p:nvSpPr>
          <p:cNvPr id="6172" name="WordArt 28"/>
          <p:cNvSpPr>
            <a:spLocks noChangeArrowheads="1" noChangeShapeType="1" noTextEdit="1"/>
          </p:cNvSpPr>
          <p:nvPr/>
        </p:nvSpPr>
        <p:spPr bwMode="auto">
          <a:xfrm>
            <a:off x="860282" y="1119255"/>
            <a:ext cx="674688" cy="59055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FFFF00"/>
                  </a:solidFill>
                  <a:round/>
                  <a:headEnd/>
                  <a:tailEnd/>
                </a:ln>
                <a:solidFill>
                  <a:srgbClr val="FFFF00"/>
                </a:solidFill>
                <a:effectLst>
                  <a:outerShdw dist="35921" dir="2700000" algn="ctr" rotWithShape="0">
                    <a:srgbClr val="990000"/>
                  </a:outerShdw>
                </a:effectLst>
                <a:latin typeface="VNI-Times"/>
              </a:rPr>
              <a:t>Câu</a:t>
            </a: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a:rPr>
              <a:t> </a:t>
            </a:r>
            <a:r>
              <a:rPr lang="en-US" sz="3600" b="1" kern="10" dirty="0" smtClean="0">
                <a:ln w="19050">
                  <a:solidFill>
                    <a:srgbClr val="FFFF00"/>
                  </a:solidFill>
                  <a:round/>
                  <a:headEnd/>
                  <a:tailEnd/>
                </a:ln>
                <a:solidFill>
                  <a:srgbClr val="FFFF00"/>
                </a:solidFill>
                <a:effectLst>
                  <a:outerShdw dist="35921" dir="2700000" algn="ctr" rotWithShape="0">
                    <a:srgbClr val="990000"/>
                  </a:outerShdw>
                </a:effectLst>
                <a:latin typeface="VNI-Times"/>
              </a:rPr>
              <a:t>3</a:t>
            </a:r>
            <a:endPar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a:endParaRPr>
          </a:p>
        </p:txBody>
      </p:sp>
      <p:pic>
        <p:nvPicPr>
          <p:cNvPr id="36890" name="Picture 29" descr="Picture1"/>
          <p:cNvPicPr>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62284" y="20637"/>
            <a:ext cx="9144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185274" y="4146550"/>
            <a:ext cx="1752600" cy="1752600"/>
            <a:chOff x="4512" y="2928"/>
            <a:chExt cx="1104" cy="1104"/>
          </a:xfrm>
        </p:grpSpPr>
        <p:sp>
          <p:nvSpPr>
            <p:cNvPr id="36913" name="AutoShape 34"/>
            <p:cNvSpPr>
              <a:spLocks noChangeArrowheads="1"/>
            </p:cNvSpPr>
            <p:nvPr/>
          </p:nvSpPr>
          <p:spPr bwMode="auto">
            <a:xfrm>
              <a:off x="4512"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en-US" sz="6000" b="1">
                <a:solidFill>
                  <a:srgbClr val="FF0066"/>
                </a:solidFill>
                <a:latin typeface=".VnHelvetInsH" pitchFamily="34" charset="0"/>
              </a:endParaRPr>
            </a:p>
          </p:txBody>
        </p:sp>
        <p:sp>
          <p:nvSpPr>
            <p:cNvPr id="36914" name="WordArt 35"/>
            <p:cNvSpPr>
              <a:spLocks noChangeArrowheads="1" noChangeShapeType="1" noTextEdit="1"/>
            </p:cNvSpPr>
            <p:nvPr/>
          </p:nvSpPr>
          <p:spPr bwMode="auto">
            <a:xfrm>
              <a:off x="4772" y="3167"/>
              <a:ext cx="672" cy="576"/>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6187" name="WordArt 43"/>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6188" name="WordArt 44"/>
          <p:cNvSpPr>
            <a:spLocks noChangeArrowheads="1" noChangeShapeType="1" noTextEdit="1"/>
          </p:cNvSpPr>
          <p:nvPr/>
        </p:nvSpPr>
        <p:spPr bwMode="auto">
          <a:xfrm>
            <a:off x="9486900" y="336232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6189" name="WordArt 45"/>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6190" name="WordArt 4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54" name="WordArt 30"/>
          <p:cNvSpPr>
            <a:spLocks noChangeArrowheads="1" noChangeShapeType="1" noTextEdit="1"/>
          </p:cNvSpPr>
          <p:nvPr/>
        </p:nvSpPr>
        <p:spPr bwMode="auto">
          <a:xfrm>
            <a:off x="3345495" y="117792"/>
            <a:ext cx="6317145" cy="762000"/>
          </a:xfrm>
          <a:prstGeom prst="rect">
            <a:avLst/>
          </a:prstGeom>
        </p:spPr>
        <p:txBody>
          <a:bodyPr wrap="none" fromWordArt="1">
            <a:prstTxWarp prst="textPlain">
              <a:avLst>
                <a:gd name="adj" fmla="val 50000"/>
              </a:avLst>
            </a:prstTxWarp>
          </a:bodyPr>
          <a:lstStyle/>
          <a:p>
            <a:pPr algn="ctr"/>
            <a:r>
              <a:rPr lang="en-US" sz="3600" b="1" kern="10" dirty="0" smtClean="0">
                <a:ln w="12700">
                  <a:solidFill>
                    <a:srgbClr val="EAEAEA"/>
                  </a:solidFill>
                  <a:round/>
                  <a:headEnd/>
                  <a:tailEnd/>
                </a:ln>
                <a:solidFill>
                  <a:srgbClr val="FF0000"/>
                </a:solidFill>
                <a:effectLst>
                  <a:outerShdw dist="35921" dir="2700000" sy="50000" kx="2115830" algn="bl" rotWithShape="0">
                    <a:srgbClr val="C0C0C0">
                      <a:alpha val="79999"/>
                    </a:srgbClr>
                  </a:outerShdw>
                </a:effectLst>
                <a:ea typeface="+mn-lt"/>
                <a:cs typeface="Calibri"/>
              </a:rPr>
              <a:t>HỘP QUÀ BÍ ẨN</a:t>
            </a:r>
            <a:endPar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ea typeface="+mn-lt"/>
              <a:cs typeface="Calibri"/>
            </a:endParaRPr>
          </a:p>
        </p:txBody>
      </p:sp>
      <p:pic>
        <p:nvPicPr>
          <p:cNvPr id="56" name="Picture 55">
            <a:hlinkClick r:id="rId8" action="ppaction://hlinksldjump"/>
          </p:cNvPr>
          <p:cNvPicPr>
            <a:picLocks noChangeAspect="1"/>
          </p:cNvPicPr>
          <p:nvPr/>
        </p:nvPicPr>
        <p:blipFill>
          <a:blip r:embed="rId9"/>
          <a:stretch>
            <a:fillRect/>
          </a:stretch>
        </p:blipFill>
        <p:spPr>
          <a:xfrm>
            <a:off x="9791700" y="5386803"/>
            <a:ext cx="2402032" cy="1469263"/>
          </a:xfrm>
          <a:prstGeom prst="rect">
            <a:avLst/>
          </a:prstGeom>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181" y="1948887"/>
            <a:ext cx="8391033" cy="4724868"/>
          </a:xfrm>
          <a:prstGeom prst="rect">
            <a:avLst/>
          </a:prstGeom>
        </p:spPr>
      </p:pic>
      <p:sp>
        <p:nvSpPr>
          <p:cNvPr id="3" name="AutoShape 51"/>
          <p:cNvSpPr>
            <a:spLocks noChangeArrowheads="1"/>
          </p:cNvSpPr>
          <p:nvPr/>
        </p:nvSpPr>
        <p:spPr bwMode="auto">
          <a:xfrm>
            <a:off x="691245" y="5756813"/>
            <a:ext cx="2331974" cy="729242"/>
          </a:xfrm>
          <a:prstGeom prst="roundRect">
            <a:avLst>
              <a:gd name="adj" fmla="val 16667"/>
            </a:avLst>
          </a:prstGeom>
          <a:solidFill>
            <a:srgbClr val="0000FF"/>
          </a:solidFill>
          <a:ln w="9525">
            <a:solidFill>
              <a:schemeClr val="hlink"/>
            </a:solidFill>
            <a:round/>
            <a:headEnd/>
            <a:tailEnd/>
          </a:ln>
        </p:spPr>
        <p:txBody>
          <a:bodyPr wrap="none" anchor="ctr"/>
          <a:lstStyle/>
          <a:p>
            <a:r>
              <a:rPr lang="en-US" sz="3600" b="1" dirty="0" smtClean="0">
                <a:solidFill>
                  <a:prstClr val="white"/>
                </a:solidFill>
              </a:rPr>
              <a:t>KHÍ GAS</a:t>
            </a:r>
            <a:endParaRPr lang="en-US" sz="3600" b="1" dirty="0">
              <a:solidFill>
                <a:prstClr val="white"/>
              </a:solidFill>
            </a:endParaRPr>
          </a:p>
        </p:txBody>
      </p:sp>
    </p:spTree>
    <p:custDataLst>
      <p:tags r:id="rId1"/>
    </p:custDataLst>
    <p:extLst>
      <p:ext uri="{BB962C8B-B14F-4D97-AF65-F5344CB8AC3E}">
        <p14:creationId xmlns:p14="http://schemas.microsoft.com/office/powerpoint/2010/main" val="2447824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2"/>
                                        </p:tgtEl>
                                        <p:attrNameLst>
                                          <p:attrName>style.visibility</p:attrName>
                                        </p:attrNameLst>
                                      </p:cBhvr>
                                      <p:to>
                                        <p:strVal val="visible"/>
                                      </p:to>
                                    </p:set>
                                    <p:anim calcmode="lin" valueType="num">
                                      <p:cBhvr>
                                        <p:cTn id="7" dur="500" fill="hold"/>
                                        <p:tgtEl>
                                          <p:spTgt spid="6172"/>
                                        </p:tgtEl>
                                        <p:attrNameLst>
                                          <p:attrName>ppt_w</p:attrName>
                                        </p:attrNameLst>
                                      </p:cBhvr>
                                      <p:tavLst>
                                        <p:tav tm="0">
                                          <p:val>
                                            <p:fltVal val="0"/>
                                          </p:val>
                                        </p:tav>
                                        <p:tav tm="100000">
                                          <p:val>
                                            <p:strVal val="#ppt_w"/>
                                          </p:val>
                                        </p:tav>
                                      </p:tavLst>
                                    </p:anim>
                                    <p:anim calcmode="lin" valueType="num">
                                      <p:cBhvr>
                                        <p:cTn id="8" dur="500" fill="hold"/>
                                        <p:tgtEl>
                                          <p:spTgt spid="6172"/>
                                        </p:tgtEl>
                                        <p:attrNameLst>
                                          <p:attrName>ppt_h</p:attrName>
                                        </p:attrNameLst>
                                      </p:cBhvr>
                                      <p:tavLst>
                                        <p:tav tm="0">
                                          <p:val>
                                            <p:fltVal val="0"/>
                                          </p:val>
                                        </p:tav>
                                        <p:tav tm="100000">
                                          <p:val>
                                            <p:strVal val="#ppt_h"/>
                                          </p:val>
                                        </p:tav>
                                      </p:tavLst>
                                    </p:anim>
                                    <p:animEffect transition="in" filter="fade">
                                      <p:cBhvr>
                                        <p:cTn id="9" dur="500"/>
                                        <p:tgtEl>
                                          <p:spTgt spid="6172"/>
                                        </p:tgtEl>
                                      </p:cBhvr>
                                    </p:animEffect>
                                  </p:childTnLst>
                                </p:cTn>
                              </p:par>
                              <p:par>
                                <p:cTn id="10" presetID="2" presetClass="entr" presetSubtype="8" fill="hold" nodeType="withEffect">
                                  <p:stCondLst>
                                    <p:cond delay="50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0-#ppt_w/2"/>
                                          </p:val>
                                        </p:tav>
                                        <p:tav tm="100000">
                                          <p:val>
                                            <p:strVal val="#ppt_x"/>
                                          </p:val>
                                        </p:tav>
                                      </p:tavLst>
                                    </p:anim>
                                    <p:anim calcmode="lin" valueType="num">
                                      <p:cBhvr additive="base">
                                        <p:cTn id="13"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Jet Fighter 2-DVDH.wav"/>
                                        </p:tgtEl>
                                      </p:cMediaNode>
                                    </p:audio>
                                  </p:subTnLst>
                                </p:cTn>
                              </p:par>
                            </p:childTnLst>
                          </p:cTn>
                        </p:par>
                      </p:childTnLst>
                    </p:cTn>
                  </p:par>
                  <p:par>
                    <p:cTn id="14" fill="hold">
                      <p:stCondLst>
                        <p:cond delay="indefinite"/>
                      </p:stCondLst>
                      <p:childTnLst>
                        <p:par>
                          <p:cTn id="15" fill="hold" nodeType="after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190"/>
                                        </p:tgtEl>
                                        <p:attrNameLst>
                                          <p:attrName>style.visibility</p:attrName>
                                        </p:attrNameLst>
                                      </p:cBhvr>
                                      <p:to>
                                        <p:strVal val="visible"/>
                                      </p:to>
                                    </p:set>
                                    <p:animEffect transition="in" filter="dissolve">
                                      <p:cBhvr>
                                        <p:cTn id="18" dur="500"/>
                                        <p:tgtEl>
                                          <p:spTgt spid="6190"/>
                                        </p:tgtEl>
                                      </p:cBhvr>
                                    </p:animEffect>
                                  </p:childTnLst>
                                  <p:subTnLst>
                                    <p:audio>
                                      <p:cMediaNode>
                                        <p:cTn display="0" masterRel="sameClick">
                                          <p:stCondLst>
                                            <p:cond evt="begin" delay="0">
                                              <p:tn val="16"/>
                                            </p:cond>
                                          </p:stCondLst>
                                          <p:endCondLst>
                                            <p:cond evt="onStopAudio" delay="0">
                                              <p:tgtEl>
                                                <p:sldTgt/>
                                              </p:tgtEl>
                                            </p:cond>
                                          </p:endCondLst>
                                        </p:cTn>
                                        <p:tgtEl>
                                          <p:sndTgt r:embed="rId4" name="camera.wav"/>
                                        </p:tgtEl>
                                      </p:cMediaNode>
                                    </p:audio>
                                  </p:subTnLst>
                                </p:cTn>
                              </p:par>
                            </p:childTnLst>
                          </p:cTn>
                        </p:par>
                        <p:par>
                          <p:cTn id="19" fill="hold" nodeType="afterGroup">
                            <p:stCondLst>
                              <p:cond delay="500"/>
                            </p:stCondLst>
                            <p:childTnLst>
                              <p:par>
                                <p:cTn id="20" presetID="53" presetClass="exit" presetSubtype="0" fill="hold" grpId="1" nodeType="afterEffect">
                                  <p:stCondLst>
                                    <p:cond delay="0"/>
                                  </p:stCondLst>
                                  <p:childTnLst>
                                    <p:anim calcmode="lin" valueType="num">
                                      <p:cBhvr>
                                        <p:cTn id="21" dur="500"/>
                                        <p:tgtEl>
                                          <p:spTgt spid="6190"/>
                                        </p:tgtEl>
                                        <p:attrNameLst>
                                          <p:attrName>ppt_w</p:attrName>
                                        </p:attrNameLst>
                                      </p:cBhvr>
                                      <p:tavLst>
                                        <p:tav tm="0">
                                          <p:val>
                                            <p:strVal val="ppt_w"/>
                                          </p:val>
                                        </p:tav>
                                        <p:tav tm="100000">
                                          <p:val>
                                            <p:fltVal val="0"/>
                                          </p:val>
                                        </p:tav>
                                      </p:tavLst>
                                    </p:anim>
                                    <p:anim calcmode="lin" valueType="num">
                                      <p:cBhvr>
                                        <p:cTn id="22" dur="500"/>
                                        <p:tgtEl>
                                          <p:spTgt spid="6190"/>
                                        </p:tgtEl>
                                        <p:attrNameLst>
                                          <p:attrName>ppt_h</p:attrName>
                                        </p:attrNameLst>
                                      </p:cBhvr>
                                      <p:tavLst>
                                        <p:tav tm="0">
                                          <p:val>
                                            <p:strVal val="ppt_h"/>
                                          </p:val>
                                        </p:tav>
                                        <p:tav tm="100000">
                                          <p:val>
                                            <p:fltVal val="0"/>
                                          </p:val>
                                        </p:tav>
                                      </p:tavLst>
                                    </p:anim>
                                    <p:animEffect transition="out" filter="fade">
                                      <p:cBhvr>
                                        <p:cTn id="23" dur="500"/>
                                        <p:tgtEl>
                                          <p:spTgt spid="6190"/>
                                        </p:tgtEl>
                                      </p:cBhvr>
                                    </p:animEffect>
                                    <p:set>
                                      <p:cBhvr>
                                        <p:cTn id="24" dur="1" fill="hold">
                                          <p:stCondLst>
                                            <p:cond delay="499"/>
                                          </p:stCondLst>
                                        </p:cTn>
                                        <p:tgtEl>
                                          <p:spTgt spid="6190"/>
                                        </p:tgtEl>
                                        <p:attrNameLst>
                                          <p:attrName>style.visibility</p:attrName>
                                        </p:attrNameLst>
                                      </p:cBhvr>
                                      <p:to>
                                        <p:strVal val="hidden"/>
                                      </p:to>
                                    </p:set>
                                  </p:childTnLst>
                                </p:cTn>
                              </p:par>
                            </p:childTnLst>
                          </p:cTn>
                        </p:par>
                        <p:par>
                          <p:cTn id="25" fill="hold" nodeType="afterGroup">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6189"/>
                                        </p:tgtEl>
                                        <p:attrNameLst>
                                          <p:attrName>style.visibility</p:attrName>
                                        </p:attrNameLst>
                                      </p:cBhvr>
                                      <p:to>
                                        <p:strVal val="visible"/>
                                      </p:to>
                                    </p:set>
                                    <p:animEffect transition="in" filter="dissolve">
                                      <p:cBhvr>
                                        <p:cTn id="28" dur="500"/>
                                        <p:tgtEl>
                                          <p:spTgt spid="6189"/>
                                        </p:tgtEl>
                                      </p:cBhvr>
                                    </p:animEffect>
                                  </p:childTnLst>
                                  <p:subTnLst>
                                    <p:audio>
                                      <p:cMediaNode>
                                        <p:cTn display="0" masterRel="sameClick">
                                          <p:stCondLst>
                                            <p:cond evt="begin" delay="0">
                                              <p:tn val="26"/>
                                            </p:cond>
                                          </p:stCondLst>
                                          <p:endCondLst>
                                            <p:cond evt="onStopAudio" delay="0">
                                              <p:tgtEl>
                                                <p:sldTgt/>
                                              </p:tgtEl>
                                            </p:cond>
                                          </p:endCondLst>
                                        </p:cTn>
                                        <p:tgtEl>
                                          <p:sndTgt r:embed="rId4" name="camera.wav"/>
                                        </p:tgtEl>
                                      </p:cMediaNode>
                                    </p:audio>
                                  </p:subTnLst>
                                </p:cTn>
                              </p:par>
                            </p:childTnLst>
                          </p:cTn>
                        </p:par>
                        <p:par>
                          <p:cTn id="29" fill="hold" nodeType="afterGroup">
                            <p:stCondLst>
                              <p:cond delay="1500"/>
                            </p:stCondLst>
                            <p:childTnLst>
                              <p:par>
                                <p:cTn id="30" presetID="53" presetClass="exit" presetSubtype="0" fill="hold" grpId="1" nodeType="afterEffect">
                                  <p:stCondLst>
                                    <p:cond delay="0"/>
                                  </p:stCondLst>
                                  <p:childTnLst>
                                    <p:anim calcmode="lin" valueType="num">
                                      <p:cBhvr>
                                        <p:cTn id="31" dur="500"/>
                                        <p:tgtEl>
                                          <p:spTgt spid="6189"/>
                                        </p:tgtEl>
                                        <p:attrNameLst>
                                          <p:attrName>ppt_w</p:attrName>
                                        </p:attrNameLst>
                                      </p:cBhvr>
                                      <p:tavLst>
                                        <p:tav tm="0">
                                          <p:val>
                                            <p:strVal val="ppt_w"/>
                                          </p:val>
                                        </p:tav>
                                        <p:tav tm="100000">
                                          <p:val>
                                            <p:fltVal val="0"/>
                                          </p:val>
                                        </p:tav>
                                      </p:tavLst>
                                    </p:anim>
                                    <p:anim calcmode="lin" valueType="num">
                                      <p:cBhvr>
                                        <p:cTn id="32" dur="500"/>
                                        <p:tgtEl>
                                          <p:spTgt spid="6189"/>
                                        </p:tgtEl>
                                        <p:attrNameLst>
                                          <p:attrName>ppt_h</p:attrName>
                                        </p:attrNameLst>
                                      </p:cBhvr>
                                      <p:tavLst>
                                        <p:tav tm="0">
                                          <p:val>
                                            <p:strVal val="ppt_h"/>
                                          </p:val>
                                        </p:tav>
                                        <p:tav tm="100000">
                                          <p:val>
                                            <p:fltVal val="0"/>
                                          </p:val>
                                        </p:tav>
                                      </p:tavLst>
                                    </p:anim>
                                    <p:animEffect transition="out" filter="fade">
                                      <p:cBhvr>
                                        <p:cTn id="33" dur="500"/>
                                        <p:tgtEl>
                                          <p:spTgt spid="6189"/>
                                        </p:tgtEl>
                                      </p:cBhvr>
                                    </p:animEffect>
                                    <p:set>
                                      <p:cBhvr>
                                        <p:cTn id="34" dur="1" fill="hold">
                                          <p:stCondLst>
                                            <p:cond delay="499"/>
                                          </p:stCondLst>
                                        </p:cTn>
                                        <p:tgtEl>
                                          <p:spTgt spid="6189"/>
                                        </p:tgtEl>
                                        <p:attrNameLst>
                                          <p:attrName>style.visibility</p:attrName>
                                        </p:attrNameLst>
                                      </p:cBhvr>
                                      <p:to>
                                        <p:strVal val="hidden"/>
                                      </p:to>
                                    </p:set>
                                  </p:childTnLst>
                                </p:cTn>
                              </p:par>
                            </p:childTnLst>
                          </p:cTn>
                        </p:par>
                        <p:par>
                          <p:cTn id="35" fill="hold" nodeType="afterGroup">
                            <p:stCondLst>
                              <p:cond delay="2000"/>
                            </p:stCondLst>
                            <p:childTnLst>
                              <p:par>
                                <p:cTn id="36" presetID="9" presetClass="entr" presetSubtype="0" fill="hold" grpId="0" nodeType="afterEffect">
                                  <p:stCondLst>
                                    <p:cond delay="0"/>
                                  </p:stCondLst>
                                  <p:childTnLst>
                                    <p:set>
                                      <p:cBhvr>
                                        <p:cTn id="37" dur="1" fill="hold">
                                          <p:stCondLst>
                                            <p:cond delay="0"/>
                                          </p:stCondLst>
                                        </p:cTn>
                                        <p:tgtEl>
                                          <p:spTgt spid="6188"/>
                                        </p:tgtEl>
                                        <p:attrNameLst>
                                          <p:attrName>style.visibility</p:attrName>
                                        </p:attrNameLst>
                                      </p:cBhvr>
                                      <p:to>
                                        <p:strVal val="visible"/>
                                      </p:to>
                                    </p:set>
                                    <p:animEffect transition="in" filter="dissolve">
                                      <p:cBhvr>
                                        <p:cTn id="38" dur="500"/>
                                        <p:tgtEl>
                                          <p:spTgt spid="6188"/>
                                        </p:tgtEl>
                                      </p:cBhvr>
                                    </p:animEffect>
                                  </p:childTnLst>
                                  <p:subTnLst>
                                    <p:audio>
                                      <p:cMediaNode>
                                        <p:cTn display="0" masterRel="sameClick">
                                          <p:stCondLst>
                                            <p:cond evt="begin" delay="0">
                                              <p:tn val="36"/>
                                            </p:cond>
                                          </p:stCondLst>
                                          <p:endCondLst>
                                            <p:cond evt="onStopAudio" delay="0">
                                              <p:tgtEl>
                                                <p:sldTgt/>
                                              </p:tgtEl>
                                            </p:cond>
                                          </p:endCondLst>
                                        </p:cTn>
                                        <p:tgtEl>
                                          <p:sndTgt r:embed="rId4" name="camera.wav"/>
                                        </p:tgtEl>
                                      </p:cMediaNode>
                                    </p:audio>
                                  </p:subTnLst>
                                </p:cTn>
                              </p:par>
                            </p:childTnLst>
                          </p:cTn>
                        </p:par>
                        <p:par>
                          <p:cTn id="39" fill="hold" nodeType="afterGroup">
                            <p:stCondLst>
                              <p:cond delay="2500"/>
                            </p:stCondLst>
                            <p:childTnLst>
                              <p:par>
                                <p:cTn id="40" presetID="53" presetClass="exit" presetSubtype="0" fill="hold" grpId="1" nodeType="afterEffect">
                                  <p:stCondLst>
                                    <p:cond delay="0"/>
                                  </p:stCondLst>
                                  <p:childTnLst>
                                    <p:anim calcmode="lin" valueType="num">
                                      <p:cBhvr>
                                        <p:cTn id="41" dur="500"/>
                                        <p:tgtEl>
                                          <p:spTgt spid="6188"/>
                                        </p:tgtEl>
                                        <p:attrNameLst>
                                          <p:attrName>ppt_w</p:attrName>
                                        </p:attrNameLst>
                                      </p:cBhvr>
                                      <p:tavLst>
                                        <p:tav tm="0">
                                          <p:val>
                                            <p:strVal val="ppt_w"/>
                                          </p:val>
                                        </p:tav>
                                        <p:tav tm="100000">
                                          <p:val>
                                            <p:fltVal val="0"/>
                                          </p:val>
                                        </p:tav>
                                      </p:tavLst>
                                    </p:anim>
                                    <p:anim calcmode="lin" valueType="num">
                                      <p:cBhvr>
                                        <p:cTn id="42" dur="500"/>
                                        <p:tgtEl>
                                          <p:spTgt spid="6188"/>
                                        </p:tgtEl>
                                        <p:attrNameLst>
                                          <p:attrName>ppt_h</p:attrName>
                                        </p:attrNameLst>
                                      </p:cBhvr>
                                      <p:tavLst>
                                        <p:tav tm="0">
                                          <p:val>
                                            <p:strVal val="ppt_h"/>
                                          </p:val>
                                        </p:tav>
                                        <p:tav tm="100000">
                                          <p:val>
                                            <p:fltVal val="0"/>
                                          </p:val>
                                        </p:tav>
                                      </p:tavLst>
                                    </p:anim>
                                    <p:animEffect transition="out" filter="fade">
                                      <p:cBhvr>
                                        <p:cTn id="43" dur="500"/>
                                        <p:tgtEl>
                                          <p:spTgt spid="6188"/>
                                        </p:tgtEl>
                                      </p:cBhvr>
                                    </p:animEffect>
                                    <p:set>
                                      <p:cBhvr>
                                        <p:cTn id="44" dur="1" fill="hold">
                                          <p:stCondLst>
                                            <p:cond delay="499"/>
                                          </p:stCondLst>
                                        </p:cTn>
                                        <p:tgtEl>
                                          <p:spTgt spid="6188"/>
                                        </p:tgtEl>
                                        <p:attrNameLst>
                                          <p:attrName>style.visibility</p:attrName>
                                        </p:attrNameLst>
                                      </p:cBhvr>
                                      <p:to>
                                        <p:strVal val="hidden"/>
                                      </p:to>
                                    </p:set>
                                  </p:childTnLst>
                                </p:cTn>
                              </p:par>
                            </p:childTnLst>
                          </p:cTn>
                        </p:par>
                        <p:par>
                          <p:cTn id="45" fill="hold" nodeType="afterGroup">
                            <p:stCondLst>
                              <p:cond delay="3000"/>
                            </p:stCondLst>
                            <p:childTnLst>
                              <p:par>
                                <p:cTn id="46" presetID="9" presetClass="entr" presetSubtype="0" fill="hold" grpId="0" nodeType="after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4" name="camera.wav"/>
                                        </p:tgtEl>
                                      </p:cMediaNode>
                                    </p:audio>
                                  </p:subTnLst>
                                </p:cTn>
                              </p:par>
                            </p:childTnLst>
                          </p:cTn>
                        </p:par>
                        <p:par>
                          <p:cTn id="49" fill="hold" nodeType="afterGroup">
                            <p:stCondLst>
                              <p:cond delay="3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4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par>
                          <p:cTn id="59" fill="hold" nodeType="afterGroup">
                            <p:stCondLst>
                              <p:cond delay="4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5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4" name="camera.wav"/>
                                        </p:tgtEl>
                                      </p:cMediaNode>
                                    </p:audio>
                                  </p:subTnLst>
                                </p:cTn>
                              </p:par>
                            </p:childTnLst>
                          </p:cTn>
                        </p:par>
                        <p:par>
                          <p:cTn id="69" fill="hold" nodeType="afterGroup">
                            <p:stCondLst>
                              <p:cond delay="5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6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4" name="camera.wav"/>
                                        </p:tgtEl>
                                      </p:cMediaNode>
                                    </p:audio>
                                  </p:subTnLst>
                                </p:cTn>
                              </p:par>
                            </p:childTnLst>
                          </p:cTn>
                        </p:par>
                        <p:par>
                          <p:cTn id="79" fill="hold" nodeType="afterGroup">
                            <p:stCondLst>
                              <p:cond delay="6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7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4" name="camera.wav"/>
                                        </p:tgtEl>
                                      </p:cMediaNode>
                                    </p:audio>
                                  </p:subTnLst>
                                </p:cTn>
                              </p:par>
                            </p:childTnLst>
                          </p:cTn>
                        </p:par>
                        <p:par>
                          <p:cTn id="89" fill="hold" nodeType="afterGroup">
                            <p:stCondLst>
                              <p:cond delay="7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8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4" name="camera.wav"/>
                                        </p:tgtEl>
                                      </p:cMediaNode>
                                    </p:audio>
                                  </p:subTnLst>
                                </p:cTn>
                              </p:par>
                            </p:childTnLst>
                          </p:cTn>
                        </p:par>
                        <p:par>
                          <p:cTn id="99" fill="hold" nodeType="afterGroup">
                            <p:stCondLst>
                              <p:cond delay="8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9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4" name="camera.wav"/>
                                        </p:tgtEl>
                                      </p:cMediaNode>
                                    </p:audio>
                                  </p:subTnLst>
                                </p:cTn>
                              </p:par>
                            </p:childTnLst>
                          </p:cTn>
                        </p:par>
                        <p:par>
                          <p:cTn id="109" fill="hold" nodeType="afterGroup">
                            <p:stCondLst>
                              <p:cond delay="9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par>
                                <p:cTn id="115" presetID="53" presetClass="entr" presetSubtype="0" fill="hold" nodeType="withEffect">
                                  <p:stCondLst>
                                    <p:cond delay="0"/>
                                  </p:stCondLst>
                                  <p:childTnLst>
                                    <p:set>
                                      <p:cBhvr>
                                        <p:cTn id="116" dur="1" fill="hold">
                                          <p:stCondLst>
                                            <p:cond delay="0"/>
                                          </p:stCondLst>
                                        </p:cTn>
                                        <p:tgtEl>
                                          <p:spTgt spid="27"/>
                                        </p:tgtEl>
                                        <p:attrNameLst>
                                          <p:attrName>style.visibility</p:attrName>
                                        </p:attrNameLst>
                                      </p:cBhvr>
                                      <p:to>
                                        <p:strVal val="visible"/>
                                      </p:to>
                                    </p:set>
                                    <p:anim calcmode="lin" valueType="num">
                                      <p:cBhvr>
                                        <p:cTn id="117" dur="500" fill="hold"/>
                                        <p:tgtEl>
                                          <p:spTgt spid="27"/>
                                        </p:tgtEl>
                                        <p:attrNameLst>
                                          <p:attrName>ppt_w</p:attrName>
                                        </p:attrNameLst>
                                      </p:cBhvr>
                                      <p:tavLst>
                                        <p:tav tm="0">
                                          <p:val>
                                            <p:fltVal val="0"/>
                                          </p:val>
                                        </p:tav>
                                        <p:tav tm="100000">
                                          <p:val>
                                            <p:strVal val="#ppt_w"/>
                                          </p:val>
                                        </p:tav>
                                      </p:tavLst>
                                    </p:anim>
                                    <p:anim calcmode="lin" valueType="num">
                                      <p:cBhvr>
                                        <p:cTn id="118" dur="500" fill="hold"/>
                                        <p:tgtEl>
                                          <p:spTgt spid="27"/>
                                        </p:tgtEl>
                                        <p:attrNameLst>
                                          <p:attrName>ppt_h</p:attrName>
                                        </p:attrNameLst>
                                      </p:cBhvr>
                                      <p:tavLst>
                                        <p:tav tm="0">
                                          <p:val>
                                            <p:fltVal val="0"/>
                                          </p:val>
                                        </p:tav>
                                        <p:tav tm="100000">
                                          <p:val>
                                            <p:strVal val="#ppt_h"/>
                                          </p:val>
                                        </p:tav>
                                      </p:tavLst>
                                    </p:anim>
                                    <p:animEffect transition="in" filter="fade">
                                      <p:cBhvr>
                                        <p:cTn id="119" dur="500"/>
                                        <p:tgtEl>
                                          <p:spTgt spid="27"/>
                                        </p:tgtEl>
                                      </p:cBhvr>
                                    </p:animEffect>
                                  </p:childTnLst>
                                  <p:subTnLst>
                                    <p:audio>
                                      <p:cMediaNode>
                                        <p:cTn display="0" masterRel="sameClick">
                                          <p:stCondLst>
                                            <p:cond evt="begin" delay="0">
                                              <p:tn val="115"/>
                                            </p:cond>
                                          </p:stCondLst>
                                          <p:endCondLst>
                                            <p:cond evt="onStopAudio" delay="0">
                                              <p:tgtEl>
                                                <p:sldTgt/>
                                              </p:tgtEl>
                                            </p:cond>
                                          </p:endCondLst>
                                        </p:cTn>
                                        <p:tgtEl>
                                          <p:sndTgt r:embed="rId5" name="chimes.wav"/>
                                        </p:tgtEl>
                                      </p:cMediaNode>
                                    </p:audio>
                                  </p:subTnLst>
                                </p:cTn>
                              </p:par>
                            </p:childTnLst>
                          </p:cTn>
                        </p:par>
                      </p:childTnLst>
                    </p:cTn>
                  </p:par>
                  <p:par>
                    <p:cTn id="120" fill="hold" nodeType="clickPar">
                      <p:stCondLst>
                        <p:cond delay="indefinite"/>
                      </p:stCondLst>
                      <p:childTnLst>
                        <p:par>
                          <p:cTn id="121" fill="hold" nodeType="withGroup">
                            <p:stCondLst>
                              <p:cond delay="0"/>
                            </p:stCondLst>
                            <p:childTnLst>
                              <p:par>
                                <p:cTn id="122" presetID="2" presetClass="exit" presetSubtype="2" fill="hold" nodeType="clickEffect">
                                  <p:stCondLst>
                                    <p:cond delay="0"/>
                                  </p:stCondLst>
                                  <p:childTnLst>
                                    <p:anim calcmode="lin" valueType="num">
                                      <p:cBhvr additive="base">
                                        <p:cTn id="123" dur="500"/>
                                        <p:tgtEl>
                                          <p:spTgt spid="27"/>
                                        </p:tgtEl>
                                        <p:attrNameLst>
                                          <p:attrName>ppt_x</p:attrName>
                                        </p:attrNameLst>
                                      </p:cBhvr>
                                      <p:tavLst>
                                        <p:tav tm="0">
                                          <p:val>
                                            <p:strVal val="ppt_x"/>
                                          </p:val>
                                        </p:tav>
                                        <p:tav tm="100000">
                                          <p:val>
                                            <p:strVal val="1+ppt_w/2"/>
                                          </p:val>
                                        </p:tav>
                                      </p:tavLst>
                                    </p:anim>
                                    <p:anim calcmode="lin" valueType="num">
                                      <p:cBhvr additive="base">
                                        <p:cTn id="124" dur="500"/>
                                        <p:tgtEl>
                                          <p:spTgt spid="27"/>
                                        </p:tgtEl>
                                        <p:attrNameLst>
                                          <p:attrName>ppt_y</p:attrName>
                                        </p:attrNameLst>
                                      </p:cBhvr>
                                      <p:tavLst>
                                        <p:tav tm="0">
                                          <p:val>
                                            <p:strVal val="ppt_y"/>
                                          </p:val>
                                        </p:tav>
                                        <p:tav tm="100000">
                                          <p:val>
                                            <p:strVal val="ppt_y"/>
                                          </p:val>
                                        </p:tav>
                                      </p:tavLst>
                                    </p:anim>
                                    <p:set>
                                      <p:cBhvr>
                                        <p:cTn id="125" dur="1" fill="hold">
                                          <p:stCondLst>
                                            <p:cond delay="499"/>
                                          </p:stCondLst>
                                        </p:cTn>
                                        <p:tgtEl>
                                          <p:spTgt spid="27"/>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iterate type="lt">
                                    <p:tmPct val="0"/>
                                  </p:iterate>
                                  <p:childTnLst>
                                    <p:set>
                                      <p:cBhvr>
                                        <p:cTn id="129" dur="1" fill="hold">
                                          <p:stCondLst>
                                            <p:cond delay="0"/>
                                          </p:stCondLst>
                                        </p:cTn>
                                        <p:tgtEl>
                                          <p:spTgt spid="3"/>
                                        </p:tgtEl>
                                        <p:attrNameLst>
                                          <p:attrName>style.visibility</p:attrName>
                                        </p:attrNameLst>
                                      </p:cBhvr>
                                      <p:to>
                                        <p:strVal val="visible"/>
                                      </p:to>
                                    </p:set>
                                    <p:animEffect transition="in" filter="wipe(left)">
                                      <p:cBhvr>
                                        <p:cTn id="130" dur="500"/>
                                        <p:tgtEl>
                                          <p:spTgt spid="3"/>
                                        </p:tgtEl>
                                      </p:cBhvr>
                                    </p:animEffect>
                                  </p:childTnLst>
                                </p:cTn>
                              </p:par>
                              <p:par>
                                <p:cTn id="131" presetID="23" presetClass="emph" presetSubtype="0" fill="hold" grpId="1" nodeType="withEffect">
                                  <p:stCondLst>
                                    <p:cond delay="0"/>
                                  </p:stCondLst>
                                  <p:iterate type="lt">
                                    <p:tmPct val="0"/>
                                  </p:iterate>
                                  <p:childTnLst>
                                    <p:animClr clrSpc="hsl" dir="cw">
                                      <p:cBhvr override="childStyle">
                                        <p:cTn id="132" dur="500" fill="hold"/>
                                        <p:tgtEl>
                                          <p:spTgt spid="3"/>
                                        </p:tgtEl>
                                        <p:attrNameLst>
                                          <p:attrName>style.color</p:attrName>
                                        </p:attrNameLst>
                                      </p:cBhvr>
                                      <p:by>
                                        <p:hsl h="10842353" s="0" l="0"/>
                                      </p:by>
                                    </p:animClr>
                                    <p:animClr clrSpc="hsl" dir="cw">
                                      <p:cBhvr>
                                        <p:cTn id="133" dur="500" fill="hold"/>
                                        <p:tgtEl>
                                          <p:spTgt spid="3"/>
                                        </p:tgtEl>
                                        <p:attrNameLst>
                                          <p:attrName>fillcolor</p:attrName>
                                        </p:attrNameLst>
                                      </p:cBhvr>
                                      <p:by>
                                        <p:hsl h="10842353" s="0" l="0"/>
                                      </p:by>
                                    </p:animClr>
                                    <p:animClr clrSpc="hsl" dir="cw">
                                      <p:cBhvr>
                                        <p:cTn id="134" dur="500" fill="hold"/>
                                        <p:tgtEl>
                                          <p:spTgt spid="3"/>
                                        </p:tgtEl>
                                        <p:attrNameLst>
                                          <p:attrName>stroke.color</p:attrName>
                                        </p:attrNameLst>
                                      </p:cBhvr>
                                      <p:by>
                                        <p:hsl h="10842353" s="0" l="0"/>
                                      </p:by>
                                    </p:animClr>
                                    <p:set>
                                      <p:cBhvr>
                                        <p:cTn id="135" dur="500" fill="hold"/>
                                        <p:tgtEl>
                                          <p:spTgt spid="3"/>
                                        </p:tgtEl>
                                        <p:attrNameLst>
                                          <p:attrName>fill.type</p:attrName>
                                        </p:attrNameLst>
                                      </p:cBhvr>
                                      <p:to>
                                        <p:strVal val="solid"/>
                                      </p:to>
                                    </p:set>
                                  </p:childTnLst>
                                  <p:subTnLst>
                                    <p:audio>
                                      <p:cMediaNode>
                                        <p:cTn display="0" masterRel="sameClick">
                                          <p:stCondLst>
                                            <p:cond evt="begin" delay="0">
                                              <p:tn val="131"/>
                                            </p:cond>
                                          </p:stCondLst>
                                          <p:endCondLst>
                                            <p:cond evt="onStopAudio" delay="0">
                                              <p:tgtEl>
                                                <p:sldTgt/>
                                              </p:tgtEl>
                                            </p:cond>
                                          </p:endCondLst>
                                        </p:cTn>
                                        <p:tgtEl>
                                          <p:sndTgt r:embed="rId6" name="FELIZ2.WAV"/>
                                        </p:tgtEl>
                                      </p:cMediaNode>
                                    </p:audio>
                                  </p:subTnLst>
                                </p:cTn>
                              </p:par>
                              <p:par>
                                <p:cTn id="136" presetID="34" presetClass="emph" presetSubtype="0" fill="hold" grpId="0" nodeType="withEffect">
                                  <p:stCondLst>
                                    <p:cond delay="0"/>
                                  </p:stCondLst>
                                  <p:iterate type="lt">
                                    <p:tmPct val="10000"/>
                                  </p:iterate>
                                  <p:childTnLst>
                                    <p:animMotion origin="layout" path="M -3.54167E-6 -2.59259E-6 L -3.54167E-6 -0.07222 " pathEditMode="relative" rAng="0" ptsTypes="AA">
                                      <p:cBhvr>
                                        <p:cTn id="137" dur="250" accel="50000" decel="50000" autoRev="1" fill="hold">
                                          <p:stCondLst>
                                            <p:cond delay="0"/>
                                          </p:stCondLst>
                                        </p:cTn>
                                        <p:tgtEl>
                                          <p:spTgt spid="3"/>
                                        </p:tgtEl>
                                        <p:attrNameLst>
                                          <p:attrName>ppt_x</p:attrName>
                                          <p:attrName>ppt_y</p:attrName>
                                        </p:attrNameLst>
                                      </p:cBhvr>
                                      <p:rCtr x="0" y="-3611"/>
                                    </p:animMotion>
                                    <p:animRot by="1500000">
                                      <p:cBhvr>
                                        <p:cTn id="138" dur="125" fill="hold">
                                          <p:stCondLst>
                                            <p:cond delay="0"/>
                                          </p:stCondLst>
                                        </p:cTn>
                                        <p:tgtEl>
                                          <p:spTgt spid="3"/>
                                        </p:tgtEl>
                                        <p:attrNameLst>
                                          <p:attrName>r</p:attrName>
                                        </p:attrNameLst>
                                      </p:cBhvr>
                                    </p:animRot>
                                    <p:animRot by="-1500000">
                                      <p:cBhvr>
                                        <p:cTn id="139" dur="125" fill="hold">
                                          <p:stCondLst>
                                            <p:cond delay="125"/>
                                          </p:stCondLst>
                                        </p:cTn>
                                        <p:tgtEl>
                                          <p:spTgt spid="3"/>
                                        </p:tgtEl>
                                        <p:attrNameLst>
                                          <p:attrName>r</p:attrName>
                                        </p:attrNameLst>
                                      </p:cBhvr>
                                    </p:animRot>
                                    <p:animRot by="-1500000">
                                      <p:cBhvr>
                                        <p:cTn id="140" dur="125" fill="hold">
                                          <p:stCondLst>
                                            <p:cond delay="250"/>
                                          </p:stCondLst>
                                        </p:cTn>
                                        <p:tgtEl>
                                          <p:spTgt spid="3"/>
                                        </p:tgtEl>
                                        <p:attrNameLst>
                                          <p:attrName>r</p:attrName>
                                        </p:attrNameLst>
                                      </p:cBhvr>
                                    </p:animRot>
                                    <p:animRot by="1500000">
                                      <p:cBhvr>
                                        <p:cTn id="141" dur="125" fill="hold">
                                          <p:stCondLst>
                                            <p:cond delay="375"/>
                                          </p:stCondLst>
                                        </p:cTn>
                                        <p:tgtEl>
                                          <p:spTgt spid="3"/>
                                        </p:tgtEl>
                                        <p:attrNameLst>
                                          <p:attrName>r</p:attrName>
                                        </p:attrNameLst>
                                      </p:cBhvr>
                                    </p:animRot>
                                  </p:childTnLst>
                                  <p:subTnLst>
                                    <p:audio>
                                      <p:cMediaNode>
                                        <p:cTn display="0" masterRel="sameClick">
                                          <p:stCondLst>
                                            <p:cond evt="begin" delay="0">
                                              <p:tn val="136"/>
                                            </p:cond>
                                          </p:stCondLst>
                                          <p:endCondLst>
                                            <p:cond evt="onStopAudio" delay="0">
                                              <p:tgtEl>
                                                <p:sldTgt/>
                                              </p:tgtEl>
                                            </p:cond>
                                          </p:endCondLst>
                                        </p:cTn>
                                        <p:tgtEl>
                                          <p:sndTgt r:embed="rId6"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2" grpId="0"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6188" grpId="0" animBg="1"/>
      <p:bldP spid="6188" grpId="1" animBg="1"/>
      <p:bldP spid="6189" grpId="0" animBg="1"/>
      <p:bldP spid="6189" grpId="1" animBg="1"/>
      <p:bldP spid="6190" grpId="0" animBg="1"/>
      <p:bldP spid="6190" grpId="1" animBg="1"/>
      <p:bldP spid="3" grpId="0" animBg="1"/>
      <p:bldP spid="3"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p:cNvSpPr/>
          <p:nvPr/>
        </p:nvSpPr>
        <p:spPr>
          <a:xfrm>
            <a:off x="535207" y="1100190"/>
            <a:ext cx="1321179" cy="9960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AutoShape 51"/>
          <p:cNvSpPr>
            <a:spLocks noChangeArrowheads="1"/>
          </p:cNvSpPr>
          <p:nvPr/>
        </p:nvSpPr>
        <p:spPr bwMode="auto">
          <a:xfrm>
            <a:off x="1928401" y="1071439"/>
            <a:ext cx="8894274" cy="1236606"/>
          </a:xfrm>
          <a:prstGeom prst="roundRect">
            <a:avLst>
              <a:gd name="adj" fmla="val 16667"/>
            </a:avLst>
          </a:prstGeom>
          <a:noFill/>
          <a:ln w="9525">
            <a:solidFill>
              <a:srgbClr val="FF6600"/>
            </a:solidFill>
            <a:round/>
            <a:headEnd/>
            <a:tailEnd/>
          </a:ln>
        </p:spPr>
        <p:txBody>
          <a:bodyPr wrap="none" anchor="ctr"/>
          <a:lstStyle/>
          <a:p>
            <a:pPr marL="457200" indent="-228600" algn="just">
              <a:lnSpc>
                <a:spcPct val="90000"/>
              </a:lnSpc>
              <a:spcBef>
                <a:spcPts val="480"/>
              </a:spcBef>
              <a:buClr>
                <a:srgbClr val="000000"/>
              </a:buClr>
              <a:buSzPts val="1400"/>
            </a:pPr>
            <a:r>
              <a:rPr lang="en-US" sz="4000" b="1" kern="0" dirty="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a:solidFill>
                  <a:srgbClr val="000000"/>
                </a:solidFill>
                <a:latin typeface="Times New Roman" panose="02020603050405020304" pitchFamily="18" charset="0"/>
                <a:cs typeface="Times New Roman" panose="02020603050405020304" pitchFamily="18" charset="0"/>
                <a:sym typeface="Calibri"/>
              </a:rPr>
              <a:t>Người</a:t>
            </a:r>
            <a:r>
              <a:rPr lang="en-US" sz="4000" b="1" kern="0" dirty="0">
                <a:solidFill>
                  <a:srgbClr val="000000"/>
                </a:solidFill>
                <a:latin typeface="Times New Roman" panose="02020603050405020304" pitchFamily="18" charset="0"/>
                <a:cs typeface="Times New Roman" panose="02020603050405020304" pitchFamily="18" charset="0"/>
                <a:sym typeface="Calibri"/>
              </a:rPr>
              <a:t> ta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thường</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sử</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dụng</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cái</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gì</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để</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duy</a:t>
            </a:r>
            <a:endParaRPr lang="en-US" sz="4000" b="1" kern="0" dirty="0" smtClean="0">
              <a:solidFill>
                <a:srgbClr val="000000"/>
              </a:solidFill>
              <a:latin typeface="Times New Roman" panose="02020603050405020304" pitchFamily="18" charset="0"/>
              <a:cs typeface="Times New Roman" panose="02020603050405020304" pitchFamily="18" charset="0"/>
              <a:sym typeface="Calibri"/>
            </a:endParaRPr>
          </a:p>
          <a:p>
            <a:pPr marL="457200" indent="-228600" algn="just">
              <a:lnSpc>
                <a:spcPct val="90000"/>
              </a:lnSpc>
              <a:spcBef>
                <a:spcPts val="480"/>
              </a:spcBef>
              <a:buClr>
                <a:srgbClr val="000000"/>
              </a:buClr>
              <a:buSzPts val="1400"/>
            </a:pP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trì</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ngọn</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lửa</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nướng</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chín</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món</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thịt</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Calibri"/>
              </a:rPr>
              <a:t>này</a:t>
            </a:r>
            <a:r>
              <a:rPr lang="en-US" sz="4000" b="1" kern="0" dirty="0" smtClean="0">
                <a:solidFill>
                  <a:srgbClr val="000000"/>
                </a:solidFill>
                <a:latin typeface="Times New Roman" panose="02020603050405020304" pitchFamily="18" charset="0"/>
                <a:cs typeface="Times New Roman" panose="02020603050405020304" pitchFamily="18" charset="0"/>
                <a:sym typeface="Calibri"/>
              </a:rPr>
              <a:t>?</a:t>
            </a:r>
            <a:endParaRPr lang="en-US" sz="4000" b="1" kern="0" dirty="0">
              <a:solidFill>
                <a:srgbClr val="000000"/>
              </a:solidFill>
              <a:latin typeface="Times New Roman" panose="02020603050405020304" pitchFamily="18" charset="0"/>
              <a:cs typeface="Times New Roman" panose="02020603050405020304" pitchFamily="18" charset="0"/>
              <a:sym typeface="Calibri"/>
            </a:endParaRPr>
          </a:p>
        </p:txBody>
      </p:sp>
      <p:sp>
        <p:nvSpPr>
          <p:cNvPr id="1044" name="WordArt 226"/>
          <p:cNvSpPr>
            <a:spLocks noChangeArrowheads="1" noChangeShapeType="1" noTextEdit="1"/>
          </p:cNvSpPr>
          <p:nvPr/>
        </p:nvSpPr>
        <p:spPr bwMode="auto">
          <a:xfrm>
            <a:off x="2125664" y="2901950"/>
            <a:ext cx="460375" cy="387350"/>
          </a:xfrm>
          <a:prstGeom prst="rect">
            <a:avLst/>
          </a:prstGeom>
        </p:spPr>
        <p:txBody>
          <a:bodyPr wrap="none" fromWordArt="1">
            <a:prstTxWarp prst="textInflate">
              <a:avLst>
                <a:gd name="adj" fmla="val 13634"/>
              </a:avLst>
            </a:prstTxWarp>
          </a:bodyPr>
          <a:lstStyle/>
          <a:p>
            <a:pPr algn="ctr"/>
            <a:endParaRPr lang="en-US" sz="3600" kern="10" dirty="0">
              <a:ln w="9525">
                <a:solidFill>
                  <a:srgbClr val="FFFF00"/>
                </a:solidFill>
                <a:round/>
                <a:headEnd/>
                <a:tailEnd/>
              </a:ln>
              <a:solidFill>
                <a:srgbClr val="FFFF00"/>
              </a:solidFill>
              <a:latin typeface=".VnTimeH"/>
            </a:endParaRPr>
          </a:p>
        </p:txBody>
      </p:sp>
      <p:sp>
        <p:nvSpPr>
          <p:cNvPr id="8220" name="WordArt 28"/>
          <p:cNvSpPr>
            <a:spLocks noChangeArrowheads="1" noChangeShapeType="1" noTextEdit="1"/>
          </p:cNvSpPr>
          <p:nvPr/>
        </p:nvSpPr>
        <p:spPr bwMode="auto">
          <a:xfrm>
            <a:off x="805271" y="1338491"/>
            <a:ext cx="781050" cy="5334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 </a:t>
            </a:r>
            <a:r>
              <a:rPr lang="en-US" sz="3600" b="1" kern="10" dirty="0" smtClean="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4</a:t>
            </a:r>
            <a:endPar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endParaRPr>
          </a:p>
        </p:txBody>
      </p:sp>
      <p:pic>
        <p:nvPicPr>
          <p:cNvPr id="39962" name="Picture 29" descr="Picture1"/>
          <p:cNvPicPr>
            <a:picLocks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69332" y="24124"/>
            <a:ext cx="9144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8232" name="WordArt 40"/>
          <p:cNvSpPr>
            <a:spLocks noChangeArrowheads="1" noChangeShapeType="1" noTextEdit="1"/>
          </p:cNvSpPr>
          <p:nvPr/>
        </p:nvSpPr>
        <p:spPr bwMode="auto">
          <a:xfrm>
            <a:off x="9386888" y="443388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8233" name="WordArt 41"/>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8234" name="WordArt 4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48"/>
          <p:cNvGrpSpPr>
            <a:grpSpLocks/>
          </p:cNvGrpSpPr>
          <p:nvPr/>
        </p:nvGrpSpPr>
        <p:grpSpPr bwMode="auto">
          <a:xfrm>
            <a:off x="9244013" y="2525713"/>
            <a:ext cx="1752600" cy="1752600"/>
            <a:chOff x="4527" y="2935"/>
            <a:chExt cx="1104" cy="1104"/>
          </a:xfrm>
        </p:grpSpPr>
        <p:sp>
          <p:nvSpPr>
            <p:cNvPr id="39985" name="AutoShape 49"/>
            <p:cNvSpPr>
              <a:spLocks noChangeArrowheads="1"/>
            </p:cNvSpPr>
            <p:nvPr/>
          </p:nvSpPr>
          <p:spPr bwMode="auto">
            <a:xfrm>
              <a:off x="4527" y="2935"/>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en-US" sz="6000" b="1">
                <a:solidFill>
                  <a:srgbClr val="FF0066"/>
                </a:solidFill>
                <a:latin typeface=".VnHelvetInsH" pitchFamily="34" charset="0"/>
              </a:endParaRPr>
            </a:p>
          </p:txBody>
        </p:sp>
        <p:sp>
          <p:nvSpPr>
            <p:cNvPr id="39986" name="WordArt 50"/>
            <p:cNvSpPr>
              <a:spLocks noChangeArrowheads="1" noChangeShapeType="1" noTextEdit="1"/>
            </p:cNvSpPr>
            <p:nvPr/>
          </p:nvSpPr>
          <p:spPr bwMode="auto">
            <a:xfrm>
              <a:off x="4707" y="3181"/>
              <a:ext cx="672" cy="576"/>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sp>
        <p:nvSpPr>
          <p:cNvPr id="55" name="WordArt 30"/>
          <p:cNvSpPr>
            <a:spLocks noChangeArrowheads="1" noChangeShapeType="1" noTextEdit="1"/>
          </p:cNvSpPr>
          <p:nvPr/>
        </p:nvSpPr>
        <p:spPr bwMode="auto">
          <a:xfrm>
            <a:off x="3517418" y="208659"/>
            <a:ext cx="6317145" cy="762000"/>
          </a:xfrm>
          <a:prstGeom prst="rect">
            <a:avLst/>
          </a:prstGeom>
        </p:spPr>
        <p:txBody>
          <a:bodyPr wrap="none" fromWordArt="1">
            <a:prstTxWarp prst="textPlain">
              <a:avLst>
                <a:gd name="adj" fmla="val 50000"/>
              </a:avLst>
            </a:prstTxWarp>
          </a:bodyPr>
          <a:lstStyle/>
          <a:p>
            <a:pPr algn="ctr"/>
            <a:r>
              <a:rPr lang="en-US" sz="3600" b="1" kern="10" dirty="0" smtClean="0">
                <a:ln w="12700">
                  <a:solidFill>
                    <a:srgbClr val="EAEAEA"/>
                  </a:solidFill>
                  <a:round/>
                  <a:headEnd/>
                  <a:tailEnd/>
                </a:ln>
                <a:solidFill>
                  <a:srgbClr val="FF0000"/>
                </a:solidFill>
                <a:effectLst>
                  <a:outerShdw dist="35921" dir="2700000" sy="50000" kx="2115830" algn="bl" rotWithShape="0">
                    <a:srgbClr val="C0C0C0">
                      <a:alpha val="79999"/>
                    </a:srgbClr>
                  </a:outerShdw>
                </a:effectLst>
                <a:ea typeface="+mn-lt"/>
                <a:cs typeface="Calibri"/>
              </a:rPr>
              <a:t>HỘP QUÀ BÍ ẨN</a:t>
            </a:r>
            <a:endPar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ea typeface="+mn-lt"/>
              <a:cs typeface="Calibri"/>
            </a:endParaRPr>
          </a:p>
        </p:txBody>
      </p:sp>
      <p:pic>
        <p:nvPicPr>
          <p:cNvPr id="56" name="Picture 55">
            <a:hlinkClick r:id="rId8" action="ppaction://hlinksldjump"/>
          </p:cNvPr>
          <p:cNvPicPr>
            <a:picLocks noChangeAspect="1"/>
          </p:cNvPicPr>
          <p:nvPr/>
        </p:nvPicPr>
        <p:blipFill>
          <a:blip r:embed="rId9"/>
          <a:stretch>
            <a:fillRect/>
          </a:stretch>
        </p:blipFill>
        <p:spPr>
          <a:xfrm>
            <a:off x="9791700" y="5386803"/>
            <a:ext cx="2402032" cy="1469263"/>
          </a:xfrm>
          <a:prstGeom prst="rect">
            <a:avLst/>
          </a:prstGeom>
        </p:spPr>
      </p:pic>
      <p:pic>
        <p:nvPicPr>
          <p:cNvPr id="2" name="Picture 1"/>
          <p:cNvPicPr>
            <a:picLocks noChangeAspect="1"/>
          </p:cNvPicPr>
          <p:nvPr/>
        </p:nvPicPr>
        <p:blipFill>
          <a:blip r:embed="rId10"/>
          <a:stretch>
            <a:fillRect/>
          </a:stretch>
        </p:blipFill>
        <p:spPr>
          <a:xfrm>
            <a:off x="805271" y="2525713"/>
            <a:ext cx="7806466" cy="3810330"/>
          </a:xfrm>
          <a:prstGeom prst="rect">
            <a:avLst/>
          </a:prstGeom>
        </p:spPr>
      </p:pic>
      <p:sp>
        <p:nvSpPr>
          <p:cNvPr id="16" name="AutoShape 51"/>
          <p:cNvSpPr>
            <a:spLocks noChangeArrowheads="1"/>
          </p:cNvSpPr>
          <p:nvPr/>
        </p:nvSpPr>
        <p:spPr bwMode="auto">
          <a:xfrm>
            <a:off x="1013448" y="5964072"/>
            <a:ext cx="5237227" cy="85051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200" b="1" dirty="0">
                <a:solidFill>
                  <a:prstClr val="white"/>
                </a:solidFill>
                <a:latin typeface="Times New Roman" pitchFamily="18" charset="0"/>
                <a:cs typeface="Times New Roman" pitchFamily="18" charset="0"/>
              </a:rPr>
              <a:t>   </a:t>
            </a:r>
            <a:r>
              <a:rPr lang="en-US" sz="3200" b="1" dirty="0" smtClean="0">
                <a:solidFill>
                  <a:prstClr val="white"/>
                </a:solidFill>
                <a:latin typeface="Times New Roman" pitchFamily="18" charset="0"/>
                <a:cs typeface="Times New Roman" pitchFamily="18" charset="0"/>
              </a:rPr>
              <a:t>THAN CỦI (THAN HOA)</a:t>
            </a:r>
            <a:endParaRPr lang="en-US" sz="3200" b="1" dirty="0">
              <a:solidFill>
                <a:prstClr val="white"/>
              </a:solidFill>
            </a:endParaRPr>
          </a:p>
        </p:txBody>
      </p:sp>
    </p:spTree>
    <p:custDataLst>
      <p:tags r:id="rId1"/>
    </p:custDataLst>
    <p:extLst>
      <p:ext uri="{BB962C8B-B14F-4D97-AF65-F5344CB8AC3E}">
        <p14:creationId xmlns:p14="http://schemas.microsoft.com/office/powerpoint/2010/main" val="984540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220"/>
                                        </p:tgtEl>
                                        <p:attrNameLst>
                                          <p:attrName>style.visibility</p:attrName>
                                        </p:attrNameLst>
                                      </p:cBhvr>
                                      <p:to>
                                        <p:strVal val="visible"/>
                                      </p:to>
                                    </p:set>
                                    <p:animEffect transition="in" filter="circle(in)">
                                      <p:cBhvr>
                                        <p:cTn id="7" dur="500"/>
                                        <p:tgtEl>
                                          <p:spTgt spid="822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1000" fill="hold"/>
                                        <p:tgtEl>
                                          <p:spTgt spid="37"/>
                                        </p:tgtEl>
                                        <p:attrNameLst>
                                          <p:attrName>ppt_x</p:attrName>
                                        </p:attrNameLst>
                                      </p:cBhvr>
                                      <p:tavLst>
                                        <p:tav tm="0">
                                          <p:val>
                                            <p:strVal val="0-#ppt_w/2"/>
                                          </p:val>
                                        </p:tav>
                                        <p:tav tm="100000">
                                          <p:val>
                                            <p:strVal val="#ppt_x"/>
                                          </p:val>
                                        </p:tav>
                                      </p:tavLst>
                                    </p:anim>
                                    <p:anim calcmode="lin" valueType="num">
                                      <p:cBhvr additive="base">
                                        <p:cTn id="11"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Jet Fighter 2-DVDH.wav"/>
                                        </p:tgtEl>
                                      </p:cMediaNode>
                                    </p:audio>
                                  </p:subTnLst>
                                </p:cTn>
                              </p:par>
                            </p:childTnLst>
                          </p:cTn>
                        </p:par>
                      </p:childTnLst>
                    </p:cTn>
                  </p:par>
                  <p:par>
                    <p:cTn id="12" fill="hold">
                      <p:stCondLst>
                        <p:cond delay="indefinite"/>
                      </p:stCondLst>
                      <p:childTnLst>
                        <p:par>
                          <p:cTn id="13" fill="hold" nodeType="after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234"/>
                                        </p:tgtEl>
                                        <p:attrNameLst>
                                          <p:attrName>style.visibility</p:attrName>
                                        </p:attrNameLst>
                                      </p:cBhvr>
                                      <p:to>
                                        <p:strVal val="visible"/>
                                      </p:to>
                                    </p:set>
                                    <p:animEffect transition="in" filter="dissolve">
                                      <p:cBhvr>
                                        <p:cTn id="16" dur="500"/>
                                        <p:tgtEl>
                                          <p:spTgt spid="8234"/>
                                        </p:tgtEl>
                                      </p:cBhvr>
                                    </p:animEffect>
                                  </p:childTnLst>
                                  <p:subTnLst>
                                    <p:audio>
                                      <p:cMediaNode>
                                        <p:cTn display="0" masterRel="sameClick">
                                          <p:stCondLst>
                                            <p:cond evt="begin" delay="0">
                                              <p:tn val="14"/>
                                            </p:cond>
                                          </p:stCondLst>
                                          <p:endCondLst>
                                            <p:cond evt="onStopAudio" delay="0">
                                              <p:tgtEl>
                                                <p:sldTgt/>
                                              </p:tgtEl>
                                            </p:cond>
                                          </p:endCondLst>
                                        </p:cTn>
                                        <p:tgtEl>
                                          <p:sndTgt r:embed="rId4" name="camera.wav"/>
                                        </p:tgtEl>
                                      </p:cMediaNode>
                                    </p:audio>
                                  </p:subTnLst>
                                </p:cTn>
                              </p:par>
                            </p:childTnLst>
                          </p:cTn>
                        </p:par>
                        <p:par>
                          <p:cTn id="17" fill="hold" nodeType="afterGroup">
                            <p:stCondLst>
                              <p:cond delay="500"/>
                            </p:stCondLst>
                            <p:childTnLst>
                              <p:par>
                                <p:cTn id="18" presetID="53" presetClass="exit" presetSubtype="0" fill="hold" grpId="1" nodeType="afterEffect">
                                  <p:stCondLst>
                                    <p:cond delay="0"/>
                                  </p:stCondLst>
                                  <p:childTnLst>
                                    <p:anim calcmode="lin" valueType="num">
                                      <p:cBhvr>
                                        <p:cTn id="19" dur="500"/>
                                        <p:tgtEl>
                                          <p:spTgt spid="8234"/>
                                        </p:tgtEl>
                                        <p:attrNameLst>
                                          <p:attrName>ppt_w</p:attrName>
                                        </p:attrNameLst>
                                      </p:cBhvr>
                                      <p:tavLst>
                                        <p:tav tm="0">
                                          <p:val>
                                            <p:strVal val="ppt_w"/>
                                          </p:val>
                                        </p:tav>
                                        <p:tav tm="100000">
                                          <p:val>
                                            <p:fltVal val="0"/>
                                          </p:val>
                                        </p:tav>
                                      </p:tavLst>
                                    </p:anim>
                                    <p:anim calcmode="lin" valueType="num">
                                      <p:cBhvr>
                                        <p:cTn id="20" dur="500"/>
                                        <p:tgtEl>
                                          <p:spTgt spid="8234"/>
                                        </p:tgtEl>
                                        <p:attrNameLst>
                                          <p:attrName>ppt_h</p:attrName>
                                        </p:attrNameLst>
                                      </p:cBhvr>
                                      <p:tavLst>
                                        <p:tav tm="0">
                                          <p:val>
                                            <p:strVal val="ppt_h"/>
                                          </p:val>
                                        </p:tav>
                                        <p:tav tm="100000">
                                          <p:val>
                                            <p:fltVal val="0"/>
                                          </p:val>
                                        </p:tav>
                                      </p:tavLst>
                                    </p:anim>
                                    <p:animEffect transition="out" filter="fade">
                                      <p:cBhvr>
                                        <p:cTn id="21" dur="500"/>
                                        <p:tgtEl>
                                          <p:spTgt spid="8234"/>
                                        </p:tgtEl>
                                      </p:cBhvr>
                                    </p:animEffect>
                                    <p:set>
                                      <p:cBhvr>
                                        <p:cTn id="22" dur="1" fill="hold">
                                          <p:stCondLst>
                                            <p:cond delay="499"/>
                                          </p:stCondLst>
                                        </p:cTn>
                                        <p:tgtEl>
                                          <p:spTgt spid="8234"/>
                                        </p:tgtEl>
                                        <p:attrNameLst>
                                          <p:attrName>style.visibility</p:attrName>
                                        </p:attrNameLst>
                                      </p:cBhvr>
                                      <p:to>
                                        <p:strVal val="hidden"/>
                                      </p:to>
                                    </p:set>
                                  </p:childTnLst>
                                </p:cTn>
                              </p:par>
                            </p:childTnLst>
                          </p:cTn>
                        </p:par>
                        <p:par>
                          <p:cTn id="23" fill="hold" nodeType="afterGroup">
                            <p:stCondLst>
                              <p:cond delay="1000"/>
                            </p:stCondLst>
                            <p:childTnLst>
                              <p:par>
                                <p:cTn id="24" presetID="9" presetClass="entr" presetSubtype="0" fill="hold" grpId="0" nodeType="afterEffect">
                                  <p:stCondLst>
                                    <p:cond delay="0"/>
                                  </p:stCondLst>
                                  <p:childTnLst>
                                    <p:set>
                                      <p:cBhvr>
                                        <p:cTn id="25" dur="1" fill="hold">
                                          <p:stCondLst>
                                            <p:cond delay="0"/>
                                          </p:stCondLst>
                                        </p:cTn>
                                        <p:tgtEl>
                                          <p:spTgt spid="8233"/>
                                        </p:tgtEl>
                                        <p:attrNameLst>
                                          <p:attrName>style.visibility</p:attrName>
                                        </p:attrNameLst>
                                      </p:cBhvr>
                                      <p:to>
                                        <p:strVal val="visible"/>
                                      </p:to>
                                    </p:set>
                                    <p:animEffect transition="in" filter="dissolve">
                                      <p:cBhvr>
                                        <p:cTn id="26" dur="500"/>
                                        <p:tgtEl>
                                          <p:spTgt spid="8233"/>
                                        </p:tgtEl>
                                      </p:cBhvr>
                                    </p:animEffect>
                                  </p:childTnLst>
                                  <p:subTnLst>
                                    <p:audio>
                                      <p:cMediaNode>
                                        <p:cTn display="0" masterRel="sameClick">
                                          <p:stCondLst>
                                            <p:cond evt="begin" delay="0">
                                              <p:tn val="24"/>
                                            </p:cond>
                                          </p:stCondLst>
                                          <p:endCondLst>
                                            <p:cond evt="onStopAudio" delay="0">
                                              <p:tgtEl>
                                                <p:sldTgt/>
                                              </p:tgtEl>
                                            </p:cond>
                                          </p:endCondLst>
                                        </p:cTn>
                                        <p:tgtEl>
                                          <p:sndTgt r:embed="rId4" name="camera.wav"/>
                                        </p:tgtEl>
                                      </p:cMediaNode>
                                    </p:audio>
                                  </p:subTnLst>
                                </p:cTn>
                              </p:par>
                            </p:childTnLst>
                          </p:cTn>
                        </p:par>
                        <p:par>
                          <p:cTn id="27" fill="hold" nodeType="afterGroup">
                            <p:stCondLst>
                              <p:cond delay="1500"/>
                            </p:stCondLst>
                            <p:childTnLst>
                              <p:par>
                                <p:cTn id="28" presetID="53" presetClass="exit" presetSubtype="0" fill="hold" grpId="1" nodeType="afterEffect">
                                  <p:stCondLst>
                                    <p:cond delay="0"/>
                                  </p:stCondLst>
                                  <p:childTnLst>
                                    <p:anim calcmode="lin" valueType="num">
                                      <p:cBhvr>
                                        <p:cTn id="29" dur="500"/>
                                        <p:tgtEl>
                                          <p:spTgt spid="8233"/>
                                        </p:tgtEl>
                                        <p:attrNameLst>
                                          <p:attrName>ppt_w</p:attrName>
                                        </p:attrNameLst>
                                      </p:cBhvr>
                                      <p:tavLst>
                                        <p:tav tm="0">
                                          <p:val>
                                            <p:strVal val="ppt_w"/>
                                          </p:val>
                                        </p:tav>
                                        <p:tav tm="100000">
                                          <p:val>
                                            <p:fltVal val="0"/>
                                          </p:val>
                                        </p:tav>
                                      </p:tavLst>
                                    </p:anim>
                                    <p:anim calcmode="lin" valueType="num">
                                      <p:cBhvr>
                                        <p:cTn id="30" dur="500"/>
                                        <p:tgtEl>
                                          <p:spTgt spid="8233"/>
                                        </p:tgtEl>
                                        <p:attrNameLst>
                                          <p:attrName>ppt_h</p:attrName>
                                        </p:attrNameLst>
                                      </p:cBhvr>
                                      <p:tavLst>
                                        <p:tav tm="0">
                                          <p:val>
                                            <p:strVal val="ppt_h"/>
                                          </p:val>
                                        </p:tav>
                                        <p:tav tm="100000">
                                          <p:val>
                                            <p:fltVal val="0"/>
                                          </p:val>
                                        </p:tav>
                                      </p:tavLst>
                                    </p:anim>
                                    <p:animEffect transition="out" filter="fade">
                                      <p:cBhvr>
                                        <p:cTn id="31" dur="500"/>
                                        <p:tgtEl>
                                          <p:spTgt spid="8233"/>
                                        </p:tgtEl>
                                      </p:cBhvr>
                                    </p:animEffect>
                                    <p:set>
                                      <p:cBhvr>
                                        <p:cTn id="32" dur="1" fill="hold">
                                          <p:stCondLst>
                                            <p:cond delay="499"/>
                                          </p:stCondLst>
                                        </p:cTn>
                                        <p:tgtEl>
                                          <p:spTgt spid="8233"/>
                                        </p:tgtEl>
                                        <p:attrNameLst>
                                          <p:attrName>style.visibility</p:attrName>
                                        </p:attrNameLst>
                                      </p:cBhvr>
                                      <p:to>
                                        <p:strVal val="hidden"/>
                                      </p:to>
                                    </p:set>
                                  </p:childTnLst>
                                </p:cTn>
                              </p:par>
                            </p:childTnLst>
                          </p:cTn>
                        </p:par>
                        <p:par>
                          <p:cTn id="33" fill="hold" nodeType="afterGroup">
                            <p:stCondLst>
                              <p:cond delay="2000"/>
                            </p:stCondLst>
                            <p:childTnLst>
                              <p:par>
                                <p:cTn id="34" presetID="9" presetClass="entr" presetSubtype="0" fill="hold" grpId="0" nodeType="afterEffect">
                                  <p:stCondLst>
                                    <p:cond delay="0"/>
                                  </p:stCondLst>
                                  <p:childTnLst>
                                    <p:set>
                                      <p:cBhvr>
                                        <p:cTn id="35" dur="1" fill="hold">
                                          <p:stCondLst>
                                            <p:cond delay="0"/>
                                          </p:stCondLst>
                                        </p:cTn>
                                        <p:tgtEl>
                                          <p:spTgt spid="8232"/>
                                        </p:tgtEl>
                                        <p:attrNameLst>
                                          <p:attrName>style.visibility</p:attrName>
                                        </p:attrNameLst>
                                      </p:cBhvr>
                                      <p:to>
                                        <p:strVal val="visible"/>
                                      </p:to>
                                    </p:set>
                                    <p:animEffect transition="in" filter="dissolve">
                                      <p:cBhvr>
                                        <p:cTn id="36" dur="500"/>
                                        <p:tgtEl>
                                          <p:spTgt spid="8232"/>
                                        </p:tgtEl>
                                      </p:cBhvr>
                                    </p:animEffect>
                                  </p:childTnLst>
                                  <p:subTnLst>
                                    <p:audio>
                                      <p:cMediaNode>
                                        <p:cTn display="0" masterRel="sameClick">
                                          <p:stCondLst>
                                            <p:cond evt="begin" delay="0">
                                              <p:tn val="34"/>
                                            </p:cond>
                                          </p:stCondLst>
                                          <p:endCondLst>
                                            <p:cond evt="onStopAudio" delay="0">
                                              <p:tgtEl>
                                                <p:sldTgt/>
                                              </p:tgtEl>
                                            </p:cond>
                                          </p:endCondLst>
                                        </p:cTn>
                                        <p:tgtEl>
                                          <p:sndTgt r:embed="rId4" name="camera.wav"/>
                                        </p:tgtEl>
                                      </p:cMediaNode>
                                    </p:audio>
                                  </p:subTnLst>
                                </p:cTn>
                              </p:par>
                            </p:childTnLst>
                          </p:cTn>
                        </p:par>
                        <p:par>
                          <p:cTn id="37" fill="hold" nodeType="afterGroup">
                            <p:stCondLst>
                              <p:cond delay="2500"/>
                            </p:stCondLst>
                            <p:childTnLst>
                              <p:par>
                                <p:cTn id="38" presetID="53" presetClass="exit" presetSubtype="0" fill="hold" grpId="1" nodeType="afterEffect">
                                  <p:stCondLst>
                                    <p:cond delay="0"/>
                                  </p:stCondLst>
                                  <p:childTnLst>
                                    <p:anim calcmode="lin" valueType="num">
                                      <p:cBhvr>
                                        <p:cTn id="39" dur="500"/>
                                        <p:tgtEl>
                                          <p:spTgt spid="8232"/>
                                        </p:tgtEl>
                                        <p:attrNameLst>
                                          <p:attrName>ppt_w</p:attrName>
                                        </p:attrNameLst>
                                      </p:cBhvr>
                                      <p:tavLst>
                                        <p:tav tm="0">
                                          <p:val>
                                            <p:strVal val="ppt_w"/>
                                          </p:val>
                                        </p:tav>
                                        <p:tav tm="100000">
                                          <p:val>
                                            <p:fltVal val="0"/>
                                          </p:val>
                                        </p:tav>
                                      </p:tavLst>
                                    </p:anim>
                                    <p:anim calcmode="lin" valueType="num">
                                      <p:cBhvr>
                                        <p:cTn id="40" dur="500"/>
                                        <p:tgtEl>
                                          <p:spTgt spid="8232"/>
                                        </p:tgtEl>
                                        <p:attrNameLst>
                                          <p:attrName>ppt_h</p:attrName>
                                        </p:attrNameLst>
                                      </p:cBhvr>
                                      <p:tavLst>
                                        <p:tav tm="0">
                                          <p:val>
                                            <p:strVal val="ppt_h"/>
                                          </p:val>
                                        </p:tav>
                                        <p:tav tm="100000">
                                          <p:val>
                                            <p:fltVal val="0"/>
                                          </p:val>
                                        </p:tav>
                                      </p:tavLst>
                                    </p:anim>
                                    <p:animEffect transition="out" filter="fade">
                                      <p:cBhvr>
                                        <p:cTn id="41" dur="500"/>
                                        <p:tgtEl>
                                          <p:spTgt spid="8232"/>
                                        </p:tgtEl>
                                      </p:cBhvr>
                                    </p:animEffect>
                                    <p:set>
                                      <p:cBhvr>
                                        <p:cTn id="42" dur="1" fill="hold">
                                          <p:stCondLst>
                                            <p:cond delay="499"/>
                                          </p:stCondLst>
                                        </p:cTn>
                                        <p:tgtEl>
                                          <p:spTgt spid="8232"/>
                                        </p:tgtEl>
                                        <p:attrNameLst>
                                          <p:attrName>style.visibility</p:attrName>
                                        </p:attrNameLst>
                                      </p:cBhvr>
                                      <p:to>
                                        <p:strVal val="hidden"/>
                                      </p:to>
                                    </p:se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8231"/>
                                        </p:tgtEl>
                                        <p:attrNameLst>
                                          <p:attrName>style.visibility</p:attrName>
                                        </p:attrNameLst>
                                      </p:cBhvr>
                                      <p:to>
                                        <p:strVal val="visible"/>
                                      </p:to>
                                    </p:set>
                                    <p:animEffect transition="in" filter="dissolve">
                                      <p:cBhvr>
                                        <p:cTn id="46" dur="500"/>
                                        <p:tgtEl>
                                          <p:spTgt spid="8231"/>
                                        </p:tgtEl>
                                      </p:cBhvr>
                                    </p:animEffect>
                                  </p:childTnLst>
                                  <p:subTnLst>
                                    <p:audio>
                                      <p:cMediaNode>
                                        <p:cTn display="0" masterRel="sameClick">
                                          <p:stCondLst>
                                            <p:cond evt="begin" delay="0">
                                              <p:tn val="44"/>
                                            </p:cond>
                                          </p:stCondLst>
                                          <p:endCondLst>
                                            <p:cond evt="onStopAudio" delay="0">
                                              <p:tgtEl>
                                                <p:sldTgt/>
                                              </p:tgtEl>
                                            </p:cond>
                                          </p:endCondLst>
                                        </p:cTn>
                                        <p:tgtEl>
                                          <p:sndTgt r:embed="rId4" name="camera.wav"/>
                                        </p:tgtEl>
                                      </p:cMediaNode>
                                    </p:audio>
                                  </p:subTnLst>
                                </p:cTn>
                              </p:par>
                            </p:childTnLst>
                          </p:cTn>
                        </p:par>
                        <p:par>
                          <p:cTn id="47" fill="hold" nodeType="afterGroup">
                            <p:stCondLst>
                              <p:cond delay="3500"/>
                            </p:stCondLst>
                            <p:childTnLst>
                              <p:par>
                                <p:cTn id="48" presetID="53" presetClass="exit" presetSubtype="0" fill="hold" grpId="1" nodeType="afterEffect">
                                  <p:stCondLst>
                                    <p:cond delay="0"/>
                                  </p:stCondLst>
                                  <p:childTnLst>
                                    <p:anim calcmode="lin" valueType="num">
                                      <p:cBhvr>
                                        <p:cTn id="49" dur="500"/>
                                        <p:tgtEl>
                                          <p:spTgt spid="8231"/>
                                        </p:tgtEl>
                                        <p:attrNameLst>
                                          <p:attrName>ppt_w</p:attrName>
                                        </p:attrNameLst>
                                      </p:cBhvr>
                                      <p:tavLst>
                                        <p:tav tm="0">
                                          <p:val>
                                            <p:strVal val="ppt_w"/>
                                          </p:val>
                                        </p:tav>
                                        <p:tav tm="100000">
                                          <p:val>
                                            <p:fltVal val="0"/>
                                          </p:val>
                                        </p:tav>
                                      </p:tavLst>
                                    </p:anim>
                                    <p:anim calcmode="lin" valueType="num">
                                      <p:cBhvr>
                                        <p:cTn id="50" dur="500"/>
                                        <p:tgtEl>
                                          <p:spTgt spid="8231"/>
                                        </p:tgtEl>
                                        <p:attrNameLst>
                                          <p:attrName>ppt_h</p:attrName>
                                        </p:attrNameLst>
                                      </p:cBhvr>
                                      <p:tavLst>
                                        <p:tav tm="0">
                                          <p:val>
                                            <p:strVal val="ppt_h"/>
                                          </p:val>
                                        </p:tav>
                                        <p:tav tm="100000">
                                          <p:val>
                                            <p:fltVal val="0"/>
                                          </p:val>
                                        </p:tav>
                                      </p:tavLst>
                                    </p:anim>
                                    <p:animEffect transition="out" filter="fade">
                                      <p:cBhvr>
                                        <p:cTn id="51" dur="500"/>
                                        <p:tgtEl>
                                          <p:spTgt spid="8231"/>
                                        </p:tgtEl>
                                      </p:cBhvr>
                                    </p:animEffect>
                                    <p:set>
                                      <p:cBhvr>
                                        <p:cTn id="52" dur="1" fill="hold">
                                          <p:stCondLst>
                                            <p:cond delay="499"/>
                                          </p:stCondLst>
                                        </p:cTn>
                                        <p:tgtEl>
                                          <p:spTgt spid="8231"/>
                                        </p:tgtEl>
                                        <p:attrNameLst>
                                          <p:attrName>style.visibility</p:attrName>
                                        </p:attrNameLst>
                                      </p:cBhvr>
                                      <p:to>
                                        <p:strVal val="hidden"/>
                                      </p:to>
                                    </p:set>
                                  </p:childTnLst>
                                </p:cTn>
                              </p:par>
                            </p:childTnLst>
                          </p:cTn>
                        </p:par>
                        <p:par>
                          <p:cTn id="53" fill="hold" nodeType="afterGroup">
                            <p:stCondLst>
                              <p:cond delay="4000"/>
                            </p:stCondLst>
                            <p:childTnLst>
                              <p:par>
                                <p:cTn id="54" presetID="9" presetClass="entr" presetSubtype="0" fill="hold" grpId="0" nodeType="afterEffect">
                                  <p:stCondLst>
                                    <p:cond delay="0"/>
                                  </p:stCondLst>
                                  <p:childTnLst>
                                    <p:set>
                                      <p:cBhvr>
                                        <p:cTn id="55" dur="1" fill="hold">
                                          <p:stCondLst>
                                            <p:cond delay="0"/>
                                          </p:stCondLst>
                                        </p:cTn>
                                        <p:tgtEl>
                                          <p:spTgt spid="8230"/>
                                        </p:tgtEl>
                                        <p:attrNameLst>
                                          <p:attrName>style.visibility</p:attrName>
                                        </p:attrNameLst>
                                      </p:cBhvr>
                                      <p:to>
                                        <p:strVal val="visible"/>
                                      </p:to>
                                    </p:set>
                                    <p:animEffect transition="in" filter="dissolve">
                                      <p:cBhvr>
                                        <p:cTn id="56" dur="500"/>
                                        <p:tgtEl>
                                          <p:spTgt spid="8230"/>
                                        </p:tgtEl>
                                      </p:cBhvr>
                                    </p:animEffect>
                                  </p:childTnLst>
                                  <p:subTnLst>
                                    <p:audio>
                                      <p:cMediaNode>
                                        <p:cTn display="0" masterRel="sameClick">
                                          <p:stCondLst>
                                            <p:cond evt="begin" delay="0">
                                              <p:tn val="54"/>
                                            </p:cond>
                                          </p:stCondLst>
                                          <p:endCondLst>
                                            <p:cond evt="onStopAudio" delay="0">
                                              <p:tgtEl>
                                                <p:sldTgt/>
                                              </p:tgtEl>
                                            </p:cond>
                                          </p:endCondLst>
                                        </p:cTn>
                                        <p:tgtEl>
                                          <p:sndTgt r:embed="rId4" name="camera.wav"/>
                                        </p:tgtEl>
                                      </p:cMediaNode>
                                    </p:audio>
                                  </p:subTnLst>
                                </p:cTn>
                              </p:par>
                            </p:childTnLst>
                          </p:cTn>
                        </p:par>
                        <p:par>
                          <p:cTn id="57" fill="hold" nodeType="afterGroup">
                            <p:stCondLst>
                              <p:cond delay="4500"/>
                            </p:stCondLst>
                            <p:childTnLst>
                              <p:par>
                                <p:cTn id="58" presetID="53" presetClass="exit" presetSubtype="0" fill="hold" grpId="1" nodeType="afterEffect">
                                  <p:stCondLst>
                                    <p:cond delay="0"/>
                                  </p:stCondLst>
                                  <p:childTnLst>
                                    <p:anim calcmode="lin" valueType="num">
                                      <p:cBhvr>
                                        <p:cTn id="59" dur="500"/>
                                        <p:tgtEl>
                                          <p:spTgt spid="8230"/>
                                        </p:tgtEl>
                                        <p:attrNameLst>
                                          <p:attrName>ppt_w</p:attrName>
                                        </p:attrNameLst>
                                      </p:cBhvr>
                                      <p:tavLst>
                                        <p:tav tm="0">
                                          <p:val>
                                            <p:strVal val="ppt_w"/>
                                          </p:val>
                                        </p:tav>
                                        <p:tav tm="100000">
                                          <p:val>
                                            <p:fltVal val="0"/>
                                          </p:val>
                                        </p:tav>
                                      </p:tavLst>
                                    </p:anim>
                                    <p:anim calcmode="lin" valueType="num">
                                      <p:cBhvr>
                                        <p:cTn id="60" dur="500"/>
                                        <p:tgtEl>
                                          <p:spTgt spid="8230"/>
                                        </p:tgtEl>
                                        <p:attrNameLst>
                                          <p:attrName>ppt_h</p:attrName>
                                        </p:attrNameLst>
                                      </p:cBhvr>
                                      <p:tavLst>
                                        <p:tav tm="0">
                                          <p:val>
                                            <p:strVal val="ppt_h"/>
                                          </p:val>
                                        </p:tav>
                                        <p:tav tm="100000">
                                          <p:val>
                                            <p:fltVal val="0"/>
                                          </p:val>
                                        </p:tav>
                                      </p:tavLst>
                                    </p:anim>
                                    <p:animEffect transition="out" filter="fade">
                                      <p:cBhvr>
                                        <p:cTn id="61" dur="500"/>
                                        <p:tgtEl>
                                          <p:spTgt spid="8230"/>
                                        </p:tgtEl>
                                      </p:cBhvr>
                                    </p:animEffect>
                                    <p:set>
                                      <p:cBhvr>
                                        <p:cTn id="62" dur="1" fill="hold">
                                          <p:stCondLst>
                                            <p:cond delay="499"/>
                                          </p:stCondLst>
                                        </p:cTn>
                                        <p:tgtEl>
                                          <p:spTgt spid="8230"/>
                                        </p:tgtEl>
                                        <p:attrNameLst>
                                          <p:attrName>style.visibility</p:attrName>
                                        </p:attrNameLst>
                                      </p:cBhvr>
                                      <p:to>
                                        <p:strVal val="hidden"/>
                                      </p:to>
                                    </p:set>
                                  </p:childTnLst>
                                </p:cTn>
                              </p:par>
                            </p:childTnLst>
                          </p:cTn>
                        </p:par>
                        <p:par>
                          <p:cTn id="63" fill="hold" nodeType="afterGroup">
                            <p:stCondLst>
                              <p:cond delay="5000"/>
                            </p:stCondLst>
                            <p:childTnLst>
                              <p:par>
                                <p:cTn id="64" presetID="9" presetClass="entr" presetSubtype="0" fill="hold" grpId="0" nodeType="afterEffect">
                                  <p:stCondLst>
                                    <p:cond delay="0"/>
                                  </p:stCondLst>
                                  <p:childTnLst>
                                    <p:set>
                                      <p:cBhvr>
                                        <p:cTn id="65" dur="1" fill="hold">
                                          <p:stCondLst>
                                            <p:cond delay="0"/>
                                          </p:stCondLst>
                                        </p:cTn>
                                        <p:tgtEl>
                                          <p:spTgt spid="8229"/>
                                        </p:tgtEl>
                                        <p:attrNameLst>
                                          <p:attrName>style.visibility</p:attrName>
                                        </p:attrNameLst>
                                      </p:cBhvr>
                                      <p:to>
                                        <p:strVal val="visible"/>
                                      </p:to>
                                    </p:set>
                                    <p:animEffect transition="in" filter="dissolve">
                                      <p:cBhvr>
                                        <p:cTn id="66" dur="500"/>
                                        <p:tgtEl>
                                          <p:spTgt spid="8229"/>
                                        </p:tgtEl>
                                      </p:cBhvr>
                                    </p:animEffect>
                                  </p:childTnLst>
                                  <p:subTnLst>
                                    <p:audio>
                                      <p:cMediaNode>
                                        <p:cTn display="0" masterRel="sameClick">
                                          <p:stCondLst>
                                            <p:cond evt="begin" delay="0">
                                              <p:tn val="64"/>
                                            </p:cond>
                                          </p:stCondLst>
                                          <p:endCondLst>
                                            <p:cond evt="onStopAudio" delay="0">
                                              <p:tgtEl>
                                                <p:sldTgt/>
                                              </p:tgtEl>
                                            </p:cond>
                                          </p:endCondLst>
                                        </p:cTn>
                                        <p:tgtEl>
                                          <p:sndTgt r:embed="rId4" name="camera.wav"/>
                                        </p:tgtEl>
                                      </p:cMediaNode>
                                    </p:audio>
                                  </p:subTnLst>
                                </p:cTn>
                              </p:par>
                            </p:childTnLst>
                          </p:cTn>
                        </p:par>
                        <p:par>
                          <p:cTn id="67" fill="hold" nodeType="afterGroup">
                            <p:stCondLst>
                              <p:cond delay="5500"/>
                            </p:stCondLst>
                            <p:childTnLst>
                              <p:par>
                                <p:cTn id="68" presetID="53" presetClass="exit" presetSubtype="0" fill="hold" grpId="1" nodeType="afterEffect">
                                  <p:stCondLst>
                                    <p:cond delay="0"/>
                                  </p:stCondLst>
                                  <p:childTnLst>
                                    <p:anim calcmode="lin" valueType="num">
                                      <p:cBhvr>
                                        <p:cTn id="69" dur="500"/>
                                        <p:tgtEl>
                                          <p:spTgt spid="8229"/>
                                        </p:tgtEl>
                                        <p:attrNameLst>
                                          <p:attrName>ppt_w</p:attrName>
                                        </p:attrNameLst>
                                      </p:cBhvr>
                                      <p:tavLst>
                                        <p:tav tm="0">
                                          <p:val>
                                            <p:strVal val="ppt_w"/>
                                          </p:val>
                                        </p:tav>
                                        <p:tav tm="100000">
                                          <p:val>
                                            <p:fltVal val="0"/>
                                          </p:val>
                                        </p:tav>
                                      </p:tavLst>
                                    </p:anim>
                                    <p:anim calcmode="lin" valueType="num">
                                      <p:cBhvr>
                                        <p:cTn id="70" dur="500"/>
                                        <p:tgtEl>
                                          <p:spTgt spid="8229"/>
                                        </p:tgtEl>
                                        <p:attrNameLst>
                                          <p:attrName>ppt_h</p:attrName>
                                        </p:attrNameLst>
                                      </p:cBhvr>
                                      <p:tavLst>
                                        <p:tav tm="0">
                                          <p:val>
                                            <p:strVal val="ppt_h"/>
                                          </p:val>
                                        </p:tav>
                                        <p:tav tm="100000">
                                          <p:val>
                                            <p:fltVal val="0"/>
                                          </p:val>
                                        </p:tav>
                                      </p:tavLst>
                                    </p:anim>
                                    <p:animEffect transition="out" filter="fade">
                                      <p:cBhvr>
                                        <p:cTn id="71" dur="500"/>
                                        <p:tgtEl>
                                          <p:spTgt spid="8229"/>
                                        </p:tgtEl>
                                      </p:cBhvr>
                                    </p:animEffect>
                                    <p:set>
                                      <p:cBhvr>
                                        <p:cTn id="72" dur="1" fill="hold">
                                          <p:stCondLst>
                                            <p:cond delay="499"/>
                                          </p:stCondLst>
                                        </p:cTn>
                                        <p:tgtEl>
                                          <p:spTgt spid="8229"/>
                                        </p:tgtEl>
                                        <p:attrNameLst>
                                          <p:attrName>style.visibility</p:attrName>
                                        </p:attrNameLst>
                                      </p:cBhvr>
                                      <p:to>
                                        <p:strVal val="hidden"/>
                                      </p:to>
                                    </p:set>
                                  </p:childTnLst>
                                </p:cTn>
                              </p:par>
                            </p:childTnLst>
                          </p:cTn>
                        </p:par>
                        <p:par>
                          <p:cTn id="73" fill="hold" nodeType="afterGroup">
                            <p:stCondLst>
                              <p:cond delay="6000"/>
                            </p:stCondLst>
                            <p:childTnLst>
                              <p:par>
                                <p:cTn id="74" presetID="9" presetClass="entr" presetSubtype="0" fill="hold" grpId="0" nodeType="afterEffect">
                                  <p:stCondLst>
                                    <p:cond delay="0"/>
                                  </p:stCondLst>
                                  <p:childTnLst>
                                    <p:set>
                                      <p:cBhvr>
                                        <p:cTn id="75" dur="1" fill="hold">
                                          <p:stCondLst>
                                            <p:cond delay="0"/>
                                          </p:stCondLst>
                                        </p:cTn>
                                        <p:tgtEl>
                                          <p:spTgt spid="8228"/>
                                        </p:tgtEl>
                                        <p:attrNameLst>
                                          <p:attrName>style.visibility</p:attrName>
                                        </p:attrNameLst>
                                      </p:cBhvr>
                                      <p:to>
                                        <p:strVal val="visible"/>
                                      </p:to>
                                    </p:set>
                                    <p:animEffect transition="in" filter="dissolve">
                                      <p:cBhvr>
                                        <p:cTn id="76" dur="500"/>
                                        <p:tgtEl>
                                          <p:spTgt spid="8228"/>
                                        </p:tgtEl>
                                      </p:cBhvr>
                                    </p:animEffect>
                                  </p:childTnLst>
                                  <p:subTnLst>
                                    <p:audio>
                                      <p:cMediaNode>
                                        <p:cTn display="0" masterRel="sameClick">
                                          <p:stCondLst>
                                            <p:cond evt="begin" delay="0">
                                              <p:tn val="74"/>
                                            </p:cond>
                                          </p:stCondLst>
                                          <p:endCondLst>
                                            <p:cond evt="onStopAudio" delay="0">
                                              <p:tgtEl>
                                                <p:sldTgt/>
                                              </p:tgtEl>
                                            </p:cond>
                                          </p:endCondLst>
                                        </p:cTn>
                                        <p:tgtEl>
                                          <p:sndTgt r:embed="rId4" name="camera.wav"/>
                                        </p:tgtEl>
                                      </p:cMediaNode>
                                    </p:audio>
                                  </p:subTnLst>
                                </p:cTn>
                              </p:par>
                            </p:childTnLst>
                          </p:cTn>
                        </p:par>
                        <p:par>
                          <p:cTn id="77" fill="hold" nodeType="afterGroup">
                            <p:stCondLst>
                              <p:cond delay="6500"/>
                            </p:stCondLst>
                            <p:childTnLst>
                              <p:par>
                                <p:cTn id="78" presetID="53" presetClass="exit" presetSubtype="0" fill="hold" grpId="1" nodeType="afterEffect">
                                  <p:stCondLst>
                                    <p:cond delay="0"/>
                                  </p:stCondLst>
                                  <p:childTnLst>
                                    <p:anim calcmode="lin" valueType="num">
                                      <p:cBhvr>
                                        <p:cTn id="79" dur="500"/>
                                        <p:tgtEl>
                                          <p:spTgt spid="8228"/>
                                        </p:tgtEl>
                                        <p:attrNameLst>
                                          <p:attrName>ppt_w</p:attrName>
                                        </p:attrNameLst>
                                      </p:cBhvr>
                                      <p:tavLst>
                                        <p:tav tm="0">
                                          <p:val>
                                            <p:strVal val="ppt_w"/>
                                          </p:val>
                                        </p:tav>
                                        <p:tav tm="100000">
                                          <p:val>
                                            <p:fltVal val="0"/>
                                          </p:val>
                                        </p:tav>
                                      </p:tavLst>
                                    </p:anim>
                                    <p:anim calcmode="lin" valueType="num">
                                      <p:cBhvr>
                                        <p:cTn id="80" dur="500"/>
                                        <p:tgtEl>
                                          <p:spTgt spid="8228"/>
                                        </p:tgtEl>
                                        <p:attrNameLst>
                                          <p:attrName>ppt_h</p:attrName>
                                        </p:attrNameLst>
                                      </p:cBhvr>
                                      <p:tavLst>
                                        <p:tav tm="0">
                                          <p:val>
                                            <p:strVal val="ppt_h"/>
                                          </p:val>
                                        </p:tav>
                                        <p:tav tm="100000">
                                          <p:val>
                                            <p:fltVal val="0"/>
                                          </p:val>
                                        </p:tav>
                                      </p:tavLst>
                                    </p:anim>
                                    <p:animEffect transition="out" filter="fade">
                                      <p:cBhvr>
                                        <p:cTn id="81" dur="500"/>
                                        <p:tgtEl>
                                          <p:spTgt spid="8228"/>
                                        </p:tgtEl>
                                      </p:cBhvr>
                                    </p:animEffect>
                                    <p:set>
                                      <p:cBhvr>
                                        <p:cTn id="82" dur="1" fill="hold">
                                          <p:stCondLst>
                                            <p:cond delay="499"/>
                                          </p:stCondLst>
                                        </p:cTn>
                                        <p:tgtEl>
                                          <p:spTgt spid="8228"/>
                                        </p:tgtEl>
                                        <p:attrNameLst>
                                          <p:attrName>style.visibility</p:attrName>
                                        </p:attrNameLst>
                                      </p:cBhvr>
                                      <p:to>
                                        <p:strVal val="hidden"/>
                                      </p:to>
                                    </p:set>
                                  </p:childTnLst>
                                </p:cTn>
                              </p:par>
                            </p:childTnLst>
                          </p:cTn>
                        </p:par>
                        <p:par>
                          <p:cTn id="83" fill="hold" nodeType="afterGroup">
                            <p:stCondLst>
                              <p:cond delay="7000"/>
                            </p:stCondLst>
                            <p:childTnLst>
                              <p:par>
                                <p:cTn id="84" presetID="9" presetClass="entr" presetSubtype="0" fill="hold" grpId="0" nodeType="afterEffect">
                                  <p:stCondLst>
                                    <p:cond delay="0"/>
                                  </p:stCondLst>
                                  <p:childTnLst>
                                    <p:set>
                                      <p:cBhvr>
                                        <p:cTn id="85" dur="1" fill="hold">
                                          <p:stCondLst>
                                            <p:cond delay="0"/>
                                          </p:stCondLst>
                                        </p:cTn>
                                        <p:tgtEl>
                                          <p:spTgt spid="8227"/>
                                        </p:tgtEl>
                                        <p:attrNameLst>
                                          <p:attrName>style.visibility</p:attrName>
                                        </p:attrNameLst>
                                      </p:cBhvr>
                                      <p:to>
                                        <p:strVal val="visible"/>
                                      </p:to>
                                    </p:set>
                                    <p:animEffect transition="in" filter="dissolve">
                                      <p:cBhvr>
                                        <p:cTn id="86" dur="500"/>
                                        <p:tgtEl>
                                          <p:spTgt spid="8227"/>
                                        </p:tgtEl>
                                      </p:cBhvr>
                                    </p:animEffect>
                                  </p:childTnLst>
                                  <p:subTnLst>
                                    <p:audio>
                                      <p:cMediaNode>
                                        <p:cTn display="0" masterRel="sameClick">
                                          <p:stCondLst>
                                            <p:cond evt="begin" delay="0">
                                              <p:tn val="84"/>
                                            </p:cond>
                                          </p:stCondLst>
                                          <p:endCondLst>
                                            <p:cond evt="onStopAudio" delay="0">
                                              <p:tgtEl>
                                                <p:sldTgt/>
                                              </p:tgtEl>
                                            </p:cond>
                                          </p:endCondLst>
                                        </p:cTn>
                                        <p:tgtEl>
                                          <p:sndTgt r:embed="rId4" name="camera.wav"/>
                                        </p:tgtEl>
                                      </p:cMediaNode>
                                    </p:audio>
                                  </p:subTnLst>
                                </p:cTn>
                              </p:par>
                            </p:childTnLst>
                          </p:cTn>
                        </p:par>
                        <p:par>
                          <p:cTn id="87" fill="hold" nodeType="afterGroup">
                            <p:stCondLst>
                              <p:cond delay="7500"/>
                            </p:stCondLst>
                            <p:childTnLst>
                              <p:par>
                                <p:cTn id="88" presetID="53" presetClass="exit" presetSubtype="0" fill="hold" grpId="1" nodeType="afterEffect">
                                  <p:stCondLst>
                                    <p:cond delay="0"/>
                                  </p:stCondLst>
                                  <p:childTnLst>
                                    <p:anim calcmode="lin" valueType="num">
                                      <p:cBhvr>
                                        <p:cTn id="89" dur="500"/>
                                        <p:tgtEl>
                                          <p:spTgt spid="8227"/>
                                        </p:tgtEl>
                                        <p:attrNameLst>
                                          <p:attrName>ppt_w</p:attrName>
                                        </p:attrNameLst>
                                      </p:cBhvr>
                                      <p:tavLst>
                                        <p:tav tm="0">
                                          <p:val>
                                            <p:strVal val="ppt_w"/>
                                          </p:val>
                                        </p:tav>
                                        <p:tav tm="100000">
                                          <p:val>
                                            <p:fltVal val="0"/>
                                          </p:val>
                                        </p:tav>
                                      </p:tavLst>
                                    </p:anim>
                                    <p:anim calcmode="lin" valueType="num">
                                      <p:cBhvr>
                                        <p:cTn id="90" dur="500"/>
                                        <p:tgtEl>
                                          <p:spTgt spid="8227"/>
                                        </p:tgtEl>
                                        <p:attrNameLst>
                                          <p:attrName>ppt_h</p:attrName>
                                        </p:attrNameLst>
                                      </p:cBhvr>
                                      <p:tavLst>
                                        <p:tav tm="0">
                                          <p:val>
                                            <p:strVal val="ppt_h"/>
                                          </p:val>
                                        </p:tav>
                                        <p:tav tm="100000">
                                          <p:val>
                                            <p:fltVal val="0"/>
                                          </p:val>
                                        </p:tav>
                                      </p:tavLst>
                                    </p:anim>
                                    <p:animEffect transition="out" filter="fade">
                                      <p:cBhvr>
                                        <p:cTn id="91" dur="500"/>
                                        <p:tgtEl>
                                          <p:spTgt spid="8227"/>
                                        </p:tgtEl>
                                      </p:cBhvr>
                                    </p:animEffect>
                                    <p:set>
                                      <p:cBhvr>
                                        <p:cTn id="92" dur="1" fill="hold">
                                          <p:stCondLst>
                                            <p:cond delay="499"/>
                                          </p:stCondLst>
                                        </p:cTn>
                                        <p:tgtEl>
                                          <p:spTgt spid="8227"/>
                                        </p:tgtEl>
                                        <p:attrNameLst>
                                          <p:attrName>style.visibility</p:attrName>
                                        </p:attrNameLst>
                                      </p:cBhvr>
                                      <p:to>
                                        <p:strVal val="hidden"/>
                                      </p:to>
                                    </p:set>
                                  </p:childTnLst>
                                </p:cTn>
                              </p:par>
                            </p:childTnLst>
                          </p:cTn>
                        </p:par>
                        <p:par>
                          <p:cTn id="93" fill="hold" nodeType="afterGroup">
                            <p:stCondLst>
                              <p:cond delay="8000"/>
                            </p:stCondLst>
                            <p:childTnLst>
                              <p:par>
                                <p:cTn id="94" presetID="9" presetClass="entr" presetSubtype="0" fill="hold" grpId="0" nodeType="afterEffect">
                                  <p:stCondLst>
                                    <p:cond delay="0"/>
                                  </p:stCondLst>
                                  <p:childTnLst>
                                    <p:set>
                                      <p:cBhvr>
                                        <p:cTn id="95" dur="1" fill="hold">
                                          <p:stCondLst>
                                            <p:cond delay="0"/>
                                          </p:stCondLst>
                                        </p:cTn>
                                        <p:tgtEl>
                                          <p:spTgt spid="8226"/>
                                        </p:tgtEl>
                                        <p:attrNameLst>
                                          <p:attrName>style.visibility</p:attrName>
                                        </p:attrNameLst>
                                      </p:cBhvr>
                                      <p:to>
                                        <p:strVal val="visible"/>
                                      </p:to>
                                    </p:set>
                                    <p:animEffect transition="in" filter="dissolve">
                                      <p:cBhvr>
                                        <p:cTn id="96" dur="500"/>
                                        <p:tgtEl>
                                          <p:spTgt spid="8226"/>
                                        </p:tgtEl>
                                      </p:cBhvr>
                                    </p:animEffect>
                                  </p:childTnLst>
                                  <p:subTnLst>
                                    <p:audio>
                                      <p:cMediaNode>
                                        <p:cTn display="0" masterRel="sameClick">
                                          <p:stCondLst>
                                            <p:cond evt="begin" delay="0">
                                              <p:tn val="94"/>
                                            </p:cond>
                                          </p:stCondLst>
                                          <p:endCondLst>
                                            <p:cond evt="onStopAudio" delay="0">
                                              <p:tgtEl>
                                                <p:sldTgt/>
                                              </p:tgtEl>
                                            </p:cond>
                                          </p:endCondLst>
                                        </p:cTn>
                                        <p:tgtEl>
                                          <p:sndTgt r:embed="rId4" name="camera.wav"/>
                                        </p:tgtEl>
                                      </p:cMediaNode>
                                    </p:audio>
                                  </p:subTnLst>
                                </p:cTn>
                              </p:par>
                            </p:childTnLst>
                          </p:cTn>
                        </p:par>
                        <p:par>
                          <p:cTn id="97" fill="hold" nodeType="afterGroup">
                            <p:stCondLst>
                              <p:cond delay="8500"/>
                            </p:stCondLst>
                            <p:childTnLst>
                              <p:par>
                                <p:cTn id="98" presetID="53" presetClass="exit" presetSubtype="0" fill="hold" grpId="1" nodeType="afterEffect">
                                  <p:stCondLst>
                                    <p:cond delay="0"/>
                                  </p:stCondLst>
                                  <p:childTnLst>
                                    <p:anim calcmode="lin" valueType="num">
                                      <p:cBhvr>
                                        <p:cTn id="99" dur="500"/>
                                        <p:tgtEl>
                                          <p:spTgt spid="8226"/>
                                        </p:tgtEl>
                                        <p:attrNameLst>
                                          <p:attrName>ppt_w</p:attrName>
                                        </p:attrNameLst>
                                      </p:cBhvr>
                                      <p:tavLst>
                                        <p:tav tm="0">
                                          <p:val>
                                            <p:strVal val="ppt_w"/>
                                          </p:val>
                                        </p:tav>
                                        <p:tav tm="100000">
                                          <p:val>
                                            <p:fltVal val="0"/>
                                          </p:val>
                                        </p:tav>
                                      </p:tavLst>
                                    </p:anim>
                                    <p:anim calcmode="lin" valueType="num">
                                      <p:cBhvr>
                                        <p:cTn id="100" dur="500"/>
                                        <p:tgtEl>
                                          <p:spTgt spid="8226"/>
                                        </p:tgtEl>
                                        <p:attrNameLst>
                                          <p:attrName>ppt_h</p:attrName>
                                        </p:attrNameLst>
                                      </p:cBhvr>
                                      <p:tavLst>
                                        <p:tav tm="0">
                                          <p:val>
                                            <p:strVal val="ppt_h"/>
                                          </p:val>
                                        </p:tav>
                                        <p:tav tm="100000">
                                          <p:val>
                                            <p:fltVal val="0"/>
                                          </p:val>
                                        </p:tav>
                                      </p:tavLst>
                                    </p:anim>
                                    <p:animEffect transition="out" filter="fade">
                                      <p:cBhvr>
                                        <p:cTn id="101" dur="500"/>
                                        <p:tgtEl>
                                          <p:spTgt spid="8226"/>
                                        </p:tgtEl>
                                      </p:cBhvr>
                                    </p:animEffect>
                                    <p:set>
                                      <p:cBhvr>
                                        <p:cTn id="102" dur="1" fill="hold">
                                          <p:stCondLst>
                                            <p:cond delay="499"/>
                                          </p:stCondLst>
                                        </p:cTn>
                                        <p:tgtEl>
                                          <p:spTgt spid="8226"/>
                                        </p:tgtEl>
                                        <p:attrNameLst>
                                          <p:attrName>style.visibility</p:attrName>
                                        </p:attrNameLst>
                                      </p:cBhvr>
                                      <p:to>
                                        <p:strVal val="hidden"/>
                                      </p:to>
                                    </p:set>
                                  </p:childTnLst>
                                </p:cTn>
                              </p:par>
                            </p:childTnLst>
                          </p:cTn>
                        </p:par>
                        <p:par>
                          <p:cTn id="103" fill="hold" nodeType="afterGroup">
                            <p:stCondLst>
                              <p:cond delay="9000"/>
                            </p:stCondLst>
                            <p:childTnLst>
                              <p:par>
                                <p:cTn id="104" presetID="9" presetClass="entr" presetSubtype="0" fill="hold" grpId="0" nodeType="afterEffect">
                                  <p:stCondLst>
                                    <p:cond delay="0"/>
                                  </p:stCondLst>
                                  <p:childTnLst>
                                    <p:set>
                                      <p:cBhvr>
                                        <p:cTn id="105" dur="1" fill="hold">
                                          <p:stCondLst>
                                            <p:cond delay="0"/>
                                          </p:stCondLst>
                                        </p:cTn>
                                        <p:tgtEl>
                                          <p:spTgt spid="8225"/>
                                        </p:tgtEl>
                                        <p:attrNameLst>
                                          <p:attrName>style.visibility</p:attrName>
                                        </p:attrNameLst>
                                      </p:cBhvr>
                                      <p:to>
                                        <p:strVal val="visible"/>
                                      </p:to>
                                    </p:set>
                                    <p:animEffect transition="in" filter="dissolve">
                                      <p:cBhvr>
                                        <p:cTn id="106" dur="500"/>
                                        <p:tgtEl>
                                          <p:spTgt spid="8225"/>
                                        </p:tgtEl>
                                      </p:cBhvr>
                                    </p:animEffect>
                                  </p:childTnLst>
                                  <p:subTnLst>
                                    <p:audio>
                                      <p:cMediaNode>
                                        <p:cTn display="0" masterRel="sameClick">
                                          <p:stCondLst>
                                            <p:cond evt="begin" delay="0">
                                              <p:tn val="104"/>
                                            </p:cond>
                                          </p:stCondLst>
                                          <p:endCondLst>
                                            <p:cond evt="onStopAudio" delay="0">
                                              <p:tgtEl>
                                                <p:sldTgt/>
                                              </p:tgtEl>
                                            </p:cond>
                                          </p:endCondLst>
                                        </p:cTn>
                                        <p:tgtEl>
                                          <p:sndTgt r:embed="rId4" name="camera.wav"/>
                                        </p:tgtEl>
                                      </p:cMediaNode>
                                    </p:audio>
                                  </p:subTnLst>
                                </p:cTn>
                              </p:par>
                            </p:childTnLst>
                          </p:cTn>
                        </p:par>
                        <p:par>
                          <p:cTn id="107" fill="hold" nodeType="afterGroup">
                            <p:stCondLst>
                              <p:cond delay="9500"/>
                            </p:stCondLst>
                            <p:childTnLst>
                              <p:par>
                                <p:cTn id="108" presetID="53" presetClass="exit" presetSubtype="0" fill="hold" grpId="1" nodeType="afterEffect">
                                  <p:stCondLst>
                                    <p:cond delay="0"/>
                                  </p:stCondLst>
                                  <p:childTnLst>
                                    <p:anim calcmode="lin" valueType="num">
                                      <p:cBhvr>
                                        <p:cTn id="109" dur="500"/>
                                        <p:tgtEl>
                                          <p:spTgt spid="8225"/>
                                        </p:tgtEl>
                                        <p:attrNameLst>
                                          <p:attrName>ppt_w</p:attrName>
                                        </p:attrNameLst>
                                      </p:cBhvr>
                                      <p:tavLst>
                                        <p:tav tm="0">
                                          <p:val>
                                            <p:strVal val="ppt_w"/>
                                          </p:val>
                                        </p:tav>
                                        <p:tav tm="100000">
                                          <p:val>
                                            <p:fltVal val="0"/>
                                          </p:val>
                                        </p:tav>
                                      </p:tavLst>
                                    </p:anim>
                                    <p:anim calcmode="lin" valueType="num">
                                      <p:cBhvr>
                                        <p:cTn id="110" dur="500"/>
                                        <p:tgtEl>
                                          <p:spTgt spid="8225"/>
                                        </p:tgtEl>
                                        <p:attrNameLst>
                                          <p:attrName>ppt_h</p:attrName>
                                        </p:attrNameLst>
                                      </p:cBhvr>
                                      <p:tavLst>
                                        <p:tav tm="0">
                                          <p:val>
                                            <p:strVal val="ppt_h"/>
                                          </p:val>
                                        </p:tav>
                                        <p:tav tm="100000">
                                          <p:val>
                                            <p:fltVal val="0"/>
                                          </p:val>
                                        </p:tav>
                                      </p:tavLst>
                                    </p:anim>
                                    <p:animEffect transition="out" filter="fade">
                                      <p:cBhvr>
                                        <p:cTn id="111" dur="500"/>
                                        <p:tgtEl>
                                          <p:spTgt spid="8225"/>
                                        </p:tgtEl>
                                      </p:cBhvr>
                                    </p:animEffect>
                                    <p:set>
                                      <p:cBhvr>
                                        <p:cTn id="112" dur="1" fill="hold">
                                          <p:stCondLst>
                                            <p:cond delay="499"/>
                                          </p:stCondLst>
                                        </p:cTn>
                                        <p:tgtEl>
                                          <p:spTgt spid="8225"/>
                                        </p:tgtEl>
                                        <p:attrNameLst>
                                          <p:attrName>style.visibility</p:attrName>
                                        </p:attrNameLst>
                                      </p:cBhvr>
                                      <p:to>
                                        <p:strVal val="hidden"/>
                                      </p:to>
                                    </p:set>
                                  </p:childTnLst>
                                </p:cTn>
                              </p:par>
                              <p:par>
                                <p:cTn id="113" presetID="53" presetClass="entr" presetSubtype="0" fill="hold" nodeType="withEffect">
                                  <p:stCondLst>
                                    <p:cond delay="0"/>
                                  </p:stCondLst>
                                  <p:childTnLst>
                                    <p:set>
                                      <p:cBhvr>
                                        <p:cTn id="114" dur="1" fill="hold">
                                          <p:stCondLst>
                                            <p:cond delay="0"/>
                                          </p:stCondLst>
                                        </p:cTn>
                                        <p:tgtEl>
                                          <p:spTgt spid="21"/>
                                        </p:tgtEl>
                                        <p:attrNameLst>
                                          <p:attrName>style.visibility</p:attrName>
                                        </p:attrNameLst>
                                      </p:cBhvr>
                                      <p:to>
                                        <p:strVal val="visible"/>
                                      </p:to>
                                    </p:set>
                                    <p:anim calcmode="lin" valueType="num">
                                      <p:cBhvr>
                                        <p:cTn id="115" dur="500" fill="hold"/>
                                        <p:tgtEl>
                                          <p:spTgt spid="21"/>
                                        </p:tgtEl>
                                        <p:attrNameLst>
                                          <p:attrName>ppt_w</p:attrName>
                                        </p:attrNameLst>
                                      </p:cBhvr>
                                      <p:tavLst>
                                        <p:tav tm="0">
                                          <p:val>
                                            <p:fltVal val="0"/>
                                          </p:val>
                                        </p:tav>
                                        <p:tav tm="100000">
                                          <p:val>
                                            <p:strVal val="#ppt_w"/>
                                          </p:val>
                                        </p:tav>
                                      </p:tavLst>
                                    </p:anim>
                                    <p:anim calcmode="lin" valueType="num">
                                      <p:cBhvr>
                                        <p:cTn id="116" dur="500" fill="hold"/>
                                        <p:tgtEl>
                                          <p:spTgt spid="21"/>
                                        </p:tgtEl>
                                        <p:attrNameLst>
                                          <p:attrName>ppt_h</p:attrName>
                                        </p:attrNameLst>
                                      </p:cBhvr>
                                      <p:tavLst>
                                        <p:tav tm="0">
                                          <p:val>
                                            <p:fltVal val="0"/>
                                          </p:val>
                                        </p:tav>
                                        <p:tav tm="100000">
                                          <p:val>
                                            <p:strVal val="#ppt_h"/>
                                          </p:val>
                                        </p:tav>
                                      </p:tavLst>
                                    </p:anim>
                                    <p:animEffect transition="in" filter="fade">
                                      <p:cBhvr>
                                        <p:cTn id="117" dur="500"/>
                                        <p:tgtEl>
                                          <p:spTgt spid="21"/>
                                        </p:tgtEl>
                                      </p:cBhvr>
                                    </p:animEffect>
                                  </p:childTnLst>
                                  <p:subTnLst>
                                    <p:audio>
                                      <p:cMediaNode>
                                        <p:cTn display="0" masterRel="sameClick">
                                          <p:stCondLst>
                                            <p:cond evt="begin" delay="0">
                                              <p:tn val="113"/>
                                            </p:cond>
                                          </p:stCondLst>
                                          <p:endCondLst>
                                            <p:cond evt="onStopAudio" delay="0">
                                              <p:tgtEl>
                                                <p:sldTgt/>
                                              </p:tgtEl>
                                            </p:cond>
                                          </p:endCondLst>
                                        </p:cTn>
                                        <p:tgtEl>
                                          <p:sndTgt r:embed="rId5" name="chimes.wav"/>
                                        </p:tgtEl>
                                      </p:cMediaNode>
                                    </p:audio>
                                  </p:subTnLst>
                                </p:cTn>
                              </p:par>
                            </p:childTnLst>
                          </p:cTn>
                        </p:par>
                      </p:childTnLst>
                    </p:cTn>
                  </p:par>
                  <p:par>
                    <p:cTn id="118" fill="hold" nodeType="clickPar">
                      <p:stCondLst>
                        <p:cond delay="indefinite"/>
                      </p:stCondLst>
                      <p:childTnLst>
                        <p:par>
                          <p:cTn id="119" fill="hold" nodeType="withGroup">
                            <p:stCondLst>
                              <p:cond delay="0"/>
                            </p:stCondLst>
                            <p:childTnLst>
                              <p:par>
                                <p:cTn id="120" presetID="2" presetClass="exit" presetSubtype="2" fill="hold" nodeType="clickEffect">
                                  <p:stCondLst>
                                    <p:cond delay="0"/>
                                  </p:stCondLst>
                                  <p:childTnLst>
                                    <p:anim calcmode="lin" valueType="num">
                                      <p:cBhvr additive="base">
                                        <p:cTn id="121" dur="500"/>
                                        <p:tgtEl>
                                          <p:spTgt spid="21"/>
                                        </p:tgtEl>
                                        <p:attrNameLst>
                                          <p:attrName>ppt_x</p:attrName>
                                        </p:attrNameLst>
                                      </p:cBhvr>
                                      <p:tavLst>
                                        <p:tav tm="0">
                                          <p:val>
                                            <p:strVal val="ppt_x"/>
                                          </p:val>
                                        </p:tav>
                                        <p:tav tm="100000">
                                          <p:val>
                                            <p:strVal val="1+ppt_w/2"/>
                                          </p:val>
                                        </p:tav>
                                      </p:tavLst>
                                    </p:anim>
                                    <p:anim calcmode="lin" valueType="num">
                                      <p:cBhvr additive="base">
                                        <p:cTn id="122" dur="500"/>
                                        <p:tgtEl>
                                          <p:spTgt spid="21"/>
                                        </p:tgtEl>
                                        <p:attrNameLst>
                                          <p:attrName>ppt_y</p:attrName>
                                        </p:attrNameLst>
                                      </p:cBhvr>
                                      <p:tavLst>
                                        <p:tav tm="0">
                                          <p:val>
                                            <p:strVal val="ppt_y"/>
                                          </p:val>
                                        </p:tav>
                                        <p:tav tm="100000">
                                          <p:val>
                                            <p:strVal val="ppt_y"/>
                                          </p:val>
                                        </p:tav>
                                      </p:tavLst>
                                    </p:anim>
                                    <p:set>
                                      <p:cBhvr>
                                        <p:cTn id="123" dur="1" fill="hold">
                                          <p:stCondLst>
                                            <p:cond delay="499"/>
                                          </p:stCondLst>
                                        </p:cTn>
                                        <p:tgtEl>
                                          <p:spTgt spid="21"/>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nodeType="clickEffect">
                                  <p:stCondLst>
                                    <p:cond delay="0"/>
                                  </p:stCondLst>
                                  <p:iterate type="lt">
                                    <p:tmPct val="0"/>
                                  </p:iterate>
                                  <p:childTnLst>
                                    <p:set>
                                      <p:cBhvr>
                                        <p:cTn id="127" dur="1" fill="hold">
                                          <p:stCondLst>
                                            <p:cond delay="0"/>
                                          </p:stCondLst>
                                        </p:cTn>
                                        <p:tgtEl>
                                          <p:spTgt spid="16"/>
                                        </p:tgtEl>
                                        <p:attrNameLst>
                                          <p:attrName>style.visibility</p:attrName>
                                        </p:attrNameLst>
                                      </p:cBhvr>
                                      <p:to>
                                        <p:strVal val="visible"/>
                                      </p:to>
                                    </p:set>
                                    <p:animEffect transition="in" filter="wipe(left)">
                                      <p:cBhvr>
                                        <p:cTn id="128" dur="500"/>
                                        <p:tgtEl>
                                          <p:spTgt spid="16"/>
                                        </p:tgtEl>
                                      </p:cBhvr>
                                    </p:animEffect>
                                  </p:childTnLst>
                                </p:cTn>
                              </p:par>
                            </p:childTnLst>
                          </p:cTn>
                        </p:par>
                        <p:par>
                          <p:cTn id="129" fill="hold">
                            <p:stCondLst>
                              <p:cond delay="500"/>
                            </p:stCondLst>
                            <p:childTnLst>
                              <p:par>
                                <p:cTn id="130" presetID="23" presetClass="emph" presetSubtype="0" fill="hold" grpId="0" nodeType="afterEffect">
                                  <p:stCondLst>
                                    <p:cond delay="0"/>
                                  </p:stCondLst>
                                  <p:iterate type="lt">
                                    <p:tmPct val="0"/>
                                  </p:iterate>
                                  <p:childTnLst>
                                    <p:animClr clrSpc="hsl" dir="cw">
                                      <p:cBhvr override="childStyle">
                                        <p:cTn id="131" dur="500" fill="hold"/>
                                        <p:tgtEl>
                                          <p:spTgt spid="16"/>
                                        </p:tgtEl>
                                        <p:attrNameLst>
                                          <p:attrName>style.color</p:attrName>
                                        </p:attrNameLst>
                                      </p:cBhvr>
                                      <p:by>
                                        <p:hsl h="10842353" s="0" l="0"/>
                                      </p:by>
                                    </p:animClr>
                                    <p:animClr clrSpc="hsl" dir="cw">
                                      <p:cBhvr>
                                        <p:cTn id="132" dur="500" fill="hold"/>
                                        <p:tgtEl>
                                          <p:spTgt spid="16"/>
                                        </p:tgtEl>
                                        <p:attrNameLst>
                                          <p:attrName>fillcolor</p:attrName>
                                        </p:attrNameLst>
                                      </p:cBhvr>
                                      <p:by>
                                        <p:hsl h="10842353" s="0" l="0"/>
                                      </p:by>
                                    </p:animClr>
                                    <p:animClr clrSpc="hsl" dir="cw">
                                      <p:cBhvr>
                                        <p:cTn id="133" dur="500" fill="hold"/>
                                        <p:tgtEl>
                                          <p:spTgt spid="16"/>
                                        </p:tgtEl>
                                        <p:attrNameLst>
                                          <p:attrName>stroke.color</p:attrName>
                                        </p:attrNameLst>
                                      </p:cBhvr>
                                      <p:by>
                                        <p:hsl h="10842353" s="0" l="0"/>
                                      </p:by>
                                    </p:animClr>
                                    <p:set>
                                      <p:cBhvr>
                                        <p:cTn id="134" dur="500" fill="hold"/>
                                        <p:tgtEl>
                                          <p:spTgt spid="16"/>
                                        </p:tgtEl>
                                        <p:attrNameLst>
                                          <p:attrName>fill.type</p:attrName>
                                        </p:attrNameLst>
                                      </p:cBhvr>
                                      <p:to>
                                        <p:strVal val="solid"/>
                                      </p:to>
                                    </p:set>
                                  </p:childTnLst>
                                  <p:subTnLst>
                                    <p:audio>
                                      <p:cMediaNode>
                                        <p:cTn display="0" masterRel="sameClick">
                                          <p:stCondLst>
                                            <p:cond evt="begin" delay="0">
                                              <p:tn val="130"/>
                                            </p:cond>
                                          </p:stCondLst>
                                          <p:endCondLst>
                                            <p:cond evt="onStopAudio" delay="0">
                                              <p:tgtEl>
                                                <p:sldTgt/>
                                              </p:tgtEl>
                                            </p:cond>
                                          </p:endCondLst>
                                        </p:cTn>
                                        <p:tgtEl>
                                          <p:sndTgt r:embed="rId6" name="FELIZ2.WAV"/>
                                        </p:tgtEl>
                                      </p:cMediaNode>
                                    </p:audio>
                                  </p:subTnLst>
                                </p:cTn>
                              </p:par>
                              <p:par>
                                <p:cTn id="135" presetID="34" presetClass="emph" presetSubtype="0" fill="hold" grpId="1" nodeType="withEffect">
                                  <p:stCondLst>
                                    <p:cond delay="0"/>
                                  </p:stCondLst>
                                  <p:iterate type="lt">
                                    <p:tmPct val="10000"/>
                                  </p:iterate>
                                  <p:childTnLst>
                                    <p:animMotion origin="layout" path="M 3.54167E-6 -2.96296E-6 L 3.54167E-6 -0.07222 " pathEditMode="relative" rAng="0" ptsTypes="AA">
                                      <p:cBhvr>
                                        <p:cTn id="136" dur="250" accel="50000" decel="50000" autoRev="1" fill="hold">
                                          <p:stCondLst>
                                            <p:cond delay="0"/>
                                          </p:stCondLst>
                                        </p:cTn>
                                        <p:tgtEl>
                                          <p:spTgt spid="16"/>
                                        </p:tgtEl>
                                        <p:attrNameLst>
                                          <p:attrName>ppt_x</p:attrName>
                                          <p:attrName>ppt_y</p:attrName>
                                        </p:attrNameLst>
                                      </p:cBhvr>
                                      <p:rCtr x="0" y="-3611"/>
                                    </p:animMotion>
                                    <p:animRot by="1500000">
                                      <p:cBhvr>
                                        <p:cTn id="137" dur="125" fill="hold">
                                          <p:stCondLst>
                                            <p:cond delay="0"/>
                                          </p:stCondLst>
                                        </p:cTn>
                                        <p:tgtEl>
                                          <p:spTgt spid="16"/>
                                        </p:tgtEl>
                                        <p:attrNameLst>
                                          <p:attrName>r</p:attrName>
                                        </p:attrNameLst>
                                      </p:cBhvr>
                                    </p:animRot>
                                    <p:animRot by="-1500000">
                                      <p:cBhvr>
                                        <p:cTn id="138" dur="125" fill="hold">
                                          <p:stCondLst>
                                            <p:cond delay="125"/>
                                          </p:stCondLst>
                                        </p:cTn>
                                        <p:tgtEl>
                                          <p:spTgt spid="16"/>
                                        </p:tgtEl>
                                        <p:attrNameLst>
                                          <p:attrName>r</p:attrName>
                                        </p:attrNameLst>
                                      </p:cBhvr>
                                    </p:animRot>
                                    <p:animRot by="-1500000">
                                      <p:cBhvr>
                                        <p:cTn id="139" dur="125" fill="hold">
                                          <p:stCondLst>
                                            <p:cond delay="250"/>
                                          </p:stCondLst>
                                        </p:cTn>
                                        <p:tgtEl>
                                          <p:spTgt spid="16"/>
                                        </p:tgtEl>
                                        <p:attrNameLst>
                                          <p:attrName>r</p:attrName>
                                        </p:attrNameLst>
                                      </p:cBhvr>
                                    </p:animRot>
                                    <p:animRot by="1500000">
                                      <p:cBhvr>
                                        <p:cTn id="140"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8220" grpId="0"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8232" grpId="0" animBg="1"/>
      <p:bldP spid="8232" grpId="1" animBg="1"/>
      <p:bldP spid="8233" grpId="0" animBg="1"/>
      <p:bldP spid="8233" grpId="1" animBg="1"/>
      <p:bldP spid="8234" grpId="0" animBg="1"/>
      <p:bldP spid="8234" grpId="1" animBg="1"/>
      <p:bldP spid="16" grpId="0" animBg="1"/>
      <p:bldP spid="1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174" y="470607"/>
            <a:ext cx="10364452" cy="4041422"/>
          </a:xfrm>
        </p:spPr>
        <p:txBody>
          <a:bodyPr anchor="ctr">
            <a:normAutofit/>
          </a:bodyPr>
          <a:lstStyle/>
          <a:p>
            <a:r>
              <a:rPr lang="en-US" sz="8000" b="1" i="1" dirty="0">
                <a:ln>
                  <a:solidFill>
                    <a:schemeClr val="accent1">
                      <a:lumMod val="50000"/>
                    </a:schemeClr>
                  </a:solidFill>
                </a:ln>
                <a:solidFill>
                  <a:schemeClr val="accent5">
                    <a:lumMod val="75000"/>
                  </a:schemeClr>
                </a:solidFill>
              </a:rPr>
              <a:t>VÒNG QUAY MAY MẮN</a:t>
            </a:r>
          </a:p>
        </p:txBody>
      </p:sp>
    </p:spTree>
    <p:extLst>
      <p:ext uri="{BB962C8B-B14F-4D97-AF65-F5344CB8AC3E}">
        <p14:creationId xmlns:p14="http://schemas.microsoft.com/office/powerpoint/2010/main" val="18848730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89063" y="779833"/>
            <a:ext cx="9144000" cy="1230872"/>
          </a:xfrm>
        </p:spPr>
        <p:txBody>
          <a:bodyPr>
            <a:normAutofit fontScale="90000"/>
          </a:bodyPr>
          <a:lstStyle/>
          <a:p>
            <a:r>
              <a:rPr lang="en-US" sz="4000" dirty="0">
                <a:ln>
                  <a:solidFill>
                    <a:schemeClr val="accent1">
                      <a:lumMod val="50000"/>
                    </a:schemeClr>
                  </a:solidFill>
                </a:ln>
                <a:solidFill>
                  <a:schemeClr val="accent1">
                    <a:lumMod val="50000"/>
                  </a:schemeClr>
                </a:solidFill>
                <a:latin typeface="Times New Roman" pitchFamily="18" charset="0"/>
                <a:cs typeface="Times New Roman" pitchFamily="18" charset="0"/>
              </a:rPr>
              <a:t>TRÒ CHƠI:</a:t>
            </a:r>
            <a:br>
              <a:rPr lang="en-US" sz="4000" dirty="0">
                <a:ln>
                  <a:solidFill>
                    <a:schemeClr val="accent1">
                      <a:lumMod val="50000"/>
                    </a:schemeClr>
                  </a:solidFill>
                </a:ln>
                <a:solidFill>
                  <a:schemeClr val="accent1">
                    <a:lumMod val="50000"/>
                  </a:schemeClr>
                </a:solidFill>
                <a:latin typeface="Times New Roman" pitchFamily="18" charset="0"/>
                <a:cs typeface="Times New Roman" pitchFamily="18" charset="0"/>
              </a:rPr>
            </a:br>
            <a:r>
              <a:rPr lang="en-US" sz="4000" dirty="0">
                <a:ln>
                  <a:solidFill>
                    <a:schemeClr val="accent1">
                      <a:lumMod val="50000"/>
                    </a:schemeClr>
                  </a:solidFill>
                </a:ln>
                <a:solidFill>
                  <a:schemeClr val="accent1">
                    <a:lumMod val="50000"/>
                  </a:schemeClr>
                </a:solidFill>
                <a:latin typeface="Times New Roman" pitchFamily="18" charset="0"/>
                <a:cs typeface="Times New Roman" pitchFamily="18" charset="0"/>
              </a:rPr>
              <a:t>VÒNG QUAY MAY MẮN</a:t>
            </a:r>
          </a:p>
        </p:txBody>
      </p:sp>
      <p:sp>
        <p:nvSpPr>
          <p:cNvPr id="3" name="TextBox 2"/>
          <p:cNvSpPr txBox="1"/>
          <p:nvPr/>
        </p:nvSpPr>
        <p:spPr>
          <a:xfrm>
            <a:off x="627798" y="2790538"/>
            <a:ext cx="11564202" cy="3965253"/>
          </a:xfrm>
          <a:prstGeom prst="rect">
            <a:avLst/>
          </a:prstGeom>
          <a:noFill/>
        </p:spPr>
        <p:txBody>
          <a:bodyPr wrap="square" lIns="91440" tIns="45720" rIns="91440" bIns="45720" rtlCol="0">
            <a:spAutoFit/>
          </a:bodyPr>
          <a:lstStyle/>
          <a:p>
            <a:pPr>
              <a:buClr>
                <a:srgbClr val="000000"/>
              </a:buClr>
              <a:buFont typeface="Arial"/>
              <a:buNone/>
            </a:pPr>
            <a:r>
              <a:rPr lang="en-US" sz="4400" b="1" kern="0" dirty="0" err="1">
                <a:solidFill>
                  <a:srgbClr val="282828">
                    <a:lumMod val="95000"/>
                    <a:lumOff val="5000"/>
                  </a:srgbClr>
                </a:solidFill>
                <a:latin typeface="Times New Roman" pitchFamily="18" charset="0"/>
                <a:cs typeface="Times New Roman" pitchFamily="18" charset="0"/>
                <a:sym typeface="Arial"/>
              </a:rPr>
              <a:t>Thể</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lệ</a:t>
            </a:r>
            <a:r>
              <a:rPr lang="en-US" sz="4400" b="1" kern="0" dirty="0">
                <a:solidFill>
                  <a:srgbClr val="282828">
                    <a:lumMod val="95000"/>
                    <a:lumOff val="5000"/>
                  </a:srgbClr>
                </a:solidFill>
                <a:latin typeface="Times New Roman" pitchFamily="18" charset="0"/>
                <a:cs typeface="Times New Roman" pitchFamily="18" charset="0"/>
                <a:sym typeface="Arial"/>
              </a:rPr>
              <a:t>:</a:t>
            </a:r>
          </a:p>
          <a:p>
            <a:pPr>
              <a:buClr>
                <a:srgbClr val="000000"/>
              </a:buClr>
              <a:buFontTx/>
              <a:buChar char="-"/>
            </a:pP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Mỗi</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lượt</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chơi</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sẽ</a:t>
            </a:r>
            <a:r>
              <a:rPr lang="en-US" sz="4400" b="1" kern="0" dirty="0">
                <a:solidFill>
                  <a:srgbClr val="282828">
                    <a:lumMod val="95000"/>
                    <a:lumOff val="5000"/>
                  </a:srgbClr>
                </a:solidFill>
                <a:latin typeface="Times New Roman" pitchFamily="18" charset="0"/>
                <a:cs typeface="Times New Roman" pitchFamily="18" charset="0"/>
                <a:sym typeface="Arial"/>
              </a:rPr>
              <a:t> quay 1 </a:t>
            </a:r>
            <a:r>
              <a:rPr lang="en-US" sz="4400" b="1" kern="0" dirty="0" err="1">
                <a:solidFill>
                  <a:srgbClr val="282828">
                    <a:lumMod val="95000"/>
                    <a:lumOff val="5000"/>
                  </a:srgbClr>
                </a:solidFill>
                <a:latin typeface="Times New Roman" pitchFamily="18" charset="0"/>
                <a:cs typeface="Times New Roman" pitchFamily="18" charset="0"/>
                <a:sym typeface="Arial"/>
              </a:rPr>
              <a:t>vòng</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kim</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chỉ</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tới</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số</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nào</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thì</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sẽ</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mở</a:t>
            </a:r>
            <a:r>
              <a:rPr lang="en-US" sz="4400" b="1" kern="0" dirty="0">
                <a:solidFill>
                  <a:srgbClr val="282828">
                    <a:lumMod val="95000"/>
                    <a:lumOff val="5000"/>
                  </a:srgbClr>
                </a:solidFill>
                <a:latin typeface="Times New Roman" pitchFamily="18" charset="0"/>
                <a:cs typeface="Times New Roman" pitchFamily="18" charset="0"/>
                <a:sym typeface="Arial"/>
              </a:rPr>
              <a:t> ô </a:t>
            </a:r>
            <a:r>
              <a:rPr lang="en-US" sz="4400" b="1" kern="0" dirty="0" err="1">
                <a:solidFill>
                  <a:srgbClr val="282828">
                    <a:lumMod val="95000"/>
                    <a:lumOff val="5000"/>
                  </a:srgbClr>
                </a:solidFill>
                <a:latin typeface="Times New Roman" pitchFamily="18" charset="0"/>
                <a:cs typeface="Times New Roman" pitchFamily="18" charset="0"/>
                <a:sym typeface="Arial"/>
              </a:rPr>
              <a:t>có</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số</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đó</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để</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trả</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lời</a:t>
            </a:r>
            <a:r>
              <a:rPr lang="en-US" sz="4400" b="1" kern="0" dirty="0">
                <a:solidFill>
                  <a:srgbClr val="282828">
                    <a:lumMod val="95000"/>
                    <a:lumOff val="5000"/>
                  </a:srgbClr>
                </a:solidFill>
                <a:latin typeface="Times New Roman" pitchFamily="18" charset="0"/>
                <a:cs typeface="Times New Roman" pitchFamily="18" charset="0"/>
                <a:sym typeface="Arial"/>
              </a:rPr>
              <a:t>.</a:t>
            </a:r>
          </a:p>
          <a:p>
            <a:pPr>
              <a:buClr>
                <a:srgbClr val="000000"/>
              </a:buClr>
              <a:buFont typeface="Arial"/>
              <a:buNone/>
            </a:pPr>
            <a:r>
              <a:rPr lang="en-US" sz="4400" b="1" kern="0" dirty="0">
                <a:solidFill>
                  <a:srgbClr val="282828">
                    <a:lumMod val="95000"/>
                    <a:lumOff val="5000"/>
                  </a:srgbClr>
                </a:solidFill>
                <a:latin typeface="Times New Roman" pitchFamily="18" charset="0"/>
                <a:cs typeface="Times New Roman" pitchFamily="18" charset="0"/>
                <a:sym typeface="Arial"/>
              </a:rPr>
              <a:t>- Ô </a:t>
            </a:r>
            <a:r>
              <a:rPr lang="en-US" sz="4400" b="1" kern="0" dirty="0" err="1">
                <a:solidFill>
                  <a:srgbClr val="282828">
                    <a:lumMod val="95000"/>
                    <a:lumOff val="5000"/>
                  </a:srgbClr>
                </a:solidFill>
                <a:latin typeface="Times New Roman" pitchFamily="18" charset="0"/>
                <a:cs typeface="Times New Roman" pitchFamily="18" charset="0"/>
                <a:sym typeface="Arial"/>
              </a:rPr>
              <a:t>nào</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đã</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được</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mở</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thì</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sẽ</a:t>
            </a:r>
            <a:r>
              <a:rPr lang="en-US" sz="4400" b="1" kern="0" dirty="0">
                <a:solidFill>
                  <a:srgbClr val="282828">
                    <a:lumMod val="95000"/>
                    <a:lumOff val="5000"/>
                  </a:srgbClr>
                </a:solidFill>
                <a:latin typeface="Times New Roman" pitchFamily="18" charset="0"/>
                <a:cs typeface="Times New Roman" pitchFamily="18" charset="0"/>
                <a:sym typeface="Arial"/>
              </a:rPr>
              <a:t> quay </a:t>
            </a:r>
            <a:r>
              <a:rPr lang="en-US" sz="4400" b="1" kern="0" dirty="0" err="1">
                <a:solidFill>
                  <a:srgbClr val="282828">
                    <a:lumMod val="95000"/>
                    <a:lumOff val="5000"/>
                  </a:srgbClr>
                </a:solidFill>
                <a:latin typeface="Times New Roman" pitchFamily="18" charset="0"/>
                <a:cs typeface="Times New Roman" pitchFamily="18" charset="0"/>
                <a:sym typeface="Arial"/>
              </a:rPr>
              <a:t>lại</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để</a:t>
            </a:r>
            <a:r>
              <a:rPr lang="en-US" sz="4400" b="1" kern="0" dirty="0">
                <a:solidFill>
                  <a:srgbClr val="282828">
                    <a:lumMod val="95000"/>
                    <a:lumOff val="5000"/>
                  </a:srgbClr>
                </a:solidFill>
                <a:latin typeface="Times New Roman" pitchFamily="18" charset="0"/>
                <a:cs typeface="Times New Roman" pitchFamily="18" charset="0"/>
                <a:sym typeface="Arial"/>
              </a:rPr>
              <a:t> </a:t>
            </a:r>
            <a:r>
              <a:rPr lang="en-US" sz="4400" b="1" kern="0" dirty="0" err="1">
                <a:solidFill>
                  <a:srgbClr val="282828">
                    <a:lumMod val="95000"/>
                    <a:lumOff val="5000"/>
                  </a:srgbClr>
                </a:solidFill>
                <a:latin typeface="Times New Roman" pitchFamily="18" charset="0"/>
                <a:cs typeface="Times New Roman" pitchFamily="18" charset="0"/>
                <a:sym typeface="Arial"/>
              </a:rPr>
              <a:t>chọn</a:t>
            </a:r>
            <a:r>
              <a:rPr lang="en-US" sz="4400" b="1" kern="0" dirty="0">
                <a:solidFill>
                  <a:srgbClr val="282828">
                    <a:lumMod val="95000"/>
                    <a:lumOff val="5000"/>
                  </a:srgbClr>
                </a:solidFill>
                <a:latin typeface="Times New Roman" pitchFamily="18" charset="0"/>
                <a:cs typeface="Times New Roman" pitchFamily="18" charset="0"/>
                <a:sym typeface="Arial"/>
              </a:rPr>
              <a:t> ô </a:t>
            </a:r>
            <a:r>
              <a:rPr lang="en-US" sz="4400" b="1" kern="0" dirty="0" err="1">
                <a:solidFill>
                  <a:srgbClr val="282828">
                    <a:lumMod val="95000"/>
                    <a:lumOff val="5000"/>
                  </a:srgbClr>
                </a:solidFill>
                <a:latin typeface="Times New Roman" pitchFamily="18" charset="0"/>
                <a:cs typeface="Times New Roman" pitchFamily="18" charset="0"/>
                <a:sym typeface="Arial"/>
              </a:rPr>
              <a:t>khác</a:t>
            </a:r>
            <a:r>
              <a:rPr lang="en-US" sz="4400" b="1" kern="0" dirty="0">
                <a:solidFill>
                  <a:srgbClr val="282828">
                    <a:lumMod val="95000"/>
                    <a:lumOff val="5000"/>
                  </a:srgbClr>
                </a:solidFill>
                <a:latin typeface="Times New Roman" pitchFamily="18" charset="0"/>
                <a:cs typeface="Times New Roman" pitchFamily="18" charset="0"/>
                <a:sym typeface="Arial"/>
              </a:rPr>
              <a:t>. </a:t>
            </a:r>
          </a:p>
          <a:p>
            <a:pPr>
              <a:buClr>
                <a:srgbClr val="000000"/>
              </a:buClr>
              <a:buFont typeface="Arial"/>
              <a:buNone/>
            </a:pPr>
            <a:endParaRPr lang="en-US" sz="3167" kern="0" dirty="0">
              <a:solidFill>
                <a:srgbClr val="282828">
                  <a:lumMod val="95000"/>
                  <a:lumOff val="5000"/>
                </a:srgbClr>
              </a:solidFill>
              <a:latin typeface="Times New Roman" pitchFamily="18" charset="0"/>
              <a:cs typeface="Times New Roman" pitchFamily="18" charset="0"/>
              <a:sym typeface="Arial"/>
            </a:endParaRPr>
          </a:p>
        </p:txBody>
      </p:sp>
      <p:pic>
        <p:nvPicPr>
          <p:cNvPr id="6148" name="Picture 4" descr="Trò chơi may mắn, bàn xoay ba chiều, Xoay 360 độ, 3d hoa ba chiều png thumbnail"/>
          <p:cNvPicPr>
            <a:picLocks noChangeAspect="1" noChangeArrowheads="1"/>
          </p:cNvPicPr>
          <p:nvPr/>
        </p:nvPicPr>
        <p:blipFill>
          <a:blip r:embed="rId3"/>
          <a:srcRect/>
          <a:stretch>
            <a:fillRect/>
          </a:stretch>
        </p:blipFill>
        <p:spPr bwMode="auto">
          <a:xfrm>
            <a:off x="0" y="0"/>
            <a:ext cx="2778125" cy="2327846"/>
          </a:xfrm>
          <a:prstGeom prst="rect">
            <a:avLst/>
          </a:prstGeom>
          <a:noFill/>
        </p:spPr>
      </p:pic>
    </p:spTree>
    <p:extLst>
      <p:ext uri="{BB962C8B-B14F-4D97-AF65-F5344CB8AC3E}">
        <p14:creationId xmlns:p14="http://schemas.microsoft.com/office/powerpoint/2010/main" val="210186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defRPr/>
              </a:pPr>
              <a:r>
                <a:rPr lang="en-US" sz="3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a:defRPr/>
              </a:pPr>
              <a:r>
                <a:rPr lang="en-GB" sz="3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defRPr/>
              </a:pPr>
              <a:r>
                <a:rPr lang="en-GB" sz="32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defRPr/>
              </a:pP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defRPr/>
              </a:pPr>
              <a:r>
                <a:rPr lang="en-GB" sz="3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defRPr/>
              </a:pPr>
              <a:r>
                <a:rPr lang="en-GB" sz="3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61" name="Isosceles Triangle 60">
            <a:hlinkClick r:id="rId14" action="ppaction://hlinksldjump"/>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24" name="Heart 23">
            <a:hlinkClick r:id="rId15"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Tree>
    <p:extLst>
      <p:ext uri="{BB962C8B-B14F-4D97-AF65-F5344CB8AC3E}">
        <p14:creationId xmlns:p14="http://schemas.microsoft.com/office/powerpoint/2010/main" val="28381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smtClean="0">
              <a:solidFill>
                <a:prstClr val="black"/>
              </a:solidFill>
              <a:latin typeface="Times New Roman" panose="02020603050405020304" pitchFamily="18" charset="0"/>
              <a:cs typeface="Times New Roman" panose="02020603050405020304" pitchFamily="18" charset="0"/>
            </a:endParaRPr>
          </a:p>
          <a:p>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Câu</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1</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Oxygen </a:t>
            </a:r>
            <a:r>
              <a:rPr lang="en-US" sz="4000" b="1" dirty="0" err="1">
                <a:solidFill>
                  <a:prstClr val="black"/>
                </a:solidFill>
                <a:latin typeface="Times New Roman" panose="02020603050405020304" pitchFamily="18" charset="0"/>
                <a:cs typeface="Times New Roman" panose="02020603050405020304" pitchFamily="18" charset="0"/>
              </a:rPr>
              <a:t>hóa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lỏng</a:t>
            </a:r>
            <a:r>
              <a:rPr lang="en-US" sz="4000" b="1" dirty="0">
                <a:solidFill>
                  <a:prstClr val="black"/>
                </a:solidFill>
                <a:latin typeface="Times New Roman" panose="02020603050405020304" pitchFamily="18" charset="0"/>
                <a:cs typeface="Times New Roman" panose="02020603050405020304" pitchFamily="18" charset="0"/>
              </a:rPr>
              <a:t>  ở </a:t>
            </a:r>
          </a:p>
          <a:p>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5"/>
            <a:ext cx="4906798" cy="9156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en-US" sz="3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a:solidFill>
                  <a:prstClr val="black"/>
                </a:solidFill>
                <a:latin typeface="Times New Roman" panose="02020603050405020304" pitchFamily="18" charset="0"/>
                <a:cs typeface="Times New Roman" panose="02020603050405020304" pitchFamily="18" charset="0"/>
              </a:rPr>
              <a:t>-</a:t>
            </a:r>
            <a:r>
              <a:rPr lang="en-US" sz="3600" b="1" dirty="0" smtClean="0">
                <a:solidFill>
                  <a:prstClr val="black"/>
                </a:solidFill>
                <a:latin typeface="Times New Roman" panose="02020603050405020304" pitchFamily="18" charset="0"/>
                <a:cs typeface="Times New Roman" panose="02020603050405020304" pitchFamily="18" charset="0"/>
              </a:rPr>
              <a:t>138</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1110220" y="3043220"/>
            <a:ext cx="4906798" cy="8844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r>
              <a:rPr lang="vi-VN" sz="3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a:solidFill>
                  <a:prstClr val="black"/>
                </a:solidFill>
                <a:latin typeface="Times New Roman" panose="02020603050405020304" pitchFamily="18" charset="0"/>
                <a:cs typeface="Times New Roman" panose="02020603050405020304" pitchFamily="18" charset="0"/>
              </a:rPr>
              <a:t>- 183</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6149671" y="1931447"/>
            <a:ext cx="5430991" cy="942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vi-VN" sz="3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a:solidFill>
                  <a:prstClr val="black"/>
                </a:solidFill>
                <a:latin typeface="Times New Roman" panose="02020603050405020304" pitchFamily="18" charset="0"/>
                <a:cs typeface="Times New Roman" panose="02020603050405020304" pitchFamily="18" charset="0"/>
              </a:rPr>
              <a:t>138</a:t>
            </a:r>
            <a:endParaRPr lang="vi-VN"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4" name="Rectangle 43"/>
          <p:cNvSpPr/>
          <p:nvPr/>
        </p:nvSpPr>
        <p:spPr>
          <a:xfrm>
            <a:off x="6130614" y="3038652"/>
            <a:ext cx="5450048" cy="9068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r>
              <a:rPr lang="vi-VN" sz="3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a:solidFill>
                  <a:prstClr val="black"/>
                </a:solidFill>
                <a:latin typeface="Times New Roman" panose="02020603050405020304" pitchFamily="18" charset="0"/>
                <a:cs typeface="Times New Roman" panose="02020603050405020304" pitchFamily="18" charset="0"/>
              </a:rPr>
              <a:t>183</a:t>
            </a:r>
            <a:r>
              <a:rPr lang="vi-VN" sz="3200" dirty="0">
                <a:solidFill>
                  <a:prstClr val="black"/>
                </a:solidFill>
                <a:latin typeface="Times New Roman" panose="02020603050405020304" pitchFamily="18" charset="0"/>
                <a:cs typeface="Times New Roman" panose="02020603050405020304" pitchFamily="18" charset="0"/>
              </a:rPr>
              <a:t>.</a:t>
            </a:r>
            <a:endParaRPr lang="en-US" sz="3200" b="1" dirty="0">
              <a:solidFill>
                <a:prstClr val="black"/>
              </a:solidFill>
              <a:latin typeface="Times New Roman"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589826" y="199554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22832" y="314709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69074" y="3250959"/>
            <a:ext cx="804742" cy="643793"/>
          </a:xfrm>
          <a:prstGeom prst="rect">
            <a:avLst/>
          </a:prstGeom>
        </p:spPr>
      </p:pic>
      <p:sp>
        <p:nvSpPr>
          <p:cNvPr id="18" name="Cloud 17">
            <a:hlinkClick r:id="rId14" action="ppaction://hlinksldjump"/>
          </p:cNvPr>
          <p:cNvSpPr/>
          <p:nvPr/>
        </p:nvSpPr>
        <p:spPr>
          <a:xfrm>
            <a:off x="4716733" y="434974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Tree>
    <p:extLst>
      <p:ext uri="{BB962C8B-B14F-4D97-AF65-F5344CB8AC3E}">
        <p14:creationId xmlns:p14="http://schemas.microsoft.com/office/powerpoint/2010/main" val="116589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r>
              <a:rPr lang="en-US" sz="4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a:solidFill>
                  <a:prstClr val="black"/>
                </a:solidFill>
                <a:latin typeface="Times New Roman" pitchFamily="18" charset="0"/>
                <a:cs typeface="Times New Roman" pitchFamily="18" charset="0"/>
              </a:rPr>
              <a:t>Ở </a:t>
            </a:r>
            <a:r>
              <a:rPr lang="en-US" sz="4000" b="1" dirty="0" err="1">
                <a:solidFill>
                  <a:prstClr val="black"/>
                </a:solidFill>
                <a:latin typeface="Times New Roman" pitchFamily="18" charset="0"/>
                <a:cs typeface="Times New Roman" pitchFamily="18" charset="0"/>
              </a:rPr>
              <a:t>điều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kiện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thường</a:t>
            </a:r>
            <a:r>
              <a:rPr lang="en-US" sz="4000" b="1" dirty="0">
                <a:solidFill>
                  <a:prstClr val="black"/>
                </a:solidFill>
                <a:latin typeface="Times New Roman" pitchFamily="18" charset="0"/>
                <a:cs typeface="Times New Roman" pitchFamily="18" charset="0"/>
              </a:rPr>
              <a:t> Oxygen </a:t>
            </a:r>
            <a:r>
              <a:rPr lang="en-US" sz="4000" b="1" dirty="0" err="1">
                <a:solidFill>
                  <a:prstClr val="black"/>
                </a:solidFill>
                <a:latin typeface="Times New Roman" pitchFamily="18" charset="0"/>
                <a:cs typeface="Times New Roman" pitchFamily="18" charset="0"/>
              </a:rPr>
              <a:t>tồn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tại</a:t>
            </a:r>
            <a:r>
              <a:rPr lang="en-US" sz="4000" b="1" dirty="0">
                <a:solidFill>
                  <a:prstClr val="black"/>
                </a:solidFill>
                <a:latin typeface="Times New Roman" pitchFamily="18" charset="0"/>
                <a:cs typeface="Times New Roman" pitchFamily="18" charset="0"/>
              </a:rPr>
              <a:t> ở </a:t>
            </a:r>
            <a:endParaRPr lang="en-US" sz="4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500267" y="1953535"/>
            <a:ext cx="5080396" cy="11547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en-US" sz="3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thể</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lỏng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màu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mùi</a:t>
            </a:r>
            <a:r>
              <a:rPr lang="en-US" sz="3600" b="1" dirty="0">
                <a:solidFill>
                  <a:prstClr val="black"/>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1045724" y="1901113"/>
            <a:ext cx="5240404" cy="12071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US" sz="3600" b="1" dirty="0" err="1" smtClean="0">
                <a:solidFill>
                  <a:prstClr val="black"/>
                </a:solidFill>
                <a:latin typeface="Times New Roman" panose="02020603050405020304" pitchFamily="18" charset="0"/>
                <a:cs typeface="Times New Roman" panose="02020603050405020304" pitchFamily="18" charset="0"/>
              </a:rPr>
              <a:t>thể</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khí</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không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màu</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mùi</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thơm</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51" name="Picture 50"/>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96605" y="2350090"/>
            <a:ext cx="762630" cy="704088"/>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25075" y="2466067"/>
            <a:ext cx="804742" cy="707197"/>
          </a:xfrm>
          <a:prstGeom prst="rect">
            <a:avLst/>
          </a:prstGeom>
        </p:spPr>
      </p:pic>
      <p:sp>
        <p:nvSpPr>
          <p:cNvPr id="57" name="Cloud 56">
            <a:hlinkClick r:id="rId13" action="ppaction://hlinksldjump"/>
          </p:cNvPr>
          <p:cNvSpPr/>
          <p:nvPr/>
        </p:nvSpPr>
        <p:spPr>
          <a:xfrm>
            <a:off x="4657914" y="5839012"/>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
        <p:nvSpPr>
          <p:cNvPr id="26" name="Rectangle 25"/>
          <p:cNvSpPr/>
          <p:nvPr/>
        </p:nvSpPr>
        <p:spPr>
          <a:xfrm>
            <a:off x="1013147" y="3385022"/>
            <a:ext cx="5240404" cy="11501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r>
              <a:rPr lang="vi-VN" sz="3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thể</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khí</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màu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mùi</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524236" y="3380323"/>
            <a:ext cx="5080396" cy="1154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prstClr val="black"/>
                </a:solidFill>
                <a:latin typeface="Times New Roman" panose="02020603050405020304" pitchFamily="18" charset="0"/>
                <a:cs typeface="Times New Roman" panose="02020603050405020304" pitchFamily="18" charset="0"/>
              </a:rPr>
              <a:t>D. </a:t>
            </a:r>
            <a:r>
              <a:rPr lang="en-US" sz="3600" b="1" dirty="0" err="1">
                <a:solidFill>
                  <a:prstClr val="black"/>
                </a:solidFill>
                <a:latin typeface="Times New Roman" panose="02020603050405020304" pitchFamily="18" charset="0"/>
                <a:cs typeface="Times New Roman" panose="02020603050405020304" pitchFamily="18" charset="0"/>
              </a:rPr>
              <a:t>thể</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rắn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màu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mùi</a:t>
            </a:r>
            <a:r>
              <a:rPr lang="en-US" sz="3600" b="1" dirty="0">
                <a:solidFill>
                  <a:prstClr val="black"/>
                </a:solidFill>
                <a:latin typeface="Times New Roman" panose="02020603050405020304" pitchFamily="18" charset="0"/>
                <a:cs typeface="Times New Roman" panose="02020603050405020304" pitchFamily="18" charset="0"/>
              </a:rPr>
              <a:t>. </a:t>
            </a:r>
          </a:p>
        </p:txBody>
      </p:sp>
      <p:pic>
        <p:nvPicPr>
          <p:cNvPr id="47" name="Picture 46"/>
          <p:cNvPicPr>
            <a:picLocks noChangeAspect="1"/>
          </p:cNvPicPr>
          <p:nvPr/>
        </p:nvPicPr>
        <p:blipFill rotWithShape="1">
          <a:blip r:embed="rId1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6522" y="3769131"/>
            <a:ext cx="885137" cy="708059"/>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76926" y="3917182"/>
            <a:ext cx="804742" cy="707197"/>
          </a:xfrm>
          <a:prstGeom prst="rect">
            <a:avLst/>
          </a:prstGeom>
        </p:spPr>
      </p:pic>
    </p:spTree>
    <p:extLst>
      <p:ext uri="{BB962C8B-B14F-4D97-AF65-F5344CB8AC3E}">
        <p14:creationId xmlns:p14="http://schemas.microsoft.com/office/powerpoint/2010/main" val="41363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40" grpId="0" animBg="1"/>
      <p:bldP spid="41" grpId="0" animBg="1"/>
      <p:bldP spid="42" grpId="0" animBg="1"/>
      <p:bldP spid="43" grpId="0" animBg="1"/>
      <p:bldP spid="26" grpId="0" animBg="1"/>
      <p:bldP spid="4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98951" y="119271"/>
            <a:ext cx="10526728" cy="181410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4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a:solidFill>
                  <a:prstClr val="black"/>
                </a:solidFill>
                <a:latin typeface="Times New Roman" pitchFamily="18" charset="0"/>
                <a:cs typeface="Times New Roman" pitchFamily="18" charset="0"/>
              </a:rPr>
              <a:t>Ở </a:t>
            </a:r>
            <a:r>
              <a:rPr lang="en-US" sz="4000" b="1" dirty="0" err="1">
                <a:solidFill>
                  <a:prstClr val="black"/>
                </a:solidFill>
                <a:latin typeface="Times New Roman" pitchFamily="18" charset="0"/>
                <a:cs typeface="Times New Roman" pitchFamily="18" charset="0"/>
              </a:rPr>
              <a:t>thể</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lỏng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rắn</a:t>
            </a:r>
            <a:r>
              <a:rPr lang="en-US" sz="4000" b="1" dirty="0">
                <a:solidFill>
                  <a:prstClr val="black"/>
                </a:solidFill>
                <a:latin typeface="Times New Roman" pitchFamily="18" charset="0"/>
                <a:cs typeface="Times New Roman" pitchFamily="18" charset="0"/>
              </a:rPr>
              <a:t> Oxy </a:t>
            </a:r>
            <a:r>
              <a:rPr lang="en-US" sz="4000" b="1" dirty="0" err="1">
                <a:solidFill>
                  <a:prstClr val="black"/>
                </a:solidFill>
                <a:latin typeface="Times New Roman" pitchFamily="18" charset="0"/>
                <a:cs typeface="Times New Roman" pitchFamily="18" charset="0"/>
              </a:rPr>
              <a:t>có</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màu</a:t>
            </a:r>
            <a:endParaRPr lang="en-US" sz="4000" b="1" dirty="0">
              <a:solidFill>
                <a:prstClr val="black"/>
              </a:solidFill>
              <a:latin typeface="Times New Roman" pitchFamily="18" charset="0"/>
              <a:cs typeface="Times New Roman" pitchFamily="18" charset="0"/>
            </a:endParaRPr>
          </a:p>
        </p:txBody>
      </p:sp>
      <p:sp>
        <p:nvSpPr>
          <p:cNvPr id="26" name="Rectangle 25"/>
          <p:cNvSpPr/>
          <p:nvPr/>
        </p:nvSpPr>
        <p:spPr>
          <a:xfrm>
            <a:off x="486383" y="2139733"/>
            <a:ext cx="536071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r>
              <a:rPr lang="vi-VN" sz="3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US" sz="3600" b="1" dirty="0" err="1">
                <a:solidFill>
                  <a:prstClr val="black"/>
                </a:solidFill>
                <a:latin typeface="Times New Roman" panose="02020603050405020304" pitchFamily="18" charset="0"/>
                <a:cs typeface="Times New Roman" panose="02020603050405020304" pitchFamily="18" charset="0"/>
              </a:rPr>
              <a:t>xanh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lá</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cây</a:t>
            </a:r>
            <a:r>
              <a:rPr lang="en-US" sz="3600" b="1" dirty="0">
                <a:solidFill>
                  <a:prstClr val="black"/>
                </a:solidFill>
                <a:latin typeface="Times New Roman" panose="02020603050405020304" pitchFamily="18" charset="0"/>
                <a:cs typeface="Times New Roman" panose="02020603050405020304" pitchFamily="18" charset="0"/>
              </a:rPr>
              <a:t>. </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062315" y="213973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en-US" sz="3600" b="1" dirty="0" err="1">
                <a:solidFill>
                  <a:prstClr val="black"/>
                </a:solidFill>
                <a:latin typeface="Times New Roman" panose="02020603050405020304" pitchFamily="18" charset="0"/>
                <a:cs typeface="Times New Roman" panose="02020603050405020304" pitchFamily="18" charset="0"/>
              </a:rPr>
              <a:t>xanh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nhạt</a:t>
            </a:r>
            <a:r>
              <a:rPr lang="en-US" sz="3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3" name="Rectangle 42"/>
          <p:cNvSpPr/>
          <p:nvPr/>
        </p:nvSpPr>
        <p:spPr>
          <a:xfrm>
            <a:off x="486383" y="3183061"/>
            <a:ext cx="5360716" cy="8039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a:t>
            </a:r>
            <a:r>
              <a:rPr lang="en-US" sz="3600" b="1" dirty="0" err="1">
                <a:solidFill>
                  <a:prstClr val="black"/>
                </a:solidFill>
                <a:latin typeface="Times New Roman" panose="02020603050405020304" pitchFamily="18" charset="0"/>
                <a:cs typeface="Times New Roman" panose="02020603050405020304" pitchFamily="18" charset="0"/>
              </a:rPr>
              <a:t>vàng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nhạt</a:t>
            </a:r>
            <a:endParaRPr lang="en-US" sz="3600" b="1" baseline="-25000" dirty="0">
              <a:solidFill>
                <a:prstClr val="black"/>
              </a:solidFill>
              <a:latin typeface="Times New Roman" pitchFamily="18" charset="0"/>
              <a:cs typeface="Times New Roman" panose="02020603050405020304" pitchFamily="18" charset="0"/>
            </a:endParaRPr>
          </a:p>
        </p:txBody>
      </p:sp>
      <p:sp>
        <p:nvSpPr>
          <p:cNvPr id="44" name="Rectangle 43"/>
          <p:cNvSpPr/>
          <p:nvPr/>
        </p:nvSpPr>
        <p:spPr>
          <a:xfrm>
            <a:off x="6130615" y="32048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r>
              <a:rPr lang="vi-VN"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 </a:t>
            </a:r>
            <a:r>
              <a:rPr lang="en-US" sz="3600" b="1" dirty="0" err="1">
                <a:solidFill>
                  <a:prstClr val="black"/>
                </a:solidFill>
                <a:latin typeface="Times New Roman" panose="02020603050405020304" pitchFamily="18" charset="0"/>
                <a:cs typeface="Times New Roman" panose="02020603050405020304" pitchFamily="18" charset="0"/>
              </a:rPr>
              <a:t>xanh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thẫm</a:t>
            </a:r>
            <a:r>
              <a:rPr lang="en-US" sz="3600" b="1" dirty="0">
                <a:solidFill>
                  <a:prstClr val="black"/>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1377" y="217111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54567" y="3282929"/>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8663" y="325923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238198"/>
            <a:ext cx="804742" cy="643793"/>
          </a:xfrm>
          <a:prstGeom prst="rect">
            <a:avLst/>
          </a:prstGeom>
        </p:spPr>
      </p:pic>
      <p:sp>
        <p:nvSpPr>
          <p:cNvPr id="18" name="Cloud 17">
            <a:hlinkClick r:id="rId14" action="ppaction://hlinksldjump"/>
          </p:cNvPr>
          <p:cNvSpPr/>
          <p:nvPr/>
        </p:nvSpPr>
        <p:spPr>
          <a:xfrm>
            <a:off x="5054567" y="4547465"/>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Tree>
    <p:extLst>
      <p:ext uri="{BB962C8B-B14F-4D97-AF65-F5344CB8AC3E}">
        <p14:creationId xmlns:p14="http://schemas.microsoft.com/office/powerpoint/2010/main" val="333502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Hình chữ nhật 37">
            <a:extLst>
              <a:ext uri="{FF2B5EF4-FFF2-40B4-BE49-F238E27FC236}">
                <a16:creationId xmlns="" xmlns:a16="http://schemas.microsoft.com/office/drawing/2014/main" id="{190CE077-7267-4F97-845F-B6841B8B09E9}"/>
              </a:ext>
            </a:extLst>
          </p:cNvPr>
          <p:cNvSpPr/>
          <p:nvPr/>
        </p:nvSpPr>
        <p:spPr>
          <a:xfrm>
            <a:off x="1453707" y="819272"/>
            <a:ext cx="784860" cy="101661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40" name="Hình chữ nhật 39">
            <a:extLst>
              <a:ext uri="{FF2B5EF4-FFF2-40B4-BE49-F238E27FC236}">
                <a16:creationId xmlns="" xmlns:a16="http://schemas.microsoft.com/office/drawing/2014/main" id="{D067E59D-A33E-4A42-A070-B073132E3EA6}"/>
              </a:ext>
            </a:extLst>
          </p:cNvPr>
          <p:cNvSpPr/>
          <p:nvPr/>
        </p:nvSpPr>
        <p:spPr>
          <a:xfrm>
            <a:off x="9585292" y="2240354"/>
            <a:ext cx="784860" cy="1040457"/>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36" name="Hình chữ nhật 35">
            <a:extLst>
              <a:ext uri="{FF2B5EF4-FFF2-40B4-BE49-F238E27FC236}">
                <a16:creationId xmlns="" xmlns:a16="http://schemas.microsoft.com/office/drawing/2014/main" id="{9DF98871-40BC-4166-94AE-8C9FFD3CC43B}"/>
              </a:ext>
            </a:extLst>
          </p:cNvPr>
          <p:cNvSpPr/>
          <p:nvPr/>
        </p:nvSpPr>
        <p:spPr>
          <a:xfrm>
            <a:off x="2090965" y="3773834"/>
            <a:ext cx="3520213" cy="104744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33" name="Hình chữ nhật 32">
            <a:extLst>
              <a:ext uri="{FF2B5EF4-FFF2-40B4-BE49-F238E27FC236}">
                <a16:creationId xmlns="" xmlns:a16="http://schemas.microsoft.com/office/drawing/2014/main" id="{76F1A55D-7DEA-4067-A554-807655DC2405}"/>
              </a:ext>
            </a:extLst>
          </p:cNvPr>
          <p:cNvSpPr/>
          <p:nvPr/>
        </p:nvSpPr>
        <p:spPr>
          <a:xfrm>
            <a:off x="8036025" y="5333012"/>
            <a:ext cx="784860" cy="10317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4" name="Hình tự do: Hình 13">
            <a:extLst>
              <a:ext uri="{FF2B5EF4-FFF2-40B4-BE49-F238E27FC236}">
                <a16:creationId xmlns="" xmlns:a16="http://schemas.microsoft.com/office/drawing/2014/main" id="{D8B54B94-AA17-46ED-A4FF-D07A65FD328D}"/>
              </a:ext>
            </a:extLst>
          </p:cNvPr>
          <p:cNvSpPr/>
          <p:nvPr/>
        </p:nvSpPr>
        <p:spPr>
          <a:xfrm>
            <a:off x="5227320" y="1897380"/>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3" name="Hình tự do: Hình 12">
            <a:extLst>
              <a:ext uri="{FF2B5EF4-FFF2-40B4-BE49-F238E27FC236}">
                <a16:creationId xmlns="" xmlns:a16="http://schemas.microsoft.com/office/drawing/2014/main" id="{B8CACF6F-ACF1-433D-A25C-0BA333029B64}"/>
              </a:ext>
            </a:extLst>
          </p:cNvPr>
          <p:cNvSpPr/>
          <p:nvPr/>
        </p:nvSpPr>
        <p:spPr>
          <a:xfrm>
            <a:off x="5227320" y="4960619"/>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5" name="Hình tự do: Hình 14">
            <a:extLst>
              <a:ext uri="{FF2B5EF4-FFF2-40B4-BE49-F238E27FC236}">
                <a16:creationId xmlns="" xmlns:a16="http://schemas.microsoft.com/office/drawing/2014/main" id="{0BBF0719-F345-4A5A-8581-5B3B96D3963F}"/>
              </a:ext>
            </a:extLst>
          </p:cNvPr>
          <p:cNvSpPr/>
          <p:nvPr/>
        </p:nvSpPr>
        <p:spPr>
          <a:xfrm flipH="1">
            <a:off x="6096001" y="365761"/>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6" name="Hình tự do: Hình 15">
            <a:extLst>
              <a:ext uri="{FF2B5EF4-FFF2-40B4-BE49-F238E27FC236}">
                <a16:creationId xmlns="" xmlns:a16="http://schemas.microsoft.com/office/drawing/2014/main" id="{7A13F0B2-1E71-4B36-A7F9-84CFF785E03F}"/>
              </a:ext>
            </a:extLst>
          </p:cNvPr>
          <p:cNvSpPr/>
          <p:nvPr/>
        </p:nvSpPr>
        <p:spPr>
          <a:xfrm flipH="1">
            <a:off x="6096001" y="3429000"/>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8" name="Hình Bầu dục 17">
            <a:extLst>
              <a:ext uri="{FF2B5EF4-FFF2-40B4-BE49-F238E27FC236}">
                <a16:creationId xmlns="" xmlns:a16="http://schemas.microsoft.com/office/drawing/2014/main" id="{7C5CF3FC-38B2-4C72-B4D8-DF845A0F7806}"/>
              </a:ext>
            </a:extLst>
          </p:cNvPr>
          <p:cNvSpPr/>
          <p:nvPr/>
        </p:nvSpPr>
        <p:spPr>
          <a:xfrm>
            <a:off x="8760089" y="2114827"/>
            <a:ext cx="1371600" cy="1371600"/>
          </a:xfrm>
          <a:prstGeom prst="ellipse">
            <a:avLst/>
          </a:prstGeom>
          <a:solidFill>
            <a:srgbClr val="7030A0"/>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9" name="Hình Bầu dục 18">
            <a:extLst>
              <a:ext uri="{FF2B5EF4-FFF2-40B4-BE49-F238E27FC236}">
                <a16:creationId xmlns="" xmlns:a16="http://schemas.microsoft.com/office/drawing/2014/main" id="{4C310F2D-6FBA-4CA8-8124-FE07D1970B80}"/>
              </a:ext>
            </a:extLst>
          </p:cNvPr>
          <p:cNvSpPr/>
          <p:nvPr/>
        </p:nvSpPr>
        <p:spPr>
          <a:xfrm flipH="1">
            <a:off x="2123372" y="3542847"/>
            <a:ext cx="1371600" cy="1371600"/>
          </a:xfrm>
          <a:prstGeom prst="ellipse">
            <a:avLst/>
          </a:prstGeom>
          <a:solidFill>
            <a:schemeClr val="accent1"/>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0" name="Hình Bầu dục 19">
            <a:extLst>
              <a:ext uri="{FF2B5EF4-FFF2-40B4-BE49-F238E27FC236}">
                <a16:creationId xmlns="" xmlns:a16="http://schemas.microsoft.com/office/drawing/2014/main" id="{94A6969B-03CB-4FD0-84BA-CD93FEE2A4E2}"/>
              </a:ext>
            </a:extLst>
          </p:cNvPr>
          <p:cNvSpPr/>
          <p:nvPr/>
        </p:nvSpPr>
        <p:spPr>
          <a:xfrm flipH="1">
            <a:off x="1668306" y="676296"/>
            <a:ext cx="1371600" cy="1371600"/>
          </a:xfrm>
          <a:prstGeom prst="ellipse">
            <a:avLst/>
          </a:prstGeom>
          <a:solidFill>
            <a:srgbClr val="33CC33"/>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nvGrpSpPr>
          <p:cNvPr id="23" name="Nhóm 22">
            <a:extLst>
              <a:ext uri="{FF2B5EF4-FFF2-40B4-BE49-F238E27FC236}">
                <a16:creationId xmlns="" xmlns:a16="http://schemas.microsoft.com/office/drawing/2014/main" id="{730D8E9A-AE40-4C10-B625-96D5893E9A08}"/>
              </a:ext>
            </a:extLst>
          </p:cNvPr>
          <p:cNvGrpSpPr/>
          <p:nvPr/>
        </p:nvGrpSpPr>
        <p:grpSpPr>
          <a:xfrm>
            <a:off x="8870632" y="5080246"/>
            <a:ext cx="472441" cy="1592580"/>
            <a:chOff x="7345680" y="5105400"/>
            <a:chExt cx="472440" cy="1592580"/>
          </a:xfrm>
          <a:solidFill>
            <a:schemeClr val="bg2">
              <a:lumMod val="50000"/>
            </a:schemeClr>
          </a:solidFill>
        </p:grpSpPr>
        <p:sp>
          <p:nvSpPr>
            <p:cNvPr id="21" name="Hình chữ nhật 20">
              <a:extLst>
                <a:ext uri="{FF2B5EF4-FFF2-40B4-BE49-F238E27FC236}">
                  <a16:creationId xmlns="" xmlns:a16="http://schemas.microsoft.com/office/drawing/2014/main" id="{9F6296F4-DB5A-4744-BA1C-6CC3F0E022E8}"/>
                </a:ext>
              </a:extLst>
            </p:cNvPr>
            <p:cNvSpPr/>
            <p:nvPr/>
          </p:nvSpPr>
          <p:spPr>
            <a:xfrm>
              <a:off x="7345680" y="5326380"/>
              <a:ext cx="213360" cy="1234440"/>
            </a:xfrm>
            <a:prstGeom prst="rect">
              <a:avLst/>
            </a:prstGeom>
            <a:grpFill/>
            <a:ln>
              <a:noFill/>
            </a:ln>
            <a:effectLst>
              <a:outerShdw blurRad="762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2" name="Hình chữ nhật 21">
              <a:extLst>
                <a:ext uri="{FF2B5EF4-FFF2-40B4-BE49-F238E27FC236}">
                  <a16:creationId xmlns="" xmlns:a16="http://schemas.microsoft.com/office/drawing/2014/main" id="{1C63D164-B934-487B-88A1-86133AC67702}"/>
                </a:ext>
              </a:extLst>
            </p:cNvPr>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grpSp>
        <p:nvGrpSpPr>
          <p:cNvPr id="24" name="Nhóm 23">
            <a:extLst>
              <a:ext uri="{FF2B5EF4-FFF2-40B4-BE49-F238E27FC236}">
                <a16:creationId xmlns="" xmlns:a16="http://schemas.microsoft.com/office/drawing/2014/main" id="{B1AE9BC1-E1C4-42F9-9278-366CC952EB92}"/>
              </a:ext>
            </a:extLst>
          </p:cNvPr>
          <p:cNvGrpSpPr/>
          <p:nvPr/>
        </p:nvGrpSpPr>
        <p:grpSpPr>
          <a:xfrm>
            <a:off x="10215510" y="1954117"/>
            <a:ext cx="868681" cy="1592580"/>
            <a:chOff x="7345680" y="5105400"/>
            <a:chExt cx="472440" cy="1592580"/>
          </a:xfrm>
          <a:solidFill>
            <a:schemeClr val="bg2">
              <a:lumMod val="50000"/>
            </a:schemeClr>
          </a:solidFill>
        </p:grpSpPr>
        <p:sp>
          <p:nvSpPr>
            <p:cNvPr id="25" name="Hình chữ nhật 24">
              <a:extLst>
                <a:ext uri="{FF2B5EF4-FFF2-40B4-BE49-F238E27FC236}">
                  <a16:creationId xmlns="" xmlns:a16="http://schemas.microsoft.com/office/drawing/2014/main" id="{8194BC9A-A3BE-4247-B400-01786325391B}"/>
                </a:ext>
              </a:extLst>
            </p:cNvPr>
            <p:cNvSpPr/>
            <p:nvPr/>
          </p:nvSpPr>
          <p:spPr>
            <a:xfrm>
              <a:off x="7345680" y="5326380"/>
              <a:ext cx="213360" cy="1234440"/>
            </a:xfrm>
            <a:prstGeom prst="rect">
              <a:avLst/>
            </a:prstGeom>
            <a:grpFill/>
            <a:ln>
              <a:noFill/>
            </a:ln>
            <a:effectLst>
              <a:outerShdw blurRad="762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6" name="Hình chữ nhật 25">
              <a:extLst>
                <a:ext uri="{FF2B5EF4-FFF2-40B4-BE49-F238E27FC236}">
                  <a16:creationId xmlns="" xmlns:a16="http://schemas.microsoft.com/office/drawing/2014/main" id="{E727FFF3-982A-4401-A5AF-653CB27009E0}"/>
                </a:ext>
              </a:extLst>
            </p:cNvPr>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grpSp>
        <p:nvGrpSpPr>
          <p:cNvPr id="27" name="Nhóm 26">
            <a:extLst>
              <a:ext uri="{FF2B5EF4-FFF2-40B4-BE49-F238E27FC236}">
                <a16:creationId xmlns="" xmlns:a16="http://schemas.microsoft.com/office/drawing/2014/main" id="{24C2B28C-8917-4E0E-8C2B-460F3BD0AEA0}"/>
              </a:ext>
            </a:extLst>
          </p:cNvPr>
          <p:cNvGrpSpPr/>
          <p:nvPr/>
        </p:nvGrpSpPr>
        <p:grpSpPr>
          <a:xfrm>
            <a:off x="1838551" y="3524915"/>
            <a:ext cx="472441" cy="1592580"/>
            <a:chOff x="7093267" y="5044440"/>
            <a:chExt cx="472440" cy="1592580"/>
          </a:xfrm>
          <a:solidFill>
            <a:schemeClr val="bg2">
              <a:lumMod val="50000"/>
            </a:schemeClr>
          </a:solidFill>
        </p:grpSpPr>
        <p:sp>
          <p:nvSpPr>
            <p:cNvPr id="28" name="Hình chữ nhật 27">
              <a:extLst>
                <a:ext uri="{FF2B5EF4-FFF2-40B4-BE49-F238E27FC236}">
                  <a16:creationId xmlns="" xmlns:a16="http://schemas.microsoft.com/office/drawing/2014/main" id="{D5A3438B-11E1-4C27-80F6-BCA4EF27CEFF}"/>
                </a:ext>
              </a:extLst>
            </p:cNvPr>
            <p:cNvSpPr/>
            <p:nvPr/>
          </p:nvSpPr>
          <p:spPr>
            <a:xfrm>
              <a:off x="7345680" y="5326380"/>
              <a:ext cx="213360" cy="1234440"/>
            </a:xfrm>
            <a:prstGeom prst="rect">
              <a:avLst/>
            </a:prstGeom>
            <a:grpFill/>
            <a:ln>
              <a:noFill/>
            </a:ln>
            <a:effectLst>
              <a:outerShdw blurRad="762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9" name="Hình chữ nhật 28">
              <a:extLst>
                <a:ext uri="{FF2B5EF4-FFF2-40B4-BE49-F238E27FC236}">
                  <a16:creationId xmlns="" xmlns:a16="http://schemas.microsoft.com/office/drawing/2014/main" id="{EE0F7157-9F77-4B94-BED9-E40BBCA6B50A}"/>
                </a:ext>
              </a:extLst>
            </p:cNvPr>
            <p:cNvSpPr/>
            <p:nvPr/>
          </p:nvSpPr>
          <p:spPr>
            <a:xfrm>
              <a:off x="7093267" y="504444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grpSp>
        <p:nvGrpSpPr>
          <p:cNvPr id="30" name="Nhóm 29">
            <a:extLst>
              <a:ext uri="{FF2B5EF4-FFF2-40B4-BE49-F238E27FC236}">
                <a16:creationId xmlns="" xmlns:a16="http://schemas.microsoft.com/office/drawing/2014/main" id="{70572F65-3B54-434A-AA67-698275169C28}"/>
              </a:ext>
            </a:extLst>
          </p:cNvPr>
          <p:cNvGrpSpPr/>
          <p:nvPr/>
        </p:nvGrpSpPr>
        <p:grpSpPr>
          <a:xfrm>
            <a:off x="1519802" y="554058"/>
            <a:ext cx="477204" cy="1592580"/>
            <a:chOff x="7081837" y="5067300"/>
            <a:chExt cx="477203" cy="1592580"/>
          </a:xfrm>
          <a:solidFill>
            <a:schemeClr val="bg2">
              <a:lumMod val="50000"/>
            </a:schemeClr>
          </a:solidFill>
        </p:grpSpPr>
        <p:sp>
          <p:nvSpPr>
            <p:cNvPr id="31" name="Hình chữ nhật 30">
              <a:extLst>
                <a:ext uri="{FF2B5EF4-FFF2-40B4-BE49-F238E27FC236}">
                  <a16:creationId xmlns="" xmlns:a16="http://schemas.microsoft.com/office/drawing/2014/main" id="{11479D3D-72C6-48E4-A88D-9CDCB896DA74}"/>
                </a:ext>
              </a:extLst>
            </p:cNvPr>
            <p:cNvSpPr/>
            <p:nvPr/>
          </p:nvSpPr>
          <p:spPr>
            <a:xfrm>
              <a:off x="7345680" y="5326380"/>
              <a:ext cx="213360" cy="1234440"/>
            </a:xfrm>
            <a:prstGeom prst="rect">
              <a:avLst/>
            </a:prstGeom>
            <a:grpFill/>
            <a:ln>
              <a:noFill/>
            </a:ln>
            <a:effectLst>
              <a:outerShdw blurRad="762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32" name="Hình chữ nhật 31">
              <a:extLst>
                <a:ext uri="{FF2B5EF4-FFF2-40B4-BE49-F238E27FC236}">
                  <a16:creationId xmlns="" xmlns:a16="http://schemas.microsoft.com/office/drawing/2014/main" id="{5186CBA8-6E95-4519-9636-A61CC23326E2}"/>
                </a:ext>
              </a:extLst>
            </p:cNvPr>
            <p:cNvSpPr/>
            <p:nvPr/>
          </p:nvSpPr>
          <p:spPr>
            <a:xfrm>
              <a:off x="7081837" y="50673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grpSp>
      <p:sp>
        <p:nvSpPr>
          <p:cNvPr id="17" name="Hình Bầu dục 16">
            <a:extLst>
              <a:ext uri="{FF2B5EF4-FFF2-40B4-BE49-F238E27FC236}">
                <a16:creationId xmlns="" xmlns:a16="http://schemas.microsoft.com/office/drawing/2014/main" id="{A23D7670-3702-4AEC-9E44-78D4506481B3}"/>
              </a:ext>
            </a:extLst>
          </p:cNvPr>
          <p:cNvSpPr/>
          <p:nvPr/>
        </p:nvSpPr>
        <p:spPr>
          <a:xfrm>
            <a:off x="5436872" y="5129863"/>
            <a:ext cx="1371600" cy="1371600"/>
          </a:xfrm>
          <a:prstGeom prst="ellipse">
            <a:avLst/>
          </a:prstGeom>
          <a:solidFill>
            <a:srgbClr val="FFC000"/>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42" name="Hộp Văn bản 41">
            <a:extLst>
              <a:ext uri="{FF2B5EF4-FFF2-40B4-BE49-F238E27FC236}">
                <a16:creationId xmlns="" xmlns:a16="http://schemas.microsoft.com/office/drawing/2014/main" id="{534FC1C8-5298-42C1-B989-6566A27E7CD1}"/>
              </a:ext>
            </a:extLst>
          </p:cNvPr>
          <p:cNvSpPr txBox="1"/>
          <p:nvPr/>
        </p:nvSpPr>
        <p:spPr>
          <a:xfrm>
            <a:off x="9445889" y="5275607"/>
            <a:ext cx="1638302" cy="1200329"/>
          </a:xfrm>
          <a:prstGeom prst="rect">
            <a:avLst/>
          </a:prstGeom>
          <a:noFill/>
        </p:spPr>
        <p:txBody>
          <a:bodyPr wrap="square" rtlCol="0">
            <a:spAutoFit/>
          </a:bodyPr>
          <a:lstStyle/>
          <a:p>
            <a:r>
              <a:rPr lang="en-BZ" sz="7200" b="1" dirty="0">
                <a:solidFill>
                  <a:srgbClr val="FFFF00"/>
                </a:solidFill>
                <a:latin typeface="Agency FB" panose="020B0503020202020204" pitchFamily="34" charset="0"/>
              </a:rPr>
              <a:t>01</a:t>
            </a:r>
          </a:p>
        </p:txBody>
      </p:sp>
      <p:sp>
        <p:nvSpPr>
          <p:cNvPr id="43" name="Hộp Văn bản 42">
            <a:extLst>
              <a:ext uri="{FF2B5EF4-FFF2-40B4-BE49-F238E27FC236}">
                <a16:creationId xmlns="" xmlns:a16="http://schemas.microsoft.com/office/drawing/2014/main" id="{D6695916-5637-470D-9324-8D748BF9360E}"/>
              </a:ext>
            </a:extLst>
          </p:cNvPr>
          <p:cNvSpPr txBox="1"/>
          <p:nvPr/>
        </p:nvSpPr>
        <p:spPr>
          <a:xfrm>
            <a:off x="700651" y="3815612"/>
            <a:ext cx="1638302" cy="1200329"/>
          </a:xfrm>
          <a:prstGeom prst="rect">
            <a:avLst/>
          </a:prstGeom>
          <a:noFill/>
        </p:spPr>
        <p:txBody>
          <a:bodyPr wrap="square" rtlCol="0">
            <a:spAutoFit/>
          </a:bodyPr>
          <a:lstStyle/>
          <a:p>
            <a:r>
              <a:rPr lang="en-BZ" sz="7200" b="1" dirty="0">
                <a:solidFill>
                  <a:srgbClr val="00B0F0"/>
                </a:solidFill>
                <a:latin typeface="Agency FB" panose="020B0503020202020204" pitchFamily="34" charset="0"/>
              </a:rPr>
              <a:t>02</a:t>
            </a:r>
          </a:p>
        </p:txBody>
      </p:sp>
      <p:sp>
        <p:nvSpPr>
          <p:cNvPr id="44" name="Hộp Văn bản 43">
            <a:extLst>
              <a:ext uri="{FF2B5EF4-FFF2-40B4-BE49-F238E27FC236}">
                <a16:creationId xmlns="" xmlns:a16="http://schemas.microsoft.com/office/drawing/2014/main" id="{E79D753A-D37C-437A-A9F9-432E09682813}"/>
              </a:ext>
            </a:extLst>
          </p:cNvPr>
          <p:cNvSpPr txBox="1"/>
          <p:nvPr/>
        </p:nvSpPr>
        <p:spPr>
          <a:xfrm>
            <a:off x="11043051" y="2125508"/>
            <a:ext cx="1638302" cy="1200329"/>
          </a:xfrm>
          <a:prstGeom prst="rect">
            <a:avLst/>
          </a:prstGeom>
          <a:noFill/>
        </p:spPr>
        <p:txBody>
          <a:bodyPr wrap="square" rtlCol="0">
            <a:spAutoFit/>
          </a:bodyPr>
          <a:lstStyle/>
          <a:p>
            <a:r>
              <a:rPr lang="en-BZ" sz="7200" b="1" dirty="0">
                <a:solidFill>
                  <a:srgbClr val="CC66FF"/>
                </a:solidFill>
                <a:latin typeface="Agency FB" panose="020B0503020202020204" pitchFamily="34" charset="0"/>
              </a:rPr>
              <a:t>03</a:t>
            </a:r>
          </a:p>
        </p:txBody>
      </p:sp>
      <p:sp>
        <p:nvSpPr>
          <p:cNvPr id="45" name="Hộp Văn bản 44">
            <a:extLst>
              <a:ext uri="{FF2B5EF4-FFF2-40B4-BE49-F238E27FC236}">
                <a16:creationId xmlns="" xmlns:a16="http://schemas.microsoft.com/office/drawing/2014/main" id="{53E8BF74-CFB4-445D-B289-4758C775BE46}"/>
              </a:ext>
            </a:extLst>
          </p:cNvPr>
          <p:cNvSpPr txBox="1"/>
          <p:nvPr/>
        </p:nvSpPr>
        <p:spPr>
          <a:xfrm>
            <a:off x="414116" y="707535"/>
            <a:ext cx="1638302" cy="1200329"/>
          </a:xfrm>
          <a:prstGeom prst="rect">
            <a:avLst/>
          </a:prstGeom>
          <a:noFill/>
        </p:spPr>
        <p:txBody>
          <a:bodyPr wrap="square" rtlCol="0">
            <a:spAutoFit/>
          </a:bodyPr>
          <a:lstStyle/>
          <a:p>
            <a:r>
              <a:rPr lang="en-BZ" sz="7200" b="1" dirty="0" smtClean="0">
                <a:solidFill>
                  <a:srgbClr val="92D050"/>
                </a:solidFill>
                <a:latin typeface="Agency FB" panose="020B0503020202020204" pitchFamily="34" charset="0"/>
              </a:rPr>
              <a:t>04</a:t>
            </a:r>
            <a:endParaRPr lang="en-BZ" sz="7200" b="1" dirty="0">
              <a:solidFill>
                <a:srgbClr val="92D050"/>
              </a:solidFill>
              <a:latin typeface="Agency FB" panose="020B0503020202020204" pitchFamily="34" charset="0"/>
            </a:endParaRPr>
          </a:p>
        </p:txBody>
      </p:sp>
      <p:grpSp>
        <p:nvGrpSpPr>
          <p:cNvPr id="52" name="Nhóm 51">
            <a:extLst>
              <a:ext uri="{FF2B5EF4-FFF2-40B4-BE49-F238E27FC236}">
                <a16:creationId xmlns="" xmlns:a16="http://schemas.microsoft.com/office/drawing/2014/main" id="{B94CDBD7-29E6-43BB-853D-C81A45766832}"/>
              </a:ext>
            </a:extLst>
          </p:cNvPr>
          <p:cNvGrpSpPr/>
          <p:nvPr/>
        </p:nvGrpSpPr>
        <p:grpSpPr>
          <a:xfrm>
            <a:off x="1981255" y="481511"/>
            <a:ext cx="9729222" cy="1511208"/>
            <a:chOff x="1963999" y="416900"/>
            <a:chExt cx="9738874" cy="1511208"/>
          </a:xfrm>
        </p:grpSpPr>
        <p:sp>
          <p:nvSpPr>
            <p:cNvPr id="39" name="Mũi tên: Hình ngũ giác 38">
              <a:extLst>
                <a:ext uri="{FF2B5EF4-FFF2-40B4-BE49-F238E27FC236}">
                  <a16:creationId xmlns="" xmlns:a16="http://schemas.microsoft.com/office/drawing/2014/main" id="{FDC3B89D-4456-46CA-857C-02DB68AC9D9C}"/>
                </a:ext>
              </a:extLst>
            </p:cNvPr>
            <p:cNvSpPr/>
            <p:nvPr/>
          </p:nvSpPr>
          <p:spPr>
            <a:xfrm>
              <a:off x="1963999" y="416900"/>
              <a:ext cx="9738874" cy="1511208"/>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BZ" sz="1801">
                <a:latin typeface="#9Slide05 Fourth Medium" panose="00000600000000000000" pitchFamily="2" charset="0"/>
              </a:endParaRPr>
            </a:p>
          </p:txBody>
        </p:sp>
        <p:sp>
          <p:nvSpPr>
            <p:cNvPr id="46" name="Hộp Văn bản 45">
              <a:extLst>
                <a:ext uri="{FF2B5EF4-FFF2-40B4-BE49-F238E27FC236}">
                  <a16:creationId xmlns="" xmlns:a16="http://schemas.microsoft.com/office/drawing/2014/main" id="{60E3ED70-38A4-4171-978E-1BF05B425B7A}"/>
                </a:ext>
              </a:extLst>
            </p:cNvPr>
            <p:cNvSpPr txBox="1"/>
            <p:nvPr/>
          </p:nvSpPr>
          <p:spPr>
            <a:xfrm>
              <a:off x="1963999" y="578137"/>
              <a:ext cx="8887231" cy="1077218"/>
            </a:xfrm>
            <a:prstGeom prst="rect">
              <a:avLst/>
            </a:prstGeom>
            <a:noFill/>
          </p:spPr>
          <p:txBody>
            <a:bodyPr wrap="square" rtlCol="0">
              <a:spAutoFit/>
            </a:bodyPr>
            <a:lstStyle/>
            <a:p>
              <a:pPr algn="just">
                <a:defRPr/>
              </a:pPr>
              <a:r>
                <a:rPr lang="pt-BR" sz="2400" dirty="0">
                  <a:latin typeface="Times New Roman" pitchFamily="18" charset="0"/>
                  <a:cs typeface="Times New Roman" pitchFamily="18" charset="0"/>
                </a:rPr>
                <a:t> </a:t>
              </a:r>
              <a:r>
                <a:rPr lang="pt-BR" sz="3200" b="1" dirty="0">
                  <a:effectLst>
                    <a:outerShdw blurRad="38100" dist="38100" dir="2700000" algn="tl">
                      <a:srgbClr val="000000">
                        <a:alpha val="43137"/>
                      </a:srgbClr>
                    </a:outerShdw>
                  </a:effectLst>
                  <a:latin typeface="Times New Roman" pitchFamily="18" charset="0"/>
                  <a:cs typeface="Times New Roman" pitchFamily="18" charset="0"/>
                </a:rPr>
                <a:t>T</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ăng</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hứng</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thú</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tăng</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tích</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cực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HS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giúp</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pt-BR"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yêu thích môn học.</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53" name="Nhóm 52">
            <a:extLst>
              <a:ext uri="{FF2B5EF4-FFF2-40B4-BE49-F238E27FC236}">
                <a16:creationId xmlns="" xmlns:a16="http://schemas.microsoft.com/office/drawing/2014/main" id="{A8706235-4D5D-4DAE-BCDC-354865D0184A}"/>
              </a:ext>
            </a:extLst>
          </p:cNvPr>
          <p:cNvGrpSpPr/>
          <p:nvPr/>
        </p:nvGrpSpPr>
        <p:grpSpPr>
          <a:xfrm>
            <a:off x="206268" y="2272367"/>
            <a:ext cx="9980582" cy="1077218"/>
            <a:chOff x="593747" y="2233935"/>
            <a:chExt cx="8977440" cy="1143714"/>
          </a:xfrm>
        </p:grpSpPr>
        <p:sp>
          <p:nvSpPr>
            <p:cNvPr id="41" name="Mũi tên: Hình ngũ giác 40">
              <a:extLst>
                <a:ext uri="{FF2B5EF4-FFF2-40B4-BE49-F238E27FC236}">
                  <a16:creationId xmlns="" xmlns:a16="http://schemas.microsoft.com/office/drawing/2014/main" id="{52BCBF9D-6FCD-416D-B0AE-35D757C88805}"/>
                </a:ext>
              </a:extLst>
            </p:cNvPr>
            <p:cNvSpPr/>
            <p:nvPr/>
          </p:nvSpPr>
          <p:spPr>
            <a:xfrm flipH="1">
              <a:off x="593747" y="2255474"/>
              <a:ext cx="8824900" cy="1044702"/>
            </a:xfrm>
            <a:prstGeom prst="homePlat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BZ" sz="1801">
                <a:latin typeface="#9Slide05 Fourth Medium" panose="00000600000000000000" pitchFamily="2" charset="0"/>
              </a:endParaRPr>
            </a:p>
          </p:txBody>
        </p:sp>
        <p:sp>
          <p:nvSpPr>
            <p:cNvPr id="49" name="Hộp Văn bản 48">
              <a:extLst>
                <a:ext uri="{FF2B5EF4-FFF2-40B4-BE49-F238E27FC236}">
                  <a16:creationId xmlns="" xmlns:a16="http://schemas.microsoft.com/office/drawing/2014/main" id="{64A64932-1F06-4CCD-835A-6CB3DEBBA029}"/>
                </a:ext>
              </a:extLst>
            </p:cNvPr>
            <p:cNvSpPr txBox="1"/>
            <p:nvPr/>
          </p:nvSpPr>
          <p:spPr>
            <a:xfrm>
              <a:off x="1084636" y="2233935"/>
              <a:ext cx="8486551" cy="1143714"/>
            </a:xfrm>
            <a:prstGeom prst="rect">
              <a:avLst/>
            </a:prstGeom>
            <a:noFill/>
          </p:spPr>
          <p:txBody>
            <a:bodyPr wrap="square" rtlCol="0">
              <a:spAutoFit/>
            </a:bodyPr>
            <a:lstStyle/>
            <a:p>
              <a:pPr>
                <a:defRPr/>
              </a:pP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Thiết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xây</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dựng</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dưới</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dạng</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chương</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54" name="Nhóm 53">
            <a:extLst>
              <a:ext uri="{FF2B5EF4-FFF2-40B4-BE49-F238E27FC236}">
                <a16:creationId xmlns="" xmlns:a16="http://schemas.microsoft.com/office/drawing/2014/main" id="{50F4F072-F792-46F0-B13C-66AE47CF8E1D}"/>
              </a:ext>
            </a:extLst>
          </p:cNvPr>
          <p:cNvGrpSpPr/>
          <p:nvPr/>
        </p:nvGrpSpPr>
        <p:grpSpPr>
          <a:xfrm>
            <a:off x="2552539" y="3771697"/>
            <a:ext cx="9164726" cy="1118670"/>
            <a:chOff x="2556735" y="3771744"/>
            <a:chExt cx="9164729" cy="1118670"/>
          </a:xfrm>
        </p:grpSpPr>
        <p:sp>
          <p:nvSpPr>
            <p:cNvPr id="37" name="Mũi tên: Hình ngũ giác 36">
              <a:extLst>
                <a:ext uri="{FF2B5EF4-FFF2-40B4-BE49-F238E27FC236}">
                  <a16:creationId xmlns="" xmlns:a16="http://schemas.microsoft.com/office/drawing/2014/main" id="{F2EF7A4D-33C5-4006-A4B1-DA60772F3CB0}"/>
                </a:ext>
              </a:extLst>
            </p:cNvPr>
            <p:cNvSpPr/>
            <p:nvPr/>
          </p:nvSpPr>
          <p:spPr>
            <a:xfrm>
              <a:off x="5410200" y="3771744"/>
              <a:ext cx="6311264" cy="1051715"/>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BZ" sz="1801">
                <a:latin typeface="#9Slide05 Fourth Medium" panose="00000600000000000000" pitchFamily="2" charset="0"/>
              </a:endParaRPr>
            </a:p>
          </p:txBody>
        </p:sp>
        <p:sp>
          <p:nvSpPr>
            <p:cNvPr id="50" name="Hộp Văn bản 49">
              <a:extLst>
                <a:ext uri="{FF2B5EF4-FFF2-40B4-BE49-F238E27FC236}">
                  <a16:creationId xmlns="" xmlns:a16="http://schemas.microsoft.com/office/drawing/2014/main" id="{FD6B95C2-53F8-4F81-A6A5-9CCEB6C36353}"/>
                </a:ext>
              </a:extLst>
            </p:cNvPr>
            <p:cNvSpPr txBox="1"/>
            <p:nvPr/>
          </p:nvSpPr>
          <p:spPr>
            <a:xfrm>
              <a:off x="2556735" y="3813196"/>
              <a:ext cx="9150355" cy="1077218"/>
            </a:xfrm>
            <a:prstGeom prst="rect">
              <a:avLst/>
            </a:prstGeom>
            <a:solidFill>
              <a:schemeClr val="accent2">
                <a:lumMod val="20000"/>
                <a:lumOff val="80000"/>
              </a:schemeClr>
            </a:solidFill>
          </p:spPr>
          <p:txBody>
            <a:bodyPr wrap="square" rtlCol="0">
              <a:spAutoFit/>
            </a:bodyPr>
            <a:lstStyle/>
            <a:p>
              <a:r>
                <a:rPr lang="pt-BR" sz="3200" b="1" dirty="0" smtClean="0">
                  <a:effectLst>
                    <a:outerShdw blurRad="38100" dist="38100" dir="2700000" algn="tl">
                      <a:srgbClr val="000000">
                        <a:alpha val="43137"/>
                      </a:srgbClr>
                    </a:outerShdw>
                  </a:effectLst>
                  <a:latin typeface="Times New Roman" pitchFamily="18" charset="0"/>
                  <a:cs typeface="Times New Roman" pitchFamily="18" charset="0"/>
                </a:rPr>
                <a:t>Gi</a:t>
              </a:r>
              <a:r>
                <a:rPr lang="vi-VN" sz="3200" b="1" dirty="0" smtClean="0">
                  <a:effectLst>
                    <a:outerShdw blurRad="38100" dist="38100" dir="2700000" algn="tl">
                      <a:srgbClr val="000000">
                        <a:alpha val="43137"/>
                      </a:srgbClr>
                    </a:outerShdw>
                  </a:effectLst>
                  <a:latin typeface="Times New Roman" pitchFamily="18" charset="0"/>
                  <a:cs typeface="Times New Roman" pitchFamily="18" charset="0"/>
                </a:rPr>
                <a:t>ú</a:t>
              </a:r>
              <a:r>
                <a:rPr lang="pt-BR" sz="3200" b="1" dirty="0" smtClean="0">
                  <a:effectLst>
                    <a:outerShdw blurRad="38100" dist="38100" dir="2700000" algn="tl">
                      <a:srgbClr val="000000">
                        <a:alpha val="43137"/>
                      </a:srgbClr>
                    </a:outerShdw>
                  </a:effectLst>
                  <a:latin typeface="Times New Roman" pitchFamily="18" charset="0"/>
                  <a:cs typeface="Times New Roman" pitchFamily="18" charset="0"/>
                </a:rPr>
                <a:t>p học sinh ph</a:t>
              </a:r>
              <a:r>
                <a:rPr lang="vi-VN" sz="3200" b="1" dirty="0" smtClean="0">
                  <a:effectLst>
                    <a:outerShdw blurRad="38100" dist="38100" dir="2700000" algn="tl">
                      <a:srgbClr val="000000">
                        <a:alpha val="43137"/>
                      </a:srgbClr>
                    </a:outerShdw>
                  </a:effectLst>
                  <a:latin typeface="Times New Roman" pitchFamily="18" charset="0"/>
                  <a:cs typeface="Times New Roman" pitchFamily="18" charset="0"/>
                </a:rPr>
                <a:t>á</a:t>
              </a:r>
              <a:r>
                <a:rPr lang="pt-BR" sz="3200" b="1" dirty="0" smtClean="0">
                  <a:effectLst>
                    <a:outerShdw blurRad="38100" dist="38100" dir="2700000" algn="tl">
                      <a:srgbClr val="000000">
                        <a:alpha val="43137"/>
                      </a:srgbClr>
                    </a:outerShdw>
                  </a:effectLst>
                  <a:latin typeface="Times New Roman" pitchFamily="18" charset="0"/>
                  <a:cs typeface="Times New Roman" pitchFamily="18" charset="0"/>
                </a:rPr>
                <a:t>t huy năng lực, tính tích cực, tự giác, chủ động sáng tạo, tư duy logic.</a:t>
              </a:r>
              <a:endParaRPr lang="en-BZ"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55" name="Nhóm 54">
            <a:extLst>
              <a:ext uri="{FF2B5EF4-FFF2-40B4-BE49-F238E27FC236}">
                <a16:creationId xmlns="" xmlns:a16="http://schemas.microsoft.com/office/drawing/2014/main" id="{ADB799C5-511A-4768-BD44-F3576BFEF9EF}"/>
              </a:ext>
            </a:extLst>
          </p:cNvPr>
          <p:cNvGrpSpPr/>
          <p:nvPr/>
        </p:nvGrpSpPr>
        <p:grpSpPr>
          <a:xfrm>
            <a:off x="-1" y="5158131"/>
            <a:ext cx="8901398" cy="1333084"/>
            <a:chOff x="106161" y="5015346"/>
            <a:chExt cx="8546115" cy="1333082"/>
          </a:xfrm>
        </p:grpSpPr>
        <p:sp>
          <p:nvSpPr>
            <p:cNvPr id="35" name="Mũi tên: Hình ngũ giác 34">
              <a:extLst>
                <a:ext uri="{FF2B5EF4-FFF2-40B4-BE49-F238E27FC236}">
                  <a16:creationId xmlns="" xmlns:a16="http://schemas.microsoft.com/office/drawing/2014/main" id="{8B8E4F42-C4D0-48EF-B18D-2878B724DF3C}"/>
                </a:ext>
              </a:extLst>
            </p:cNvPr>
            <p:cNvSpPr/>
            <p:nvPr/>
          </p:nvSpPr>
          <p:spPr>
            <a:xfrm flipH="1">
              <a:off x="106161" y="5015346"/>
              <a:ext cx="8147560" cy="1317803"/>
            </a:xfrm>
            <a:prstGeom prst="homePlat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BZ" sz="1801">
                <a:latin typeface="#9Slide05 Fourth Medium" panose="00000600000000000000" pitchFamily="2" charset="0"/>
              </a:endParaRPr>
            </a:p>
          </p:txBody>
        </p:sp>
        <p:sp>
          <p:nvSpPr>
            <p:cNvPr id="51" name="Hộp Văn bản 50">
              <a:extLst>
                <a:ext uri="{FF2B5EF4-FFF2-40B4-BE49-F238E27FC236}">
                  <a16:creationId xmlns="" xmlns:a16="http://schemas.microsoft.com/office/drawing/2014/main" id="{62C3BD6D-E608-4191-BE99-E9B3C491F82B}"/>
                </a:ext>
              </a:extLst>
            </p:cNvPr>
            <p:cNvSpPr txBox="1"/>
            <p:nvPr/>
          </p:nvSpPr>
          <p:spPr>
            <a:xfrm>
              <a:off x="288757" y="5271212"/>
              <a:ext cx="8363519" cy="1077216"/>
            </a:xfrm>
            <a:prstGeom prst="rect">
              <a:avLst/>
            </a:prstGeom>
            <a:noFill/>
          </p:spPr>
          <p:txBody>
            <a:bodyPr wrap="square" rtlCol="0">
              <a:spAutoFit/>
            </a:bodyPr>
            <a:lstStyle/>
            <a:p>
              <a:pPr algn="ctr"/>
              <a:r>
                <a:rPr lang="fr-FR" sz="3200" b="1" dirty="0" smtClean="0">
                  <a:effectLst>
                    <a:outerShdw blurRad="38100" dist="38100" dir="2700000" algn="tl">
                      <a:srgbClr val="000000">
                        <a:alpha val="43137"/>
                      </a:srgbClr>
                    </a:outerShdw>
                  </a:effectLst>
                  <a:latin typeface="Times New Roman" pitchFamily="18" charset="0"/>
                  <a:cs typeface="Times New Roman" pitchFamily="18" charset="0"/>
                </a:rPr>
                <a:t>Góp phần vào việc đổi mới </a:t>
              </a:r>
              <a:r>
                <a:rPr lang="fr-FR" sz="3200" b="1" dirty="0" err="1" smtClean="0">
                  <a:effectLst>
                    <a:outerShdw blurRad="38100" dist="38100" dir="2700000" algn="tl">
                      <a:srgbClr val="000000">
                        <a:alpha val="43137"/>
                      </a:srgbClr>
                    </a:outerShdw>
                  </a:effectLst>
                  <a:latin typeface="Times New Roman" pitchFamily="18" charset="0"/>
                  <a:cs typeface="Times New Roman" pitchFamily="18" charset="0"/>
                </a:rPr>
                <a:t>phương</a:t>
              </a:r>
              <a:r>
                <a:rPr lang="fr-FR" sz="32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fr-FR" sz="3200" b="1" dirty="0" err="1" smtClean="0">
                  <a:effectLst>
                    <a:outerShdw blurRad="38100" dist="38100" dir="2700000" algn="tl">
                      <a:srgbClr val="000000">
                        <a:alpha val="43137"/>
                      </a:srgbClr>
                    </a:outerShdw>
                  </a:effectLst>
                  <a:latin typeface="Times New Roman" pitchFamily="18" charset="0"/>
                  <a:cs typeface="Times New Roman" pitchFamily="18" charset="0"/>
                </a:rPr>
                <a:t>pháp</a:t>
              </a:r>
              <a:r>
                <a:rPr lang="fr-FR" sz="3200" b="1" dirty="0" smtClean="0">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fr-FR" sz="3200" b="1" dirty="0" err="1" smtClean="0">
                  <a:effectLst>
                    <a:outerShdw blurRad="38100" dist="38100" dir="2700000" algn="tl">
                      <a:srgbClr val="000000">
                        <a:alpha val="43137"/>
                      </a:srgbClr>
                    </a:outerShdw>
                  </a:effectLst>
                  <a:latin typeface="Times New Roman" pitchFamily="18" charset="0"/>
                  <a:cs typeface="Times New Roman" pitchFamily="18" charset="0"/>
                </a:rPr>
                <a:t>dạy</a:t>
              </a:r>
              <a:r>
                <a:rPr lang="fr-FR" sz="3200" b="1" dirty="0" smtClean="0">
                  <a:effectLst>
                    <a:outerShdw blurRad="38100" dist="38100" dir="2700000" algn="tl">
                      <a:srgbClr val="000000">
                        <a:alpha val="43137"/>
                      </a:srgbClr>
                    </a:outerShdw>
                  </a:effectLst>
                  <a:latin typeface="Times New Roman" pitchFamily="18" charset="0"/>
                  <a:cs typeface="Times New Roman" pitchFamily="18" charset="0"/>
                </a:rPr>
                <a:t> học, nâng cao chất lượng bộ môn.</a:t>
              </a:r>
              <a:endParaRPr lang="en-GB" altLang="en-US" sz="32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9" name="Hình tự do: Hình 8">
            <a:extLst>
              <a:ext uri="{FF2B5EF4-FFF2-40B4-BE49-F238E27FC236}">
                <a16:creationId xmlns="" xmlns:a16="http://schemas.microsoft.com/office/drawing/2014/main" id="{E35AECB1-6B62-4A89-AA97-DC255511C8C9}"/>
              </a:ext>
            </a:extLst>
          </p:cNvPr>
          <p:cNvSpPr/>
          <p:nvPr/>
        </p:nvSpPr>
        <p:spPr>
          <a:xfrm flipH="1">
            <a:off x="7902160" y="4827292"/>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0" name="Hình tự do: Hình 9">
            <a:extLst>
              <a:ext uri="{FF2B5EF4-FFF2-40B4-BE49-F238E27FC236}">
                <a16:creationId xmlns="" xmlns:a16="http://schemas.microsoft.com/office/drawing/2014/main" id="{485F651D-6141-4BC9-9938-E1B8C000ED10}"/>
              </a:ext>
            </a:extLst>
          </p:cNvPr>
          <p:cNvSpPr/>
          <p:nvPr/>
        </p:nvSpPr>
        <p:spPr>
          <a:xfrm>
            <a:off x="2226220" y="3380277"/>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2" name="Hình tự do: Hình 11">
            <a:extLst>
              <a:ext uri="{FF2B5EF4-FFF2-40B4-BE49-F238E27FC236}">
                <a16:creationId xmlns="" xmlns:a16="http://schemas.microsoft.com/office/drawing/2014/main" id="{0D56C7B3-2199-4291-8944-0C5CBD6B37C8}"/>
              </a:ext>
            </a:extLst>
          </p:cNvPr>
          <p:cNvSpPr/>
          <p:nvPr/>
        </p:nvSpPr>
        <p:spPr>
          <a:xfrm flipH="1">
            <a:off x="9200970" y="1809335"/>
            <a:ext cx="868681" cy="17373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11" name="Hình tự do: Hình 10">
            <a:extLst>
              <a:ext uri="{FF2B5EF4-FFF2-40B4-BE49-F238E27FC236}">
                <a16:creationId xmlns="" xmlns:a16="http://schemas.microsoft.com/office/drawing/2014/main" id="{1050419E-1A17-4FC9-9D3C-90A8AF5BBE19}"/>
              </a:ext>
            </a:extLst>
          </p:cNvPr>
          <p:cNvSpPr/>
          <p:nvPr/>
        </p:nvSpPr>
        <p:spPr>
          <a:xfrm>
            <a:off x="1386344" y="795366"/>
            <a:ext cx="605899" cy="1504105"/>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801"/>
          </a:p>
        </p:txBody>
      </p:sp>
      <p:sp>
        <p:nvSpPr>
          <p:cNvPr id="2" name="TextBox 1">
            <a:extLst>
              <a:ext uri="{FF2B5EF4-FFF2-40B4-BE49-F238E27FC236}">
                <a16:creationId xmlns="" xmlns:a16="http://schemas.microsoft.com/office/drawing/2014/main" id="{C1B8D096-15DB-4653-86C4-079218AA6CBC}"/>
              </a:ext>
            </a:extLst>
          </p:cNvPr>
          <p:cNvSpPr txBox="1"/>
          <p:nvPr/>
        </p:nvSpPr>
        <p:spPr>
          <a:xfrm>
            <a:off x="93405" y="92"/>
            <a:ext cx="3995119" cy="707886"/>
          </a:xfrm>
          <a:prstGeom prst="rect">
            <a:avLst/>
          </a:prstGeom>
          <a:solidFill>
            <a:schemeClr val="accent2">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4000" b="1" dirty="0" smtClean="0">
                <a:solidFill>
                  <a:schemeClr val="tx1"/>
                </a:solidFill>
                <a:latin typeface="Times New Roman" pitchFamily="18" charset="0"/>
                <a:cs typeface="Times New Roman" pitchFamily="18" charset="0"/>
              </a:rPr>
              <a:t>2.Mục </a:t>
            </a:r>
            <a:r>
              <a:rPr lang="en-US" sz="4000" b="1" dirty="0" err="1" smtClean="0">
                <a:solidFill>
                  <a:schemeClr val="tx1"/>
                </a:solidFill>
                <a:latin typeface="Times New Roman" pitchFamily="18" charset="0"/>
                <a:cs typeface="Times New Roman" pitchFamily="18" charset="0"/>
              </a:rPr>
              <a:t>tiêu</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90587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right)">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left)">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right)">
                                      <p:cBhvr>
                                        <p:cTn id="25" dur="500"/>
                                        <p:tgtEl>
                                          <p:spTgt spid="40"/>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right)">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left)">
                                      <p:cBhvr>
                                        <p:cTn id="3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36" grpId="0" animBg="1"/>
      <p:bldP spid="3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a:t>
            </a:r>
            <a:r>
              <a:rPr lang="en-US" sz="4000" b="1" dirty="0">
                <a:solidFill>
                  <a:prstClr val="black"/>
                </a:solidFill>
                <a:latin typeface="Times New Roman" panose="02020603050405020304" pitchFamily="18" charset="0"/>
                <a:cs typeface="Times New Roman" panose="02020603050405020304" pitchFamily="18" charset="0"/>
              </a:rPr>
              <a:t>Oxygen </a:t>
            </a:r>
            <a:r>
              <a:rPr lang="en-US" sz="4000" b="1" dirty="0" err="1" smtClean="0">
                <a:solidFill>
                  <a:prstClr val="black"/>
                </a:solidFill>
                <a:latin typeface="Times New Roman" panose="02020603050405020304" pitchFamily="18" charset="0"/>
                <a:cs typeface="Times New Roman" panose="02020603050405020304" pitchFamily="18" charset="0"/>
              </a:rPr>
              <a:t>hóa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rắn</a:t>
            </a:r>
            <a:r>
              <a:rPr lang="en-US" sz="4000" b="1" dirty="0" smtClean="0">
                <a:solidFill>
                  <a:prstClr val="black"/>
                </a:solidFill>
                <a:latin typeface="Times New Roman" panose="02020603050405020304" pitchFamily="18" charset="0"/>
                <a:cs typeface="Times New Roman" panose="02020603050405020304" pitchFamily="18" charset="0"/>
              </a:rPr>
              <a:t> ở </a:t>
            </a:r>
            <a:endParaRPr lang="en-US" sz="4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670794" y="189947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US" sz="3600" b="1" dirty="0">
                <a:solidFill>
                  <a:prstClr val="black"/>
                </a:solidFill>
                <a:latin typeface="Times New Roman" pitchFamily="18" charset="0"/>
                <a:cs typeface="Times New Roman" pitchFamily="18" charset="0"/>
              </a:rPr>
              <a:t>218</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202765" y="1920335"/>
            <a:ext cx="4906798" cy="8390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r>
              <a:rPr lang="vi-VN"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en-US" sz="3600" b="1" dirty="0">
                <a:solidFill>
                  <a:prstClr val="black"/>
                </a:solidFill>
                <a:latin typeface="Times New Roman" pitchFamily="18" charset="0"/>
                <a:cs typeface="Times New Roman" pitchFamily="18" charset="0"/>
              </a:rPr>
              <a:t>- 211</a:t>
            </a:r>
          </a:p>
        </p:txBody>
      </p:sp>
      <p:sp>
        <p:nvSpPr>
          <p:cNvPr id="43" name="Rectangle 42"/>
          <p:cNvSpPr/>
          <p:nvPr/>
        </p:nvSpPr>
        <p:spPr>
          <a:xfrm>
            <a:off x="649441" y="2839713"/>
            <a:ext cx="4906798" cy="11048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a:t>
            </a:r>
            <a:r>
              <a:rPr lang="en-US" sz="3600" b="1" dirty="0">
                <a:solidFill>
                  <a:prstClr val="black"/>
                </a:solidFill>
                <a:latin typeface="Times New Roman" pitchFamily="18" charset="0"/>
                <a:cs typeface="Times New Roman" pitchFamily="18" charset="0"/>
              </a:rPr>
              <a:t>281</a:t>
            </a:r>
          </a:p>
        </p:txBody>
      </p:sp>
      <p:sp>
        <p:nvSpPr>
          <p:cNvPr id="44" name="Rectangle 43"/>
          <p:cNvSpPr/>
          <p:nvPr/>
        </p:nvSpPr>
        <p:spPr>
          <a:xfrm>
            <a:off x="6202765" y="2906096"/>
            <a:ext cx="4906798" cy="11048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 </a:t>
            </a:r>
            <a:r>
              <a:rPr lang="en-US" sz="3600" b="1" dirty="0">
                <a:solidFill>
                  <a:prstClr val="black"/>
                </a:solidFill>
                <a:latin typeface="Times New Roman" pitchFamily="18" charset="0"/>
                <a:cs typeface="Times New Roman" pitchFamily="18" charset="0"/>
              </a:rPr>
              <a:t>- 218</a:t>
            </a:r>
            <a:endParaRPr lang="vi-VN"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45094" y="1953535"/>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54961" y="3103366"/>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45703" y="3268902"/>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94163" y="2053098"/>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Tree>
    <p:extLst>
      <p:ext uri="{BB962C8B-B14F-4D97-AF65-F5344CB8AC3E}">
        <p14:creationId xmlns:p14="http://schemas.microsoft.com/office/powerpoint/2010/main" val="7075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5"/>
          <p:cNvGrpSpPr/>
          <p:nvPr/>
        </p:nvGrpSpPr>
        <p:grpSpPr>
          <a:xfrm>
            <a:off x="4627941" y="1101405"/>
            <a:ext cx="1186327" cy="1640723"/>
            <a:chOff x="5537459" y="941354"/>
            <a:chExt cx="946727" cy="1804795"/>
          </a:xfrm>
          <a:scene3d>
            <a:camera prst="orthographicFront">
              <a:rot lat="600000" lon="20399993" rev="0"/>
            </a:camera>
            <a:lightRig rig="threePt" dir="t"/>
          </a:scene3d>
        </p:grpSpPr>
        <p:sp>
          <p:nvSpPr>
            <p:cNvPr id="3" name="圆角矩形 11"/>
            <p:cNvSpPr/>
            <p:nvPr/>
          </p:nvSpPr>
          <p:spPr>
            <a:xfrm rot="5400000">
              <a:off x="5108425" y="1370388"/>
              <a:ext cx="1804795" cy="946727"/>
            </a:xfrm>
            <a:prstGeom prst="roundRect">
              <a:avLst>
                <a:gd name="adj" fmla="val 19898"/>
              </a:avLst>
            </a:prstGeom>
            <a:gradFill>
              <a:gsLst>
                <a:gs pos="45000">
                  <a:srgbClr val="01A9BB"/>
                </a:gs>
                <a:gs pos="100000">
                  <a:srgbClr val="01C1D5"/>
                </a:gs>
                <a:gs pos="0">
                  <a:srgbClr val="01808D"/>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圆角矩形 12"/>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 name="圆角矩形 13"/>
          <p:cNvSpPr/>
          <p:nvPr/>
        </p:nvSpPr>
        <p:spPr>
          <a:xfrm>
            <a:off x="115910" y="1"/>
            <a:ext cx="4354839" cy="6645498"/>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圆角矩形 14"/>
          <p:cNvSpPr/>
          <p:nvPr/>
        </p:nvSpPr>
        <p:spPr>
          <a:xfrm>
            <a:off x="1004152" y="1386307"/>
            <a:ext cx="3044635" cy="4066363"/>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 name="组合 186"/>
          <p:cNvGrpSpPr/>
          <p:nvPr/>
        </p:nvGrpSpPr>
        <p:grpSpPr>
          <a:xfrm>
            <a:off x="4771123" y="1136751"/>
            <a:ext cx="783821" cy="756016"/>
            <a:chOff x="5695240" y="977137"/>
            <a:chExt cx="625516" cy="1096651"/>
          </a:xfrm>
          <a:scene3d>
            <a:camera prst="orthographicFront">
              <a:rot lat="600000" lon="20399993" rev="0"/>
            </a:camera>
            <a:lightRig rig="threePt" dir="t"/>
          </a:scene3d>
        </p:grpSpPr>
        <p:sp>
          <p:nvSpPr>
            <p:cNvPr id="10" name="任意多边形 15"/>
            <p:cNvSpPr>
              <a:spLocks/>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91440" tIns="45720" rIns="91440" bIns="45720" numCol="1" anchor="t" anchorCtr="0" compatLnSpc="1">
              <a:prstTxWarp prst="textNoShape">
                <a:avLst/>
              </a:prstTxWarp>
              <a:noAutofit/>
            </a:bodyPr>
            <a:lstStyle/>
            <a:p>
              <a:pPr defTabSz="914377">
                <a:defRPr/>
              </a:pPr>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90"/>
            <p:cNvSpPr>
              <a:spLocks/>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01A2B3"/>
                </a:gs>
                <a:gs pos="100000">
                  <a:srgbClr val="01C1D5"/>
                </a:gs>
                <a:gs pos="0">
                  <a:srgbClr val="01808D"/>
                </a:gs>
              </a:gsLst>
              <a:lin ang="0" scaled="0"/>
            </a:gradFill>
            <a:ln w="25400">
              <a:gradFill>
                <a:gsLst>
                  <a:gs pos="38000">
                    <a:srgbClr val="01A6B7"/>
                  </a:gs>
                  <a:gs pos="3000">
                    <a:srgbClr val="01808D"/>
                  </a:gs>
                  <a:gs pos="100000">
                    <a:srgbClr val="01CCE1"/>
                  </a:gs>
                </a:gsLst>
                <a:lin ang="0" scaled="0"/>
              </a:gradFill>
            </a:ln>
            <a:effectLst/>
          </p:spPr>
          <p:txBody>
            <a:bodyPr vert="horz" wrap="square" lIns="91440" tIns="45720" rIns="91440" bIns="45720" numCol="1" anchor="t" anchorCtr="0" compatLnSpc="1">
              <a:prstTxWarp prst="textNoShape">
                <a:avLst/>
              </a:prstTxWarp>
              <a:noAutofit/>
            </a:bodyPr>
            <a:lstStyle/>
            <a:p>
              <a:pPr defTabSz="914377">
                <a:defRPr/>
              </a:pPr>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2" name="文本框 435"/>
          <p:cNvSpPr txBox="1"/>
          <p:nvPr/>
        </p:nvSpPr>
        <p:spPr>
          <a:xfrm>
            <a:off x="1154805" y="4510066"/>
            <a:ext cx="3037411" cy="369332"/>
          </a:xfrm>
          <a:prstGeom prst="rect">
            <a:avLst/>
          </a:prstGeom>
          <a:noFill/>
        </p:spPr>
        <p:txBody>
          <a:bodyPr wrap="square" rtlCol="0">
            <a:spAutoFit/>
          </a:bodyPr>
          <a:lstStyle/>
          <a:p>
            <a:pPr defTabSz="914377">
              <a:defRPr/>
            </a:pPr>
            <a:endParaRPr lang="zh-CN" altLang="en-US" b="1" dirty="0">
              <a:solidFill>
                <a:srgbClr val="44546A">
                  <a:lumMod val="10000"/>
                </a:srgbClr>
              </a:solidFill>
              <a:latin typeface="时尚中黑简体" panose="01010104010101010101" pitchFamily="2" charset="-122"/>
              <a:ea typeface="时尚中黑简体" panose="01010104010101010101" pitchFamily="2" charset="-122"/>
            </a:endParaRPr>
          </a:p>
        </p:txBody>
      </p:sp>
      <p:pic>
        <p:nvPicPr>
          <p:cNvPr id="13" name="图片 437"/>
          <p:cNvPicPr>
            <a:picLocks noChangeAspect="1"/>
          </p:cNvPicPr>
          <p:nvPr/>
        </p:nvPicPr>
        <p:blipFill>
          <a:blip r:embed="rId2"/>
          <a:stretch>
            <a:fillRect/>
          </a:stretch>
        </p:blipFill>
        <p:spPr>
          <a:xfrm rot="905180">
            <a:off x="1649023" y="2037832"/>
            <a:ext cx="1830787" cy="1692073"/>
          </a:xfrm>
          <a:prstGeom prst="rect">
            <a:avLst/>
          </a:prstGeom>
        </p:spPr>
      </p:pic>
      <p:grpSp>
        <p:nvGrpSpPr>
          <p:cNvPr id="14" name="Group 13"/>
          <p:cNvGrpSpPr/>
          <p:nvPr/>
        </p:nvGrpSpPr>
        <p:grpSpPr>
          <a:xfrm>
            <a:off x="1001483" y="1150476"/>
            <a:ext cx="213303" cy="540697"/>
            <a:chOff x="1965492" y="90016"/>
            <a:chExt cx="213302" cy="540697"/>
          </a:xfrm>
        </p:grpSpPr>
        <p:grpSp>
          <p:nvGrpSpPr>
            <p:cNvPr id="15" name="组合 17"/>
            <p:cNvGrpSpPr/>
            <p:nvPr/>
          </p:nvGrpSpPr>
          <p:grpSpPr>
            <a:xfrm>
              <a:off x="1965492" y="417411"/>
              <a:ext cx="213302" cy="213302"/>
              <a:chOff x="2483009" y="1114425"/>
              <a:chExt cx="209550" cy="209550"/>
            </a:xfrm>
          </p:grpSpPr>
          <p:sp>
            <p:nvSpPr>
              <p:cNvPr id="19" name="椭圆 4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椭圆 4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组合 47"/>
            <p:cNvGrpSpPr/>
            <p:nvPr/>
          </p:nvGrpSpPr>
          <p:grpSpPr>
            <a:xfrm>
              <a:off x="2020452" y="90016"/>
              <a:ext cx="86065" cy="440911"/>
              <a:chOff x="2244442" y="772895"/>
              <a:chExt cx="94671" cy="485002"/>
            </a:xfrm>
          </p:grpSpPr>
          <p:sp>
            <p:nvSpPr>
              <p:cNvPr id="17"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21" name="Group 20"/>
          <p:cNvGrpSpPr/>
          <p:nvPr/>
        </p:nvGrpSpPr>
        <p:grpSpPr>
          <a:xfrm>
            <a:off x="1329889" y="1150476"/>
            <a:ext cx="213303" cy="540697"/>
            <a:chOff x="2293897" y="90016"/>
            <a:chExt cx="213302" cy="540697"/>
          </a:xfrm>
        </p:grpSpPr>
        <p:grpSp>
          <p:nvGrpSpPr>
            <p:cNvPr id="22" name="组合 18"/>
            <p:cNvGrpSpPr/>
            <p:nvPr/>
          </p:nvGrpSpPr>
          <p:grpSpPr>
            <a:xfrm>
              <a:off x="2293897" y="417411"/>
              <a:ext cx="213302" cy="213302"/>
              <a:chOff x="2483009" y="1114425"/>
              <a:chExt cx="209550" cy="209550"/>
            </a:xfrm>
          </p:grpSpPr>
          <p:sp>
            <p:nvSpPr>
              <p:cNvPr id="26" name="椭圆 4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椭圆 4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50"/>
            <p:cNvGrpSpPr/>
            <p:nvPr/>
          </p:nvGrpSpPr>
          <p:grpSpPr>
            <a:xfrm>
              <a:off x="2350139" y="90016"/>
              <a:ext cx="86065" cy="440911"/>
              <a:chOff x="2244442" y="772895"/>
              <a:chExt cx="94671" cy="485002"/>
            </a:xfrm>
          </p:grpSpPr>
          <p:sp>
            <p:nvSpPr>
              <p:cNvPr id="24" name="圆角矩形 5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圆角矩形 5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28" name="Group 27"/>
          <p:cNvGrpSpPr/>
          <p:nvPr/>
        </p:nvGrpSpPr>
        <p:grpSpPr>
          <a:xfrm>
            <a:off x="1658289" y="1150475"/>
            <a:ext cx="213303" cy="540696"/>
            <a:chOff x="2622297" y="90016"/>
            <a:chExt cx="213302" cy="540696"/>
          </a:xfrm>
        </p:grpSpPr>
        <p:grpSp>
          <p:nvGrpSpPr>
            <p:cNvPr id="29" name="组合 19"/>
            <p:cNvGrpSpPr/>
            <p:nvPr/>
          </p:nvGrpSpPr>
          <p:grpSpPr>
            <a:xfrm>
              <a:off x="2622297" y="417410"/>
              <a:ext cx="213302" cy="213302"/>
              <a:chOff x="2483006" y="1114424"/>
              <a:chExt cx="209550" cy="209550"/>
            </a:xfrm>
          </p:grpSpPr>
          <p:sp>
            <p:nvSpPr>
              <p:cNvPr id="33" name="椭圆 41"/>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椭圆 4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组合 53"/>
            <p:cNvGrpSpPr/>
            <p:nvPr/>
          </p:nvGrpSpPr>
          <p:grpSpPr>
            <a:xfrm>
              <a:off x="2679823" y="90016"/>
              <a:ext cx="86045" cy="440911"/>
              <a:chOff x="2244463" y="772895"/>
              <a:chExt cx="94650" cy="485002"/>
            </a:xfrm>
          </p:grpSpPr>
          <p:sp>
            <p:nvSpPr>
              <p:cNvPr id="31" name="圆角矩形 54"/>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圆角矩形 5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35" name="Group 34"/>
          <p:cNvGrpSpPr/>
          <p:nvPr/>
        </p:nvGrpSpPr>
        <p:grpSpPr>
          <a:xfrm>
            <a:off x="1986693" y="1150475"/>
            <a:ext cx="213303" cy="540696"/>
            <a:chOff x="2950701" y="90016"/>
            <a:chExt cx="213302" cy="540696"/>
          </a:xfrm>
        </p:grpSpPr>
        <p:grpSp>
          <p:nvGrpSpPr>
            <p:cNvPr id="36" name="组合 20"/>
            <p:cNvGrpSpPr/>
            <p:nvPr/>
          </p:nvGrpSpPr>
          <p:grpSpPr>
            <a:xfrm>
              <a:off x="2950701" y="417410"/>
              <a:ext cx="213302" cy="213302"/>
              <a:chOff x="2483006" y="1114424"/>
              <a:chExt cx="209550" cy="209550"/>
            </a:xfrm>
          </p:grpSpPr>
          <p:sp>
            <p:nvSpPr>
              <p:cNvPr id="40" name="椭圆 39"/>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椭圆 4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 name="组合 56"/>
            <p:cNvGrpSpPr/>
            <p:nvPr/>
          </p:nvGrpSpPr>
          <p:grpSpPr>
            <a:xfrm>
              <a:off x="3009509" y="90016"/>
              <a:ext cx="86045" cy="440911"/>
              <a:chOff x="2244463" y="772895"/>
              <a:chExt cx="94650" cy="485002"/>
            </a:xfrm>
          </p:grpSpPr>
          <p:sp>
            <p:nvSpPr>
              <p:cNvPr id="38" name="圆角矩形 57"/>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圆角矩形 5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2" name="Group 41"/>
          <p:cNvGrpSpPr/>
          <p:nvPr/>
        </p:nvGrpSpPr>
        <p:grpSpPr>
          <a:xfrm>
            <a:off x="2315097" y="1150475"/>
            <a:ext cx="213303" cy="540696"/>
            <a:chOff x="3279105" y="90016"/>
            <a:chExt cx="213302" cy="540696"/>
          </a:xfrm>
        </p:grpSpPr>
        <p:grpSp>
          <p:nvGrpSpPr>
            <p:cNvPr id="43" name="组合 21"/>
            <p:cNvGrpSpPr/>
            <p:nvPr/>
          </p:nvGrpSpPr>
          <p:grpSpPr>
            <a:xfrm>
              <a:off x="3279105" y="417410"/>
              <a:ext cx="213302" cy="213302"/>
              <a:chOff x="2483006" y="1114424"/>
              <a:chExt cx="209550" cy="209550"/>
            </a:xfrm>
          </p:grpSpPr>
          <p:sp>
            <p:nvSpPr>
              <p:cNvPr id="47" name="椭圆 37"/>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组合 59"/>
            <p:cNvGrpSpPr/>
            <p:nvPr/>
          </p:nvGrpSpPr>
          <p:grpSpPr>
            <a:xfrm>
              <a:off x="3339197" y="90016"/>
              <a:ext cx="86045" cy="440911"/>
              <a:chOff x="2244463" y="772895"/>
              <a:chExt cx="94650" cy="485002"/>
            </a:xfrm>
          </p:grpSpPr>
          <p:sp>
            <p:nvSpPr>
              <p:cNvPr id="45" name="圆角矩形 60"/>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圆角矩形 6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9" name="Group 48"/>
          <p:cNvGrpSpPr/>
          <p:nvPr/>
        </p:nvGrpSpPr>
        <p:grpSpPr>
          <a:xfrm>
            <a:off x="2643501" y="1150475"/>
            <a:ext cx="213303" cy="540696"/>
            <a:chOff x="3607509" y="90016"/>
            <a:chExt cx="213302" cy="540696"/>
          </a:xfrm>
        </p:grpSpPr>
        <p:grpSp>
          <p:nvGrpSpPr>
            <p:cNvPr id="50" name="组合 22"/>
            <p:cNvGrpSpPr/>
            <p:nvPr/>
          </p:nvGrpSpPr>
          <p:grpSpPr>
            <a:xfrm>
              <a:off x="3607509" y="417410"/>
              <a:ext cx="213302" cy="213302"/>
              <a:chOff x="2483006" y="1114424"/>
              <a:chExt cx="209550" cy="209550"/>
            </a:xfrm>
          </p:grpSpPr>
          <p:sp>
            <p:nvSpPr>
              <p:cNvPr id="54" name="椭圆 35"/>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1" name="组合 62"/>
            <p:cNvGrpSpPr/>
            <p:nvPr/>
          </p:nvGrpSpPr>
          <p:grpSpPr>
            <a:xfrm>
              <a:off x="3668883" y="90016"/>
              <a:ext cx="86045" cy="440911"/>
              <a:chOff x="2244463" y="772895"/>
              <a:chExt cx="94650" cy="485002"/>
            </a:xfrm>
          </p:grpSpPr>
          <p:sp>
            <p:nvSpPr>
              <p:cNvPr id="52" name="圆角矩形 63"/>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圆角矩形 6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6" name="Group 55"/>
          <p:cNvGrpSpPr/>
          <p:nvPr/>
        </p:nvGrpSpPr>
        <p:grpSpPr>
          <a:xfrm>
            <a:off x="2971905" y="1150475"/>
            <a:ext cx="213303" cy="540696"/>
            <a:chOff x="3935913" y="90016"/>
            <a:chExt cx="213302" cy="540696"/>
          </a:xfrm>
        </p:grpSpPr>
        <p:grpSp>
          <p:nvGrpSpPr>
            <p:cNvPr id="57" name="组合 23"/>
            <p:cNvGrpSpPr/>
            <p:nvPr/>
          </p:nvGrpSpPr>
          <p:grpSpPr>
            <a:xfrm>
              <a:off x="3935913" y="417410"/>
              <a:ext cx="213302" cy="213302"/>
              <a:chOff x="2483006" y="1114424"/>
              <a:chExt cx="209550" cy="209550"/>
            </a:xfrm>
          </p:grpSpPr>
          <p:sp>
            <p:nvSpPr>
              <p:cNvPr id="61" name="椭圆 33"/>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8" name="组合 65"/>
            <p:cNvGrpSpPr/>
            <p:nvPr/>
          </p:nvGrpSpPr>
          <p:grpSpPr>
            <a:xfrm>
              <a:off x="3998570" y="90016"/>
              <a:ext cx="86045" cy="440911"/>
              <a:chOff x="2244463" y="772895"/>
              <a:chExt cx="94650" cy="485002"/>
            </a:xfrm>
          </p:grpSpPr>
          <p:sp>
            <p:nvSpPr>
              <p:cNvPr id="59" name="圆角矩形 66"/>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圆角矩形 6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3" name="Group 62"/>
          <p:cNvGrpSpPr/>
          <p:nvPr/>
        </p:nvGrpSpPr>
        <p:grpSpPr>
          <a:xfrm>
            <a:off x="3300309" y="1150475"/>
            <a:ext cx="294015" cy="540696"/>
            <a:chOff x="4264317" y="90016"/>
            <a:chExt cx="213302" cy="540696"/>
          </a:xfrm>
        </p:grpSpPr>
        <p:grpSp>
          <p:nvGrpSpPr>
            <p:cNvPr id="64" name="组合 24"/>
            <p:cNvGrpSpPr/>
            <p:nvPr/>
          </p:nvGrpSpPr>
          <p:grpSpPr>
            <a:xfrm>
              <a:off x="4264317" y="417410"/>
              <a:ext cx="213302" cy="213302"/>
              <a:chOff x="2483006" y="1114424"/>
              <a:chExt cx="209550" cy="209550"/>
            </a:xfrm>
          </p:grpSpPr>
          <p:sp>
            <p:nvSpPr>
              <p:cNvPr id="68" name="椭圆 31"/>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5" name="组合 68"/>
            <p:cNvGrpSpPr/>
            <p:nvPr/>
          </p:nvGrpSpPr>
          <p:grpSpPr>
            <a:xfrm>
              <a:off x="4328257" y="90016"/>
              <a:ext cx="86045" cy="440911"/>
              <a:chOff x="2244463" y="772895"/>
              <a:chExt cx="94650" cy="485002"/>
            </a:xfrm>
          </p:grpSpPr>
          <p:sp>
            <p:nvSpPr>
              <p:cNvPr id="66" name="圆角矩形 69"/>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圆角矩形 7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0" name="Group 69"/>
          <p:cNvGrpSpPr/>
          <p:nvPr/>
        </p:nvGrpSpPr>
        <p:grpSpPr>
          <a:xfrm>
            <a:off x="3628713" y="1150475"/>
            <a:ext cx="294015" cy="540696"/>
            <a:chOff x="4592722" y="90016"/>
            <a:chExt cx="213302" cy="540696"/>
          </a:xfrm>
        </p:grpSpPr>
        <p:grpSp>
          <p:nvGrpSpPr>
            <p:cNvPr id="71" name="组合 25"/>
            <p:cNvGrpSpPr/>
            <p:nvPr/>
          </p:nvGrpSpPr>
          <p:grpSpPr>
            <a:xfrm>
              <a:off x="4592722" y="417410"/>
              <a:ext cx="213302" cy="213302"/>
              <a:chOff x="2483006" y="1114424"/>
              <a:chExt cx="209550" cy="209550"/>
            </a:xfrm>
          </p:grpSpPr>
          <p:sp>
            <p:nvSpPr>
              <p:cNvPr id="75" name="椭圆 29"/>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2" name="组合 71"/>
            <p:cNvGrpSpPr/>
            <p:nvPr/>
          </p:nvGrpSpPr>
          <p:grpSpPr>
            <a:xfrm>
              <a:off x="4657944" y="90016"/>
              <a:ext cx="86045" cy="440911"/>
              <a:chOff x="2244463" y="772895"/>
              <a:chExt cx="94650" cy="485002"/>
            </a:xfrm>
          </p:grpSpPr>
          <p:sp>
            <p:nvSpPr>
              <p:cNvPr id="73" name="圆角矩形 72"/>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圆角矩形 7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7" name="Group 76"/>
          <p:cNvGrpSpPr/>
          <p:nvPr/>
        </p:nvGrpSpPr>
        <p:grpSpPr>
          <a:xfrm>
            <a:off x="3957117" y="1150475"/>
            <a:ext cx="294015" cy="540696"/>
            <a:chOff x="4921125" y="90016"/>
            <a:chExt cx="213302" cy="540696"/>
          </a:xfrm>
        </p:grpSpPr>
        <p:grpSp>
          <p:nvGrpSpPr>
            <p:cNvPr id="78" name="组合 26"/>
            <p:cNvGrpSpPr/>
            <p:nvPr/>
          </p:nvGrpSpPr>
          <p:grpSpPr>
            <a:xfrm>
              <a:off x="4921125" y="417410"/>
              <a:ext cx="213302" cy="213302"/>
              <a:chOff x="2483006" y="1114424"/>
              <a:chExt cx="209550" cy="209550"/>
            </a:xfrm>
          </p:grpSpPr>
          <p:sp>
            <p:nvSpPr>
              <p:cNvPr id="82" name="椭圆 27"/>
              <p:cNvSpPr/>
              <p:nvPr/>
            </p:nvSpPr>
            <p:spPr>
              <a:xfrm>
                <a:off x="2483006" y="1114424"/>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9" name="组合 87"/>
            <p:cNvGrpSpPr/>
            <p:nvPr/>
          </p:nvGrpSpPr>
          <p:grpSpPr>
            <a:xfrm>
              <a:off x="4987631" y="90016"/>
              <a:ext cx="86045" cy="440911"/>
              <a:chOff x="2244463" y="772895"/>
              <a:chExt cx="94650" cy="485002"/>
            </a:xfrm>
          </p:grpSpPr>
          <p:sp>
            <p:nvSpPr>
              <p:cNvPr id="80" name="圆角矩形 88"/>
              <p:cNvSpPr/>
              <p:nvPr/>
            </p:nvSpPr>
            <p:spPr>
              <a:xfrm>
                <a:off x="2244463"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圆角矩形 8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85" name="Rectangle 2">
            <a:extLst>
              <a:ext uri="{FF2B5EF4-FFF2-40B4-BE49-F238E27FC236}">
                <a16:creationId xmlns="" xmlns:a16="http://schemas.microsoft.com/office/drawing/2014/main" id="{3548948E-E4F3-469C-A46A-81599D345409}"/>
              </a:ext>
            </a:extLst>
          </p:cNvPr>
          <p:cNvSpPr txBox="1">
            <a:spLocks noChangeArrowheads="1"/>
          </p:cNvSpPr>
          <p:nvPr/>
        </p:nvSpPr>
        <p:spPr>
          <a:xfrm>
            <a:off x="390112" y="76673"/>
            <a:ext cx="6832394" cy="1298389"/>
          </a:xfrm>
          <a:prstGeom prst="rect">
            <a:avLst/>
          </a:prstGeom>
          <a:solidFill>
            <a:srgbClr val="FFC000"/>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a:solidFill>
                  <a:prstClr val="black"/>
                </a:solidFill>
                <a:latin typeface="Arial" panose="020B0604020202020204" pitchFamily="34" charset="0"/>
                <a:cs typeface="Arial" panose="020B0604020202020204" pitchFamily="34" charset="0"/>
              </a:rPr>
              <a:t>4. </a:t>
            </a:r>
            <a:r>
              <a:rPr lang="en-US" sz="3600" b="1" dirty="0" err="1">
                <a:solidFill>
                  <a:prstClr val="black"/>
                </a:solidFill>
                <a:latin typeface="Arial" panose="020B0604020202020204" pitchFamily="34" charset="0"/>
                <a:cs typeface="Arial" panose="020B0604020202020204" pitchFamily="34" charset="0"/>
              </a:rPr>
              <a:t>Thực</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nghiệm</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sư</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phạm</a:t>
            </a:r>
            <a:r>
              <a:rPr lang="en-US" sz="3600" b="1" dirty="0">
                <a:solidFill>
                  <a:prstClr val="black"/>
                </a:solidFill>
                <a:latin typeface="Arial" panose="020B0604020202020204" pitchFamily="34" charset="0"/>
                <a:cs typeface="Arial" panose="020B0604020202020204" pitchFamily="34" charset="0"/>
              </a:rPr>
              <a:t> </a:t>
            </a:r>
            <a:endParaRPr lang="en-US" sz="3600" b="1" dirty="0" smtClean="0">
              <a:solidFill>
                <a:prstClr val="black"/>
              </a:solidFill>
              <a:latin typeface="Arial" panose="020B0604020202020204" pitchFamily="34" charset="0"/>
              <a:cs typeface="Arial" panose="020B0604020202020204" pitchFamily="34" charset="0"/>
            </a:endParaRPr>
          </a:p>
          <a:p>
            <a:r>
              <a:rPr lang="en-US" sz="3600" b="1" dirty="0" smtClean="0">
                <a:solidFill>
                  <a:prstClr val="black"/>
                </a:solidFill>
                <a:latin typeface="Arial" panose="020B0604020202020204" pitchFamily="34" charset="0"/>
                <a:cs typeface="Arial" panose="020B0604020202020204" pitchFamily="34" charset="0"/>
              </a:rPr>
              <a:t>(</a:t>
            </a:r>
            <a:r>
              <a:rPr lang="en-US" sz="3600" b="1" dirty="0" err="1">
                <a:solidFill>
                  <a:prstClr val="black"/>
                </a:solidFill>
                <a:latin typeface="Arial" panose="020B0604020202020204" pitchFamily="34" charset="0"/>
                <a:cs typeface="Arial" panose="020B0604020202020204" pitchFamily="34" charset="0"/>
              </a:rPr>
              <a:t>Kết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quả</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đạt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được</a:t>
            </a:r>
            <a:r>
              <a:rPr lang="en-US" sz="2800" b="1" dirty="0">
                <a:solidFill>
                  <a:prstClr val="black"/>
                </a:solidFill>
              </a:rPr>
              <a:t>)</a:t>
            </a:r>
            <a:endParaRPr lang="en-GB" sz="2800" dirty="0">
              <a:solidFill>
                <a:prstClr val="black"/>
              </a:solidFill>
            </a:endParaRPr>
          </a:p>
          <a:p>
            <a:endParaRPr lang="en-US" altLang="en-US" sz="2800" b="1" dirty="0">
              <a:solidFill>
                <a:srgbClr val="0000CC"/>
              </a:solidFill>
              <a:latin typeface="Arial" panose="020B0604020202020204" pitchFamily="34" charset="0"/>
              <a:cs typeface="Arial" panose="020B0604020202020204" pitchFamily="34" charset="0"/>
            </a:endParaRPr>
          </a:p>
        </p:txBody>
      </p:sp>
      <p:sp>
        <p:nvSpPr>
          <p:cNvPr id="86" name="Freeform: Shape 8">
            <a:extLst>
              <a:ext uri="{FF2B5EF4-FFF2-40B4-BE49-F238E27FC236}">
                <a16:creationId xmlns="" xmlns:a16="http://schemas.microsoft.com/office/drawing/2014/main" id="{AFF328EF-EFB9-4890-B98C-36767F9AF3F8}"/>
              </a:ext>
            </a:extLst>
          </p:cNvPr>
          <p:cNvSpPr/>
          <p:nvPr/>
        </p:nvSpPr>
        <p:spPr>
          <a:xfrm>
            <a:off x="6954608" y="140060"/>
            <a:ext cx="5221788" cy="1635226"/>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olidFill>
            <a:srgbClr val="A2DFF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3200" b="1" dirty="0" smtClean="0">
                <a:solidFill>
                  <a:prstClr val="black"/>
                </a:solidFill>
                <a:latin typeface="Times New Roman" panose="02020603050405020304" pitchFamily="18" charset="0"/>
                <a:cs typeface="Times New Roman"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Hăng</a:t>
            </a:r>
            <a:r>
              <a:rPr lang="en-US" sz="3200" b="1" dirty="0" smtClean="0">
                <a:solidFill>
                  <a:prstClr val="black"/>
                </a:solidFill>
                <a:latin typeface="Times New Roman" panose="02020603050405020304" pitchFamily="18" charset="0"/>
                <a:cs typeface="Times New Roman" panose="02020603050405020304" pitchFamily="18" charset="0"/>
              </a:rPr>
              <a:t> say, </a:t>
            </a:r>
            <a:r>
              <a:rPr lang="en-US" sz="3200" b="1" dirty="0" err="1" smtClean="0">
                <a:solidFill>
                  <a:prstClr val="black"/>
                </a:solidFill>
                <a:latin typeface="Times New Roman" panose="02020603050405020304" pitchFamily="18" charset="0"/>
                <a:cs typeface="Times New Roman" panose="02020603050405020304" pitchFamily="18" charset="0"/>
              </a:rPr>
              <a:t>tích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cực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trong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học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tập</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Giảm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tỷ</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lệ</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học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sinh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yếu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kém</a:t>
            </a:r>
            <a:r>
              <a:rPr lang="en-US" sz="3200" b="1" dirty="0">
                <a:solidFill>
                  <a:prstClr val="black"/>
                </a:solidFill>
                <a:latin typeface="Times New Roman" panose="02020603050405020304" pitchFamily="18" charset="0"/>
                <a:cs typeface="Times New Roman" panose="02020603050405020304" pitchFamily="18" charset="0"/>
              </a:rPr>
              <a:t>.</a:t>
            </a:r>
          </a:p>
        </p:txBody>
      </p:sp>
      <p:sp>
        <p:nvSpPr>
          <p:cNvPr id="87" name="Arrow: Right 16">
            <a:extLst>
              <a:ext uri="{FF2B5EF4-FFF2-40B4-BE49-F238E27FC236}">
                <a16:creationId xmlns="" xmlns:a16="http://schemas.microsoft.com/office/drawing/2014/main" id="{0DE5A653-A352-45C5-93ED-55DB552DFC6A}"/>
              </a:ext>
            </a:extLst>
          </p:cNvPr>
          <p:cNvSpPr/>
          <p:nvPr/>
        </p:nvSpPr>
        <p:spPr>
          <a:xfrm rot="19926794">
            <a:off x="5950655" y="1055075"/>
            <a:ext cx="1138538" cy="586702"/>
          </a:xfrm>
          <a:prstGeom prst="rightArrow">
            <a:avLst>
              <a:gd name="adj1" fmla="val 60000"/>
              <a:gd name="adj2" fmla="val 50000"/>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8" name="Freeform: Shape 9">
            <a:extLst>
              <a:ext uri="{FF2B5EF4-FFF2-40B4-BE49-F238E27FC236}">
                <a16:creationId xmlns="" xmlns:a16="http://schemas.microsoft.com/office/drawing/2014/main" id="{469F76B4-5DE3-42D1-A155-CFCFE249FD1E}"/>
              </a:ext>
            </a:extLst>
          </p:cNvPr>
          <p:cNvSpPr/>
          <p:nvPr/>
        </p:nvSpPr>
        <p:spPr>
          <a:xfrm>
            <a:off x="7189513" y="1697214"/>
            <a:ext cx="5150644" cy="1390544"/>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3200" b="1" dirty="0" err="1" smtClean="0">
                <a:solidFill>
                  <a:prstClr val="black"/>
                </a:solidFill>
                <a:latin typeface="Times New Roman" panose="02020603050405020304" pitchFamily="18" charset="0"/>
                <a:cs typeface="Times New Roman" panose="02020603050405020304" pitchFamily="18" charset="0"/>
              </a:rPr>
              <a:t>Hiểu</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nhanh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hứng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thú</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đối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với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môn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học</a:t>
            </a:r>
            <a:r>
              <a:rPr lang="en-US" sz="3200" b="1" dirty="0" smtClean="0">
                <a:solidFill>
                  <a:prstClr val="black"/>
                </a:solidFill>
                <a:latin typeface="Times New Roman" panose="02020603050405020304" pitchFamily="18" charset="0"/>
                <a:cs typeface="Times New Roman" panose="02020603050405020304" pitchFamily="18" charset="0"/>
              </a:rPr>
              <a:t>. </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89" name="Freeform: Shape 10">
            <a:extLst>
              <a:ext uri="{FF2B5EF4-FFF2-40B4-BE49-F238E27FC236}">
                <a16:creationId xmlns="" xmlns:a16="http://schemas.microsoft.com/office/drawing/2014/main" id="{55A1949E-2EC1-4C1E-BFB1-8C8D9E81B77A}"/>
              </a:ext>
            </a:extLst>
          </p:cNvPr>
          <p:cNvSpPr/>
          <p:nvPr/>
        </p:nvSpPr>
        <p:spPr>
          <a:xfrm>
            <a:off x="7011644" y="3192242"/>
            <a:ext cx="5164752" cy="1766100"/>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6533927"/>
              <a:satOff val="-27185"/>
              <a:lumOff val="6405"/>
              <a:alphaOff val="0"/>
            </a:schemeClr>
          </a:fillRef>
          <a:effectRef idx="2">
            <a:schemeClr val="accent4">
              <a:hueOff val="6533927"/>
              <a:satOff val="-27185"/>
              <a:lumOff val="6405"/>
              <a:alphaOff val="0"/>
            </a:schemeClr>
          </a:effectRef>
          <a:fontRef idx="minor">
            <a:schemeClr val="lt1"/>
          </a:fontRef>
        </p:style>
        <p:txBody>
          <a:bodyPr spcFirstLastPara="0" vert="horz" wrap="square" lIns="306846" tIns="293568" rIns="306846" bIns="293568" numCol="1" spcCol="1270" anchor="ctr" anchorCtr="0">
            <a:noAutofit/>
          </a:bodyPr>
          <a:lstStyle/>
          <a:p>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huy</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tích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cực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duy</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đối</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tượng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90" name="Arrow: Right 16">
            <a:extLst>
              <a:ext uri="{FF2B5EF4-FFF2-40B4-BE49-F238E27FC236}">
                <a16:creationId xmlns="" xmlns:a16="http://schemas.microsoft.com/office/drawing/2014/main" id="{0DE5A653-A352-45C5-93ED-55DB552DFC6A}"/>
              </a:ext>
            </a:extLst>
          </p:cNvPr>
          <p:cNvSpPr/>
          <p:nvPr/>
        </p:nvSpPr>
        <p:spPr>
          <a:xfrm>
            <a:off x="6195819" y="2110113"/>
            <a:ext cx="842184" cy="615941"/>
          </a:xfrm>
          <a:prstGeom prst="rightArrow">
            <a:avLst>
              <a:gd name="adj1" fmla="val 60000"/>
              <a:gd name="adj2" fmla="val 50000"/>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91" name="Arrow: Right 16">
            <a:extLst>
              <a:ext uri="{FF2B5EF4-FFF2-40B4-BE49-F238E27FC236}">
                <a16:creationId xmlns="" xmlns:a16="http://schemas.microsoft.com/office/drawing/2014/main" id="{0DE5A653-A352-45C5-93ED-55DB552DFC6A}"/>
              </a:ext>
            </a:extLst>
          </p:cNvPr>
          <p:cNvSpPr/>
          <p:nvPr/>
        </p:nvSpPr>
        <p:spPr>
          <a:xfrm>
            <a:off x="6160552" y="3960017"/>
            <a:ext cx="851092" cy="550049"/>
          </a:xfrm>
          <a:prstGeom prst="rightArrow">
            <a:avLst>
              <a:gd name="adj1" fmla="val 60000"/>
              <a:gd name="adj2" fmla="val 50000"/>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93" name="Freeform: Shape 9">
            <a:extLst>
              <a:ext uri="{FF2B5EF4-FFF2-40B4-BE49-F238E27FC236}">
                <a16:creationId xmlns="" xmlns:a16="http://schemas.microsoft.com/office/drawing/2014/main" id="{469F76B4-5DE3-42D1-A155-CFCFE249FD1E}"/>
              </a:ext>
            </a:extLst>
          </p:cNvPr>
          <p:cNvSpPr/>
          <p:nvPr/>
        </p:nvSpPr>
        <p:spPr>
          <a:xfrm>
            <a:off x="6993428" y="4958342"/>
            <a:ext cx="5346729" cy="1743081"/>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txBody>
          <a:bodyPr spcFirstLastPara="0" vert="horz" wrap="square" lIns="306846" tIns="293568" rIns="306846" bIns="293568" numCol="1" spcCol="1270" anchor="ctr" anchorCtr="0">
            <a:noAutofit/>
          </a:bodyPr>
          <a:lstStyle/>
          <a:p>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ăng</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cường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khả</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mạnh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mọi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tượng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200" dirty="0">
                <a:solidFill>
                  <a:schemeClr val="tx1"/>
                </a:solidFill>
              </a:rPr>
              <a:t>.</a:t>
            </a:r>
          </a:p>
        </p:txBody>
      </p:sp>
      <p:sp>
        <p:nvSpPr>
          <p:cNvPr id="94" name="Arrow: Right 16">
            <a:extLst>
              <a:ext uri="{FF2B5EF4-FFF2-40B4-BE49-F238E27FC236}">
                <a16:creationId xmlns="" xmlns:a16="http://schemas.microsoft.com/office/drawing/2014/main" id="{0DE5A653-A352-45C5-93ED-55DB552DFC6A}"/>
              </a:ext>
            </a:extLst>
          </p:cNvPr>
          <p:cNvSpPr/>
          <p:nvPr/>
        </p:nvSpPr>
        <p:spPr>
          <a:xfrm>
            <a:off x="6142336" y="5509483"/>
            <a:ext cx="851092" cy="550049"/>
          </a:xfrm>
          <a:prstGeom prst="rightArrow">
            <a:avLst>
              <a:gd name="adj1" fmla="val 60000"/>
              <a:gd name="adj2" fmla="val 50000"/>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pic>
        <p:nvPicPr>
          <p:cNvPr id="5" name="Picture 4"/>
          <p:cNvPicPr>
            <a:picLocks noChangeAspect="1"/>
          </p:cNvPicPr>
          <p:nvPr/>
        </p:nvPicPr>
        <p:blipFill>
          <a:blip r:embed="rId3"/>
          <a:stretch>
            <a:fillRect/>
          </a:stretch>
        </p:blipFill>
        <p:spPr>
          <a:xfrm>
            <a:off x="310752" y="1410408"/>
            <a:ext cx="5447619" cy="5091992"/>
          </a:xfrm>
          <a:prstGeom prst="rect">
            <a:avLst/>
          </a:prstGeom>
        </p:spPr>
      </p:pic>
    </p:spTree>
    <p:extLst>
      <p:ext uri="{BB962C8B-B14F-4D97-AF65-F5344CB8AC3E}">
        <p14:creationId xmlns:p14="http://schemas.microsoft.com/office/powerpoint/2010/main" val="380250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circle(in)">
                                      <p:cBhvr>
                                        <p:cTn id="12" dur="20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wipe(down)">
                                      <p:cBhvr>
                                        <p:cTn id="17" dur="500"/>
                                        <p:tgtEl>
                                          <p:spTgt spid="9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circle(in)">
                                      <p:cBhvr>
                                        <p:cTn id="22" dur="2000"/>
                                        <p:tgtEl>
                                          <p:spTgt spid="8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wipe(down)">
                                      <p:cBhvr>
                                        <p:cTn id="27" dur="500"/>
                                        <p:tgtEl>
                                          <p:spTgt spid="8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wipe(down)">
                                      <p:cBhvr>
                                        <p:cTn id="32" dur="500"/>
                                        <p:tgtEl>
                                          <p:spTgt spid="9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wipe(down)">
                                      <p:cBhvr>
                                        <p:cTn id="37" dur="500"/>
                                        <p:tgtEl>
                                          <p:spTgt spid="9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circle(in)">
                                      <p:cBhvr>
                                        <p:cTn id="42" dur="2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8" grpId="0" animBg="1"/>
      <p:bldP spid="89" grpId="0" animBg="1"/>
      <p:bldP spid="9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a:extLst>
              <a:ext uri="{28A0092B-C50C-407E-A947-70E740481C1C}">
                <a14:useLocalDpi xmlns:a14="http://schemas.microsoft.com/office/drawing/2010/main" val="0"/>
              </a:ext>
            </a:extLst>
          </a:blip>
          <a:srcRect t="15228"/>
          <a:stretch>
            <a:fillRect/>
          </a:stretch>
        </p:blipFill>
        <p:spPr bwMode="auto">
          <a:xfrm>
            <a:off x="212153" y="108456"/>
            <a:ext cx="11269694" cy="636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18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ck Arc 2">
            <a:extLst>
              <a:ext uri="{FF2B5EF4-FFF2-40B4-BE49-F238E27FC236}">
                <a16:creationId xmlns="" xmlns:a16="http://schemas.microsoft.com/office/drawing/2014/main" id="{1FBDAD57-C794-4823-BF4D-6C4595C016B7}"/>
              </a:ext>
            </a:extLst>
          </p:cNvPr>
          <p:cNvSpPr/>
          <p:nvPr/>
        </p:nvSpPr>
        <p:spPr>
          <a:xfrm>
            <a:off x="3168882" y="683723"/>
            <a:ext cx="5854244" cy="5573003"/>
          </a:xfrm>
          <a:prstGeom prst="blockArc">
            <a:avLst>
              <a:gd name="adj1" fmla="val 10800000"/>
              <a:gd name="adj2" fmla="val 162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5" name="Block Arc 4">
            <a:extLst>
              <a:ext uri="{FF2B5EF4-FFF2-40B4-BE49-F238E27FC236}">
                <a16:creationId xmlns="" xmlns:a16="http://schemas.microsoft.com/office/drawing/2014/main" id="{92255C52-0B66-467F-A1AD-38CFC67C5C0D}"/>
              </a:ext>
            </a:extLst>
          </p:cNvPr>
          <p:cNvSpPr/>
          <p:nvPr/>
        </p:nvSpPr>
        <p:spPr>
          <a:xfrm>
            <a:off x="3168882" y="683723"/>
            <a:ext cx="5854244" cy="5573003"/>
          </a:xfrm>
          <a:prstGeom prst="blockArc">
            <a:avLst>
              <a:gd name="adj1" fmla="val 5400000"/>
              <a:gd name="adj2" fmla="val 108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sp>
      <p:sp>
        <p:nvSpPr>
          <p:cNvPr id="6" name="Block Arc 5">
            <a:extLst>
              <a:ext uri="{FF2B5EF4-FFF2-40B4-BE49-F238E27FC236}">
                <a16:creationId xmlns="" xmlns:a16="http://schemas.microsoft.com/office/drawing/2014/main" id="{8B44A5A5-EC11-4B5A-9B10-15552AFA1D2F}"/>
              </a:ext>
            </a:extLst>
          </p:cNvPr>
          <p:cNvSpPr/>
          <p:nvPr/>
        </p:nvSpPr>
        <p:spPr>
          <a:xfrm>
            <a:off x="3168882" y="683723"/>
            <a:ext cx="5854244" cy="5573003"/>
          </a:xfrm>
          <a:prstGeom prst="blockArc">
            <a:avLst>
              <a:gd name="adj1" fmla="val 0"/>
              <a:gd name="adj2" fmla="val 54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sp>
      <p:sp>
        <p:nvSpPr>
          <p:cNvPr id="7" name="Block Arc 6">
            <a:extLst>
              <a:ext uri="{FF2B5EF4-FFF2-40B4-BE49-F238E27FC236}">
                <a16:creationId xmlns="" xmlns:a16="http://schemas.microsoft.com/office/drawing/2014/main" id="{C41FA7B8-BA23-4E4F-84D3-A240AC22A347}"/>
              </a:ext>
            </a:extLst>
          </p:cNvPr>
          <p:cNvSpPr/>
          <p:nvPr/>
        </p:nvSpPr>
        <p:spPr>
          <a:xfrm>
            <a:off x="3168882" y="683723"/>
            <a:ext cx="5854244" cy="5573003"/>
          </a:xfrm>
          <a:prstGeom prst="blockArc">
            <a:avLst>
              <a:gd name="adj1" fmla="val 16200000"/>
              <a:gd name="adj2" fmla="val 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sz="3200" dirty="0">
              <a:solidFill>
                <a:prstClr val="white"/>
              </a:solidFill>
              <a:latin typeface="#9Slide05 Fourth Medium" panose="00000600000000000000" pitchFamily="2" charset="0"/>
            </a:endParaRPr>
          </a:p>
        </p:txBody>
      </p:sp>
      <p:sp>
        <p:nvSpPr>
          <p:cNvPr id="8" name="Freeform: Shape 7">
            <a:extLst>
              <a:ext uri="{FF2B5EF4-FFF2-40B4-BE49-F238E27FC236}">
                <a16:creationId xmlns="" xmlns:a16="http://schemas.microsoft.com/office/drawing/2014/main" id="{B4033BB8-D2F5-49E9-927B-DC04E1237CFF}"/>
              </a:ext>
            </a:extLst>
          </p:cNvPr>
          <p:cNvSpPr/>
          <p:nvPr/>
        </p:nvSpPr>
        <p:spPr>
          <a:xfrm>
            <a:off x="4080614" y="1766531"/>
            <a:ext cx="4026089" cy="3686175"/>
          </a:xfrm>
          <a:custGeom>
            <a:avLst/>
            <a:gdLst>
              <a:gd name="connsiteX0" fmla="*/ 0 w 2695920"/>
              <a:gd name="connsiteY0" fmla="*/ 1283205 h 2566409"/>
              <a:gd name="connsiteX1" fmla="*/ 1347960 w 2695920"/>
              <a:gd name="connsiteY1" fmla="*/ 0 h 2566409"/>
              <a:gd name="connsiteX2" fmla="*/ 2695920 w 2695920"/>
              <a:gd name="connsiteY2" fmla="*/ 1283205 h 2566409"/>
              <a:gd name="connsiteX3" fmla="*/ 1347960 w 2695920"/>
              <a:gd name="connsiteY3" fmla="*/ 2566410 h 2566409"/>
              <a:gd name="connsiteX4" fmla="*/ 0 w 2695920"/>
              <a:gd name="connsiteY4" fmla="*/ 1283205 h 2566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920" h="2566409">
                <a:moveTo>
                  <a:pt x="0" y="1283205"/>
                </a:moveTo>
                <a:cubicBezTo>
                  <a:pt x="0" y="574510"/>
                  <a:pt x="603502" y="0"/>
                  <a:pt x="1347960" y="0"/>
                </a:cubicBezTo>
                <a:cubicBezTo>
                  <a:pt x="2092418" y="0"/>
                  <a:pt x="2695920" y="574510"/>
                  <a:pt x="2695920" y="1283205"/>
                </a:cubicBezTo>
                <a:cubicBezTo>
                  <a:pt x="2695920" y="1991900"/>
                  <a:pt x="2092418" y="2566410"/>
                  <a:pt x="1347960" y="2566410"/>
                </a:cubicBezTo>
                <a:cubicBezTo>
                  <a:pt x="603502" y="2566410"/>
                  <a:pt x="0" y="1991900"/>
                  <a:pt x="0" y="1283205"/>
                </a:cubicBez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426560" tIns="407593" rIns="426560" bIns="407593" numCol="1" spcCol="1270" anchor="ctr" anchorCtr="0">
            <a:noAutofit/>
          </a:bodyPr>
          <a:lstStyle/>
          <a:p>
            <a:pPr algn="ctr" defTabSz="1111276">
              <a:lnSpc>
                <a:spcPct val="90000"/>
              </a:lnSpc>
              <a:spcBef>
                <a:spcPct val="0"/>
              </a:spcBef>
              <a:spcAft>
                <a:spcPct val="35000"/>
              </a:spcAft>
            </a:pPr>
            <a:r>
              <a:rPr lang="en-US" sz="4000" b="1" dirty="0">
                <a:solidFill>
                  <a:srgbClr val="C00000"/>
                </a:solidFill>
                <a:latin typeface="Times New Roman" pitchFamily="18" charset="0"/>
                <a:cs typeface="Times New Roman" pitchFamily="18" charset="0"/>
              </a:rPr>
              <a:t>III</a:t>
            </a:r>
            <a:r>
              <a:rPr lang="en-US" sz="4000" b="1" dirty="0">
                <a:solidFill>
                  <a:srgbClr val="C00000"/>
                </a:solidFill>
                <a:latin typeface="Arial" panose="020B0604020202020204" pitchFamily="34" charset="0"/>
                <a:cs typeface="Arial" panose="020B0604020202020204" pitchFamily="34" charset="0"/>
              </a:rPr>
              <a:t>. </a:t>
            </a:r>
            <a:r>
              <a:rPr lang="en-US" sz="4000" b="1" dirty="0">
                <a:solidFill>
                  <a:prstClr val="black"/>
                </a:solidFill>
                <a:latin typeface="Arial" panose="020B0604020202020204" pitchFamily="34" charset="0"/>
                <a:cs typeface="Arial" panose="020B0604020202020204" pitchFamily="34" charset="0"/>
              </a:rPr>
              <a:t>KẾT LUẬN CHUNG VÀ KIẾN NGHỊ</a:t>
            </a:r>
            <a:endParaRPr lang="en-GB" sz="4000" dirty="0">
              <a:solidFill>
                <a:prstClr val="black"/>
              </a:solidFill>
              <a:latin typeface="Arial" panose="020B0604020202020204" pitchFamily="34" charset="0"/>
              <a:cs typeface="Arial" panose="020B0604020202020204" pitchFamily="34" charset="0"/>
            </a:endParaRPr>
          </a:p>
          <a:p>
            <a:pPr algn="ctr" defTabSz="1111276">
              <a:lnSpc>
                <a:spcPct val="90000"/>
              </a:lnSpc>
              <a:spcBef>
                <a:spcPct val="0"/>
              </a:spcBef>
              <a:spcAft>
                <a:spcPct val="35000"/>
              </a:spcAft>
            </a:pPr>
            <a:endParaRPr lang="en-US" sz="4000" b="1" dirty="0">
              <a:solidFill>
                <a:srgbClr val="C00000"/>
              </a:solidFill>
              <a:latin typeface="Times New Roman" pitchFamily="18" charset="0"/>
              <a:cs typeface="Times New Roman" pitchFamily="18" charset="0"/>
            </a:endParaRPr>
          </a:p>
        </p:txBody>
      </p:sp>
      <p:sp>
        <p:nvSpPr>
          <p:cNvPr id="9" name="Freeform: Shape 8">
            <a:extLst>
              <a:ext uri="{FF2B5EF4-FFF2-40B4-BE49-F238E27FC236}">
                <a16:creationId xmlns="" xmlns:a16="http://schemas.microsoft.com/office/drawing/2014/main" id="{AFF328EF-EFB9-4890-B98C-36767F9AF3F8}"/>
              </a:ext>
            </a:extLst>
          </p:cNvPr>
          <p:cNvSpPr/>
          <p:nvPr/>
        </p:nvSpPr>
        <p:spPr>
          <a:xfrm>
            <a:off x="4732421" y="122292"/>
            <a:ext cx="2983832" cy="1796485"/>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3600" b="1" dirty="0">
                <a:solidFill>
                  <a:prstClr val="black"/>
                </a:solidFill>
                <a:latin typeface="Times New Roman" pitchFamily="18" charset="0"/>
                <a:cs typeface="Times New Roman" pitchFamily="18" charset="0"/>
              </a:rPr>
              <a:t>1. </a:t>
            </a:r>
            <a:r>
              <a:rPr lang="vi-VN" sz="3600" b="1" dirty="0" smtClean="0">
                <a:solidFill>
                  <a:prstClr val="black"/>
                </a:solidFill>
                <a:latin typeface="Times New Roman" pitchFamily="18" charset="0"/>
                <a:cs typeface="Times New Roman" pitchFamily="18" charset="0"/>
              </a:rPr>
              <a:t>Ư</a:t>
            </a:r>
            <a:r>
              <a:rPr lang="en-US" sz="3600" b="1" dirty="0" smtClean="0">
                <a:solidFill>
                  <a:prstClr val="black"/>
                </a:solidFill>
                <a:latin typeface="Times New Roman" pitchFamily="18" charset="0"/>
                <a:cs typeface="Times New Roman" pitchFamily="18" charset="0"/>
              </a:rPr>
              <a:t>u </a:t>
            </a:r>
            <a:r>
              <a:rPr lang="en-US" sz="3600" b="1" dirty="0" err="1" smtClean="0">
                <a:solidFill>
                  <a:prstClr val="black"/>
                </a:solidFill>
                <a:latin typeface="Times New Roman" pitchFamily="18" charset="0"/>
                <a:cs typeface="Times New Roman" pitchFamily="18" charset="0"/>
              </a:rPr>
              <a:t>điểm</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và</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hạn</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chế</a:t>
            </a:r>
            <a:endParaRPr lang="en-US" sz="3600" b="1" dirty="0">
              <a:solidFill>
                <a:prstClr val="black"/>
              </a:solidFill>
              <a:latin typeface="Times New Roman" pitchFamily="18" charset="0"/>
              <a:cs typeface="Times New Roman" pitchFamily="18" charset="0"/>
            </a:endParaRPr>
          </a:p>
        </p:txBody>
      </p:sp>
      <p:sp>
        <p:nvSpPr>
          <p:cNvPr id="10" name="Freeform: Shape 9">
            <a:extLst>
              <a:ext uri="{FF2B5EF4-FFF2-40B4-BE49-F238E27FC236}">
                <a16:creationId xmlns="" xmlns:a16="http://schemas.microsoft.com/office/drawing/2014/main" id="{469F76B4-5DE3-42D1-A155-CFCFE249FD1E}"/>
              </a:ext>
            </a:extLst>
          </p:cNvPr>
          <p:cNvSpPr/>
          <p:nvPr/>
        </p:nvSpPr>
        <p:spPr>
          <a:xfrm>
            <a:off x="7612409" y="3269808"/>
            <a:ext cx="2812051" cy="2106194"/>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3600" b="1" dirty="0" smtClean="0">
                <a:solidFill>
                  <a:prstClr val="black"/>
                </a:solidFill>
                <a:latin typeface="Times New Roman" pitchFamily="18" charset="0"/>
                <a:cs typeface="Times New Roman" pitchFamily="18" charset="0"/>
              </a:rPr>
              <a:t>2. </a:t>
            </a:r>
            <a:r>
              <a:rPr lang="en-US" sz="3600" b="1" dirty="0" err="1" smtClean="0">
                <a:solidFill>
                  <a:prstClr val="black"/>
                </a:solidFill>
                <a:latin typeface="Times New Roman" pitchFamily="18" charset="0"/>
                <a:cs typeface="Times New Roman" pitchFamily="18" charset="0"/>
              </a:rPr>
              <a:t>Phương</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pháp</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khắc</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phục</a:t>
            </a:r>
            <a:endParaRPr lang="en-US" sz="3600" b="1" dirty="0">
              <a:solidFill>
                <a:prstClr val="black"/>
              </a:solidFill>
              <a:latin typeface="Times New Roman" pitchFamily="18" charset="0"/>
              <a:cs typeface="Times New Roman" pitchFamily="18" charset="0"/>
            </a:endParaRPr>
          </a:p>
        </p:txBody>
      </p:sp>
      <p:sp>
        <p:nvSpPr>
          <p:cNvPr id="11" name="Freeform: Shape 10">
            <a:extLst>
              <a:ext uri="{FF2B5EF4-FFF2-40B4-BE49-F238E27FC236}">
                <a16:creationId xmlns="" xmlns:a16="http://schemas.microsoft.com/office/drawing/2014/main" id="{55A1949E-2EC1-4C1E-BFB1-8C8D9E81B77A}"/>
              </a:ext>
            </a:extLst>
          </p:cNvPr>
          <p:cNvSpPr/>
          <p:nvPr/>
        </p:nvSpPr>
        <p:spPr>
          <a:xfrm rot="187224">
            <a:off x="1342212" y="3025822"/>
            <a:ext cx="3331135" cy="2261192"/>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6533927"/>
              <a:satOff val="-27185"/>
              <a:lumOff val="6405"/>
              <a:alphaOff val="0"/>
            </a:schemeClr>
          </a:fillRef>
          <a:effectRef idx="2">
            <a:schemeClr val="accent4">
              <a:hueOff val="6533927"/>
              <a:satOff val="-27185"/>
              <a:lumOff val="6405"/>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3600" b="1" dirty="0" smtClean="0">
                <a:solidFill>
                  <a:prstClr val="black"/>
                </a:solidFill>
                <a:latin typeface="Times New Roman" pitchFamily="18" charset="0"/>
                <a:cs typeface="Times New Roman" pitchFamily="18" charset="0"/>
              </a:rPr>
              <a:t>3. </a:t>
            </a:r>
            <a:r>
              <a:rPr lang="en-US" sz="3600" b="1" dirty="0" err="1" smtClean="0">
                <a:solidFill>
                  <a:prstClr val="black"/>
                </a:solidFill>
                <a:latin typeface="Times New Roman" pitchFamily="18" charset="0"/>
                <a:cs typeface="Times New Roman" pitchFamily="18" charset="0"/>
              </a:rPr>
              <a:t>Khả</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năng</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triển</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khai</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rỗng</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rãi</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biện</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pháp</a:t>
            </a:r>
            <a:endParaRPr lang="en-US"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269124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3"/>
          <p:cNvSpPr>
            <a:spLocks noChangeArrowheads="1"/>
          </p:cNvSpPr>
          <p:nvPr/>
        </p:nvSpPr>
        <p:spPr bwMode="gray">
          <a:xfrm rot="5400000">
            <a:off x="604750" y="3066991"/>
            <a:ext cx="2971800" cy="381000"/>
          </a:xfrm>
          <a:prstGeom prst="triangle">
            <a:avLst>
              <a:gd name="adj" fmla="val 50000"/>
            </a:avLst>
          </a:prstGeom>
          <a:gradFill rotWithShape="0">
            <a:gsLst>
              <a:gs pos="0">
                <a:srgbClr val="03D4A8"/>
              </a:gs>
              <a:gs pos="25000">
                <a:srgbClr val="21D6E0"/>
              </a:gs>
              <a:gs pos="75000">
                <a:srgbClr val="0087E6"/>
              </a:gs>
              <a:gs pos="100000">
                <a:srgbClr val="005CBF"/>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solidFill>
                <a:prstClr val="black"/>
              </a:solidFill>
              <a:latin typeface="Arial" panose="020B0604020202020204" pitchFamily="34" charset="0"/>
            </a:endParaRPr>
          </a:p>
        </p:txBody>
      </p:sp>
      <p:grpSp>
        <p:nvGrpSpPr>
          <p:cNvPr id="3" name="Group 32"/>
          <p:cNvGrpSpPr>
            <a:grpSpLocks/>
          </p:cNvGrpSpPr>
          <p:nvPr/>
        </p:nvGrpSpPr>
        <p:grpSpPr bwMode="auto">
          <a:xfrm>
            <a:off x="83127" y="1541349"/>
            <a:ext cx="1882487" cy="3579729"/>
            <a:chOff x="-860" y="1279"/>
            <a:chExt cx="1087" cy="2400"/>
          </a:xfrm>
          <a:effectLst>
            <a:outerShdw blurRad="50800" dist="50800" dir="5400000" algn="ctr" rotWithShape="0">
              <a:srgbClr val="0C0228"/>
            </a:outerShdw>
          </a:effectLst>
        </p:grpSpPr>
        <p:sp>
          <p:nvSpPr>
            <p:cNvPr id="2" name="AutoShape 22"/>
            <p:cNvSpPr>
              <a:spLocks noChangeArrowheads="1"/>
            </p:cNvSpPr>
            <p:nvPr/>
          </p:nvSpPr>
          <p:spPr bwMode="gray">
            <a:xfrm>
              <a:off x="-781" y="1279"/>
              <a:ext cx="1008" cy="2400"/>
            </a:xfrm>
            <a:prstGeom prst="flowChartAlternateProcess">
              <a:avLst/>
            </a:prstGeom>
            <a:gradFill rotWithShape="1">
              <a:gsLst>
                <a:gs pos="0">
                  <a:srgbClr val="03D4A8"/>
                </a:gs>
                <a:gs pos="25000">
                  <a:srgbClr val="21D6E0"/>
                </a:gs>
                <a:gs pos="75000">
                  <a:srgbClr val="0087E6"/>
                </a:gs>
                <a:gs pos="100000">
                  <a:srgbClr val="005CBF"/>
                </a:gs>
              </a:gsLst>
              <a:lin ang="5400000" scaled="0"/>
            </a:gradFill>
            <a:ln w="38100" algn="ctr">
              <a:solidFill>
                <a:srgbClr val="FFFFFF"/>
              </a:solidFill>
              <a:miter lim="800000"/>
              <a:headEnd/>
              <a:tailEnd/>
            </a:ln>
            <a:effectLst>
              <a:outerShdw dist="81320" dir="3080412" algn="ctr" rotWithShape="0">
                <a:schemeClr val="bg2">
                  <a:alpha val="50000"/>
                </a:schemeClr>
              </a:outerShdw>
            </a:effectLst>
          </p:spPr>
          <p:txBody>
            <a:bodyPr wrap="none" anchor="ctr"/>
            <a:lstStyle/>
            <a:p>
              <a:pPr>
                <a:defRPr/>
              </a:pPr>
              <a:endParaRPr lang="en-US">
                <a:solidFill>
                  <a:prstClr val="black"/>
                </a:solidFill>
                <a:latin typeface="Arial" charset="0"/>
              </a:endParaRPr>
            </a:p>
          </p:txBody>
        </p:sp>
        <p:sp>
          <p:nvSpPr>
            <p:cNvPr id="7202" name="Rectangle 23"/>
            <p:cNvSpPr>
              <a:spLocks noChangeArrowheads="1"/>
            </p:cNvSpPr>
            <p:nvPr/>
          </p:nvSpPr>
          <p:spPr bwMode="black">
            <a:xfrm>
              <a:off x="-860" y="1476"/>
              <a:ext cx="1007" cy="1506"/>
            </a:xfrm>
            <a:prstGeom prst="rect">
              <a:avLst/>
            </a:prstGeom>
            <a:noFill/>
            <a:ln w="9525" algn="ctr">
              <a:noFill/>
              <a:miter lim="800000"/>
              <a:headEnd/>
              <a:tailEnd/>
            </a:ln>
          </p:spPr>
          <p:txBody>
            <a:bodyPr>
              <a:spAutoFit/>
            </a:bodyPr>
            <a:lstStyle/>
            <a:p>
              <a:pPr marL="342900" indent="-342900" algn="ctr">
                <a:defRPr/>
              </a:pPr>
              <a:r>
                <a:rPr lang="en-US" sz="3200" b="1" dirty="0">
                  <a:solidFill>
                    <a:prstClr val="black"/>
                  </a:solidFill>
                  <a:latin typeface="Arial" charset="0"/>
                </a:rPr>
                <a:t> </a:t>
              </a:r>
            </a:p>
            <a:p>
              <a:pPr marL="342900" indent="-342900" algn="ctr">
                <a:defRPr/>
              </a:pPr>
              <a:endParaRPr lang="en-US" sz="3600" b="1" dirty="0" smtClean="0">
                <a:solidFill>
                  <a:srgbClr val="FF0000"/>
                </a:solidFill>
                <a:latin typeface="Times New Roman" panose="02020603050405020304" pitchFamily="18" charset="0"/>
              </a:endParaRPr>
            </a:p>
            <a:p>
              <a:pPr marL="342900" indent="-342900" algn="ctr">
                <a:defRPr/>
              </a:pPr>
              <a:r>
                <a:rPr lang="vi-VN" sz="3600" b="1" dirty="0" smtClean="0">
                  <a:solidFill>
                    <a:srgbClr val="FF0000"/>
                  </a:solidFill>
                  <a:latin typeface="Times New Roman" panose="02020603050405020304" pitchFamily="18" charset="0"/>
                </a:rPr>
                <a:t>Ư</a:t>
              </a:r>
              <a:r>
                <a:rPr lang="fr-FR" sz="3600" b="1" dirty="0" smtClean="0">
                  <a:solidFill>
                    <a:srgbClr val="FF0000"/>
                  </a:solidFill>
                  <a:latin typeface="Times New Roman" panose="02020603050405020304" pitchFamily="18" charset="0"/>
                </a:rPr>
                <a:t>u </a:t>
              </a:r>
              <a:r>
                <a:rPr lang="fr-FR" sz="3600" b="1" dirty="0" err="1" smtClean="0">
                  <a:solidFill>
                    <a:srgbClr val="FF0000"/>
                  </a:solidFill>
                  <a:latin typeface="Times New Roman" panose="02020603050405020304" pitchFamily="18" charset="0"/>
                </a:rPr>
                <a:t>điểm</a:t>
              </a:r>
              <a:endParaRPr lang="en-US" sz="3600" dirty="0">
                <a:solidFill>
                  <a:srgbClr val="FF0000"/>
                </a:solidFill>
                <a:latin typeface="Calibri Light"/>
              </a:endParaRPr>
            </a:p>
          </p:txBody>
        </p:sp>
      </p:grpSp>
      <p:pic>
        <p:nvPicPr>
          <p:cNvPr id="7207" name="Picture 10"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561" y="151930"/>
            <a:ext cx="1930671" cy="52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Group 33"/>
          <p:cNvGrpSpPr>
            <a:grpSpLocks/>
          </p:cNvGrpSpPr>
          <p:nvPr/>
        </p:nvGrpSpPr>
        <p:grpSpPr bwMode="auto">
          <a:xfrm>
            <a:off x="2506132" y="147064"/>
            <a:ext cx="9652465" cy="2149562"/>
            <a:chOff x="458" y="961"/>
            <a:chExt cx="5189" cy="912"/>
          </a:xfrm>
        </p:grpSpPr>
        <p:grpSp>
          <p:nvGrpSpPr>
            <p:cNvPr id="7199" name="Group 4"/>
            <p:cNvGrpSpPr>
              <a:grpSpLocks/>
            </p:cNvGrpSpPr>
            <p:nvPr/>
          </p:nvGrpSpPr>
          <p:grpSpPr bwMode="auto">
            <a:xfrm>
              <a:off x="458" y="961"/>
              <a:ext cx="5189" cy="912"/>
              <a:chOff x="-458" y="1392"/>
              <a:chExt cx="5236" cy="480"/>
            </a:xfrm>
          </p:grpSpPr>
          <p:sp>
            <p:nvSpPr>
              <p:cNvPr id="12293" name="AutoShape 5"/>
              <p:cNvSpPr>
                <a:spLocks noChangeArrowheads="1"/>
              </p:cNvSpPr>
              <p:nvPr/>
            </p:nvSpPr>
            <p:spPr bwMode="gray">
              <a:xfrm>
                <a:off x="-458" y="1392"/>
                <a:ext cx="5236" cy="480"/>
              </a:xfrm>
              <a:prstGeom prst="roundRect">
                <a:avLst>
                  <a:gd name="adj" fmla="val 17509"/>
                </a:avLst>
              </a:prstGeom>
              <a:solidFill>
                <a:schemeClr val="accent1">
                  <a:lumMod val="40000"/>
                  <a:lumOff val="60000"/>
                </a:schemeClr>
              </a:solidFill>
              <a:ln w="9525">
                <a:noFill/>
                <a:round/>
                <a:headEnd/>
                <a:tailEnd/>
              </a:ln>
              <a:effectLst/>
            </p:spPr>
            <p:txBody>
              <a:bodyPr wrap="none" anchor="ctr"/>
              <a:lstStyle/>
              <a:p>
                <a:pPr>
                  <a:defRPr/>
                </a:pPr>
                <a:endParaRPr lang="en-US">
                  <a:solidFill>
                    <a:prstClr val="black"/>
                  </a:solidFill>
                  <a:latin typeface="Arial" charset="0"/>
                </a:endParaRPr>
              </a:p>
            </p:txBody>
          </p:sp>
          <p:grpSp>
            <p:nvGrpSpPr>
              <p:cNvPr id="7203" name="Group 6"/>
              <p:cNvGrpSpPr>
                <a:grpSpLocks/>
              </p:cNvGrpSpPr>
              <p:nvPr/>
            </p:nvGrpSpPr>
            <p:grpSpPr bwMode="auto">
              <a:xfrm>
                <a:off x="556" y="1407"/>
                <a:ext cx="4217" cy="432"/>
                <a:chOff x="572" y="1407"/>
                <a:chExt cx="4160" cy="432"/>
              </a:xfrm>
            </p:grpSpPr>
            <p:sp>
              <p:nvSpPr>
                <p:cNvPr id="12295" name="AutoShape 7"/>
                <p:cNvSpPr>
                  <a:spLocks noChangeArrowheads="1"/>
                </p:cNvSpPr>
                <p:nvPr/>
              </p:nvSpPr>
              <p:spPr bwMode="gray">
                <a:xfrm>
                  <a:off x="572" y="1724"/>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headEnd/>
                  <a:tailEnd/>
                </a:ln>
                <a:effectLst/>
              </p:spPr>
              <p:txBody>
                <a:bodyPr wrap="none" anchor="ctr"/>
                <a:lstStyle/>
                <a:p>
                  <a:pPr>
                    <a:defRPr/>
                  </a:pPr>
                  <a:endParaRPr lang="en-US">
                    <a:solidFill>
                      <a:prstClr val="black"/>
                    </a:solidFill>
                    <a:latin typeface="Arial" charset="0"/>
                  </a:endParaRPr>
                </a:p>
              </p:txBody>
            </p:sp>
            <p:sp>
              <p:nvSpPr>
                <p:cNvPr id="12296" name="AutoShape 8"/>
                <p:cNvSpPr>
                  <a:spLocks noChangeArrowheads="1"/>
                </p:cNvSpPr>
                <p:nvPr/>
              </p:nvSpPr>
              <p:spPr bwMode="gray">
                <a:xfrm>
                  <a:off x="744" y="1407"/>
                  <a:ext cx="3988" cy="115"/>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solidFill>
                      <a:prstClr val="black"/>
                    </a:solidFill>
                    <a:latin typeface="Arial" charset="0"/>
                  </a:endParaRPr>
                </a:p>
              </p:txBody>
            </p:sp>
          </p:grpSp>
        </p:grpSp>
        <p:pic>
          <p:nvPicPr>
            <p:cNvPr id="7200" name="Picture 24" descr="1"/>
            <p:cNvPicPr>
              <a:picLocks noChangeAspect="1" noChangeArrowheads="1"/>
            </p:cNvPicPr>
            <p:nvPr/>
          </p:nvPicPr>
          <p:blipFill>
            <a:blip r:embed="rId3">
              <a:lum bright="-6000" contrast="24000"/>
              <a:grayscl/>
              <a:extLst>
                <a:ext uri="{28A0092B-C50C-407E-A947-70E740481C1C}">
                  <a14:useLocalDpi xmlns:a14="http://schemas.microsoft.com/office/drawing/2010/main" val="0"/>
                </a:ext>
              </a:extLst>
            </a:blip>
            <a:srcRect l="42606" t="64474" r="19473"/>
            <a:stretch>
              <a:fillRect/>
            </a:stretch>
          </p:blipFill>
          <p:spPr bwMode="gray">
            <a:xfrm>
              <a:off x="1536" y="1248"/>
              <a:ext cx="483"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TextBox 15"/>
            <p:cNvSpPr txBox="1">
              <a:spLocks noChangeArrowheads="1"/>
            </p:cNvSpPr>
            <p:nvPr/>
          </p:nvSpPr>
          <p:spPr bwMode="auto">
            <a:xfrm>
              <a:off x="699" y="975"/>
              <a:ext cx="4747" cy="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tích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cực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tăng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cường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khả</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giao</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tiếp</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mạnh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mọi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đối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tượng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grpSp>
      <p:grpSp>
        <p:nvGrpSpPr>
          <p:cNvPr id="7174" name="Group 34"/>
          <p:cNvGrpSpPr>
            <a:grpSpLocks/>
          </p:cNvGrpSpPr>
          <p:nvPr/>
        </p:nvGrpSpPr>
        <p:grpSpPr bwMode="auto">
          <a:xfrm>
            <a:off x="2463511" y="2487628"/>
            <a:ext cx="9685868" cy="1899437"/>
            <a:chOff x="1584" y="1735"/>
            <a:chExt cx="4069" cy="1593"/>
          </a:xfrm>
        </p:grpSpPr>
        <p:grpSp>
          <p:nvGrpSpPr>
            <p:cNvPr id="7192" name="Group 9"/>
            <p:cNvGrpSpPr>
              <a:grpSpLocks/>
            </p:cNvGrpSpPr>
            <p:nvPr/>
          </p:nvGrpSpPr>
          <p:grpSpPr bwMode="auto">
            <a:xfrm>
              <a:off x="1630" y="1797"/>
              <a:ext cx="4023" cy="1531"/>
              <a:chOff x="718" y="1233"/>
              <a:chExt cx="4060" cy="806"/>
            </a:xfrm>
          </p:grpSpPr>
          <p:sp>
            <p:nvSpPr>
              <p:cNvPr id="12298" name="AutoShape 10"/>
              <p:cNvSpPr>
                <a:spLocks noChangeArrowheads="1"/>
              </p:cNvSpPr>
              <p:nvPr/>
            </p:nvSpPr>
            <p:spPr bwMode="gray">
              <a:xfrm>
                <a:off x="720" y="1233"/>
                <a:ext cx="4058" cy="639"/>
              </a:xfrm>
              <a:prstGeom prst="roundRect">
                <a:avLst>
                  <a:gd name="adj" fmla="val 17509"/>
                </a:avLst>
              </a:prstGeom>
              <a:solidFill>
                <a:schemeClr val="accent1">
                  <a:lumMod val="40000"/>
                  <a:lumOff val="60000"/>
                </a:schemeClr>
              </a:solidFill>
              <a:ln w="9525">
                <a:noFill/>
                <a:round/>
                <a:headEnd/>
                <a:tailEnd/>
              </a:ln>
              <a:effectLst/>
            </p:spPr>
            <p:txBody>
              <a:bodyPr wrap="none" anchor="ctr"/>
              <a:lstStyle/>
              <a:p>
                <a:pPr>
                  <a:defRPr/>
                </a:pPr>
                <a:endParaRPr lang="en-US">
                  <a:solidFill>
                    <a:prstClr val="black"/>
                  </a:solidFill>
                  <a:latin typeface="Arial" charset="0"/>
                </a:endParaRPr>
              </a:p>
            </p:txBody>
          </p:sp>
          <p:grpSp>
            <p:nvGrpSpPr>
              <p:cNvPr id="7196" name="Group 11"/>
              <p:cNvGrpSpPr>
                <a:grpSpLocks/>
              </p:cNvGrpSpPr>
              <p:nvPr/>
            </p:nvGrpSpPr>
            <p:grpSpPr bwMode="auto">
              <a:xfrm>
                <a:off x="718" y="1407"/>
                <a:ext cx="4055" cy="632"/>
                <a:chOff x="732" y="1407"/>
                <a:chExt cx="4000" cy="632"/>
              </a:xfrm>
            </p:grpSpPr>
            <p:sp>
              <p:nvSpPr>
                <p:cNvPr id="12300" name="AutoShape 12"/>
                <p:cNvSpPr>
                  <a:spLocks noChangeArrowheads="1"/>
                </p:cNvSpPr>
                <p:nvPr/>
              </p:nvSpPr>
              <p:spPr bwMode="gray">
                <a:xfrm>
                  <a:off x="732" y="1924"/>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w="9525">
                  <a:noFill/>
                  <a:round/>
                  <a:headEnd/>
                  <a:tailEnd/>
                </a:ln>
                <a:effectLst/>
              </p:spPr>
              <p:txBody>
                <a:bodyPr wrap="none" anchor="ctr"/>
                <a:lstStyle/>
                <a:p>
                  <a:pPr>
                    <a:defRPr/>
                  </a:pPr>
                  <a:endParaRPr lang="en-US">
                    <a:solidFill>
                      <a:prstClr val="black"/>
                    </a:solidFill>
                    <a:latin typeface="Arial" charset="0"/>
                  </a:endParaRPr>
                </a:p>
              </p:txBody>
            </p:sp>
            <p:sp>
              <p:nvSpPr>
                <p:cNvPr id="12301" name="AutoShape 13"/>
                <p:cNvSpPr>
                  <a:spLocks noChangeArrowheads="1"/>
                </p:cNvSpPr>
                <p:nvPr/>
              </p:nvSpPr>
              <p:spPr bwMode="gray">
                <a:xfrm>
                  <a:off x="744" y="1407"/>
                  <a:ext cx="3988" cy="115"/>
                </a:xfrm>
                <a:prstGeom prst="roundRect">
                  <a:avLst>
                    <a:gd name="adj" fmla="val 50000"/>
                  </a:avLst>
                </a:prstGeom>
                <a:gradFill rotWithShape="1">
                  <a:gsLst>
                    <a:gs pos="0">
                      <a:schemeClr val="hlink">
                        <a:gamma/>
                        <a:tint val="25490"/>
                        <a:invGamma/>
                      </a:schemeClr>
                    </a:gs>
                    <a:gs pos="100000">
                      <a:schemeClr val="hlink">
                        <a:alpha val="0"/>
                      </a:schemeClr>
                    </a:gs>
                  </a:gsLst>
                  <a:lin ang="5400000" scaled="1"/>
                </a:gradFill>
                <a:ln w="9525">
                  <a:noFill/>
                  <a:round/>
                  <a:headEnd/>
                  <a:tailEnd/>
                </a:ln>
                <a:effectLst/>
              </p:spPr>
              <p:txBody>
                <a:bodyPr wrap="none" anchor="ctr"/>
                <a:lstStyle/>
                <a:p>
                  <a:pPr>
                    <a:defRPr/>
                  </a:pPr>
                  <a:endParaRPr lang="en-US">
                    <a:solidFill>
                      <a:prstClr val="black"/>
                    </a:solidFill>
                    <a:latin typeface="Arial" charset="0"/>
                  </a:endParaRPr>
                </a:p>
              </p:txBody>
            </p:sp>
          </p:grpSp>
        </p:grpSp>
        <p:pic>
          <p:nvPicPr>
            <p:cNvPr id="7193" name="Picture 25" descr="1"/>
            <p:cNvPicPr>
              <a:picLocks noChangeAspect="1" noChangeArrowheads="1"/>
            </p:cNvPicPr>
            <p:nvPr/>
          </p:nvPicPr>
          <p:blipFill>
            <a:blip r:embed="rId3">
              <a:lum bright="-6000" contrast="24000"/>
              <a:grayscl/>
              <a:extLst>
                <a:ext uri="{28A0092B-C50C-407E-A947-70E740481C1C}">
                  <a14:useLocalDpi xmlns:a14="http://schemas.microsoft.com/office/drawing/2010/main" val="0"/>
                </a:ext>
              </a:extLst>
            </a:blip>
            <a:srcRect l="42606" t="64474" r="19473"/>
            <a:stretch>
              <a:fillRect/>
            </a:stretch>
          </p:blipFill>
          <p:spPr bwMode="gray">
            <a:xfrm>
              <a:off x="1584" y="2352"/>
              <a:ext cx="483"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4" name="TextBox 16"/>
            <p:cNvSpPr txBox="1">
              <a:spLocks noChangeArrowheads="1"/>
            </p:cNvSpPr>
            <p:nvPr/>
          </p:nvSpPr>
          <p:spPr bwMode="auto">
            <a:xfrm>
              <a:off x="1677" y="1735"/>
              <a:ext cx="3823"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Tăng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cường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khả</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đó</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chỉ</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chức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khiển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mọi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grpSp>
      <p:grpSp>
        <p:nvGrpSpPr>
          <p:cNvPr id="7175" name="Group 35"/>
          <p:cNvGrpSpPr>
            <a:grpSpLocks/>
          </p:cNvGrpSpPr>
          <p:nvPr/>
        </p:nvGrpSpPr>
        <p:grpSpPr bwMode="auto">
          <a:xfrm>
            <a:off x="2520619" y="4402919"/>
            <a:ext cx="9685868" cy="2242978"/>
            <a:chOff x="1632" y="3264"/>
            <a:chExt cx="4063" cy="912"/>
          </a:xfrm>
          <a:solidFill>
            <a:schemeClr val="accent1">
              <a:lumMod val="40000"/>
              <a:lumOff val="60000"/>
            </a:schemeClr>
          </a:solidFill>
        </p:grpSpPr>
        <p:grpSp>
          <p:nvGrpSpPr>
            <p:cNvPr id="7185" name="Group 14"/>
            <p:cNvGrpSpPr>
              <a:grpSpLocks/>
            </p:cNvGrpSpPr>
            <p:nvPr/>
          </p:nvGrpSpPr>
          <p:grpSpPr bwMode="auto">
            <a:xfrm>
              <a:off x="1674" y="3264"/>
              <a:ext cx="4021" cy="912"/>
              <a:chOff x="720" y="1392"/>
              <a:chExt cx="4058" cy="480"/>
            </a:xfrm>
            <a:grpFill/>
          </p:grpSpPr>
          <p:sp>
            <p:nvSpPr>
              <p:cNvPr id="12303" name="AutoShape 15"/>
              <p:cNvSpPr>
                <a:spLocks noChangeArrowheads="1"/>
              </p:cNvSpPr>
              <p:nvPr/>
            </p:nvSpPr>
            <p:spPr bwMode="gray">
              <a:xfrm>
                <a:off x="720" y="1392"/>
                <a:ext cx="4058" cy="480"/>
              </a:xfrm>
              <a:prstGeom prst="roundRect">
                <a:avLst>
                  <a:gd name="adj" fmla="val 17509"/>
                </a:avLst>
              </a:prstGeom>
              <a:grpFill/>
              <a:ln w="9525">
                <a:noFill/>
                <a:round/>
                <a:headEnd/>
                <a:tailEnd/>
              </a:ln>
              <a:effectLst/>
            </p:spPr>
            <p:txBody>
              <a:bodyPr wrap="none" anchor="ctr"/>
              <a:lstStyle/>
              <a:p>
                <a:pPr>
                  <a:defRPr/>
                </a:pPr>
                <a:endParaRPr lang="en-US">
                  <a:solidFill>
                    <a:prstClr val="black"/>
                  </a:solidFill>
                  <a:latin typeface="Arial" charset="0"/>
                </a:endParaRPr>
              </a:p>
            </p:txBody>
          </p:sp>
          <p:grpSp>
            <p:nvGrpSpPr>
              <p:cNvPr id="7189" name="Group 16"/>
              <p:cNvGrpSpPr>
                <a:grpSpLocks/>
              </p:cNvGrpSpPr>
              <p:nvPr/>
            </p:nvGrpSpPr>
            <p:grpSpPr bwMode="auto">
              <a:xfrm>
                <a:off x="730" y="1407"/>
                <a:ext cx="4043" cy="444"/>
                <a:chOff x="744" y="1407"/>
                <a:chExt cx="3988" cy="444"/>
              </a:xfrm>
              <a:grpFill/>
            </p:grpSpPr>
            <p:sp>
              <p:nvSpPr>
                <p:cNvPr id="12305" name="AutoShape 17"/>
                <p:cNvSpPr>
                  <a:spLocks noChangeArrowheads="1"/>
                </p:cNvSpPr>
                <p:nvPr/>
              </p:nvSpPr>
              <p:spPr bwMode="gray">
                <a:xfrm>
                  <a:off x="744" y="1736"/>
                  <a:ext cx="3988" cy="115"/>
                </a:xfrm>
                <a:prstGeom prst="roundRect">
                  <a:avLst>
                    <a:gd name="adj" fmla="val 50000"/>
                  </a:avLst>
                </a:prstGeom>
                <a:grpFill/>
                <a:ln w="9525">
                  <a:noFill/>
                  <a:round/>
                  <a:headEnd/>
                  <a:tailEnd/>
                </a:ln>
                <a:effectLst/>
              </p:spPr>
              <p:txBody>
                <a:bodyPr wrap="none" anchor="ctr"/>
                <a:lstStyle/>
                <a:p>
                  <a:pPr>
                    <a:defRPr/>
                  </a:pPr>
                  <a:endParaRPr lang="en-US">
                    <a:solidFill>
                      <a:prstClr val="black"/>
                    </a:solidFill>
                    <a:latin typeface="Arial" charset="0"/>
                  </a:endParaRPr>
                </a:p>
              </p:txBody>
            </p:sp>
            <p:sp>
              <p:nvSpPr>
                <p:cNvPr id="12306" name="AutoShape 18"/>
                <p:cNvSpPr>
                  <a:spLocks noChangeArrowheads="1"/>
                </p:cNvSpPr>
                <p:nvPr/>
              </p:nvSpPr>
              <p:spPr bwMode="gray">
                <a:xfrm>
                  <a:off x="744" y="1407"/>
                  <a:ext cx="3988" cy="115"/>
                </a:xfrm>
                <a:prstGeom prst="roundRect">
                  <a:avLst>
                    <a:gd name="adj" fmla="val 50000"/>
                  </a:avLst>
                </a:prstGeom>
                <a:grpFill/>
                <a:ln w="9525">
                  <a:noFill/>
                  <a:round/>
                  <a:headEnd/>
                  <a:tailEnd/>
                </a:ln>
                <a:effectLst/>
              </p:spPr>
              <p:txBody>
                <a:bodyPr wrap="none" anchor="ctr"/>
                <a:lstStyle/>
                <a:p>
                  <a:pPr>
                    <a:defRPr/>
                  </a:pPr>
                  <a:endParaRPr lang="en-US">
                    <a:solidFill>
                      <a:prstClr val="black"/>
                    </a:solidFill>
                    <a:latin typeface="Arial" charset="0"/>
                  </a:endParaRPr>
                </a:p>
              </p:txBody>
            </p:sp>
          </p:grpSp>
        </p:grpSp>
        <p:pic>
          <p:nvPicPr>
            <p:cNvPr id="7186" name="Picture 26" descr="1"/>
            <p:cNvPicPr>
              <a:picLocks noChangeAspect="1" noChangeArrowheads="1"/>
            </p:cNvPicPr>
            <p:nvPr/>
          </p:nvPicPr>
          <p:blipFill>
            <a:blip r:embed="rId3">
              <a:lum bright="-6000" contrast="24000"/>
              <a:grayscl/>
              <a:extLst>
                <a:ext uri="{28A0092B-C50C-407E-A947-70E740481C1C}">
                  <a14:useLocalDpi xmlns:a14="http://schemas.microsoft.com/office/drawing/2010/main" val="0"/>
                </a:ext>
              </a:extLst>
            </a:blip>
            <a:srcRect l="42606" t="64474" r="19473"/>
            <a:stretch>
              <a:fillRect/>
            </a:stretch>
          </p:blipFill>
          <p:spPr bwMode="gray">
            <a:xfrm>
              <a:off x="1632" y="3552"/>
              <a:ext cx="483" cy="4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87" name="TextBox 17"/>
            <p:cNvSpPr txBox="1">
              <a:spLocks noChangeArrowheads="1"/>
            </p:cNvSpPr>
            <p:nvPr/>
          </p:nvSpPr>
          <p:spPr bwMode="auto">
            <a:xfrm>
              <a:off x="2121" y="3449"/>
              <a:ext cx="3527" cy="3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15000"/>
                </a:lnSpc>
                <a:spcBef>
                  <a:spcPct val="20000"/>
                </a:spcBef>
                <a:buClr>
                  <a:srgbClr val="954F72"/>
                </a:buClr>
                <a:buFont typeface="Wingdings" panose="05000000000000000000" pitchFamily="2" charset="2"/>
                <a:buChar char="v"/>
              </a:pPr>
              <a:endParaRPr lang="en-US" altLang="en-US" sz="2400" dirty="0">
                <a:solidFill>
                  <a:srgbClr val="FFFF00"/>
                </a:solidFill>
                <a:latin typeface=".VnTime" pitchFamily="34" charset="0"/>
                <a:cs typeface="Times New Roman" panose="02020603050405020304" pitchFamily="18" charset="0"/>
              </a:endParaRPr>
            </a:p>
          </p:txBody>
        </p:sp>
      </p:grpSp>
      <p:sp>
        <p:nvSpPr>
          <p:cNvPr id="4" name="Rectangle 3"/>
          <p:cNvSpPr/>
          <p:nvPr/>
        </p:nvSpPr>
        <p:spPr>
          <a:xfrm>
            <a:off x="2836155" y="4604196"/>
            <a:ext cx="9533716" cy="2308324"/>
          </a:xfrm>
          <a:prstGeom prst="rect">
            <a:avLst/>
          </a:prstGeom>
        </p:spPr>
        <p:txBody>
          <a:bodyPr wrap="square">
            <a:spAutoFit/>
          </a:body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tiếp</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thích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KHTN </a:t>
            </a:r>
            <a:r>
              <a:rPr lang="en-US" sz="36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lượng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giỏi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tăng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yếu</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kém</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giảm</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đáng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kể</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endParaRPr lang="en-GB" sz="3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36027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3"/>
          <p:cNvSpPr>
            <a:spLocks noChangeArrowheads="1"/>
          </p:cNvSpPr>
          <p:nvPr/>
        </p:nvSpPr>
        <p:spPr bwMode="gray">
          <a:xfrm rot="5400000">
            <a:off x="604750" y="3066991"/>
            <a:ext cx="2971800" cy="381000"/>
          </a:xfrm>
          <a:prstGeom prst="triangle">
            <a:avLst>
              <a:gd name="adj" fmla="val 50000"/>
            </a:avLst>
          </a:prstGeom>
          <a:gradFill rotWithShape="0">
            <a:gsLst>
              <a:gs pos="0">
                <a:srgbClr val="03D4A8"/>
              </a:gs>
              <a:gs pos="25000">
                <a:srgbClr val="21D6E0"/>
              </a:gs>
              <a:gs pos="75000">
                <a:srgbClr val="0087E6"/>
              </a:gs>
              <a:gs pos="100000">
                <a:srgbClr val="005CBF"/>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solidFill>
                <a:prstClr val="black"/>
              </a:solidFill>
              <a:latin typeface="Arial" panose="020B0604020202020204" pitchFamily="34" charset="0"/>
            </a:endParaRPr>
          </a:p>
        </p:txBody>
      </p:sp>
      <p:grpSp>
        <p:nvGrpSpPr>
          <p:cNvPr id="3" name="Group 32"/>
          <p:cNvGrpSpPr>
            <a:grpSpLocks/>
          </p:cNvGrpSpPr>
          <p:nvPr/>
        </p:nvGrpSpPr>
        <p:grpSpPr bwMode="auto">
          <a:xfrm>
            <a:off x="83127" y="1541349"/>
            <a:ext cx="1882487" cy="3579729"/>
            <a:chOff x="-860" y="1279"/>
            <a:chExt cx="1087" cy="2400"/>
          </a:xfrm>
          <a:effectLst>
            <a:outerShdw blurRad="50800" dist="50800" dir="5400000" algn="ctr" rotWithShape="0">
              <a:srgbClr val="0C0228"/>
            </a:outerShdw>
          </a:effectLst>
        </p:grpSpPr>
        <p:sp>
          <p:nvSpPr>
            <p:cNvPr id="2" name="AutoShape 22"/>
            <p:cNvSpPr>
              <a:spLocks noChangeArrowheads="1"/>
            </p:cNvSpPr>
            <p:nvPr/>
          </p:nvSpPr>
          <p:spPr bwMode="gray">
            <a:xfrm>
              <a:off x="-781" y="1279"/>
              <a:ext cx="1008" cy="2400"/>
            </a:xfrm>
            <a:prstGeom prst="flowChartAlternateProcess">
              <a:avLst/>
            </a:prstGeom>
            <a:gradFill rotWithShape="1">
              <a:gsLst>
                <a:gs pos="0">
                  <a:srgbClr val="03D4A8"/>
                </a:gs>
                <a:gs pos="25000">
                  <a:srgbClr val="21D6E0"/>
                </a:gs>
                <a:gs pos="75000">
                  <a:srgbClr val="0087E6"/>
                </a:gs>
                <a:gs pos="100000">
                  <a:srgbClr val="005CBF"/>
                </a:gs>
              </a:gsLst>
              <a:lin ang="5400000" scaled="0"/>
            </a:gradFill>
            <a:ln w="38100" algn="ctr">
              <a:solidFill>
                <a:srgbClr val="FFFFFF"/>
              </a:solidFill>
              <a:miter lim="800000"/>
              <a:headEnd/>
              <a:tailEnd/>
            </a:ln>
            <a:effectLst>
              <a:outerShdw dist="81320" dir="3080412" algn="ctr" rotWithShape="0">
                <a:schemeClr val="bg2">
                  <a:alpha val="50000"/>
                </a:schemeClr>
              </a:outerShdw>
            </a:effectLst>
          </p:spPr>
          <p:txBody>
            <a:bodyPr wrap="none" anchor="ctr"/>
            <a:lstStyle/>
            <a:p>
              <a:pPr>
                <a:defRPr/>
              </a:pPr>
              <a:endParaRPr lang="en-US">
                <a:solidFill>
                  <a:prstClr val="black"/>
                </a:solidFill>
                <a:latin typeface="Arial" charset="0"/>
              </a:endParaRPr>
            </a:p>
          </p:txBody>
        </p:sp>
        <p:sp>
          <p:nvSpPr>
            <p:cNvPr id="7202" name="Rectangle 23"/>
            <p:cNvSpPr>
              <a:spLocks noChangeArrowheads="1"/>
            </p:cNvSpPr>
            <p:nvPr/>
          </p:nvSpPr>
          <p:spPr bwMode="black">
            <a:xfrm>
              <a:off x="-860" y="1476"/>
              <a:ext cx="1007" cy="1135"/>
            </a:xfrm>
            <a:prstGeom prst="rect">
              <a:avLst/>
            </a:prstGeom>
            <a:noFill/>
            <a:ln w="9525" algn="ctr">
              <a:noFill/>
              <a:miter lim="800000"/>
              <a:headEnd/>
              <a:tailEnd/>
            </a:ln>
          </p:spPr>
          <p:txBody>
            <a:bodyPr>
              <a:spAutoFit/>
            </a:bodyPr>
            <a:lstStyle/>
            <a:p>
              <a:pPr marL="342900" indent="-342900" algn="ctr">
                <a:defRPr/>
              </a:pPr>
              <a:r>
                <a:rPr lang="en-US" sz="3200" b="1" dirty="0">
                  <a:solidFill>
                    <a:prstClr val="black"/>
                  </a:solidFill>
                  <a:latin typeface="Arial" charset="0"/>
                </a:rPr>
                <a:t> </a:t>
              </a:r>
            </a:p>
            <a:p>
              <a:pPr marL="342900" indent="-342900" algn="ctr">
                <a:defRPr/>
              </a:pPr>
              <a:r>
                <a:rPr lang="en-US" sz="3600" b="1" dirty="0" smtClean="0">
                  <a:solidFill>
                    <a:srgbClr val="FF0000"/>
                  </a:solidFill>
                  <a:latin typeface="Times New Roman" panose="02020603050405020304" pitchFamily="18" charset="0"/>
                </a:rPr>
                <a:t>    </a:t>
              </a:r>
              <a:r>
                <a:rPr lang="en-US" sz="3600" b="1" dirty="0" err="1" smtClean="0">
                  <a:solidFill>
                    <a:srgbClr val="FF0000"/>
                  </a:solidFill>
                  <a:latin typeface="Times New Roman" panose="02020603050405020304" pitchFamily="18" charset="0"/>
                </a:rPr>
                <a:t>Hạn</a:t>
              </a:r>
              <a:r>
                <a:rPr lang="en-US" sz="3600" b="1" dirty="0" smtClean="0">
                  <a:solidFill>
                    <a:srgbClr val="FF0000"/>
                  </a:solidFill>
                  <a:latin typeface="Times New Roman" panose="02020603050405020304" pitchFamily="18" charset="0"/>
                </a:rPr>
                <a:t> </a:t>
              </a:r>
              <a:r>
                <a:rPr lang="en-US" sz="3600" b="1" dirty="0" err="1" smtClean="0">
                  <a:solidFill>
                    <a:srgbClr val="FF0000"/>
                  </a:solidFill>
                  <a:latin typeface="Times New Roman" panose="02020603050405020304" pitchFamily="18" charset="0"/>
                </a:rPr>
                <a:t>chế</a:t>
              </a:r>
              <a:endParaRPr lang="en-US" sz="3600" b="1" dirty="0" smtClean="0">
                <a:solidFill>
                  <a:srgbClr val="FF0000"/>
                </a:solidFill>
                <a:latin typeface="Times New Roman" panose="02020603050405020304" pitchFamily="18" charset="0"/>
              </a:endParaRPr>
            </a:p>
          </p:txBody>
        </p:sp>
      </p:grpSp>
      <p:grpSp>
        <p:nvGrpSpPr>
          <p:cNvPr id="7174" name="Group 34"/>
          <p:cNvGrpSpPr>
            <a:grpSpLocks/>
          </p:cNvGrpSpPr>
          <p:nvPr/>
        </p:nvGrpSpPr>
        <p:grpSpPr bwMode="auto">
          <a:xfrm>
            <a:off x="2354232" y="245265"/>
            <a:ext cx="9731095" cy="5106233"/>
            <a:chOff x="1584" y="497"/>
            <a:chExt cx="4088" cy="2290"/>
          </a:xfrm>
        </p:grpSpPr>
        <p:grpSp>
          <p:nvGrpSpPr>
            <p:cNvPr id="7192" name="Group 9"/>
            <p:cNvGrpSpPr>
              <a:grpSpLocks/>
            </p:cNvGrpSpPr>
            <p:nvPr/>
          </p:nvGrpSpPr>
          <p:grpSpPr bwMode="auto">
            <a:xfrm>
              <a:off x="1642" y="504"/>
              <a:ext cx="4030" cy="1842"/>
              <a:chOff x="730" y="552"/>
              <a:chExt cx="4067" cy="970"/>
            </a:xfrm>
          </p:grpSpPr>
          <p:sp>
            <p:nvSpPr>
              <p:cNvPr id="12298" name="AutoShape 10"/>
              <p:cNvSpPr>
                <a:spLocks noChangeArrowheads="1"/>
              </p:cNvSpPr>
              <p:nvPr/>
            </p:nvSpPr>
            <p:spPr bwMode="gray">
              <a:xfrm>
                <a:off x="739" y="552"/>
                <a:ext cx="4058" cy="639"/>
              </a:xfrm>
              <a:prstGeom prst="roundRect">
                <a:avLst>
                  <a:gd name="adj" fmla="val 17509"/>
                </a:avLst>
              </a:prstGeom>
              <a:solidFill>
                <a:schemeClr val="accent1">
                  <a:lumMod val="40000"/>
                  <a:lumOff val="60000"/>
                </a:schemeClr>
              </a:solidFill>
              <a:ln w="9525">
                <a:noFill/>
                <a:round/>
                <a:headEnd/>
                <a:tailEnd/>
              </a:ln>
              <a:effectLst/>
            </p:spPr>
            <p:txBody>
              <a:bodyPr wrap="none" anchor="ctr"/>
              <a:lstStyle/>
              <a:p>
                <a:pPr>
                  <a:defRPr/>
                </a:pPr>
                <a:endParaRPr lang="en-US">
                  <a:solidFill>
                    <a:prstClr val="black"/>
                  </a:solidFill>
                  <a:latin typeface="Arial" charset="0"/>
                </a:endParaRPr>
              </a:p>
            </p:txBody>
          </p:sp>
          <p:sp>
            <p:nvSpPr>
              <p:cNvPr id="12301" name="AutoShape 13"/>
              <p:cNvSpPr>
                <a:spLocks noChangeArrowheads="1"/>
              </p:cNvSpPr>
              <p:nvPr/>
            </p:nvSpPr>
            <p:spPr bwMode="gray">
              <a:xfrm>
                <a:off x="730" y="1407"/>
                <a:ext cx="4043" cy="115"/>
              </a:xfrm>
              <a:prstGeom prst="roundRect">
                <a:avLst>
                  <a:gd name="adj" fmla="val 50000"/>
                </a:avLst>
              </a:prstGeom>
              <a:gradFill rotWithShape="1">
                <a:gsLst>
                  <a:gs pos="0">
                    <a:schemeClr val="hlink">
                      <a:gamma/>
                      <a:tint val="25490"/>
                      <a:invGamma/>
                    </a:schemeClr>
                  </a:gs>
                  <a:gs pos="100000">
                    <a:schemeClr val="hlink">
                      <a:alpha val="0"/>
                    </a:schemeClr>
                  </a:gs>
                </a:gsLst>
                <a:lin ang="5400000" scaled="1"/>
              </a:gradFill>
              <a:ln w="9525">
                <a:noFill/>
                <a:round/>
                <a:headEnd/>
                <a:tailEnd/>
              </a:ln>
              <a:effectLst/>
            </p:spPr>
            <p:txBody>
              <a:bodyPr wrap="none" anchor="ctr"/>
              <a:lstStyle/>
              <a:p>
                <a:pPr>
                  <a:defRPr/>
                </a:pPr>
                <a:endParaRPr lang="en-US">
                  <a:solidFill>
                    <a:prstClr val="black"/>
                  </a:solidFill>
                  <a:latin typeface="Arial" charset="0"/>
                </a:endParaRPr>
              </a:p>
            </p:txBody>
          </p:sp>
        </p:grpSp>
        <p:pic>
          <p:nvPicPr>
            <p:cNvPr id="7193" name="Picture 25" descr="1"/>
            <p:cNvPicPr>
              <a:picLocks noChangeAspect="1" noChangeArrowheads="1"/>
            </p:cNvPicPr>
            <p:nvPr/>
          </p:nvPicPr>
          <p:blipFill>
            <a:blip r:embed="rId2">
              <a:lum bright="-6000" contrast="24000"/>
              <a:grayscl/>
              <a:extLst>
                <a:ext uri="{28A0092B-C50C-407E-A947-70E740481C1C}">
                  <a14:useLocalDpi xmlns:a14="http://schemas.microsoft.com/office/drawing/2010/main" val="0"/>
                </a:ext>
              </a:extLst>
            </a:blip>
            <a:srcRect l="42606" t="64474" r="19473"/>
            <a:stretch>
              <a:fillRect/>
            </a:stretch>
          </p:blipFill>
          <p:spPr bwMode="gray">
            <a:xfrm>
              <a:off x="1584" y="2352"/>
              <a:ext cx="483"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4" name="TextBox 16"/>
            <p:cNvSpPr txBox="1">
              <a:spLocks noChangeArrowheads="1"/>
            </p:cNvSpPr>
            <p:nvPr/>
          </p:nvSpPr>
          <p:spPr bwMode="auto">
            <a:xfrm>
              <a:off x="1676" y="497"/>
              <a:ext cx="3970" cy="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15000"/>
                </a:lnSpc>
                <a:spcBef>
                  <a:spcPct val="20000"/>
                </a:spcBef>
                <a:buClr>
                  <a:srgbClr val="954F72"/>
                </a:buClr>
              </a:pP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a:t>
              </a:r>
              <a:r>
                <a:rPr lang="en-US" sz="36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uá</a:t>
              </a: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chức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khiển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bao</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thì</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sẽ</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chỉ</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ngồi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trông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chờ</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quả</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alt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7175" name="Group 35"/>
          <p:cNvGrpSpPr>
            <a:grpSpLocks/>
          </p:cNvGrpSpPr>
          <p:nvPr/>
        </p:nvGrpSpPr>
        <p:grpSpPr bwMode="auto">
          <a:xfrm>
            <a:off x="2455398" y="3424404"/>
            <a:ext cx="9685868" cy="2110201"/>
            <a:chOff x="1632" y="3264"/>
            <a:chExt cx="4063" cy="912"/>
          </a:xfrm>
          <a:solidFill>
            <a:schemeClr val="accent1">
              <a:lumMod val="40000"/>
              <a:lumOff val="60000"/>
            </a:schemeClr>
          </a:solidFill>
        </p:grpSpPr>
        <p:grpSp>
          <p:nvGrpSpPr>
            <p:cNvPr id="7185" name="Group 14"/>
            <p:cNvGrpSpPr>
              <a:grpSpLocks/>
            </p:cNvGrpSpPr>
            <p:nvPr/>
          </p:nvGrpSpPr>
          <p:grpSpPr bwMode="auto">
            <a:xfrm>
              <a:off x="1674" y="3264"/>
              <a:ext cx="4021" cy="912"/>
              <a:chOff x="720" y="1392"/>
              <a:chExt cx="4058" cy="480"/>
            </a:xfrm>
            <a:grpFill/>
          </p:grpSpPr>
          <p:sp>
            <p:nvSpPr>
              <p:cNvPr id="12303" name="AutoShape 15"/>
              <p:cNvSpPr>
                <a:spLocks noChangeArrowheads="1"/>
              </p:cNvSpPr>
              <p:nvPr/>
            </p:nvSpPr>
            <p:spPr bwMode="gray">
              <a:xfrm>
                <a:off x="720" y="1392"/>
                <a:ext cx="4058" cy="480"/>
              </a:xfrm>
              <a:prstGeom prst="roundRect">
                <a:avLst>
                  <a:gd name="adj" fmla="val 17509"/>
                </a:avLst>
              </a:prstGeom>
              <a:grpFill/>
              <a:ln w="9525">
                <a:noFill/>
                <a:round/>
                <a:headEnd/>
                <a:tailEnd/>
              </a:ln>
              <a:effectLst/>
            </p:spPr>
            <p:txBody>
              <a:bodyPr wrap="none" anchor="ctr"/>
              <a:lstStyle/>
              <a:p>
                <a:pPr>
                  <a:defRPr/>
                </a:pPr>
                <a:endParaRPr lang="en-US">
                  <a:solidFill>
                    <a:prstClr val="black"/>
                  </a:solidFill>
                  <a:latin typeface="Arial" charset="0"/>
                </a:endParaRPr>
              </a:p>
            </p:txBody>
          </p:sp>
          <p:grpSp>
            <p:nvGrpSpPr>
              <p:cNvPr id="7189" name="Group 16"/>
              <p:cNvGrpSpPr>
                <a:grpSpLocks/>
              </p:cNvGrpSpPr>
              <p:nvPr/>
            </p:nvGrpSpPr>
            <p:grpSpPr bwMode="auto">
              <a:xfrm>
                <a:off x="730" y="1407"/>
                <a:ext cx="4043" cy="444"/>
                <a:chOff x="744" y="1407"/>
                <a:chExt cx="3988" cy="444"/>
              </a:xfrm>
              <a:grpFill/>
            </p:grpSpPr>
            <p:sp>
              <p:nvSpPr>
                <p:cNvPr id="12305" name="AutoShape 17"/>
                <p:cNvSpPr>
                  <a:spLocks noChangeArrowheads="1"/>
                </p:cNvSpPr>
                <p:nvPr/>
              </p:nvSpPr>
              <p:spPr bwMode="gray">
                <a:xfrm>
                  <a:off x="744" y="1736"/>
                  <a:ext cx="3988" cy="115"/>
                </a:xfrm>
                <a:prstGeom prst="roundRect">
                  <a:avLst>
                    <a:gd name="adj" fmla="val 50000"/>
                  </a:avLst>
                </a:prstGeom>
                <a:grpFill/>
                <a:ln w="9525">
                  <a:noFill/>
                  <a:round/>
                  <a:headEnd/>
                  <a:tailEnd/>
                </a:ln>
                <a:effectLst/>
              </p:spPr>
              <p:txBody>
                <a:bodyPr wrap="none" anchor="ctr"/>
                <a:lstStyle/>
                <a:p>
                  <a:pPr>
                    <a:defRPr/>
                  </a:pPr>
                  <a:endParaRPr lang="en-US">
                    <a:solidFill>
                      <a:prstClr val="black"/>
                    </a:solidFill>
                    <a:latin typeface="Arial" charset="0"/>
                  </a:endParaRPr>
                </a:p>
              </p:txBody>
            </p:sp>
            <p:sp>
              <p:nvSpPr>
                <p:cNvPr id="12306" name="AutoShape 18"/>
                <p:cNvSpPr>
                  <a:spLocks noChangeArrowheads="1"/>
                </p:cNvSpPr>
                <p:nvPr/>
              </p:nvSpPr>
              <p:spPr bwMode="gray">
                <a:xfrm>
                  <a:off x="744" y="1407"/>
                  <a:ext cx="3988" cy="115"/>
                </a:xfrm>
                <a:prstGeom prst="roundRect">
                  <a:avLst>
                    <a:gd name="adj" fmla="val 50000"/>
                  </a:avLst>
                </a:prstGeom>
                <a:grpFill/>
                <a:ln w="9525">
                  <a:noFill/>
                  <a:round/>
                  <a:headEnd/>
                  <a:tailEnd/>
                </a:ln>
                <a:effectLst/>
              </p:spPr>
              <p:txBody>
                <a:bodyPr wrap="none" anchor="ctr"/>
                <a:lstStyle/>
                <a:p>
                  <a:pPr>
                    <a:defRPr/>
                  </a:pPr>
                  <a:endParaRPr lang="en-US">
                    <a:solidFill>
                      <a:prstClr val="black"/>
                    </a:solidFill>
                    <a:latin typeface="Arial" charset="0"/>
                  </a:endParaRPr>
                </a:p>
              </p:txBody>
            </p:sp>
          </p:grpSp>
        </p:grpSp>
        <p:pic>
          <p:nvPicPr>
            <p:cNvPr id="7186" name="Picture 26" descr="1"/>
            <p:cNvPicPr>
              <a:picLocks noChangeAspect="1" noChangeArrowheads="1"/>
            </p:cNvPicPr>
            <p:nvPr/>
          </p:nvPicPr>
          <p:blipFill>
            <a:blip r:embed="rId2">
              <a:lum bright="-6000" contrast="24000"/>
              <a:grayscl/>
              <a:extLst>
                <a:ext uri="{28A0092B-C50C-407E-A947-70E740481C1C}">
                  <a14:useLocalDpi xmlns:a14="http://schemas.microsoft.com/office/drawing/2010/main" val="0"/>
                </a:ext>
              </a:extLst>
            </a:blip>
            <a:srcRect l="42606" t="64474" r="19473"/>
            <a:stretch>
              <a:fillRect/>
            </a:stretch>
          </p:blipFill>
          <p:spPr bwMode="gray">
            <a:xfrm>
              <a:off x="1632" y="3552"/>
              <a:ext cx="483" cy="4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87" name="TextBox 17"/>
            <p:cNvSpPr txBox="1">
              <a:spLocks noChangeArrowheads="1"/>
            </p:cNvSpPr>
            <p:nvPr/>
          </p:nvSpPr>
          <p:spPr bwMode="auto">
            <a:xfrm>
              <a:off x="2121" y="3449"/>
              <a:ext cx="3527" cy="3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15000"/>
                </a:lnSpc>
                <a:spcBef>
                  <a:spcPct val="20000"/>
                </a:spcBef>
                <a:buClr>
                  <a:srgbClr val="954F72"/>
                </a:buClr>
                <a:buFont typeface="Wingdings" panose="05000000000000000000" pitchFamily="2" charset="2"/>
                <a:buChar char="v"/>
              </a:pPr>
              <a:endParaRPr lang="en-US" altLang="en-US" sz="2400" dirty="0">
                <a:solidFill>
                  <a:srgbClr val="FFFF00"/>
                </a:solidFill>
                <a:latin typeface=".VnTime" pitchFamily="34" charset="0"/>
                <a:cs typeface="Times New Roman" panose="02020603050405020304" pitchFamily="18" charset="0"/>
              </a:endParaRPr>
            </a:p>
          </p:txBody>
        </p:sp>
      </p:grpSp>
      <p:sp>
        <p:nvSpPr>
          <p:cNvPr id="4" name="Rectangle 3"/>
          <p:cNvSpPr/>
          <p:nvPr/>
        </p:nvSpPr>
        <p:spPr>
          <a:xfrm>
            <a:off x="2686435" y="3694469"/>
            <a:ext cx="9533716" cy="1200329"/>
          </a:xfrm>
          <a:prstGeom prst="rect">
            <a:avLst/>
          </a:prstGeom>
        </p:spPr>
        <p:txBody>
          <a:bodyPr wrap="square">
            <a:spAutoFit/>
          </a:bodyPr>
          <a:lstStyle/>
          <a:p>
            <a:r>
              <a:rPr lang="en-US" sz="3600" dirty="0"/>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huống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kéo</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dài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dự</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mỗi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GB"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293957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3"/>
          <p:cNvSpPr>
            <a:spLocks noChangeArrowheads="1"/>
          </p:cNvSpPr>
          <p:nvPr/>
        </p:nvSpPr>
        <p:spPr bwMode="gray">
          <a:xfrm rot="5400000">
            <a:off x="604750" y="3066991"/>
            <a:ext cx="2971800" cy="381000"/>
          </a:xfrm>
          <a:prstGeom prst="triangle">
            <a:avLst>
              <a:gd name="adj" fmla="val 50000"/>
            </a:avLst>
          </a:prstGeom>
          <a:gradFill rotWithShape="0">
            <a:gsLst>
              <a:gs pos="0">
                <a:srgbClr val="03D4A8"/>
              </a:gs>
              <a:gs pos="25000">
                <a:srgbClr val="21D6E0"/>
              </a:gs>
              <a:gs pos="75000">
                <a:srgbClr val="0087E6"/>
              </a:gs>
              <a:gs pos="100000">
                <a:srgbClr val="005CBF"/>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solidFill>
                <a:prstClr val="black"/>
              </a:solidFill>
              <a:latin typeface="Arial" panose="020B0604020202020204" pitchFamily="34" charset="0"/>
            </a:endParaRPr>
          </a:p>
        </p:txBody>
      </p:sp>
      <p:grpSp>
        <p:nvGrpSpPr>
          <p:cNvPr id="3" name="Group 32"/>
          <p:cNvGrpSpPr>
            <a:grpSpLocks/>
          </p:cNvGrpSpPr>
          <p:nvPr/>
        </p:nvGrpSpPr>
        <p:grpSpPr bwMode="auto">
          <a:xfrm>
            <a:off x="219941" y="1541349"/>
            <a:ext cx="1820141" cy="3579729"/>
            <a:chOff x="-781" y="1279"/>
            <a:chExt cx="1051" cy="2400"/>
          </a:xfrm>
          <a:effectLst>
            <a:outerShdw blurRad="50800" dist="50800" dir="5400000" algn="ctr" rotWithShape="0">
              <a:srgbClr val="0C0228"/>
            </a:outerShdw>
          </a:effectLst>
        </p:grpSpPr>
        <p:sp>
          <p:nvSpPr>
            <p:cNvPr id="2" name="AutoShape 22"/>
            <p:cNvSpPr>
              <a:spLocks noChangeArrowheads="1"/>
            </p:cNvSpPr>
            <p:nvPr/>
          </p:nvSpPr>
          <p:spPr bwMode="gray">
            <a:xfrm>
              <a:off x="-781" y="1279"/>
              <a:ext cx="1008" cy="2400"/>
            </a:xfrm>
            <a:prstGeom prst="flowChartAlternateProcess">
              <a:avLst/>
            </a:prstGeom>
            <a:gradFill rotWithShape="1">
              <a:gsLst>
                <a:gs pos="0">
                  <a:srgbClr val="03D4A8"/>
                </a:gs>
                <a:gs pos="25000">
                  <a:srgbClr val="21D6E0"/>
                </a:gs>
                <a:gs pos="75000">
                  <a:srgbClr val="0087E6"/>
                </a:gs>
                <a:gs pos="100000">
                  <a:srgbClr val="005CBF"/>
                </a:gs>
              </a:gsLst>
              <a:lin ang="5400000" scaled="0"/>
            </a:gradFill>
            <a:ln w="38100" algn="ctr">
              <a:solidFill>
                <a:srgbClr val="FFFFFF"/>
              </a:solidFill>
              <a:miter lim="800000"/>
              <a:headEnd/>
              <a:tailEnd/>
            </a:ln>
            <a:effectLst>
              <a:outerShdw dist="81320" dir="3080412" algn="ctr" rotWithShape="0">
                <a:schemeClr val="bg2">
                  <a:alpha val="50000"/>
                </a:schemeClr>
              </a:outerShdw>
            </a:effectLst>
          </p:spPr>
          <p:txBody>
            <a:bodyPr wrap="none" anchor="ctr"/>
            <a:lstStyle/>
            <a:p>
              <a:pPr>
                <a:defRPr/>
              </a:pPr>
              <a:endParaRPr lang="en-US">
                <a:solidFill>
                  <a:prstClr val="black"/>
                </a:solidFill>
                <a:latin typeface="Arial" charset="0"/>
              </a:endParaRPr>
            </a:p>
          </p:txBody>
        </p:sp>
        <p:sp>
          <p:nvSpPr>
            <p:cNvPr id="7202" name="Rectangle 23"/>
            <p:cNvSpPr>
              <a:spLocks noChangeArrowheads="1"/>
            </p:cNvSpPr>
            <p:nvPr/>
          </p:nvSpPr>
          <p:spPr bwMode="black">
            <a:xfrm>
              <a:off x="-712" y="1476"/>
              <a:ext cx="982" cy="1919"/>
            </a:xfrm>
            <a:prstGeom prst="rect">
              <a:avLst/>
            </a:prstGeom>
            <a:noFill/>
            <a:ln w="9525" algn="ctr">
              <a:noFill/>
              <a:miter lim="800000"/>
              <a:headEnd/>
              <a:tailEnd/>
            </a:ln>
          </p:spPr>
          <p:txBody>
            <a:bodyPr wrap="square">
              <a:spAutoFit/>
            </a:bodyPr>
            <a:lstStyle/>
            <a:p>
              <a:pPr>
                <a:spcAft>
                  <a:spcPts val="0"/>
                </a:spcAft>
              </a:pPr>
              <a:r>
                <a:rPr lang="en-US" sz="3600" b="1" dirty="0" smtClean="0">
                  <a:latin typeface="Times New Roman" panose="02020603050405020304" pitchFamily="18" charset="0"/>
                  <a:ea typeface="Calibri" panose="020F0502020204030204" pitchFamily="34" charset="0"/>
                </a:rPr>
                <a:t>2</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Biện</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pháp</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khắc</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phục</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hạn</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chế</a:t>
              </a:r>
              <a:endParaRPr lang="en-US" sz="3600" dirty="0">
                <a:effectLst/>
                <a:latin typeface="Times New Roman" panose="02020603050405020304" pitchFamily="18" charset="0"/>
                <a:ea typeface="Calibri" panose="020F0502020204030204" pitchFamily="34" charset="0"/>
              </a:endParaRPr>
            </a:p>
          </p:txBody>
        </p:sp>
      </p:grpSp>
      <p:pic>
        <p:nvPicPr>
          <p:cNvPr id="7207" name="Picture 10"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561" y="151930"/>
            <a:ext cx="1930671" cy="52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Group 33"/>
          <p:cNvGrpSpPr>
            <a:grpSpLocks/>
          </p:cNvGrpSpPr>
          <p:nvPr/>
        </p:nvGrpSpPr>
        <p:grpSpPr bwMode="auto">
          <a:xfrm>
            <a:off x="2506132" y="147064"/>
            <a:ext cx="9652465" cy="2149562"/>
            <a:chOff x="458" y="961"/>
            <a:chExt cx="5189" cy="912"/>
          </a:xfrm>
        </p:grpSpPr>
        <p:grpSp>
          <p:nvGrpSpPr>
            <p:cNvPr id="7199" name="Group 4"/>
            <p:cNvGrpSpPr>
              <a:grpSpLocks/>
            </p:cNvGrpSpPr>
            <p:nvPr/>
          </p:nvGrpSpPr>
          <p:grpSpPr bwMode="auto">
            <a:xfrm>
              <a:off x="458" y="961"/>
              <a:ext cx="5189" cy="912"/>
              <a:chOff x="-458" y="1392"/>
              <a:chExt cx="5236" cy="480"/>
            </a:xfrm>
          </p:grpSpPr>
          <p:sp>
            <p:nvSpPr>
              <p:cNvPr id="12293" name="AutoShape 5"/>
              <p:cNvSpPr>
                <a:spLocks noChangeArrowheads="1"/>
              </p:cNvSpPr>
              <p:nvPr/>
            </p:nvSpPr>
            <p:spPr bwMode="gray">
              <a:xfrm>
                <a:off x="-458" y="1392"/>
                <a:ext cx="5236" cy="480"/>
              </a:xfrm>
              <a:prstGeom prst="roundRect">
                <a:avLst>
                  <a:gd name="adj" fmla="val 17509"/>
                </a:avLst>
              </a:prstGeom>
              <a:solidFill>
                <a:schemeClr val="accent1">
                  <a:lumMod val="40000"/>
                  <a:lumOff val="60000"/>
                </a:schemeClr>
              </a:solidFill>
              <a:ln w="9525">
                <a:noFill/>
                <a:round/>
                <a:headEnd/>
                <a:tailEnd/>
              </a:ln>
              <a:effectLst/>
            </p:spPr>
            <p:txBody>
              <a:bodyPr wrap="none" anchor="ctr"/>
              <a:lstStyle/>
              <a:p>
                <a:pPr>
                  <a:defRPr/>
                </a:pPr>
                <a:endParaRPr lang="en-US">
                  <a:solidFill>
                    <a:prstClr val="black"/>
                  </a:solidFill>
                  <a:latin typeface="Arial" charset="0"/>
                </a:endParaRPr>
              </a:p>
            </p:txBody>
          </p:sp>
          <p:grpSp>
            <p:nvGrpSpPr>
              <p:cNvPr id="7203" name="Group 6"/>
              <p:cNvGrpSpPr>
                <a:grpSpLocks/>
              </p:cNvGrpSpPr>
              <p:nvPr/>
            </p:nvGrpSpPr>
            <p:grpSpPr bwMode="auto">
              <a:xfrm>
                <a:off x="556" y="1407"/>
                <a:ext cx="4217" cy="432"/>
                <a:chOff x="572" y="1407"/>
                <a:chExt cx="4160" cy="432"/>
              </a:xfrm>
            </p:grpSpPr>
            <p:sp>
              <p:nvSpPr>
                <p:cNvPr id="12295" name="AutoShape 7"/>
                <p:cNvSpPr>
                  <a:spLocks noChangeArrowheads="1"/>
                </p:cNvSpPr>
                <p:nvPr/>
              </p:nvSpPr>
              <p:spPr bwMode="gray">
                <a:xfrm>
                  <a:off x="572" y="1724"/>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headEnd/>
                  <a:tailEnd/>
                </a:ln>
                <a:effectLst/>
              </p:spPr>
              <p:txBody>
                <a:bodyPr wrap="none" anchor="ctr"/>
                <a:lstStyle/>
                <a:p>
                  <a:pPr>
                    <a:defRPr/>
                  </a:pPr>
                  <a:endParaRPr lang="en-US">
                    <a:solidFill>
                      <a:prstClr val="black"/>
                    </a:solidFill>
                    <a:latin typeface="Arial" charset="0"/>
                  </a:endParaRPr>
                </a:p>
              </p:txBody>
            </p:sp>
            <p:sp>
              <p:nvSpPr>
                <p:cNvPr id="12296" name="AutoShape 8"/>
                <p:cNvSpPr>
                  <a:spLocks noChangeArrowheads="1"/>
                </p:cNvSpPr>
                <p:nvPr/>
              </p:nvSpPr>
              <p:spPr bwMode="gray">
                <a:xfrm>
                  <a:off x="744" y="1407"/>
                  <a:ext cx="3988" cy="115"/>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solidFill>
                      <a:prstClr val="black"/>
                    </a:solidFill>
                    <a:latin typeface="Arial" charset="0"/>
                  </a:endParaRPr>
                </a:p>
              </p:txBody>
            </p:sp>
          </p:grpSp>
        </p:grpSp>
        <p:pic>
          <p:nvPicPr>
            <p:cNvPr id="7200" name="Picture 24" descr="1"/>
            <p:cNvPicPr>
              <a:picLocks noChangeAspect="1" noChangeArrowheads="1"/>
            </p:cNvPicPr>
            <p:nvPr/>
          </p:nvPicPr>
          <p:blipFill>
            <a:blip r:embed="rId3">
              <a:lum bright="-6000" contrast="24000"/>
              <a:grayscl/>
              <a:extLst>
                <a:ext uri="{28A0092B-C50C-407E-A947-70E740481C1C}">
                  <a14:useLocalDpi xmlns:a14="http://schemas.microsoft.com/office/drawing/2010/main" val="0"/>
                </a:ext>
              </a:extLst>
            </a:blip>
            <a:srcRect l="42606" t="64474" r="19473"/>
            <a:stretch>
              <a:fillRect/>
            </a:stretch>
          </p:blipFill>
          <p:spPr bwMode="gray">
            <a:xfrm>
              <a:off x="1536" y="1248"/>
              <a:ext cx="483"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TextBox 15"/>
            <p:cNvSpPr txBox="1">
              <a:spLocks noChangeArrowheads="1"/>
            </p:cNvSpPr>
            <p:nvPr/>
          </p:nvSpPr>
          <p:spPr bwMode="auto">
            <a:xfrm>
              <a:off x="572" y="1035"/>
              <a:ext cx="5041" cy="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chuẩn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bị</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kĩ</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phương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tiện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thiết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bị</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suốt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bao</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tâm</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tất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đối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tượng</a:t>
              </a: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7174" name="Group 34"/>
          <p:cNvGrpSpPr>
            <a:grpSpLocks/>
          </p:cNvGrpSpPr>
          <p:nvPr/>
        </p:nvGrpSpPr>
        <p:grpSpPr bwMode="auto">
          <a:xfrm>
            <a:off x="2463511" y="2561554"/>
            <a:ext cx="9685868" cy="1825510"/>
            <a:chOff x="1584" y="1797"/>
            <a:chExt cx="4069" cy="1531"/>
          </a:xfrm>
        </p:grpSpPr>
        <p:grpSp>
          <p:nvGrpSpPr>
            <p:cNvPr id="7192" name="Group 9"/>
            <p:cNvGrpSpPr>
              <a:grpSpLocks/>
            </p:cNvGrpSpPr>
            <p:nvPr/>
          </p:nvGrpSpPr>
          <p:grpSpPr bwMode="auto">
            <a:xfrm>
              <a:off x="1630" y="1797"/>
              <a:ext cx="4023" cy="1531"/>
              <a:chOff x="718" y="1233"/>
              <a:chExt cx="4060" cy="806"/>
            </a:xfrm>
          </p:grpSpPr>
          <p:sp>
            <p:nvSpPr>
              <p:cNvPr id="12298" name="AutoShape 10"/>
              <p:cNvSpPr>
                <a:spLocks noChangeArrowheads="1"/>
              </p:cNvSpPr>
              <p:nvPr/>
            </p:nvSpPr>
            <p:spPr bwMode="gray">
              <a:xfrm>
                <a:off x="720" y="1233"/>
                <a:ext cx="4058" cy="639"/>
              </a:xfrm>
              <a:prstGeom prst="roundRect">
                <a:avLst>
                  <a:gd name="adj" fmla="val 17509"/>
                </a:avLst>
              </a:prstGeom>
              <a:solidFill>
                <a:schemeClr val="accent1">
                  <a:lumMod val="40000"/>
                  <a:lumOff val="60000"/>
                </a:schemeClr>
              </a:solidFill>
              <a:ln w="9525">
                <a:noFill/>
                <a:round/>
                <a:headEnd/>
                <a:tailEnd/>
              </a:ln>
              <a:effectLst/>
            </p:spPr>
            <p:txBody>
              <a:bodyPr wrap="none" anchor="ctr"/>
              <a:lstStyle/>
              <a:p>
                <a:pPr>
                  <a:defRPr/>
                </a:pPr>
                <a:endParaRPr lang="en-US">
                  <a:solidFill>
                    <a:prstClr val="black"/>
                  </a:solidFill>
                  <a:latin typeface="Arial" charset="0"/>
                </a:endParaRPr>
              </a:p>
            </p:txBody>
          </p:sp>
          <p:grpSp>
            <p:nvGrpSpPr>
              <p:cNvPr id="7196" name="Group 11"/>
              <p:cNvGrpSpPr>
                <a:grpSpLocks/>
              </p:cNvGrpSpPr>
              <p:nvPr/>
            </p:nvGrpSpPr>
            <p:grpSpPr bwMode="auto">
              <a:xfrm>
                <a:off x="718" y="1407"/>
                <a:ext cx="4055" cy="632"/>
                <a:chOff x="732" y="1407"/>
                <a:chExt cx="4000" cy="632"/>
              </a:xfrm>
            </p:grpSpPr>
            <p:sp>
              <p:nvSpPr>
                <p:cNvPr id="12300" name="AutoShape 12"/>
                <p:cNvSpPr>
                  <a:spLocks noChangeArrowheads="1"/>
                </p:cNvSpPr>
                <p:nvPr/>
              </p:nvSpPr>
              <p:spPr bwMode="gray">
                <a:xfrm>
                  <a:off x="732" y="1924"/>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w="9525">
                  <a:noFill/>
                  <a:round/>
                  <a:headEnd/>
                  <a:tailEnd/>
                </a:ln>
                <a:effectLst/>
              </p:spPr>
              <p:txBody>
                <a:bodyPr wrap="none" anchor="ctr"/>
                <a:lstStyle/>
                <a:p>
                  <a:pPr>
                    <a:defRPr/>
                  </a:pPr>
                  <a:endParaRPr lang="en-US">
                    <a:solidFill>
                      <a:prstClr val="black"/>
                    </a:solidFill>
                    <a:latin typeface="Arial" charset="0"/>
                  </a:endParaRPr>
                </a:p>
              </p:txBody>
            </p:sp>
            <p:sp>
              <p:nvSpPr>
                <p:cNvPr id="12301" name="AutoShape 13"/>
                <p:cNvSpPr>
                  <a:spLocks noChangeArrowheads="1"/>
                </p:cNvSpPr>
                <p:nvPr/>
              </p:nvSpPr>
              <p:spPr bwMode="gray">
                <a:xfrm>
                  <a:off x="744" y="1407"/>
                  <a:ext cx="3988" cy="115"/>
                </a:xfrm>
                <a:prstGeom prst="roundRect">
                  <a:avLst>
                    <a:gd name="adj" fmla="val 50000"/>
                  </a:avLst>
                </a:prstGeom>
                <a:gradFill rotWithShape="1">
                  <a:gsLst>
                    <a:gs pos="0">
                      <a:schemeClr val="hlink">
                        <a:gamma/>
                        <a:tint val="25490"/>
                        <a:invGamma/>
                      </a:schemeClr>
                    </a:gs>
                    <a:gs pos="100000">
                      <a:schemeClr val="hlink">
                        <a:alpha val="0"/>
                      </a:schemeClr>
                    </a:gs>
                  </a:gsLst>
                  <a:lin ang="5400000" scaled="1"/>
                </a:gradFill>
                <a:ln w="9525">
                  <a:noFill/>
                  <a:round/>
                  <a:headEnd/>
                  <a:tailEnd/>
                </a:ln>
                <a:effectLst/>
              </p:spPr>
              <p:txBody>
                <a:bodyPr wrap="none" anchor="ctr"/>
                <a:lstStyle/>
                <a:p>
                  <a:pPr>
                    <a:defRPr/>
                  </a:pPr>
                  <a:endParaRPr lang="en-US">
                    <a:solidFill>
                      <a:prstClr val="black"/>
                    </a:solidFill>
                    <a:latin typeface="Arial" charset="0"/>
                  </a:endParaRPr>
                </a:p>
              </p:txBody>
            </p:sp>
          </p:grpSp>
        </p:grpSp>
        <p:pic>
          <p:nvPicPr>
            <p:cNvPr id="7193" name="Picture 25" descr="1"/>
            <p:cNvPicPr>
              <a:picLocks noChangeAspect="1" noChangeArrowheads="1"/>
            </p:cNvPicPr>
            <p:nvPr/>
          </p:nvPicPr>
          <p:blipFill>
            <a:blip r:embed="rId3">
              <a:lum bright="-6000" contrast="24000"/>
              <a:grayscl/>
              <a:extLst>
                <a:ext uri="{28A0092B-C50C-407E-A947-70E740481C1C}">
                  <a14:useLocalDpi xmlns:a14="http://schemas.microsoft.com/office/drawing/2010/main" val="0"/>
                </a:ext>
              </a:extLst>
            </a:blip>
            <a:srcRect l="42606" t="64474" r="19473"/>
            <a:stretch>
              <a:fillRect/>
            </a:stretch>
          </p:blipFill>
          <p:spPr bwMode="gray">
            <a:xfrm>
              <a:off x="1584" y="2352"/>
              <a:ext cx="483"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4" name="TextBox 16"/>
            <p:cNvSpPr txBox="1">
              <a:spLocks noChangeArrowheads="1"/>
            </p:cNvSpPr>
            <p:nvPr/>
          </p:nvSpPr>
          <p:spPr bwMode="auto">
            <a:xfrm>
              <a:off x="1677" y="1823"/>
              <a:ext cx="3953"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Khích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lệ</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ngại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rụt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tất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đều</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tham</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grpSp>
      <p:grpSp>
        <p:nvGrpSpPr>
          <p:cNvPr id="7175" name="Group 35"/>
          <p:cNvGrpSpPr>
            <a:grpSpLocks/>
          </p:cNvGrpSpPr>
          <p:nvPr/>
        </p:nvGrpSpPr>
        <p:grpSpPr bwMode="auto">
          <a:xfrm>
            <a:off x="2520619" y="4402919"/>
            <a:ext cx="9685868" cy="2242978"/>
            <a:chOff x="1632" y="3264"/>
            <a:chExt cx="4063" cy="912"/>
          </a:xfrm>
          <a:solidFill>
            <a:schemeClr val="accent1">
              <a:lumMod val="40000"/>
              <a:lumOff val="60000"/>
            </a:schemeClr>
          </a:solidFill>
        </p:grpSpPr>
        <p:grpSp>
          <p:nvGrpSpPr>
            <p:cNvPr id="7185" name="Group 14"/>
            <p:cNvGrpSpPr>
              <a:grpSpLocks/>
            </p:cNvGrpSpPr>
            <p:nvPr/>
          </p:nvGrpSpPr>
          <p:grpSpPr bwMode="auto">
            <a:xfrm>
              <a:off x="1674" y="3264"/>
              <a:ext cx="4021" cy="912"/>
              <a:chOff x="720" y="1392"/>
              <a:chExt cx="4058" cy="480"/>
            </a:xfrm>
            <a:grpFill/>
          </p:grpSpPr>
          <p:sp>
            <p:nvSpPr>
              <p:cNvPr id="12303" name="AutoShape 15"/>
              <p:cNvSpPr>
                <a:spLocks noChangeArrowheads="1"/>
              </p:cNvSpPr>
              <p:nvPr/>
            </p:nvSpPr>
            <p:spPr bwMode="gray">
              <a:xfrm>
                <a:off x="720" y="1392"/>
                <a:ext cx="4058" cy="480"/>
              </a:xfrm>
              <a:prstGeom prst="roundRect">
                <a:avLst>
                  <a:gd name="adj" fmla="val 17509"/>
                </a:avLst>
              </a:prstGeom>
              <a:grpFill/>
              <a:ln w="9525">
                <a:noFill/>
                <a:round/>
                <a:headEnd/>
                <a:tailEnd/>
              </a:ln>
              <a:effectLst/>
            </p:spPr>
            <p:txBody>
              <a:bodyPr wrap="none" anchor="ctr"/>
              <a:lstStyle/>
              <a:p>
                <a:pPr>
                  <a:defRPr/>
                </a:pPr>
                <a:endParaRPr lang="en-US">
                  <a:solidFill>
                    <a:prstClr val="black"/>
                  </a:solidFill>
                  <a:latin typeface="Arial" charset="0"/>
                </a:endParaRPr>
              </a:p>
            </p:txBody>
          </p:sp>
          <p:grpSp>
            <p:nvGrpSpPr>
              <p:cNvPr id="7189" name="Group 16"/>
              <p:cNvGrpSpPr>
                <a:grpSpLocks/>
              </p:cNvGrpSpPr>
              <p:nvPr/>
            </p:nvGrpSpPr>
            <p:grpSpPr bwMode="auto">
              <a:xfrm>
                <a:off x="730" y="1407"/>
                <a:ext cx="4043" cy="444"/>
                <a:chOff x="744" y="1407"/>
                <a:chExt cx="3988" cy="444"/>
              </a:xfrm>
              <a:grpFill/>
            </p:grpSpPr>
            <p:sp>
              <p:nvSpPr>
                <p:cNvPr id="12305" name="AutoShape 17"/>
                <p:cNvSpPr>
                  <a:spLocks noChangeArrowheads="1"/>
                </p:cNvSpPr>
                <p:nvPr/>
              </p:nvSpPr>
              <p:spPr bwMode="gray">
                <a:xfrm>
                  <a:off x="744" y="1736"/>
                  <a:ext cx="3988" cy="115"/>
                </a:xfrm>
                <a:prstGeom prst="roundRect">
                  <a:avLst>
                    <a:gd name="adj" fmla="val 50000"/>
                  </a:avLst>
                </a:prstGeom>
                <a:grpFill/>
                <a:ln w="9525">
                  <a:noFill/>
                  <a:round/>
                  <a:headEnd/>
                  <a:tailEnd/>
                </a:ln>
                <a:effectLst/>
              </p:spPr>
              <p:txBody>
                <a:bodyPr wrap="none" anchor="ctr"/>
                <a:lstStyle/>
                <a:p>
                  <a:pPr>
                    <a:defRPr/>
                  </a:pPr>
                  <a:endParaRPr lang="en-US">
                    <a:solidFill>
                      <a:prstClr val="black"/>
                    </a:solidFill>
                    <a:latin typeface="Arial" charset="0"/>
                  </a:endParaRPr>
                </a:p>
              </p:txBody>
            </p:sp>
            <p:sp>
              <p:nvSpPr>
                <p:cNvPr id="12306" name="AutoShape 18"/>
                <p:cNvSpPr>
                  <a:spLocks noChangeArrowheads="1"/>
                </p:cNvSpPr>
                <p:nvPr/>
              </p:nvSpPr>
              <p:spPr bwMode="gray">
                <a:xfrm>
                  <a:off x="744" y="1407"/>
                  <a:ext cx="3988" cy="115"/>
                </a:xfrm>
                <a:prstGeom prst="roundRect">
                  <a:avLst>
                    <a:gd name="adj" fmla="val 50000"/>
                  </a:avLst>
                </a:prstGeom>
                <a:grpFill/>
                <a:ln w="9525">
                  <a:noFill/>
                  <a:round/>
                  <a:headEnd/>
                  <a:tailEnd/>
                </a:ln>
                <a:effectLst/>
              </p:spPr>
              <p:txBody>
                <a:bodyPr wrap="none" anchor="ctr"/>
                <a:lstStyle/>
                <a:p>
                  <a:pPr>
                    <a:defRPr/>
                  </a:pPr>
                  <a:endParaRPr lang="en-US">
                    <a:solidFill>
                      <a:prstClr val="black"/>
                    </a:solidFill>
                    <a:latin typeface="Arial" charset="0"/>
                  </a:endParaRPr>
                </a:p>
              </p:txBody>
            </p:sp>
          </p:grpSp>
        </p:grpSp>
        <p:pic>
          <p:nvPicPr>
            <p:cNvPr id="7186" name="Picture 26" descr="1"/>
            <p:cNvPicPr>
              <a:picLocks noChangeAspect="1" noChangeArrowheads="1"/>
            </p:cNvPicPr>
            <p:nvPr/>
          </p:nvPicPr>
          <p:blipFill>
            <a:blip r:embed="rId3">
              <a:lum bright="-6000" contrast="24000"/>
              <a:grayscl/>
              <a:extLst>
                <a:ext uri="{28A0092B-C50C-407E-A947-70E740481C1C}">
                  <a14:useLocalDpi xmlns:a14="http://schemas.microsoft.com/office/drawing/2010/main" val="0"/>
                </a:ext>
              </a:extLst>
            </a:blip>
            <a:srcRect l="42606" t="64474" r="19473"/>
            <a:stretch>
              <a:fillRect/>
            </a:stretch>
          </p:blipFill>
          <p:spPr bwMode="gray">
            <a:xfrm>
              <a:off x="1632" y="3552"/>
              <a:ext cx="483" cy="4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87" name="TextBox 17"/>
            <p:cNvSpPr txBox="1">
              <a:spLocks noChangeArrowheads="1"/>
            </p:cNvSpPr>
            <p:nvPr/>
          </p:nvSpPr>
          <p:spPr bwMode="auto">
            <a:xfrm>
              <a:off x="2121" y="3449"/>
              <a:ext cx="3527" cy="3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15000"/>
                </a:lnSpc>
                <a:spcBef>
                  <a:spcPct val="20000"/>
                </a:spcBef>
                <a:buClr>
                  <a:srgbClr val="954F72"/>
                </a:buClr>
                <a:buFont typeface="Wingdings" panose="05000000000000000000" pitchFamily="2" charset="2"/>
                <a:buChar char="v"/>
              </a:pPr>
              <a:endParaRPr lang="en-US" altLang="en-US" sz="2400" dirty="0">
                <a:solidFill>
                  <a:srgbClr val="FFFF00"/>
                </a:solidFill>
                <a:latin typeface=".VnTime" pitchFamily="34" charset="0"/>
                <a:cs typeface="Times New Roman" panose="02020603050405020304" pitchFamily="18" charset="0"/>
              </a:endParaRPr>
            </a:p>
          </p:txBody>
        </p:sp>
      </p:grpSp>
      <p:sp>
        <p:nvSpPr>
          <p:cNvPr id="4" name="Rectangle 3"/>
          <p:cNvSpPr/>
          <p:nvPr/>
        </p:nvSpPr>
        <p:spPr>
          <a:xfrm>
            <a:off x="2718192" y="4617317"/>
            <a:ext cx="9651679" cy="2308324"/>
          </a:xfrm>
          <a:prstGeom prst="rect">
            <a:avLst/>
          </a:prstGeom>
        </p:spPr>
        <p:txBody>
          <a:bodyPr wrap="square">
            <a:spAutoFit/>
          </a:body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mạnh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tích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cực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tham</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lĩnh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endParaRPr lang="en-GB" sz="3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07990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3"/>
          <p:cNvSpPr>
            <a:spLocks noChangeArrowheads="1"/>
          </p:cNvSpPr>
          <p:nvPr/>
        </p:nvSpPr>
        <p:spPr bwMode="gray">
          <a:xfrm rot="5400000">
            <a:off x="604750" y="3066991"/>
            <a:ext cx="2971800" cy="381000"/>
          </a:xfrm>
          <a:prstGeom prst="triangle">
            <a:avLst>
              <a:gd name="adj" fmla="val 50000"/>
            </a:avLst>
          </a:prstGeom>
          <a:gradFill rotWithShape="0">
            <a:gsLst>
              <a:gs pos="0">
                <a:srgbClr val="03D4A8"/>
              </a:gs>
              <a:gs pos="25000">
                <a:srgbClr val="21D6E0"/>
              </a:gs>
              <a:gs pos="75000">
                <a:srgbClr val="0087E6"/>
              </a:gs>
              <a:gs pos="100000">
                <a:srgbClr val="005CBF"/>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solidFill>
                <a:prstClr val="black"/>
              </a:solidFill>
              <a:latin typeface="Arial" panose="020B0604020202020204" pitchFamily="34" charset="0"/>
            </a:endParaRPr>
          </a:p>
        </p:txBody>
      </p:sp>
      <p:grpSp>
        <p:nvGrpSpPr>
          <p:cNvPr id="3" name="Group 32"/>
          <p:cNvGrpSpPr>
            <a:grpSpLocks/>
          </p:cNvGrpSpPr>
          <p:nvPr/>
        </p:nvGrpSpPr>
        <p:grpSpPr bwMode="auto">
          <a:xfrm>
            <a:off x="219941" y="1541349"/>
            <a:ext cx="2299103" cy="3579729"/>
            <a:chOff x="-781" y="1279"/>
            <a:chExt cx="1192" cy="2400"/>
          </a:xfrm>
          <a:effectLst>
            <a:outerShdw blurRad="50800" dist="50800" dir="5400000" algn="ctr" rotWithShape="0">
              <a:srgbClr val="0C0228"/>
            </a:outerShdw>
          </a:effectLst>
        </p:grpSpPr>
        <p:sp>
          <p:nvSpPr>
            <p:cNvPr id="2" name="AutoShape 22"/>
            <p:cNvSpPr>
              <a:spLocks noChangeArrowheads="1"/>
            </p:cNvSpPr>
            <p:nvPr/>
          </p:nvSpPr>
          <p:spPr bwMode="gray">
            <a:xfrm>
              <a:off x="-781" y="1279"/>
              <a:ext cx="1101" cy="2400"/>
            </a:xfrm>
            <a:prstGeom prst="flowChartAlternateProcess">
              <a:avLst/>
            </a:prstGeom>
            <a:gradFill rotWithShape="1">
              <a:gsLst>
                <a:gs pos="0">
                  <a:srgbClr val="03D4A8"/>
                </a:gs>
                <a:gs pos="25000">
                  <a:srgbClr val="21D6E0"/>
                </a:gs>
                <a:gs pos="75000">
                  <a:srgbClr val="0087E6"/>
                </a:gs>
                <a:gs pos="100000">
                  <a:srgbClr val="005CBF"/>
                </a:gs>
              </a:gsLst>
              <a:lin ang="5400000" scaled="0"/>
            </a:gradFill>
            <a:ln w="38100" algn="ctr">
              <a:solidFill>
                <a:srgbClr val="FFFFFF"/>
              </a:solidFill>
              <a:miter lim="800000"/>
              <a:headEnd/>
              <a:tailEnd/>
            </a:ln>
            <a:effectLst>
              <a:outerShdw dist="81320" dir="3080412" algn="ctr" rotWithShape="0">
                <a:schemeClr val="bg2">
                  <a:alpha val="50000"/>
                </a:schemeClr>
              </a:outerShdw>
            </a:effectLst>
          </p:spPr>
          <p:txBody>
            <a:bodyPr wrap="none" anchor="ctr"/>
            <a:lstStyle/>
            <a:p>
              <a:pPr>
                <a:defRPr/>
              </a:pPr>
              <a:endParaRPr lang="en-US">
                <a:solidFill>
                  <a:prstClr val="black"/>
                </a:solidFill>
                <a:latin typeface="Arial" charset="0"/>
              </a:endParaRPr>
            </a:p>
          </p:txBody>
        </p:sp>
        <p:sp>
          <p:nvSpPr>
            <p:cNvPr id="7202" name="Rectangle 23"/>
            <p:cNvSpPr>
              <a:spLocks noChangeArrowheads="1"/>
            </p:cNvSpPr>
            <p:nvPr/>
          </p:nvSpPr>
          <p:spPr bwMode="black">
            <a:xfrm>
              <a:off x="-712" y="1476"/>
              <a:ext cx="1123" cy="1919"/>
            </a:xfrm>
            <a:prstGeom prst="rect">
              <a:avLst/>
            </a:prstGeom>
            <a:noFill/>
            <a:ln w="9525" algn="ctr">
              <a:noFill/>
              <a:miter lim="800000"/>
              <a:headEnd/>
              <a:tailEnd/>
            </a:ln>
          </p:spPr>
          <p:txBody>
            <a:bodyPr wrap="square">
              <a:spAutoFit/>
            </a:body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Khả</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triển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khai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rộng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7207" name="Picture 10"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561" y="151930"/>
            <a:ext cx="1930671" cy="52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Group 33"/>
          <p:cNvGrpSpPr>
            <a:grpSpLocks/>
          </p:cNvGrpSpPr>
          <p:nvPr/>
        </p:nvGrpSpPr>
        <p:grpSpPr bwMode="auto">
          <a:xfrm>
            <a:off x="2090650" y="791603"/>
            <a:ext cx="9726872" cy="2149562"/>
            <a:chOff x="458" y="961"/>
            <a:chExt cx="5229" cy="912"/>
          </a:xfrm>
        </p:grpSpPr>
        <p:grpSp>
          <p:nvGrpSpPr>
            <p:cNvPr id="7199" name="Group 4"/>
            <p:cNvGrpSpPr>
              <a:grpSpLocks/>
            </p:cNvGrpSpPr>
            <p:nvPr/>
          </p:nvGrpSpPr>
          <p:grpSpPr bwMode="auto">
            <a:xfrm>
              <a:off x="458" y="961"/>
              <a:ext cx="5229" cy="912"/>
              <a:chOff x="-458" y="1392"/>
              <a:chExt cx="5276" cy="480"/>
            </a:xfrm>
          </p:grpSpPr>
          <p:sp>
            <p:nvSpPr>
              <p:cNvPr id="12293" name="AutoShape 5"/>
              <p:cNvSpPr>
                <a:spLocks noChangeArrowheads="1"/>
              </p:cNvSpPr>
              <p:nvPr/>
            </p:nvSpPr>
            <p:spPr bwMode="gray">
              <a:xfrm>
                <a:off x="-458" y="1392"/>
                <a:ext cx="5236" cy="480"/>
              </a:xfrm>
              <a:prstGeom prst="roundRect">
                <a:avLst>
                  <a:gd name="adj" fmla="val 17509"/>
                </a:avLst>
              </a:prstGeom>
              <a:solidFill>
                <a:schemeClr val="accent1">
                  <a:lumMod val="40000"/>
                  <a:lumOff val="60000"/>
                </a:schemeClr>
              </a:solidFill>
              <a:ln w="9525">
                <a:noFill/>
                <a:round/>
                <a:headEnd/>
                <a:tailEnd/>
              </a:ln>
              <a:effectLst/>
            </p:spPr>
            <p:txBody>
              <a:bodyPr wrap="none" anchor="ctr"/>
              <a:lstStyle/>
              <a:p>
                <a:pPr>
                  <a:defRPr/>
                </a:pPr>
                <a:endParaRPr lang="en-US">
                  <a:solidFill>
                    <a:prstClr val="black"/>
                  </a:solidFill>
                  <a:latin typeface="Arial" charset="0"/>
                </a:endParaRPr>
              </a:p>
            </p:txBody>
          </p:sp>
          <p:grpSp>
            <p:nvGrpSpPr>
              <p:cNvPr id="7203" name="Group 6"/>
              <p:cNvGrpSpPr>
                <a:grpSpLocks/>
              </p:cNvGrpSpPr>
              <p:nvPr/>
            </p:nvGrpSpPr>
            <p:grpSpPr bwMode="auto">
              <a:xfrm>
                <a:off x="556" y="1581"/>
                <a:ext cx="4262" cy="258"/>
                <a:chOff x="572" y="1581"/>
                <a:chExt cx="4204" cy="258"/>
              </a:xfrm>
            </p:grpSpPr>
            <p:sp>
              <p:nvSpPr>
                <p:cNvPr id="12295" name="AutoShape 7"/>
                <p:cNvSpPr>
                  <a:spLocks noChangeArrowheads="1"/>
                </p:cNvSpPr>
                <p:nvPr/>
              </p:nvSpPr>
              <p:spPr bwMode="gray">
                <a:xfrm>
                  <a:off x="572" y="1724"/>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headEnd/>
                  <a:tailEnd/>
                </a:ln>
                <a:effectLst/>
              </p:spPr>
              <p:txBody>
                <a:bodyPr wrap="none" anchor="ctr"/>
                <a:lstStyle/>
                <a:p>
                  <a:pPr>
                    <a:defRPr/>
                  </a:pPr>
                  <a:endParaRPr lang="en-US">
                    <a:solidFill>
                      <a:prstClr val="black"/>
                    </a:solidFill>
                    <a:latin typeface="Arial" charset="0"/>
                  </a:endParaRPr>
                </a:p>
              </p:txBody>
            </p:sp>
            <p:sp>
              <p:nvSpPr>
                <p:cNvPr id="12296" name="AutoShape 8"/>
                <p:cNvSpPr>
                  <a:spLocks noChangeArrowheads="1"/>
                </p:cNvSpPr>
                <p:nvPr/>
              </p:nvSpPr>
              <p:spPr bwMode="gray">
                <a:xfrm>
                  <a:off x="788" y="1581"/>
                  <a:ext cx="3988" cy="115"/>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solidFill>
                      <a:prstClr val="black"/>
                    </a:solidFill>
                    <a:latin typeface="Arial" charset="0"/>
                  </a:endParaRPr>
                </a:p>
              </p:txBody>
            </p:sp>
          </p:grpSp>
        </p:grpSp>
        <p:pic>
          <p:nvPicPr>
            <p:cNvPr id="7200" name="Picture 24" descr="1"/>
            <p:cNvPicPr>
              <a:picLocks noChangeAspect="1" noChangeArrowheads="1"/>
            </p:cNvPicPr>
            <p:nvPr/>
          </p:nvPicPr>
          <p:blipFill>
            <a:blip r:embed="rId3">
              <a:lum bright="-6000" contrast="24000"/>
              <a:grayscl/>
              <a:extLst>
                <a:ext uri="{28A0092B-C50C-407E-A947-70E740481C1C}">
                  <a14:useLocalDpi xmlns:a14="http://schemas.microsoft.com/office/drawing/2010/main" val="0"/>
                </a:ext>
              </a:extLst>
            </a:blip>
            <a:srcRect l="42606" t="64474" r="19473"/>
            <a:stretch>
              <a:fillRect/>
            </a:stretch>
          </p:blipFill>
          <p:spPr bwMode="gray">
            <a:xfrm>
              <a:off x="1536" y="1248"/>
              <a:ext cx="483"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TextBox 15"/>
            <p:cNvSpPr txBox="1">
              <a:spLocks noChangeArrowheads="1"/>
            </p:cNvSpPr>
            <p:nvPr/>
          </p:nvSpPr>
          <p:spPr bwMode="auto">
            <a:xfrm>
              <a:off x="572" y="1035"/>
              <a:ext cx="5041" cy="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Giải</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pháp</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phù</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hợp</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áp</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dụng</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giảng</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dạy</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các</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chủ</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đề</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khác</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của</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chương</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trình</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KHTN, </a:t>
              </a:r>
              <a:r>
                <a:rPr lang="en-US" sz="3600" b="1" dirty="0" err="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điều</a:t>
              </a:r>
              <a:r>
                <a:rPr lang="en-US" sz="3600" b="1" dirty="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chỉnh</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phù</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hợp</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áp</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dụng</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cho</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các</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môn</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khác</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endParaRPr lang="en-US"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7175" name="Group 35"/>
          <p:cNvGrpSpPr>
            <a:grpSpLocks/>
          </p:cNvGrpSpPr>
          <p:nvPr/>
        </p:nvGrpSpPr>
        <p:grpSpPr bwMode="auto">
          <a:xfrm>
            <a:off x="2463511" y="3387435"/>
            <a:ext cx="9685868" cy="2956804"/>
            <a:chOff x="1632" y="3264"/>
            <a:chExt cx="4063" cy="912"/>
          </a:xfrm>
          <a:solidFill>
            <a:schemeClr val="accent1">
              <a:lumMod val="40000"/>
              <a:lumOff val="60000"/>
            </a:schemeClr>
          </a:solidFill>
        </p:grpSpPr>
        <p:grpSp>
          <p:nvGrpSpPr>
            <p:cNvPr id="7185" name="Group 14"/>
            <p:cNvGrpSpPr>
              <a:grpSpLocks/>
            </p:cNvGrpSpPr>
            <p:nvPr/>
          </p:nvGrpSpPr>
          <p:grpSpPr bwMode="auto">
            <a:xfrm>
              <a:off x="1674" y="3264"/>
              <a:ext cx="4021" cy="912"/>
              <a:chOff x="720" y="1392"/>
              <a:chExt cx="4058" cy="480"/>
            </a:xfrm>
            <a:grpFill/>
          </p:grpSpPr>
          <p:sp>
            <p:nvSpPr>
              <p:cNvPr id="12303" name="AutoShape 15"/>
              <p:cNvSpPr>
                <a:spLocks noChangeArrowheads="1"/>
              </p:cNvSpPr>
              <p:nvPr/>
            </p:nvSpPr>
            <p:spPr bwMode="gray">
              <a:xfrm>
                <a:off x="720" y="1392"/>
                <a:ext cx="4058" cy="480"/>
              </a:xfrm>
              <a:prstGeom prst="roundRect">
                <a:avLst>
                  <a:gd name="adj" fmla="val 17509"/>
                </a:avLst>
              </a:prstGeom>
              <a:grpFill/>
              <a:ln w="9525">
                <a:noFill/>
                <a:round/>
                <a:headEnd/>
                <a:tailEnd/>
              </a:ln>
              <a:effectLst/>
            </p:spPr>
            <p:txBody>
              <a:bodyPr wrap="none" anchor="ctr"/>
              <a:lstStyle/>
              <a:p>
                <a:pPr>
                  <a:defRPr/>
                </a:pPr>
                <a:endParaRPr lang="en-US">
                  <a:solidFill>
                    <a:prstClr val="black"/>
                  </a:solidFill>
                  <a:latin typeface="Arial" charset="0"/>
                </a:endParaRPr>
              </a:p>
            </p:txBody>
          </p:sp>
          <p:grpSp>
            <p:nvGrpSpPr>
              <p:cNvPr id="7189" name="Group 16"/>
              <p:cNvGrpSpPr>
                <a:grpSpLocks/>
              </p:cNvGrpSpPr>
              <p:nvPr/>
            </p:nvGrpSpPr>
            <p:grpSpPr bwMode="auto">
              <a:xfrm>
                <a:off x="730" y="1407"/>
                <a:ext cx="4043" cy="444"/>
                <a:chOff x="744" y="1407"/>
                <a:chExt cx="3988" cy="444"/>
              </a:xfrm>
              <a:grpFill/>
            </p:grpSpPr>
            <p:sp>
              <p:nvSpPr>
                <p:cNvPr id="12305" name="AutoShape 17"/>
                <p:cNvSpPr>
                  <a:spLocks noChangeArrowheads="1"/>
                </p:cNvSpPr>
                <p:nvPr/>
              </p:nvSpPr>
              <p:spPr bwMode="gray">
                <a:xfrm>
                  <a:off x="744" y="1736"/>
                  <a:ext cx="3988" cy="115"/>
                </a:xfrm>
                <a:prstGeom prst="roundRect">
                  <a:avLst>
                    <a:gd name="adj" fmla="val 50000"/>
                  </a:avLst>
                </a:prstGeom>
                <a:grpFill/>
                <a:ln w="9525">
                  <a:noFill/>
                  <a:round/>
                  <a:headEnd/>
                  <a:tailEnd/>
                </a:ln>
                <a:effectLst/>
              </p:spPr>
              <p:txBody>
                <a:bodyPr wrap="none" anchor="ctr"/>
                <a:lstStyle/>
                <a:p>
                  <a:pPr>
                    <a:defRPr/>
                  </a:pPr>
                  <a:endParaRPr lang="en-US">
                    <a:solidFill>
                      <a:prstClr val="black"/>
                    </a:solidFill>
                    <a:latin typeface="Arial" charset="0"/>
                  </a:endParaRPr>
                </a:p>
              </p:txBody>
            </p:sp>
            <p:sp>
              <p:nvSpPr>
                <p:cNvPr id="12306" name="AutoShape 18"/>
                <p:cNvSpPr>
                  <a:spLocks noChangeArrowheads="1"/>
                </p:cNvSpPr>
                <p:nvPr/>
              </p:nvSpPr>
              <p:spPr bwMode="gray">
                <a:xfrm>
                  <a:off x="744" y="1407"/>
                  <a:ext cx="3988" cy="115"/>
                </a:xfrm>
                <a:prstGeom prst="roundRect">
                  <a:avLst>
                    <a:gd name="adj" fmla="val 50000"/>
                  </a:avLst>
                </a:prstGeom>
                <a:grpFill/>
                <a:ln w="9525">
                  <a:noFill/>
                  <a:round/>
                  <a:headEnd/>
                  <a:tailEnd/>
                </a:ln>
                <a:effectLst/>
              </p:spPr>
              <p:txBody>
                <a:bodyPr wrap="none" anchor="ctr"/>
                <a:lstStyle/>
                <a:p>
                  <a:pPr>
                    <a:defRPr/>
                  </a:pPr>
                  <a:endParaRPr lang="en-US">
                    <a:solidFill>
                      <a:prstClr val="black"/>
                    </a:solidFill>
                    <a:latin typeface="Arial" charset="0"/>
                  </a:endParaRPr>
                </a:p>
              </p:txBody>
            </p:sp>
          </p:grpSp>
        </p:grpSp>
        <p:pic>
          <p:nvPicPr>
            <p:cNvPr id="7186" name="Picture 26" descr="1"/>
            <p:cNvPicPr>
              <a:picLocks noChangeAspect="1" noChangeArrowheads="1"/>
            </p:cNvPicPr>
            <p:nvPr/>
          </p:nvPicPr>
          <p:blipFill>
            <a:blip r:embed="rId3">
              <a:lum bright="-6000" contrast="24000"/>
              <a:grayscl/>
              <a:extLst>
                <a:ext uri="{28A0092B-C50C-407E-A947-70E740481C1C}">
                  <a14:useLocalDpi xmlns:a14="http://schemas.microsoft.com/office/drawing/2010/main" val="0"/>
                </a:ext>
              </a:extLst>
            </a:blip>
            <a:srcRect l="42606" t="64474" r="19473"/>
            <a:stretch>
              <a:fillRect/>
            </a:stretch>
          </p:blipFill>
          <p:spPr bwMode="gray">
            <a:xfrm>
              <a:off x="1632" y="3552"/>
              <a:ext cx="483" cy="4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87" name="TextBox 17"/>
            <p:cNvSpPr txBox="1">
              <a:spLocks noChangeArrowheads="1"/>
            </p:cNvSpPr>
            <p:nvPr/>
          </p:nvSpPr>
          <p:spPr bwMode="auto">
            <a:xfrm>
              <a:off x="2121" y="3449"/>
              <a:ext cx="3527" cy="3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15000"/>
                </a:lnSpc>
                <a:spcBef>
                  <a:spcPct val="20000"/>
                </a:spcBef>
                <a:buClr>
                  <a:srgbClr val="954F72"/>
                </a:buClr>
                <a:buFont typeface="Wingdings" panose="05000000000000000000" pitchFamily="2" charset="2"/>
                <a:buChar char="v"/>
              </a:pPr>
              <a:endParaRPr lang="en-US" altLang="en-US" sz="2400" dirty="0">
                <a:solidFill>
                  <a:srgbClr val="FFFF00"/>
                </a:solidFill>
                <a:latin typeface=".VnTime" pitchFamily="34" charset="0"/>
                <a:cs typeface="Times New Roman" panose="02020603050405020304" pitchFamily="18" charset="0"/>
              </a:endParaRPr>
            </a:p>
          </p:txBody>
        </p:sp>
      </p:grpSp>
      <p:sp>
        <p:nvSpPr>
          <p:cNvPr id="4" name="Rectangle 3"/>
          <p:cNvSpPr/>
          <p:nvPr/>
        </p:nvSpPr>
        <p:spPr>
          <a:xfrm>
            <a:off x="2797896" y="3697149"/>
            <a:ext cx="9651679" cy="2308324"/>
          </a:xfrm>
          <a:prstGeom prst="rect">
            <a:avLst/>
          </a:prstGeom>
        </p:spPr>
        <p:txBody>
          <a:bodyPr wrap="square">
            <a:spAutoFit/>
          </a:bodyPr>
          <a:lstStyle/>
          <a:p>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triển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chỉnh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phù</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hợp</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nâng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cao</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lượng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triển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lực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nhất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bộ</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khoa</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nghiệm</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GB"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617127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206" y="3175"/>
            <a:ext cx="11767793" cy="673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5843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38202" y="397053"/>
            <a:ext cx="10515600" cy="5874438"/>
          </a:xfrm>
          <a:prstGeom prst="rect">
            <a:avLst/>
          </a:prstGeom>
        </p:spPr>
      </p:pic>
    </p:spTree>
    <p:extLst>
      <p:ext uri="{BB962C8B-B14F-4D97-AF65-F5344CB8AC3E}">
        <p14:creationId xmlns:p14="http://schemas.microsoft.com/office/powerpoint/2010/main" val="1550192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 xmlns:a16="http://schemas.microsoft.com/office/drawing/2014/main" id="{60C02C67-42A2-441F-8098-FCF51CE110CD}"/>
              </a:ext>
            </a:extLst>
          </p:cNvPr>
          <p:cNvSpPr/>
          <p:nvPr/>
        </p:nvSpPr>
        <p:spPr>
          <a:xfrm>
            <a:off x="8338435" y="1011618"/>
            <a:ext cx="6816471" cy="706580"/>
          </a:xfrm>
          <a:custGeom>
            <a:avLst/>
            <a:gdLst>
              <a:gd name="connsiteX0" fmla="*/ 0 w 6816470"/>
              <a:gd name="connsiteY0" fmla="*/ 70658 h 706578"/>
              <a:gd name="connsiteX1" fmla="*/ 70658 w 6816470"/>
              <a:gd name="connsiteY1" fmla="*/ 0 h 706578"/>
              <a:gd name="connsiteX2" fmla="*/ 6745812 w 6816470"/>
              <a:gd name="connsiteY2" fmla="*/ 0 h 706578"/>
              <a:gd name="connsiteX3" fmla="*/ 6816470 w 6816470"/>
              <a:gd name="connsiteY3" fmla="*/ 70658 h 706578"/>
              <a:gd name="connsiteX4" fmla="*/ 6816470 w 6816470"/>
              <a:gd name="connsiteY4" fmla="*/ 635920 h 706578"/>
              <a:gd name="connsiteX5" fmla="*/ 6745812 w 6816470"/>
              <a:gd name="connsiteY5" fmla="*/ 706578 h 706578"/>
              <a:gd name="connsiteX6" fmla="*/ 70658 w 6816470"/>
              <a:gd name="connsiteY6" fmla="*/ 706578 h 706578"/>
              <a:gd name="connsiteX7" fmla="*/ 0 w 6816470"/>
              <a:gd name="connsiteY7" fmla="*/ 635920 h 706578"/>
              <a:gd name="connsiteX8" fmla="*/ 0 w 6816470"/>
              <a:gd name="connsiteY8" fmla="*/ 70658 h 70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470" h="706578">
                <a:moveTo>
                  <a:pt x="0" y="70658"/>
                </a:moveTo>
                <a:cubicBezTo>
                  <a:pt x="0" y="31635"/>
                  <a:pt x="31635" y="0"/>
                  <a:pt x="70658" y="0"/>
                </a:cubicBezTo>
                <a:lnTo>
                  <a:pt x="6745812" y="0"/>
                </a:lnTo>
                <a:cubicBezTo>
                  <a:pt x="6784835" y="0"/>
                  <a:pt x="6816470" y="31635"/>
                  <a:pt x="6816470" y="70658"/>
                </a:cubicBezTo>
                <a:lnTo>
                  <a:pt x="6816470" y="635920"/>
                </a:lnTo>
                <a:cubicBezTo>
                  <a:pt x="6816470" y="674943"/>
                  <a:pt x="6784835" y="706578"/>
                  <a:pt x="6745812" y="706578"/>
                </a:cubicBezTo>
                <a:lnTo>
                  <a:pt x="70658" y="706578"/>
                </a:lnTo>
                <a:cubicBezTo>
                  <a:pt x="31635" y="706578"/>
                  <a:pt x="0" y="674943"/>
                  <a:pt x="0" y="635920"/>
                </a:cubicBezTo>
                <a:lnTo>
                  <a:pt x="0" y="70658"/>
                </a:lnTo>
                <a:close/>
              </a:path>
            </a:pathLst>
          </a:custGeom>
          <a:no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66414" tIns="51175" rIns="66414" bIns="51175" numCol="1" spcCol="1270" anchor="ctr" anchorCtr="0">
            <a:noAutofit/>
          </a:bodyPr>
          <a:lstStyle/>
          <a:p>
            <a:pPr defTabSz="1066826">
              <a:lnSpc>
                <a:spcPct val="90000"/>
              </a:lnSpc>
              <a:spcBef>
                <a:spcPct val="0"/>
              </a:spcBef>
              <a:spcAft>
                <a:spcPct val="35000"/>
              </a:spcAft>
            </a:pPr>
            <a:r>
              <a:rPr lang="en-US" sz="2398" dirty="0"/>
              <a:t>í </a:t>
            </a:r>
          </a:p>
        </p:txBody>
      </p:sp>
      <p:sp>
        <p:nvSpPr>
          <p:cNvPr id="3" name="Rectangle 2">
            <a:extLst>
              <a:ext uri="{FF2B5EF4-FFF2-40B4-BE49-F238E27FC236}">
                <a16:creationId xmlns="" xmlns:a16="http://schemas.microsoft.com/office/drawing/2014/main" id="{E25B8DF5-1CA8-402A-A91C-157D86A358DC}"/>
              </a:ext>
            </a:extLst>
          </p:cNvPr>
          <p:cNvSpPr txBox="1">
            <a:spLocks noChangeArrowheads="1"/>
          </p:cNvSpPr>
          <p:nvPr/>
        </p:nvSpPr>
        <p:spPr>
          <a:xfrm>
            <a:off x="342241" y="246957"/>
            <a:ext cx="10438054" cy="1299180"/>
          </a:xfrm>
          <a:prstGeom prst="rect">
            <a:avLst/>
          </a:prstGeom>
          <a:solidFill>
            <a:srgbClr val="D1E2F2"/>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smtClean="0">
                <a:latin typeface="Times New Roman" pitchFamily="18" charset="0"/>
                <a:ea typeface="Times New Roman" panose="02020603050405020304" pitchFamily="18" charset="0"/>
                <a:cs typeface="Times New Roman" pitchFamily="18" charset="0"/>
              </a:rPr>
              <a:t>3. </a:t>
            </a:r>
            <a:r>
              <a:rPr lang="en-US" sz="4000" b="1" dirty="0" err="1" smtClean="0">
                <a:latin typeface="Times New Roman" pitchFamily="18" charset="0"/>
                <a:cs typeface="Times New Roman" pitchFamily="18" charset="0"/>
              </a:rPr>
              <a:t>Đối</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tượng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phương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pháp</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thực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hiện</a:t>
            </a:r>
            <a:endParaRPr lang="en-US" sz="4000" b="1" dirty="0">
              <a:latin typeface="Times New Roman" pitchFamily="18" charset="0"/>
              <a:cs typeface="Times New Roman" pitchFamily="18" charset="0"/>
            </a:endParaRPr>
          </a:p>
          <a:p>
            <a:pPr algn="l"/>
            <a:endParaRPr lang="en-US" altLang="en-US" sz="3600" b="1" dirty="0">
              <a:solidFill>
                <a:srgbClr val="002060"/>
              </a:solidFill>
              <a:latin typeface="Times New Roman" pitchFamily="18" charset="0"/>
              <a:cs typeface="Times New Roman" pitchFamily="18" charset="0"/>
            </a:endParaRPr>
          </a:p>
        </p:txBody>
      </p:sp>
      <p:sp>
        <p:nvSpPr>
          <p:cNvPr id="13" name="Rounded Rectangle 12"/>
          <p:cNvSpPr/>
          <p:nvPr/>
        </p:nvSpPr>
        <p:spPr>
          <a:xfrm>
            <a:off x="2486007" y="2144366"/>
            <a:ext cx="9144520" cy="14256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Đối</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tượng</a:t>
            </a:r>
            <a:r>
              <a:rPr lang="en-US" sz="4000" b="1" dirty="0" smtClean="0">
                <a:solidFill>
                  <a:schemeClr val="tx1"/>
                </a:solidFill>
                <a:latin typeface="Times New Roman" panose="02020603050405020304" pitchFamily="18" charset="0"/>
                <a:cs typeface="Times New Roman" panose="02020603050405020304" pitchFamily="18" charset="0"/>
              </a:rPr>
              <a:t>: HS </a:t>
            </a:r>
            <a:r>
              <a:rPr lang="en-US" sz="4000" b="1" dirty="0" err="1" smtClean="0">
                <a:solidFill>
                  <a:schemeClr val="tx1"/>
                </a:solidFill>
                <a:latin typeface="Times New Roman" panose="02020603050405020304" pitchFamily="18" charset="0"/>
                <a:cs typeface="Times New Roman" panose="02020603050405020304" pitchFamily="18" charset="0"/>
              </a:rPr>
              <a:t>cấp</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trung</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học</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cơ</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sở</a:t>
            </a:r>
            <a:endParaRPr lang="en-US" sz="4000" b="1" dirty="0" smtClean="0">
              <a:solidFill>
                <a:schemeClr val="tx1"/>
              </a:solidFill>
              <a:latin typeface="Times New Roman" panose="02020603050405020304" pitchFamily="18" charset="0"/>
              <a:cs typeface="Times New Roman" panose="02020603050405020304" pitchFamily="18" charset="0"/>
            </a:endParaRPr>
          </a:p>
          <a:p>
            <a:pPr algn="ctr"/>
            <a:r>
              <a:rPr lang="en-US" sz="4000" b="1" dirty="0" smtClean="0">
                <a:solidFill>
                  <a:schemeClr val="tx1"/>
                </a:solidFill>
                <a:latin typeface="Times New Roman" panose="02020603050405020304" pitchFamily="18" charset="0"/>
                <a:cs typeface="Times New Roman" panose="02020603050405020304" pitchFamily="18" charset="0"/>
              </a:rPr>
              <a:t> ( HS </a:t>
            </a:r>
            <a:r>
              <a:rPr lang="en-US" sz="4000" b="1" dirty="0" err="1" smtClean="0">
                <a:solidFill>
                  <a:schemeClr val="tx1"/>
                </a:solidFill>
                <a:latin typeface="Times New Roman" panose="02020603050405020304" pitchFamily="18" charset="0"/>
                <a:cs typeface="Times New Roman" panose="02020603050405020304" pitchFamily="18" charset="0"/>
              </a:rPr>
              <a:t>khối</a:t>
            </a:r>
            <a:r>
              <a:rPr lang="en-US" sz="4000" b="1" dirty="0" smtClean="0">
                <a:solidFill>
                  <a:schemeClr val="tx1"/>
                </a:solidFill>
                <a:latin typeface="Times New Roman" panose="02020603050405020304" pitchFamily="18" charset="0"/>
                <a:cs typeface="Times New Roman" panose="02020603050405020304" pitchFamily="18" charset="0"/>
              </a:rPr>
              <a:t> 6)</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828801" y="4405966"/>
            <a:ext cx="10042358" cy="147423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Phương</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pháp</a:t>
            </a:r>
            <a:r>
              <a:rPr lang="en-US" sz="4000" b="1" dirty="0" smtClean="0">
                <a:solidFill>
                  <a:schemeClr val="tx1"/>
                </a:solidFill>
                <a:latin typeface="Times New Roman" panose="02020603050405020304" pitchFamily="18" charset="0"/>
                <a:cs typeface="Times New Roman" panose="02020603050405020304" pitchFamily="18" charset="0"/>
              </a:rPr>
              <a:t>: PP </a:t>
            </a:r>
            <a:r>
              <a:rPr lang="en-US" sz="4000" b="1" dirty="0" err="1" smtClean="0">
                <a:solidFill>
                  <a:schemeClr val="tx1"/>
                </a:solidFill>
                <a:latin typeface="Times New Roman" panose="02020603050405020304" pitchFamily="18" charset="0"/>
                <a:cs typeface="Times New Roman" panose="02020603050405020304" pitchFamily="18" charset="0"/>
              </a:rPr>
              <a:t>thực</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nghiệm</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Quan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sát</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điều</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tra</a:t>
            </a:r>
            <a:r>
              <a:rPr lang="en-US" sz="4000" b="1" dirty="0" smtClean="0">
                <a:solidFill>
                  <a:schemeClr val="tx1"/>
                </a:solidFill>
                <a:latin typeface="Times New Roman" panose="02020603050405020304" pitchFamily="18" charset="0"/>
                <a:cs typeface="Times New Roman" panose="02020603050405020304" pitchFamily="18" charset="0"/>
              </a:rPr>
              <a:t>…</a:t>
            </a:r>
            <a:endParaRPr lang="en-US" sz="4000" b="1" dirty="0">
              <a:solidFill>
                <a:schemeClr val="tx1"/>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342241" y="2294021"/>
            <a:ext cx="2143766" cy="3562352"/>
            <a:chOff x="563758" y="1098204"/>
            <a:chExt cx="2189527" cy="5006864"/>
          </a:xfrm>
        </p:grpSpPr>
        <p:grpSp>
          <p:nvGrpSpPr>
            <p:cNvPr id="10" name="Group 9">
              <a:extLst>
                <a:ext uri="{FF2B5EF4-FFF2-40B4-BE49-F238E27FC236}">
                  <a16:creationId xmlns:a16="http://schemas.microsoft.com/office/drawing/2014/main" xmlns="" id="{B7567151-C81C-9348-A420-4FC97C56868B}"/>
                </a:ext>
              </a:extLst>
            </p:cNvPr>
            <p:cNvGrpSpPr/>
            <p:nvPr/>
          </p:nvGrpSpPr>
          <p:grpSpPr>
            <a:xfrm>
              <a:off x="563758" y="1098204"/>
              <a:ext cx="2189527" cy="993453"/>
              <a:chOff x="3141588" y="1090112"/>
              <a:chExt cx="2189527" cy="993453"/>
            </a:xfrm>
          </p:grpSpPr>
          <p:pic>
            <p:nvPicPr>
              <p:cNvPr id="23" name="Picture 22">
                <a:extLst>
                  <a:ext uri="{FF2B5EF4-FFF2-40B4-BE49-F238E27FC236}">
                    <a16:creationId xmlns:a16="http://schemas.microsoft.com/office/drawing/2014/main" xmlns="" id="{504404F1-8029-034A-A12A-9941307F8663}"/>
                  </a:ext>
                </a:extLst>
              </p:cNvPr>
              <p:cNvPicPr>
                <a:picLocks noChangeAspect="1"/>
              </p:cNvPicPr>
              <p:nvPr/>
            </p:nvPicPr>
            <p:blipFill rotWithShape="1">
              <a:blip r:embed="rId3">
                <a:duotone>
                  <a:prstClr val="black"/>
                  <a:srgbClr val="FF2600">
                    <a:tint val="45000"/>
                    <a:satMod val="400000"/>
                  </a:srgbClr>
                </a:duotone>
                <a:extLst>
                  <a:ext uri="{28A0092B-C50C-407E-A947-70E740481C1C}">
                    <a14:useLocalDpi xmlns:a14="http://schemas.microsoft.com/office/drawing/2010/main" val="0"/>
                  </a:ext>
                </a:extLst>
              </a:blip>
              <a:srcRect/>
              <a:stretch/>
            </p:blipFill>
            <p:spPr>
              <a:xfrm>
                <a:off x="3141588" y="1090112"/>
                <a:ext cx="2189527" cy="993453"/>
              </a:xfrm>
              <a:prstGeom prst="rect">
                <a:avLst/>
              </a:prstGeom>
              <a:effectLst>
                <a:outerShdw blurRad="165100" dist="177800" dir="1620000" algn="tl" rotWithShape="0">
                  <a:prstClr val="black">
                    <a:alpha val="40000"/>
                  </a:prstClr>
                </a:outerShdw>
              </a:effectLst>
            </p:spPr>
          </p:pic>
          <p:pic>
            <p:nvPicPr>
              <p:cNvPr id="24" name="Picture 23">
                <a:extLst>
                  <a:ext uri="{FF2B5EF4-FFF2-40B4-BE49-F238E27FC236}">
                    <a16:creationId xmlns:a16="http://schemas.microsoft.com/office/drawing/2014/main" xmlns="" id="{7953E840-7D73-7847-9F25-705CA02E4009}"/>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572393" y="1693522"/>
                <a:ext cx="836599" cy="386631"/>
              </a:xfrm>
              <a:prstGeom prst="rect">
                <a:avLst/>
              </a:prstGeom>
            </p:spPr>
          </p:pic>
        </p:grpSp>
        <p:grpSp>
          <p:nvGrpSpPr>
            <p:cNvPr id="11" name="Group 10">
              <a:extLst>
                <a:ext uri="{FF2B5EF4-FFF2-40B4-BE49-F238E27FC236}">
                  <a16:creationId xmlns:a16="http://schemas.microsoft.com/office/drawing/2014/main" xmlns="" id="{2CB13730-CCEB-ED4E-8A06-A9022EAE042B}"/>
                </a:ext>
              </a:extLst>
            </p:cNvPr>
            <p:cNvGrpSpPr/>
            <p:nvPr/>
          </p:nvGrpSpPr>
          <p:grpSpPr>
            <a:xfrm>
              <a:off x="563758" y="2087515"/>
              <a:ext cx="2189527" cy="1001970"/>
              <a:chOff x="3141588" y="2079423"/>
              <a:chExt cx="2189527" cy="1001970"/>
            </a:xfrm>
          </p:grpSpPr>
          <p:pic>
            <p:nvPicPr>
              <p:cNvPr id="21" name="Picture 20">
                <a:extLst>
                  <a:ext uri="{FF2B5EF4-FFF2-40B4-BE49-F238E27FC236}">
                    <a16:creationId xmlns:a16="http://schemas.microsoft.com/office/drawing/2014/main" xmlns="" id="{173C1D28-2416-2646-874E-F1E225DF3D29}"/>
                  </a:ext>
                </a:extLst>
              </p:cNvPr>
              <p:cNvPicPr>
                <a:picLocks noChangeAspect="1"/>
              </p:cNvPicPr>
              <p:nvPr/>
            </p:nvPicPr>
            <p:blipFill rotWithShape="1">
              <a:blip r:embed="rId6">
                <a:duotone>
                  <a:prstClr val="black"/>
                  <a:srgbClr val="FF9300">
                    <a:tint val="45000"/>
                    <a:satMod val="400000"/>
                  </a:srgbClr>
                </a:duotone>
                <a:extLst>
                  <a:ext uri="{28A0092B-C50C-407E-A947-70E740481C1C}">
                    <a14:useLocalDpi xmlns:a14="http://schemas.microsoft.com/office/drawing/2010/main" val="0"/>
                  </a:ext>
                </a:extLst>
              </a:blip>
              <a:srcRect/>
              <a:stretch/>
            </p:blipFill>
            <p:spPr>
              <a:xfrm>
                <a:off x="3141588" y="2082356"/>
                <a:ext cx="2189527" cy="999037"/>
              </a:xfrm>
              <a:prstGeom prst="rect">
                <a:avLst/>
              </a:prstGeom>
              <a:effectLst>
                <a:outerShdw blurRad="165100" dist="177800" dir="1620000" algn="tl" rotWithShape="0">
                  <a:prstClr val="black">
                    <a:alpha val="40000"/>
                  </a:prstClr>
                </a:outerShdw>
              </a:effectLst>
            </p:spPr>
          </p:pic>
          <p:pic>
            <p:nvPicPr>
              <p:cNvPr id="22" name="Picture 21">
                <a:extLst>
                  <a:ext uri="{FF2B5EF4-FFF2-40B4-BE49-F238E27FC236}">
                    <a16:creationId xmlns:a16="http://schemas.microsoft.com/office/drawing/2014/main" xmlns="" id="{43B432DF-997D-2F43-BDE6-68AE67F6E4F6}"/>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a:stretch/>
            </p:blipFill>
            <p:spPr>
              <a:xfrm>
                <a:off x="3572393" y="2079423"/>
                <a:ext cx="836599" cy="993878"/>
              </a:xfrm>
              <a:prstGeom prst="rect">
                <a:avLst/>
              </a:prstGeom>
            </p:spPr>
          </p:pic>
        </p:grpSp>
        <p:grpSp>
          <p:nvGrpSpPr>
            <p:cNvPr id="12" name="Group 11">
              <a:extLst>
                <a:ext uri="{FF2B5EF4-FFF2-40B4-BE49-F238E27FC236}">
                  <a16:creationId xmlns:a16="http://schemas.microsoft.com/office/drawing/2014/main" xmlns="" id="{841F5EAB-542C-CD4C-9B32-267727CED88D}"/>
                </a:ext>
              </a:extLst>
            </p:cNvPr>
            <p:cNvGrpSpPr/>
            <p:nvPr/>
          </p:nvGrpSpPr>
          <p:grpSpPr>
            <a:xfrm>
              <a:off x="563758" y="3073301"/>
              <a:ext cx="2189527" cy="1031597"/>
              <a:chOff x="3141588" y="3073301"/>
              <a:chExt cx="2189527" cy="1031597"/>
            </a:xfrm>
          </p:grpSpPr>
          <p:pic>
            <p:nvPicPr>
              <p:cNvPr id="19" name="Picture 18">
                <a:extLst>
                  <a:ext uri="{FF2B5EF4-FFF2-40B4-BE49-F238E27FC236}">
                    <a16:creationId xmlns:a16="http://schemas.microsoft.com/office/drawing/2014/main" xmlns="" id="{4D5950AF-2B9C-724A-9AE4-D6BF3ED48325}"/>
                  </a:ext>
                </a:extLst>
              </p:cNvPr>
              <p:cNvPicPr>
                <a:picLocks noChangeAspect="1"/>
              </p:cNvPicPr>
              <p:nvPr/>
            </p:nvPicPr>
            <p:blipFill rotWithShape="1">
              <a:blip r:embed="rId9">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3141588" y="3085306"/>
                <a:ext cx="2189527" cy="1019592"/>
              </a:xfrm>
              <a:prstGeom prst="rect">
                <a:avLst/>
              </a:prstGeom>
              <a:effectLst>
                <a:outerShdw blurRad="165100" dist="177800" dir="1620000" algn="tl" rotWithShape="0">
                  <a:prstClr val="black">
                    <a:alpha val="40000"/>
                  </a:prstClr>
                </a:outerShdw>
              </a:effectLst>
            </p:spPr>
          </p:pic>
          <p:pic>
            <p:nvPicPr>
              <p:cNvPr id="20" name="Picture 19">
                <a:extLst>
                  <a:ext uri="{FF2B5EF4-FFF2-40B4-BE49-F238E27FC236}">
                    <a16:creationId xmlns:a16="http://schemas.microsoft.com/office/drawing/2014/main" xmlns="" id="{D9717064-7669-514C-AEF7-5347145A47A8}"/>
                  </a:ext>
                </a:extLst>
              </p:cNvPr>
              <p:cNvPicPr>
                <a:picLocks noChangeAspect="1"/>
              </p:cNvPicPr>
              <p:nvPr/>
            </p:nvPicPr>
            <p:blipFill rotWithShape="1">
              <a:blip r:embed="rId10">
                <a:lum bright="70000" contrast="-7000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rcRect/>
              <a:stretch/>
            </p:blipFill>
            <p:spPr>
              <a:xfrm>
                <a:off x="3572393" y="3073301"/>
                <a:ext cx="836599" cy="216878"/>
              </a:xfrm>
              <a:prstGeom prst="rect">
                <a:avLst/>
              </a:prstGeom>
            </p:spPr>
          </p:pic>
        </p:grpSp>
        <p:pic>
          <p:nvPicPr>
            <p:cNvPr id="14" name="Picture 13">
              <a:extLst>
                <a:ext uri="{FF2B5EF4-FFF2-40B4-BE49-F238E27FC236}">
                  <a16:creationId xmlns:a16="http://schemas.microsoft.com/office/drawing/2014/main" xmlns="" id="{3966C3FD-0AE0-6043-BC29-C37B080FF52C}"/>
                </a:ext>
              </a:extLst>
            </p:cNvPr>
            <p:cNvPicPr>
              <a:picLocks noChangeAspect="1"/>
            </p:cNvPicPr>
            <p:nvPr/>
          </p:nvPicPr>
          <p:blipFill rotWithShape="1">
            <a:blip r:embed="rId12">
              <a:duotone>
                <a:prstClr val="black"/>
                <a:srgbClr val="0096FF">
                  <a:tint val="45000"/>
                  <a:satMod val="400000"/>
                </a:srgbClr>
              </a:duotone>
              <a:extLst>
                <a:ext uri="{28A0092B-C50C-407E-A947-70E740481C1C}">
                  <a14:useLocalDpi xmlns:a14="http://schemas.microsoft.com/office/drawing/2010/main" val="0"/>
                </a:ext>
              </a:extLst>
            </a:blip>
            <a:srcRect/>
            <a:stretch/>
          </p:blipFill>
          <p:spPr>
            <a:xfrm>
              <a:off x="563758" y="4101766"/>
              <a:ext cx="2189527" cy="1003741"/>
            </a:xfrm>
            <a:prstGeom prst="rect">
              <a:avLst/>
            </a:prstGeom>
            <a:effectLst>
              <a:outerShdw blurRad="165100" dist="177800" dir="1620000" algn="tl" rotWithShape="0">
                <a:prstClr val="black">
                  <a:alpha val="40000"/>
                </a:prstClr>
              </a:outerShdw>
            </a:effectLst>
          </p:spPr>
        </p:pic>
        <p:pic>
          <p:nvPicPr>
            <p:cNvPr id="15" name="Picture 14">
              <a:extLst>
                <a:ext uri="{FF2B5EF4-FFF2-40B4-BE49-F238E27FC236}">
                  <a16:creationId xmlns:a16="http://schemas.microsoft.com/office/drawing/2014/main" xmlns="" id="{F0D8289E-11B6-BE4B-AA37-CEF9E0D514D7}"/>
                </a:ext>
              </a:extLst>
            </p:cNvPr>
            <p:cNvPicPr>
              <a:picLocks noChangeAspect="1"/>
            </p:cNvPicPr>
            <p:nvPr/>
          </p:nvPicPr>
          <p:blipFill rotWithShape="1">
            <a:blip r:embed="rId13">
              <a:duotone>
                <a:prstClr val="black"/>
                <a:srgbClr val="0432FF">
                  <a:tint val="45000"/>
                  <a:satMod val="400000"/>
                </a:srgbClr>
              </a:duotone>
              <a:alphaModFix/>
              <a:extLst>
                <a:ext uri="{28A0092B-C50C-407E-A947-70E740481C1C}">
                  <a14:useLocalDpi xmlns:a14="http://schemas.microsoft.com/office/drawing/2010/main" val="0"/>
                </a:ext>
              </a:extLst>
            </a:blip>
            <a:srcRect/>
            <a:stretch/>
          </p:blipFill>
          <p:spPr>
            <a:xfrm>
              <a:off x="563758" y="5102546"/>
              <a:ext cx="2189527" cy="1002522"/>
            </a:xfrm>
            <a:prstGeom prst="rect">
              <a:avLst/>
            </a:prstGeom>
            <a:effectLst>
              <a:outerShdw blurRad="165100" dist="177800" dir="1620000" algn="tl" rotWithShape="0">
                <a:prstClr val="black">
                  <a:alpha val="40000"/>
                </a:prstClr>
              </a:outerShdw>
            </a:effectLst>
          </p:spPr>
        </p:pic>
      </p:grpSp>
    </p:spTree>
    <p:extLst>
      <p:ext uri="{BB962C8B-B14F-4D97-AF65-F5344CB8AC3E}">
        <p14:creationId xmlns:p14="http://schemas.microsoft.com/office/powerpoint/2010/main" val="12792364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ck Arc 2">
            <a:extLst>
              <a:ext uri="{FF2B5EF4-FFF2-40B4-BE49-F238E27FC236}">
                <a16:creationId xmlns="" xmlns:a16="http://schemas.microsoft.com/office/drawing/2014/main" id="{1FBDAD57-C794-4823-BF4D-6C4595C016B7}"/>
              </a:ext>
            </a:extLst>
          </p:cNvPr>
          <p:cNvSpPr/>
          <p:nvPr/>
        </p:nvSpPr>
        <p:spPr>
          <a:xfrm>
            <a:off x="3168882" y="683723"/>
            <a:ext cx="5854244" cy="5573003"/>
          </a:xfrm>
          <a:prstGeom prst="blockArc">
            <a:avLst>
              <a:gd name="adj1" fmla="val 10800000"/>
              <a:gd name="adj2" fmla="val 162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5" name="Block Arc 4">
            <a:extLst>
              <a:ext uri="{FF2B5EF4-FFF2-40B4-BE49-F238E27FC236}">
                <a16:creationId xmlns="" xmlns:a16="http://schemas.microsoft.com/office/drawing/2014/main" id="{92255C52-0B66-467F-A1AD-38CFC67C5C0D}"/>
              </a:ext>
            </a:extLst>
          </p:cNvPr>
          <p:cNvSpPr/>
          <p:nvPr/>
        </p:nvSpPr>
        <p:spPr>
          <a:xfrm>
            <a:off x="3168882" y="683723"/>
            <a:ext cx="5854244" cy="5573003"/>
          </a:xfrm>
          <a:prstGeom prst="blockArc">
            <a:avLst>
              <a:gd name="adj1" fmla="val 5400000"/>
              <a:gd name="adj2" fmla="val 108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sp>
      <p:sp>
        <p:nvSpPr>
          <p:cNvPr id="6" name="Block Arc 5">
            <a:extLst>
              <a:ext uri="{FF2B5EF4-FFF2-40B4-BE49-F238E27FC236}">
                <a16:creationId xmlns="" xmlns:a16="http://schemas.microsoft.com/office/drawing/2014/main" id="{8B44A5A5-EC11-4B5A-9B10-15552AFA1D2F}"/>
              </a:ext>
            </a:extLst>
          </p:cNvPr>
          <p:cNvSpPr/>
          <p:nvPr/>
        </p:nvSpPr>
        <p:spPr>
          <a:xfrm>
            <a:off x="3168882" y="683723"/>
            <a:ext cx="5854244" cy="5573003"/>
          </a:xfrm>
          <a:prstGeom prst="blockArc">
            <a:avLst>
              <a:gd name="adj1" fmla="val 0"/>
              <a:gd name="adj2" fmla="val 540000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sp>
      <p:sp>
        <p:nvSpPr>
          <p:cNvPr id="7" name="Block Arc 6">
            <a:extLst>
              <a:ext uri="{FF2B5EF4-FFF2-40B4-BE49-F238E27FC236}">
                <a16:creationId xmlns="" xmlns:a16="http://schemas.microsoft.com/office/drawing/2014/main" id="{C41FA7B8-BA23-4E4F-84D3-A240AC22A347}"/>
              </a:ext>
            </a:extLst>
          </p:cNvPr>
          <p:cNvSpPr/>
          <p:nvPr/>
        </p:nvSpPr>
        <p:spPr>
          <a:xfrm>
            <a:off x="3168882" y="683723"/>
            <a:ext cx="5854244" cy="5573003"/>
          </a:xfrm>
          <a:prstGeom prst="blockArc">
            <a:avLst>
              <a:gd name="adj1" fmla="val 16200000"/>
              <a:gd name="adj2" fmla="val 0"/>
              <a:gd name="adj3" fmla="val 4642"/>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sz="3200" dirty="0">
              <a:latin typeface="#9Slide05 Fourth Medium" panose="00000600000000000000" pitchFamily="2" charset="0"/>
            </a:endParaRPr>
          </a:p>
        </p:txBody>
      </p:sp>
      <p:sp>
        <p:nvSpPr>
          <p:cNvPr id="8" name="Freeform: Shape 7">
            <a:extLst>
              <a:ext uri="{FF2B5EF4-FFF2-40B4-BE49-F238E27FC236}">
                <a16:creationId xmlns="" xmlns:a16="http://schemas.microsoft.com/office/drawing/2014/main" id="{B4033BB8-D2F5-49E9-927B-DC04E1237CFF}"/>
              </a:ext>
            </a:extLst>
          </p:cNvPr>
          <p:cNvSpPr/>
          <p:nvPr/>
        </p:nvSpPr>
        <p:spPr>
          <a:xfrm>
            <a:off x="3903260" y="1757363"/>
            <a:ext cx="4026089" cy="3686175"/>
          </a:xfrm>
          <a:custGeom>
            <a:avLst/>
            <a:gdLst>
              <a:gd name="connsiteX0" fmla="*/ 0 w 2695920"/>
              <a:gd name="connsiteY0" fmla="*/ 1283205 h 2566409"/>
              <a:gd name="connsiteX1" fmla="*/ 1347960 w 2695920"/>
              <a:gd name="connsiteY1" fmla="*/ 0 h 2566409"/>
              <a:gd name="connsiteX2" fmla="*/ 2695920 w 2695920"/>
              <a:gd name="connsiteY2" fmla="*/ 1283205 h 2566409"/>
              <a:gd name="connsiteX3" fmla="*/ 1347960 w 2695920"/>
              <a:gd name="connsiteY3" fmla="*/ 2566410 h 2566409"/>
              <a:gd name="connsiteX4" fmla="*/ 0 w 2695920"/>
              <a:gd name="connsiteY4" fmla="*/ 1283205 h 2566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920" h="2566409">
                <a:moveTo>
                  <a:pt x="0" y="1283205"/>
                </a:moveTo>
                <a:cubicBezTo>
                  <a:pt x="0" y="574510"/>
                  <a:pt x="603502" y="0"/>
                  <a:pt x="1347960" y="0"/>
                </a:cubicBezTo>
                <a:cubicBezTo>
                  <a:pt x="2092418" y="0"/>
                  <a:pt x="2695920" y="574510"/>
                  <a:pt x="2695920" y="1283205"/>
                </a:cubicBezTo>
                <a:cubicBezTo>
                  <a:pt x="2695920" y="1991900"/>
                  <a:pt x="2092418" y="2566410"/>
                  <a:pt x="1347960" y="2566410"/>
                </a:cubicBezTo>
                <a:cubicBezTo>
                  <a:pt x="603502" y="2566410"/>
                  <a:pt x="0" y="1991900"/>
                  <a:pt x="0" y="1283205"/>
                </a:cubicBez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426560" tIns="407593" rIns="426560" bIns="407593" numCol="1" spcCol="1270" anchor="ctr" anchorCtr="0">
            <a:noAutofit/>
          </a:bodyPr>
          <a:lstStyle/>
          <a:p>
            <a:pPr algn="ctr" defTabSz="1111276">
              <a:lnSpc>
                <a:spcPct val="90000"/>
              </a:lnSpc>
              <a:spcBef>
                <a:spcPct val="0"/>
              </a:spcBef>
              <a:spcAft>
                <a:spcPct val="35000"/>
              </a:spcAft>
            </a:pPr>
            <a:r>
              <a:rPr lang="en-US" sz="4000" b="1" dirty="0" smtClean="0">
                <a:solidFill>
                  <a:srgbClr val="C00000"/>
                </a:solidFill>
                <a:latin typeface="Times New Roman" pitchFamily="18" charset="0"/>
                <a:cs typeface="Times New Roman" pitchFamily="18" charset="0"/>
              </a:rPr>
              <a:t>II. </a:t>
            </a:r>
            <a:r>
              <a:rPr lang="en-US" sz="4000" b="1" dirty="0" err="1" smtClean="0">
                <a:solidFill>
                  <a:srgbClr val="C00000"/>
                </a:solidFill>
                <a:latin typeface="Times New Roman" pitchFamily="18" charset="0"/>
                <a:cs typeface="Times New Roman" pitchFamily="18" charset="0"/>
              </a:rPr>
              <a:t>Nội</a:t>
            </a:r>
            <a:r>
              <a:rPr lang="en-US" sz="4000" b="1" dirty="0" smtClean="0">
                <a:solidFill>
                  <a:srgbClr val="C00000"/>
                </a:solidFill>
                <a:latin typeface="Times New Roman" pitchFamily="18" charset="0"/>
                <a:cs typeface="Times New Roman" pitchFamily="18" charset="0"/>
              </a:rPr>
              <a:t> dung </a:t>
            </a:r>
            <a:endParaRPr lang="en-US" sz="4000" b="1" dirty="0">
              <a:solidFill>
                <a:srgbClr val="C00000"/>
              </a:solidFill>
              <a:latin typeface="Times New Roman" pitchFamily="18" charset="0"/>
              <a:cs typeface="Times New Roman" pitchFamily="18" charset="0"/>
            </a:endParaRPr>
          </a:p>
        </p:txBody>
      </p:sp>
      <p:sp>
        <p:nvSpPr>
          <p:cNvPr id="9" name="Freeform: Shape 8">
            <a:extLst>
              <a:ext uri="{FF2B5EF4-FFF2-40B4-BE49-F238E27FC236}">
                <a16:creationId xmlns="" xmlns:a16="http://schemas.microsoft.com/office/drawing/2014/main" id="{AFF328EF-EFB9-4890-B98C-36767F9AF3F8}"/>
              </a:ext>
            </a:extLst>
          </p:cNvPr>
          <p:cNvSpPr/>
          <p:nvPr/>
        </p:nvSpPr>
        <p:spPr>
          <a:xfrm>
            <a:off x="5152429" y="122292"/>
            <a:ext cx="2449691" cy="1796485"/>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4000" b="1" dirty="0">
                <a:solidFill>
                  <a:schemeClr val="tx1"/>
                </a:solidFill>
                <a:latin typeface="Times New Roman" pitchFamily="18" charset="0"/>
                <a:cs typeface="Times New Roman" pitchFamily="18" charset="0"/>
              </a:rPr>
              <a:t>1. </a:t>
            </a:r>
            <a:r>
              <a:rPr lang="en-US" sz="4000" b="1" dirty="0" err="1" smtClean="0">
                <a:solidFill>
                  <a:schemeClr val="tx1"/>
                </a:solidFill>
                <a:latin typeface="Times New Roman" pitchFamily="18" charset="0"/>
                <a:cs typeface="Times New Roman" pitchFamily="18" charset="0"/>
              </a:rPr>
              <a:t>Cơ</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sở</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lí</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luận</a:t>
            </a:r>
            <a:endParaRPr lang="en-US" sz="4000" b="1" dirty="0">
              <a:solidFill>
                <a:schemeClr val="tx1"/>
              </a:solidFill>
              <a:latin typeface="Times New Roman" pitchFamily="18" charset="0"/>
              <a:cs typeface="Times New Roman" pitchFamily="18" charset="0"/>
            </a:endParaRPr>
          </a:p>
        </p:txBody>
      </p:sp>
      <p:sp>
        <p:nvSpPr>
          <p:cNvPr id="10" name="Freeform: Shape 9">
            <a:extLst>
              <a:ext uri="{FF2B5EF4-FFF2-40B4-BE49-F238E27FC236}">
                <a16:creationId xmlns="" xmlns:a16="http://schemas.microsoft.com/office/drawing/2014/main" id="{469F76B4-5DE3-42D1-A155-CFCFE249FD1E}"/>
              </a:ext>
            </a:extLst>
          </p:cNvPr>
          <p:cNvSpPr/>
          <p:nvPr/>
        </p:nvSpPr>
        <p:spPr>
          <a:xfrm>
            <a:off x="7602120" y="2571984"/>
            <a:ext cx="2841291" cy="1796485"/>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4000" b="1" dirty="0" smtClean="0">
                <a:solidFill>
                  <a:schemeClr val="tx1"/>
                </a:solidFill>
                <a:latin typeface="Times New Roman" pitchFamily="18" charset="0"/>
                <a:cs typeface="Times New Roman" pitchFamily="18" charset="0"/>
              </a:rPr>
              <a:t>2. </a:t>
            </a:r>
            <a:r>
              <a:rPr lang="en-US" sz="4000" b="1" dirty="0" err="1" smtClean="0">
                <a:solidFill>
                  <a:schemeClr val="tx1"/>
                </a:solidFill>
                <a:latin typeface="Times New Roman" pitchFamily="18" charset="0"/>
                <a:cs typeface="Times New Roman" pitchFamily="18" charset="0"/>
              </a:rPr>
              <a:t>Thực</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trạng</a:t>
            </a:r>
            <a:endParaRPr lang="en-US" sz="4000" b="1" dirty="0">
              <a:solidFill>
                <a:schemeClr val="tx1"/>
              </a:solidFill>
              <a:latin typeface="Times New Roman" pitchFamily="18" charset="0"/>
              <a:cs typeface="Times New Roman" pitchFamily="18" charset="0"/>
            </a:endParaRPr>
          </a:p>
        </p:txBody>
      </p:sp>
      <p:sp>
        <p:nvSpPr>
          <p:cNvPr id="11" name="Freeform: Shape 10">
            <a:extLst>
              <a:ext uri="{FF2B5EF4-FFF2-40B4-BE49-F238E27FC236}">
                <a16:creationId xmlns="" xmlns:a16="http://schemas.microsoft.com/office/drawing/2014/main" id="{55A1949E-2EC1-4C1E-BFB1-8C8D9E81B77A}"/>
              </a:ext>
            </a:extLst>
          </p:cNvPr>
          <p:cNvSpPr/>
          <p:nvPr/>
        </p:nvSpPr>
        <p:spPr>
          <a:xfrm>
            <a:off x="4775400" y="5021672"/>
            <a:ext cx="3077171" cy="1796485"/>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6533927"/>
              <a:satOff val="-27185"/>
              <a:lumOff val="6405"/>
              <a:alphaOff val="0"/>
            </a:schemeClr>
          </a:fillRef>
          <a:effectRef idx="2">
            <a:schemeClr val="accent4">
              <a:hueOff val="6533927"/>
              <a:satOff val="-27185"/>
              <a:lumOff val="6405"/>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4000" b="1" dirty="0" smtClean="0">
                <a:solidFill>
                  <a:schemeClr val="tx1"/>
                </a:solidFill>
                <a:latin typeface="Times New Roman" pitchFamily="18" charset="0"/>
                <a:cs typeface="Times New Roman" pitchFamily="18" charset="0"/>
              </a:rPr>
              <a:t>3. </a:t>
            </a:r>
            <a:r>
              <a:rPr lang="en-US" sz="4000" b="1" dirty="0" err="1" smtClean="0">
                <a:solidFill>
                  <a:schemeClr val="tx1"/>
                </a:solidFill>
                <a:latin typeface="Times New Roman" pitchFamily="18" charset="0"/>
                <a:cs typeface="Times New Roman" pitchFamily="18" charset="0"/>
              </a:rPr>
              <a:t>Các</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biện</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pháp</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thực</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hiện</a:t>
            </a:r>
            <a:endParaRPr lang="en-US" sz="4000" b="1" dirty="0">
              <a:solidFill>
                <a:schemeClr val="tx1"/>
              </a:solidFill>
              <a:latin typeface="Times New Roman" pitchFamily="18" charset="0"/>
              <a:cs typeface="Times New Roman" pitchFamily="18" charset="0"/>
            </a:endParaRPr>
          </a:p>
        </p:txBody>
      </p:sp>
      <p:sp>
        <p:nvSpPr>
          <p:cNvPr id="12" name="Freeform: Shape 11">
            <a:extLst>
              <a:ext uri="{FF2B5EF4-FFF2-40B4-BE49-F238E27FC236}">
                <a16:creationId xmlns="" xmlns:a16="http://schemas.microsoft.com/office/drawing/2014/main" id="{E83ADDEA-B1BE-4335-9450-2C26EF23F204}"/>
              </a:ext>
            </a:extLst>
          </p:cNvPr>
          <p:cNvSpPr/>
          <p:nvPr/>
        </p:nvSpPr>
        <p:spPr>
          <a:xfrm>
            <a:off x="1748597" y="2571984"/>
            <a:ext cx="2841283" cy="1796485"/>
          </a:xfrm>
          <a:custGeom>
            <a:avLst/>
            <a:gdLst>
              <a:gd name="connsiteX0" fmla="*/ 0 w 1887144"/>
              <a:gd name="connsiteY0" fmla="*/ 898243 h 1796486"/>
              <a:gd name="connsiteX1" fmla="*/ 943572 w 1887144"/>
              <a:gd name="connsiteY1" fmla="*/ 0 h 1796486"/>
              <a:gd name="connsiteX2" fmla="*/ 1887144 w 1887144"/>
              <a:gd name="connsiteY2" fmla="*/ 898243 h 1796486"/>
              <a:gd name="connsiteX3" fmla="*/ 943572 w 1887144"/>
              <a:gd name="connsiteY3" fmla="*/ 1796486 h 1796486"/>
              <a:gd name="connsiteX4" fmla="*/ 0 w 1887144"/>
              <a:gd name="connsiteY4" fmla="*/ 898243 h 179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144" h="1796486">
                <a:moveTo>
                  <a:pt x="0" y="898243"/>
                </a:moveTo>
                <a:cubicBezTo>
                  <a:pt x="0" y="402157"/>
                  <a:pt x="422452" y="0"/>
                  <a:pt x="943572" y="0"/>
                </a:cubicBezTo>
                <a:cubicBezTo>
                  <a:pt x="1464692" y="0"/>
                  <a:pt x="1887144" y="402157"/>
                  <a:pt x="1887144" y="898243"/>
                </a:cubicBezTo>
                <a:cubicBezTo>
                  <a:pt x="1887144" y="1394329"/>
                  <a:pt x="1464692" y="1796486"/>
                  <a:pt x="943572" y="1796486"/>
                </a:cubicBezTo>
                <a:cubicBezTo>
                  <a:pt x="422452" y="1796486"/>
                  <a:pt x="0" y="1394329"/>
                  <a:pt x="0" y="898243"/>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txBody>
          <a:bodyPr spcFirstLastPara="0" vert="horz" wrap="square" lIns="306846" tIns="293568" rIns="306846" bIns="293568" numCol="1" spcCol="1270" anchor="ctr" anchorCtr="0">
            <a:noAutofit/>
          </a:bodyPr>
          <a:lstStyle/>
          <a:p>
            <a:pPr algn="ctr" defTabSz="1066826">
              <a:lnSpc>
                <a:spcPct val="90000"/>
              </a:lnSpc>
              <a:spcBef>
                <a:spcPct val="0"/>
              </a:spcBef>
              <a:spcAft>
                <a:spcPct val="35000"/>
              </a:spcAft>
            </a:pPr>
            <a:r>
              <a:rPr lang="en-US" sz="4000" b="1" dirty="0">
                <a:solidFill>
                  <a:schemeClr val="tx1"/>
                </a:solidFill>
                <a:latin typeface="Times New Roman" pitchFamily="18" charset="0"/>
                <a:cs typeface="Times New Roman" pitchFamily="18" charset="0"/>
              </a:rPr>
              <a:t>4. </a:t>
            </a:r>
            <a:r>
              <a:rPr lang="en-US" sz="4000" b="1" dirty="0" err="1" smtClean="0">
                <a:solidFill>
                  <a:schemeClr val="tx1"/>
                </a:solidFill>
                <a:latin typeface="Times New Roman" pitchFamily="18" charset="0"/>
                <a:cs typeface="Times New Roman" pitchFamily="18" charset="0"/>
              </a:rPr>
              <a:t>Thực</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nghiệm</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sư</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phạm</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883920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 xmlns:a16="http://schemas.microsoft.com/office/drawing/2014/main" id="{60C02C67-42A2-441F-8098-FCF51CE110CD}"/>
              </a:ext>
            </a:extLst>
          </p:cNvPr>
          <p:cNvSpPr/>
          <p:nvPr/>
        </p:nvSpPr>
        <p:spPr>
          <a:xfrm>
            <a:off x="8338435" y="1011618"/>
            <a:ext cx="6816471" cy="706580"/>
          </a:xfrm>
          <a:custGeom>
            <a:avLst/>
            <a:gdLst>
              <a:gd name="connsiteX0" fmla="*/ 0 w 6816470"/>
              <a:gd name="connsiteY0" fmla="*/ 70658 h 706578"/>
              <a:gd name="connsiteX1" fmla="*/ 70658 w 6816470"/>
              <a:gd name="connsiteY1" fmla="*/ 0 h 706578"/>
              <a:gd name="connsiteX2" fmla="*/ 6745812 w 6816470"/>
              <a:gd name="connsiteY2" fmla="*/ 0 h 706578"/>
              <a:gd name="connsiteX3" fmla="*/ 6816470 w 6816470"/>
              <a:gd name="connsiteY3" fmla="*/ 70658 h 706578"/>
              <a:gd name="connsiteX4" fmla="*/ 6816470 w 6816470"/>
              <a:gd name="connsiteY4" fmla="*/ 635920 h 706578"/>
              <a:gd name="connsiteX5" fmla="*/ 6745812 w 6816470"/>
              <a:gd name="connsiteY5" fmla="*/ 706578 h 706578"/>
              <a:gd name="connsiteX6" fmla="*/ 70658 w 6816470"/>
              <a:gd name="connsiteY6" fmla="*/ 706578 h 706578"/>
              <a:gd name="connsiteX7" fmla="*/ 0 w 6816470"/>
              <a:gd name="connsiteY7" fmla="*/ 635920 h 706578"/>
              <a:gd name="connsiteX8" fmla="*/ 0 w 6816470"/>
              <a:gd name="connsiteY8" fmla="*/ 70658 h 70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470" h="706578">
                <a:moveTo>
                  <a:pt x="0" y="70658"/>
                </a:moveTo>
                <a:cubicBezTo>
                  <a:pt x="0" y="31635"/>
                  <a:pt x="31635" y="0"/>
                  <a:pt x="70658" y="0"/>
                </a:cubicBezTo>
                <a:lnTo>
                  <a:pt x="6745812" y="0"/>
                </a:lnTo>
                <a:cubicBezTo>
                  <a:pt x="6784835" y="0"/>
                  <a:pt x="6816470" y="31635"/>
                  <a:pt x="6816470" y="70658"/>
                </a:cubicBezTo>
                <a:lnTo>
                  <a:pt x="6816470" y="635920"/>
                </a:lnTo>
                <a:cubicBezTo>
                  <a:pt x="6816470" y="674943"/>
                  <a:pt x="6784835" y="706578"/>
                  <a:pt x="6745812" y="706578"/>
                </a:cubicBezTo>
                <a:lnTo>
                  <a:pt x="70658" y="706578"/>
                </a:lnTo>
                <a:cubicBezTo>
                  <a:pt x="31635" y="706578"/>
                  <a:pt x="0" y="674943"/>
                  <a:pt x="0" y="635920"/>
                </a:cubicBezTo>
                <a:lnTo>
                  <a:pt x="0" y="70658"/>
                </a:lnTo>
                <a:close/>
              </a:path>
            </a:pathLst>
          </a:custGeom>
          <a:no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66414" tIns="51175" rIns="66414" bIns="51175" numCol="1" spcCol="1270" anchor="ctr" anchorCtr="0">
            <a:noAutofit/>
          </a:bodyPr>
          <a:lstStyle/>
          <a:p>
            <a:pPr defTabSz="1066826">
              <a:lnSpc>
                <a:spcPct val="90000"/>
              </a:lnSpc>
              <a:spcBef>
                <a:spcPct val="0"/>
              </a:spcBef>
              <a:spcAft>
                <a:spcPct val="35000"/>
              </a:spcAft>
            </a:pPr>
            <a:r>
              <a:rPr lang="en-US" sz="2398" dirty="0"/>
              <a:t>í </a:t>
            </a:r>
          </a:p>
        </p:txBody>
      </p:sp>
      <p:sp>
        <p:nvSpPr>
          <p:cNvPr id="3" name="Rectangle 2">
            <a:extLst>
              <a:ext uri="{FF2B5EF4-FFF2-40B4-BE49-F238E27FC236}">
                <a16:creationId xmlns="" xmlns:a16="http://schemas.microsoft.com/office/drawing/2014/main" id="{E25B8DF5-1CA8-402A-A91C-157D86A358DC}"/>
              </a:ext>
            </a:extLst>
          </p:cNvPr>
          <p:cNvSpPr txBox="1">
            <a:spLocks noChangeArrowheads="1"/>
          </p:cNvSpPr>
          <p:nvPr/>
        </p:nvSpPr>
        <p:spPr>
          <a:xfrm>
            <a:off x="32657" y="128404"/>
            <a:ext cx="8273122" cy="880431"/>
          </a:xfrm>
          <a:prstGeom prst="rect">
            <a:avLst/>
          </a:prstGeom>
          <a:solidFill>
            <a:srgbClr val="D1E2F2"/>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1</a:t>
            </a:r>
            <a:r>
              <a:rPr lang="en-US" sz="4000" b="1" dirty="0" smtClean="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Cơ</a:t>
            </a:r>
            <a:r>
              <a:rPr lang="en-US" sz="4000" b="1" dirty="0" smtClean="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sở</a:t>
            </a:r>
            <a:r>
              <a:rPr lang="en-US" sz="4000" b="1" dirty="0" smtClean="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lí</a:t>
            </a:r>
            <a:r>
              <a:rPr lang="en-US" sz="4000" b="1" dirty="0" smtClean="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luận</a:t>
            </a:r>
            <a:r>
              <a:rPr lang="en-US" sz="4000" b="1" dirty="0" smtClean="0">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 </a:t>
            </a:r>
            <a:endParaRPr lang="en-US" altLang="en-US"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 name="Rounded Rectangle 16"/>
          <p:cNvSpPr/>
          <p:nvPr/>
        </p:nvSpPr>
        <p:spPr>
          <a:xfrm>
            <a:off x="0" y="1364908"/>
            <a:ext cx="10796337" cy="490625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vui</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lĩnh</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tri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vốn</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nhẹ</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nhàng</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gò</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bó</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phù</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hợp</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tâm</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sẽ</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khơi</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dậy</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hứng</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thú</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nguyện</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giảm</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thiểu</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căng</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thẳng</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thần</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kinh</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biệt</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khối</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mới</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đặt</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chân</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môi</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mới</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a:endParaRPr lang="en-GB"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53290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 xmlns:a16="http://schemas.microsoft.com/office/drawing/2014/main" id="{60C02C67-42A2-441F-8098-FCF51CE110CD}"/>
              </a:ext>
            </a:extLst>
          </p:cNvPr>
          <p:cNvSpPr/>
          <p:nvPr/>
        </p:nvSpPr>
        <p:spPr>
          <a:xfrm>
            <a:off x="8338435" y="1011618"/>
            <a:ext cx="6816471" cy="706580"/>
          </a:xfrm>
          <a:custGeom>
            <a:avLst/>
            <a:gdLst>
              <a:gd name="connsiteX0" fmla="*/ 0 w 6816470"/>
              <a:gd name="connsiteY0" fmla="*/ 70658 h 706578"/>
              <a:gd name="connsiteX1" fmla="*/ 70658 w 6816470"/>
              <a:gd name="connsiteY1" fmla="*/ 0 h 706578"/>
              <a:gd name="connsiteX2" fmla="*/ 6745812 w 6816470"/>
              <a:gd name="connsiteY2" fmla="*/ 0 h 706578"/>
              <a:gd name="connsiteX3" fmla="*/ 6816470 w 6816470"/>
              <a:gd name="connsiteY3" fmla="*/ 70658 h 706578"/>
              <a:gd name="connsiteX4" fmla="*/ 6816470 w 6816470"/>
              <a:gd name="connsiteY4" fmla="*/ 635920 h 706578"/>
              <a:gd name="connsiteX5" fmla="*/ 6745812 w 6816470"/>
              <a:gd name="connsiteY5" fmla="*/ 706578 h 706578"/>
              <a:gd name="connsiteX6" fmla="*/ 70658 w 6816470"/>
              <a:gd name="connsiteY6" fmla="*/ 706578 h 706578"/>
              <a:gd name="connsiteX7" fmla="*/ 0 w 6816470"/>
              <a:gd name="connsiteY7" fmla="*/ 635920 h 706578"/>
              <a:gd name="connsiteX8" fmla="*/ 0 w 6816470"/>
              <a:gd name="connsiteY8" fmla="*/ 70658 h 70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6470" h="706578">
                <a:moveTo>
                  <a:pt x="0" y="70658"/>
                </a:moveTo>
                <a:cubicBezTo>
                  <a:pt x="0" y="31635"/>
                  <a:pt x="31635" y="0"/>
                  <a:pt x="70658" y="0"/>
                </a:cubicBezTo>
                <a:lnTo>
                  <a:pt x="6745812" y="0"/>
                </a:lnTo>
                <a:cubicBezTo>
                  <a:pt x="6784835" y="0"/>
                  <a:pt x="6816470" y="31635"/>
                  <a:pt x="6816470" y="70658"/>
                </a:cubicBezTo>
                <a:lnTo>
                  <a:pt x="6816470" y="635920"/>
                </a:lnTo>
                <a:cubicBezTo>
                  <a:pt x="6816470" y="674943"/>
                  <a:pt x="6784835" y="706578"/>
                  <a:pt x="6745812" y="706578"/>
                </a:cubicBezTo>
                <a:lnTo>
                  <a:pt x="70658" y="706578"/>
                </a:lnTo>
                <a:cubicBezTo>
                  <a:pt x="31635" y="706578"/>
                  <a:pt x="0" y="674943"/>
                  <a:pt x="0" y="635920"/>
                </a:cubicBezTo>
                <a:lnTo>
                  <a:pt x="0" y="70658"/>
                </a:lnTo>
                <a:close/>
              </a:path>
            </a:pathLst>
          </a:custGeom>
          <a:no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66414" tIns="51175" rIns="66414" bIns="51175" numCol="1" spcCol="1270" anchor="ctr" anchorCtr="0">
            <a:noAutofit/>
          </a:bodyPr>
          <a:lstStyle/>
          <a:p>
            <a:pPr defTabSz="1066826">
              <a:lnSpc>
                <a:spcPct val="90000"/>
              </a:lnSpc>
              <a:spcBef>
                <a:spcPct val="0"/>
              </a:spcBef>
              <a:spcAft>
                <a:spcPct val="35000"/>
              </a:spcAft>
            </a:pPr>
            <a:r>
              <a:rPr lang="en-US" sz="2398" dirty="0">
                <a:solidFill>
                  <a:prstClr val="white"/>
                </a:solidFill>
              </a:rPr>
              <a:t>í </a:t>
            </a:r>
          </a:p>
        </p:txBody>
      </p:sp>
      <p:sp>
        <p:nvSpPr>
          <p:cNvPr id="3" name="Rectangle 2">
            <a:extLst>
              <a:ext uri="{FF2B5EF4-FFF2-40B4-BE49-F238E27FC236}">
                <a16:creationId xmlns="" xmlns:a16="http://schemas.microsoft.com/office/drawing/2014/main" id="{E25B8DF5-1CA8-402A-A91C-157D86A358DC}"/>
              </a:ext>
            </a:extLst>
          </p:cNvPr>
          <p:cNvSpPr txBox="1">
            <a:spLocks noChangeArrowheads="1"/>
          </p:cNvSpPr>
          <p:nvPr/>
        </p:nvSpPr>
        <p:spPr>
          <a:xfrm>
            <a:off x="32657" y="128404"/>
            <a:ext cx="8273122" cy="880431"/>
          </a:xfrm>
          <a:prstGeom prst="rect">
            <a:avLst/>
          </a:prstGeom>
          <a:solidFill>
            <a:srgbClr val="D1E2F2"/>
          </a:solidFill>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1</a:t>
            </a:r>
            <a:r>
              <a:rPr lang="en-US" sz="4000" b="1" dirty="0"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 </a:t>
            </a:r>
            <a:r>
              <a:rPr lang="en-US" sz="4000" b="1" dirty="0" err="1"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Cơ</a:t>
            </a:r>
            <a:r>
              <a:rPr lang="en-US" sz="4000" b="1" dirty="0"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 </a:t>
            </a:r>
            <a:r>
              <a:rPr lang="en-US" sz="4000" b="1" dirty="0" err="1"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sở</a:t>
            </a:r>
            <a:r>
              <a:rPr lang="en-US" sz="4000" b="1" dirty="0"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 </a:t>
            </a:r>
            <a:r>
              <a:rPr lang="en-US" sz="4000" b="1" dirty="0" err="1"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lí</a:t>
            </a:r>
            <a:r>
              <a:rPr lang="en-US" sz="4000" b="1" dirty="0"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 </a:t>
            </a:r>
            <a:r>
              <a:rPr lang="en-US" sz="4000" b="1" dirty="0" err="1"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luận</a:t>
            </a:r>
            <a:r>
              <a:rPr lang="en-US" sz="4000" b="1" dirty="0" smtClean="0">
                <a:solidFill>
                  <a:prstClr val="black"/>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 </a:t>
            </a:r>
            <a:endParaRPr lang="en-US" altLang="en-US"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 name="Rounded Rectangle 16"/>
          <p:cNvSpPr/>
          <p:nvPr/>
        </p:nvSpPr>
        <p:spPr>
          <a:xfrm>
            <a:off x="-88428" y="1127342"/>
            <a:ext cx="12280428" cy="558660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kĩ</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thuật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bổ</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trợ</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này</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thiên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lúc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dường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quên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mọi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nỗi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ưu</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phiền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muộn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Chính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vậy</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giúp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xua</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nỗi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âu</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nặng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giúp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dần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dần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mới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giúp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gắn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giữa</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lúc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góp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hoàn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phẩm</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đức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chức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lực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đoàn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niềm</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vô</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thúc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đẩy</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tích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cực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rộng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cố</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triển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vốn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7152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9002EC93-6876-48DE-83D1-E00519B1094C}"/>
  <p:tag name="GENSWF_SLIDE_TITLE" val="Trang bìa"/>
  <p:tag name="ISPRING_SLIDE_HAS_SCREEN_REC" val="1"/>
  <p:tag name="GENSWF_ADVANCE_TIME" val="17.610"/>
  <p:tag name="ISPRING_SLIDE_ID_2" val="{123454F1-55BC-4CB3-A875-8FF7304FF592}"/>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rkout for Kids by Slidesgo">
  <a:themeElements>
    <a:clrScheme name="Simple Light">
      <a:dk1>
        <a:srgbClr val="282828"/>
      </a:dk1>
      <a:lt1>
        <a:srgbClr val="FFDFC6"/>
      </a:lt1>
      <a:dk2>
        <a:srgbClr val="FFF6ED"/>
      </a:dk2>
      <a:lt2>
        <a:srgbClr val="97C9BA"/>
      </a:lt2>
      <a:accent1>
        <a:srgbClr val="818529"/>
      </a:accent1>
      <a:accent2>
        <a:srgbClr val="124947"/>
      </a:accent2>
      <a:accent3>
        <a:srgbClr val="F9C45E"/>
      </a:accent3>
      <a:accent4>
        <a:srgbClr val="F2A040"/>
      </a:accent4>
      <a:accent5>
        <a:srgbClr val="F28485"/>
      </a:accent5>
      <a:accent6>
        <a:srgbClr val="456CA3"/>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Fl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5293</TotalTime>
  <Words>2860</Words>
  <Application>Microsoft Office PowerPoint</Application>
  <PresentationFormat>Widescreen</PresentationFormat>
  <Paragraphs>379</Paragraphs>
  <Slides>59</Slides>
  <Notes>23</Notes>
  <HiddenSlides>0</HiddenSlides>
  <MMClips>1</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59</vt:i4>
      </vt:variant>
    </vt:vector>
  </HeadingPairs>
  <TitlesOfParts>
    <vt:vector size="88" baseType="lpstr">
      <vt:lpstr>Microsoft YaHei</vt:lpstr>
      <vt:lpstr>#9Slide05 Fourth Medium</vt:lpstr>
      <vt:lpstr>.VnArialH</vt:lpstr>
      <vt:lpstr>.VnHelvetInsH</vt:lpstr>
      <vt:lpstr>.VnTime</vt:lpstr>
      <vt:lpstr>.VnTimeH</vt:lpstr>
      <vt:lpstr>Agency FB</vt:lpstr>
      <vt:lpstr>Arial</vt:lpstr>
      <vt:lpstr>Calibri</vt:lpstr>
      <vt:lpstr>Calibri Light</vt:lpstr>
      <vt:lpstr>Constantia</vt:lpstr>
      <vt:lpstr>Garamond</vt:lpstr>
      <vt:lpstr>Impact</vt:lpstr>
      <vt:lpstr>Indie Flower</vt:lpstr>
      <vt:lpstr>Maven Pro</vt:lpstr>
      <vt:lpstr>Montserrat</vt:lpstr>
      <vt:lpstr>Tahoma</vt:lpstr>
      <vt:lpstr>Times New Roman</vt:lpstr>
      <vt:lpstr>VNI-Times</vt:lpstr>
      <vt:lpstr>Wingdings</vt:lpstr>
      <vt:lpstr>Wingdings 2</vt:lpstr>
      <vt:lpstr>时尚中黑简体</vt:lpstr>
      <vt:lpstr>Office Theme</vt:lpstr>
      <vt:lpstr>5_Office Theme</vt:lpstr>
      <vt:lpstr>Workout for Kids by Slidesgo</vt:lpstr>
      <vt:lpstr>6_Office Theme</vt:lpstr>
      <vt:lpstr>Organic</vt:lpstr>
      <vt:lpstr>2_Office Theme</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VÒNG QUAY MAY MẮN</vt:lpstr>
      <vt:lpstr>TRÒ CHƠI: VÒNG QUAY MAY MẮN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nhung đồng</dc:creator>
  <cp:lastModifiedBy>oc</cp:lastModifiedBy>
  <cp:revision>510</cp:revision>
  <dcterms:created xsi:type="dcterms:W3CDTF">2020-11-04T11:58:57Z</dcterms:created>
  <dcterms:modified xsi:type="dcterms:W3CDTF">2022-11-03T02:53:38Z</dcterms:modified>
</cp:coreProperties>
</file>