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471" r:id="rId2"/>
    <p:sldId id="345" r:id="rId3"/>
    <p:sldId id="428" r:id="rId4"/>
    <p:sldId id="472" r:id="rId5"/>
    <p:sldId id="473" r:id="rId6"/>
    <p:sldId id="474" r:id="rId7"/>
    <p:sldId id="475" r:id="rId8"/>
    <p:sldId id="517" r:id="rId9"/>
    <p:sldId id="476" r:id="rId10"/>
    <p:sldId id="528" r:id="rId11"/>
    <p:sldId id="529" r:id="rId12"/>
    <p:sldId id="530" r:id="rId13"/>
    <p:sldId id="535" r:id="rId14"/>
    <p:sldId id="532" r:id="rId15"/>
    <p:sldId id="539" r:id="rId16"/>
    <p:sldId id="540" r:id="rId17"/>
    <p:sldId id="526" r:id="rId18"/>
    <p:sldId id="536" r:id="rId19"/>
    <p:sldId id="508" r:id="rId20"/>
    <p:sldId id="434" r:id="rId21"/>
    <p:sldId id="502" r:id="rId22"/>
    <p:sldId id="503" r:id="rId23"/>
    <p:sldId id="505" r:id="rId24"/>
    <p:sldId id="53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0000FF"/>
    <a:srgbClr val="4D97D8"/>
    <a:srgbClr val="D1E2F2"/>
    <a:srgbClr val="FFFFCC"/>
    <a:srgbClr val="FF0066"/>
    <a:srgbClr val="F6AC5A"/>
    <a:srgbClr val="F4B183"/>
    <a:srgbClr val="FFFFFF"/>
    <a:srgbClr val="A2D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291" autoAdjust="0"/>
  </p:normalViewPr>
  <p:slideViewPr>
    <p:cSldViewPr snapToGrid="0">
      <p:cViewPr varScale="1">
        <p:scale>
          <a:sx n="65" d="100"/>
          <a:sy n="65" d="100"/>
        </p:scale>
        <p:origin x="19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hung đồng" userId="07699a98e94c32df" providerId="LiveId" clId="{0168F44D-1C3B-487D-8B88-3F6B4EC761F1}"/>
    <pc:docChg chg="undo custSel addSld delSld modSld">
      <pc:chgData name="nhung đồng" userId="07699a98e94c32df" providerId="LiveId" clId="{0168F44D-1C3B-487D-8B88-3F6B4EC761F1}" dt="2020-11-11T23:53:09.424" v="3493"/>
      <pc:docMkLst>
        <pc:docMk/>
      </pc:docMkLst>
      <pc:sldChg chg="modSp add del mod">
        <pc:chgData name="nhung đồng" userId="07699a98e94c32df" providerId="LiveId" clId="{0168F44D-1C3B-487D-8B88-3F6B4EC761F1}" dt="2020-11-11T12:56:42.421" v="168" actId="20577"/>
        <pc:sldMkLst>
          <pc:docMk/>
          <pc:sldMk cId="3208580490" sldId="261"/>
        </pc:sldMkLst>
        <pc:spChg chg="mod">
          <ac:chgData name="nhung đồng" userId="07699a98e94c32df" providerId="LiveId" clId="{0168F44D-1C3B-487D-8B88-3F6B4EC761F1}" dt="2020-11-11T12:56:42.421" v="168" actId="20577"/>
          <ac:spMkLst>
            <pc:docMk/>
            <pc:sldMk cId="3208580490" sldId="261"/>
            <ac:spMk id="63" creationId="{9532419E-7C62-4386-B72F-CED3F1BBE89B}"/>
          </ac:spMkLst>
        </pc:spChg>
      </pc:sldChg>
      <pc:sldChg chg="modNotesTx">
        <pc:chgData name="nhung đồng" userId="07699a98e94c32df" providerId="LiveId" clId="{0168F44D-1C3B-487D-8B88-3F6B4EC761F1}" dt="2020-11-11T20:37:58.118" v="2444" actId="6549"/>
        <pc:sldMkLst>
          <pc:docMk/>
          <pc:sldMk cId="873995976" sldId="267"/>
        </pc:sldMkLst>
      </pc:sldChg>
      <pc:sldChg chg="delSp modSp mod modNotesTx">
        <pc:chgData name="nhung đồng" userId="07699a98e94c32df" providerId="LiveId" clId="{0168F44D-1C3B-487D-8B88-3F6B4EC761F1}" dt="2020-11-11T08:16:42.922" v="5"/>
        <pc:sldMkLst>
          <pc:docMk/>
          <pc:sldMk cId="1999056153" sldId="272"/>
        </pc:sldMkLst>
        <pc:spChg chg="del mod">
          <ac:chgData name="nhung đồng" userId="07699a98e94c32df" providerId="LiveId" clId="{0168F44D-1C3B-487D-8B88-3F6B4EC761F1}" dt="2020-11-11T08:16:42.922" v="5"/>
          <ac:spMkLst>
            <pc:docMk/>
            <pc:sldMk cId="1999056153" sldId="272"/>
            <ac:spMk id="6" creationId="{D640188E-9E00-495D-B3F7-65B1438E660A}"/>
          </ac:spMkLst>
        </pc:spChg>
      </pc:sldChg>
      <pc:sldChg chg="modSp mod">
        <pc:chgData name="nhung đồng" userId="07699a98e94c32df" providerId="LiveId" clId="{0168F44D-1C3B-487D-8B88-3F6B4EC761F1}" dt="2020-11-11T22:42:09.537" v="3406" actId="20577"/>
        <pc:sldMkLst>
          <pc:docMk/>
          <pc:sldMk cId="623425745" sldId="274"/>
        </pc:sldMkLst>
        <pc:spChg chg="mod">
          <ac:chgData name="nhung đồng" userId="07699a98e94c32df" providerId="LiveId" clId="{0168F44D-1C3B-487D-8B88-3F6B4EC761F1}" dt="2020-11-11T22:42:09.537" v="3406" actId="20577"/>
          <ac:spMkLst>
            <pc:docMk/>
            <pc:sldMk cId="623425745" sldId="274"/>
            <ac:spMk id="23" creationId="{D68EA51C-44F6-4CC2-A4D7-1B208907CC4B}"/>
          </ac:spMkLst>
        </pc:spChg>
      </pc:sldChg>
      <pc:sldChg chg="modSp">
        <pc:chgData name="nhung đồng" userId="07699a98e94c32df" providerId="LiveId" clId="{0168F44D-1C3B-487D-8B88-3F6B4EC761F1}" dt="2020-11-11T14:31:46.441" v="357" actId="2711"/>
        <pc:sldMkLst>
          <pc:docMk/>
          <pc:sldMk cId="2346245549" sldId="276"/>
        </pc:sldMkLst>
        <pc:spChg chg="mod">
          <ac:chgData name="nhung đồng" userId="07699a98e94c32df" providerId="LiveId" clId="{0168F44D-1C3B-487D-8B88-3F6B4EC761F1}" dt="2020-11-11T14:31:46.441" v="357" actId="2711"/>
          <ac:spMkLst>
            <pc:docMk/>
            <pc:sldMk cId="2346245549" sldId="276"/>
            <ac:spMk id="4" creationId="{53C8514A-12BA-46D3-B8B6-0D46C1EFA1B6}"/>
          </ac:spMkLst>
        </pc:spChg>
        <pc:spChg chg="mod">
          <ac:chgData name="nhung đồng" userId="07699a98e94c32df" providerId="LiveId" clId="{0168F44D-1C3B-487D-8B88-3F6B4EC761F1}" dt="2020-11-11T14:31:46.441" v="357" actId="2711"/>
          <ac:spMkLst>
            <pc:docMk/>
            <pc:sldMk cId="2346245549" sldId="276"/>
            <ac:spMk id="7" creationId="{B932FEC9-C8D7-4366-979E-BD0E5BB455E3}"/>
          </ac:spMkLst>
        </pc:spChg>
        <pc:spChg chg="mod">
          <ac:chgData name="nhung đồng" userId="07699a98e94c32df" providerId="LiveId" clId="{0168F44D-1C3B-487D-8B88-3F6B4EC761F1}" dt="2020-11-11T14:31:46.441" v="357" actId="2711"/>
          <ac:spMkLst>
            <pc:docMk/>
            <pc:sldMk cId="2346245549" sldId="276"/>
            <ac:spMk id="10245" creationId="{1DF2AF2A-6C43-4F02-B14D-4BC74BBB47C0}"/>
          </ac:spMkLst>
        </pc:spChg>
        <pc:spChg chg="mod">
          <ac:chgData name="nhung đồng" userId="07699a98e94c32df" providerId="LiveId" clId="{0168F44D-1C3B-487D-8B88-3F6B4EC761F1}" dt="2020-11-11T14:31:46.441" v="357" actId="2711"/>
          <ac:spMkLst>
            <pc:docMk/>
            <pc:sldMk cId="2346245549" sldId="276"/>
            <ac:spMk id="10248" creationId="{C9F7CC82-FF1F-4E6D-A74E-F617A69A34F7}"/>
          </ac:spMkLst>
        </pc:spChg>
      </pc:sldChg>
      <pc:sldChg chg="modSp mod modNotesTx">
        <pc:chgData name="nhung đồng" userId="07699a98e94c32df" providerId="LiveId" clId="{0168F44D-1C3B-487D-8B88-3F6B4EC761F1}" dt="2020-11-11T22:22:14.725" v="3080" actId="403"/>
        <pc:sldMkLst>
          <pc:docMk/>
          <pc:sldMk cId="4225498627" sldId="277"/>
        </pc:sldMkLst>
        <pc:spChg chg="mod">
          <ac:chgData name="nhung đồng" userId="07699a98e94c32df" providerId="LiveId" clId="{0168F44D-1C3B-487D-8B88-3F6B4EC761F1}" dt="2020-11-11T22:22:14.725" v="3080" actId="403"/>
          <ac:spMkLst>
            <pc:docMk/>
            <pc:sldMk cId="4225498627" sldId="277"/>
            <ac:spMk id="37" creationId="{34B135AE-053E-459B-A534-410EF179C272}"/>
          </ac:spMkLst>
        </pc:spChg>
      </pc:sldChg>
      <pc:sldChg chg="modNotesTx">
        <pc:chgData name="nhung đồng" userId="07699a98e94c32df" providerId="LiveId" clId="{0168F44D-1C3B-487D-8B88-3F6B4EC761F1}" dt="2020-11-11T22:43:20.862" v="3433" actId="20577"/>
        <pc:sldMkLst>
          <pc:docMk/>
          <pc:sldMk cId="553814346" sldId="338"/>
        </pc:sldMkLst>
      </pc:sldChg>
      <pc:sldChg chg="modNotesTx">
        <pc:chgData name="nhung đồng" userId="07699a98e94c32df" providerId="LiveId" clId="{0168F44D-1C3B-487D-8B88-3F6B4EC761F1}" dt="2020-11-11T21:58:15.450" v="2920" actId="20577"/>
        <pc:sldMkLst>
          <pc:docMk/>
          <pc:sldMk cId="3404524949" sldId="339"/>
        </pc:sldMkLst>
      </pc:sldChg>
      <pc:sldChg chg="modSp mod modNotesTx">
        <pc:chgData name="nhung đồng" userId="07699a98e94c32df" providerId="LiveId" clId="{0168F44D-1C3B-487D-8B88-3F6B4EC761F1}" dt="2020-11-11T22:24:22.917" v="3353" actId="1076"/>
        <pc:sldMkLst>
          <pc:docMk/>
          <pc:sldMk cId="3015681025" sldId="343"/>
        </pc:sldMkLst>
        <pc:spChg chg="mod">
          <ac:chgData name="nhung đồng" userId="07699a98e94c32df" providerId="LiveId" clId="{0168F44D-1C3B-487D-8B88-3F6B4EC761F1}" dt="2020-11-11T22:23:26.320" v="3245" actId="1076"/>
          <ac:spMkLst>
            <pc:docMk/>
            <pc:sldMk cId="3015681025" sldId="343"/>
            <ac:spMk id="9" creationId="{4223395D-6EDC-4313-82F6-E493207F9DCC}"/>
          </ac:spMkLst>
        </pc:spChg>
        <pc:spChg chg="mod">
          <ac:chgData name="nhung đồng" userId="07699a98e94c32df" providerId="LiveId" clId="{0168F44D-1C3B-487D-8B88-3F6B4EC761F1}" dt="2020-11-11T22:24:22.917" v="3353" actId="1076"/>
          <ac:spMkLst>
            <pc:docMk/>
            <pc:sldMk cId="3015681025" sldId="343"/>
            <ac:spMk id="10" creationId="{DEAE1067-C053-4E07-9F2D-059FD9D07CC1}"/>
          </ac:spMkLst>
        </pc:spChg>
      </pc:sldChg>
      <pc:sldChg chg="modNotesTx">
        <pc:chgData name="nhung đồng" userId="07699a98e94c32df" providerId="LiveId" clId="{0168F44D-1C3B-487D-8B88-3F6B4EC761F1}" dt="2020-11-11T20:02:30.534" v="1623" actId="20577"/>
        <pc:sldMkLst>
          <pc:docMk/>
          <pc:sldMk cId="2895328142" sldId="345"/>
        </pc:sldMkLst>
      </pc:sldChg>
      <pc:sldChg chg="modNotesTx">
        <pc:chgData name="nhung đồng" userId="07699a98e94c32df" providerId="LiveId" clId="{0168F44D-1C3B-487D-8B88-3F6B4EC761F1}" dt="2020-11-11T20:04:41.895" v="1902" actId="5793"/>
        <pc:sldMkLst>
          <pc:docMk/>
          <pc:sldMk cId="2498185843" sldId="346"/>
        </pc:sldMkLst>
      </pc:sldChg>
      <pc:sldChg chg="modSp add del setBg">
        <pc:chgData name="nhung đồng" userId="07699a98e94c32df" providerId="LiveId" clId="{0168F44D-1C3B-487D-8B88-3F6B4EC761F1}" dt="2020-11-11T22:26:26.340" v="3388" actId="20577"/>
        <pc:sldMkLst>
          <pc:docMk/>
          <pc:sldMk cId="796562888" sldId="347"/>
        </pc:sldMkLst>
        <pc:spChg chg="mod">
          <ac:chgData name="nhung đồng" userId="07699a98e94c32df" providerId="LiveId" clId="{0168F44D-1C3B-487D-8B88-3F6B4EC761F1}" dt="2020-11-11T22:26:26.340" v="3388" actId="20577"/>
          <ac:spMkLst>
            <pc:docMk/>
            <pc:sldMk cId="796562888" sldId="347"/>
            <ac:spMk id="3" creationId="{40125BCA-6A34-4F4A-89BD-7E5A07338754}"/>
          </ac:spMkLst>
        </pc:spChg>
      </pc:sldChg>
      <pc:sldChg chg="modSp mod modAnim modNotesTx">
        <pc:chgData name="nhung đồng" userId="07699a98e94c32df" providerId="LiveId" clId="{0168F44D-1C3B-487D-8B88-3F6B4EC761F1}" dt="2020-11-11T20:26:29.631" v="2442" actId="6549"/>
        <pc:sldMkLst>
          <pc:docMk/>
          <pc:sldMk cId="346698181" sldId="357"/>
        </pc:sldMkLst>
        <pc:spChg chg="mod">
          <ac:chgData name="nhung đồng" userId="07699a98e94c32df" providerId="LiveId" clId="{0168F44D-1C3B-487D-8B88-3F6B4EC761F1}" dt="2020-11-11T14:26:19.779" v="355" actId="20577"/>
          <ac:spMkLst>
            <pc:docMk/>
            <pc:sldMk cId="346698181" sldId="357"/>
            <ac:spMk id="12" creationId="{54345070-1DB6-43DF-9155-9D3E8E80F147}"/>
          </ac:spMkLst>
        </pc:spChg>
        <pc:spChg chg="mod">
          <ac:chgData name="nhung đồng" userId="07699a98e94c32df" providerId="LiveId" clId="{0168F44D-1C3B-487D-8B88-3F6B4EC761F1}" dt="2020-11-11T14:26:11.583" v="354" actId="20577"/>
          <ac:spMkLst>
            <pc:docMk/>
            <pc:sldMk cId="346698181" sldId="357"/>
            <ac:spMk id="16" creationId="{A9BFD3B0-530A-4669-B982-A0D60E49FA8B}"/>
          </ac:spMkLst>
        </pc:spChg>
      </pc:sldChg>
      <pc:sldChg chg="addSp delSp del mod">
        <pc:chgData name="nhung đồng" userId="07699a98e94c32df" providerId="LiveId" clId="{0168F44D-1C3B-487D-8B88-3F6B4EC761F1}" dt="2020-11-11T08:37:51.406" v="28" actId="47"/>
        <pc:sldMkLst>
          <pc:docMk/>
          <pc:sldMk cId="2189694793" sldId="359"/>
        </pc:sldMkLst>
        <pc:spChg chg="del">
          <ac:chgData name="nhung đồng" userId="07699a98e94c32df" providerId="LiveId" clId="{0168F44D-1C3B-487D-8B88-3F6B4EC761F1}" dt="2020-11-11T08:21:45.875" v="7" actId="478"/>
          <ac:spMkLst>
            <pc:docMk/>
            <pc:sldMk cId="2189694793" sldId="359"/>
            <ac:spMk id="8" creationId="{4175733E-34CD-4544-A1DE-E095BFA55F57}"/>
          </ac:spMkLst>
        </pc:spChg>
        <pc:spChg chg="del">
          <ac:chgData name="nhung đồng" userId="07699a98e94c32df" providerId="LiveId" clId="{0168F44D-1C3B-487D-8B88-3F6B4EC761F1}" dt="2020-11-11T08:21:48.008" v="8" actId="478"/>
          <ac:spMkLst>
            <pc:docMk/>
            <pc:sldMk cId="2189694793" sldId="359"/>
            <ac:spMk id="9" creationId="{F715DA4E-1234-4398-9A8E-AF7C6CA39EBF}"/>
          </ac:spMkLst>
        </pc:spChg>
        <pc:spChg chg="del">
          <ac:chgData name="nhung đồng" userId="07699a98e94c32df" providerId="LiveId" clId="{0168F44D-1C3B-487D-8B88-3F6B4EC761F1}" dt="2020-11-11T08:37:48.991" v="27" actId="21"/>
          <ac:spMkLst>
            <pc:docMk/>
            <pc:sldMk cId="2189694793" sldId="359"/>
            <ac:spMk id="12" creationId="{70CD8B75-3C6C-44FA-90B3-CAA93FE870A9}"/>
          </ac:spMkLst>
        </pc:spChg>
        <pc:graphicFrameChg chg="add del">
          <ac:chgData name="nhung đồng" userId="07699a98e94c32df" providerId="LiveId" clId="{0168F44D-1C3B-487D-8B88-3F6B4EC761F1}" dt="2020-11-11T08:23:49.974" v="10"/>
          <ac:graphicFrameMkLst>
            <pc:docMk/>
            <pc:sldMk cId="2189694793" sldId="359"/>
            <ac:graphicFrameMk id="2" creationId="{43D1EB25-3A0B-4495-8E98-689A284E9ACE}"/>
          </ac:graphicFrameMkLst>
        </pc:graphicFrameChg>
      </pc:sldChg>
      <pc:sldChg chg="modAnim modNotesTx">
        <pc:chgData name="nhung đồng" userId="07699a98e94c32df" providerId="LiveId" clId="{0168F44D-1C3B-487D-8B88-3F6B4EC761F1}" dt="2020-11-11T21:58:01.076" v="2915"/>
        <pc:sldMkLst>
          <pc:docMk/>
          <pc:sldMk cId="2287252634" sldId="364"/>
        </pc:sldMkLst>
      </pc:sldChg>
      <pc:sldChg chg="modNotes modNotesTx">
        <pc:chgData name="nhung đồng" userId="07699a98e94c32df" providerId="LiveId" clId="{0168F44D-1C3B-487D-8B88-3F6B4EC761F1}" dt="2020-11-11T20:06:31.002" v="2200"/>
        <pc:sldMkLst>
          <pc:docMk/>
          <pc:sldMk cId="2886688385" sldId="368"/>
        </pc:sldMkLst>
      </pc:sldChg>
      <pc:sldChg chg="modNotesTx">
        <pc:chgData name="nhung đồng" userId="07699a98e94c32df" providerId="LiveId" clId="{0168F44D-1C3B-487D-8B88-3F6B4EC761F1}" dt="2020-11-11T20:09:51.764" v="2368" actId="20577"/>
        <pc:sldMkLst>
          <pc:docMk/>
          <pc:sldMk cId="1752921956" sldId="375"/>
        </pc:sldMkLst>
      </pc:sldChg>
      <pc:sldChg chg="add del">
        <pc:chgData name="nhung đồng" userId="07699a98e94c32df" providerId="LiveId" clId="{0168F44D-1C3B-487D-8B88-3F6B4EC761F1}" dt="2020-11-11T20:08:54.069" v="2208" actId="47"/>
        <pc:sldMkLst>
          <pc:docMk/>
          <pc:sldMk cId="3795155867" sldId="376"/>
        </pc:sldMkLst>
      </pc:sldChg>
      <pc:sldChg chg="modSp mod">
        <pc:chgData name="nhung đồng" userId="07699a98e94c32df" providerId="LiveId" clId="{0168F44D-1C3B-487D-8B88-3F6B4EC761F1}" dt="2020-11-11T21:47:12.899" v="2476" actId="1035"/>
        <pc:sldMkLst>
          <pc:docMk/>
          <pc:sldMk cId="3066175491" sldId="378"/>
        </pc:sldMkLst>
        <pc:spChg chg="mod">
          <ac:chgData name="nhung đồng" userId="07699a98e94c32df" providerId="LiveId" clId="{0168F44D-1C3B-487D-8B88-3F6B4EC761F1}" dt="2020-11-11T21:47:12.899" v="2476" actId="1035"/>
          <ac:spMkLst>
            <pc:docMk/>
            <pc:sldMk cId="3066175491" sldId="378"/>
            <ac:spMk id="21" creationId="{91748E3B-3212-4520-9299-864103D5ECB3}"/>
          </ac:spMkLst>
        </pc:spChg>
        <pc:spChg chg="mod">
          <ac:chgData name="nhung đồng" userId="07699a98e94c32df" providerId="LiveId" clId="{0168F44D-1C3B-487D-8B88-3F6B4EC761F1}" dt="2020-11-11T21:47:04.584" v="2470" actId="1035"/>
          <ac:spMkLst>
            <pc:docMk/>
            <pc:sldMk cId="3066175491" sldId="378"/>
            <ac:spMk id="22" creationId="{7DEF54B4-552A-41E2-AB15-45EA8E4A2013}"/>
          </ac:spMkLst>
        </pc:spChg>
        <pc:spChg chg="mod">
          <ac:chgData name="nhung đồng" userId="07699a98e94c32df" providerId="LiveId" clId="{0168F44D-1C3B-487D-8B88-3F6B4EC761F1}" dt="2020-11-11T21:47:04.584" v="2470" actId="1035"/>
          <ac:spMkLst>
            <pc:docMk/>
            <pc:sldMk cId="3066175491" sldId="378"/>
            <ac:spMk id="24" creationId="{FE68B97E-2828-4B5A-A44A-AAB8B9627F60}"/>
          </ac:spMkLst>
        </pc:spChg>
        <pc:spChg chg="mod">
          <ac:chgData name="nhung đồng" userId="07699a98e94c32df" providerId="LiveId" clId="{0168F44D-1C3B-487D-8B88-3F6B4EC761F1}" dt="2020-11-11T21:47:04.584" v="2470" actId="1035"/>
          <ac:spMkLst>
            <pc:docMk/>
            <pc:sldMk cId="3066175491" sldId="378"/>
            <ac:spMk id="27" creationId="{54554F75-8C3B-405B-A846-AAD452658787}"/>
          </ac:spMkLst>
        </pc:spChg>
        <pc:spChg chg="mod">
          <ac:chgData name="nhung đồng" userId="07699a98e94c32df" providerId="LiveId" clId="{0168F44D-1C3B-487D-8B88-3F6B4EC761F1}" dt="2020-11-11T21:47:04.584" v="2470" actId="1035"/>
          <ac:spMkLst>
            <pc:docMk/>
            <pc:sldMk cId="3066175491" sldId="378"/>
            <ac:spMk id="28" creationId="{6321B3BF-D002-47AF-87BB-9330E112B602}"/>
          </ac:spMkLst>
        </pc:spChg>
        <pc:spChg chg="mod">
          <ac:chgData name="nhung đồng" userId="07699a98e94c32df" providerId="LiveId" clId="{0168F44D-1C3B-487D-8B88-3F6B4EC761F1}" dt="2020-11-11T21:47:04.584" v="2470" actId="1035"/>
          <ac:spMkLst>
            <pc:docMk/>
            <pc:sldMk cId="3066175491" sldId="378"/>
            <ac:spMk id="29" creationId="{A7E579DD-0199-448A-ACA3-67F557D5969F}"/>
          </ac:spMkLst>
        </pc:spChg>
        <pc:spChg chg="mod">
          <ac:chgData name="nhung đồng" userId="07699a98e94c32df" providerId="LiveId" clId="{0168F44D-1C3B-487D-8B88-3F6B4EC761F1}" dt="2020-11-11T21:47:04.584" v="2470" actId="1035"/>
          <ac:spMkLst>
            <pc:docMk/>
            <pc:sldMk cId="3066175491" sldId="378"/>
            <ac:spMk id="30" creationId="{ADDF9825-B66C-4B88-9A97-396F34588ED1}"/>
          </ac:spMkLst>
        </pc:spChg>
      </pc:sldChg>
      <pc:sldChg chg="modNotes modNotesTx">
        <pc:chgData name="nhung đồng" userId="07699a98e94c32df" providerId="LiveId" clId="{0168F44D-1C3B-487D-8B88-3F6B4EC761F1}" dt="2020-11-11T22:26:57.053" v="3389" actId="20577"/>
        <pc:sldMkLst>
          <pc:docMk/>
          <pc:sldMk cId="3633071677" sldId="379"/>
        </pc:sldMkLst>
      </pc:sldChg>
      <pc:sldChg chg="modNotes modNotesTx">
        <pc:chgData name="nhung đồng" userId="07699a98e94c32df" providerId="LiveId" clId="{0168F44D-1C3B-487D-8B88-3F6B4EC761F1}" dt="2020-11-11T21:49:30.803" v="2481" actId="20577"/>
        <pc:sldMkLst>
          <pc:docMk/>
          <pc:sldMk cId="801192131" sldId="380"/>
        </pc:sldMkLst>
      </pc:sldChg>
      <pc:sldChg chg="modNotes modNotesTx">
        <pc:chgData name="nhung đồng" userId="07699a98e94c32df" providerId="LiveId" clId="{0168F44D-1C3B-487D-8B88-3F6B4EC761F1}" dt="2020-11-11T20:09:17.727" v="2211" actId="20577"/>
        <pc:sldMkLst>
          <pc:docMk/>
          <pc:sldMk cId="1097308626" sldId="381"/>
        </pc:sldMkLst>
      </pc:sldChg>
      <pc:sldChg chg="addSp delSp modSp new mod modAnim">
        <pc:chgData name="nhung đồng" userId="07699a98e94c32df" providerId="LiveId" clId="{0168F44D-1C3B-487D-8B88-3F6B4EC761F1}" dt="2020-11-11T14:20:25.702" v="263" actId="108"/>
        <pc:sldMkLst>
          <pc:docMk/>
          <pc:sldMk cId="1015013903" sldId="382"/>
        </pc:sldMkLst>
        <pc:spChg chg="add del mod">
          <ac:chgData name="nhung đồng" userId="07699a98e94c32df" providerId="LiveId" clId="{0168F44D-1C3B-487D-8B88-3F6B4EC761F1}" dt="2020-11-11T14:07:11.601" v="178" actId="12084"/>
          <ac:spMkLst>
            <pc:docMk/>
            <pc:sldMk cId="1015013903" sldId="382"/>
            <ac:spMk id="3" creationId="{79B57D97-7B53-4E9F-A7EA-050CC6D0BA65}"/>
          </ac:spMkLst>
        </pc:spChg>
        <pc:spChg chg="add del mod">
          <ac:chgData name="nhung đồng" userId="07699a98e94c32df" providerId="LiveId" clId="{0168F44D-1C3B-487D-8B88-3F6B4EC761F1}" dt="2020-11-11T14:17:34.315" v="232"/>
          <ac:spMkLst>
            <pc:docMk/>
            <pc:sldMk cId="1015013903" sldId="382"/>
            <ac:spMk id="5" creationId="{D1568E67-BF28-401B-8A1B-C41F1CE707FC}"/>
          </ac:spMkLst>
        </pc:spChg>
        <pc:spChg chg="add mod">
          <ac:chgData name="nhung đồng" userId="07699a98e94c32df" providerId="LiveId" clId="{0168F44D-1C3B-487D-8B88-3F6B4EC761F1}" dt="2020-11-11T14:18:14.812" v="245" actId="20577"/>
          <ac:spMkLst>
            <pc:docMk/>
            <pc:sldMk cId="1015013903" sldId="382"/>
            <ac:spMk id="6" creationId="{F1FEA724-3B54-4805-AC8A-8642B1EF1532}"/>
          </ac:spMkLst>
        </pc:spChg>
        <pc:graphicFrameChg chg="add mod">
          <ac:chgData name="nhung đồng" userId="07699a98e94c32df" providerId="LiveId" clId="{0168F44D-1C3B-487D-8B88-3F6B4EC761F1}" dt="2020-11-11T14:20:25.702" v="263" actId="108"/>
          <ac:graphicFrameMkLst>
            <pc:docMk/>
            <pc:sldMk cId="1015013903" sldId="382"/>
            <ac:graphicFrameMk id="4" creationId="{82B6E3CE-C58C-4564-8912-69E31F03620A}"/>
          </ac:graphicFrameMkLst>
        </pc:graphicFrameChg>
      </pc:sldChg>
      <pc:sldChg chg="addSp modSp add mod setBg">
        <pc:chgData name="nhung đồng" userId="07699a98e94c32df" providerId="LiveId" clId="{0168F44D-1C3B-487D-8B88-3F6B4EC761F1}" dt="2020-11-11T22:42:43.916" v="3409" actId="1038"/>
        <pc:sldMkLst>
          <pc:docMk/>
          <pc:sldMk cId="743846188" sldId="383"/>
        </pc:sldMkLst>
        <pc:graphicFrameChg chg="modGraphic">
          <ac:chgData name="nhung đồng" userId="07699a98e94c32df" providerId="LiveId" clId="{0168F44D-1C3B-487D-8B88-3F6B4EC761F1}" dt="2020-11-11T08:39:38.468" v="165" actId="20577"/>
          <ac:graphicFrameMkLst>
            <pc:docMk/>
            <pc:sldMk cId="743846188" sldId="383"/>
            <ac:graphicFrameMk id="7" creationId="{BE92C674-1618-410B-B40C-977B78A81818}"/>
          </ac:graphicFrameMkLst>
        </pc:graphicFrameChg>
        <pc:cxnChg chg="mod">
          <ac:chgData name="nhung đồng" userId="07699a98e94c32df" providerId="LiveId" clId="{0168F44D-1C3B-487D-8B88-3F6B4EC761F1}" dt="2020-11-11T08:38:40.040" v="40" actId="1036"/>
          <ac:cxnSpMkLst>
            <pc:docMk/>
            <pc:sldMk cId="743846188" sldId="383"/>
            <ac:cxnSpMk id="3" creationId="{34695397-61CD-49BE-A27E-BD343604F830}"/>
          </ac:cxnSpMkLst>
        </pc:cxnChg>
        <pc:cxnChg chg="add mod">
          <ac:chgData name="nhung đồng" userId="07699a98e94c32df" providerId="LiveId" clId="{0168F44D-1C3B-487D-8B88-3F6B4EC761F1}" dt="2020-11-11T22:42:43.916" v="3409" actId="1038"/>
          <ac:cxnSpMkLst>
            <pc:docMk/>
            <pc:sldMk cId="743846188" sldId="383"/>
            <ac:cxnSpMk id="4" creationId="{1C61D04D-CB57-4413-8F63-1096ADB5C0C3}"/>
          </ac:cxnSpMkLst>
        </pc:cxnChg>
      </pc:sldChg>
      <pc:sldChg chg="new del">
        <pc:chgData name="nhung đồng" userId="07699a98e94c32df" providerId="LiveId" clId="{0168F44D-1C3B-487D-8B88-3F6B4EC761F1}" dt="2020-11-11T14:06:16.510" v="173" actId="47"/>
        <pc:sldMkLst>
          <pc:docMk/>
          <pc:sldMk cId="2890654398" sldId="384"/>
        </pc:sldMkLst>
      </pc:sldChg>
      <pc:sldChg chg="addSp delSp modSp new mod">
        <pc:chgData name="nhung đồng" userId="07699a98e94c32df" providerId="LiveId" clId="{0168F44D-1C3B-487D-8B88-3F6B4EC761F1}" dt="2020-11-11T23:50:24.404" v="3486" actId="14100"/>
        <pc:sldMkLst>
          <pc:docMk/>
          <pc:sldMk cId="4217008324" sldId="384"/>
        </pc:sldMkLst>
        <pc:picChg chg="add mod modCrop">
          <ac:chgData name="nhung đồng" userId="07699a98e94c32df" providerId="LiveId" clId="{0168F44D-1C3B-487D-8B88-3F6B4EC761F1}" dt="2020-11-11T23:50:24.404" v="3486" actId="14100"/>
          <ac:picMkLst>
            <pc:docMk/>
            <pc:sldMk cId="4217008324" sldId="384"/>
            <ac:picMk id="3" creationId="{43975E6E-479D-4B3C-B880-BBDC64836782}"/>
          </ac:picMkLst>
        </pc:picChg>
        <pc:picChg chg="add mod">
          <ac:chgData name="nhung đồng" userId="07699a98e94c32df" providerId="LiveId" clId="{0168F44D-1C3B-487D-8B88-3F6B4EC761F1}" dt="2020-11-11T23:50:17.753" v="3484" actId="14100"/>
          <ac:picMkLst>
            <pc:docMk/>
            <pc:sldMk cId="4217008324" sldId="384"/>
            <ac:picMk id="5" creationId="{691AFE8F-1B38-47CB-A523-2FF7E6CB9A5A}"/>
          </ac:picMkLst>
        </pc:picChg>
        <pc:picChg chg="add del mod">
          <ac:chgData name="nhung đồng" userId="07699a98e94c32df" providerId="LiveId" clId="{0168F44D-1C3B-487D-8B88-3F6B4EC761F1}" dt="2020-11-11T23:50:11.467" v="3483" actId="478"/>
          <ac:picMkLst>
            <pc:docMk/>
            <pc:sldMk cId="4217008324" sldId="384"/>
            <ac:picMk id="7" creationId="{5ABB9A52-E514-4D08-9FE9-D656A8606E79}"/>
          </ac:picMkLst>
        </pc:picChg>
        <pc:picChg chg="add del mod modCrop">
          <ac:chgData name="nhung đồng" userId="07699a98e94c32df" providerId="LiveId" clId="{0168F44D-1C3B-487D-8B88-3F6B4EC761F1}" dt="2020-11-11T23:49:39.165" v="3475" actId="21"/>
          <ac:picMkLst>
            <pc:docMk/>
            <pc:sldMk cId="4217008324" sldId="384"/>
            <ac:picMk id="9" creationId="{5E43F7E1-82B6-414B-8DEC-47F8BB10D91D}"/>
          </ac:picMkLst>
        </pc:picChg>
      </pc:sldChg>
      <pc:sldChg chg="addSp modSp new mod">
        <pc:chgData name="nhung đồng" userId="07699a98e94c32df" providerId="LiveId" clId="{0168F44D-1C3B-487D-8B88-3F6B4EC761F1}" dt="2020-11-11T23:50:50.689" v="3487" actId="14100"/>
        <pc:sldMkLst>
          <pc:docMk/>
          <pc:sldMk cId="280159785" sldId="385"/>
        </pc:sldMkLst>
        <pc:picChg chg="add mod">
          <ac:chgData name="nhung đồng" userId="07699a98e94c32df" providerId="LiveId" clId="{0168F44D-1C3B-487D-8B88-3F6B4EC761F1}" dt="2020-11-11T23:49:52.888" v="3478" actId="14100"/>
          <ac:picMkLst>
            <pc:docMk/>
            <pc:sldMk cId="280159785" sldId="385"/>
            <ac:picMk id="3" creationId="{6B7A96D3-FA6D-4A83-A427-B94D69E50DC7}"/>
          </ac:picMkLst>
        </pc:picChg>
        <pc:picChg chg="add mod">
          <ac:chgData name="nhung đồng" userId="07699a98e94c32df" providerId="LiveId" clId="{0168F44D-1C3B-487D-8B88-3F6B4EC761F1}" dt="2020-11-11T23:50:50.689" v="3487" actId="14100"/>
          <ac:picMkLst>
            <pc:docMk/>
            <pc:sldMk cId="280159785" sldId="385"/>
            <ac:picMk id="5" creationId="{7037F93C-35EC-4835-82C7-D0CA8067D845}"/>
          </ac:picMkLst>
        </pc:picChg>
      </pc:sldChg>
      <pc:sldChg chg="addSp modSp new modAnim">
        <pc:chgData name="nhung đồng" userId="07699a98e94c32df" providerId="LiveId" clId="{0168F44D-1C3B-487D-8B88-3F6B4EC761F1}" dt="2020-11-11T23:52:34.531" v="3489"/>
        <pc:sldMkLst>
          <pc:docMk/>
          <pc:sldMk cId="3907661262" sldId="386"/>
        </pc:sldMkLst>
        <pc:picChg chg="add mod">
          <ac:chgData name="nhung đồng" userId="07699a98e94c32df" providerId="LiveId" clId="{0168F44D-1C3B-487D-8B88-3F6B4EC761F1}" dt="2020-11-11T23:52:34.531" v="3489"/>
          <ac:picMkLst>
            <pc:docMk/>
            <pc:sldMk cId="3907661262" sldId="386"/>
            <ac:picMk id="2" creationId="{50631A0E-55EB-4DE4-A588-CDC03EFD15DC}"/>
          </ac:picMkLst>
        </pc:picChg>
      </pc:sldChg>
      <pc:sldChg chg="addSp delSp modSp new mod delAnim modAnim">
        <pc:chgData name="nhung đồng" userId="07699a98e94c32df" providerId="LiveId" clId="{0168F44D-1C3B-487D-8B88-3F6B4EC761F1}" dt="2020-11-11T23:53:09.424" v="3493"/>
        <pc:sldMkLst>
          <pc:docMk/>
          <pc:sldMk cId="656767292" sldId="387"/>
        </pc:sldMkLst>
        <pc:picChg chg="add del mod">
          <ac:chgData name="nhung đồng" userId="07699a98e94c32df" providerId="LiveId" clId="{0168F44D-1C3B-487D-8B88-3F6B4EC761F1}" dt="2020-11-11T23:53:00.552" v="3492" actId="478"/>
          <ac:picMkLst>
            <pc:docMk/>
            <pc:sldMk cId="656767292" sldId="387"/>
            <ac:picMk id="2" creationId="{6D7BABEF-98B0-43ED-AC15-F88D8FBDF4CF}"/>
          </ac:picMkLst>
        </pc:picChg>
        <pc:picChg chg="add mod">
          <ac:chgData name="nhung đồng" userId="07699a98e94c32df" providerId="LiveId" clId="{0168F44D-1C3B-487D-8B88-3F6B4EC761F1}" dt="2020-11-11T23:53:09.424" v="3493"/>
          <ac:picMkLst>
            <pc:docMk/>
            <pc:sldMk cId="656767292" sldId="387"/>
            <ac:picMk id="3" creationId="{A7A7FEE4-A515-43C5-B855-50975ED5AB4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43A5C-4523-4872-BDD9-E71983CE6863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CD6398-9F32-4C5A-96B4-93E1092A33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35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E2EE5F-A26B-4DF4-9FE3-3510608165E2}" type="slidenum">
              <a:rPr lang="en-US" altLang="en-US" sz="1200" smtClean="0"/>
              <a:pPr/>
              <a:t>1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47749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50179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5018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CB8FF620-AA8E-4F6F-832A-D774A8BDDA22}" type="slidenum">
              <a:rPr altLang="en-US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921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18F09-5854-43D5-BC8D-088631B89FE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663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báo</a:t>
            </a:r>
            <a:r>
              <a:rPr lang="en-US" dirty="0"/>
              <a:t> </a:t>
            </a:r>
            <a:r>
              <a:rPr lang="en-US" dirty="0" err="1"/>
              <a:t>cáo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xin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nôi</a:t>
            </a:r>
            <a:r>
              <a:rPr lang="en-US" dirty="0"/>
              <a:t> dung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gồm</a:t>
            </a:r>
            <a:r>
              <a:rPr lang="en-US" dirty="0"/>
              <a:t>: 1.2.3.4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CD6398-9F32-4C5A-96B4-93E1092A33C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8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CD6398-9F32-4C5A-96B4-93E1092A33C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82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báo</a:t>
            </a:r>
            <a:r>
              <a:rPr lang="en-US" dirty="0"/>
              <a:t> </a:t>
            </a:r>
            <a:r>
              <a:rPr lang="en-US" dirty="0" err="1"/>
              <a:t>cáo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xin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nôi</a:t>
            </a:r>
            <a:r>
              <a:rPr lang="en-US" dirty="0"/>
              <a:t> dung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gồm</a:t>
            </a:r>
            <a:r>
              <a:rPr lang="en-US" dirty="0"/>
              <a:t>: 1.2.3.4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CD6398-9F32-4C5A-96B4-93E1092A33C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52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CD6398-9F32-4C5A-96B4-93E1092A33C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40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CD6398-9F32-4C5A-96B4-93E1092A33C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02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CD6398-9F32-4C5A-96B4-93E1092A33C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21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báo</a:t>
            </a:r>
            <a:r>
              <a:rPr lang="en-US" dirty="0"/>
              <a:t> </a:t>
            </a:r>
            <a:r>
              <a:rPr lang="en-US" dirty="0" err="1"/>
              <a:t>cáo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xin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nôi</a:t>
            </a:r>
            <a:r>
              <a:rPr lang="en-US" dirty="0"/>
              <a:t> dung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gồm</a:t>
            </a:r>
            <a:r>
              <a:rPr lang="en-US" dirty="0"/>
              <a:t>: 1.2.3.4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CD6398-9F32-4C5A-96B4-93E1092A33C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56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CD6398-9F32-4C5A-96B4-93E1092A33C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2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CD6398-9F32-4C5A-96B4-93E1092A33C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62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CD6398-9F32-4C5A-96B4-93E1092A33C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2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3ECA2-7EA3-42A9-9466-685968AF42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691DB5-C81B-4409-940C-CD9B5722F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DF842-B359-4247-A1E5-CCA68CAD0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5D62-8774-4F00-A11E-14B230F38E90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A61D4-14E8-43E0-8310-0ADCD1094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5A288-E25C-4925-9A54-AFC898465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76CC9-2BEC-4991-BB92-8DB0DF866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287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5ADB7-BA88-4DE1-A54E-4703F626D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D39B89-9B5A-4CB1-A620-20FEDB4F6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68AE7-96A3-43BE-A9CD-3C01D85D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5D62-8774-4F00-A11E-14B230F38E90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D7137-3138-4488-9A74-19E429F61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4DB80-AB0F-4368-8E85-E3E8F8B40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76CC9-2BEC-4991-BB92-8DB0DF866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30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0A197E-B8A8-4497-8BA6-AC27480612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BFAF47-8008-470F-BBA1-41CE676A2C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2DBA7-2971-452B-B62F-AEBC1ED3E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5D62-8774-4F00-A11E-14B230F38E90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9BEE-4342-4D4E-85E8-3ECE041A4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501F6-1EB5-4728-A4B6-D46531DB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76CC9-2BEC-4991-BB92-8DB0DF866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467871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105232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89BD4-DA1F-4480-8DEB-0CB1A8B8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C039C-C501-44D5-9AB3-84033C3F1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F789A-EF51-41EC-87F7-A5DE16B58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5D62-8774-4F00-A11E-14B230F38E90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EF1AB-5F62-45F9-81A8-3061C9B1E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53E1C-A5FF-4E7A-9438-6334697AE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76CC9-2BEC-4991-BB92-8DB0DF866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00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29F55-371B-4FFF-A72E-ADA270910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14990-2482-4ABD-8388-96C46658C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73971-904C-4E85-976D-CCC12C645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5D62-8774-4F00-A11E-14B230F38E90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776A3-558E-4224-BA6B-16ADBBAE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5B427-D8CB-41AE-A0F5-475F352B8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76CC9-2BEC-4991-BB92-8DB0DF866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7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E23EC-24DE-40EA-B17B-948601770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AFC63-C99D-4DF7-9612-A617D4BF37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B1404E-FE87-4CDF-85F2-2F6793935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B183DE-5133-4306-87CC-A94102FE3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5D62-8774-4F00-A11E-14B230F38E90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B632AA-E02A-4D57-AF74-D89DB5965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9EF448-5DF7-4D92-8D66-33ABD5D28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76CC9-2BEC-4991-BB92-8DB0DF866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93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95974-363E-42CF-87DD-8E938AE38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B144B-57AE-4131-A508-8776E19EB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62A0A2-56D5-48CA-A346-08193AB319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8B7C14-87F6-4F4F-A5F1-8D78194B68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DD1B01-D0EE-4B4E-8AD8-932B4639B2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71752E-B5A1-4B46-AE74-9986E0B80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5D62-8774-4F00-A11E-14B230F38E90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66D1DA-9FDD-495C-A72C-A5DC80279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839965-C53D-48CA-9843-ACD3FAFC6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76CC9-2BEC-4991-BB92-8DB0DF866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274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42709-7FFD-495F-8F73-F62CDB775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984777-0F51-45BB-AC4C-DA7EA9F7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5D62-8774-4F00-A11E-14B230F38E90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16225B-A927-45D8-B3C9-7D64900EA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E1F647-8EFB-4007-BF3C-D66C58127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76CC9-2BEC-4991-BB92-8DB0DF866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93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36195F-9564-4B8A-88E3-37C1106BA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5D62-8774-4F00-A11E-14B230F38E90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0D9E38-BC00-419E-A9C6-E77D7B9BA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39573-2DE1-4824-99E6-78D33FFB5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76CC9-2BEC-4991-BB92-8DB0DF866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81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3706C-C60A-4BB2-941F-371FC2BB6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16EA6-A602-4905-83E8-26E8DC577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35AD59-35B0-4149-83B9-F450B8E77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B0D4C6-9143-4D63-AA55-FD8D758F6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5D62-8774-4F00-A11E-14B230F38E90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4BA19A-BF72-4A11-B118-F492FCEF7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D00079-9C43-40D3-A721-757A77B1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76CC9-2BEC-4991-BB92-8DB0DF866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23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1C45B-9B8A-4658-860A-4EED41BB2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08F1B4-87D4-45F2-A287-4B966AC96B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12D5CA-BBCC-480E-BFBE-BF163CC9C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A360FA-A4C5-4805-8683-759163078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5D62-8774-4F00-A11E-14B230F38E90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0DE1D8-E2B7-4913-98A5-76A385614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47768B-401E-4AAE-9F3F-9525A1360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76CC9-2BEC-4991-BB92-8DB0DF866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53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69FB91-AD76-4239-AFCA-3ED5CD85D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EBB54E-7C16-472D-9588-C96881439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6446C-1B41-4328-B635-FF89121EA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45D62-8774-4F00-A11E-14B230F38E90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95F4A-D6CE-4FF9-893C-77D676108D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10A92-AB01-4D0A-B4EC-5E83740CB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76CC9-2BEC-4991-BB92-8DB0DF866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4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4"/>
          <p:cNvGrpSpPr>
            <a:grpSpLocks/>
          </p:cNvGrpSpPr>
          <p:nvPr/>
        </p:nvGrpSpPr>
        <p:grpSpPr bwMode="auto">
          <a:xfrm>
            <a:off x="1524000" y="76201"/>
            <a:ext cx="838200" cy="695325"/>
            <a:chOff x="2350" y="1008"/>
            <a:chExt cx="1826" cy="534"/>
          </a:xfrm>
        </p:grpSpPr>
        <p:pic>
          <p:nvPicPr>
            <p:cNvPr id="3095" name="Picture 15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6" name="Picture 16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7" name="Picture 17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8" name="Picture 18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5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8" y="7938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059" y="407392"/>
            <a:ext cx="8572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18"/>
          <p:cNvSpPr txBox="1">
            <a:spLocks noChangeArrowheads="1"/>
          </p:cNvSpPr>
          <p:nvPr/>
        </p:nvSpPr>
        <p:spPr bwMode="auto">
          <a:xfrm>
            <a:off x="1002943" y="2042496"/>
            <a:ext cx="101099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alt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BIỆN PHÁP NÂNG CAO CHẤT LƯỢNG GIÁO DỤC MÔN NGỮ VĂN</a:t>
            </a:r>
            <a:endParaRPr lang="en-US" altLang="en-US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9" name="TextBox 19"/>
          <p:cNvSpPr txBox="1">
            <a:spLocks noChangeArrowheads="1"/>
          </p:cNvSpPr>
          <p:nvPr/>
        </p:nvSpPr>
        <p:spPr bwMode="auto">
          <a:xfrm>
            <a:off x="2561282" y="324299"/>
            <a:ext cx="836453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UBND QUẬN NGÔ QUYỀN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TR</a:t>
            </a:r>
            <a:r>
              <a:rPr lang="vi-VN" alt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ƯỜN</a:t>
            </a:r>
            <a:r>
              <a:rPr lang="en-US" alt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G THCS QUANG TRUNG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b="1" i="1" dirty="0">
              <a:solidFill>
                <a:srgbClr val="0000FF"/>
              </a:solidFill>
              <a:latin typeface=".VnArialH"/>
            </a:endParaRPr>
          </a:p>
        </p:txBody>
      </p:sp>
      <p:sp>
        <p:nvSpPr>
          <p:cNvPr id="3080" name="Line 26"/>
          <p:cNvSpPr>
            <a:spLocks noChangeShapeType="1"/>
          </p:cNvSpPr>
          <p:nvPr/>
        </p:nvSpPr>
        <p:spPr bwMode="auto">
          <a:xfrm>
            <a:off x="3870325" y="1371600"/>
            <a:ext cx="55260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anchorCtr="1"/>
          <a:lstStyle/>
          <a:p>
            <a:endParaRPr lang="en-GB"/>
          </a:p>
        </p:txBody>
      </p:sp>
      <p:sp>
        <p:nvSpPr>
          <p:cNvPr id="3081" name="TextBox 23"/>
          <p:cNvSpPr txBox="1">
            <a:spLocks noChangeArrowheads="1"/>
          </p:cNvSpPr>
          <p:nvPr/>
        </p:nvSpPr>
        <p:spPr bwMode="auto">
          <a:xfrm>
            <a:off x="3254873" y="5650126"/>
            <a:ext cx="5791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GV: NGUYỄN MINH THU</a:t>
            </a:r>
            <a:endParaRPr lang="en-US" altLang="en-US" b="1" i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082" name="Group 14"/>
          <p:cNvGrpSpPr>
            <a:grpSpLocks/>
          </p:cNvGrpSpPr>
          <p:nvPr/>
        </p:nvGrpSpPr>
        <p:grpSpPr bwMode="auto">
          <a:xfrm>
            <a:off x="7447174" y="4264304"/>
            <a:ext cx="2687425" cy="517982"/>
            <a:chOff x="2350" y="1008"/>
            <a:chExt cx="1826" cy="534"/>
          </a:xfrm>
        </p:grpSpPr>
        <p:pic>
          <p:nvPicPr>
            <p:cNvPr id="3091" name="Picture 15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2" name="Picture 16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3" name="Picture 17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4" name="Picture 18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TextBox 18"/>
          <p:cNvSpPr txBox="1">
            <a:spLocks noChangeArrowheads="1"/>
          </p:cNvSpPr>
          <p:nvPr/>
        </p:nvSpPr>
        <p:spPr bwMode="auto">
          <a:xfrm>
            <a:off x="837439" y="3525640"/>
            <a:ext cx="10109914" cy="151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  <a:defRPr/>
            </a:pPr>
            <a:r>
              <a:rPr lang="en-US" sz="4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sz="4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  <a:defRPr/>
            </a:pPr>
            <a:r>
              <a:rPr lang="en-US" sz="4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4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4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liệu</a:t>
            </a:r>
            <a:r>
              <a:rPr lang="en-US" sz="4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ngoài</a:t>
            </a:r>
            <a:r>
              <a:rPr lang="en-US" sz="4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SGK</a:t>
            </a:r>
            <a:r>
              <a:rPr 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2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36" y="763713"/>
            <a:ext cx="8572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14"/>
          <p:cNvGrpSpPr>
            <a:grpSpLocks/>
          </p:cNvGrpSpPr>
          <p:nvPr/>
        </p:nvGrpSpPr>
        <p:grpSpPr bwMode="auto">
          <a:xfrm>
            <a:off x="3619113" y="1456612"/>
            <a:ext cx="2687425" cy="517982"/>
            <a:chOff x="2350" y="1008"/>
            <a:chExt cx="1826" cy="534"/>
          </a:xfrm>
        </p:grpSpPr>
        <p:pic>
          <p:nvPicPr>
            <p:cNvPr id="25" name="Picture 15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6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7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8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14"/>
          <p:cNvGrpSpPr>
            <a:grpSpLocks/>
          </p:cNvGrpSpPr>
          <p:nvPr/>
        </p:nvGrpSpPr>
        <p:grpSpPr bwMode="auto">
          <a:xfrm>
            <a:off x="5289656" y="3249363"/>
            <a:ext cx="2687425" cy="517982"/>
            <a:chOff x="2350" y="1008"/>
            <a:chExt cx="1826" cy="534"/>
          </a:xfrm>
        </p:grpSpPr>
        <p:pic>
          <p:nvPicPr>
            <p:cNvPr id="32" name="Picture 15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6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7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8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" name="Group 14"/>
          <p:cNvGrpSpPr>
            <a:grpSpLocks/>
          </p:cNvGrpSpPr>
          <p:nvPr/>
        </p:nvGrpSpPr>
        <p:grpSpPr bwMode="auto">
          <a:xfrm>
            <a:off x="6958473" y="1517984"/>
            <a:ext cx="2687425" cy="517982"/>
            <a:chOff x="2350" y="1008"/>
            <a:chExt cx="1826" cy="534"/>
          </a:xfrm>
        </p:grpSpPr>
        <p:pic>
          <p:nvPicPr>
            <p:cNvPr id="37" name="Picture 15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6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7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8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" name="Group 14"/>
          <p:cNvGrpSpPr>
            <a:grpSpLocks/>
          </p:cNvGrpSpPr>
          <p:nvPr/>
        </p:nvGrpSpPr>
        <p:grpSpPr bwMode="auto">
          <a:xfrm>
            <a:off x="1273550" y="5414415"/>
            <a:ext cx="2687425" cy="517982"/>
            <a:chOff x="2350" y="1008"/>
            <a:chExt cx="1826" cy="534"/>
          </a:xfrm>
        </p:grpSpPr>
        <p:pic>
          <p:nvPicPr>
            <p:cNvPr id="42" name="Picture 15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6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7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18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14"/>
          <p:cNvGrpSpPr>
            <a:grpSpLocks/>
          </p:cNvGrpSpPr>
          <p:nvPr/>
        </p:nvGrpSpPr>
        <p:grpSpPr bwMode="auto">
          <a:xfrm>
            <a:off x="1991054" y="4222463"/>
            <a:ext cx="2687425" cy="517982"/>
            <a:chOff x="2350" y="1008"/>
            <a:chExt cx="1826" cy="534"/>
          </a:xfrm>
        </p:grpSpPr>
        <p:pic>
          <p:nvPicPr>
            <p:cNvPr id="47" name="Picture 15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16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17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18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" name="Group 14"/>
          <p:cNvGrpSpPr>
            <a:grpSpLocks/>
          </p:cNvGrpSpPr>
          <p:nvPr/>
        </p:nvGrpSpPr>
        <p:grpSpPr bwMode="auto">
          <a:xfrm>
            <a:off x="5108591" y="5253495"/>
            <a:ext cx="2687425" cy="517982"/>
            <a:chOff x="2350" y="1008"/>
            <a:chExt cx="1826" cy="534"/>
          </a:xfrm>
        </p:grpSpPr>
        <p:pic>
          <p:nvPicPr>
            <p:cNvPr id="52" name="Picture 15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16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17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18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" name="Group 14"/>
          <p:cNvGrpSpPr>
            <a:grpSpLocks/>
          </p:cNvGrpSpPr>
          <p:nvPr/>
        </p:nvGrpSpPr>
        <p:grpSpPr bwMode="auto">
          <a:xfrm>
            <a:off x="8513974" y="5331104"/>
            <a:ext cx="2687425" cy="517982"/>
            <a:chOff x="2350" y="1008"/>
            <a:chExt cx="1826" cy="534"/>
          </a:xfrm>
        </p:grpSpPr>
        <p:pic>
          <p:nvPicPr>
            <p:cNvPr id="57" name="Picture 15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16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17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18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" name="Group 14"/>
          <p:cNvGrpSpPr>
            <a:grpSpLocks/>
          </p:cNvGrpSpPr>
          <p:nvPr/>
        </p:nvGrpSpPr>
        <p:grpSpPr bwMode="auto">
          <a:xfrm>
            <a:off x="1900410" y="3130525"/>
            <a:ext cx="2687425" cy="517982"/>
            <a:chOff x="2350" y="1008"/>
            <a:chExt cx="1826" cy="534"/>
          </a:xfrm>
        </p:grpSpPr>
        <p:pic>
          <p:nvPicPr>
            <p:cNvPr id="62" name="Picture 15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16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17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18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6" name="Group 14"/>
          <p:cNvGrpSpPr>
            <a:grpSpLocks/>
          </p:cNvGrpSpPr>
          <p:nvPr/>
        </p:nvGrpSpPr>
        <p:grpSpPr bwMode="auto">
          <a:xfrm>
            <a:off x="8035355" y="2897317"/>
            <a:ext cx="2687425" cy="517982"/>
            <a:chOff x="2350" y="1008"/>
            <a:chExt cx="1826" cy="534"/>
          </a:xfrm>
        </p:grpSpPr>
        <p:pic>
          <p:nvPicPr>
            <p:cNvPr id="67" name="Picture 15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16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17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18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" name="Group 14"/>
          <p:cNvGrpSpPr>
            <a:grpSpLocks/>
          </p:cNvGrpSpPr>
          <p:nvPr/>
        </p:nvGrpSpPr>
        <p:grpSpPr bwMode="auto">
          <a:xfrm>
            <a:off x="7751974" y="4569104"/>
            <a:ext cx="2687425" cy="517982"/>
            <a:chOff x="2350" y="1008"/>
            <a:chExt cx="1826" cy="534"/>
          </a:xfrm>
        </p:grpSpPr>
        <p:pic>
          <p:nvPicPr>
            <p:cNvPr id="72" name="Picture 15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16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17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18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6" name="Group 14"/>
          <p:cNvGrpSpPr>
            <a:grpSpLocks/>
          </p:cNvGrpSpPr>
          <p:nvPr/>
        </p:nvGrpSpPr>
        <p:grpSpPr bwMode="auto">
          <a:xfrm>
            <a:off x="4133746" y="4136680"/>
            <a:ext cx="2687425" cy="517982"/>
            <a:chOff x="2350" y="1008"/>
            <a:chExt cx="1826" cy="534"/>
          </a:xfrm>
        </p:grpSpPr>
        <p:pic>
          <p:nvPicPr>
            <p:cNvPr id="77" name="Picture 15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16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17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18" descr="SPARKLE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4316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10"/>
    </mc:Choice>
    <mc:Fallback xmlns="">
      <p:transition spd="slow" advTm="1761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0C02C67-42A2-441F-8098-FCF51CE110CD}"/>
              </a:ext>
            </a:extLst>
          </p:cNvPr>
          <p:cNvSpPr/>
          <p:nvPr/>
        </p:nvSpPr>
        <p:spPr>
          <a:xfrm>
            <a:off x="8338435" y="1011618"/>
            <a:ext cx="6816471" cy="706580"/>
          </a:xfrm>
          <a:custGeom>
            <a:avLst/>
            <a:gdLst>
              <a:gd name="connsiteX0" fmla="*/ 0 w 6816470"/>
              <a:gd name="connsiteY0" fmla="*/ 70658 h 706578"/>
              <a:gd name="connsiteX1" fmla="*/ 70658 w 6816470"/>
              <a:gd name="connsiteY1" fmla="*/ 0 h 706578"/>
              <a:gd name="connsiteX2" fmla="*/ 6745812 w 6816470"/>
              <a:gd name="connsiteY2" fmla="*/ 0 h 706578"/>
              <a:gd name="connsiteX3" fmla="*/ 6816470 w 6816470"/>
              <a:gd name="connsiteY3" fmla="*/ 70658 h 706578"/>
              <a:gd name="connsiteX4" fmla="*/ 6816470 w 6816470"/>
              <a:gd name="connsiteY4" fmla="*/ 635920 h 706578"/>
              <a:gd name="connsiteX5" fmla="*/ 6745812 w 6816470"/>
              <a:gd name="connsiteY5" fmla="*/ 706578 h 706578"/>
              <a:gd name="connsiteX6" fmla="*/ 70658 w 6816470"/>
              <a:gd name="connsiteY6" fmla="*/ 706578 h 706578"/>
              <a:gd name="connsiteX7" fmla="*/ 0 w 6816470"/>
              <a:gd name="connsiteY7" fmla="*/ 635920 h 706578"/>
              <a:gd name="connsiteX8" fmla="*/ 0 w 6816470"/>
              <a:gd name="connsiteY8" fmla="*/ 70658 h 70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16470" h="706578">
                <a:moveTo>
                  <a:pt x="0" y="70658"/>
                </a:moveTo>
                <a:cubicBezTo>
                  <a:pt x="0" y="31635"/>
                  <a:pt x="31635" y="0"/>
                  <a:pt x="70658" y="0"/>
                </a:cubicBezTo>
                <a:lnTo>
                  <a:pt x="6745812" y="0"/>
                </a:lnTo>
                <a:cubicBezTo>
                  <a:pt x="6784835" y="0"/>
                  <a:pt x="6816470" y="31635"/>
                  <a:pt x="6816470" y="70658"/>
                </a:cubicBezTo>
                <a:lnTo>
                  <a:pt x="6816470" y="635920"/>
                </a:lnTo>
                <a:cubicBezTo>
                  <a:pt x="6816470" y="674943"/>
                  <a:pt x="6784835" y="706578"/>
                  <a:pt x="6745812" y="706578"/>
                </a:cubicBezTo>
                <a:lnTo>
                  <a:pt x="70658" y="706578"/>
                </a:lnTo>
                <a:cubicBezTo>
                  <a:pt x="31635" y="706578"/>
                  <a:pt x="0" y="674943"/>
                  <a:pt x="0" y="635920"/>
                </a:cubicBezTo>
                <a:lnTo>
                  <a:pt x="0" y="70658"/>
                </a:lnTo>
                <a:close/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414" tIns="51175" rIns="66414" bIns="51175" numCol="1" spcCol="1270" anchor="ctr" anchorCtr="0">
            <a:noAutofit/>
          </a:bodyPr>
          <a:lstStyle/>
          <a:p>
            <a:pPr defTabSz="106682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98" dirty="0"/>
              <a:t>í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5B8DF5-1CA8-402A-A91C-157D86A358DC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158343"/>
            <a:ext cx="8273122" cy="880431"/>
          </a:xfrm>
          <a:prstGeom prst="rect">
            <a:avLst/>
          </a:prstGeom>
          <a:solidFill>
            <a:srgbClr val="D1E2F2"/>
          </a:solidFill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hỏi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vê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mức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̣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hiểu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: 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endParaRPr lang="en-US" alt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677385" y="827505"/>
            <a:ext cx="10266947" cy="145519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b1.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Dạng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hỏi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vê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nội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của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đoạn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̃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liệu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hoặc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bản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phần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đọc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hiểu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544" y="1355225"/>
            <a:ext cx="1548062" cy="4522873"/>
            <a:chOff x="563758" y="1098204"/>
            <a:chExt cx="2189527" cy="50068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7567151-C81C-9348-A420-4FC97C56868B}"/>
                </a:ext>
              </a:extLst>
            </p:cNvPr>
            <p:cNvGrpSpPr/>
            <p:nvPr/>
          </p:nvGrpSpPr>
          <p:grpSpPr>
            <a:xfrm>
              <a:off x="563758" y="1098204"/>
              <a:ext cx="2189527" cy="993453"/>
              <a:chOff x="3141588" y="1090112"/>
              <a:chExt cx="2189527" cy="993453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04404F1-8029-034A-A12A-9941307F86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rgbClr val="FF26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41588" y="1090112"/>
                <a:ext cx="2189527" cy="993453"/>
              </a:xfrm>
              <a:prstGeom prst="rect">
                <a:avLst/>
              </a:prstGeom>
              <a:effectLst>
                <a:outerShdw blurRad="165100" dist="177800" dir="162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7953E840-7D73-7847-9F25-705CA02E40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572393" y="1693522"/>
                <a:ext cx="836599" cy="386631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CB13730-CCEB-ED4E-8A06-A9022EAE042B}"/>
                </a:ext>
              </a:extLst>
            </p:cNvPr>
            <p:cNvGrpSpPr/>
            <p:nvPr/>
          </p:nvGrpSpPr>
          <p:grpSpPr>
            <a:xfrm>
              <a:off x="563758" y="2087515"/>
              <a:ext cx="2189527" cy="1001970"/>
              <a:chOff x="3141588" y="2079423"/>
              <a:chExt cx="2189527" cy="100197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173C1D28-2416-2646-874E-F1E225DF3D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prstClr val="black"/>
                  <a:srgbClr val="FF93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41588" y="2082356"/>
                <a:ext cx="2189527" cy="999037"/>
              </a:xfrm>
              <a:prstGeom prst="rect">
                <a:avLst/>
              </a:prstGeom>
              <a:effectLst>
                <a:outerShdw blurRad="165100" dist="177800" dir="162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3B432DF-997D-2F43-BDE6-68AE67F6E4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572393" y="2079423"/>
                <a:ext cx="836599" cy="993878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41F5EAB-542C-CD4C-9B32-267727CED88D}"/>
                </a:ext>
              </a:extLst>
            </p:cNvPr>
            <p:cNvGrpSpPr/>
            <p:nvPr/>
          </p:nvGrpSpPr>
          <p:grpSpPr>
            <a:xfrm>
              <a:off x="563758" y="3073301"/>
              <a:ext cx="2189527" cy="1031597"/>
              <a:chOff x="3141588" y="3073301"/>
              <a:chExt cx="2189527" cy="1031597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D5950AF-2B9C-724A-9AE4-D6BF3ED483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41588" y="3085306"/>
                <a:ext cx="2189527" cy="1019592"/>
              </a:xfrm>
              <a:prstGeom prst="rect">
                <a:avLst/>
              </a:prstGeom>
              <a:effectLst>
                <a:outerShdw blurRad="165100" dist="177800" dir="162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9717064-7669-514C-AEF7-5347145A47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572393" y="3073301"/>
                <a:ext cx="836599" cy="216878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966C3FD-0AE0-6043-BC29-C37B080FF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prstClr val="black"/>
                <a:srgbClr val="0096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758" y="4101766"/>
              <a:ext cx="2189527" cy="1003741"/>
            </a:xfrm>
            <a:prstGeom prst="rect">
              <a:avLst/>
            </a:prstGeom>
            <a:effectLst>
              <a:outerShdw blurRad="165100" dist="177800" dir="162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0D8289E-11B6-BE4B-AA37-CEF9E0D514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prstClr val="black"/>
                <a:srgbClr val="0432FF">
                  <a:tint val="45000"/>
                  <a:satMod val="400000"/>
                </a:srgbClr>
              </a:duoton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758" y="5102546"/>
              <a:ext cx="2189527" cy="1002522"/>
            </a:xfrm>
            <a:prstGeom prst="rect">
              <a:avLst/>
            </a:prstGeom>
            <a:effectLst>
              <a:outerShdw blurRad="165100" dist="177800" dir="162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5" name="矩形 7"/>
          <p:cNvSpPr/>
          <p:nvPr/>
        </p:nvSpPr>
        <p:spPr>
          <a:xfrm rot="9205952">
            <a:off x="5057467" y="4568547"/>
            <a:ext cx="2246483" cy="249753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49" dirty="0">
              <a:solidFill>
                <a:srgbClr val="C00000"/>
              </a:solidFill>
              <a:latin typeface="微软雅黑" panose="020B0503020204020204" pitchFamily="34" charset="-122"/>
            </a:endParaRPr>
          </a:p>
        </p:txBody>
      </p:sp>
      <p:sp>
        <p:nvSpPr>
          <p:cNvPr id="26" name="矩形 8"/>
          <p:cNvSpPr/>
          <p:nvPr/>
        </p:nvSpPr>
        <p:spPr>
          <a:xfrm rot="2256138">
            <a:off x="4780580" y="5761133"/>
            <a:ext cx="2539209" cy="233931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innerShdw blurRad="50800" dist="50800" dir="135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49" dirty="0">
              <a:solidFill>
                <a:srgbClr val="C00000"/>
              </a:solidFill>
              <a:latin typeface="微软雅黑" panose="020B0503020204020204" pitchFamily="34" charset="-122"/>
            </a:endParaRPr>
          </a:p>
        </p:txBody>
      </p:sp>
      <p:sp>
        <p:nvSpPr>
          <p:cNvPr id="27" name="矩形 9"/>
          <p:cNvSpPr/>
          <p:nvPr/>
        </p:nvSpPr>
        <p:spPr>
          <a:xfrm rot="2256138">
            <a:off x="4780580" y="3230209"/>
            <a:ext cx="2539209" cy="233931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innerShdw blurRad="50800" dist="50800" dir="162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49" dirty="0">
              <a:solidFill>
                <a:srgbClr val="C00000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28" name="组合 10"/>
          <p:cNvGrpSpPr/>
          <p:nvPr/>
        </p:nvGrpSpPr>
        <p:grpSpPr>
          <a:xfrm>
            <a:off x="4735276" y="2227180"/>
            <a:ext cx="957012" cy="769209"/>
            <a:chOff x="4609713" y="938201"/>
            <a:chExt cx="957262" cy="769410"/>
          </a:xfrm>
        </p:grpSpPr>
        <p:grpSp>
          <p:nvGrpSpPr>
            <p:cNvPr id="29" name="组合 11"/>
            <p:cNvGrpSpPr/>
            <p:nvPr/>
          </p:nvGrpSpPr>
          <p:grpSpPr>
            <a:xfrm>
              <a:off x="4609713" y="938201"/>
              <a:ext cx="769410" cy="769410"/>
              <a:chOff x="1273629" y="1224643"/>
              <a:chExt cx="2171700" cy="2171700"/>
            </a:xfrm>
          </p:grpSpPr>
          <p:sp>
            <p:nvSpPr>
              <p:cNvPr id="31" name="圆角矩形 13"/>
              <p:cNvSpPr/>
              <p:nvPr/>
            </p:nvSpPr>
            <p:spPr>
              <a:xfrm>
                <a:off x="1273629" y="1224643"/>
                <a:ext cx="2171700" cy="2171700"/>
              </a:xfrm>
              <a:prstGeom prst="roundRect">
                <a:avLst/>
              </a:prstGeom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EEEEEE"/>
                  </a:gs>
                </a:gsLst>
                <a:lin ang="8100000" scaled="0"/>
              </a:gradFill>
              <a:ln w="127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EEEEE"/>
                    </a:gs>
                  </a:gsLst>
                  <a:lin ang="8100000" scaled="0"/>
                </a:gradFill>
              </a:ln>
              <a:effectLst>
                <a:outerShdw blurRad="101600" dist="508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49" dirty="0">
                  <a:solidFill>
                    <a:srgbClr val="F66C47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2" name="圆角矩形 14"/>
              <p:cNvSpPr/>
              <p:nvPr/>
            </p:nvSpPr>
            <p:spPr>
              <a:xfrm>
                <a:off x="1532996" y="1484010"/>
                <a:ext cx="1652966" cy="1652966"/>
              </a:xfrm>
              <a:prstGeom prst="roundRect">
                <a:avLst/>
              </a:prstGeom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EEEEEE"/>
                  </a:gs>
                </a:gsLst>
                <a:lin ang="8100000" scaled="0"/>
              </a:gra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EEEEE"/>
                    </a:gs>
                  </a:gsLst>
                  <a:lin ang="5400000" scaled="1"/>
                </a:gradFill>
              </a:ln>
              <a:effectLst>
                <a:outerShdw blurRad="101600" dist="508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49" dirty="0">
                  <a:solidFill>
                    <a:srgbClr val="F66C47"/>
                  </a:solidFill>
                  <a:latin typeface="微软雅黑" panose="020B0503020204020204" pitchFamily="34" charset="-122"/>
                </a:endParaRPr>
              </a:p>
            </p:txBody>
          </p:sp>
        </p:grpSp>
        <p:sp>
          <p:nvSpPr>
            <p:cNvPr id="30" name="文本框 23"/>
            <p:cNvSpPr txBox="1"/>
            <p:nvPr/>
          </p:nvSpPr>
          <p:spPr>
            <a:xfrm>
              <a:off x="4658606" y="1029291"/>
              <a:ext cx="908369" cy="584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99" dirty="0">
                  <a:solidFill>
                    <a:srgbClr val="F66C47"/>
                  </a:solidFill>
                  <a:latin typeface="微软雅黑" panose="020B0503020204020204" pitchFamily="34" charset="-122"/>
                  <a:cs typeface="Aharoni" panose="02010803020104030203" pitchFamily="2" charset="-79"/>
                </a:rPr>
                <a:t>01</a:t>
              </a:r>
              <a:endParaRPr lang="zh-CN" altLang="en-US" sz="3199" dirty="0">
                <a:solidFill>
                  <a:srgbClr val="F66C47"/>
                </a:solidFill>
                <a:latin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</p:grpSp>
      <p:grpSp>
        <p:nvGrpSpPr>
          <p:cNvPr id="33" name="组合 15"/>
          <p:cNvGrpSpPr/>
          <p:nvPr/>
        </p:nvGrpSpPr>
        <p:grpSpPr>
          <a:xfrm>
            <a:off x="6744112" y="3654052"/>
            <a:ext cx="843984" cy="769210"/>
            <a:chOff x="6619070" y="2365442"/>
            <a:chExt cx="844204" cy="769410"/>
          </a:xfrm>
        </p:grpSpPr>
        <p:grpSp>
          <p:nvGrpSpPr>
            <p:cNvPr id="34" name="组合 16"/>
            <p:cNvGrpSpPr/>
            <p:nvPr/>
          </p:nvGrpSpPr>
          <p:grpSpPr>
            <a:xfrm>
              <a:off x="6619070" y="2365442"/>
              <a:ext cx="769410" cy="769410"/>
              <a:chOff x="1273629" y="1224643"/>
              <a:chExt cx="2171700" cy="2171700"/>
            </a:xfrm>
          </p:grpSpPr>
          <p:sp>
            <p:nvSpPr>
              <p:cNvPr id="36" name="圆角矩形 18"/>
              <p:cNvSpPr/>
              <p:nvPr/>
            </p:nvSpPr>
            <p:spPr>
              <a:xfrm>
                <a:off x="1273629" y="1224643"/>
                <a:ext cx="2171700" cy="2171700"/>
              </a:xfrm>
              <a:prstGeom prst="roundRect">
                <a:avLst/>
              </a:prstGeom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EEEEEE"/>
                  </a:gs>
                </a:gsLst>
                <a:lin ang="8100000" scaled="0"/>
              </a:gradFill>
              <a:ln w="127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EEEEE"/>
                    </a:gs>
                  </a:gsLst>
                  <a:lin ang="8100000" scaled="0"/>
                </a:gradFill>
              </a:ln>
              <a:effectLst>
                <a:outerShdw blurRad="101600" dist="508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49" dirty="0">
                  <a:solidFill>
                    <a:srgbClr val="F34347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7" name="圆角矩形 19"/>
              <p:cNvSpPr/>
              <p:nvPr/>
            </p:nvSpPr>
            <p:spPr>
              <a:xfrm>
                <a:off x="1532996" y="1484010"/>
                <a:ext cx="1652966" cy="1652966"/>
              </a:xfrm>
              <a:prstGeom prst="roundRect">
                <a:avLst/>
              </a:prstGeom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EEEEEE"/>
                  </a:gs>
                </a:gsLst>
                <a:lin ang="8100000" scaled="0"/>
              </a:gra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EEEEE"/>
                    </a:gs>
                  </a:gsLst>
                  <a:lin ang="5400000" scaled="1"/>
                </a:gradFill>
              </a:ln>
              <a:effectLst>
                <a:outerShdw blurRad="101600" dist="508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49" dirty="0">
                  <a:solidFill>
                    <a:srgbClr val="F34347"/>
                  </a:solidFill>
                  <a:latin typeface="微软雅黑" panose="020B0503020204020204" pitchFamily="34" charset="-122"/>
                </a:endParaRPr>
              </a:p>
            </p:txBody>
          </p:sp>
        </p:grpSp>
        <p:sp>
          <p:nvSpPr>
            <p:cNvPr id="35" name="文本框 24"/>
            <p:cNvSpPr txBox="1"/>
            <p:nvPr/>
          </p:nvSpPr>
          <p:spPr>
            <a:xfrm>
              <a:off x="6662164" y="2400633"/>
              <a:ext cx="801110" cy="584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99" dirty="0">
                  <a:solidFill>
                    <a:srgbClr val="F34347"/>
                  </a:solidFill>
                  <a:latin typeface="微软雅黑" panose="020B0503020204020204" pitchFamily="34" charset="-122"/>
                  <a:cs typeface="Aharoni" panose="02010803020104030203" pitchFamily="2" charset="-79"/>
                </a:rPr>
                <a:t>02</a:t>
              </a:r>
              <a:endParaRPr lang="zh-CN" altLang="en-US" sz="3199" dirty="0">
                <a:solidFill>
                  <a:srgbClr val="F34347"/>
                </a:solidFill>
                <a:latin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</p:grpSp>
      <p:grpSp>
        <p:nvGrpSpPr>
          <p:cNvPr id="38" name="组合 25"/>
          <p:cNvGrpSpPr/>
          <p:nvPr/>
        </p:nvGrpSpPr>
        <p:grpSpPr>
          <a:xfrm>
            <a:off x="6742034" y="6175852"/>
            <a:ext cx="788056" cy="769209"/>
            <a:chOff x="6616997" y="4887901"/>
            <a:chExt cx="788262" cy="769410"/>
          </a:xfrm>
        </p:grpSpPr>
        <p:grpSp>
          <p:nvGrpSpPr>
            <p:cNvPr id="39" name="组合 26"/>
            <p:cNvGrpSpPr/>
            <p:nvPr/>
          </p:nvGrpSpPr>
          <p:grpSpPr>
            <a:xfrm>
              <a:off x="6616997" y="4887901"/>
              <a:ext cx="769410" cy="769410"/>
              <a:chOff x="1273629" y="1224643"/>
              <a:chExt cx="2171700" cy="2171700"/>
            </a:xfrm>
          </p:grpSpPr>
          <p:sp>
            <p:nvSpPr>
              <p:cNvPr id="41" name="圆角矩形 28"/>
              <p:cNvSpPr/>
              <p:nvPr/>
            </p:nvSpPr>
            <p:spPr>
              <a:xfrm>
                <a:off x="1273629" y="1224643"/>
                <a:ext cx="2171700" cy="2171700"/>
              </a:xfrm>
              <a:prstGeom prst="roundRect">
                <a:avLst/>
              </a:prstGeom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EEEEEE"/>
                  </a:gs>
                </a:gsLst>
                <a:lin ang="8100000" scaled="0"/>
              </a:gradFill>
              <a:ln w="127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EEEEE"/>
                    </a:gs>
                  </a:gsLst>
                  <a:lin ang="8100000" scaled="0"/>
                </a:gradFill>
              </a:ln>
              <a:effectLst>
                <a:outerShdw blurRad="101600" dist="508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49" dirty="0">
                  <a:solidFill>
                    <a:srgbClr val="037A9B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42" name="圆角矩形 29"/>
              <p:cNvSpPr/>
              <p:nvPr/>
            </p:nvSpPr>
            <p:spPr>
              <a:xfrm>
                <a:off x="1532996" y="1484010"/>
                <a:ext cx="1652966" cy="1652966"/>
              </a:xfrm>
              <a:prstGeom prst="roundRect">
                <a:avLst/>
              </a:prstGeom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EEEEEE"/>
                  </a:gs>
                </a:gsLst>
                <a:lin ang="8100000" scaled="0"/>
              </a:gra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EEEEE"/>
                    </a:gs>
                  </a:gsLst>
                  <a:lin ang="5400000" scaled="1"/>
                </a:gradFill>
              </a:ln>
              <a:effectLst>
                <a:outerShdw blurRad="101600" dist="508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49" dirty="0">
                  <a:solidFill>
                    <a:srgbClr val="037A9B"/>
                  </a:solidFill>
                  <a:latin typeface="微软雅黑" panose="020B0503020204020204" pitchFamily="34" charset="-122"/>
                </a:endParaRPr>
              </a:p>
            </p:txBody>
          </p:sp>
        </p:grpSp>
        <p:sp>
          <p:nvSpPr>
            <p:cNvPr id="40" name="文本框 26"/>
            <p:cNvSpPr txBox="1"/>
            <p:nvPr/>
          </p:nvSpPr>
          <p:spPr>
            <a:xfrm>
              <a:off x="6636249" y="4941452"/>
              <a:ext cx="769010" cy="58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99" dirty="0">
                  <a:solidFill>
                    <a:srgbClr val="037A9B"/>
                  </a:solidFill>
                  <a:latin typeface="微软雅黑" panose="020B0503020204020204" pitchFamily="34" charset="-122"/>
                  <a:cs typeface="Aharoni" panose="02010803020104030203" pitchFamily="2" charset="-79"/>
                </a:rPr>
                <a:t>04</a:t>
              </a:r>
              <a:endParaRPr lang="zh-CN" altLang="en-US" sz="3199" dirty="0">
                <a:solidFill>
                  <a:srgbClr val="037A9B"/>
                </a:solidFill>
                <a:latin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</p:grpSp>
      <p:grpSp>
        <p:nvGrpSpPr>
          <p:cNvPr id="65" name="组合 15"/>
          <p:cNvGrpSpPr/>
          <p:nvPr/>
        </p:nvGrpSpPr>
        <p:grpSpPr>
          <a:xfrm>
            <a:off x="4735276" y="4818293"/>
            <a:ext cx="843984" cy="769210"/>
            <a:chOff x="6619070" y="2365442"/>
            <a:chExt cx="844204" cy="769410"/>
          </a:xfrm>
        </p:grpSpPr>
        <p:grpSp>
          <p:nvGrpSpPr>
            <p:cNvPr id="66" name="组合 16"/>
            <p:cNvGrpSpPr/>
            <p:nvPr/>
          </p:nvGrpSpPr>
          <p:grpSpPr>
            <a:xfrm>
              <a:off x="6619070" y="2365442"/>
              <a:ext cx="769410" cy="769410"/>
              <a:chOff x="1273629" y="1224643"/>
              <a:chExt cx="2171700" cy="2171700"/>
            </a:xfrm>
          </p:grpSpPr>
          <p:sp>
            <p:nvSpPr>
              <p:cNvPr id="68" name="圆角矩形 18"/>
              <p:cNvSpPr/>
              <p:nvPr/>
            </p:nvSpPr>
            <p:spPr>
              <a:xfrm>
                <a:off x="1273629" y="1224643"/>
                <a:ext cx="2171700" cy="2171700"/>
              </a:xfrm>
              <a:prstGeom prst="roundRect">
                <a:avLst/>
              </a:prstGeom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EEEEEE"/>
                  </a:gs>
                </a:gsLst>
                <a:lin ang="8100000" scaled="0"/>
              </a:gradFill>
              <a:ln w="127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EEEEE"/>
                    </a:gs>
                  </a:gsLst>
                  <a:lin ang="8100000" scaled="0"/>
                </a:gradFill>
              </a:ln>
              <a:effectLst>
                <a:outerShdw blurRad="101600" dist="508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49" dirty="0">
                  <a:solidFill>
                    <a:srgbClr val="F34347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69" name="圆角矩形 19"/>
              <p:cNvSpPr/>
              <p:nvPr/>
            </p:nvSpPr>
            <p:spPr>
              <a:xfrm>
                <a:off x="1532996" y="1484010"/>
                <a:ext cx="1652966" cy="1652966"/>
              </a:xfrm>
              <a:prstGeom prst="roundRect">
                <a:avLst/>
              </a:prstGeom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EEEEEE"/>
                  </a:gs>
                </a:gsLst>
                <a:lin ang="8100000" scaled="0"/>
              </a:gra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EEEEE"/>
                    </a:gs>
                  </a:gsLst>
                  <a:lin ang="5400000" scaled="1"/>
                </a:gradFill>
              </a:ln>
              <a:effectLst>
                <a:outerShdw blurRad="101600" dist="508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49" dirty="0">
                  <a:solidFill>
                    <a:srgbClr val="F34347"/>
                  </a:solidFill>
                  <a:latin typeface="微软雅黑" panose="020B0503020204020204" pitchFamily="34" charset="-122"/>
                </a:endParaRPr>
              </a:p>
            </p:txBody>
          </p:sp>
        </p:grpSp>
        <p:sp>
          <p:nvSpPr>
            <p:cNvPr id="67" name="文本框 24"/>
            <p:cNvSpPr txBox="1"/>
            <p:nvPr/>
          </p:nvSpPr>
          <p:spPr>
            <a:xfrm>
              <a:off x="6662164" y="2400633"/>
              <a:ext cx="801110" cy="584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99" dirty="0" smtClean="0">
                  <a:solidFill>
                    <a:srgbClr val="F34347"/>
                  </a:solidFill>
                  <a:latin typeface="微软雅黑" panose="020B0503020204020204" pitchFamily="34" charset="-122"/>
                  <a:cs typeface="Aharoni" panose="02010803020104030203" pitchFamily="2" charset="-79"/>
                </a:rPr>
                <a:t>03</a:t>
              </a:r>
              <a:endParaRPr lang="zh-CN" altLang="en-US" sz="3199" dirty="0">
                <a:solidFill>
                  <a:srgbClr val="F34347"/>
                </a:solidFill>
                <a:latin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7679963" y="3500398"/>
            <a:ext cx="3282627" cy="830997"/>
          </a:xfrm>
          <a:prstGeom prst="rect">
            <a:avLst/>
          </a:prstGeom>
          <a:solidFill>
            <a:srgbClr val="D1E2F2"/>
          </a:solidFill>
          <a:ln>
            <a:solidFill>
              <a:srgbClr val="F6AC5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PTBĐ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1434090" y="4600826"/>
            <a:ext cx="3120929" cy="1569660"/>
          </a:xfrm>
          <a:prstGeom prst="rect">
            <a:avLst/>
          </a:prstGeom>
          <a:solidFill>
            <a:srgbClr val="F4B183"/>
          </a:solidFill>
          <a:ln>
            <a:solidFill>
              <a:srgbClr val="F6AC5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đê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̉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xác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định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đối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tượng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7699036" y="5881205"/>
            <a:ext cx="4492964" cy="830997"/>
          </a:xfrm>
          <a:prstGeom prst="rect">
            <a:avLst/>
          </a:prstGeom>
          <a:solidFill>
            <a:srgbClr val="92D050"/>
          </a:solidFill>
          <a:ln>
            <a:solidFill>
              <a:srgbClr val="F6AC5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chuỗi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endParaRPr lang="en-US" sz="2400" b="1" dirty="0"/>
          </a:p>
        </p:txBody>
      </p:sp>
      <p:sp>
        <p:nvSpPr>
          <p:cNvPr id="45" name="Rectangle 44"/>
          <p:cNvSpPr/>
          <p:nvPr/>
        </p:nvSpPr>
        <p:spPr>
          <a:xfrm>
            <a:off x="1346971" y="2361878"/>
            <a:ext cx="3282627" cy="1569660"/>
          </a:xfrm>
          <a:prstGeom prst="rect">
            <a:avLst/>
          </a:prstGeom>
          <a:solidFill>
            <a:srgbClr val="FFFFCC"/>
          </a:solidFill>
          <a:ln>
            <a:solidFill>
              <a:srgbClr val="F6AC5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</a:rPr>
              <a:t>Đọc</a:t>
            </a:r>
            <a:r>
              <a:rPr lang="en-US" sz="2400" b="1" dirty="0" smtClean="0"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</a:rPr>
              <a:t>ki</a:t>
            </a:r>
            <a:r>
              <a:rPr lang="en-US" sz="2400" b="1" dirty="0" smtClean="0">
                <a:latin typeface="Times New Roman" panose="02020603050405020304" pitchFamily="18" charset="0"/>
              </a:rPr>
              <a:t>̃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trùm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</a:rPr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345583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6" grpId="0" animBg="1"/>
      <p:bldP spid="7" grpId="0" animBg="1"/>
      <p:bldP spid="8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0"/>
          <p:cNvSpPr>
            <a:spLocks noChangeArrowheads="1"/>
          </p:cNvSpPr>
          <p:nvPr/>
        </p:nvSpPr>
        <p:spPr bwMode="auto">
          <a:xfrm>
            <a:off x="1697592" y="74491"/>
            <a:ext cx="8758032" cy="1002890"/>
          </a:xfrm>
          <a:prstGeom prst="rect">
            <a:avLst/>
          </a:prstGeom>
          <a:solidFill>
            <a:srgbClr val="B630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b2.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Dạng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hỏi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,…  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zh-CN" altLang="en-US" sz="24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231382" y="1539286"/>
            <a:ext cx="2806700" cy="4905964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697592" y="2898037"/>
            <a:ext cx="7998858" cy="57626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Xác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định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được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vị trí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của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tiết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hình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ảnh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771659" y="3936205"/>
            <a:ext cx="7844607" cy="5762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780988" y="4790190"/>
            <a:ext cx="7844607" cy="57626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dung/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634732" y="1921090"/>
            <a:ext cx="7953563" cy="57626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57200">
              <a:lnSpc>
                <a:spcPct val="150000"/>
              </a:lnSpc>
            </a:pP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780988" y="5714000"/>
            <a:ext cx="7844607" cy="576262"/>
          </a:xfrm>
          <a:prstGeom prst="roundRect">
            <a:avLst/>
          </a:prstGeom>
          <a:solidFill>
            <a:srgbClr val="4D97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2385" y="1872252"/>
            <a:ext cx="8445910" cy="51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Đọc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̃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bản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đê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̉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hiểu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được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nội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dung, ý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nghĩa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của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bản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̃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927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圆角矩形 562"/>
          <p:cNvSpPr/>
          <p:nvPr/>
        </p:nvSpPr>
        <p:spPr>
          <a:xfrm>
            <a:off x="1142050" y="1584913"/>
            <a:ext cx="9615629" cy="4131018"/>
          </a:xfrm>
          <a:prstGeom prst="roundRect">
            <a:avLst>
              <a:gd name="adj" fmla="val 5329"/>
            </a:avLst>
          </a:prstGeom>
          <a:gradFill flip="none" rotWithShape="1">
            <a:gsLst>
              <a:gs pos="0">
                <a:sysClr val="window" lastClr="FFFFFF">
                  <a:lumMod val="85000"/>
                </a:sysClr>
              </a:gs>
              <a:gs pos="50000">
                <a:sysClr val="window" lastClr="FFFFFF">
                  <a:lumMod val="95000"/>
                </a:sysClr>
              </a:gs>
              <a:gs pos="100000">
                <a:sysClr val="window" lastClr="FFFFFF">
                  <a:lumMod val="95000"/>
                  <a:shade val="100000"/>
                  <a:satMod val="115000"/>
                </a:sysClr>
              </a:gs>
            </a:gsLst>
            <a:lin ang="13500000" scaled="1"/>
            <a:tileRect/>
          </a:gradFill>
          <a:ln w="12700" cap="flat" cmpd="sng" algn="ctr">
            <a:solidFill>
              <a:srgbClr val="EEECE1">
                <a:lumMod val="9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rtlCol="0" anchor="ctr"/>
          <a:lstStyle/>
          <a:p>
            <a:pPr algn="ctr">
              <a:defRPr/>
            </a:pPr>
            <a:endParaRPr lang="zh-CN" altLang="en-US" sz="1799" kern="0" dirty="0">
              <a:solidFill>
                <a:prstClr val="white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564" name="组合 563"/>
          <p:cNvGrpSpPr/>
          <p:nvPr/>
        </p:nvGrpSpPr>
        <p:grpSpPr>
          <a:xfrm>
            <a:off x="10169163" y="2835651"/>
            <a:ext cx="318182" cy="258653"/>
            <a:chOff x="3252555" y="2566578"/>
            <a:chExt cx="318265" cy="258720"/>
          </a:xfrm>
        </p:grpSpPr>
        <p:sp>
          <p:nvSpPr>
            <p:cNvPr id="565" name="燕尾形 564"/>
            <p:cNvSpPr/>
            <p:nvPr/>
          </p:nvSpPr>
          <p:spPr>
            <a:xfrm>
              <a:off x="3252555" y="2566579"/>
              <a:ext cx="144016" cy="258719"/>
            </a:xfrm>
            <a:prstGeom prst="chevron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sz="1799" kern="0" dirty="0">
                <a:solidFill>
                  <a:prstClr val="black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566" name="燕尾形 565"/>
            <p:cNvSpPr/>
            <p:nvPr/>
          </p:nvSpPr>
          <p:spPr>
            <a:xfrm>
              <a:off x="3426804" y="2566578"/>
              <a:ext cx="144016" cy="258719"/>
            </a:xfrm>
            <a:prstGeom prst="chevron">
              <a:avLst/>
            </a:prstGeom>
            <a:solidFill>
              <a:srgbClr val="3C8AA0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sz="1799" kern="0" dirty="0">
                <a:solidFill>
                  <a:prstClr val="black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567" name="组合 566"/>
          <p:cNvGrpSpPr/>
          <p:nvPr/>
        </p:nvGrpSpPr>
        <p:grpSpPr>
          <a:xfrm>
            <a:off x="6857657" y="2838034"/>
            <a:ext cx="318182" cy="258653"/>
            <a:chOff x="5416315" y="2566577"/>
            <a:chExt cx="318265" cy="258720"/>
          </a:xfrm>
        </p:grpSpPr>
        <p:sp>
          <p:nvSpPr>
            <p:cNvPr id="568" name="燕尾形 567"/>
            <p:cNvSpPr/>
            <p:nvPr/>
          </p:nvSpPr>
          <p:spPr>
            <a:xfrm>
              <a:off x="5416315" y="2566578"/>
              <a:ext cx="144016" cy="258719"/>
            </a:xfrm>
            <a:prstGeom prst="chevron">
              <a:avLst/>
            </a:prstGeom>
            <a:solidFill>
              <a:srgbClr val="9BBB59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sz="1799" kern="0" dirty="0">
                <a:solidFill>
                  <a:prstClr val="black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569" name="燕尾形 568"/>
            <p:cNvSpPr/>
            <p:nvPr/>
          </p:nvSpPr>
          <p:spPr>
            <a:xfrm>
              <a:off x="5590564" y="2566577"/>
              <a:ext cx="144016" cy="258719"/>
            </a:xfrm>
            <a:prstGeom prst="chevron">
              <a:avLst/>
            </a:prstGeom>
            <a:solidFill>
              <a:srgbClr val="FB5105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sz="1799" kern="0" dirty="0">
                <a:solidFill>
                  <a:prstClr val="black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570" name="组合 569"/>
          <p:cNvGrpSpPr/>
          <p:nvPr/>
        </p:nvGrpSpPr>
        <p:grpSpPr>
          <a:xfrm>
            <a:off x="8500856" y="1390002"/>
            <a:ext cx="1668307" cy="3671452"/>
            <a:chOff x="1583814" y="1120552"/>
            <a:chExt cx="1668741" cy="3672408"/>
          </a:xfrm>
        </p:grpSpPr>
        <p:sp>
          <p:nvSpPr>
            <p:cNvPr id="571" name="直角三角形 570"/>
            <p:cNvSpPr/>
            <p:nvPr/>
          </p:nvSpPr>
          <p:spPr>
            <a:xfrm>
              <a:off x="3167990" y="1120552"/>
              <a:ext cx="84565" cy="192578"/>
            </a:xfrm>
            <a:prstGeom prst="rtTriangle">
              <a:avLst/>
            </a:pr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sz="1799" kern="0" dirty="0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572" name="五边形 571"/>
            <p:cNvSpPr/>
            <p:nvPr/>
          </p:nvSpPr>
          <p:spPr>
            <a:xfrm rot="5400000">
              <a:off x="539698" y="2164668"/>
              <a:ext cx="3672408" cy="1584176"/>
            </a:xfrm>
            <a:prstGeom prst="homePlate">
              <a:avLst/>
            </a:prstGeom>
            <a:gradFill flip="none" rotWithShape="1">
              <a:gsLst>
                <a:gs pos="100000">
                  <a:srgbClr val="FFC000"/>
                </a:gs>
                <a:gs pos="7000">
                  <a:srgbClr val="FB4B05"/>
                </a:gs>
              </a:gsLst>
              <a:lin ang="10800000" scaled="1"/>
              <a:tileRect/>
            </a:gradFill>
            <a:ln w="127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999" kern="0" dirty="0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573" name="组合 572"/>
          <p:cNvGrpSpPr/>
          <p:nvPr/>
        </p:nvGrpSpPr>
        <p:grpSpPr>
          <a:xfrm>
            <a:off x="5141686" y="1390002"/>
            <a:ext cx="1668307" cy="3671452"/>
            <a:chOff x="3744054" y="1120552"/>
            <a:chExt cx="1668741" cy="3672408"/>
          </a:xfrm>
        </p:grpSpPr>
        <p:sp>
          <p:nvSpPr>
            <p:cNvPr id="574" name="直角三角形 573"/>
            <p:cNvSpPr/>
            <p:nvPr/>
          </p:nvSpPr>
          <p:spPr>
            <a:xfrm>
              <a:off x="5328230" y="1120552"/>
              <a:ext cx="84565" cy="192578"/>
            </a:xfrm>
            <a:prstGeom prst="rtTriangle">
              <a:avLst/>
            </a:pr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sz="1799" kern="0" dirty="0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575" name="五边形 574"/>
            <p:cNvSpPr/>
            <p:nvPr/>
          </p:nvSpPr>
          <p:spPr>
            <a:xfrm rot="5400000">
              <a:off x="2699938" y="2164668"/>
              <a:ext cx="3672408" cy="1584176"/>
            </a:xfrm>
            <a:prstGeom prst="homePlate">
              <a:avLst/>
            </a:prstGeom>
            <a:gradFill flip="none" rotWithShape="1">
              <a:gsLst>
                <a:gs pos="100000">
                  <a:srgbClr val="BED016"/>
                </a:gs>
                <a:gs pos="0">
                  <a:srgbClr val="8CA414"/>
                </a:gs>
              </a:gsLst>
              <a:lin ang="10800000" scaled="1"/>
              <a:tileRect/>
            </a:gradFill>
            <a:ln w="635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999" kern="0" dirty="0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sp>
        <p:nvSpPr>
          <p:cNvPr id="579" name="TextBox 24"/>
          <p:cNvSpPr txBox="1"/>
          <p:nvPr/>
        </p:nvSpPr>
        <p:spPr>
          <a:xfrm>
            <a:off x="9112877" y="5110004"/>
            <a:ext cx="389747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199" b="1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3</a:t>
            </a:r>
            <a:endParaRPr lang="zh-CN" altLang="en-US" sz="3199" b="1" dirty="0">
              <a:solidFill>
                <a:srgbClr val="F79646">
                  <a:lumMod val="75000"/>
                </a:srgbClr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580" name="TextBox 25"/>
          <p:cNvSpPr txBox="1"/>
          <p:nvPr/>
        </p:nvSpPr>
        <p:spPr>
          <a:xfrm>
            <a:off x="5726974" y="5110003"/>
            <a:ext cx="389747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199" b="1" dirty="0">
                <a:solidFill>
                  <a:srgbClr val="9BBB59">
                    <a:lumMod val="75000"/>
                  </a:srgb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2</a:t>
            </a:r>
            <a:endParaRPr lang="zh-CN" altLang="en-US" sz="3199" b="1" dirty="0">
              <a:solidFill>
                <a:srgbClr val="9BBB59">
                  <a:lumMod val="75000"/>
                </a:srgbClr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grpSp>
        <p:nvGrpSpPr>
          <p:cNvPr id="582" name="组合 581"/>
          <p:cNvGrpSpPr/>
          <p:nvPr/>
        </p:nvGrpSpPr>
        <p:grpSpPr>
          <a:xfrm>
            <a:off x="1790609" y="1392385"/>
            <a:ext cx="1675949" cy="3671452"/>
            <a:chOff x="5896650" y="1120552"/>
            <a:chExt cx="1676385" cy="3672408"/>
          </a:xfrm>
        </p:grpSpPr>
        <p:sp>
          <p:nvSpPr>
            <p:cNvPr id="583" name="直角三角形 582"/>
            <p:cNvSpPr/>
            <p:nvPr/>
          </p:nvSpPr>
          <p:spPr>
            <a:xfrm>
              <a:off x="7488470" y="1120552"/>
              <a:ext cx="84565" cy="192578"/>
            </a:xfrm>
            <a:prstGeom prst="rtTriangle">
              <a:avLst/>
            </a:pr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sz="1799" kern="0" dirty="0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grpSp>
          <p:nvGrpSpPr>
            <p:cNvPr id="584" name="组合 583"/>
            <p:cNvGrpSpPr/>
            <p:nvPr/>
          </p:nvGrpSpPr>
          <p:grpSpPr>
            <a:xfrm>
              <a:off x="5896650" y="1120552"/>
              <a:ext cx="1642216" cy="3672408"/>
              <a:chOff x="5896650" y="1120552"/>
              <a:chExt cx="1642216" cy="3672408"/>
            </a:xfrm>
          </p:grpSpPr>
          <p:sp>
            <p:nvSpPr>
              <p:cNvPr id="585" name="五边形 584"/>
              <p:cNvSpPr/>
              <p:nvPr/>
            </p:nvSpPr>
            <p:spPr>
              <a:xfrm rot="5400000">
                <a:off x="4860178" y="2164668"/>
                <a:ext cx="3672408" cy="1584176"/>
              </a:xfrm>
              <a:prstGeom prst="homePlate">
                <a:avLst/>
              </a:prstGeom>
              <a:gradFill flip="none" rotWithShape="1">
                <a:gsLst>
                  <a:gs pos="100000">
                    <a:srgbClr val="5DCEAF">
                      <a:lumMod val="60000"/>
                      <a:lumOff val="40000"/>
                    </a:srgbClr>
                  </a:gs>
                  <a:gs pos="0">
                    <a:srgbClr val="00A39E"/>
                  </a:gs>
                </a:gsLst>
                <a:lin ang="108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999" kern="0" dirty="0">
                  <a:solidFill>
                    <a:prstClr val="white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endParaRPr>
              </a:p>
            </p:txBody>
          </p:sp>
          <p:sp>
            <p:nvSpPr>
              <p:cNvPr id="587" name="TextBox 23"/>
              <p:cNvSpPr txBox="1"/>
              <p:nvPr/>
            </p:nvSpPr>
            <p:spPr>
              <a:xfrm>
                <a:off x="5896650" y="1214457"/>
                <a:ext cx="1642216" cy="376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457200">
                  <a:lnSpc>
                    <a:spcPct val="150000"/>
                  </a:lnSpc>
                </a:pPr>
                <a:endParaRPr lang="en-US" sz="14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</p:grpSp>
      <p:sp>
        <p:nvSpPr>
          <p:cNvPr id="588" name="TextBox 26"/>
          <p:cNvSpPr txBox="1"/>
          <p:nvPr/>
        </p:nvSpPr>
        <p:spPr>
          <a:xfrm>
            <a:off x="2383540" y="5112386"/>
            <a:ext cx="389747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199" b="1" dirty="0">
                <a:solidFill>
                  <a:srgbClr val="1CA59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1</a:t>
            </a:r>
            <a:endParaRPr lang="zh-CN" altLang="en-US" sz="3199" b="1" dirty="0">
              <a:solidFill>
                <a:srgbClr val="1CA59F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grpSp>
        <p:nvGrpSpPr>
          <p:cNvPr id="589" name="组合 588"/>
          <p:cNvGrpSpPr/>
          <p:nvPr/>
        </p:nvGrpSpPr>
        <p:grpSpPr>
          <a:xfrm>
            <a:off x="3585441" y="2838034"/>
            <a:ext cx="318182" cy="258653"/>
            <a:chOff x="3252555" y="2566578"/>
            <a:chExt cx="318265" cy="258720"/>
          </a:xfrm>
        </p:grpSpPr>
        <p:sp>
          <p:nvSpPr>
            <p:cNvPr id="590" name="燕尾形 589"/>
            <p:cNvSpPr/>
            <p:nvPr/>
          </p:nvSpPr>
          <p:spPr>
            <a:xfrm>
              <a:off x="3252555" y="2566579"/>
              <a:ext cx="144016" cy="258719"/>
            </a:xfrm>
            <a:prstGeom prst="chevron">
              <a:avLst/>
            </a:prstGeom>
            <a:solidFill>
              <a:srgbClr val="1FA5A0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sz="1799" kern="0" dirty="0">
                <a:solidFill>
                  <a:prstClr val="black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591" name="燕尾形 590"/>
            <p:cNvSpPr/>
            <p:nvPr/>
          </p:nvSpPr>
          <p:spPr>
            <a:xfrm>
              <a:off x="3426804" y="2566578"/>
              <a:ext cx="144016" cy="258719"/>
            </a:xfrm>
            <a:prstGeom prst="chevron">
              <a:avLst/>
            </a:prstGeom>
            <a:solidFill>
              <a:srgbClr val="9BBB59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zh-CN" altLang="en-US" sz="1799" kern="0" dirty="0">
                <a:solidFill>
                  <a:prstClr val="black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sp>
        <p:nvSpPr>
          <p:cNvPr id="593" name="TextBox 23"/>
          <p:cNvSpPr txBox="1"/>
          <p:nvPr/>
        </p:nvSpPr>
        <p:spPr>
          <a:xfrm>
            <a:off x="5207804" y="1486266"/>
            <a:ext cx="1431092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sz="3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dấu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hiệu</a:t>
            </a:r>
            <a:endParaRPr lang="en-US" altLang="zh-CN" sz="3000" b="1" kern="0" dirty="0">
              <a:solidFill>
                <a:prstClr val="white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595" name="TextBox 23"/>
          <p:cNvSpPr txBox="1"/>
          <p:nvPr/>
        </p:nvSpPr>
        <p:spPr>
          <a:xfrm>
            <a:off x="8501711" y="1602442"/>
            <a:ext cx="1550703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sz="3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000" b="1" dirty="0">
                <a:latin typeface="Times New Roman" pitchFamily="18" charset="0"/>
                <a:cs typeface="Times New Roman" pitchFamily="18" charset="0"/>
              </a:rPr>
            </a:br>
            <a:endParaRPr lang="en-US" altLang="zh-CN" sz="3000" b="1" kern="0" dirty="0">
              <a:solidFill>
                <a:prstClr val="white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6437" y="-193689"/>
            <a:ext cx="114755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b3.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Dạng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hỏi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88959" y="1602442"/>
            <a:ext cx="14915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chính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xác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7789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" grpId="0" animBg="1"/>
      <p:bldP spid="593" grpId="0"/>
      <p:bldP spid="595" grpId="0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2" y="2136079"/>
            <a:ext cx="3106738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18401"/>
            <a:ext cx="6527749" cy="823752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hỏi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vê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mức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̣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vận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dụng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24121" y="874468"/>
            <a:ext cx="9084587" cy="1200329"/>
          </a:xfrm>
          <a:prstGeom prst="rect">
            <a:avLst/>
          </a:prstGeom>
          <a:solidFill>
            <a:srgbClr val="D1E2F2"/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c1.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Dạng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hỏi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vê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những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bài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học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rút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được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̃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liệu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phần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đọc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hiểu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bản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gray">
          <a:xfrm>
            <a:off x="9181510" y="2641580"/>
            <a:ext cx="2743200" cy="2057400"/>
          </a:xfrm>
          <a:prstGeom prst="ellipse">
            <a:avLst/>
          </a:prstGeom>
          <a:solidFill>
            <a:srgbClr val="DDDDDD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white">
          <a:xfrm>
            <a:off x="10324510" y="3027342"/>
            <a:ext cx="1619250" cy="1214438"/>
          </a:xfrm>
          <a:prstGeom prst="ellipse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gray">
          <a:xfrm>
            <a:off x="9562510" y="3613130"/>
            <a:ext cx="1524000" cy="57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gray">
          <a:xfrm>
            <a:off x="10400710" y="2755880"/>
            <a:ext cx="9144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gray">
          <a:xfrm flipH="1">
            <a:off x="10495960" y="3898881"/>
            <a:ext cx="819150" cy="1057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9476616" y="2074797"/>
            <a:ext cx="1146175" cy="1038225"/>
            <a:chOff x="2064" y="1008"/>
            <a:chExt cx="722" cy="872"/>
          </a:xfrm>
        </p:grpSpPr>
        <p:sp>
          <p:nvSpPr>
            <p:cNvPr id="11" name="Oval 12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grpSp>
          <p:nvGrpSpPr>
            <p:cNvPr id="12" name="Group 13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25" name="Picture 14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Oval 15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</a:endParaRPr>
              </a:p>
            </p:txBody>
          </p:sp>
          <p:pic>
            <p:nvPicPr>
              <p:cNvPr id="27" name="Picture 16" descr="light_shadow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8" name="Group 17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29" name="Group 18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35" name="AutoShape 19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6" name="AutoShape 20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7" name="AutoShape 21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8" name="AutoShape 22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30" name="Group 23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31" name="AutoShape 24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" name="AutoShape 25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3" name="AutoShape 26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" name="AutoShape 27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13" name="Group 28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15" name="Group 29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1" name="AutoShape 30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" name="AutoShape 31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" name="AutoShape 32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" name="AutoShape 33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6" name="Group 34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7" name="AutoShape 35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" name="AutoShape 36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" name="AutoShape 37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" name="AutoShape 38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14" name="Rectangle 39"/>
            <p:cNvSpPr>
              <a:spLocks noChangeArrowheads="1"/>
            </p:cNvSpPr>
            <p:nvPr/>
          </p:nvSpPr>
          <p:spPr bwMode="gray">
            <a:xfrm>
              <a:off x="2300" y="1272"/>
              <a:ext cx="264" cy="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72549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>
              <a:spAutoFit/>
              <a:flatTx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000000"/>
                  </a:solidFill>
                </a:rPr>
                <a:t>1</a:t>
              </a:r>
            </a:p>
          </p:txBody>
        </p:sp>
      </p:grpSp>
      <p:grpSp>
        <p:nvGrpSpPr>
          <p:cNvPr id="39" name="Group 40"/>
          <p:cNvGrpSpPr>
            <a:grpSpLocks/>
          </p:cNvGrpSpPr>
          <p:nvPr/>
        </p:nvGrpSpPr>
        <p:grpSpPr bwMode="auto">
          <a:xfrm>
            <a:off x="8487603" y="3122547"/>
            <a:ext cx="1146175" cy="1038225"/>
            <a:chOff x="2064" y="1008"/>
            <a:chExt cx="722" cy="872"/>
          </a:xfrm>
        </p:grpSpPr>
        <p:sp>
          <p:nvSpPr>
            <p:cNvPr id="40" name="Oval 41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grpSp>
          <p:nvGrpSpPr>
            <p:cNvPr id="41" name="Group 42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54" name="Picture 43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5" name="Oval 44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</a:endParaRPr>
              </a:p>
            </p:txBody>
          </p:sp>
          <p:pic>
            <p:nvPicPr>
              <p:cNvPr id="56" name="Picture 45" descr="light_shadow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7" name="Group 46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58" name="Group 47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64" name="AutoShape 48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65" name="AutoShape 49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66" name="AutoShape 50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67" name="AutoShape 51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59" name="Group 52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60" name="AutoShape 53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61" name="AutoShape 54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62" name="AutoShape 55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63" name="AutoShape 56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42" name="Group 57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44" name="Group 58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50" name="AutoShape 59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" name="AutoShape 60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" name="AutoShape 61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" name="AutoShape 62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5" name="Group 63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46" name="AutoShape 64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" name="AutoShape 65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" name="AutoShape 66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" name="AutoShape 67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43" name="Rectangle 68"/>
            <p:cNvSpPr>
              <a:spLocks noChangeArrowheads="1"/>
            </p:cNvSpPr>
            <p:nvPr/>
          </p:nvSpPr>
          <p:spPr bwMode="gray">
            <a:xfrm>
              <a:off x="2300" y="1272"/>
              <a:ext cx="264" cy="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72549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>
              <a:spAutoFit/>
              <a:flatTx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dirty="0">
                  <a:solidFill>
                    <a:srgbClr val="000000"/>
                  </a:solidFill>
                </a:rPr>
                <a:t>2</a:t>
              </a:r>
            </a:p>
          </p:txBody>
        </p:sp>
      </p:grpSp>
      <p:grpSp>
        <p:nvGrpSpPr>
          <p:cNvPr id="68" name="Group 69"/>
          <p:cNvGrpSpPr>
            <a:grpSpLocks/>
          </p:cNvGrpSpPr>
          <p:nvPr/>
        </p:nvGrpSpPr>
        <p:grpSpPr bwMode="auto">
          <a:xfrm>
            <a:off x="9600441" y="4883481"/>
            <a:ext cx="1146175" cy="1038225"/>
            <a:chOff x="2064" y="1008"/>
            <a:chExt cx="722" cy="872"/>
          </a:xfrm>
        </p:grpSpPr>
        <p:sp>
          <p:nvSpPr>
            <p:cNvPr id="69" name="Oval 70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grpSp>
          <p:nvGrpSpPr>
            <p:cNvPr id="70" name="Group 71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83" name="Picture 72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" name="Oval 73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</a:endParaRPr>
              </a:p>
            </p:txBody>
          </p:sp>
          <p:pic>
            <p:nvPicPr>
              <p:cNvPr id="85" name="Picture 74" descr="light_shadow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6" name="Group 75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87" name="Group 7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93" name="AutoShape 7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94" name="AutoShape 7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95" name="AutoShape 7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96" name="AutoShape 8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88" name="Group 8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89" name="AutoShape 8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90" name="AutoShape 8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91" name="AutoShape 8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92" name="AutoShape 8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600" b="1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71" name="Group 86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73" name="Group 87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79" name="AutoShape 88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0" name="AutoShape 89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1" name="AutoShape 90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" name="AutoShape 91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74" name="Group 92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75" name="AutoShape 93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6" name="AutoShape 94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" name="AutoShape 95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8" name="AutoShape 96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72" name="Rectangle 97"/>
            <p:cNvSpPr>
              <a:spLocks noChangeArrowheads="1"/>
            </p:cNvSpPr>
            <p:nvPr/>
          </p:nvSpPr>
          <p:spPr bwMode="gray">
            <a:xfrm>
              <a:off x="2300" y="1272"/>
              <a:ext cx="264" cy="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72549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>
              <a:spAutoFit/>
              <a:flatTx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>
                  <a:solidFill>
                    <a:srgbClr val="000000"/>
                  </a:solidFill>
                </a:rPr>
                <a:t>3</a:t>
              </a:r>
            </a:p>
          </p:txBody>
        </p:sp>
      </p:grpSp>
      <p:sp>
        <p:nvSpPr>
          <p:cNvPr id="97" name="Rectangle 96"/>
          <p:cNvSpPr/>
          <p:nvPr/>
        </p:nvSpPr>
        <p:spPr>
          <a:xfrm>
            <a:off x="4926104" y="2093953"/>
            <a:ext cx="4334841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Bài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học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vê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nhận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thức</a:t>
            </a:r>
            <a:endParaRPr lang="en-US" sz="3600" b="1" dirty="0"/>
          </a:p>
        </p:txBody>
      </p:sp>
      <p:sp>
        <p:nvSpPr>
          <p:cNvPr id="98" name="Rectangle 97"/>
          <p:cNvSpPr/>
          <p:nvPr/>
        </p:nvSpPr>
        <p:spPr>
          <a:xfrm>
            <a:off x="4711666" y="3354314"/>
            <a:ext cx="3698448" cy="646331"/>
          </a:xfrm>
          <a:prstGeom prst="rect">
            <a:avLst/>
          </a:prstGeom>
          <a:solidFill>
            <a:srgbClr val="F6AC5A"/>
          </a:solidFill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Bài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học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vê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3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thái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̣</a:t>
            </a:r>
            <a:endParaRPr lang="en-US" sz="3600" b="1" dirty="0"/>
          </a:p>
        </p:txBody>
      </p:sp>
      <p:sp>
        <p:nvSpPr>
          <p:cNvPr id="99" name="Rectangle 98"/>
          <p:cNvSpPr/>
          <p:nvPr/>
        </p:nvSpPr>
        <p:spPr>
          <a:xfrm>
            <a:off x="5492484" y="4942597"/>
            <a:ext cx="3865161" cy="646331"/>
          </a:xfrm>
          <a:prstGeom prst="rect">
            <a:avLst/>
          </a:prstGeom>
          <a:solidFill>
            <a:srgbClr val="D1E2F2"/>
          </a:solidFill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Bài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học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hành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động</a:t>
            </a:r>
            <a:endParaRPr lang="en-US" sz="3600" b="1" dirty="0"/>
          </a:p>
        </p:txBody>
      </p:sp>
      <p:grpSp>
        <p:nvGrpSpPr>
          <p:cNvPr id="100" name="Group 156"/>
          <p:cNvGrpSpPr>
            <a:grpSpLocks/>
          </p:cNvGrpSpPr>
          <p:nvPr/>
        </p:nvGrpSpPr>
        <p:grpSpPr bwMode="auto">
          <a:xfrm rot="4976862" flipH="1">
            <a:off x="11234149" y="3370243"/>
            <a:ext cx="504825" cy="647700"/>
            <a:chOff x="1944" y="1111"/>
            <a:chExt cx="204" cy="196"/>
          </a:xfrm>
        </p:grpSpPr>
        <p:pic>
          <p:nvPicPr>
            <p:cNvPr id="101" name="Picture 157" descr="circuler_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" name="Oval 158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>
                    <a:alpha val="50000"/>
                  </a:schemeClr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03" name="Group 159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106" name="Group 160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12" name="AutoShape 161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" name="AutoShape 162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" name="AutoShape 163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" name="AutoShape 164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07" name="Group 165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08" name="AutoShape 166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" name="AutoShape 167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" name="AutoShape 168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" name="AutoShape 169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104" name="Arc 170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5" name="Picture 171" descr="light_shadow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307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7" grpId="0" animBg="1"/>
      <p:bldP spid="98" grpId="0" animBg="1"/>
      <p:bldP spid="9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6248" y="881629"/>
            <a:ext cx="4013459" cy="4247317"/>
          </a:xfrm>
          <a:prstGeom prst="rect">
            <a:avLst/>
          </a:prstGeom>
          <a:ln w="57150">
            <a:solidFill>
              <a:srgbClr val="9900CC"/>
            </a:solidFill>
            <a:prstDash val="sysDash"/>
          </a:ln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c2.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Dạng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hỏi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điệp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rút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liệu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hiểu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44"/>
          <p:cNvSpPr>
            <a:spLocks noChangeArrowheads="1"/>
          </p:cNvSpPr>
          <p:nvPr/>
        </p:nvSpPr>
        <p:spPr bwMode="gray">
          <a:xfrm>
            <a:off x="6216758" y="3285440"/>
            <a:ext cx="4419600" cy="50800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38" tIns="45719" rIns="91438" bIns="45719" anchor="ctr"/>
          <a:lstStyle/>
          <a:p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Đừng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utoShape 45"/>
          <p:cNvSpPr>
            <a:spLocks noChangeArrowheads="1"/>
          </p:cNvSpPr>
          <p:nvPr/>
        </p:nvSpPr>
        <p:spPr bwMode="gray">
          <a:xfrm>
            <a:off x="6260176" y="2581254"/>
            <a:ext cx="4419600" cy="508000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38" tIns="45719" rIns="91438" bIns="45719" anchor="ctr"/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Phải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utoShape 46"/>
          <p:cNvSpPr>
            <a:spLocks noChangeArrowheads="1"/>
          </p:cNvSpPr>
          <p:nvPr/>
        </p:nvSpPr>
        <p:spPr bwMode="gray">
          <a:xfrm>
            <a:off x="6242661" y="1711439"/>
            <a:ext cx="4419600" cy="50800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28575" algn="ctr">
            <a:solidFill>
              <a:srgbClr val="4D8972"/>
            </a:solidFill>
            <a:round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47"/>
          <p:cNvSpPr>
            <a:spLocks noChangeArrowheads="1"/>
          </p:cNvSpPr>
          <p:nvPr/>
        </p:nvSpPr>
        <p:spPr bwMode="gray">
          <a:xfrm>
            <a:off x="6260176" y="905348"/>
            <a:ext cx="4419600" cy="50800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r>
              <a:rPr lang="fr-FR" sz="3600" b="1" dirty="0" err="1" smtClean="0">
                <a:latin typeface="Times New Roman" pitchFamily="18" charset="0"/>
                <a:cs typeface="Times New Roman" pitchFamily="18" charset="0"/>
              </a:rPr>
              <a:t>Cần</a:t>
            </a:r>
            <a:endParaRPr lang="en-US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Group 48"/>
          <p:cNvGrpSpPr>
            <a:grpSpLocks/>
          </p:cNvGrpSpPr>
          <p:nvPr/>
        </p:nvGrpSpPr>
        <p:grpSpPr bwMode="auto">
          <a:xfrm>
            <a:off x="5942676" y="925124"/>
            <a:ext cx="381000" cy="519245"/>
            <a:chOff x="2078" y="1387"/>
            <a:chExt cx="1615" cy="2201"/>
          </a:xfrm>
        </p:grpSpPr>
        <p:sp>
          <p:nvSpPr>
            <p:cNvPr id="29" name="Oval 49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30" name="Oval 50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31" name="Oval 51">
              <a:extLst>
                <a:ext uri="{FF2B5EF4-FFF2-40B4-BE49-F238E27FC236}">
                  <a16:creationId xmlns:a16="http://schemas.microsoft.com/office/drawing/2014/main" id="{4E315121-ABA4-4310-8F06-A30497D6F53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32" name="Oval 52"/>
            <p:cNvSpPr>
              <a:spLocks noChangeArrowheads="1"/>
            </p:cNvSpPr>
            <p:nvPr/>
          </p:nvSpPr>
          <p:spPr bwMode="gray">
            <a:xfrm>
              <a:off x="2254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altLang="en-US"/>
            </a:p>
          </p:txBody>
        </p:sp>
        <p:sp>
          <p:nvSpPr>
            <p:cNvPr id="33" name="Oval 53">
              <a:extLst>
                <a:ext uri="{FF2B5EF4-FFF2-40B4-BE49-F238E27FC236}">
                  <a16:creationId xmlns:a16="http://schemas.microsoft.com/office/drawing/2014/main" id="{447655DE-073A-4084-AB7D-15F69B05F7D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34" name="Oval 54"/>
            <p:cNvSpPr>
              <a:spLocks noChangeArrowheads="1"/>
            </p:cNvSpPr>
            <p:nvPr/>
          </p:nvSpPr>
          <p:spPr bwMode="gray">
            <a:xfrm>
              <a:off x="2337" y="1387"/>
              <a:ext cx="1096" cy="22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55"/>
          <p:cNvGrpSpPr>
            <a:grpSpLocks/>
          </p:cNvGrpSpPr>
          <p:nvPr/>
        </p:nvGrpSpPr>
        <p:grpSpPr bwMode="auto">
          <a:xfrm>
            <a:off x="5937861" y="1748679"/>
            <a:ext cx="381000" cy="519245"/>
            <a:chOff x="2078" y="1387"/>
            <a:chExt cx="1615" cy="2201"/>
          </a:xfrm>
        </p:grpSpPr>
        <p:sp>
          <p:nvSpPr>
            <p:cNvPr id="36" name="Oval 56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37" name="Oval 57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38" name="Oval 58">
              <a:extLst>
                <a:ext uri="{FF2B5EF4-FFF2-40B4-BE49-F238E27FC236}">
                  <a16:creationId xmlns:a16="http://schemas.microsoft.com/office/drawing/2014/main" id="{8677CE03-0450-4902-8D20-CF3965B8931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39" name="Oval 59"/>
            <p:cNvSpPr>
              <a:spLocks noChangeArrowheads="1"/>
            </p:cNvSpPr>
            <p:nvPr/>
          </p:nvSpPr>
          <p:spPr bwMode="gray">
            <a:xfrm>
              <a:off x="2254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altLang="en-US"/>
            </a:p>
          </p:txBody>
        </p:sp>
        <p:sp>
          <p:nvSpPr>
            <p:cNvPr id="40" name="Oval 60">
              <a:extLst>
                <a:ext uri="{FF2B5EF4-FFF2-40B4-BE49-F238E27FC236}">
                  <a16:creationId xmlns:a16="http://schemas.microsoft.com/office/drawing/2014/main" id="{00426884-D384-4D81-A914-32F0E4A37BF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1" name="Oval 61"/>
            <p:cNvSpPr>
              <a:spLocks noChangeArrowheads="1"/>
            </p:cNvSpPr>
            <p:nvPr/>
          </p:nvSpPr>
          <p:spPr bwMode="gray">
            <a:xfrm>
              <a:off x="2337" y="1387"/>
              <a:ext cx="1096" cy="2201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/>
              <a:endParaRPr lang="en-US" altLang="en-US"/>
            </a:p>
          </p:txBody>
        </p:sp>
      </p:grpSp>
      <p:grpSp>
        <p:nvGrpSpPr>
          <p:cNvPr id="42" name="Group 62"/>
          <p:cNvGrpSpPr>
            <a:grpSpLocks/>
          </p:cNvGrpSpPr>
          <p:nvPr/>
        </p:nvGrpSpPr>
        <p:grpSpPr bwMode="auto">
          <a:xfrm>
            <a:off x="5882872" y="2577341"/>
            <a:ext cx="381000" cy="519245"/>
            <a:chOff x="2078" y="1387"/>
            <a:chExt cx="1615" cy="2201"/>
          </a:xfrm>
        </p:grpSpPr>
        <p:sp>
          <p:nvSpPr>
            <p:cNvPr id="43" name="Oval 6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44" name="Oval 6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45" name="Oval 65">
              <a:extLst>
                <a:ext uri="{FF2B5EF4-FFF2-40B4-BE49-F238E27FC236}">
                  <a16:creationId xmlns:a16="http://schemas.microsoft.com/office/drawing/2014/main" id="{AD511CDE-9D4D-4E5A-810E-1134FD8E771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6" name="Oval 66"/>
            <p:cNvSpPr>
              <a:spLocks noChangeArrowheads="1"/>
            </p:cNvSpPr>
            <p:nvPr/>
          </p:nvSpPr>
          <p:spPr bwMode="gray">
            <a:xfrm>
              <a:off x="2254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altLang="en-US"/>
            </a:p>
          </p:txBody>
        </p:sp>
        <p:sp>
          <p:nvSpPr>
            <p:cNvPr id="47" name="Oval 67">
              <a:extLst>
                <a:ext uri="{FF2B5EF4-FFF2-40B4-BE49-F238E27FC236}">
                  <a16:creationId xmlns:a16="http://schemas.microsoft.com/office/drawing/2014/main" id="{5E49B549-8CC3-4315-8AC7-39AB693BEE6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48" name="Oval 68"/>
            <p:cNvSpPr>
              <a:spLocks noChangeArrowheads="1"/>
            </p:cNvSpPr>
            <p:nvPr/>
          </p:nvSpPr>
          <p:spPr bwMode="gray">
            <a:xfrm>
              <a:off x="2337" y="1387"/>
              <a:ext cx="1096" cy="2201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/>
              <a:endParaRPr lang="en-US" altLang="en-US"/>
            </a:p>
          </p:txBody>
        </p:sp>
      </p:grpSp>
      <p:grpSp>
        <p:nvGrpSpPr>
          <p:cNvPr id="49" name="Group 69"/>
          <p:cNvGrpSpPr>
            <a:grpSpLocks/>
          </p:cNvGrpSpPr>
          <p:nvPr/>
        </p:nvGrpSpPr>
        <p:grpSpPr bwMode="auto">
          <a:xfrm>
            <a:off x="5880208" y="3317918"/>
            <a:ext cx="381000" cy="519245"/>
            <a:chOff x="2078" y="1387"/>
            <a:chExt cx="1615" cy="2201"/>
          </a:xfrm>
        </p:grpSpPr>
        <p:sp>
          <p:nvSpPr>
            <p:cNvPr id="50" name="Oval 7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51" name="Oval 7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52" name="Oval 72">
              <a:extLst>
                <a:ext uri="{FF2B5EF4-FFF2-40B4-BE49-F238E27FC236}">
                  <a16:creationId xmlns:a16="http://schemas.microsoft.com/office/drawing/2014/main" id="{527A7238-6353-490B-84FD-87D034AAD46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53" name="Oval 73"/>
            <p:cNvSpPr>
              <a:spLocks noChangeArrowheads="1"/>
            </p:cNvSpPr>
            <p:nvPr/>
          </p:nvSpPr>
          <p:spPr bwMode="gray">
            <a:xfrm>
              <a:off x="2254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altLang="en-US"/>
            </a:p>
          </p:txBody>
        </p:sp>
        <p:sp>
          <p:nvSpPr>
            <p:cNvPr id="54" name="Oval 74">
              <a:extLst>
                <a:ext uri="{FF2B5EF4-FFF2-40B4-BE49-F238E27FC236}">
                  <a16:creationId xmlns:a16="http://schemas.microsoft.com/office/drawing/2014/main" id="{AE78B73C-F985-4EC7-9025-B935653B12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55" name="Oval 75"/>
            <p:cNvSpPr>
              <a:spLocks noChangeArrowheads="1"/>
            </p:cNvSpPr>
            <p:nvPr/>
          </p:nvSpPr>
          <p:spPr bwMode="gray">
            <a:xfrm>
              <a:off x="2337" y="1387"/>
              <a:ext cx="1096" cy="2201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/>
              <a:endParaRPr lang="en-US" altLang="en-US"/>
            </a:p>
          </p:txBody>
        </p:sp>
      </p:grpSp>
      <p:sp>
        <p:nvSpPr>
          <p:cNvPr id="56" name="AutoShape 43"/>
          <p:cNvSpPr>
            <a:spLocks noChangeArrowheads="1"/>
          </p:cNvSpPr>
          <p:nvPr/>
        </p:nvSpPr>
        <p:spPr bwMode="gray">
          <a:xfrm>
            <a:off x="6277596" y="4127617"/>
            <a:ext cx="4419600" cy="508000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7" name="Group 76"/>
          <p:cNvGrpSpPr>
            <a:grpSpLocks/>
          </p:cNvGrpSpPr>
          <p:nvPr/>
        </p:nvGrpSpPr>
        <p:grpSpPr bwMode="auto">
          <a:xfrm>
            <a:off x="5979146" y="4107707"/>
            <a:ext cx="355600" cy="519245"/>
            <a:chOff x="2078" y="1387"/>
            <a:chExt cx="1615" cy="2201"/>
          </a:xfrm>
        </p:grpSpPr>
        <p:sp>
          <p:nvSpPr>
            <p:cNvPr id="58" name="Oval 7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59" name="Oval 7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60" name="Oval 79">
              <a:extLst>
                <a:ext uri="{FF2B5EF4-FFF2-40B4-BE49-F238E27FC236}">
                  <a16:creationId xmlns:a16="http://schemas.microsoft.com/office/drawing/2014/main" id="{BBDE65DF-222F-4F4B-8B5E-BB21723F106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1" y="1387"/>
              <a:ext cx="1180" cy="220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61" name="Oval 80"/>
            <p:cNvSpPr>
              <a:spLocks noChangeArrowheads="1"/>
            </p:cNvSpPr>
            <p:nvPr/>
          </p:nvSpPr>
          <p:spPr bwMode="gray">
            <a:xfrm>
              <a:off x="2254" y="1387"/>
              <a:ext cx="1180" cy="22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altLang="en-US"/>
            </a:p>
          </p:txBody>
        </p:sp>
        <p:sp>
          <p:nvSpPr>
            <p:cNvPr id="62" name="Oval 81">
              <a:extLst>
                <a:ext uri="{FF2B5EF4-FFF2-40B4-BE49-F238E27FC236}">
                  <a16:creationId xmlns:a16="http://schemas.microsoft.com/office/drawing/2014/main" id="{C9D72750-B4CE-4B35-8E91-6C0E8CA1E04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8" y="1387"/>
              <a:ext cx="1096" cy="220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63" name="Oval 82"/>
            <p:cNvSpPr>
              <a:spLocks noChangeArrowheads="1"/>
            </p:cNvSpPr>
            <p:nvPr/>
          </p:nvSpPr>
          <p:spPr bwMode="gray">
            <a:xfrm>
              <a:off x="2337" y="1387"/>
              <a:ext cx="1096" cy="2201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/>
              <a:endParaRPr lang="en-US" altLang="en-US"/>
            </a:p>
          </p:txBody>
        </p:sp>
      </p:grpSp>
      <p:sp>
        <p:nvSpPr>
          <p:cNvPr id="64" name="AutoShape 43"/>
          <p:cNvSpPr>
            <a:spLocks noChangeArrowheads="1"/>
          </p:cNvSpPr>
          <p:nvPr/>
        </p:nvSpPr>
        <p:spPr bwMode="gray">
          <a:xfrm>
            <a:off x="6277057" y="4914644"/>
            <a:ext cx="4419600" cy="5080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5" name="Group 76"/>
          <p:cNvGrpSpPr>
            <a:grpSpLocks/>
          </p:cNvGrpSpPr>
          <p:nvPr/>
        </p:nvGrpSpPr>
        <p:grpSpPr bwMode="auto">
          <a:xfrm>
            <a:off x="5978607" y="4894734"/>
            <a:ext cx="355600" cy="519245"/>
            <a:chOff x="2078" y="1387"/>
            <a:chExt cx="1615" cy="2201"/>
          </a:xfrm>
          <a:solidFill>
            <a:srgbClr val="0000FF"/>
          </a:solidFill>
        </p:grpSpPr>
        <p:sp>
          <p:nvSpPr>
            <p:cNvPr id="66" name="Oval 7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67" name="Oval 7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68" name="Oval 79">
              <a:extLst>
                <a:ext uri="{FF2B5EF4-FFF2-40B4-BE49-F238E27FC236}">
                  <a16:creationId xmlns:a16="http://schemas.microsoft.com/office/drawing/2014/main" id="{BBDE65DF-222F-4F4B-8B5E-BB21723F106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1" y="1387"/>
              <a:ext cx="1180" cy="2201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69" name="Oval 80"/>
            <p:cNvSpPr>
              <a:spLocks noChangeArrowheads="1"/>
            </p:cNvSpPr>
            <p:nvPr/>
          </p:nvSpPr>
          <p:spPr bwMode="gray">
            <a:xfrm>
              <a:off x="2254" y="1387"/>
              <a:ext cx="1180" cy="2201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altLang="en-US"/>
            </a:p>
          </p:txBody>
        </p:sp>
        <p:sp>
          <p:nvSpPr>
            <p:cNvPr id="70" name="Oval 81">
              <a:extLst>
                <a:ext uri="{FF2B5EF4-FFF2-40B4-BE49-F238E27FC236}">
                  <a16:creationId xmlns:a16="http://schemas.microsoft.com/office/drawing/2014/main" id="{C9D72750-B4CE-4B35-8E91-6C0E8CA1E04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8" y="1387"/>
              <a:ext cx="1096" cy="2201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71" name="Oval 82"/>
            <p:cNvSpPr>
              <a:spLocks noChangeArrowheads="1"/>
            </p:cNvSpPr>
            <p:nvPr/>
          </p:nvSpPr>
          <p:spPr bwMode="gray">
            <a:xfrm>
              <a:off x="2337" y="1387"/>
              <a:ext cx="1096" cy="2201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/>
              <a:endParaRPr lang="en-US" altLang="en-US"/>
            </a:p>
          </p:txBody>
        </p:sp>
      </p:grpSp>
      <p:sp>
        <p:nvSpPr>
          <p:cNvPr id="72" name="AutoShape 43"/>
          <p:cNvSpPr>
            <a:spLocks noChangeArrowheads="1"/>
          </p:cNvSpPr>
          <p:nvPr/>
        </p:nvSpPr>
        <p:spPr bwMode="gray">
          <a:xfrm>
            <a:off x="6277057" y="5803523"/>
            <a:ext cx="4419600" cy="508000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 w="28575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muốn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3" name="Group 76"/>
          <p:cNvGrpSpPr>
            <a:grpSpLocks/>
          </p:cNvGrpSpPr>
          <p:nvPr/>
        </p:nvGrpSpPr>
        <p:grpSpPr bwMode="auto">
          <a:xfrm>
            <a:off x="5978607" y="5783613"/>
            <a:ext cx="355600" cy="519245"/>
            <a:chOff x="2078" y="1387"/>
            <a:chExt cx="1615" cy="2201"/>
          </a:xfrm>
          <a:solidFill>
            <a:srgbClr val="9900CC"/>
          </a:solidFill>
        </p:grpSpPr>
        <p:sp>
          <p:nvSpPr>
            <p:cNvPr id="74" name="Oval 7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75" name="Oval 7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76" name="Oval 79">
              <a:extLst>
                <a:ext uri="{FF2B5EF4-FFF2-40B4-BE49-F238E27FC236}">
                  <a16:creationId xmlns:a16="http://schemas.microsoft.com/office/drawing/2014/main" id="{BBDE65DF-222F-4F4B-8B5E-BB21723F106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1" y="1387"/>
              <a:ext cx="1180" cy="2201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77" name="Oval 80"/>
            <p:cNvSpPr>
              <a:spLocks noChangeArrowheads="1"/>
            </p:cNvSpPr>
            <p:nvPr/>
          </p:nvSpPr>
          <p:spPr bwMode="gray">
            <a:xfrm>
              <a:off x="2254" y="1387"/>
              <a:ext cx="1180" cy="2201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altLang="en-US"/>
            </a:p>
          </p:txBody>
        </p:sp>
        <p:sp>
          <p:nvSpPr>
            <p:cNvPr id="78" name="Oval 81">
              <a:extLst>
                <a:ext uri="{FF2B5EF4-FFF2-40B4-BE49-F238E27FC236}">
                  <a16:creationId xmlns:a16="http://schemas.microsoft.com/office/drawing/2014/main" id="{C9D72750-B4CE-4B35-8E91-6C0E8CA1E04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8" y="1387"/>
              <a:ext cx="1096" cy="2201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79" name="Oval 82"/>
            <p:cNvSpPr>
              <a:spLocks noChangeArrowheads="1"/>
            </p:cNvSpPr>
            <p:nvPr/>
          </p:nvSpPr>
          <p:spPr bwMode="gray">
            <a:xfrm>
              <a:off x="2337" y="1387"/>
              <a:ext cx="1096" cy="2201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/>
              <a:endParaRPr lang="en-US" altLang="en-US"/>
            </a:p>
          </p:txBody>
        </p:sp>
      </p:grpSp>
      <p:pic>
        <p:nvPicPr>
          <p:cNvPr id="80" name="Content Placeholder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01527" y="-91961"/>
            <a:ext cx="1085850" cy="68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2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  <p:bldP spid="25" grpId="0" animBg="1"/>
      <p:bldP spid="26" grpId="0" animBg="1"/>
      <p:bldP spid="27" grpId="0" animBg="1"/>
      <p:bldP spid="56" grpId="0" animBg="1"/>
      <p:bldP spid="64" grpId="0" animBg="1"/>
      <p:bldP spid="7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30"/>
          <p:cNvGrpSpPr/>
          <p:nvPr/>
        </p:nvGrpSpPr>
        <p:grpSpPr>
          <a:xfrm>
            <a:off x="566271" y="1789677"/>
            <a:ext cx="3383165" cy="5282309"/>
            <a:chOff x="1060449" y="2159402"/>
            <a:chExt cx="2157412" cy="3425825"/>
          </a:xfrm>
          <a:solidFill>
            <a:schemeClr val="accent5">
              <a:lumMod val="50000"/>
              <a:lumOff val="50000"/>
            </a:schemeClr>
          </a:solidFill>
        </p:grpSpPr>
        <p:sp>
          <p:nvSpPr>
            <p:cNvPr id="7" name="Freeform 3"/>
            <p:cNvSpPr>
              <a:spLocks/>
            </p:cNvSpPr>
            <p:nvPr/>
          </p:nvSpPr>
          <p:spPr bwMode="gray">
            <a:xfrm>
              <a:off x="1060449" y="2159402"/>
              <a:ext cx="2157412" cy="3425825"/>
            </a:xfrm>
            <a:custGeom>
              <a:avLst/>
              <a:gdLst/>
              <a:ahLst/>
              <a:cxnLst>
                <a:cxn ang="0">
                  <a:pos x="0" y="207"/>
                </a:cxn>
                <a:cxn ang="0">
                  <a:pos x="1" y="1987"/>
                </a:cxn>
                <a:cxn ang="0">
                  <a:pos x="309" y="2154"/>
                </a:cxn>
                <a:cxn ang="0">
                  <a:pos x="681" y="2040"/>
                </a:cxn>
                <a:cxn ang="0">
                  <a:pos x="999" y="1902"/>
                </a:cxn>
                <a:cxn ang="0">
                  <a:pos x="1359" y="2017"/>
                </a:cxn>
                <a:cxn ang="0">
                  <a:pos x="1359" y="180"/>
                </a:cxn>
                <a:cxn ang="0">
                  <a:pos x="1025" y="21"/>
                </a:cxn>
                <a:cxn ang="0">
                  <a:pos x="366" y="378"/>
                </a:cxn>
                <a:cxn ang="0">
                  <a:pos x="0" y="207"/>
                </a:cxn>
              </a:cxnLst>
              <a:rect l="0" t="0" r="r" b="b"/>
              <a:pathLst>
                <a:path w="1359" h="2158">
                  <a:moveTo>
                    <a:pt x="0" y="207"/>
                  </a:moveTo>
                  <a:cubicBezTo>
                    <a:pt x="0" y="1097"/>
                    <a:pt x="1" y="1987"/>
                    <a:pt x="1" y="1987"/>
                  </a:cubicBezTo>
                  <a:cubicBezTo>
                    <a:pt x="105" y="2151"/>
                    <a:pt x="210" y="2148"/>
                    <a:pt x="309" y="2154"/>
                  </a:cubicBezTo>
                  <a:cubicBezTo>
                    <a:pt x="421" y="2158"/>
                    <a:pt x="576" y="2091"/>
                    <a:pt x="681" y="2040"/>
                  </a:cubicBezTo>
                  <a:cubicBezTo>
                    <a:pt x="786" y="1989"/>
                    <a:pt x="843" y="1908"/>
                    <a:pt x="999" y="1902"/>
                  </a:cubicBezTo>
                  <a:cubicBezTo>
                    <a:pt x="1155" y="1896"/>
                    <a:pt x="1224" y="1908"/>
                    <a:pt x="1359" y="2017"/>
                  </a:cubicBezTo>
                  <a:lnTo>
                    <a:pt x="1359" y="180"/>
                  </a:lnTo>
                  <a:cubicBezTo>
                    <a:pt x="1272" y="72"/>
                    <a:pt x="1219" y="0"/>
                    <a:pt x="1025" y="21"/>
                  </a:cubicBezTo>
                  <a:cubicBezTo>
                    <a:pt x="831" y="42"/>
                    <a:pt x="644" y="378"/>
                    <a:pt x="366" y="378"/>
                  </a:cubicBezTo>
                  <a:cubicBezTo>
                    <a:pt x="88" y="378"/>
                    <a:pt x="87" y="222"/>
                    <a:pt x="0" y="207"/>
                  </a:cubicBezTo>
                  <a:close/>
                </a:path>
              </a:pathLst>
            </a:custGeom>
            <a:grpFill/>
            <a:ln w="9525">
              <a:round/>
              <a:headEnd/>
              <a:tailEnd/>
            </a:ln>
            <a:effectLst/>
            <a:scene3d>
              <a:camera prst="legacyPerspectiveTop">
                <a:rot lat="0" lon="20399994" rev="0"/>
              </a:camera>
              <a:lightRig rig="legacyNormal2" dir="t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5"/>
              </a:extrusionClr>
            </a:sp3d>
          </p:spPr>
          <p:txBody>
            <a:bodyPr>
              <a:flatTx/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任意多边形 129"/>
            <p:cNvSpPr>
              <a:spLocks/>
            </p:cNvSpPr>
            <p:nvPr/>
          </p:nvSpPr>
          <p:spPr bwMode="gray">
            <a:xfrm>
              <a:off x="1108424" y="2237262"/>
              <a:ext cx="2052000" cy="1885459"/>
            </a:xfrm>
            <a:custGeom>
              <a:avLst/>
              <a:gdLst>
                <a:gd name="connsiteX0" fmla="*/ 1732729 w 2157413"/>
                <a:gd name="connsiteY0" fmla="*/ 26 h 1885459"/>
                <a:gd name="connsiteX1" fmla="*/ 2157413 w 2157413"/>
                <a:gd name="connsiteY1" fmla="*/ 258196 h 1885459"/>
                <a:gd name="connsiteX2" fmla="*/ 2157413 w 2157413"/>
                <a:gd name="connsiteY2" fmla="*/ 800602 h 1885459"/>
                <a:gd name="connsiteX3" fmla="*/ 2152373 w 2157413"/>
                <a:gd name="connsiteY3" fmla="*/ 800897 h 1885459"/>
                <a:gd name="connsiteX4" fmla="*/ 738857 w 2157413"/>
                <a:gd name="connsiteY4" fmla="*/ 1300501 h 1885459"/>
                <a:gd name="connsiteX5" fmla="*/ 26652 w 2157413"/>
                <a:gd name="connsiteY5" fmla="*/ 1857454 h 1885459"/>
                <a:gd name="connsiteX6" fmla="*/ 548 w 2157413"/>
                <a:gd name="connsiteY6" fmla="*/ 1885459 h 1885459"/>
                <a:gd name="connsiteX7" fmla="*/ 502 w 2157413"/>
                <a:gd name="connsiteY7" fmla="*/ 1816036 h 1885459"/>
                <a:gd name="connsiteX8" fmla="*/ 0 w 2157413"/>
                <a:gd name="connsiteY8" fmla="*/ 301059 h 1885459"/>
                <a:gd name="connsiteX9" fmla="*/ 581025 w 2157413"/>
                <a:gd name="connsiteY9" fmla="*/ 572521 h 1885459"/>
                <a:gd name="connsiteX10" fmla="*/ 1627188 w 2157413"/>
                <a:gd name="connsiteY10" fmla="*/ 5784 h 1885459"/>
                <a:gd name="connsiteX11" fmla="*/ 1732729 w 2157413"/>
                <a:gd name="connsiteY11" fmla="*/ 26 h 1885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57413" h="1885459">
                  <a:moveTo>
                    <a:pt x="1732729" y="26"/>
                  </a:moveTo>
                  <a:cubicBezTo>
                    <a:pt x="1957041" y="1914"/>
                    <a:pt x="2036565" y="108177"/>
                    <a:pt x="2157413" y="258196"/>
                  </a:cubicBezTo>
                  <a:lnTo>
                    <a:pt x="2157413" y="800602"/>
                  </a:lnTo>
                  <a:lnTo>
                    <a:pt x="2152373" y="800897"/>
                  </a:lnTo>
                  <a:cubicBezTo>
                    <a:pt x="1711848" y="843914"/>
                    <a:pt x="1215095" y="1010907"/>
                    <a:pt x="738857" y="1300501"/>
                  </a:cubicBezTo>
                  <a:cubicBezTo>
                    <a:pt x="466721" y="1465984"/>
                    <a:pt x="227047" y="1655833"/>
                    <a:pt x="26652" y="1857454"/>
                  </a:cubicBezTo>
                  <a:lnTo>
                    <a:pt x="548" y="1885459"/>
                  </a:lnTo>
                  <a:lnTo>
                    <a:pt x="502" y="1816036"/>
                  </a:lnTo>
                  <a:cubicBezTo>
                    <a:pt x="223" y="1360715"/>
                    <a:pt x="0" y="830887"/>
                    <a:pt x="0" y="301059"/>
                  </a:cubicBezTo>
                  <a:cubicBezTo>
                    <a:pt x="138113" y="324871"/>
                    <a:pt x="139700" y="572521"/>
                    <a:pt x="581025" y="572521"/>
                  </a:cubicBezTo>
                  <a:cubicBezTo>
                    <a:pt x="1022350" y="572521"/>
                    <a:pt x="1319213" y="39121"/>
                    <a:pt x="1627188" y="5784"/>
                  </a:cubicBezTo>
                  <a:cubicBezTo>
                    <a:pt x="1665685" y="1616"/>
                    <a:pt x="1700685" y="-244"/>
                    <a:pt x="1732729" y="26"/>
                  </a:cubicBezTo>
                  <a:close/>
                </a:path>
              </a:pathLst>
            </a:custGeom>
            <a:grpFill/>
            <a:ln w="9525">
              <a:round/>
              <a:headEnd/>
              <a:tailEnd/>
            </a:ln>
            <a:effectLst/>
            <a:scene3d>
              <a:camera prst="legacyPerspectiveTop">
                <a:rot lat="0" lon="20699989" rev="0"/>
              </a:camera>
              <a:lightRig rig="legacyNormal2" dir="t"/>
            </a:scene3d>
            <a:sp3d prstMaterial="legacyMatte">
              <a:extrusionClr>
                <a:schemeClr val="accent3"/>
              </a:extrusionClr>
            </a:sp3d>
          </p:spPr>
          <p:txBody>
            <a:bodyPr wrap="square">
              <a:noAutofit/>
              <a:flatTx/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9" name="Picture 10" descr="shadow_1_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gray">
          <a:xfrm>
            <a:off x="782142" y="5393906"/>
            <a:ext cx="23495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gray">
          <a:xfrm>
            <a:off x="931483" y="3252292"/>
            <a:ext cx="250353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Hiểu</a:t>
            </a:r>
            <a:r>
              <a:rPr lang="en-US" altLang="zh-C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được</a:t>
            </a:r>
            <a:r>
              <a:rPr lang="en-US" altLang="zh-C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nội</a:t>
            </a:r>
            <a:r>
              <a:rPr lang="en-US" altLang="zh-C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altLang="zh-CN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</a:t>
            </a:r>
            <a:r>
              <a:rPr lang="en-US" altLang="zh-C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̃ </a:t>
            </a:r>
            <a:r>
              <a:rPr lang="en-US" altLang="zh-CN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liệu</a:t>
            </a:r>
            <a:endParaRPr lang="en-US" altLang="zh-CN" sz="3200" b="1" dirty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ea typeface="时尚中黑简体" panose="0101010401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1" name="Picture 10" descr="shadow_1_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gray">
          <a:xfrm>
            <a:off x="5051456" y="5884684"/>
            <a:ext cx="23495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组合 131"/>
          <p:cNvGrpSpPr/>
          <p:nvPr/>
        </p:nvGrpSpPr>
        <p:grpSpPr>
          <a:xfrm>
            <a:off x="4760129" y="1547637"/>
            <a:ext cx="3367383" cy="5737538"/>
            <a:chOff x="3654953" y="2185332"/>
            <a:chExt cx="2157413" cy="3425825"/>
          </a:xfrm>
          <a:solidFill>
            <a:srgbClr val="F4B183"/>
          </a:solidFill>
        </p:grpSpPr>
        <p:sp>
          <p:nvSpPr>
            <p:cNvPr id="13" name="Freeform 12"/>
            <p:cNvSpPr>
              <a:spLocks/>
            </p:cNvSpPr>
            <p:nvPr/>
          </p:nvSpPr>
          <p:spPr bwMode="gray">
            <a:xfrm>
              <a:off x="3654953" y="2185332"/>
              <a:ext cx="2157413" cy="3425825"/>
            </a:xfrm>
            <a:custGeom>
              <a:avLst/>
              <a:gdLst/>
              <a:ahLst/>
              <a:cxnLst>
                <a:cxn ang="0">
                  <a:pos x="0" y="207"/>
                </a:cxn>
                <a:cxn ang="0">
                  <a:pos x="1" y="1987"/>
                </a:cxn>
                <a:cxn ang="0">
                  <a:pos x="309" y="2154"/>
                </a:cxn>
                <a:cxn ang="0">
                  <a:pos x="681" y="2040"/>
                </a:cxn>
                <a:cxn ang="0">
                  <a:pos x="999" y="1902"/>
                </a:cxn>
                <a:cxn ang="0">
                  <a:pos x="1359" y="2017"/>
                </a:cxn>
                <a:cxn ang="0">
                  <a:pos x="1359" y="180"/>
                </a:cxn>
                <a:cxn ang="0">
                  <a:pos x="1025" y="21"/>
                </a:cxn>
                <a:cxn ang="0">
                  <a:pos x="366" y="378"/>
                </a:cxn>
                <a:cxn ang="0">
                  <a:pos x="0" y="207"/>
                </a:cxn>
              </a:cxnLst>
              <a:rect l="0" t="0" r="r" b="b"/>
              <a:pathLst>
                <a:path w="1359" h="2158">
                  <a:moveTo>
                    <a:pt x="0" y="207"/>
                  </a:moveTo>
                  <a:cubicBezTo>
                    <a:pt x="0" y="1097"/>
                    <a:pt x="1" y="1987"/>
                    <a:pt x="1" y="1987"/>
                  </a:cubicBezTo>
                  <a:cubicBezTo>
                    <a:pt x="105" y="2151"/>
                    <a:pt x="210" y="2148"/>
                    <a:pt x="309" y="2154"/>
                  </a:cubicBezTo>
                  <a:cubicBezTo>
                    <a:pt x="421" y="2158"/>
                    <a:pt x="576" y="2091"/>
                    <a:pt x="681" y="2040"/>
                  </a:cubicBezTo>
                  <a:cubicBezTo>
                    <a:pt x="786" y="1989"/>
                    <a:pt x="843" y="1908"/>
                    <a:pt x="999" y="1902"/>
                  </a:cubicBezTo>
                  <a:cubicBezTo>
                    <a:pt x="1155" y="1896"/>
                    <a:pt x="1224" y="1908"/>
                    <a:pt x="1359" y="2017"/>
                  </a:cubicBezTo>
                  <a:lnTo>
                    <a:pt x="1359" y="180"/>
                  </a:lnTo>
                  <a:cubicBezTo>
                    <a:pt x="1272" y="72"/>
                    <a:pt x="1219" y="0"/>
                    <a:pt x="1025" y="21"/>
                  </a:cubicBezTo>
                  <a:cubicBezTo>
                    <a:pt x="831" y="42"/>
                    <a:pt x="644" y="378"/>
                    <a:pt x="366" y="378"/>
                  </a:cubicBezTo>
                  <a:cubicBezTo>
                    <a:pt x="88" y="378"/>
                    <a:pt x="87" y="222"/>
                    <a:pt x="0" y="207"/>
                  </a:cubicBezTo>
                  <a:close/>
                </a:path>
              </a:pathLst>
            </a:custGeom>
            <a:grpFill/>
            <a:ln w="9525">
              <a:round/>
              <a:headEnd/>
              <a:tailEnd/>
            </a:ln>
            <a:effectLst/>
            <a:scene3d>
              <a:camera prst="legacyPerspectiveTop">
                <a:rot lat="0" lon="20399994" rev="0"/>
              </a:camera>
              <a:lightRig rig="legacyNormal2" dir="t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3"/>
              </a:extrusionClr>
            </a:sp3d>
          </p:spPr>
          <p:txBody>
            <a:bodyPr>
              <a:flatTx/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任意多边形 125"/>
            <p:cNvSpPr>
              <a:spLocks/>
            </p:cNvSpPr>
            <p:nvPr/>
          </p:nvSpPr>
          <p:spPr bwMode="gray">
            <a:xfrm>
              <a:off x="3698804" y="2255116"/>
              <a:ext cx="2052000" cy="1885459"/>
            </a:xfrm>
            <a:custGeom>
              <a:avLst/>
              <a:gdLst>
                <a:gd name="connsiteX0" fmla="*/ 1732729 w 2157413"/>
                <a:gd name="connsiteY0" fmla="*/ 26 h 1885459"/>
                <a:gd name="connsiteX1" fmla="*/ 2157413 w 2157413"/>
                <a:gd name="connsiteY1" fmla="*/ 258196 h 1885459"/>
                <a:gd name="connsiteX2" fmla="*/ 2157413 w 2157413"/>
                <a:gd name="connsiteY2" fmla="*/ 800602 h 1885459"/>
                <a:gd name="connsiteX3" fmla="*/ 2152373 w 2157413"/>
                <a:gd name="connsiteY3" fmla="*/ 800897 h 1885459"/>
                <a:gd name="connsiteX4" fmla="*/ 738857 w 2157413"/>
                <a:gd name="connsiteY4" fmla="*/ 1300501 h 1885459"/>
                <a:gd name="connsiteX5" fmla="*/ 26652 w 2157413"/>
                <a:gd name="connsiteY5" fmla="*/ 1857454 h 1885459"/>
                <a:gd name="connsiteX6" fmla="*/ 548 w 2157413"/>
                <a:gd name="connsiteY6" fmla="*/ 1885459 h 1885459"/>
                <a:gd name="connsiteX7" fmla="*/ 502 w 2157413"/>
                <a:gd name="connsiteY7" fmla="*/ 1816036 h 1885459"/>
                <a:gd name="connsiteX8" fmla="*/ 0 w 2157413"/>
                <a:gd name="connsiteY8" fmla="*/ 301059 h 1885459"/>
                <a:gd name="connsiteX9" fmla="*/ 581025 w 2157413"/>
                <a:gd name="connsiteY9" fmla="*/ 572521 h 1885459"/>
                <a:gd name="connsiteX10" fmla="*/ 1627188 w 2157413"/>
                <a:gd name="connsiteY10" fmla="*/ 5784 h 1885459"/>
                <a:gd name="connsiteX11" fmla="*/ 1732729 w 2157413"/>
                <a:gd name="connsiteY11" fmla="*/ 26 h 1885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57413" h="1885459">
                  <a:moveTo>
                    <a:pt x="1732729" y="26"/>
                  </a:moveTo>
                  <a:cubicBezTo>
                    <a:pt x="1957041" y="1914"/>
                    <a:pt x="2036565" y="108177"/>
                    <a:pt x="2157413" y="258196"/>
                  </a:cubicBezTo>
                  <a:lnTo>
                    <a:pt x="2157413" y="800602"/>
                  </a:lnTo>
                  <a:lnTo>
                    <a:pt x="2152373" y="800897"/>
                  </a:lnTo>
                  <a:cubicBezTo>
                    <a:pt x="1711848" y="843914"/>
                    <a:pt x="1215095" y="1010907"/>
                    <a:pt x="738857" y="1300501"/>
                  </a:cubicBezTo>
                  <a:cubicBezTo>
                    <a:pt x="466721" y="1465984"/>
                    <a:pt x="227047" y="1655833"/>
                    <a:pt x="26652" y="1857454"/>
                  </a:cubicBezTo>
                  <a:lnTo>
                    <a:pt x="548" y="1885459"/>
                  </a:lnTo>
                  <a:lnTo>
                    <a:pt x="502" y="1816036"/>
                  </a:lnTo>
                  <a:cubicBezTo>
                    <a:pt x="223" y="1360715"/>
                    <a:pt x="0" y="830887"/>
                    <a:pt x="0" y="301059"/>
                  </a:cubicBezTo>
                  <a:cubicBezTo>
                    <a:pt x="138113" y="324871"/>
                    <a:pt x="139700" y="572521"/>
                    <a:pt x="581025" y="572521"/>
                  </a:cubicBezTo>
                  <a:cubicBezTo>
                    <a:pt x="1022350" y="572521"/>
                    <a:pt x="1319213" y="39121"/>
                    <a:pt x="1627188" y="5784"/>
                  </a:cubicBezTo>
                  <a:cubicBezTo>
                    <a:pt x="1665685" y="1616"/>
                    <a:pt x="1700685" y="-244"/>
                    <a:pt x="1732729" y="26"/>
                  </a:cubicBezTo>
                  <a:close/>
                </a:path>
              </a:pathLst>
            </a:custGeom>
            <a:grpFill/>
            <a:ln w="9525">
              <a:round/>
              <a:headEnd/>
              <a:tailEnd/>
            </a:ln>
            <a:effectLst/>
            <a:scene3d>
              <a:camera prst="legacyPerspectiveTop">
                <a:rot lat="0" lon="20699989" rev="0"/>
              </a:camera>
              <a:lightRig rig="legacyNormal2" dir="t"/>
            </a:scene3d>
            <a:sp3d prstMaterial="legacyMatte">
              <a:extrusionClr>
                <a:schemeClr val="accent3"/>
              </a:extrusionClr>
            </a:sp3d>
          </p:spPr>
          <p:txBody>
            <a:bodyPr wrap="square">
              <a:noAutofit/>
              <a:flatTx/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组合 132"/>
          <p:cNvGrpSpPr/>
          <p:nvPr/>
        </p:nvGrpSpPr>
        <p:grpSpPr>
          <a:xfrm>
            <a:off x="8668633" y="1319037"/>
            <a:ext cx="3487197" cy="6194738"/>
            <a:chOff x="6451070" y="2159401"/>
            <a:chExt cx="2157412" cy="4611498"/>
          </a:xfrm>
          <a:solidFill>
            <a:schemeClr val="tx1">
              <a:lumMod val="25000"/>
              <a:lumOff val="75000"/>
            </a:schemeClr>
          </a:solidFill>
        </p:grpSpPr>
        <p:sp>
          <p:nvSpPr>
            <p:cNvPr id="17" name="Freeform 7"/>
            <p:cNvSpPr>
              <a:spLocks/>
            </p:cNvSpPr>
            <p:nvPr/>
          </p:nvSpPr>
          <p:spPr bwMode="gray">
            <a:xfrm>
              <a:off x="6451070" y="2159401"/>
              <a:ext cx="2157412" cy="4611498"/>
            </a:xfrm>
            <a:custGeom>
              <a:avLst/>
              <a:gdLst/>
              <a:ahLst/>
              <a:cxnLst>
                <a:cxn ang="0">
                  <a:pos x="0" y="207"/>
                </a:cxn>
                <a:cxn ang="0">
                  <a:pos x="1" y="1987"/>
                </a:cxn>
                <a:cxn ang="0">
                  <a:pos x="309" y="2154"/>
                </a:cxn>
                <a:cxn ang="0">
                  <a:pos x="681" y="2040"/>
                </a:cxn>
                <a:cxn ang="0">
                  <a:pos x="999" y="1902"/>
                </a:cxn>
                <a:cxn ang="0">
                  <a:pos x="1359" y="2017"/>
                </a:cxn>
                <a:cxn ang="0">
                  <a:pos x="1359" y="180"/>
                </a:cxn>
                <a:cxn ang="0">
                  <a:pos x="1025" y="21"/>
                </a:cxn>
                <a:cxn ang="0">
                  <a:pos x="366" y="378"/>
                </a:cxn>
                <a:cxn ang="0">
                  <a:pos x="0" y="207"/>
                </a:cxn>
              </a:cxnLst>
              <a:rect l="0" t="0" r="r" b="b"/>
              <a:pathLst>
                <a:path w="1359" h="2158">
                  <a:moveTo>
                    <a:pt x="0" y="207"/>
                  </a:moveTo>
                  <a:cubicBezTo>
                    <a:pt x="0" y="1097"/>
                    <a:pt x="1" y="1987"/>
                    <a:pt x="1" y="1987"/>
                  </a:cubicBezTo>
                  <a:cubicBezTo>
                    <a:pt x="105" y="2151"/>
                    <a:pt x="210" y="2148"/>
                    <a:pt x="309" y="2154"/>
                  </a:cubicBezTo>
                  <a:cubicBezTo>
                    <a:pt x="421" y="2158"/>
                    <a:pt x="576" y="2091"/>
                    <a:pt x="681" y="2040"/>
                  </a:cubicBezTo>
                  <a:cubicBezTo>
                    <a:pt x="786" y="1989"/>
                    <a:pt x="843" y="1908"/>
                    <a:pt x="999" y="1902"/>
                  </a:cubicBezTo>
                  <a:cubicBezTo>
                    <a:pt x="1155" y="1896"/>
                    <a:pt x="1224" y="1908"/>
                    <a:pt x="1359" y="2017"/>
                  </a:cubicBezTo>
                  <a:lnTo>
                    <a:pt x="1359" y="180"/>
                  </a:lnTo>
                  <a:cubicBezTo>
                    <a:pt x="1272" y="72"/>
                    <a:pt x="1219" y="0"/>
                    <a:pt x="1025" y="21"/>
                  </a:cubicBezTo>
                  <a:cubicBezTo>
                    <a:pt x="831" y="42"/>
                    <a:pt x="644" y="378"/>
                    <a:pt x="366" y="378"/>
                  </a:cubicBezTo>
                  <a:cubicBezTo>
                    <a:pt x="88" y="378"/>
                    <a:pt x="87" y="222"/>
                    <a:pt x="0" y="207"/>
                  </a:cubicBezTo>
                  <a:close/>
                </a:path>
              </a:pathLst>
            </a:custGeom>
            <a:grpFill/>
            <a:ln w="9525">
              <a:round/>
              <a:headEnd/>
              <a:tailEnd/>
            </a:ln>
            <a:effectLst/>
            <a:scene3d>
              <a:camera prst="legacyPerspectiveTop">
                <a:rot lat="0" lon="20399994" rev="0"/>
              </a:camera>
              <a:lightRig rig="legacyNormal2" dir="t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2"/>
              </a:extrusionClr>
            </a:sp3d>
          </p:spPr>
          <p:txBody>
            <a:bodyPr>
              <a:flatTx/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任意多边形 126"/>
            <p:cNvSpPr>
              <a:spLocks/>
            </p:cNvSpPr>
            <p:nvPr/>
          </p:nvSpPr>
          <p:spPr bwMode="gray">
            <a:xfrm>
              <a:off x="6489816" y="2237262"/>
              <a:ext cx="2052000" cy="1885459"/>
            </a:xfrm>
            <a:custGeom>
              <a:avLst/>
              <a:gdLst>
                <a:gd name="connsiteX0" fmla="*/ 1732729 w 2157413"/>
                <a:gd name="connsiteY0" fmla="*/ 26 h 1885459"/>
                <a:gd name="connsiteX1" fmla="*/ 2157413 w 2157413"/>
                <a:gd name="connsiteY1" fmla="*/ 258196 h 1885459"/>
                <a:gd name="connsiteX2" fmla="*/ 2157413 w 2157413"/>
                <a:gd name="connsiteY2" fmla="*/ 800602 h 1885459"/>
                <a:gd name="connsiteX3" fmla="*/ 2152373 w 2157413"/>
                <a:gd name="connsiteY3" fmla="*/ 800897 h 1885459"/>
                <a:gd name="connsiteX4" fmla="*/ 738857 w 2157413"/>
                <a:gd name="connsiteY4" fmla="*/ 1300501 h 1885459"/>
                <a:gd name="connsiteX5" fmla="*/ 26652 w 2157413"/>
                <a:gd name="connsiteY5" fmla="*/ 1857454 h 1885459"/>
                <a:gd name="connsiteX6" fmla="*/ 548 w 2157413"/>
                <a:gd name="connsiteY6" fmla="*/ 1885459 h 1885459"/>
                <a:gd name="connsiteX7" fmla="*/ 502 w 2157413"/>
                <a:gd name="connsiteY7" fmla="*/ 1816036 h 1885459"/>
                <a:gd name="connsiteX8" fmla="*/ 0 w 2157413"/>
                <a:gd name="connsiteY8" fmla="*/ 301059 h 1885459"/>
                <a:gd name="connsiteX9" fmla="*/ 581025 w 2157413"/>
                <a:gd name="connsiteY9" fmla="*/ 572521 h 1885459"/>
                <a:gd name="connsiteX10" fmla="*/ 1627188 w 2157413"/>
                <a:gd name="connsiteY10" fmla="*/ 5784 h 1885459"/>
                <a:gd name="connsiteX11" fmla="*/ 1732729 w 2157413"/>
                <a:gd name="connsiteY11" fmla="*/ 26 h 1885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57413" h="1885459">
                  <a:moveTo>
                    <a:pt x="1732729" y="26"/>
                  </a:moveTo>
                  <a:cubicBezTo>
                    <a:pt x="1957041" y="1914"/>
                    <a:pt x="2036565" y="108177"/>
                    <a:pt x="2157413" y="258196"/>
                  </a:cubicBezTo>
                  <a:lnTo>
                    <a:pt x="2157413" y="800602"/>
                  </a:lnTo>
                  <a:lnTo>
                    <a:pt x="2152373" y="800897"/>
                  </a:lnTo>
                  <a:cubicBezTo>
                    <a:pt x="1711848" y="843914"/>
                    <a:pt x="1215095" y="1010907"/>
                    <a:pt x="738857" y="1300501"/>
                  </a:cubicBezTo>
                  <a:cubicBezTo>
                    <a:pt x="466721" y="1465984"/>
                    <a:pt x="227047" y="1655833"/>
                    <a:pt x="26652" y="1857454"/>
                  </a:cubicBezTo>
                  <a:lnTo>
                    <a:pt x="548" y="1885459"/>
                  </a:lnTo>
                  <a:lnTo>
                    <a:pt x="502" y="1816036"/>
                  </a:lnTo>
                  <a:cubicBezTo>
                    <a:pt x="223" y="1360715"/>
                    <a:pt x="0" y="830887"/>
                    <a:pt x="0" y="301059"/>
                  </a:cubicBezTo>
                  <a:cubicBezTo>
                    <a:pt x="138113" y="324871"/>
                    <a:pt x="139700" y="572521"/>
                    <a:pt x="581025" y="572521"/>
                  </a:cubicBezTo>
                  <a:cubicBezTo>
                    <a:pt x="1022350" y="572521"/>
                    <a:pt x="1319213" y="39121"/>
                    <a:pt x="1627188" y="5784"/>
                  </a:cubicBezTo>
                  <a:cubicBezTo>
                    <a:pt x="1665685" y="1616"/>
                    <a:pt x="1700685" y="-244"/>
                    <a:pt x="1732729" y="26"/>
                  </a:cubicBezTo>
                  <a:close/>
                </a:path>
              </a:pathLst>
            </a:custGeom>
            <a:grpFill/>
            <a:ln w="9525">
              <a:round/>
              <a:headEnd/>
              <a:tailEnd/>
            </a:ln>
            <a:effectLst/>
            <a:scene3d>
              <a:camera prst="legacyPerspectiveTop">
                <a:rot lat="0" lon="20699989" rev="0"/>
              </a:camera>
              <a:lightRig rig="legacyNormal2" dir="t"/>
            </a:scene3d>
            <a:sp3d prstMaterial="legacyMatte">
              <a:extrusionClr>
                <a:schemeClr val="accent3"/>
              </a:extrusionClr>
            </a:sp3d>
          </p:spPr>
          <p:txBody>
            <a:bodyPr wrap="square">
              <a:noAutofit/>
              <a:flatTx/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9" name="Text Box 17"/>
          <p:cNvSpPr txBox="1">
            <a:spLocks noChangeArrowheads="1"/>
          </p:cNvSpPr>
          <p:nvPr/>
        </p:nvSpPr>
        <p:spPr bwMode="gray">
          <a:xfrm>
            <a:off x="5052768" y="2747693"/>
            <a:ext cx="238946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Xác</a:t>
            </a:r>
            <a:r>
              <a:rPr lang="en-US" sz="3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định</a:t>
            </a:r>
            <a:r>
              <a:rPr lang="en-US" sz="3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được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một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vấn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trọng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bản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hướng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tới</a:t>
            </a:r>
            <a:endParaRPr lang="en-US" altLang="zh-CN" sz="3200" b="1" dirty="0">
              <a:solidFill>
                <a:srgbClr val="002060"/>
              </a:solidFill>
              <a:latin typeface="Arial" panose="020B0604020202020204" pitchFamily="34" charset="0"/>
              <a:ea typeface="时尚中黑简体" panose="01010104010101010101" pitchFamily="2" charset="-122"/>
              <a:cs typeface="Arial" panose="020B0604020202020204" pitchFamily="34" charset="0"/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gray">
          <a:xfrm>
            <a:off x="9000251" y="2386989"/>
            <a:ext cx="2672082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Giải</a:t>
            </a:r>
            <a:r>
              <a:rPr lang="en-US" sz="3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thích</a:t>
            </a:r>
            <a:r>
              <a:rPr lang="en-US" sz="3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lí do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lựa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chọn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điệp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bài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học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đấy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bám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vào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200" b="1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</a:t>
            </a:r>
            <a:r>
              <a:rPr lang="en-US" sz="3200" b="1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̀, ý </a:t>
            </a:r>
            <a:r>
              <a:rPr lang="en-US" sz="3200" b="1" u="sng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nghĩa</a:t>
            </a:r>
            <a:r>
              <a:rPr lang="en-US" sz="3200" b="1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của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vấn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̀</a:t>
            </a:r>
            <a:endParaRPr lang="en-US" altLang="zh-CN" sz="3200" b="1" dirty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ea typeface="时尚中黑简体" panose="01010104010101010101" pitchFamily="2" charset="-122"/>
              <a:cs typeface="Arial" panose="020B0604020202020204" pitchFamily="34" charset="0"/>
            </a:endParaRP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E25B8DF5-1CA8-402A-A91C-157D86A358DC}"/>
              </a:ext>
            </a:extLst>
          </p:cNvPr>
          <p:cNvSpPr txBox="1">
            <a:spLocks noChangeArrowheads="1"/>
          </p:cNvSpPr>
          <p:nvPr/>
        </p:nvSpPr>
        <p:spPr>
          <a:xfrm>
            <a:off x="65314" y="128404"/>
            <a:ext cx="11737908" cy="12991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en-US" alt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Hộp Văn bản 50">
            <a:extLst>
              <a:ext uri="{FF2B5EF4-FFF2-40B4-BE49-F238E27FC236}">
                <a16:creationId xmlns:a16="http://schemas.microsoft.com/office/drawing/2014/main" id="{62C3BD6D-E608-4191-BE99-E9B3C491F82B}"/>
              </a:ext>
            </a:extLst>
          </p:cNvPr>
          <p:cNvSpPr txBox="1"/>
          <p:nvPr/>
        </p:nvSpPr>
        <p:spPr>
          <a:xfrm>
            <a:off x="127942" y="220017"/>
            <a:ext cx="11737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c3.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ạng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hỏi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vê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rút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một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bài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học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điệp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̃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liệu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phần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đọc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hiểu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bản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altLang="en-US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 descr="shadow_1_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gray">
          <a:xfrm>
            <a:off x="5092728" y="5914734"/>
            <a:ext cx="23495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shadow_1_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gray">
          <a:xfrm>
            <a:off x="8843302" y="6418862"/>
            <a:ext cx="23495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544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0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3548948E-E4F3-469C-A46A-81599D345409}"/>
              </a:ext>
            </a:extLst>
          </p:cNvPr>
          <p:cNvSpPr txBox="1">
            <a:spLocks noChangeArrowheads="1"/>
          </p:cNvSpPr>
          <p:nvPr/>
        </p:nvSpPr>
        <p:spPr>
          <a:xfrm>
            <a:off x="2151545" y="0"/>
            <a:ext cx="6832394" cy="1298389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sư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/>
              <a:t>)</a:t>
            </a:r>
            <a:endParaRPr lang="en-GB" sz="2800" dirty="0"/>
          </a:p>
          <a:p>
            <a:endParaRPr lang="en-US" alt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9751"/>
            <a:ext cx="12192000" cy="55382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204" y="1204121"/>
            <a:ext cx="6422796" cy="5554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04120"/>
            <a:ext cx="5769204" cy="56538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" y="1204119"/>
            <a:ext cx="5731104" cy="58961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3790" y="1204117"/>
            <a:ext cx="6498210" cy="5896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281" y="1105139"/>
            <a:ext cx="12192000" cy="670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0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04568">
            <a:off x="224165" y="1659039"/>
            <a:ext cx="5343466" cy="3061496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3548948E-E4F3-469C-A46A-81599D345409}"/>
              </a:ext>
            </a:extLst>
          </p:cNvPr>
          <p:cNvSpPr txBox="1">
            <a:spLocks noChangeArrowheads="1"/>
          </p:cNvSpPr>
          <p:nvPr/>
        </p:nvSpPr>
        <p:spPr>
          <a:xfrm>
            <a:off x="2208106" y="108607"/>
            <a:ext cx="6832394" cy="1298389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sư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/>
              <a:t>)</a:t>
            </a:r>
            <a:endParaRPr lang="en-GB" sz="2800" dirty="0"/>
          </a:p>
          <a:p>
            <a:endParaRPr lang="en-US" alt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78969">
            <a:off x="6363399" y="1313340"/>
            <a:ext cx="5693375" cy="3301481"/>
          </a:xfrm>
          <a:prstGeom prst="rect">
            <a:avLst/>
          </a:prstGeom>
        </p:spPr>
      </p:pic>
      <p:sp>
        <p:nvSpPr>
          <p:cNvPr id="13" name="Freeform: Shape 8">
            <a:extLst>
              <a:ext uri="{FF2B5EF4-FFF2-40B4-BE49-F238E27FC236}">
                <a16:creationId xmlns:a16="http://schemas.microsoft.com/office/drawing/2014/main" id="{AFF328EF-EFB9-4890-B98C-36767F9AF3F8}"/>
              </a:ext>
            </a:extLst>
          </p:cNvPr>
          <p:cNvSpPr/>
          <p:nvPr/>
        </p:nvSpPr>
        <p:spPr>
          <a:xfrm rot="1142757">
            <a:off x="-508078" y="4434197"/>
            <a:ext cx="5221788" cy="1635226"/>
          </a:xfrm>
          <a:custGeom>
            <a:avLst/>
            <a:gdLst>
              <a:gd name="connsiteX0" fmla="*/ 0 w 1887144"/>
              <a:gd name="connsiteY0" fmla="*/ 898243 h 1796486"/>
              <a:gd name="connsiteX1" fmla="*/ 943572 w 1887144"/>
              <a:gd name="connsiteY1" fmla="*/ 0 h 1796486"/>
              <a:gd name="connsiteX2" fmla="*/ 1887144 w 1887144"/>
              <a:gd name="connsiteY2" fmla="*/ 898243 h 1796486"/>
              <a:gd name="connsiteX3" fmla="*/ 943572 w 1887144"/>
              <a:gd name="connsiteY3" fmla="*/ 1796486 h 1796486"/>
              <a:gd name="connsiteX4" fmla="*/ 0 w 1887144"/>
              <a:gd name="connsiteY4" fmla="*/ 898243 h 179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7144" h="1796486">
                <a:moveTo>
                  <a:pt x="0" y="898243"/>
                </a:moveTo>
                <a:cubicBezTo>
                  <a:pt x="0" y="402157"/>
                  <a:pt x="422452" y="0"/>
                  <a:pt x="943572" y="0"/>
                </a:cubicBezTo>
                <a:cubicBezTo>
                  <a:pt x="1464692" y="0"/>
                  <a:pt x="1887144" y="402157"/>
                  <a:pt x="1887144" y="898243"/>
                </a:cubicBezTo>
                <a:cubicBezTo>
                  <a:pt x="1887144" y="1394329"/>
                  <a:pt x="1464692" y="1796486"/>
                  <a:pt x="943572" y="1796486"/>
                </a:cubicBezTo>
                <a:cubicBezTo>
                  <a:pt x="422452" y="1796486"/>
                  <a:pt x="0" y="1394329"/>
                  <a:pt x="0" y="898243"/>
                </a:cubicBezTo>
                <a:close/>
              </a:path>
            </a:pathLst>
          </a:custGeom>
          <a:solidFill>
            <a:srgbClr val="FFFFCC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6846" tIns="293568" rIns="306846" bIns="293568" numCol="1" spcCol="1270" anchor="ctr" anchorCtr="0">
            <a:noAutofit/>
          </a:bodyPr>
          <a:lstStyle/>
          <a:p>
            <a:pPr algn="ctr" defTabSz="106682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Hăng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say,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hứng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: Shape 8">
            <a:extLst>
              <a:ext uri="{FF2B5EF4-FFF2-40B4-BE49-F238E27FC236}">
                <a16:creationId xmlns:a16="http://schemas.microsoft.com/office/drawing/2014/main" id="{AFF328EF-EFB9-4890-B98C-36767F9AF3F8}"/>
              </a:ext>
            </a:extLst>
          </p:cNvPr>
          <p:cNvSpPr/>
          <p:nvPr/>
        </p:nvSpPr>
        <p:spPr>
          <a:xfrm rot="20147642">
            <a:off x="7153426" y="4317412"/>
            <a:ext cx="5221788" cy="1635226"/>
          </a:xfrm>
          <a:custGeom>
            <a:avLst/>
            <a:gdLst>
              <a:gd name="connsiteX0" fmla="*/ 0 w 1887144"/>
              <a:gd name="connsiteY0" fmla="*/ 898243 h 1796486"/>
              <a:gd name="connsiteX1" fmla="*/ 943572 w 1887144"/>
              <a:gd name="connsiteY1" fmla="*/ 0 h 1796486"/>
              <a:gd name="connsiteX2" fmla="*/ 1887144 w 1887144"/>
              <a:gd name="connsiteY2" fmla="*/ 898243 h 1796486"/>
              <a:gd name="connsiteX3" fmla="*/ 943572 w 1887144"/>
              <a:gd name="connsiteY3" fmla="*/ 1796486 h 1796486"/>
              <a:gd name="connsiteX4" fmla="*/ 0 w 1887144"/>
              <a:gd name="connsiteY4" fmla="*/ 898243 h 179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7144" h="1796486">
                <a:moveTo>
                  <a:pt x="0" y="898243"/>
                </a:moveTo>
                <a:cubicBezTo>
                  <a:pt x="0" y="402157"/>
                  <a:pt x="422452" y="0"/>
                  <a:pt x="943572" y="0"/>
                </a:cubicBezTo>
                <a:cubicBezTo>
                  <a:pt x="1464692" y="0"/>
                  <a:pt x="1887144" y="402157"/>
                  <a:pt x="1887144" y="898243"/>
                </a:cubicBezTo>
                <a:cubicBezTo>
                  <a:pt x="1887144" y="1394329"/>
                  <a:pt x="1464692" y="1796486"/>
                  <a:pt x="943572" y="1796486"/>
                </a:cubicBezTo>
                <a:cubicBezTo>
                  <a:pt x="422452" y="1796486"/>
                  <a:pt x="0" y="1394329"/>
                  <a:pt x="0" y="898243"/>
                </a:cubicBezTo>
                <a:close/>
              </a:path>
            </a:pathLst>
          </a:custGeom>
          <a:solidFill>
            <a:srgbClr val="FFFFCC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6846" tIns="293568" rIns="306846" bIns="293568" numCol="1" spcCol="1270" anchor="ctr" anchorCtr="0">
            <a:noAutofit/>
          </a:bodyPr>
          <a:lstStyle/>
          <a:p>
            <a:pPr algn="ctr" defTabSz="106682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Kiến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thức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chắc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chắn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̣ tin, say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học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: Shape 8">
            <a:extLst>
              <a:ext uri="{FF2B5EF4-FFF2-40B4-BE49-F238E27FC236}">
                <a16:creationId xmlns:a16="http://schemas.microsoft.com/office/drawing/2014/main" id="{AFF328EF-EFB9-4890-B98C-36767F9AF3F8}"/>
              </a:ext>
            </a:extLst>
          </p:cNvPr>
          <p:cNvSpPr/>
          <p:nvPr/>
        </p:nvSpPr>
        <p:spPr>
          <a:xfrm>
            <a:off x="5274838" y="2722513"/>
            <a:ext cx="1525760" cy="4048518"/>
          </a:xfrm>
          <a:custGeom>
            <a:avLst/>
            <a:gdLst>
              <a:gd name="connsiteX0" fmla="*/ 0 w 1887144"/>
              <a:gd name="connsiteY0" fmla="*/ 898243 h 1796486"/>
              <a:gd name="connsiteX1" fmla="*/ 943572 w 1887144"/>
              <a:gd name="connsiteY1" fmla="*/ 0 h 1796486"/>
              <a:gd name="connsiteX2" fmla="*/ 1887144 w 1887144"/>
              <a:gd name="connsiteY2" fmla="*/ 898243 h 1796486"/>
              <a:gd name="connsiteX3" fmla="*/ 943572 w 1887144"/>
              <a:gd name="connsiteY3" fmla="*/ 1796486 h 1796486"/>
              <a:gd name="connsiteX4" fmla="*/ 0 w 1887144"/>
              <a:gd name="connsiteY4" fmla="*/ 898243 h 179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7144" h="1796486">
                <a:moveTo>
                  <a:pt x="0" y="898243"/>
                </a:moveTo>
                <a:cubicBezTo>
                  <a:pt x="0" y="402157"/>
                  <a:pt x="422452" y="0"/>
                  <a:pt x="943572" y="0"/>
                </a:cubicBezTo>
                <a:cubicBezTo>
                  <a:pt x="1464692" y="0"/>
                  <a:pt x="1887144" y="402157"/>
                  <a:pt x="1887144" y="898243"/>
                </a:cubicBezTo>
                <a:cubicBezTo>
                  <a:pt x="1887144" y="1394329"/>
                  <a:pt x="1464692" y="1796486"/>
                  <a:pt x="943572" y="1796486"/>
                </a:cubicBezTo>
                <a:cubicBezTo>
                  <a:pt x="422452" y="1796486"/>
                  <a:pt x="0" y="1394329"/>
                  <a:pt x="0" y="898243"/>
                </a:cubicBezTo>
                <a:close/>
              </a:path>
            </a:pathLst>
          </a:custGeom>
          <a:solidFill>
            <a:srgbClr val="D1E2F2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6846" tIns="293568" rIns="306846" bIns="293568" numCol="1" spcCol="1270" anchor="ctr" anchorCtr="0">
            <a:noAutofit/>
          </a:bodyPr>
          <a:lstStyle/>
          <a:p>
            <a:pPr algn="ctr" defTabSz="106682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̃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đọc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hiểu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vững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vàng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0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739730"/>
              </p:ext>
            </p:extLst>
          </p:nvPr>
        </p:nvGraphicFramePr>
        <p:xfrm>
          <a:off x="1" y="586812"/>
          <a:ext cx="12191999" cy="27481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3719">
                  <a:extLst>
                    <a:ext uri="{9D8B030D-6E8A-4147-A177-3AD203B41FA5}">
                      <a16:colId xmlns:a16="http://schemas.microsoft.com/office/drawing/2014/main" val="1826665867"/>
                    </a:ext>
                  </a:extLst>
                </a:gridCol>
                <a:gridCol w="904983">
                  <a:extLst>
                    <a:ext uri="{9D8B030D-6E8A-4147-A177-3AD203B41FA5}">
                      <a16:colId xmlns:a16="http://schemas.microsoft.com/office/drawing/2014/main" val="1315726990"/>
                    </a:ext>
                  </a:extLst>
                </a:gridCol>
                <a:gridCol w="677473">
                  <a:extLst>
                    <a:ext uri="{9D8B030D-6E8A-4147-A177-3AD203B41FA5}">
                      <a16:colId xmlns:a16="http://schemas.microsoft.com/office/drawing/2014/main" val="416458965"/>
                    </a:ext>
                  </a:extLst>
                </a:gridCol>
                <a:gridCol w="1232345">
                  <a:extLst>
                    <a:ext uri="{9D8B030D-6E8A-4147-A177-3AD203B41FA5}">
                      <a16:colId xmlns:a16="http://schemas.microsoft.com/office/drawing/2014/main" val="703158248"/>
                    </a:ext>
                  </a:extLst>
                </a:gridCol>
                <a:gridCol w="714128">
                  <a:extLst>
                    <a:ext uri="{9D8B030D-6E8A-4147-A177-3AD203B41FA5}">
                      <a16:colId xmlns:a16="http://schemas.microsoft.com/office/drawing/2014/main" val="2822151273"/>
                    </a:ext>
                  </a:extLst>
                </a:gridCol>
                <a:gridCol w="1232345">
                  <a:extLst>
                    <a:ext uri="{9D8B030D-6E8A-4147-A177-3AD203B41FA5}">
                      <a16:colId xmlns:a16="http://schemas.microsoft.com/office/drawing/2014/main" val="806518966"/>
                    </a:ext>
                  </a:extLst>
                </a:gridCol>
                <a:gridCol w="714128">
                  <a:extLst>
                    <a:ext uri="{9D8B030D-6E8A-4147-A177-3AD203B41FA5}">
                      <a16:colId xmlns:a16="http://schemas.microsoft.com/office/drawing/2014/main" val="2923971333"/>
                    </a:ext>
                  </a:extLst>
                </a:gridCol>
                <a:gridCol w="1232345">
                  <a:extLst>
                    <a:ext uri="{9D8B030D-6E8A-4147-A177-3AD203B41FA5}">
                      <a16:colId xmlns:a16="http://schemas.microsoft.com/office/drawing/2014/main" val="422918867"/>
                    </a:ext>
                  </a:extLst>
                </a:gridCol>
                <a:gridCol w="587734">
                  <a:extLst>
                    <a:ext uri="{9D8B030D-6E8A-4147-A177-3AD203B41FA5}">
                      <a16:colId xmlns:a16="http://schemas.microsoft.com/office/drawing/2014/main" val="2774356213"/>
                    </a:ext>
                  </a:extLst>
                </a:gridCol>
                <a:gridCol w="958070">
                  <a:extLst>
                    <a:ext uri="{9D8B030D-6E8A-4147-A177-3AD203B41FA5}">
                      <a16:colId xmlns:a16="http://schemas.microsoft.com/office/drawing/2014/main" val="2040728889"/>
                    </a:ext>
                  </a:extLst>
                </a:gridCol>
                <a:gridCol w="587734">
                  <a:extLst>
                    <a:ext uri="{9D8B030D-6E8A-4147-A177-3AD203B41FA5}">
                      <a16:colId xmlns:a16="http://schemas.microsoft.com/office/drawing/2014/main" val="3607450292"/>
                    </a:ext>
                  </a:extLst>
                </a:gridCol>
                <a:gridCol w="1050337">
                  <a:extLst>
                    <a:ext uri="{9D8B030D-6E8A-4147-A177-3AD203B41FA5}">
                      <a16:colId xmlns:a16="http://schemas.microsoft.com/office/drawing/2014/main" val="3688508515"/>
                    </a:ext>
                  </a:extLst>
                </a:gridCol>
                <a:gridCol w="587734">
                  <a:extLst>
                    <a:ext uri="{9D8B030D-6E8A-4147-A177-3AD203B41FA5}">
                      <a16:colId xmlns:a16="http://schemas.microsoft.com/office/drawing/2014/main" val="3986646695"/>
                    </a:ext>
                  </a:extLst>
                </a:gridCol>
                <a:gridCol w="808924">
                  <a:extLst>
                    <a:ext uri="{9D8B030D-6E8A-4147-A177-3AD203B41FA5}">
                      <a16:colId xmlns:a16="http://schemas.microsoft.com/office/drawing/2014/main" val="36577254"/>
                    </a:ext>
                  </a:extLst>
                </a:gridCol>
              </a:tblGrid>
              <a:tr h="549625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Lớp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</a:t>
                      </a: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lang="fr-F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học</a:t>
                      </a: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1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Điểm</a:t>
                      </a: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Tỉ </a:t>
                      </a:r>
                      <a:r>
                        <a:rPr lang="fr-F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</a:t>
                      </a: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̣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613238"/>
                  </a:ext>
                </a:extLst>
              </a:tr>
              <a:tr h="10992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0-0,5/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Tỉ </a:t>
                      </a:r>
                      <a:r>
                        <a:rPr lang="fr-F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</a:t>
                      </a: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̣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0,5-1,0/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Tỉ </a:t>
                      </a:r>
                      <a:r>
                        <a:rPr lang="fr-F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</a:t>
                      </a: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̣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1,0-1,5/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Tỉ </a:t>
                      </a:r>
                      <a:r>
                        <a:rPr lang="fr-F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</a:t>
                      </a: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̣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1,5-2,0/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Tỉ </a:t>
                      </a:r>
                      <a:r>
                        <a:rPr lang="fr-F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</a:t>
                      </a: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̣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2,0-2,5/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Tỉ </a:t>
                      </a:r>
                      <a:r>
                        <a:rPr lang="fr-F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</a:t>
                      </a: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̣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2,5-3,0/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Tỉ </a:t>
                      </a:r>
                      <a:r>
                        <a:rPr lang="fr-F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</a:t>
                      </a: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̣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250540"/>
                  </a:ext>
                </a:extLst>
              </a:tr>
              <a:tr h="5496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9A1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10,6%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42,6%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23,4%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7629735"/>
                  </a:ext>
                </a:extLst>
              </a:tr>
              <a:tr h="5496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9A7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14,9%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44,7%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19,1%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597966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543625"/>
              </p:ext>
            </p:extLst>
          </p:nvPr>
        </p:nvGraphicFramePr>
        <p:xfrm>
          <a:off x="0" y="3981269"/>
          <a:ext cx="12192004" cy="28761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3840">
                  <a:extLst>
                    <a:ext uri="{9D8B030D-6E8A-4147-A177-3AD203B41FA5}">
                      <a16:colId xmlns:a16="http://schemas.microsoft.com/office/drawing/2014/main" val="2742745630"/>
                    </a:ext>
                  </a:extLst>
                </a:gridCol>
                <a:gridCol w="880888">
                  <a:extLst>
                    <a:ext uri="{9D8B030D-6E8A-4147-A177-3AD203B41FA5}">
                      <a16:colId xmlns:a16="http://schemas.microsoft.com/office/drawing/2014/main" val="1779249968"/>
                    </a:ext>
                  </a:extLst>
                </a:gridCol>
                <a:gridCol w="444757">
                  <a:extLst>
                    <a:ext uri="{9D8B030D-6E8A-4147-A177-3AD203B41FA5}">
                      <a16:colId xmlns:a16="http://schemas.microsoft.com/office/drawing/2014/main" val="1330346706"/>
                    </a:ext>
                  </a:extLst>
                </a:gridCol>
                <a:gridCol w="1159326">
                  <a:extLst>
                    <a:ext uri="{9D8B030D-6E8A-4147-A177-3AD203B41FA5}">
                      <a16:colId xmlns:a16="http://schemas.microsoft.com/office/drawing/2014/main" val="2889445519"/>
                    </a:ext>
                  </a:extLst>
                </a:gridCol>
                <a:gridCol w="613542">
                  <a:extLst>
                    <a:ext uri="{9D8B030D-6E8A-4147-A177-3AD203B41FA5}">
                      <a16:colId xmlns:a16="http://schemas.microsoft.com/office/drawing/2014/main" val="4080235808"/>
                    </a:ext>
                  </a:extLst>
                </a:gridCol>
                <a:gridCol w="1159326">
                  <a:extLst>
                    <a:ext uri="{9D8B030D-6E8A-4147-A177-3AD203B41FA5}">
                      <a16:colId xmlns:a16="http://schemas.microsoft.com/office/drawing/2014/main" val="544345445"/>
                    </a:ext>
                  </a:extLst>
                </a:gridCol>
                <a:gridCol w="613542">
                  <a:extLst>
                    <a:ext uri="{9D8B030D-6E8A-4147-A177-3AD203B41FA5}">
                      <a16:colId xmlns:a16="http://schemas.microsoft.com/office/drawing/2014/main" val="847377180"/>
                    </a:ext>
                  </a:extLst>
                </a:gridCol>
                <a:gridCol w="1159326">
                  <a:extLst>
                    <a:ext uri="{9D8B030D-6E8A-4147-A177-3AD203B41FA5}">
                      <a16:colId xmlns:a16="http://schemas.microsoft.com/office/drawing/2014/main" val="3753259885"/>
                    </a:ext>
                  </a:extLst>
                </a:gridCol>
                <a:gridCol w="611078">
                  <a:extLst>
                    <a:ext uri="{9D8B030D-6E8A-4147-A177-3AD203B41FA5}">
                      <a16:colId xmlns:a16="http://schemas.microsoft.com/office/drawing/2014/main" val="2487944244"/>
                    </a:ext>
                  </a:extLst>
                </a:gridCol>
                <a:gridCol w="1158091">
                  <a:extLst>
                    <a:ext uri="{9D8B030D-6E8A-4147-A177-3AD203B41FA5}">
                      <a16:colId xmlns:a16="http://schemas.microsoft.com/office/drawing/2014/main" val="816504770"/>
                    </a:ext>
                  </a:extLst>
                </a:gridCol>
                <a:gridCol w="442294">
                  <a:extLst>
                    <a:ext uri="{9D8B030D-6E8A-4147-A177-3AD203B41FA5}">
                      <a16:colId xmlns:a16="http://schemas.microsoft.com/office/drawing/2014/main" val="717709892"/>
                    </a:ext>
                  </a:extLst>
                </a:gridCol>
                <a:gridCol w="1158091">
                  <a:extLst>
                    <a:ext uri="{9D8B030D-6E8A-4147-A177-3AD203B41FA5}">
                      <a16:colId xmlns:a16="http://schemas.microsoft.com/office/drawing/2014/main" val="2223459000"/>
                    </a:ext>
                  </a:extLst>
                </a:gridCol>
                <a:gridCol w="442294">
                  <a:extLst>
                    <a:ext uri="{9D8B030D-6E8A-4147-A177-3AD203B41FA5}">
                      <a16:colId xmlns:a16="http://schemas.microsoft.com/office/drawing/2014/main" val="2462287742"/>
                    </a:ext>
                  </a:extLst>
                </a:gridCol>
                <a:gridCol w="985609">
                  <a:extLst>
                    <a:ext uri="{9D8B030D-6E8A-4147-A177-3AD203B41FA5}">
                      <a16:colId xmlns:a16="http://schemas.microsoft.com/office/drawing/2014/main" val="1096707747"/>
                    </a:ext>
                  </a:extLst>
                </a:gridCol>
              </a:tblGrid>
              <a:tr h="513324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Lớp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</a:t>
                      </a: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lang="fr-F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học</a:t>
                      </a: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1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Điểm</a:t>
                      </a: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Tỉ </a:t>
                      </a:r>
                      <a:r>
                        <a:rPr lang="fr-F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</a:t>
                      </a: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̣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8871234"/>
                  </a:ext>
                </a:extLst>
              </a:tr>
              <a:tr h="10266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0-0,5/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Tỉ </a:t>
                      </a:r>
                      <a:r>
                        <a:rPr lang="fr-F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</a:t>
                      </a: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̣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0,5-1,0/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Tỉ </a:t>
                      </a:r>
                      <a:r>
                        <a:rPr lang="fr-F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</a:t>
                      </a: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̣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1,0-1,5/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Tỉ </a:t>
                      </a:r>
                      <a:r>
                        <a:rPr lang="fr-F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</a:t>
                      </a: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̣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1,5-2,0/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Tỉ </a:t>
                      </a:r>
                      <a:r>
                        <a:rPr lang="fr-F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</a:t>
                      </a: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̣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2,0-2,5/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Tỉ </a:t>
                      </a:r>
                      <a:r>
                        <a:rPr lang="fr-F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</a:t>
                      </a: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̣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2,5-3,0/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Tỉ </a:t>
                      </a:r>
                      <a:r>
                        <a:rPr lang="fr-F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</a:t>
                      </a: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̣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0841432"/>
                  </a:ext>
                </a:extLst>
              </a:tr>
              <a:tr h="6151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9A1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19,1%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25,5%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27,7%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14,9%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5986727"/>
                  </a:ext>
                </a:extLst>
              </a:tr>
              <a:tr h="6151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9A7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31,9%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21,3%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25,5%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10,6%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6549257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-422788" y="3334938"/>
            <a:ext cx="12614788" cy="600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fr-FR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fr-FR" sz="25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quả </a:t>
            </a:r>
            <a:r>
              <a:rPr lang="fr-FR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khảo</a:t>
            </a:r>
            <a:r>
              <a:rPr lang="fr-FR" sz="25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sát</a:t>
            </a:r>
            <a:r>
              <a:rPr lang="fr-FR" sz="25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sz="25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fr-FR" sz="25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thời</a:t>
            </a:r>
            <a:r>
              <a:rPr lang="fr-FR" sz="25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fr-FR" sz="25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áp</a:t>
            </a:r>
            <a:r>
              <a:rPr lang="fr-FR" sz="25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fr-FR" sz="25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biện</a:t>
            </a:r>
            <a:r>
              <a:rPr lang="fr-FR" sz="25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pháp</a:t>
            </a:r>
            <a:r>
              <a:rPr lang="fr-FR" sz="25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rèn</a:t>
            </a:r>
            <a:r>
              <a:rPr lang="fr-FR" sz="25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fr-FR" sz="25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fr-FR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fr-FR" sz="25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fr-FR" sz="25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fr-FR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hiểu</a:t>
            </a:r>
            <a:r>
              <a:rPr lang="fr-FR" sz="25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sz="25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fr-FR" sz="25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:</a:t>
            </a:r>
            <a:endParaRPr lang="en-US" sz="25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247064" y="-59520"/>
            <a:ext cx="444224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fr-FR" alt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quả </a:t>
            </a:r>
            <a:r>
              <a:rPr lang="fr-FR" alt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khảo</a:t>
            </a:r>
            <a:r>
              <a:rPr lang="fr-FR" alt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sát</a:t>
            </a:r>
            <a:r>
              <a:rPr lang="fr-FR" alt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fr-FR" alt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fr-FR" alt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:</a:t>
            </a:r>
            <a:endParaRPr lang="fr-FR" altLang="en-US" sz="25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79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ck Arc 2">
            <a:extLst>
              <a:ext uri="{FF2B5EF4-FFF2-40B4-BE49-F238E27FC236}">
                <a16:creationId xmlns:a16="http://schemas.microsoft.com/office/drawing/2014/main" id="{1FBDAD57-C794-4823-BF4D-6C4595C016B7}"/>
              </a:ext>
            </a:extLst>
          </p:cNvPr>
          <p:cNvSpPr/>
          <p:nvPr/>
        </p:nvSpPr>
        <p:spPr>
          <a:xfrm>
            <a:off x="3168882" y="683723"/>
            <a:ext cx="5854244" cy="5573003"/>
          </a:xfrm>
          <a:prstGeom prst="blockArc">
            <a:avLst>
              <a:gd name="adj1" fmla="val 10800000"/>
              <a:gd name="adj2" fmla="val 16200000"/>
              <a:gd name="adj3" fmla="val 4642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92255C52-0B66-467F-A1AD-38CFC67C5C0D}"/>
              </a:ext>
            </a:extLst>
          </p:cNvPr>
          <p:cNvSpPr/>
          <p:nvPr/>
        </p:nvSpPr>
        <p:spPr>
          <a:xfrm>
            <a:off x="3168882" y="683723"/>
            <a:ext cx="5854244" cy="5573003"/>
          </a:xfrm>
          <a:prstGeom prst="blockArc">
            <a:avLst>
              <a:gd name="adj1" fmla="val 5400000"/>
              <a:gd name="adj2" fmla="val 10800000"/>
              <a:gd name="adj3" fmla="val 4642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533927"/>
              <a:satOff val="-27185"/>
              <a:lumOff val="6405"/>
              <a:alphaOff val="0"/>
            </a:schemeClr>
          </a:fillRef>
          <a:effectRef idx="0">
            <a:schemeClr val="accent4">
              <a:hueOff val="6533927"/>
              <a:satOff val="-27185"/>
              <a:lumOff val="6405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8B44A5A5-EC11-4B5A-9B10-15552AFA1D2F}"/>
              </a:ext>
            </a:extLst>
          </p:cNvPr>
          <p:cNvSpPr/>
          <p:nvPr/>
        </p:nvSpPr>
        <p:spPr>
          <a:xfrm>
            <a:off x="3168882" y="683723"/>
            <a:ext cx="5854244" cy="5573003"/>
          </a:xfrm>
          <a:prstGeom prst="blockArc">
            <a:avLst>
              <a:gd name="adj1" fmla="val 0"/>
              <a:gd name="adj2" fmla="val 5400000"/>
              <a:gd name="adj3" fmla="val 4642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266964"/>
              <a:satOff val="-13592"/>
              <a:lumOff val="3203"/>
              <a:alphaOff val="0"/>
            </a:schemeClr>
          </a:fillRef>
          <a:effectRef idx="0">
            <a:schemeClr val="accent4">
              <a:hueOff val="3266964"/>
              <a:satOff val="-13592"/>
              <a:lumOff val="3203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C41FA7B8-BA23-4E4F-84D3-A240AC22A347}"/>
              </a:ext>
            </a:extLst>
          </p:cNvPr>
          <p:cNvSpPr/>
          <p:nvPr/>
        </p:nvSpPr>
        <p:spPr>
          <a:xfrm>
            <a:off x="3168882" y="683723"/>
            <a:ext cx="5854244" cy="5573003"/>
          </a:xfrm>
          <a:prstGeom prst="blockArc">
            <a:avLst>
              <a:gd name="adj1" fmla="val 16200000"/>
              <a:gd name="adj2" fmla="val 0"/>
              <a:gd name="adj3" fmla="val 4642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sz="3200" dirty="0">
              <a:latin typeface="#9Slide05 Fourth Medium" panose="00000600000000000000" pitchFamily="2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033BB8-D2F5-49E9-927B-DC04E1237CFF}"/>
              </a:ext>
            </a:extLst>
          </p:cNvPr>
          <p:cNvSpPr/>
          <p:nvPr/>
        </p:nvSpPr>
        <p:spPr>
          <a:xfrm>
            <a:off x="4080614" y="1766531"/>
            <a:ext cx="4026089" cy="3686175"/>
          </a:xfrm>
          <a:custGeom>
            <a:avLst/>
            <a:gdLst>
              <a:gd name="connsiteX0" fmla="*/ 0 w 2695920"/>
              <a:gd name="connsiteY0" fmla="*/ 1283205 h 2566409"/>
              <a:gd name="connsiteX1" fmla="*/ 1347960 w 2695920"/>
              <a:gd name="connsiteY1" fmla="*/ 0 h 2566409"/>
              <a:gd name="connsiteX2" fmla="*/ 2695920 w 2695920"/>
              <a:gd name="connsiteY2" fmla="*/ 1283205 h 2566409"/>
              <a:gd name="connsiteX3" fmla="*/ 1347960 w 2695920"/>
              <a:gd name="connsiteY3" fmla="*/ 2566410 h 2566409"/>
              <a:gd name="connsiteX4" fmla="*/ 0 w 2695920"/>
              <a:gd name="connsiteY4" fmla="*/ 1283205 h 2566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5920" h="2566409">
                <a:moveTo>
                  <a:pt x="0" y="1283205"/>
                </a:moveTo>
                <a:cubicBezTo>
                  <a:pt x="0" y="574510"/>
                  <a:pt x="603502" y="0"/>
                  <a:pt x="1347960" y="0"/>
                </a:cubicBezTo>
                <a:cubicBezTo>
                  <a:pt x="2092418" y="0"/>
                  <a:pt x="2695920" y="574510"/>
                  <a:pt x="2695920" y="1283205"/>
                </a:cubicBezTo>
                <a:cubicBezTo>
                  <a:pt x="2695920" y="1991900"/>
                  <a:pt x="2092418" y="2566410"/>
                  <a:pt x="1347960" y="2566410"/>
                </a:cubicBezTo>
                <a:cubicBezTo>
                  <a:pt x="603502" y="2566410"/>
                  <a:pt x="0" y="1991900"/>
                  <a:pt x="0" y="1283205"/>
                </a:cubicBezTo>
                <a:close/>
              </a:path>
            </a:pathLst>
          </a:cu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426560" tIns="407593" rIns="426560" bIns="407593" numCol="1" spcCol="1270" anchor="ctr" anchorCtr="0">
            <a:noAutofit/>
          </a:bodyPr>
          <a:lstStyle/>
          <a:p>
            <a:pPr algn="ctr" defTabSz="111127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KẾT LUẬN CHUNG VÀ KIẾN NGHỊ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11127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FF328EF-EFB9-4890-B98C-36767F9AF3F8}"/>
              </a:ext>
            </a:extLst>
          </p:cNvPr>
          <p:cNvSpPr/>
          <p:nvPr/>
        </p:nvSpPr>
        <p:spPr>
          <a:xfrm>
            <a:off x="4732421" y="122292"/>
            <a:ext cx="2983832" cy="1796485"/>
          </a:xfrm>
          <a:custGeom>
            <a:avLst/>
            <a:gdLst>
              <a:gd name="connsiteX0" fmla="*/ 0 w 1887144"/>
              <a:gd name="connsiteY0" fmla="*/ 898243 h 1796486"/>
              <a:gd name="connsiteX1" fmla="*/ 943572 w 1887144"/>
              <a:gd name="connsiteY1" fmla="*/ 0 h 1796486"/>
              <a:gd name="connsiteX2" fmla="*/ 1887144 w 1887144"/>
              <a:gd name="connsiteY2" fmla="*/ 898243 h 1796486"/>
              <a:gd name="connsiteX3" fmla="*/ 943572 w 1887144"/>
              <a:gd name="connsiteY3" fmla="*/ 1796486 h 1796486"/>
              <a:gd name="connsiteX4" fmla="*/ 0 w 1887144"/>
              <a:gd name="connsiteY4" fmla="*/ 898243 h 179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7144" h="1796486">
                <a:moveTo>
                  <a:pt x="0" y="898243"/>
                </a:moveTo>
                <a:cubicBezTo>
                  <a:pt x="0" y="402157"/>
                  <a:pt x="422452" y="0"/>
                  <a:pt x="943572" y="0"/>
                </a:cubicBezTo>
                <a:cubicBezTo>
                  <a:pt x="1464692" y="0"/>
                  <a:pt x="1887144" y="402157"/>
                  <a:pt x="1887144" y="898243"/>
                </a:cubicBezTo>
                <a:cubicBezTo>
                  <a:pt x="1887144" y="1394329"/>
                  <a:pt x="1464692" y="1796486"/>
                  <a:pt x="943572" y="1796486"/>
                </a:cubicBezTo>
                <a:cubicBezTo>
                  <a:pt x="422452" y="1796486"/>
                  <a:pt x="0" y="1394329"/>
                  <a:pt x="0" y="898243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6846" tIns="293568" rIns="306846" bIns="293568" numCol="1" spcCol="1270" anchor="ctr" anchorCtr="0">
            <a:noAutofit/>
          </a:bodyPr>
          <a:lstStyle/>
          <a:p>
            <a:pPr algn="ctr" defTabSz="106682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9F76B4-5DE3-42D1-A155-CFCFE249FD1E}"/>
              </a:ext>
            </a:extLst>
          </p:cNvPr>
          <p:cNvSpPr/>
          <p:nvPr/>
        </p:nvSpPr>
        <p:spPr>
          <a:xfrm>
            <a:off x="7612409" y="3269808"/>
            <a:ext cx="2812051" cy="2106194"/>
          </a:xfrm>
          <a:custGeom>
            <a:avLst/>
            <a:gdLst>
              <a:gd name="connsiteX0" fmla="*/ 0 w 1887144"/>
              <a:gd name="connsiteY0" fmla="*/ 898243 h 1796486"/>
              <a:gd name="connsiteX1" fmla="*/ 943572 w 1887144"/>
              <a:gd name="connsiteY1" fmla="*/ 0 h 1796486"/>
              <a:gd name="connsiteX2" fmla="*/ 1887144 w 1887144"/>
              <a:gd name="connsiteY2" fmla="*/ 898243 h 1796486"/>
              <a:gd name="connsiteX3" fmla="*/ 943572 w 1887144"/>
              <a:gd name="connsiteY3" fmla="*/ 1796486 h 1796486"/>
              <a:gd name="connsiteX4" fmla="*/ 0 w 1887144"/>
              <a:gd name="connsiteY4" fmla="*/ 898243 h 179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7144" h="1796486">
                <a:moveTo>
                  <a:pt x="0" y="898243"/>
                </a:moveTo>
                <a:cubicBezTo>
                  <a:pt x="0" y="402157"/>
                  <a:pt x="422452" y="0"/>
                  <a:pt x="943572" y="0"/>
                </a:cubicBezTo>
                <a:cubicBezTo>
                  <a:pt x="1464692" y="0"/>
                  <a:pt x="1887144" y="402157"/>
                  <a:pt x="1887144" y="898243"/>
                </a:cubicBezTo>
                <a:cubicBezTo>
                  <a:pt x="1887144" y="1394329"/>
                  <a:pt x="1464692" y="1796486"/>
                  <a:pt x="943572" y="1796486"/>
                </a:cubicBezTo>
                <a:cubicBezTo>
                  <a:pt x="422452" y="1796486"/>
                  <a:pt x="0" y="1394329"/>
                  <a:pt x="0" y="898243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266964"/>
              <a:satOff val="-13592"/>
              <a:lumOff val="3203"/>
              <a:alphaOff val="0"/>
            </a:schemeClr>
          </a:fillRef>
          <a:effectRef idx="2">
            <a:schemeClr val="accent4">
              <a:hueOff val="3266964"/>
              <a:satOff val="-13592"/>
              <a:lumOff val="320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6846" tIns="293568" rIns="306846" bIns="293568" numCol="1" spcCol="1270" anchor="ctr" anchorCtr="0">
            <a:noAutofit/>
          </a:bodyPr>
          <a:lstStyle/>
          <a:p>
            <a:pPr algn="ctr" defTabSz="106682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5A1949E-2EC1-4C1E-BFB1-8C8D9E81B77A}"/>
              </a:ext>
            </a:extLst>
          </p:cNvPr>
          <p:cNvSpPr/>
          <p:nvPr/>
        </p:nvSpPr>
        <p:spPr>
          <a:xfrm rot="187224">
            <a:off x="1342212" y="3025822"/>
            <a:ext cx="3331135" cy="2261192"/>
          </a:xfrm>
          <a:custGeom>
            <a:avLst/>
            <a:gdLst>
              <a:gd name="connsiteX0" fmla="*/ 0 w 1887144"/>
              <a:gd name="connsiteY0" fmla="*/ 898243 h 1796486"/>
              <a:gd name="connsiteX1" fmla="*/ 943572 w 1887144"/>
              <a:gd name="connsiteY1" fmla="*/ 0 h 1796486"/>
              <a:gd name="connsiteX2" fmla="*/ 1887144 w 1887144"/>
              <a:gd name="connsiteY2" fmla="*/ 898243 h 1796486"/>
              <a:gd name="connsiteX3" fmla="*/ 943572 w 1887144"/>
              <a:gd name="connsiteY3" fmla="*/ 1796486 h 1796486"/>
              <a:gd name="connsiteX4" fmla="*/ 0 w 1887144"/>
              <a:gd name="connsiteY4" fmla="*/ 898243 h 179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7144" h="1796486">
                <a:moveTo>
                  <a:pt x="0" y="898243"/>
                </a:moveTo>
                <a:cubicBezTo>
                  <a:pt x="0" y="402157"/>
                  <a:pt x="422452" y="0"/>
                  <a:pt x="943572" y="0"/>
                </a:cubicBezTo>
                <a:cubicBezTo>
                  <a:pt x="1464692" y="0"/>
                  <a:pt x="1887144" y="402157"/>
                  <a:pt x="1887144" y="898243"/>
                </a:cubicBezTo>
                <a:cubicBezTo>
                  <a:pt x="1887144" y="1394329"/>
                  <a:pt x="1464692" y="1796486"/>
                  <a:pt x="943572" y="1796486"/>
                </a:cubicBezTo>
                <a:cubicBezTo>
                  <a:pt x="422452" y="1796486"/>
                  <a:pt x="0" y="1394329"/>
                  <a:pt x="0" y="898243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533927"/>
              <a:satOff val="-27185"/>
              <a:lumOff val="6405"/>
              <a:alphaOff val="0"/>
            </a:schemeClr>
          </a:fillRef>
          <a:effectRef idx="2">
            <a:schemeClr val="accent4">
              <a:hueOff val="6533927"/>
              <a:satOff val="-27185"/>
              <a:lumOff val="640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6846" tIns="293568" rIns="306846" bIns="293568" numCol="1" spcCol="1270" anchor="ctr" anchorCtr="0">
            <a:noAutofit/>
          </a:bodyPr>
          <a:lstStyle/>
          <a:p>
            <a:pPr algn="ctr" defTabSz="106682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rỗng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rãi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64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ck Arc 2">
            <a:extLst>
              <a:ext uri="{FF2B5EF4-FFF2-40B4-BE49-F238E27FC236}">
                <a16:creationId xmlns:a16="http://schemas.microsoft.com/office/drawing/2014/main" id="{1FBDAD57-C794-4823-BF4D-6C4595C016B7}"/>
              </a:ext>
            </a:extLst>
          </p:cNvPr>
          <p:cNvSpPr/>
          <p:nvPr/>
        </p:nvSpPr>
        <p:spPr>
          <a:xfrm>
            <a:off x="3168882" y="683723"/>
            <a:ext cx="5854244" cy="5573003"/>
          </a:xfrm>
          <a:prstGeom prst="blockArc">
            <a:avLst>
              <a:gd name="adj1" fmla="val 10800000"/>
              <a:gd name="adj2" fmla="val 16200000"/>
              <a:gd name="adj3" fmla="val 4642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92255C52-0B66-467F-A1AD-38CFC67C5C0D}"/>
              </a:ext>
            </a:extLst>
          </p:cNvPr>
          <p:cNvSpPr/>
          <p:nvPr/>
        </p:nvSpPr>
        <p:spPr>
          <a:xfrm>
            <a:off x="3168882" y="683723"/>
            <a:ext cx="5854244" cy="5573003"/>
          </a:xfrm>
          <a:prstGeom prst="blockArc">
            <a:avLst>
              <a:gd name="adj1" fmla="val 5400000"/>
              <a:gd name="adj2" fmla="val 10800000"/>
              <a:gd name="adj3" fmla="val 4642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533927"/>
              <a:satOff val="-27185"/>
              <a:lumOff val="6405"/>
              <a:alphaOff val="0"/>
            </a:schemeClr>
          </a:fillRef>
          <a:effectRef idx="0">
            <a:schemeClr val="accent4">
              <a:hueOff val="6533927"/>
              <a:satOff val="-27185"/>
              <a:lumOff val="6405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8B44A5A5-EC11-4B5A-9B10-15552AFA1D2F}"/>
              </a:ext>
            </a:extLst>
          </p:cNvPr>
          <p:cNvSpPr/>
          <p:nvPr/>
        </p:nvSpPr>
        <p:spPr>
          <a:xfrm>
            <a:off x="3168882" y="683723"/>
            <a:ext cx="5854244" cy="5573003"/>
          </a:xfrm>
          <a:prstGeom prst="blockArc">
            <a:avLst>
              <a:gd name="adj1" fmla="val 0"/>
              <a:gd name="adj2" fmla="val 5400000"/>
              <a:gd name="adj3" fmla="val 4642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266964"/>
              <a:satOff val="-13592"/>
              <a:lumOff val="3203"/>
              <a:alphaOff val="0"/>
            </a:schemeClr>
          </a:fillRef>
          <a:effectRef idx="0">
            <a:schemeClr val="accent4">
              <a:hueOff val="3266964"/>
              <a:satOff val="-13592"/>
              <a:lumOff val="3203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C41FA7B8-BA23-4E4F-84D3-A240AC22A347}"/>
              </a:ext>
            </a:extLst>
          </p:cNvPr>
          <p:cNvSpPr/>
          <p:nvPr/>
        </p:nvSpPr>
        <p:spPr>
          <a:xfrm>
            <a:off x="3168882" y="683723"/>
            <a:ext cx="5854244" cy="5573003"/>
          </a:xfrm>
          <a:prstGeom prst="blockArc">
            <a:avLst>
              <a:gd name="adj1" fmla="val 16200000"/>
              <a:gd name="adj2" fmla="val 0"/>
              <a:gd name="adj3" fmla="val 4642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sz="3200" dirty="0">
              <a:latin typeface="#9Slide05 Fourth Medium" panose="00000600000000000000" pitchFamily="2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033BB8-D2F5-49E9-927B-DC04E1237CFF}"/>
              </a:ext>
            </a:extLst>
          </p:cNvPr>
          <p:cNvSpPr/>
          <p:nvPr/>
        </p:nvSpPr>
        <p:spPr>
          <a:xfrm>
            <a:off x="3903260" y="1757363"/>
            <a:ext cx="4026089" cy="3686175"/>
          </a:xfrm>
          <a:custGeom>
            <a:avLst/>
            <a:gdLst>
              <a:gd name="connsiteX0" fmla="*/ 0 w 2695920"/>
              <a:gd name="connsiteY0" fmla="*/ 1283205 h 2566409"/>
              <a:gd name="connsiteX1" fmla="*/ 1347960 w 2695920"/>
              <a:gd name="connsiteY1" fmla="*/ 0 h 2566409"/>
              <a:gd name="connsiteX2" fmla="*/ 2695920 w 2695920"/>
              <a:gd name="connsiteY2" fmla="*/ 1283205 h 2566409"/>
              <a:gd name="connsiteX3" fmla="*/ 1347960 w 2695920"/>
              <a:gd name="connsiteY3" fmla="*/ 2566410 h 2566409"/>
              <a:gd name="connsiteX4" fmla="*/ 0 w 2695920"/>
              <a:gd name="connsiteY4" fmla="*/ 1283205 h 2566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5920" h="2566409">
                <a:moveTo>
                  <a:pt x="0" y="1283205"/>
                </a:moveTo>
                <a:cubicBezTo>
                  <a:pt x="0" y="574510"/>
                  <a:pt x="603502" y="0"/>
                  <a:pt x="1347960" y="0"/>
                </a:cubicBezTo>
                <a:cubicBezTo>
                  <a:pt x="2092418" y="0"/>
                  <a:pt x="2695920" y="574510"/>
                  <a:pt x="2695920" y="1283205"/>
                </a:cubicBezTo>
                <a:cubicBezTo>
                  <a:pt x="2695920" y="1991900"/>
                  <a:pt x="2092418" y="2566410"/>
                  <a:pt x="1347960" y="2566410"/>
                </a:cubicBezTo>
                <a:cubicBezTo>
                  <a:pt x="603502" y="2566410"/>
                  <a:pt x="0" y="1991900"/>
                  <a:pt x="0" y="1283205"/>
                </a:cubicBezTo>
                <a:close/>
              </a:path>
            </a:pathLst>
          </a:cu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426560" tIns="407593" rIns="426560" bIns="407593" numCol="1" spcCol="1270" anchor="ctr" anchorCtr="0">
            <a:noAutofit/>
          </a:bodyPr>
          <a:lstStyle/>
          <a:p>
            <a:pPr algn="ctr" defTabSz="111127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I.Mở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FF328EF-EFB9-4890-B98C-36767F9AF3F8}"/>
              </a:ext>
            </a:extLst>
          </p:cNvPr>
          <p:cNvSpPr/>
          <p:nvPr/>
        </p:nvSpPr>
        <p:spPr>
          <a:xfrm>
            <a:off x="4636168" y="122292"/>
            <a:ext cx="3047999" cy="1796485"/>
          </a:xfrm>
          <a:custGeom>
            <a:avLst/>
            <a:gdLst>
              <a:gd name="connsiteX0" fmla="*/ 0 w 1887144"/>
              <a:gd name="connsiteY0" fmla="*/ 898243 h 1796486"/>
              <a:gd name="connsiteX1" fmla="*/ 943572 w 1887144"/>
              <a:gd name="connsiteY1" fmla="*/ 0 h 1796486"/>
              <a:gd name="connsiteX2" fmla="*/ 1887144 w 1887144"/>
              <a:gd name="connsiteY2" fmla="*/ 898243 h 1796486"/>
              <a:gd name="connsiteX3" fmla="*/ 943572 w 1887144"/>
              <a:gd name="connsiteY3" fmla="*/ 1796486 h 1796486"/>
              <a:gd name="connsiteX4" fmla="*/ 0 w 1887144"/>
              <a:gd name="connsiteY4" fmla="*/ 898243 h 179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7144" h="1796486">
                <a:moveTo>
                  <a:pt x="0" y="898243"/>
                </a:moveTo>
                <a:cubicBezTo>
                  <a:pt x="0" y="402157"/>
                  <a:pt x="422452" y="0"/>
                  <a:pt x="943572" y="0"/>
                </a:cubicBezTo>
                <a:cubicBezTo>
                  <a:pt x="1464692" y="0"/>
                  <a:pt x="1887144" y="402157"/>
                  <a:pt x="1887144" y="898243"/>
                </a:cubicBezTo>
                <a:cubicBezTo>
                  <a:pt x="1887144" y="1394329"/>
                  <a:pt x="1464692" y="1796486"/>
                  <a:pt x="943572" y="1796486"/>
                </a:cubicBezTo>
                <a:cubicBezTo>
                  <a:pt x="422452" y="1796486"/>
                  <a:pt x="0" y="1394329"/>
                  <a:pt x="0" y="898243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6846" tIns="293568" rIns="306846" bIns="293568" numCol="1" spcCol="1270" anchor="ctr" anchorCtr="0">
            <a:noAutofit/>
          </a:bodyPr>
          <a:lstStyle/>
          <a:p>
            <a:pPr algn="ctr" defTabSz="106682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9F76B4-5DE3-42D1-A155-CFCFE249FD1E}"/>
              </a:ext>
            </a:extLst>
          </p:cNvPr>
          <p:cNvSpPr/>
          <p:nvPr/>
        </p:nvSpPr>
        <p:spPr>
          <a:xfrm>
            <a:off x="7551149" y="2992417"/>
            <a:ext cx="3085242" cy="2229852"/>
          </a:xfrm>
          <a:custGeom>
            <a:avLst/>
            <a:gdLst>
              <a:gd name="connsiteX0" fmla="*/ 0 w 1887144"/>
              <a:gd name="connsiteY0" fmla="*/ 898243 h 1796486"/>
              <a:gd name="connsiteX1" fmla="*/ 943572 w 1887144"/>
              <a:gd name="connsiteY1" fmla="*/ 0 h 1796486"/>
              <a:gd name="connsiteX2" fmla="*/ 1887144 w 1887144"/>
              <a:gd name="connsiteY2" fmla="*/ 898243 h 1796486"/>
              <a:gd name="connsiteX3" fmla="*/ 943572 w 1887144"/>
              <a:gd name="connsiteY3" fmla="*/ 1796486 h 1796486"/>
              <a:gd name="connsiteX4" fmla="*/ 0 w 1887144"/>
              <a:gd name="connsiteY4" fmla="*/ 898243 h 179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7144" h="1796486">
                <a:moveTo>
                  <a:pt x="0" y="898243"/>
                </a:moveTo>
                <a:cubicBezTo>
                  <a:pt x="0" y="402157"/>
                  <a:pt x="422452" y="0"/>
                  <a:pt x="943572" y="0"/>
                </a:cubicBezTo>
                <a:cubicBezTo>
                  <a:pt x="1464692" y="0"/>
                  <a:pt x="1887144" y="402157"/>
                  <a:pt x="1887144" y="898243"/>
                </a:cubicBezTo>
                <a:cubicBezTo>
                  <a:pt x="1887144" y="1394329"/>
                  <a:pt x="1464692" y="1796486"/>
                  <a:pt x="943572" y="1796486"/>
                </a:cubicBezTo>
                <a:cubicBezTo>
                  <a:pt x="422452" y="1796486"/>
                  <a:pt x="0" y="1394329"/>
                  <a:pt x="0" y="898243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266964"/>
              <a:satOff val="-13592"/>
              <a:lumOff val="3203"/>
              <a:alphaOff val="0"/>
            </a:schemeClr>
          </a:fillRef>
          <a:effectRef idx="2">
            <a:schemeClr val="accent4">
              <a:hueOff val="3266964"/>
              <a:satOff val="-13592"/>
              <a:lumOff val="320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6846" tIns="293568" rIns="306846" bIns="293568" numCol="1" spcCol="1270" anchor="ctr" anchorCtr="0">
            <a:noAutofit/>
          </a:bodyPr>
          <a:lstStyle/>
          <a:p>
            <a:pPr algn="ctr" defTabSz="106682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2.Mục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5A1949E-2EC1-4C1E-BFB1-8C8D9E81B77A}"/>
              </a:ext>
            </a:extLst>
          </p:cNvPr>
          <p:cNvSpPr/>
          <p:nvPr/>
        </p:nvSpPr>
        <p:spPr>
          <a:xfrm>
            <a:off x="1074353" y="2864080"/>
            <a:ext cx="3561815" cy="2229852"/>
          </a:xfrm>
          <a:custGeom>
            <a:avLst/>
            <a:gdLst>
              <a:gd name="connsiteX0" fmla="*/ 0 w 1887144"/>
              <a:gd name="connsiteY0" fmla="*/ 898243 h 1796486"/>
              <a:gd name="connsiteX1" fmla="*/ 943572 w 1887144"/>
              <a:gd name="connsiteY1" fmla="*/ 0 h 1796486"/>
              <a:gd name="connsiteX2" fmla="*/ 1887144 w 1887144"/>
              <a:gd name="connsiteY2" fmla="*/ 898243 h 1796486"/>
              <a:gd name="connsiteX3" fmla="*/ 943572 w 1887144"/>
              <a:gd name="connsiteY3" fmla="*/ 1796486 h 1796486"/>
              <a:gd name="connsiteX4" fmla="*/ 0 w 1887144"/>
              <a:gd name="connsiteY4" fmla="*/ 898243 h 179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7144" h="1796486">
                <a:moveTo>
                  <a:pt x="0" y="898243"/>
                </a:moveTo>
                <a:cubicBezTo>
                  <a:pt x="0" y="402157"/>
                  <a:pt x="422452" y="0"/>
                  <a:pt x="943572" y="0"/>
                </a:cubicBezTo>
                <a:cubicBezTo>
                  <a:pt x="1464692" y="0"/>
                  <a:pt x="1887144" y="402157"/>
                  <a:pt x="1887144" y="898243"/>
                </a:cubicBezTo>
                <a:cubicBezTo>
                  <a:pt x="1887144" y="1394329"/>
                  <a:pt x="1464692" y="1796486"/>
                  <a:pt x="943572" y="1796486"/>
                </a:cubicBezTo>
                <a:cubicBezTo>
                  <a:pt x="422452" y="1796486"/>
                  <a:pt x="0" y="1394329"/>
                  <a:pt x="0" y="898243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533927"/>
              <a:satOff val="-27185"/>
              <a:lumOff val="6405"/>
              <a:alphaOff val="0"/>
            </a:schemeClr>
          </a:fillRef>
          <a:effectRef idx="2">
            <a:schemeClr val="accent4">
              <a:hueOff val="6533927"/>
              <a:satOff val="-27185"/>
              <a:lumOff val="640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6846" tIns="293568" rIns="306846" bIns="293568" numCol="1" spcCol="1270" anchor="ctr" anchorCtr="0">
            <a:noAutofit/>
          </a:bodyPr>
          <a:lstStyle/>
          <a:p>
            <a:pPr algn="ctr" defTabSz="106682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32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3"/>
          <p:cNvSpPr>
            <a:spLocks noChangeArrowheads="1"/>
          </p:cNvSpPr>
          <p:nvPr/>
        </p:nvSpPr>
        <p:spPr bwMode="gray">
          <a:xfrm rot="5400000">
            <a:off x="604750" y="3066991"/>
            <a:ext cx="2971800" cy="38100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83127" y="1541349"/>
            <a:ext cx="1882487" cy="3579729"/>
            <a:chOff x="-860" y="1279"/>
            <a:chExt cx="1087" cy="2400"/>
          </a:xfrm>
          <a:effectLst>
            <a:outerShdw blurRad="50800" dist="50800" dir="5400000" algn="ctr" rotWithShape="0">
              <a:srgbClr val="0C0228"/>
            </a:outerShdw>
          </a:effectLst>
        </p:grpSpPr>
        <p:sp>
          <p:nvSpPr>
            <p:cNvPr id="2" name="AutoShape 22"/>
            <p:cNvSpPr>
              <a:spLocks noChangeArrowheads="1"/>
            </p:cNvSpPr>
            <p:nvPr/>
          </p:nvSpPr>
          <p:spPr bwMode="gray">
            <a:xfrm>
              <a:off x="-781" y="1279"/>
              <a:ext cx="1008" cy="2400"/>
            </a:xfrm>
            <a:prstGeom prst="flowChartAlternateProcess">
              <a:avLst/>
            </a:prstGeom>
            <a:gradFill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 w="38100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81320" dir="3080412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7202" name="Rectangle 23"/>
            <p:cNvSpPr>
              <a:spLocks noChangeArrowheads="1"/>
            </p:cNvSpPr>
            <p:nvPr/>
          </p:nvSpPr>
          <p:spPr bwMode="black">
            <a:xfrm>
              <a:off x="-860" y="1476"/>
              <a:ext cx="1007" cy="15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ctr">
                <a:defRPr/>
              </a:pPr>
              <a:r>
                <a:rPr lang="en-US" sz="3200" b="1" dirty="0">
                  <a:latin typeface="Arial" charset="0"/>
                </a:rPr>
                <a:t> </a:t>
              </a:r>
            </a:p>
            <a:p>
              <a:pPr marL="342900" indent="-342900" algn="ctr">
                <a:defRPr/>
              </a:pPr>
              <a:endPara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  <a:p>
              <a:pPr marL="342900" indent="-342900" algn="ctr">
                <a:defRPr/>
              </a:pPr>
              <a:r>
                <a:rPr lang="vi-VN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Ư</a:t>
              </a:r>
              <a:r>
                <a:rPr lang="fr-FR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u </a:t>
              </a:r>
              <a:r>
                <a:rPr lang="fr-FR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điểm</a:t>
              </a:r>
              <a:endParaRPr lang="en-US" sz="3600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7207" name="Picture 10" descr="Pict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561" y="151930"/>
            <a:ext cx="1930671" cy="52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3" name="Group 33"/>
          <p:cNvGrpSpPr>
            <a:grpSpLocks/>
          </p:cNvGrpSpPr>
          <p:nvPr/>
        </p:nvGrpSpPr>
        <p:grpSpPr bwMode="auto">
          <a:xfrm>
            <a:off x="2506132" y="147064"/>
            <a:ext cx="9652465" cy="1442181"/>
            <a:chOff x="458" y="961"/>
            <a:chExt cx="5189" cy="912"/>
          </a:xfrm>
        </p:grpSpPr>
        <p:grpSp>
          <p:nvGrpSpPr>
            <p:cNvPr id="7199" name="Group 4"/>
            <p:cNvGrpSpPr>
              <a:grpSpLocks/>
            </p:cNvGrpSpPr>
            <p:nvPr/>
          </p:nvGrpSpPr>
          <p:grpSpPr bwMode="auto">
            <a:xfrm>
              <a:off x="458" y="961"/>
              <a:ext cx="5189" cy="912"/>
              <a:chOff x="-458" y="1392"/>
              <a:chExt cx="5236" cy="480"/>
            </a:xfrm>
          </p:grpSpPr>
          <p:sp>
            <p:nvSpPr>
              <p:cNvPr id="12293" name="AutoShape 5"/>
              <p:cNvSpPr>
                <a:spLocks noChangeArrowheads="1"/>
              </p:cNvSpPr>
              <p:nvPr/>
            </p:nvSpPr>
            <p:spPr bwMode="gray">
              <a:xfrm>
                <a:off x="-458" y="1392"/>
                <a:ext cx="5236" cy="480"/>
              </a:xfrm>
              <a:prstGeom prst="roundRect">
                <a:avLst>
                  <a:gd name="adj" fmla="val 17509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7203" name="Group 6"/>
              <p:cNvGrpSpPr>
                <a:grpSpLocks/>
              </p:cNvGrpSpPr>
              <p:nvPr/>
            </p:nvGrpSpPr>
            <p:grpSpPr bwMode="auto">
              <a:xfrm>
                <a:off x="556" y="1407"/>
                <a:ext cx="4217" cy="432"/>
                <a:chOff x="572" y="1407"/>
                <a:chExt cx="4160" cy="432"/>
              </a:xfrm>
            </p:grpSpPr>
            <p:sp>
              <p:nvSpPr>
                <p:cNvPr id="12295" name="AutoShape 7"/>
                <p:cNvSpPr>
                  <a:spLocks noChangeArrowheads="1"/>
                </p:cNvSpPr>
                <p:nvPr/>
              </p:nvSpPr>
              <p:spPr bwMode="gray">
                <a:xfrm>
                  <a:off x="572" y="1724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2">
                        <a:alpha val="0"/>
                      </a:schemeClr>
                    </a:gs>
                    <a:gs pos="100000">
                      <a:schemeClr val="accent2">
                        <a:gamma/>
                        <a:tint val="0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296" name="AutoShape 8"/>
                <p:cNvSpPr>
                  <a:spLocks noChangeArrowheads="1"/>
                </p:cNvSpPr>
                <p:nvPr/>
              </p:nvSpPr>
              <p:spPr bwMode="gray">
                <a:xfrm>
                  <a:off x="744" y="1407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2">
                        <a:gamma/>
                        <a:tint val="15686"/>
                        <a:invGamma/>
                      </a:schemeClr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7200" name="Picture 24" descr="1"/>
            <p:cNvPicPr>
              <a:picLocks noChangeAspect="1" noChangeArrowheads="1"/>
            </p:cNvPicPr>
            <p:nvPr/>
          </p:nvPicPr>
          <p:blipFill>
            <a:blip r:embed="rId3">
              <a:lum bright="-6000" contrast="24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06" t="64474" r="19473"/>
            <a:stretch>
              <a:fillRect/>
            </a:stretch>
          </p:blipFill>
          <p:spPr bwMode="gray">
            <a:xfrm>
              <a:off x="1536" y="1248"/>
              <a:ext cx="483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01" name="TextBox 15"/>
            <p:cNvSpPr txBox="1">
              <a:spLocks noChangeArrowheads="1"/>
            </p:cNvSpPr>
            <p:nvPr/>
          </p:nvSpPr>
          <p:spPr bwMode="auto">
            <a:xfrm>
              <a:off x="529" y="975"/>
              <a:ext cx="4764" cy="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HS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nắm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vững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chắc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nhuần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nhuyễn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7174" name="Group 34"/>
          <p:cNvGrpSpPr>
            <a:grpSpLocks/>
          </p:cNvGrpSpPr>
          <p:nvPr/>
        </p:nvGrpSpPr>
        <p:grpSpPr bwMode="auto">
          <a:xfrm>
            <a:off x="2463185" y="1864383"/>
            <a:ext cx="9685868" cy="1825510"/>
            <a:chOff x="1584" y="1797"/>
            <a:chExt cx="4069" cy="1531"/>
          </a:xfrm>
        </p:grpSpPr>
        <p:grpSp>
          <p:nvGrpSpPr>
            <p:cNvPr id="7192" name="Group 9"/>
            <p:cNvGrpSpPr>
              <a:grpSpLocks/>
            </p:cNvGrpSpPr>
            <p:nvPr/>
          </p:nvGrpSpPr>
          <p:grpSpPr bwMode="auto">
            <a:xfrm>
              <a:off x="1630" y="1797"/>
              <a:ext cx="4023" cy="1531"/>
              <a:chOff x="718" y="1233"/>
              <a:chExt cx="4060" cy="806"/>
            </a:xfrm>
          </p:grpSpPr>
          <p:sp>
            <p:nvSpPr>
              <p:cNvPr id="12298" name="AutoShape 10"/>
              <p:cNvSpPr>
                <a:spLocks noChangeArrowheads="1"/>
              </p:cNvSpPr>
              <p:nvPr/>
            </p:nvSpPr>
            <p:spPr bwMode="gray">
              <a:xfrm>
                <a:off x="720" y="1233"/>
                <a:ext cx="4058" cy="639"/>
              </a:xfrm>
              <a:prstGeom prst="roundRect">
                <a:avLst>
                  <a:gd name="adj" fmla="val 17509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7196" name="Group 11"/>
              <p:cNvGrpSpPr>
                <a:grpSpLocks/>
              </p:cNvGrpSpPr>
              <p:nvPr/>
            </p:nvGrpSpPr>
            <p:grpSpPr bwMode="auto">
              <a:xfrm>
                <a:off x="718" y="1407"/>
                <a:ext cx="4055" cy="632"/>
                <a:chOff x="732" y="1407"/>
                <a:chExt cx="4000" cy="632"/>
              </a:xfrm>
            </p:grpSpPr>
            <p:sp>
              <p:nvSpPr>
                <p:cNvPr id="12300" name="AutoShape 12"/>
                <p:cNvSpPr>
                  <a:spLocks noChangeArrowheads="1"/>
                </p:cNvSpPr>
                <p:nvPr/>
              </p:nvSpPr>
              <p:spPr bwMode="gray">
                <a:xfrm>
                  <a:off x="732" y="1924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hlink">
                        <a:alpha val="0"/>
                      </a:schemeClr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301" name="AutoShape 13"/>
                <p:cNvSpPr>
                  <a:spLocks noChangeArrowheads="1"/>
                </p:cNvSpPr>
                <p:nvPr/>
              </p:nvSpPr>
              <p:spPr bwMode="gray">
                <a:xfrm>
                  <a:off x="744" y="1407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hlink">
                        <a:gamma/>
                        <a:tint val="25490"/>
                        <a:invGamma/>
                      </a:schemeClr>
                    </a:gs>
                    <a:gs pos="100000">
                      <a:schemeClr val="hlink">
                        <a:alpha val="0"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7193" name="Picture 25" descr="1"/>
            <p:cNvPicPr>
              <a:picLocks noChangeAspect="1" noChangeArrowheads="1"/>
            </p:cNvPicPr>
            <p:nvPr/>
          </p:nvPicPr>
          <p:blipFill>
            <a:blip r:embed="rId3">
              <a:lum bright="-6000" contrast="24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06" t="64474" r="19473"/>
            <a:stretch>
              <a:fillRect/>
            </a:stretch>
          </p:blipFill>
          <p:spPr bwMode="gray">
            <a:xfrm>
              <a:off x="1584" y="2352"/>
              <a:ext cx="483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4" name="TextBox 16"/>
            <p:cNvSpPr txBox="1">
              <a:spLocks noChangeArrowheads="1"/>
            </p:cNvSpPr>
            <p:nvPr/>
          </p:nvSpPr>
          <p:spPr bwMode="auto">
            <a:xfrm>
              <a:off x="1718" y="2142"/>
              <a:ext cx="3823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Khắc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phục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tình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trạng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học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vẹt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học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máy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móc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của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học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7175" name="Group 35"/>
          <p:cNvGrpSpPr>
            <a:grpSpLocks/>
          </p:cNvGrpSpPr>
          <p:nvPr/>
        </p:nvGrpSpPr>
        <p:grpSpPr bwMode="auto">
          <a:xfrm>
            <a:off x="2506132" y="3442109"/>
            <a:ext cx="9685868" cy="1553535"/>
            <a:chOff x="1632" y="3264"/>
            <a:chExt cx="4063" cy="912"/>
          </a:xfrm>
          <a:solidFill>
            <a:schemeClr val="accent1">
              <a:lumMod val="40000"/>
              <a:lumOff val="60000"/>
            </a:schemeClr>
          </a:solidFill>
        </p:grpSpPr>
        <p:grpSp>
          <p:nvGrpSpPr>
            <p:cNvPr id="7185" name="Group 14"/>
            <p:cNvGrpSpPr>
              <a:grpSpLocks/>
            </p:cNvGrpSpPr>
            <p:nvPr/>
          </p:nvGrpSpPr>
          <p:grpSpPr bwMode="auto">
            <a:xfrm>
              <a:off x="1674" y="3264"/>
              <a:ext cx="4021" cy="912"/>
              <a:chOff x="720" y="1392"/>
              <a:chExt cx="4058" cy="480"/>
            </a:xfrm>
            <a:grpFill/>
          </p:grpSpPr>
          <p:sp>
            <p:nvSpPr>
              <p:cNvPr id="12303" name="AutoShape 15"/>
              <p:cNvSpPr>
                <a:spLocks noChangeArrowheads="1"/>
              </p:cNvSpPr>
              <p:nvPr/>
            </p:nvSpPr>
            <p:spPr bwMode="gray">
              <a:xfrm>
                <a:off x="720" y="1392"/>
                <a:ext cx="4058" cy="480"/>
              </a:xfrm>
              <a:prstGeom prst="roundRect">
                <a:avLst>
                  <a:gd name="adj" fmla="val 17509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grpSp>
            <p:nvGrpSpPr>
              <p:cNvPr id="7189" name="Group 16"/>
              <p:cNvGrpSpPr>
                <a:grpSpLocks/>
              </p:cNvGrpSpPr>
              <p:nvPr/>
            </p:nvGrpSpPr>
            <p:grpSpPr bwMode="auto">
              <a:xfrm>
                <a:off x="730" y="1407"/>
                <a:ext cx="4043" cy="444"/>
                <a:chOff x="744" y="1407"/>
                <a:chExt cx="3988" cy="444"/>
              </a:xfrm>
              <a:grpFill/>
            </p:grpSpPr>
            <p:sp>
              <p:nvSpPr>
                <p:cNvPr id="12305" name="AutoShape 17"/>
                <p:cNvSpPr>
                  <a:spLocks noChangeArrowheads="1"/>
                </p:cNvSpPr>
                <p:nvPr/>
              </p:nvSpPr>
              <p:spPr bwMode="gray">
                <a:xfrm>
                  <a:off x="744" y="1736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12306" name="AutoShape 18"/>
                <p:cNvSpPr>
                  <a:spLocks noChangeArrowheads="1"/>
                </p:cNvSpPr>
                <p:nvPr/>
              </p:nvSpPr>
              <p:spPr bwMode="gray">
                <a:xfrm>
                  <a:off x="744" y="1407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</p:grpSp>
        </p:grpSp>
        <p:pic>
          <p:nvPicPr>
            <p:cNvPr id="7186" name="Picture 26" descr="1"/>
            <p:cNvPicPr>
              <a:picLocks noChangeAspect="1" noChangeArrowheads="1"/>
            </p:cNvPicPr>
            <p:nvPr/>
          </p:nvPicPr>
          <p:blipFill>
            <a:blip r:embed="rId3">
              <a:lum bright="-6000" contrast="24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06" t="64474" r="19473"/>
            <a:stretch>
              <a:fillRect/>
            </a:stretch>
          </p:blipFill>
          <p:spPr bwMode="gray">
            <a:xfrm>
              <a:off x="1632" y="3552"/>
              <a:ext cx="483" cy="43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7" name="TextBox 17"/>
            <p:cNvSpPr txBox="1">
              <a:spLocks noChangeArrowheads="1"/>
            </p:cNvSpPr>
            <p:nvPr/>
          </p:nvSpPr>
          <p:spPr bwMode="auto">
            <a:xfrm>
              <a:off x="2121" y="3449"/>
              <a:ext cx="3527" cy="3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15000"/>
                </a:lnSpc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v"/>
              </a:pPr>
              <a:endParaRPr lang="en-US" altLang="en-US" sz="2400" dirty="0">
                <a:solidFill>
                  <a:srgbClr val="FFFF00"/>
                </a:solidFill>
                <a:latin typeface=".VnTime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77" name="Group 35"/>
          <p:cNvGrpSpPr>
            <a:grpSpLocks/>
          </p:cNvGrpSpPr>
          <p:nvPr/>
        </p:nvGrpSpPr>
        <p:grpSpPr bwMode="auto">
          <a:xfrm>
            <a:off x="2463185" y="5185109"/>
            <a:ext cx="9717004" cy="1227258"/>
            <a:chOff x="1412" y="3770"/>
            <a:chExt cx="4099" cy="912"/>
          </a:xfrm>
          <a:solidFill>
            <a:schemeClr val="accent1">
              <a:lumMod val="40000"/>
              <a:lumOff val="60000"/>
            </a:schemeClr>
          </a:solidFill>
        </p:grpSpPr>
        <p:grpSp>
          <p:nvGrpSpPr>
            <p:cNvPr id="7178" name="Group 14"/>
            <p:cNvGrpSpPr>
              <a:grpSpLocks/>
            </p:cNvGrpSpPr>
            <p:nvPr/>
          </p:nvGrpSpPr>
          <p:grpSpPr bwMode="auto">
            <a:xfrm>
              <a:off x="1476" y="3770"/>
              <a:ext cx="4035" cy="912"/>
              <a:chOff x="520" y="1658"/>
              <a:chExt cx="4074" cy="480"/>
            </a:xfrm>
            <a:grpFill/>
          </p:grpSpPr>
          <p:sp>
            <p:nvSpPr>
              <p:cNvPr id="38" name="AutoShape 15"/>
              <p:cNvSpPr>
                <a:spLocks noChangeArrowheads="1"/>
              </p:cNvSpPr>
              <p:nvPr/>
            </p:nvSpPr>
            <p:spPr bwMode="gray">
              <a:xfrm>
                <a:off x="530" y="1658"/>
                <a:ext cx="4064" cy="480"/>
              </a:xfrm>
              <a:prstGeom prst="roundRect">
                <a:avLst>
                  <a:gd name="adj" fmla="val 17509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7182" name="Group 16"/>
              <p:cNvGrpSpPr>
                <a:grpSpLocks/>
              </p:cNvGrpSpPr>
              <p:nvPr/>
            </p:nvGrpSpPr>
            <p:grpSpPr bwMode="auto">
              <a:xfrm>
                <a:off x="520" y="1687"/>
                <a:ext cx="4073" cy="403"/>
                <a:chOff x="537" y="1687"/>
                <a:chExt cx="4017" cy="403"/>
              </a:xfrm>
              <a:grpFill/>
            </p:grpSpPr>
            <p:sp>
              <p:nvSpPr>
                <p:cNvPr id="40" name="AutoShape 17"/>
                <p:cNvSpPr>
                  <a:spLocks noChangeArrowheads="1"/>
                </p:cNvSpPr>
                <p:nvPr/>
              </p:nvSpPr>
              <p:spPr bwMode="gray">
                <a:xfrm>
                  <a:off x="566" y="1975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" name="AutoShape 18"/>
                <p:cNvSpPr>
                  <a:spLocks noChangeArrowheads="1"/>
                </p:cNvSpPr>
                <p:nvPr/>
              </p:nvSpPr>
              <p:spPr bwMode="gray">
                <a:xfrm>
                  <a:off x="537" y="1687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7179" name="Picture 26" descr="1"/>
            <p:cNvPicPr>
              <a:picLocks noChangeAspect="1" noChangeArrowheads="1"/>
            </p:cNvPicPr>
            <p:nvPr/>
          </p:nvPicPr>
          <p:blipFill>
            <a:blip r:embed="rId3">
              <a:lum bright="-6000" contrast="24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06" t="64474" r="19473"/>
            <a:stretch>
              <a:fillRect/>
            </a:stretch>
          </p:blipFill>
          <p:spPr bwMode="gray">
            <a:xfrm>
              <a:off x="1412" y="4020"/>
              <a:ext cx="483" cy="43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0" name="TextBox 17"/>
            <p:cNvSpPr txBox="1">
              <a:spLocks noChangeArrowheads="1"/>
            </p:cNvSpPr>
            <p:nvPr/>
          </p:nvSpPr>
          <p:spPr bwMode="auto">
            <a:xfrm>
              <a:off x="1553" y="3842"/>
              <a:ext cx="3887" cy="6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HS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ứng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phó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hoạt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các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các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tình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huống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xảy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cuộc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sống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sẵn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sàng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đối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mặt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với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những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́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khăn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động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cuộc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sống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2644125" y="3463725"/>
            <a:ext cx="95337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thấy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hứng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tin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trước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liệu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ngoài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chí là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liệu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lần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mới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gợi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hứng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niềm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3475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3"/>
          <p:cNvSpPr>
            <a:spLocks noChangeArrowheads="1"/>
          </p:cNvSpPr>
          <p:nvPr/>
        </p:nvSpPr>
        <p:spPr bwMode="gray">
          <a:xfrm rot="5400000">
            <a:off x="604750" y="3066991"/>
            <a:ext cx="2971800" cy="38100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83127" y="1541349"/>
            <a:ext cx="1882487" cy="3579729"/>
            <a:chOff x="-860" y="1279"/>
            <a:chExt cx="1087" cy="2400"/>
          </a:xfrm>
          <a:effectLst>
            <a:outerShdw blurRad="50800" dist="50800" dir="5400000" algn="ctr" rotWithShape="0">
              <a:srgbClr val="0C0228"/>
            </a:outerShdw>
          </a:effectLst>
        </p:grpSpPr>
        <p:sp>
          <p:nvSpPr>
            <p:cNvPr id="2" name="AutoShape 22"/>
            <p:cNvSpPr>
              <a:spLocks noChangeArrowheads="1"/>
            </p:cNvSpPr>
            <p:nvPr/>
          </p:nvSpPr>
          <p:spPr bwMode="gray">
            <a:xfrm>
              <a:off x="-781" y="1279"/>
              <a:ext cx="1008" cy="2400"/>
            </a:xfrm>
            <a:prstGeom prst="flowChartAlternateProcess">
              <a:avLst/>
            </a:prstGeom>
            <a:gradFill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 w="38100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81320" dir="3080412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7202" name="Rectangle 23"/>
            <p:cNvSpPr>
              <a:spLocks noChangeArrowheads="1"/>
            </p:cNvSpPr>
            <p:nvPr/>
          </p:nvSpPr>
          <p:spPr bwMode="black">
            <a:xfrm>
              <a:off x="-860" y="1476"/>
              <a:ext cx="1007" cy="11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ctr">
                <a:defRPr/>
              </a:pPr>
              <a:r>
                <a:rPr lang="en-US" sz="3200" b="1" dirty="0">
                  <a:latin typeface="Arial" charset="0"/>
                </a:rPr>
                <a:t> </a:t>
              </a:r>
            </a:p>
            <a:p>
              <a:pPr marL="342900" indent="-342900" algn="ctr">
                <a:defRPr/>
              </a:pP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   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Hạn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chế</a:t>
              </a:r>
              <a:endPara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173" name="Group 33"/>
          <p:cNvGrpSpPr>
            <a:grpSpLocks/>
          </p:cNvGrpSpPr>
          <p:nvPr/>
        </p:nvGrpSpPr>
        <p:grpSpPr bwMode="auto">
          <a:xfrm>
            <a:off x="2320844" y="171450"/>
            <a:ext cx="9943061" cy="1835309"/>
            <a:chOff x="458" y="961"/>
            <a:chExt cx="5307" cy="947"/>
          </a:xfrm>
        </p:grpSpPr>
        <p:grpSp>
          <p:nvGrpSpPr>
            <p:cNvPr id="7199" name="Group 4"/>
            <p:cNvGrpSpPr>
              <a:grpSpLocks/>
            </p:cNvGrpSpPr>
            <p:nvPr/>
          </p:nvGrpSpPr>
          <p:grpSpPr bwMode="auto">
            <a:xfrm>
              <a:off x="458" y="961"/>
              <a:ext cx="5189" cy="912"/>
              <a:chOff x="-458" y="1392"/>
              <a:chExt cx="5236" cy="480"/>
            </a:xfrm>
          </p:grpSpPr>
          <p:sp>
            <p:nvSpPr>
              <p:cNvPr id="12293" name="AutoShape 5"/>
              <p:cNvSpPr>
                <a:spLocks noChangeArrowheads="1"/>
              </p:cNvSpPr>
              <p:nvPr/>
            </p:nvSpPr>
            <p:spPr bwMode="gray">
              <a:xfrm>
                <a:off x="-458" y="1392"/>
                <a:ext cx="5236" cy="480"/>
              </a:xfrm>
              <a:prstGeom prst="roundRect">
                <a:avLst>
                  <a:gd name="adj" fmla="val 17509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7203" name="Group 6"/>
              <p:cNvGrpSpPr>
                <a:grpSpLocks/>
              </p:cNvGrpSpPr>
              <p:nvPr/>
            </p:nvGrpSpPr>
            <p:grpSpPr bwMode="auto">
              <a:xfrm>
                <a:off x="556" y="1407"/>
                <a:ext cx="4217" cy="432"/>
                <a:chOff x="572" y="1407"/>
                <a:chExt cx="4160" cy="432"/>
              </a:xfrm>
            </p:grpSpPr>
            <p:sp>
              <p:nvSpPr>
                <p:cNvPr id="12295" name="AutoShape 7"/>
                <p:cNvSpPr>
                  <a:spLocks noChangeArrowheads="1"/>
                </p:cNvSpPr>
                <p:nvPr/>
              </p:nvSpPr>
              <p:spPr bwMode="gray">
                <a:xfrm>
                  <a:off x="572" y="1724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2">
                        <a:alpha val="0"/>
                      </a:schemeClr>
                    </a:gs>
                    <a:gs pos="100000">
                      <a:schemeClr val="accent2">
                        <a:gamma/>
                        <a:tint val="0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296" name="AutoShape 8"/>
                <p:cNvSpPr>
                  <a:spLocks noChangeArrowheads="1"/>
                </p:cNvSpPr>
                <p:nvPr/>
              </p:nvSpPr>
              <p:spPr bwMode="gray">
                <a:xfrm>
                  <a:off x="744" y="1407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2">
                        <a:gamma/>
                        <a:tint val="15686"/>
                        <a:invGamma/>
                      </a:schemeClr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7200" name="Picture 24" descr="1"/>
            <p:cNvPicPr>
              <a:picLocks noChangeAspect="1" noChangeArrowheads="1"/>
            </p:cNvPicPr>
            <p:nvPr/>
          </p:nvPicPr>
          <p:blipFill>
            <a:blip r:embed="rId2">
              <a:lum bright="-6000" contrast="24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06" t="64474" r="19473"/>
            <a:stretch>
              <a:fillRect/>
            </a:stretch>
          </p:blipFill>
          <p:spPr bwMode="gray">
            <a:xfrm>
              <a:off x="1536" y="1248"/>
              <a:ext cx="483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01" name="TextBox 15"/>
            <p:cNvSpPr txBox="1">
              <a:spLocks noChangeArrowheads="1"/>
            </p:cNvSpPr>
            <p:nvPr/>
          </p:nvSpPr>
          <p:spPr bwMode="auto">
            <a:xfrm>
              <a:off x="545" y="971"/>
              <a:ext cx="5220" cy="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dần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loa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tưởng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tải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đứa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grpSp>
        <p:nvGrpSpPr>
          <p:cNvPr id="7174" name="Group 34"/>
          <p:cNvGrpSpPr>
            <a:grpSpLocks/>
          </p:cNvGrpSpPr>
          <p:nvPr/>
        </p:nvGrpSpPr>
        <p:grpSpPr bwMode="auto">
          <a:xfrm>
            <a:off x="2346037" y="2443957"/>
            <a:ext cx="9766802" cy="2589383"/>
            <a:chOff x="1584" y="1797"/>
            <a:chExt cx="4103" cy="1531"/>
          </a:xfrm>
        </p:grpSpPr>
        <p:grpSp>
          <p:nvGrpSpPr>
            <p:cNvPr id="7192" name="Group 9"/>
            <p:cNvGrpSpPr>
              <a:grpSpLocks/>
            </p:cNvGrpSpPr>
            <p:nvPr/>
          </p:nvGrpSpPr>
          <p:grpSpPr bwMode="auto">
            <a:xfrm>
              <a:off x="1630" y="1797"/>
              <a:ext cx="4023" cy="1531"/>
              <a:chOff x="718" y="1233"/>
              <a:chExt cx="4060" cy="806"/>
            </a:xfrm>
          </p:grpSpPr>
          <p:sp>
            <p:nvSpPr>
              <p:cNvPr id="12298" name="AutoShape 10"/>
              <p:cNvSpPr>
                <a:spLocks noChangeArrowheads="1"/>
              </p:cNvSpPr>
              <p:nvPr/>
            </p:nvSpPr>
            <p:spPr bwMode="gray">
              <a:xfrm>
                <a:off x="720" y="1233"/>
                <a:ext cx="4058" cy="639"/>
              </a:xfrm>
              <a:prstGeom prst="roundRect">
                <a:avLst>
                  <a:gd name="adj" fmla="val 17509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7196" name="Group 11"/>
              <p:cNvGrpSpPr>
                <a:grpSpLocks/>
              </p:cNvGrpSpPr>
              <p:nvPr/>
            </p:nvGrpSpPr>
            <p:grpSpPr bwMode="auto">
              <a:xfrm>
                <a:off x="718" y="1407"/>
                <a:ext cx="4055" cy="632"/>
                <a:chOff x="732" y="1407"/>
                <a:chExt cx="4000" cy="632"/>
              </a:xfrm>
            </p:grpSpPr>
            <p:sp>
              <p:nvSpPr>
                <p:cNvPr id="12300" name="AutoShape 12"/>
                <p:cNvSpPr>
                  <a:spLocks noChangeArrowheads="1"/>
                </p:cNvSpPr>
                <p:nvPr/>
              </p:nvSpPr>
              <p:spPr bwMode="gray">
                <a:xfrm>
                  <a:off x="732" y="1924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hlink">
                        <a:alpha val="0"/>
                      </a:schemeClr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301" name="AutoShape 13"/>
                <p:cNvSpPr>
                  <a:spLocks noChangeArrowheads="1"/>
                </p:cNvSpPr>
                <p:nvPr/>
              </p:nvSpPr>
              <p:spPr bwMode="gray">
                <a:xfrm>
                  <a:off x="744" y="1407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hlink">
                        <a:gamma/>
                        <a:tint val="25490"/>
                        <a:invGamma/>
                      </a:schemeClr>
                    </a:gs>
                    <a:gs pos="100000">
                      <a:schemeClr val="hlink">
                        <a:alpha val="0"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7193" name="Picture 25" descr="1"/>
            <p:cNvPicPr>
              <a:picLocks noChangeAspect="1" noChangeArrowheads="1"/>
            </p:cNvPicPr>
            <p:nvPr/>
          </p:nvPicPr>
          <p:blipFill>
            <a:blip r:embed="rId2">
              <a:lum bright="-6000" contrast="24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06" t="64474" r="19473"/>
            <a:stretch>
              <a:fillRect/>
            </a:stretch>
          </p:blipFill>
          <p:spPr bwMode="gray">
            <a:xfrm>
              <a:off x="1584" y="2352"/>
              <a:ext cx="483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4" name="TextBox 16"/>
            <p:cNvSpPr txBox="1">
              <a:spLocks noChangeArrowheads="1"/>
            </p:cNvSpPr>
            <p:nvPr/>
          </p:nvSpPr>
          <p:spPr bwMode="auto">
            <a:xfrm>
              <a:off x="1706" y="1959"/>
              <a:ext cx="3981" cy="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môn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lúng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túng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lnSpc>
                  <a:spcPct val="115000"/>
                </a:lnSpc>
                <a:spcBef>
                  <a:spcPct val="20000"/>
                </a:spcBef>
                <a:buClr>
                  <a:schemeClr val="folHlink"/>
                </a:buClr>
              </a:pPr>
              <a:endPara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75" name="Group 35"/>
          <p:cNvGrpSpPr>
            <a:grpSpLocks/>
          </p:cNvGrpSpPr>
          <p:nvPr/>
        </p:nvGrpSpPr>
        <p:grpSpPr bwMode="auto">
          <a:xfrm>
            <a:off x="2386892" y="4837921"/>
            <a:ext cx="9685868" cy="1553535"/>
            <a:chOff x="1632" y="3264"/>
            <a:chExt cx="4063" cy="912"/>
          </a:xfrm>
          <a:solidFill>
            <a:schemeClr val="accent1">
              <a:lumMod val="40000"/>
              <a:lumOff val="60000"/>
            </a:schemeClr>
          </a:solidFill>
        </p:grpSpPr>
        <p:grpSp>
          <p:nvGrpSpPr>
            <p:cNvPr id="7185" name="Group 14"/>
            <p:cNvGrpSpPr>
              <a:grpSpLocks/>
            </p:cNvGrpSpPr>
            <p:nvPr/>
          </p:nvGrpSpPr>
          <p:grpSpPr bwMode="auto">
            <a:xfrm>
              <a:off x="1674" y="3264"/>
              <a:ext cx="4021" cy="912"/>
              <a:chOff x="720" y="1392"/>
              <a:chExt cx="4058" cy="480"/>
            </a:xfrm>
            <a:grpFill/>
          </p:grpSpPr>
          <p:sp>
            <p:nvSpPr>
              <p:cNvPr id="12303" name="AutoShape 15"/>
              <p:cNvSpPr>
                <a:spLocks noChangeArrowheads="1"/>
              </p:cNvSpPr>
              <p:nvPr/>
            </p:nvSpPr>
            <p:spPr bwMode="gray">
              <a:xfrm>
                <a:off x="720" y="1392"/>
                <a:ext cx="4058" cy="480"/>
              </a:xfrm>
              <a:prstGeom prst="roundRect">
                <a:avLst>
                  <a:gd name="adj" fmla="val 17509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grpSp>
            <p:nvGrpSpPr>
              <p:cNvPr id="7189" name="Group 16"/>
              <p:cNvGrpSpPr>
                <a:grpSpLocks/>
              </p:cNvGrpSpPr>
              <p:nvPr/>
            </p:nvGrpSpPr>
            <p:grpSpPr bwMode="auto">
              <a:xfrm>
                <a:off x="730" y="1407"/>
                <a:ext cx="4043" cy="444"/>
                <a:chOff x="744" y="1407"/>
                <a:chExt cx="3988" cy="444"/>
              </a:xfrm>
              <a:grpFill/>
            </p:grpSpPr>
            <p:sp>
              <p:nvSpPr>
                <p:cNvPr id="12305" name="AutoShape 17"/>
                <p:cNvSpPr>
                  <a:spLocks noChangeArrowheads="1"/>
                </p:cNvSpPr>
                <p:nvPr/>
              </p:nvSpPr>
              <p:spPr bwMode="gray">
                <a:xfrm>
                  <a:off x="744" y="1736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12306" name="AutoShape 18"/>
                <p:cNvSpPr>
                  <a:spLocks noChangeArrowheads="1"/>
                </p:cNvSpPr>
                <p:nvPr/>
              </p:nvSpPr>
              <p:spPr bwMode="gray">
                <a:xfrm>
                  <a:off x="744" y="1407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</p:grpSp>
        </p:grpSp>
        <p:pic>
          <p:nvPicPr>
            <p:cNvPr id="7186" name="Picture 26" descr="1"/>
            <p:cNvPicPr>
              <a:picLocks noChangeAspect="1" noChangeArrowheads="1"/>
            </p:cNvPicPr>
            <p:nvPr/>
          </p:nvPicPr>
          <p:blipFill>
            <a:blip r:embed="rId2">
              <a:lum bright="-6000" contrast="24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06" t="64474" r="19473"/>
            <a:stretch>
              <a:fillRect/>
            </a:stretch>
          </p:blipFill>
          <p:spPr bwMode="gray">
            <a:xfrm>
              <a:off x="1632" y="3552"/>
              <a:ext cx="483" cy="43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7" name="TextBox 17"/>
            <p:cNvSpPr txBox="1">
              <a:spLocks noChangeArrowheads="1"/>
            </p:cNvSpPr>
            <p:nvPr/>
          </p:nvSpPr>
          <p:spPr bwMode="auto">
            <a:xfrm>
              <a:off x="2121" y="3449"/>
              <a:ext cx="3527" cy="3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15000"/>
                </a:lnSpc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v"/>
              </a:pPr>
              <a:endParaRPr lang="en-US" altLang="en-US" sz="2400" dirty="0">
                <a:solidFill>
                  <a:srgbClr val="FFFF00"/>
                </a:solidFill>
                <a:latin typeface=".VnTime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2658284" y="4743391"/>
            <a:ext cx="95337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liệu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chắc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sẽ có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tình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lúng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túng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thác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liệu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7907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7813E2C2-FDB7-4E4C-8F0B-4E5D7A3F20CF}"/>
              </a:ext>
            </a:extLst>
          </p:cNvPr>
          <p:cNvGrpSpPr/>
          <p:nvPr/>
        </p:nvGrpSpPr>
        <p:grpSpPr>
          <a:xfrm>
            <a:off x="0" y="801789"/>
            <a:ext cx="10940718" cy="1618991"/>
            <a:chOff x="0" y="72192"/>
            <a:chExt cx="12267789" cy="1618990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EE50BC6-DD9A-42F2-A815-B74994213CDE}"/>
                </a:ext>
              </a:extLst>
            </p:cNvPr>
            <p:cNvGrpSpPr/>
            <p:nvPr/>
          </p:nvGrpSpPr>
          <p:grpSpPr>
            <a:xfrm>
              <a:off x="0" y="72192"/>
              <a:ext cx="12267789" cy="1618990"/>
              <a:chOff x="73702" y="122318"/>
              <a:chExt cx="6952232" cy="1275348"/>
            </a:xfrm>
          </p:grpSpPr>
          <p:sp>
            <p:nvSpPr>
              <p:cNvPr id="2" name="Hình chữ nhật: Góc Trên Tròn 1">
                <a:extLst>
                  <a:ext uri="{FF2B5EF4-FFF2-40B4-BE49-F238E27FC236}">
                    <a16:creationId xmlns:a16="http://schemas.microsoft.com/office/drawing/2014/main" id="{1AF5860C-3383-43CD-A549-6E2C74CA7475}"/>
                  </a:ext>
                </a:extLst>
              </p:cNvPr>
              <p:cNvSpPr/>
              <p:nvPr/>
            </p:nvSpPr>
            <p:spPr>
              <a:xfrm rot="16200000">
                <a:off x="2912144" y="-2716124"/>
                <a:ext cx="1275348" cy="6952232"/>
              </a:xfrm>
              <a:prstGeom prst="round2SameRect">
                <a:avLst>
                  <a:gd name="adj1" fmla="val 49686"/>
                  <a:gd name="adj2" fmla="val 0"/>
                </a:avLst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24">
                  <a:defRPr/>
                </a:pPr>
                <a:endParaRPr lang="en-BZ" sz="2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id="{27BB6A20-789B-4A26-9004-B2CC0DA3FDF4}"/>
                  </a:ext>
                </a:extLst>
              </p:cNvPr>
              <p:cNvSpPr/>
              <p:nvPr/>
            </p:nvSpPr>
            <p:spPr>
              <a:xfrm>
                <a:off x="203551" y="442160"/>
                <a:ext cx="649706" cy="664744"/>
              </a:xfrm>
              <a:prstGeom prst="ellipse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24">
                  <a:defRPr/>
                </a:pPr>
                <a:r>
                  <a:rPr lang="en-BZ" sz="2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768848-9096-4FFF-9B35-E45F087E05DC}"/>
                </a:ext>
              </a:extLst>
            </p:cNvPr>
            <p:cNvSpPr txBox="1"/>
            <p:nvPr/>
          </p:nvSpPr>
          <p:spPr>
            <a:xfrm>
              <a:off x="1259911" y="246888"/>
              <a:ext cx="10738379" cy="1200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GV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ngừng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đổi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chuyên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môn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nghiệp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vụ,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mơ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kiến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thức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 </a:t>
              </a:r>
            </a:p>
            <a:p>
              <a:pPr>
                <a:tabLst>
                  <a:tab pos="457211" algn="l"/>
                </a:tabLst>
              </a:pP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4620CDD-BF4A-4F82-964D-72F41838FD33}"/>
              </a:ext>
            </a:extLst>
          </p:cNvPr>
          <p:cNvGrpSpPr/>
          <p:nvPr/>
        </p:nvGrpSpPr>
        <p:grpSpPr>
          <a:xfrm>
            <a:off x="2305317" y="2298590"/>
            <a:ext cx="10049036" cy="2740397"/>
            <a:chOff x="1769159" y="1409493"/>
            <a:chExt cx="10422841" cy="2740398"/>
          </a:xfrm>
        </p:grpSpPr>
        <p:sp>
          <p:nvSpPr>
            <p:cNvPr id="6" name="Tam giác Vuông 5">
              <a:extLst>
                <a:ext uri="{FF2B5EF4-FFF2-40B4-BE49-F238E27FC236}">
                  <a16:creationId xmlns:a16="http://schemas.microsoft.com/office/drawing/2014/main" id="{F14CD65D-9297-46E9-B4B3-C283C6D479D2}"/>
                </a:ext>
              </a:extLst>
            </p:cNvPr>
            <p:cNvSpPr/>
            <p:nvPr/>
          </p:nvSpPr>
          <p:spPr>
            <a:xfrm rot="10800000">
              <a:off x="5685067" y="2874543"/>
              <a:ext cx="4141870" cy="1275348"/>
            </a:xfrm>
            <a:prstGeom prst="rtTriangle">
              <a:avLst/>
            </a:prstGeom>
            <a:gradFill>
              <a:gsLst>
                <a:gs pos="0">
                  <a:srgbClr val="E9E9E9"/>
                </a:gs>
                <a:gs pos="0">
                  <a:schemeClr val="accent3">
                    <a:lumMod val="5000"/>
                    <a:lumOff val="95000"/>
                  </a:schemeClr>
                </a:gs>
                <a:gs pos="10000">
                  <a:schemeClr val="accent3">
                    <a:lumMod val="45000"/>
                    <a:lumOff val="55000"/>
                  </a:schemeClr>
                </a:gs>
                <a:gs pos="69000">
                  <a:schemeClr val="tx1"/>
                </a:gs>
                <a:gs pos="97000">
                  <a:schemeClr val="bg2">
                    <a:lumMod val="75000"/>
                  </a:schemeClr>
                </a:gs>
              </a:gsLst>
              <a:lin ang="0" scaled="0"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endParaRPr lang="en-BZ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" name="Nhóm 14">
              <a:extLst>
                <a:ext uri="{FF2B5EF4-FFF2-40B4-BE49-F238E27FC236}">
                  <a16:creationId xmlns:a16="http://schemas.microsoft.com/office/drawing/2014/main" id="{79F5F477-7E8D-4AF1-86F2-A7A6EBCEAFFD}"/>
                </a:ext>
              </a:extLst>
            </p:cNvPr>
            <p:cNvGrpSpPr/>
            <p:nvPr/>
          </p:nvGrpSpPr>
          <p:grpSpPr>
            <a:xfrm>
              <a:off x="1769159" y="1409493"/>
              <a:ext cx="10422841" cy="1674708"/>
              <a:chOff x="596738" y="1187750"/>
              <a:chExt cx="6808695" cy="1275348"/>
            </a:xfrm>
          </p:grpSpPr>
          <p:sp>
            <p:nvSpPr>
              <p:cNvPr id="5" name="Hình chữ nhật: Góc Trên Tròn 4">
                <a:extLst>
                  <a:ext uri="{FF2B5EF4-FFF2-40B4-BE49-F238E27FC236}">
                    <a16:creationId xmlns:a16="http://schemas.microsoft.com/office/drawing/2014/main" id="{12E3391E-14DF-4B33-B97C-2468C62F0B90}"/>
                  </a:ext>
                </a:extLst>
              </p:cNvPr>
              <p:cNvSpPr/>
              <p:nvPr/>
            </p:nvSpPr>
            <p:spPr>
              <a:xfrm rot="5400000" flipH="1">
                <a:off x="3363412" y="-1578924"/>
                <a:ext cx="1275348" cy="6808695"/>
              </a:xfrm>
              <a:prstGeom prst="round2SameRect">
                <a:avLst>
                  <a:gd name="adj1" fmla="val 49686"/>
                  <a:gd name="adj2" fmla="val 0"/>
                </a:avLst>
              </a:prstGeom>
              <a:gradFill flip="none" rotWithShape="1">
                <a:gsLst>
                  <a:gs pos="29500">
                    <a:srgbClr val="E9E9E9"/>
                  </a:gs>
                  <a:gs pos="0">
                    <a:schemeClr val="accent3">
                      <a:lumMod val="5000"/>
                      <a:lumOff val="95000"/>
                    </a:schemeClr>
                  </a:gs>
                  <a:gs pos="59000">
                    <a:schemeClr val="accent3">
                      <a:lumMod val="45000"/>
                      <a:lumOff val="55000"/>
                    </a:schemeClr>
                  </a:gs>
                  <a:gs pos="75000">
                    <a:schemeClr val="accent3">
                      <a:lumMod val="45000"/>
                      <a:lumOff val="55000"/>
                    </a:schemeClr>
                  </a:gs>
                  <a:gs pos="98000">
                    <a:schemeClr val="bg2">
                      <a:lumMod val="7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24">
                  <a:defRPr/>
                </a:pPr>
                <a:endParaRPr lang="en-BZ" sz="2400" b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Hình Bầu dục 13">
                <a:extLst>
                  <a:ext uri="{FF2B5EF4-FFF2-40B4-BE49-F238E27FC236}">
                    <a16:creationId xmlns:a16="http://schemas.microsoft.com/office/drawing/2014/main" id="{025208C7-154A-4024-8215-BDB37454B162}"/>
                  </a:ext>
                </a:extLst>
              </p:cNvPr>
              <p:cNvSpPr/>
              <p:nvPr/>
            </p:nvSpPr>
            <p:spPr>
              <a:xfrm>
                <a:off x="6547038" y="1449118"/>
                <a:ext cx="649706" cy="6647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24">
                  <a:defRPr/>
                </a:pPr>
                <a:r>
                  <a:rPr lang="en-BZ" sz="2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6A9AD20-16B5-4724-97A3-B58BE6608251}"/>
                </a:ext>
              </a:extLst>
            </p:cNvPr>
            <p:cNvSpPr txBox="1"/>
            <p:nvPr/>
          </p:nvSpPr>
          <p:spPr>
            <a:xfrm>
              <a:off x="1915918" y="1588991"/>
              <a:ext cx="8560576" cy="1200329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HS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rèn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nữa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học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luôn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vững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vàng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trước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C21476E-B65E-4A3E-ADBB-05C68EFAC5A8}"/>
              </a:ext>
            </a:extLst>
          </p:cNvPr>
          <p:cNvGrpSpPr/>
          <p:nvPr/>
        </p:nvGrpSpPr>
        <p:grpSpPr>
          <a:xfrm>
            <a:off x="0" y="3750946"/>
            <a:ext cx="10974750" cy="2065994"/>
            <a:chOff x="-311408" y="2967501"/>
            <a:chExt cx="12882207" cy="2568029"/>
          </a:xfrm>
        </p:grpSpPr>
        <p:sp>
          <p:nvSpPr>
            <p:cNvPr id="8" name="Tam giác Vuông 7">
              <a:extLst>
                <a:ext uri="{FF2B5EF4-FFF2-40B4-BE49-F238E27FC236}">
                  <a16:creationId xmlns:a16="http://schemas.microsoft.com/office/drawing/2014/main" id="{6D838BCF-F9CC-43C9-B9AF-94E1E17AA2B1}"/>
                </a:ext>
              </a:extLst>
            </p:cNvPr>
            <p:cNvSpPr/>
            <p:nvPr/>
          </p:nvSpPr>
          <p:spPr>
            <a:xfrm rot="10800000" flipH="1">
              <a:off x="3003203" y="4260182"/>
              <a:ext cx="4141870" cy="1275348"/>
            </a:xfrm>
            <a:prstGeom prst="rtTriangle">
              <a:avLst/>
            </a:prstGeom>
            <a:gradFill>
              <a:gsLst>
                <a:gs pos="0">
                  <a:srgbClr val="E9E9E9"/>
                </a:gs>
                <a:gs pos="0">
                  <a:schemeClr val="accent3">
                    <a:lumMod val="5000"/>
                    <a:lumOff val="95000"/>
                  </a:schemeClr>
                </a:gs>
                <a:gs pos="10000">
                  <a:schemeClr val="accent3">
                    <a:lumMod val="45000"/>
                    <a:lumOff val="55000"/>
                  </a:schemeClr>
                </a:gs>
                <a:gs pos="69000">
                  <a:schemeClr val="tx1"/>
                </a:gs>
                <a:gs pos="97000">
                  <a:schemeClr val="bg2">
                    <a:lumMod val="75000"/>
                  </a:schemeClr>
                </a:gs>
              </a:gsLst>
              <a:lin ang="0" scaled="0"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endParaRPr lang="en-BZ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EDD01C0-2285-4EE2-AE12-D8A9FB412324}"/>
                </a:ext>
              </a:extLst>
            </p:cNvPr>
            <p:cNvGrpSpPr/>
            <p:nvPr/>
          </p:nvGrpSpPr>
          <p:grpSpPr>
            <a:xfrm>
              <a:off x="-311408" y="2967501"/>
              <a:ext cx="12882207" cy="1738546"/>
              <a:chOff x="-311408" y="2967501"/>
              <a:chExt cx="12882207" cy="1738546"/>
            </a:xfrm>
          </p:grpSpPr>
          <p:grpSp>
            <p:nvGrpSpPr>
              <p:cNvPr id="16" name="Nhóm 15">
                <a:extLst>
                  <a:ext uri="{FF2B5EF4-FFF2-40B4-BE49-F238E27FC236}">
                    <a16:creationId xmlns:a16="http://schemas.microsoft.com/office/drawing/2014/main" id="{AC7248D8-5635-4CA4-B76A-FFACBD535921}"/>
                  </a:ext>
                </a:extLst>
              </p:cNvPr>
              <p:cNvGrpSpPr/>
              <p:nvPr/>
            </p:nvGrpSpPr>
            <p:grpSpPr>
              <a:xfrm>
                <a:off x="-311408" y="2967501"/>
                <a:ext cx="12842262" cy="1738546"/>
                <a:chOff x="-102775" y="2481001"/>
                <a:chExt cx="7277790" cy="1216742"/>
              </a:xfrm>
            </p:grpSpPr>
            <p:sp>
              <p:nvSpPr>
                <p:cNvPr id="7" name="Hình chữ nhật: Góc Trên Tròn 6">
                  <a:extLst>
                    <a:ext uri="{FF2B5EF4-FFF2-40B4-BE49-F238E27FC236}">
                      <a16:creationId xmlns:a16="http://schemas.microsoft.com/office/drawing/2014/main" id="{E087D893-D244-4690-B570-0B8A38CCD6D0}"/>
                    </a:ext>
                  </a:extLst>
                </p:cNvPr>
                <p:cNvSpPr/>
                <p:nvPr/>
              </p:nvSpPr>
              <p:spPr>
                <a:xfrm rot="16200000">
                  <a:off x="2927749" y="-549523"/>
                  <a:ext cx="1216742" cy="7277790"/>
                </a:xfrm>
                <a:prstGeom prst="round2SameRect">
                  <a:avLst>
                    <a:gd name="adj1" fmla="val 49686"/>
                    <a:gd name="adj2" fmla="val 0"/>
                  </a:avLst>
                </a:prstGeom>
                <a:ln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424">
                    <a:defRPr/>
                  </a:pPr>
                  <a:r>
                    <a:rPr lang="en-BZ" sz="2400" b="1" dirty="0" err="1" smtClean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</a:t>
                  </a:r>
                  <a:endParaRPr lang="en-BZ" sz="2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Hình Bầu dục 12">
                  <a:extLst>
                    <a:ext uri="{FF2B5EF4-FFF2-40B4-BE49-F238E27FC236}">
                      <a16:creationId xmlns:a16="http://schemas.microsoft.com/office/drawing/2014/main" id="{8730521A-C934-4361-A7AC-911BC9329B02}"/>
                    </a:ext>
                  </a:extLst>
                </p:cNvPr>
                <p:cNvSpPr/>
                <p:nvPr/>
              </p:nvSpPr>
              <p:spPr>
                <a:xfrm>
                  <a:off x="61334" y="2638798"/>
                  <a:ext cx="587663" cy="717115"/>
                </a:xfrm>
                <a:prstGeom prst="ellipse">
                  <a:avLst/>
                </a:prstGeom>
                <a:solidFill>
                  <a:srgbClr val="FF66FF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24">
                    <a:defRPr/>
                  </a:pPr>
                  <a:r>
                    <a:rPr lang="en-BZ" sz="24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68EA51C-44F6-4CC2-A4D7-1B208907CC4B}"/>
                  </a:ext>
                </a:extLst>
              </p:cNvPr>
              <p:cNvSpPr txBox="1"/>
              <p:nvPr/>
            </p:nvSpPr>
            <p:spPr>
              <a:xfrm>
                <a:off x="809796" y="3103387"/>
                <a:ext cx="11761003" cy="14920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HS có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thê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̉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dùng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chính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những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kiến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thức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cũng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kĩ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này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phục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vụ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đắc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lực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việc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khám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́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́ trị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nội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dung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cũng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nghê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̣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thuật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của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tác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phẩm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văn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học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7BF91E4-8D87-46EE-95B6-D5F963AE2D2E}"/>
              </a:ext>
            </a:extLst>
          </p:cNvPr>
          <p:cNvGrpSpPr/>
          <p:nvPr/>
        </p:nvGrpSpPr>
        <p:grpSpPr>
          <a:xfrm>
            <a:off x="2479430" y="5192833"/>
            <a:ext cx="9827241" cy="2170182"/>
            <a:chOff x="-1211327" y="5162368"/>
            <a:chExt cx="13429590" cy="2522557"/>
          </a:xfrm>
        </p:grpSpPr>
        <p:sp>
          <p:nvSpPr>
            <p:cNvPr id="10" name="Tam giác Vuông 9">
              <a:extLst>
                <a:ext uri="{FF2B5EF4-FFF2-40B4-BE49-F238E27FC236}">
                  <a16:creationId xmlns:a16="http://schemas.microsoft.com/office/drawing/2014/main" id="{40CEDE14-3F26-4404-B227-4E9E888F86D4}"/>
                </a:ext>
              </a:extLst>
            </p:cNvPr>
            <p:cNvSpPr/>
            <p:nvPr/>
          </p:nvSpPr>
          <p:spPr>
            <a:xfrm rot="10800000">
              <a:off x="5669709" y="6409577"/>
              <a:ext cx="4141870" cy="1275348"/>
            </a:xfrm>
            <a:prstGeom prst="rtTriangle">
              <a:avLst/>
            </a:prstGeom>
            <a:gradFill>
              <a:gsLst>
                <a:gs pos="0">
                  <a:srgbClr val="E9E9E9"/>
                </a:gs>
                <a:gs pos="0">
                  <a:schemeClr val="accent3">
                    <a:lumMod val="5000"/>
                    <a:lumOff val="95000"/>
                  </a:schemeClr>
                </a:gs>
                <a:gs pos="10000">
                  <a:schemeClr val="accent3">
                    <a:lumMod val="45000"/>
                    <a:lumOff val="55000"/>
                  </a:schemeClr>
                </a:gs>
                <a:gs pos="69000">
                  <a:schemeClr val="tx1"/>
                </a:gs>
                <a:gs pos="97000">
                  <a:schemeClr val="bg2">
                    <a:lumMod val="75000"/>
                  </a:schemeClr>
                </a:gs>
              </a:gsLst>
              <a:lin ang="0" scaled="0"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endParaRPr lang="en-BZ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986E2E00-3DD6-4DBA-A692-C8374CF41913}"/>
                </a:ext>
              </a:extLst>
            </p:cNvPr>
            <p:cNvGrpSpPr/>
            <p:nvPr/>
          </p:nvGrpSpPr>
          <p:grpSpPr>
            <a:xfrm>
              <a:off x="-1211327" y="5162368"/>
              <a:ext cx="13429590" cy="1822287"/>
              <a:chOff x="-1388188" y="4092721"/>
              <a:chExt cx="8806737" cy="1275348"/>
            </a:xfrm>
          </p:grpSpPr>
          <p:sp>
            <p:nvSpPr>
              <p:cNvPr id="9" name="Hình chữ nhật: Góc Trên Tròn 8">
                <a:extLst>
                  <a:ext uri="{FF2B5EF4-FFF2-40B4-BE49-F238E27FC236}">
                    <a16:creationId xmlns:a16="http://schemas.microsoft.com/office/drawing/2014/main" id="{5F2653E6-EA48-4D8D-8644-09795889F401}"/>
                  </a:ext>
                </a:extLst>
              </p:cNvPr>
              <p:cNvSpPr/>
              <p:nvPr/>
            </p:nvSpPr>
            <p:spPr>
              <a:xfrm rot="5400000" flipH="1">
                <a:off x="2377507" y="327026"/>
                <a:ext cx="1275348" cy="8806737"/>
              </a:xfrm>
              <a:prstGeom prst="round2SameRect">
                <a:avLst>
                  <a:gd name="adj1" fmla="val 49686"/>
                  <a:gd name="adj2" fmla="val 0"/>
                </a:avLst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24">
                  <a:defRPr/>
                </a:pPr>
                <a:endParaRPr lang="en-BZ" sz="2400" b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B5494E6E-546A-4E4C-8D66-23F163D504C0}"/>
                  </a:ext>
                </a:extLst>
              </p:cNvPr>
              <p:cNvSpPr/>
              <p:nvPr/>
            </p:nvSpPr>
            <p:spPr>
              <a:xfrm>
                <a:off x="6618881" y="4293772"/>
                <a:ext cx="649706" cy="664744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24">
                  <a:defRPr/>
                </a:pPr>
                <a:r>
                  <a:rPr lang="en-BZ" sz="2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A383EB0-ABF9-4F6D-9A0C-899800B80E89}"/>
                </a:ext>
              </a:extLst>
            </p:cNvPr>
            <p:cNvSpPr txBox="1"/>
            <p:nvPr/>
          </p:nvSpPr>
          <p:spPr>
            <a:xfrm>
              <a:off x="-1031730" y="5558556"/>
              <a:ext cx="12030561" cy="965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ết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Rectangle 2">
            <a:extLst>
              <a:ext uri="{FF2B5EF4-FFF2-40B4-BE49-F238E27FC236}">
                <a16:creationId xmlns:a16="http://schemas.microsoft.com/office/drawing/2014/main" id="{7392E8EA-0608-40E4-8BCE-5EA114F85303}"/>
              </a:ext>
            </a:extLst>
          </p:cNvPr>
          <p:cNvSpPr txBox="1">
            <a:spLocks noChangeArrowheads="1"/>
          </p:cNvSpPr>
          <p:nvPr/>
        </p:nvSpPr>
        <p:spPr>
          <a:xfrm>
            <a:off x="955188" y="93815"/>
            <a:ext cx="11236811" cy="1028709"/>
          </a:xfrm>
          <a:prstGeom prst="rect">
            <a:avLst/>
          </a:prstGeom>
          <a:noFill/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3202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0C02C67-42A2-441F-8098-FCF51CE110CD}"/>
              </a:ext>
            </a:extLst>
          </p:cNvPr>
          <p:cNvSpPr/>
          <p:nvPr/>
        </p:nvSpPr>
        <p:spPr>
          <a:xfrm>
            <a:off x="8338435" y="1011618"/>
            <a:ext cx="6816471" cy="706580"/>
          </a:xfrm>
          <a:custGeom>
            <a:avLst/>
            <a:gdLst>
              <a:gd name="connsiteX0" fmla="*/ 0 w 6816470"/>
              <a:gd name="connsiteY0" fmla="*/ 70658 h 706578"/>
              <a:gd name="connsiteX1" fmla="*/ 70658 w 6816470"/>
              <a:gd name="connsiteY1" fmla="*/ 0 h 706578"/>
              <a:gd name="connsiteX2" fmla="*/ 6745812 w 6816470"/>
              <a:gd name="connsiteY2" fmla="*/ 0 h 706578"/>
              <a:gd name="connsiteX3" fmla="*/ 6816470 w 6816470"/>
              <a:gd name="connsiteY3" fmla="*/ 70658 h 706578"/>
              <a:gd name="connsiteX4" fmla="*/ 6816470 w 6816470"/>
              <a:gd name="connsiteY4" fmla="*/ 635920 h 706578"/>
              <a:gd name="connsiteX5" fmla="*/ 6745812 w 6816470"/>
              <a:gd name="connsiteY5" fmla="*/ 706578 h 706578"/>
              <a:gd name="connsiteX6" fmla="*/ 70658 w 6816470"/>
              <a:gd name="connsiteY6" fmla="*/ 706578 h 706578"/>
              <a:gd name="connsiteX7" fmla="*/ 0 w 6816470"/>
              <a:gd name="connsiteY7" fmla="*/ 635920 h 706578"/>
              <a:gd name="connsiteX8" fmla="*/ 0 w 6816470"/>
              <a:gd name="connsiteY8" fmla="*/ 70658 h 70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16470" h="706578">
                <a:moveTo>
                  <a:pt x="0" y="70658"/>
                </a:moveTo>
                <a:cubicBezTo>
                  <a:pt x="0" y="31635"/>
                  <a:pt x="31635" y="0"/>
                  <a:pt x="70658" y="0"/>
                </a:cubicBezTo>
                <a:lnTo>
                  <a:pt x="6745812" y="0"/>
                </a:lnTo>
                <a:cubicBezTo>
                  <a:pt x="6784835" y="0"/>
                  <a:pt x="6816470" y="31635"/>
                  <a:pt x="6816470" y="70658"/>
                </a:cubicBezTo>
                <a:lnTo>
                  <a:pt x="6816470" y="635920"/>
                </a:lnTo>
                <a:cubicBezTo>
                  <a:pt x="6816470" y="674943"/>
                  <a:pt x="6784835" y="706578"/>
                  <a:pt x="6745812" y="706578"/>
                </a:cubicBezTo>
                <a:lnTo>
                  <a:pt x="70658" y="706578"/>
                </a:lnTo>
                <a:cubicBezTo>
                  <a:pt x="31635" y="706578"/>
                  <a:pt x="0" y="674943"/>
                  <a:pt x="0" y="635920"/>
                </a:cubicBezTo>
                <a:lnTo>
                  <a:pt x="0" y="70658"/>
                </a:lnTo>
                <a:close/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414" tIns="51175" rIns="66414" bIns="51175" numCol="1" spcCol="1270" anchor="ctr" anchorCtr="0">
            <a:noAutofit/>
          </a:bodyPr>
          <a:lstStyle/>
          <a:p>
            <a:pPr defTabSz="106682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98" dirty="0"/>
              <a:t>í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5B8DF5-1CA8-402A-A91C-157D86A358DC}"/>
              </a:ext>
            </a:extLst>
          </p:cNvPr>
          <p:cNvSpPr txBox="1">
            <a:spLocks noChangeArrowheads="1"/>
          </p:cNvSpPr>
          <p:nvPr/>
        </p:nvSpPr>
        <p:spPr>
          <a:xfrm>
            <a:off x="342241" y="246957"/>
            <a:ext cx="8273122" cy="782491"/>
          </a:xfrm>
          <a:prstGeom prst="rect">
            <a:avLst/>
          </a:prstGeom>
          <a:solidFill>
            <a:srgbClr val="D1E2F2"/>
          </a:solidFill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en-US" alt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896474" y="1148864"/>
            <a:ext cx="10295526" cy="270473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1763312" y="4219754"/>
            <a:ext cx="10331775" cy="251446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Tx/>
              <a:buChar char="-"/>
              <a:defRPr/>
            </a:pP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Tx/>
              <a:buChar char="-"/>
              <a:defRPr/>
            </a:pPr>
            <a:endParaRPr lang="zh-CN" altLang="en-US" sz="4000" dirty="0">
              <a:solidFill>
                <a:schemeClr val="tx2">
                  <a:lumMod val="10000"/>
                </a:schemeClr>
              </a:solidFill>
              <a:ea typeface="微软雅黑" panose="020B0503020204020204" pitchFamily="34" charset="-122"/>
              <a:cs typeface="Segoe UI" panose="020B0502040204020203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42241" y="2294021"/>
            <a:ext cx="1422391" cy="3562352"/>
            <a:chOff x="563758" y="1098204"/>
            <a:chExt cx="2189527" cy="50068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7567151-C81C-9348-A420-4FC97C56868B}"/>
                </a:ext>
              </a:extLst>
            </p:cNvPr>
            <p:cNvGrpSpPr/>
            <p:nvPr/>
          </p:nvGrpSpPr>
          <p:grpSpPr>
            <a:xfrm>
              <a:off x="563758" y="1098204"/>
              <a:ext cx="2189527" cy="993453"/>
              <a:chOff x="3141588" y="1090112"/>
              <a:chExt cx="2189527" cy="993453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04404F1-8029-034A-A12A-9941307F86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rgbClr val="FF26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41588" y="1090112"/>
                <a:ext cx="2189527" cy="993453"/>
              </a:xfrm>
              <a:prstGeom prst="rect">
                <a:avLst/>
              </a:prstGeom>
              <a:effectLst>
                <a:outerShdw blurRad="165100" dist="177800" dir="162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7953E840-7D73-7847-9F25-705CA02E40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572393" y="1693522"/>
                <a:ext cx="836599" cy="386631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CB13730-CCEB-ED4E-8A06-A9022EAE042B}"/>
                </a:ext>
              </a:extLst>
            </p:cNvPr>
            <p:cNvGrpSpPr/>
            <p:nvPr/>
          </p:nvGrpSpPr>
          <p:grpSpPr>
            <a:xfrm>
              <a:off x="563758" y="2087515"/>
              <a:ext cx="2189527" cy="1001970"/>
              <a:chOff x="3141588" y="2079423"/>
              <a:chExt cx="2189527" cy="100197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173C1D28-2416-2646-874E-F1E225DF3D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prstClr val="black"/>
                  <a:srgbClr val="FF93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41588" y="2082356"/>
                <a:ext cx="2189527" cy="999037"/>
              </a:xfrm>
              <a:prstGeom prst="rect">
                <a:avLst/>
              </a:prstGeom>
              <a:effectLst>
                <a:outerShdw blurRad="165100" dist="177800" dir="162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3B432DF-997D-2F43-BDE6-68AE67F6E4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572393" y="2079423"/>
                <a:ext cx="836599" cy="993878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41F5EAB-542C-CD4C-9B32-267727CED88D}"/>
                </a:ext>
              </a:extLst>
            </p:cNvPr>
            <p:cNvGrpSpPr/>
            <p:nvPr/>
          </p:nvGrpSpPr>
          <p:grpSpPr>
            <a:xfrm>
              <a:off x="563758" y="3073301"/>
              <a:ext cx="2189527" cy="1031597"/>
              <a:chOff x="3141588" y="3073301"/>
              <a:chExt cx="2189527" cy="1031597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D5950AF-2B9C-724A-9AE4-D6BF3ED483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41588" y="3085306"/>
                <a:ext cx="2189527" cy="1019592"/>
              </a:xfrm>
              <a:prstGeom prst="rect">
                <a:avLst/>
              </a:prstGeom>
              <a:effectLst>
                <a:outerShdw blurRad="165100" dist="177800" dir="162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9717064-7669-514C-AEF7-5347145A47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572393" y="3073301"/>
                <a:ext cx="836599" cy="216878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966C3FD-0AE0-6043-BC29-C37B080FF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prstClr val="black"/>
                <a:srgbClr val="0096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758" y="4101766"/>
              <a:ext cx="2189527" cy="1003741"/>
            </a:xfrm>
            <a:prstGeom prst="rect">
              <a:avLst/>
            </a:prstGeom>
            <a:effectLst>
              <a:outerShdw blurRad="165100" dist="177800" dir="162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0D8289E-11B6-BE4B-AA37-CEF9E0D514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prstClr val="black"/>
                <a:srgbClr val="0432FF">
                  <a:tint val="45000"/>
                  <a:satMod val="400000"/>
                </a:srgbClr>
              </a:duoton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758" y="5102546"/>
              <a:ext cx="2189527" cy="1002522"/>
            </a:xfrm>
            <a:prstGeom prst="rect">
              <a:avLst/>
            </a:prstGeom>
            <a:effectLst>
              <a:outerShdw blurRad="165100" dist="177800" dir="162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文本框 436"/>
          <p:cNvSpPr txBox="1"/>
          <p:nvPr/>
        </p:nvSpPr>
        <p:spPr>
          <a:xfrm>
            <a:off x="939962" y="186208"/>
            <a:ext cx="81559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3.Khả </a:t>
            </a:r>
            <a:r>
              <a:rPr lang="en-US" alt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alt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alt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alt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endParaRPr lang="en-US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zh-CN" altLang="en-US" sz="36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44498" y="1308503"/>
            <a:ext cx="98525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pháp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có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quả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rèn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luyện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hiểu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hoàn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toàn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áp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chỉ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lớp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mà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còn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 ý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nghĩa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thiết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khối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lớp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khác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002932" y="4431036"/>
            <a:ext cx="98525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Biện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pháp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00226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"/>
            <a:ext cx="12192000" cy="6839247"/>
          </a:xfrm>
        </p:spPr>
      </p:pic>
      <p:sp>
        <p:nvSpPr>
          <p:cNvPr id="5" name="Rectangle 4"/>
          <p:cNvSpPr/>
          <p:nvPr/>
        </p:nvSpPr>
        <p:spPr>
          <a:xfrm>
            <a:off x="598829" y="1316766"/>
            <a:ext cx="1099435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 đã lắng nghe!</a:t>
            </a:r>
          </a:p>
        </p:txBody>
      </p:sp>
    </p:spTree>
    <p:extLst>
      <p:ext uri="{BB962C8B-B14F-4D97-AF65-F5344CB8AC3E}">
        <p14:creationId xmlns:p14="http://schemas.microsoft.com/office/powerpoint/2010/main" val="296173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1241E73-2C07-4662-879B-412F15B5FB00}"/>
              </a:ext>
            </a:extLst>
          </p:cNvPr>
          <p:cNvGrpSpPr/>
          <p:nvPr/>
        </p:nvGrpSpPr>
        <p:grpSpPr>
          <a:xfrm>
            <a:off x="286827" y="1211436"/>
            <a:ext cx="3411695" cy="1472825"/>
            <a:chOff x="-36874" y="2409984"/>
            <a:chExt cx="3250370" cy="1921668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4F51173-8BF6-41C1-82E5-471843641E97}"/>
                </a:ext>
              </a:extLst>
            </p:cNvPr>
            <p:cNvSpPr/>
            <p:nvPr/>
          </p:nvSpPr>
          <p:spPr>
            <a:xfrm>
              <a:off x="10715" y="2409984"/>
              <a:ext cx="3202781" cy="1921668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20" name="Rectangle: Rounded Corners 4">
              <a:extLst>
                <a:ext uri="{FF2B5EF4-FFF2-40B4-BE49-F238E27FC236}">
                  <a16:creationId xmlns:a16="http://schemas.microsoft.com/office/drawing/2014/main" id="{C773F166-4F2C-4896-9F79-EFE81894D0DC}"/>
                </a:ext>
              </a:extLst>
            </p:cNvPr>
            <p:cNvSpPr txBox="1"/>
            <p:nvPr/>
          </p:nvSpPr>
          <p:spPr>
            <a:xfrm>
              <a:off x="-36874" y="2458598"/>
              <a:ext cx="3175319" cy="181108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algn="ctr" defTabSz="10223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̃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F94BBA0-C5BD-4C99-9DF4-25F3BD953752}"/>
              </a:ext>
            </a:extLst>
          </p:cNvPr>
          <p:cNvGrpSpPr/>
          <p:nvPr/>
        </p:nvGrpSpPr>
        <p:grpSpPr>
          <a:xfrm>
            <a:off x="3802230" y="1706721"/>
            <a:ext cx="678988" cy="690851"/>
            <a:chOff x="3533775" y="2973674"/>
            <a:chExt cx="678989" cy="79428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0DE5A653-A352-45C5-93ED-55DB552DFC6A}"/>
                </a:ext>
              </a:extLst>
            </p:cNvPr>
            <p:cNvSpPr/>
            <p:nvPr/>
          </p:nvSpPr>
          <p:spPr>
            <a:xfrm>
              <a:off x="3533775" y="2973674"/>
              <a:ext cx="678989" cy="794289"/>
            </a:xfrm>
            <a:prstGeom prst="rightArrow">
              <a:avLst>
                <a:gd name="adj1" fmla="val 60000"/>
                <a:gd name="adj2" fmla="val 50000"/>
              </a:avLst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rrow: Right 6">
              <a:extLst>
                <a:ext uri="{FF2B5EF4-FFF2-40B4-BE49-F238E27FC236}">
                  <a16:creationId xmlns:a16="http://schemas.microsoft.com/office/drawing/2014/main" id="{A1E3C398-71C6-4596-9B68-6E0136E49043}"/>
                </a:ext>
              </a:extLst>
            </p:cNvPr>
            <p:cNvSpPr txBox="1"/>
            <p:nvPr/>
          </p:nvSpPr>
          <p:spPr>
            <a:xfrm>
              <a:off x="3533775" y="3132532"/>
              <a:ext cx="475292" cy="476573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84457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F3A0670-4CCB-42F7-8645-634B1419CEF4}"/>
              </a:ext>
            </a:extLst>
          </p:cNvPr>
          <p:cNvGrpSpPr/>
          <p:nvPr/>
        </p:nvGrpSpPr>
        <p:grpSpPr>
          <a:xfrm>
            <a:off x="244067" y="3205808"/>
            <a:ext cx="3485202" cy="1451031"/>
            <a:chOff x="4494608" y="2409984"/>
            <a:chExt cx="3489651" cy="1921668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A2A5E7C-CD4B-4A43-9653-90CBC751BF16}"/>
                </a:ext>
              </a:extLst>
            </p:cNvPr>
            <p:cNvSpPr/>
            <p:nvPr/>
          </p:nvSpPr>
          <p:spPr>
            <a:xfrm>
              <a:off x="4494608" y="2409984"/>
              <a:ext cx="3489651" cy="1921668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6" name="Rectangle: Rounded Corners 8">
              <a:extLst>
                <a:ext uri="{FF2B5EF4-FFF2-40B4-BE49-F238E27FC236}">
                  <a16:creationId xmlns:a16="http://schemas.microsoft.com/office/drawing/2014/main" id="{A9BFD3B0-530A-4669-B982-A0D60E49FA8B}"/>
                </a:ext>
              </a:extLst>
            </p:cNvPr>
            <p:cNvSpPr txBox="1"/>
            <p:nvPr/>
          </p:nvSpPr>
          <p:spPr>
            <a:xfrm>
              <a:off x="4550893" y="2422159"/>
              <a:ext cx="3335497" cy="18091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defTabSz="10223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B229D89-BDA6-4257-BB54-351E6F1D4D0A}"/>
              </a:ext>
            </a:extLst>
          </p:cNvPr>
          <p:cNvGrpSpPr/>
          <p:nvPr/>
        </p:nvGrpSpPr>
        <p:grpSpPr>
          <a:xfrm>
            <a:off x="8035795" y="3533146"/>
            <a:ext cx="671655" cy="704705"/>
            <a:chOff x="8014209" y="2973674"/>
            <a:chExt cx="671656" cy="79428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A40921E5-FB99-4B60-B79B-6D528F0FB521}"/>
                </a:ext>
              </a:extLst>
            </p:cNvPr>
            <p:cNvSpPr/>
            <p:nvPr/>
          </p:nvSpPr>
          <p:spPr>
            <a:xfrm>
              <a:off x="8014209" y="2973674"/>
              <a:ext cx="671656" cy="794289"/>
            </a:xfrm>
            <a:prstGeom prst="rightArrow">
              <a:avLst>
                <a:gd name="adj1" fmla="val 60000"/>
                <a:gd name="adj2" fmla="val 50000"/>
              </a:avLst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Arrow: Right 10">
              <a:extLst>
                <a:ext uri="{FF2B5EF4-FFF2-40B4-BE49-F238E27FC236}">
                  <a16:creationId xmlns:a16="http://schemas.microsoft.com/office/drawing/2014/main" id="{9AA40905-B963-4844-8BAD-E7609C03D870}"/>
                </a:ext>
              </a:extLst>
            </p:cNvPr>
            <p:cNvSpPr txBox="1"/>
            <p:nvPr/>
          </p:nvSpPr>
          <p:spPr>
            <a:xfrm>
              <a:off x="8014209" y="3132532"/>
              <a:ext cx="470159" cy="476573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84457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3B6BC0-BD40-4370-900D-2D8131AE4F1B}"/>
              </a:ext>
            </a:extLst>
          </p:cNvPr>
          <p:cNvGrpSpPr/>
          <p:nvPr/>
        </p:nvGrpSpPr>
        <p:grpSpPr>
          <a:xfrm>
            <a:off x="8662318" y="3095084"/>
            <a:ext cx="3324374" cy="1572446"/>
            <a:chOff x="8978521" y="2810391"/>
            <a:chExt cx="3328322" cy="205084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0D517CB-65DC-4656-BE64-60092A398715}"/>
                </a:ext>
              </a:extLst>
            </p:cNvPr>
            <p:cNvSpPr/>
            <p:nvPr/>
          </p:nvSpPr>
          <p:spPr>
            <a:xfrm>
              <a:off x="8978521" y="2810391"/>
              <a:ext cx="3328322" cy="1921668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2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: Rounded Corners 12">
              <a:extLst>
                <a:ext uri="{FF2B5EF4-FFF2-40B4-BE49-F238E27FC236}">
                  <a16:creationId xmlns:a16="http://schemas.microsoft.com/office/drawing/2014/main" id="{54345070-1DB6-43DF-9155-9D3E8E80F147}"/>
                </a:ext>
              </a:extLst>
            </p:cNvPr>
            <p:cNvSpPr txBox="1"/>
            <p:nvPr/>
          </p:nvSpPr>
          <p:spPr>
            <a:xfrm>
              <a:off x="8997232" y="2913885"/>
              <a:ext cx="3247953" cy="194735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algn="ctr"/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Được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rèn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luyện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thường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xuyên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bài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bản</a:t>
              </a:r>
              <a:endPara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3548948E-E4F3-469C-A46A-81599D345409}"/>
              </a:ext>
            </a:extLst>
          </p:cNvPr>
          <p:cNvSpPr txBox="1">
            <a:spLocks noChangeArrowheads="1"/>
          </p:cNvSpPr>
          <p:nvPr/>
        </p:nvSpPr>
        <p:spPr>
          <a:xfrm>
            <a:off x="181190" y="-1"/>
            <a:ext cx="4712782" cy="10001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3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F3A0670-4CCB-42F7-8645-634B1419CEF4}"/>
              </a:ext>
            </a:extLst>
          </p:cNvPr>
          <p:cNvGrpSpPr/>
          <p:nvPr/>
        </p:nvGrpSpPr>
        <p:grpSpPr>
          <a:xfrm>
            <a:off x="4534032" y="1299765"/>
            <a:ext cx="3579390" cy="1462417"/>
            <a:chOff x="4494609" y="2409984"/>
            <a:chExt cx="3250158" cy="1921668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2" name="Rectangle: Rounded Corners 14">
              <a:extLst>
                <a:ext uri="{FF2B5EF4-FFF2-40B4-BE49-F238E27FC236}">
                  <a16:creationId xmlns:a16="http://schemas.microsoft.com/office/drawing/2014/main" id="{7A2A5E7C-CD4B-4A43-9653-90CBC751BF16}"/>
                </a:ext>
              </a:extLst>
            </p:cNvPr>
            <p:cNvSpPr/>
            <p:nvPr/>
          </p:nvSpPr>
          <p:spPr>
            <a:xfrm>
              <a:off x="4494609" y="2409984"/>
              <a:ext cx="3202781" cy="1921668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379271"/>
                <a:satOff val="-8710"/>
                <a:lumOff val="-5883"/>
                <a:alphaOff val="0"/>
              </a:schemeClr>
            </a:fillRef>
            <a:effectRef idx="2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tangle: Rounded Corners 8">
              <a:extLst>
                <a:ext uri="{FF2B5EF4-FFF2-40B4-BE49-F238E27FC236}">
                  <a16:creationId xmlns:a16="http://schemas.microsoft.com/office/drawing/2014/main" id="{A9BFD3B0-530A-4669-B982-A0D60E49FA8B}"/>
                </a:ext>
              </a:extLst>
            </p:cNvPr>
            <p:cNvSpPr txBox="1"/>
            <p:nvPr/>
          </p:nvSpPr>
          <p:spPr>
            <a:xfrm>
              <a:off x="4550893" y="2466268"/>
              <a:ext cx="3193874" cy="180910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algn="ctr" defTabSz="10223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môn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̃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: Rounded Corners 10">
            <a:extLst>
              <a:ext uri="{FF2B5EF4-FFF2-40B4-BE49-F238E27FC236}">
                <a16:creationId xmlns:a16="http://schemas.microsoft.com/office/drawing/2014/main" id="{40D517CB-65DC-4656-BE64-60092A398715}"/>
              </a:ext>
            </a:extLst>
          </p:cNvPr>
          <p:cNvSpPr/>
          <p:nvPr/>
        </p:nvSpPr>
        <p:spPr>
          <a:xfrm>
            <a:off x="8662319" y="1125701"/>
            <a:ext cx="3484740" cy="1662259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758543"/>
              <a:satOff val="-17419"/>
              <a:lumOff val="-11765"/>
              <a:alphaOff val="0"/>
            </a:schemeClr>
          </a:fillRef>
          <a:effectRef idx="2">
            <a:schemeClr val="accent5">
              <a:hueOff val="-6758543"/>
              <a:satOff val="-17419"/>
              <a:lumOff val="-11765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B229D89-BDA6-4257-BB54-351E6F1D4D0A}"/>
              </a:ext>
            </a:extLst>
          </p:cNvPr>
          <p:cNvGrpSpPr/>
          <p:nvPr/>
        </p:nvGrpSpPr>
        <p:grpSpPr>
          <a:xfrm>
            <a:off x="8075871" y="1829744"/>
            <a:ext cx="571158" cy="635432"/>
            <a:chOff x="8014209" y="2973674"/>
            <a:chExt cx="671656" cy="79428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8" name="Arrow: Right 12">
              <a:extLst>
                <a:ext uri="{FF2B5EF4-FFF2-40B4-BE49-F238E27FC236}">
                  <a16:creationId xmlns:a16="http://schemas.microsoft.com/office/drawing/2014/main" id="{A40921E5-FB99-4B60-B79B-6D528F0FB521}"/>
                </a:ext>
              </a:extLst>
            </p:cNvPr>
            <p:cNvSpPr/>
            <p:nvPr/>
          </p:nvSpPr>
          <p:spPr>
            <a:xfrm>
              <a:off x="8014209" y="2973674"/>
              <a:ext cx="671656" cy="794289"/>
            </a:xfrm>
            <a:prstGeom prst="rightArrow">
              <a:avLst>
                <a:gd name="adj1" fmla="val 60000"/>
                <a:gd name="adj2" fmla="val 50000"/>
              </a:avLst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Arrow: Right 10">
              <a:extLst>
                <a:ext uri="{FF2B5EF4-FFF2-40B4-BE49-F238E27FC236}">
                  <a16:creationId xmlns:a16="http://schemas.microsoft.com/office/drawing/2014/main" id="{9AA40905-B963-4844-8BAD-E7609C03D870}"/>
                </a:ext>
              </a:extLst>
            </p:cNvPr>
            <p:cNvSpPr txBox="1"/>
            <p:nvPr/>
          </p:nvSpPr>
          <p:spPr>
            <a:xfrm>
              <a:off x="8014209" y="3132532"/>
              <a:ext cx="470159" cy="476573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84457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Rectangle: Rounded Corners 4">
            <a:extLst>
              <a:ext uri="{FF2B5EF4-FFF2-40B4-BE49-F238E27FC236}">
                <a16:creationId xmlns:a16="http://schemas.microsoft.com/office/drawing/2014/main" id="{C773F166-4F2C-4896-9F79-EFE81894D0DC}"/>
              </a:ext>
            </a:extLst>
          </p:cNvPr>
          <p:cNvSpPr txBox="1"/>
          <p:nvPr/>
        </p:nvSpPr>
        <p:spPr>
          <a:xfrm>
            <a:off x="8684739" y="1424684"/>
            <a:ext cx="3411970" cy="1149648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algn="ctr" defTabSz="10223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hiệu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quả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F94BBA0-C5BD-4C99-9DF4-25F3BD953752}"/>
              </a:ext>
            </a:extLst>
          </p:cNvPr>
          <p:cNvGrpSpPr/>
          <p:nvPr/>
        </p:nvGrpSpPr>
        <p:grpSpPr>
          <a:xfrm>
            <a:off x="3771922" y="3771811"/>
            <a:ext cx="678988" cy="635432"/>
            <a:chOff x="3533775" y="2973674"/>
            <a:chExt cx="678989" cy="79428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4" name="Arrow: Right 16">
              <a:extLst>
                <a:ext uri="{FF2B5EF4-FFF2-40B4-BE49-F238E27FC236}">
                  <a16:creationId xmlns:a16="http://schemas.microsoft.com/office/drawing/2014/main" id="{0DE5A653-A352-45C5-93ED-55DB552DFC6A}"/>
                </a:ext>
              </a:extLst>
            </p:cNvPr>
            <p:cNvSpPr/>
            <p:nvPr/>
          </p:nvSpPr>
          <p:spPr>
            <a:xfrm>
              <a:off x="3533775" y="2973674"/>
              <a:ext cx="678989" cy="794289"/>
            </a:xfrm>
            <a:prstGeom prst="rightArrow">
              <a:avLst>
                <a:gd name="adj1" fmla="val 60000"/>
                <a:gd name="adj2" fmla="val 50000"/>
              </a:avLst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Arrow: Right 6">
              <a:extLst>
                <a:ext uri="{FF2B5EF4-FFF2-40B4-BE49-F238E27FC236}">
                  <a16:creationId xmlns:a16="http://schemas.microsoft.com/office/drawing/2014/main" id="{A1E3C398-71C6-4596-9B68-6E0136E49043}"/>
                </a:ext>
              </a:extLst>
            </p:cNvPr>
            <p:cNvSpPr txBox="1"/>
            <p:nvPr/>
          </p:nvSpPr>
          <p:spPr>
            <a:xfrm>
              <a:off x="3533775" y="3132532"/>
              <a:ext cx="475292" cy="476573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84457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2444" y="3428499"/>
            <a:ext cx="2976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hiểu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F3A0670-4CCB-42F7-8645-634B1419CEF4}"/>
              </a:ext>
            </a:extLst>
          </p:cNvPr>
          <p:cNvGrpSpPr/>
          <p:nvPr/>
        </p:nvGrpSpPr>
        <p:grpSpPr>
          <a:xfrm>
            <a:off x="4415928" y="3127237"/>
            <a:ext cx="3578421" cy="1520636"/>
            <a:chOff x="4405692" y="2491476"/>
            <a:chExt cx="3202781" cy="1921668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0" name="Rectangle: Rounded Corners 14">
              <a:extLst>
                <a:ext uri="{FF2B5EF4-FFF2-40B4-BE49-F238E27FC236}">
                  <a16:creationId xmlns:a16="http://schemas.microsoft.com/office/drawing/2014/main" id="{7A2A5E7C-CD4B-4A43-9653-90CBC751BF16}"/>
                </a:ext>
              </a:extLst>
            </p:cNvPr>
            <p:cNvSpPr/>
            <p:nvPr/>
          </p:nvSpPr>
          <p:spPr>
            <a:xfrm>
              <a:off x="4405692" y="2491476"/>
              <a:ext cx="3202781" cy="1921668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379271"/>
                <a:satOff val="-8710"/>
                <a:lumOff val="-5883"/>
                <a:alphaOff val="0"/>
              </a:schemeClr>
            </a:fillRef>
            <a:effectRef idx="2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Rectangle: Rounded Corners 8">
              <a:extLst>
                <a:ext uri="{FF2B5EF4-FFF2-40B4-BE49-F238E27FC236}">
                  <a16:creationId xmlns:a16="http://schemas.microsoft.com/office/drawing/2014/main" id="{A9BFD3B0-530A-4669-B982-A0D60E49FA8B}"/>
                </a:ext>
              </a:extLst>
            </p:cNvPr>
            <p:cNvSpPr txBox="1"/>
            <p:nvPr/>
          </p:nvSpPr>
          <p:spPr>
            <a:xfrm>
              <a:off x="4518517" y="2681290"/>
              <a:ext cx="2981970" cy="160614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algn="ctr" defTabSz="10223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Tầm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trọng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của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ky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̃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đọc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hiểu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bản</a:t>
              </a: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1241E73-2C07-4662-879B-412F15B5FB00}"/>
              </a:ext>
            </a:extLst>
          </p:cNvPr>
          <p:cNvGrpSpPr/>
          <p:nvPr/>
        </p:nvGrpSpPr>
        <p:grpSpPr>
          <a:xfrm>
            <a:off x="317574" y="5176832"/>
            <a:ext cx="3411695" cy="1472825"/>
            <a:chOff x="-36874" y="2409984"/>
            <a:chExt cx="3250370" cy="1921668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7" name="Rectangle: Rounded Corners 18">
              <a:extLst>
                <a:ext uri="{FF2B5EF4-FFF2-40B4-BE49-F238E27FC236}">
                  <a16:creationId xmlns:a16="http://schemas.microsoft.com/office/drawing/2014/main" id="{F4F51173-8BF6-41C1-82E5-471843641E97}"/>
                </a:ext>
              </a:extLst>
            </p:cNvPr>
            <p:cNvSpPr/>
            <p:nvPr/>
          </p:nvSpPr>
          <p:spPr>
            <a:xfrm>
              <a:off x="10715" y="2409984"/>
              <a:ext cx="3202781" cy="1921668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38" name="Rectangle: Rounded Corners 4">
              <a:extLst>
                <a:ext uri="{FF2B5EF4-FFF2-40B4-BE49-F238E27FC236}">
                  <a16:creationId xmlns:a16="http://schemas.microsoft.com/office/drawing/2014/main" id="{C773F166-4F2C-4896-9F79-EFE81894D0DC}"/>
                </a:ext>
              </a:extLst>
            </p:cNvPr>
            <p:cNvSpPr txBox="1"/>
            <p:nvPr/>
          </p:nvSpPr>
          <p:spPr>
            <a:xfrm>
              <a:off x="-36874" y="2458598"/>
              <a:ext cx="3175319" cy="181108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algn="ctr" defTabSz="10223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Đổi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mới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kiểm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đánh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́</a:t>
              </a: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F94BBA0-C5BD-4C99-9DF4-25F3BD953752}"/>
              </a:ext>
            </a:extLst>
          </p:cNvPr>
          <p:cNvGrpSpPr/>
          <p:nvPr/>
        </p:nvGrpSpPr>
        <p:grpSpPr>
          <a:xfrm>
            <a:off x="3832977" y="5672117"/>
            <a:ext cx="678988" cy="690851"/>
            <a:chOff x="3533775" y="2973674"/>
            <a:chExt cx="678989" cy="79428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3" name="Arrow: Right 16">
              <a:extLst>
                <a:ext uri="{FF2B5EF4-FFF2-40B4-BE49-F238E27FC236}">
                  <a16:creationId xmlns:a16="http://schemas.microsoft.com/office/drawing/2014/main" id="{0DE5A653-A352-45C5-93ED-55DB552DFC6A}"/>
                </a:ext>
              </a:extLst>
            </p:cNvPr>
            <p:cNvSpPr/>
            <p:nvPr/>
          </p:nvSpPr>
          <p:spPr>
            <a:xfrm>
              <a:off x="3533775" y="2973674"/>
              <a:ext cx="678989" cy="794289"/>
            </a:xfrm>
            <a:prstGeom prst="rightArrow">
              <a:avLst>
                <a:gd name="adj1" fmla="val 60000"/>
                <a:gd name="adj2" fmla="val 50000"/>
              </a:avLst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Arrow: Right 6">
              <a:extLst>
                <a:ext uri="{FF2B5EF4-FFF2-40B4-BE49-F238E27FC236}">
                  <a16:creationId xmlns:a16="http://schemas.microsoft.com/office/drawing/2014/main" id="{A1E3C398-71C6-4596-9B68-6E0136E49043}"/>
                </a:ext>
              </a:extLst>
            </p:cNvPr>
            <p:cNvSpPr txBox="1"/>
            <p:nvPr/>
          </p:nvSpPr>
          <p:spPr>
            <a:xfrm>
              <a:off x="3533775" y="3132532"/>
              <a:ext cx="475292" cy="476573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84457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F3A0670-4CCB-42F7-8645-634B1419CEF4}"/>
              </a:ext>
            </a:extLst>
          </p:cNvPr>
          <p:cNvGrpSpPr/>
          <p:nvPr/>
        </p:nvGrpSpPr>
        <p:grpSpPr>
          <a:xfrm>
            <a:off x="4497464" y="5237042"/>
            <a:ext cx="3527214" cy="1462417"/>
            <a:chOff x="4494609" y="2409984"/>
            <a:chExt cx="3202781" cy="1921668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6" name="Rectangle: Rounded Corners 14">
              <a:extLst>
                <a:ext uri="{FF2B5EF4-FFF2-40B4-BE49-F238E27FC236}">
                  <a16:creationId xmlns:a16="http://schemas.microsoft.com/office/drawing/2014/main" id="{7A2A5E7C-CD4B-4A43-9653-90CBC751BF16}"/>
                </a:ext>
              </a:extLst>
            </p:cNvPr>
            <p:cNvSpPr/>
            <p:nvPr/>
          </p:nvSpPr>
          <p:spPr>
            <a:xfrm>
              <a:off x="4494609" y="2409984"/>
              <a:ext cx="3202781" cy="1921668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379271"/>
                <a:satOff val="-8710"/>
                <a:lumOff val="-5883"/>
                <a:alphaOff val="0"/>
              </a:schemeClr>
            </a:fillRef>
            <a:effectRef idx="2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Rectangle: Rounded Corners 8">
              <a:extLst>
                <a:ext uri="{FF2B5EF4-FFF2-40B4-BE49-F238E27FC236}">
                  <a16:creationId xmlns:a16="http://schemas.microsoft.com/office/drawing/2014/main" id="{A9BFD3B0-530A-4669-B982-A0D60E49FA8B}"/>
                </a:ext>
              </a:extLst>
            </p:cNvPr>
            <p:cNvSpPr txBox="1"/>
            <p:nvPr/>
          </p:nvSpPr>
          <p:spPr>
            <a:xfrm>
              <a:off x="4550894" y="2466268"/>
              <a:ext cx="3073198" cy="180910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algn="ctr" defTabSz="10223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̃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liệu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đọc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hiểu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ngoài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sách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giáo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khoa</a:t>
              </a: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B229D89-BDA6-4257-BB54-351E6F1D4D0A}"/>
              </a:ext>
            </a:extLst>
          </p:cNvPr>
          <p:cNvGrpSpPr/>
          <p:nvPr/>
        </p:nvGrpSpPr>
        <p:grpSpPr>
          <a:xfrm>
            <a:off x="8113581" y="5590411"/>
            <a:ext cx="571158" cy="635432"/>
            <a:chOff x="8014209" y="2973674"/>
            <a:chExt cx="671656" cy="79428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9" name="Arrow: Right 12">
              <a:extLst>
                <a:ext uri="{FF2B5EF4-FFF2-40B4-BE49-F238E27FC236}">
                  <a16:creationId xmlns:a16="http://schemas.microsoft.com/office/drawing/2014/main" id="{A40921E5-FB99-4B60-B79B-6D528F0FB521}"/>
                </a:ext>
              </a:extLst>
            </p:cNvPr>
            <p:cNvSpPr/>
            <p:nvPr/>
          </p:nvSpPr>
          <p:spPr>
            <a:xfrm>
              <a:off x="8014209" y="2973674"/>
              <a:ext cx="671656" cy="794289"/>
            </a:xfrm>
            <a:prstGeom prst="rightArrow">
              <a:avLst>
                <a:gd name="adj1" fmla="val 60000"/>
                <a:gd name="adj2" fmla="val 50000"/>
              </a:avLst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Arrow: Right 10">
              <a:extLst>
                <a:ext uri="{FF2B5EF4-FFF2-40B4-BE49-F238E27FC236}">
                  <a16:creationId xmlns:a16="http://schemas.microsoft.com/office/drawing/2014/main" id="{9AA40905-B963-4844-8BAD-E7609C03D870}"/>
                </a:ext>
              </a:extLst>
            </p:cNvPr>
            <p:cNvSpPr txBox="1"/>
            <p:nvPr/>
          </p:nvSpPr>
          <p:spPr>
            <a:xfrm>
              <a:off x="8014209" y="3132532"/>
              <a:ext cx="470159" cy="476573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84457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Rectangle: Rounded Corners 10">
            <a:extLst>
              <a:ext uri="{FF2B5EF4-FFF2-40B4-BE49-F238E27FC236}">
                <a16:creationId xmlns:a16="http://schemas.microsoft.com/office/drawing/2014/main" id="{40D517CB-65DC-4656-BE64-60092A398715}"/>
              </a:ext>
            </a:extLst>
          </p:cNvPr>
          <p:cNvSpPr/>
          <p:nvPr/>
        </p:nvSpPr>
        <p:spPr>
          <a:xfrm>
            <a:off x="8662319" y="5140399"/>
            <a:ext cx="3484740" cy="1662259"/>
          </a:xfrm>
          <a:prstGeom prst="roundRect">
            <a:avLst>
              <a:gd name="adj" fmla="val 1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758543"/>
              <a:satOff val="-17419"/>
              <a:lumOff val="-11765"/>
              <a:alphaOff val="0"/>
            </a:schemeClr>
          </a:fillRef>
          <a:effectRef idx="2">
            <a:schemeClr val="accent5">
              <a:hueOff val="-6758543"/>
              <a:satOff val="-17419"/>
              <a:lumOff val="-11765"/>
              <a:alphaOff val="0"/>
            </a:schemeClr>
          </a:effectRef>
          <a:fontRef idx="minor">
            <a:schemeClr val="lt1"/>
          </a:fontRef>
        </p:style>
      </p:sp>
      <p:sp>
        <p:nvSpPr>
          <p:cNvPr id="53" name="Rectangle: Rounded Corners 4">
            <a:extLst>
              <a:ext uri="{FF2B5EF4-FFF2-40B4-BE49-F238E27FC236}">
                <a16:creationId xmlns:a16="http://schemas.microsoft.com/office/drawing/2014/main" id="{C773F166-4F2C-4896-9F79-EFE81894D0DC}"/>
              </a:ext>
            </a:extLst>
          </p:cNvPr>
          <p:cNvSpPr txBox="1"/>
          <p:nvPr/>
        </p:nvSpPr>
        <p:spPr>
          <a:xfrm>
            <a:off x="8780030" y="5385736"/>
            <a:ext cx="3411970" cy="1149648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algn="ctr" defTabSz="10223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Ky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hiểu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ngoài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27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/>
      <p:bldP spid="3" grpId="0"/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ình chữ nhật 37">
            <a:extLst>
              <a:ext uri="{FF2B5EF4-FFF2-40B4-BE49-F238E27FC236}">
                <a16:creationId xmlns:a16="http://schemas.microsoft.com/office/drawing/2014/main" id="{190CE077-7267-4F97-845F-B6841B8B09E9}"/>
              </a:ext>
            </a:extLst>
          </p:cNvPr>
          <p:cNvSpPr/>
          <p:nvPr/>
        </p:nvSpPr>
        <p:spPr>
          <a:xfrm>
            <a:off x="1364792" y="1979497"/>
            <a:ext cx="784860" cy="10166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 sz="1801"/>
          </a:p>
        </p:txBody>
      </p:sp>
      <p:sp>
        <p:nvSpPr>
          <p:cNvPr id="40" name="Hình chữ nhật 39">
            <a:extLst>
              <a:ext uri="{FF2B5EF4-FFF2-40B4-BE49-F238E27FC236}">
                <a16:creationId xmlns:a16="http://schemas.microsoft.com/office/drawing/2014/main" id="{D067E59D-A33E-4A42-A070-B073132E3EA6}"/>
              </a:ext>
            </a:extLst>
          </p:cNvPr>
          <p:cNvSpPr/>
          <p:nvPr/>
        </p:nvSpPr>
        <p:spPr>
          <a:xfrm>
            <a:off x="9958487" y="4865205"/>
            <a:ext cx="784860" cy="1040457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 sz="1801"/>
          </a:p>
        </p:txBody>
      </p:sp>
      <p:sp>
        <p:nvSpPr>
          <p:cNvPr id="14" name="Hình tự do: Hình 13">
            <a:extLst>
              <a:ext uri="{FF2B5EF4-FFF2-40B4-BE49-F238E27FC236}">
                <a16:creationId xmlns:a16="http://schemas.microsoft.com/office/drawing/2014/main" id="{D8B54B94-AA17-46ED-A4FF-D07A65FD328D}"/>
              </a:ext>
            </a:extLst>
          </p:cNvPr>
          <p:cNvSpPr/>
          <p:nvPr/>
        </p:nvSpPr>
        <p:spPr>
          <a:xfrm>
            <a:off x="5227320" y="1897380"/>
            <a:ext cx="868681" cy="1737362"/>
          </a:xfrm>
          <a:custGeom>
            <a:avLst/>
            <a:gdLst>
              <a:gd name="connsiteX0" fmla="*/ 868680 w 868680"/>
              <a:gd name="connsiteY0" fmla="*/ 0 h 1737360"/>
              <a:gd name="connsiteX1" fmla="*/ 868680 w 868680"/>
              <a:gd name="connsiteY1" fmla="*/ 190102 h 1737360"/>
              <a:gd name="connsiteX2" fmla="*/ 190102 w 868680"/>
              <a:gd name="connsiteY2" fmla="*/ 868680 h 1737360"/>
              <a:gd name="connsiteX3" fmla="*/ 868680 w 868680"/>
              <a:gd name="connsiteY3" fmla="*/ 1547258 h 1737360"/>
              <a:gd name="connsiteX4" fmla="*/ 868680 w 868680"/>
              <a:gd name="connsiteY4" fmla="*/ 1737360 h 1737360"/>
              <a:gd name="connsiteX5" fmla="*/ 0 w 868680"/>
              <a:gd name="connsiteY5" fmla="*/ 868680 h 1737360"/>
              <a:gd name="connsiteX6" fmla="*/ 868680 w 868680"/>
              <a:gd name="connsiteY6" fmla="*/ 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680" h="1737360">
                <a:moveTo>
                  <a:pt x="868680" y="0"/>
                </a:moveTo>
                <a:lnTo>
                  <a:pt x="868680" y="190102"/>
                </a:lnTo>
                <a:cubicBezTo>
                  <a:pt x="493912" y="190102"/>
                  <a:pt x="190102" y="493912"/>
                  <a:pt x="190102" y="868680"/>
                </a:cubicBezTo>
                <a:cubicBezTo>
                  <a:pt x="190102" y="1243448"/>
                  <a:pt x="493912" y="1547258"/>
                  <a:pt x="868680" y="1547258"/>
                </a:cubicBezTo>
                <a:lnTo>
                  <a:pt x="868680" y="1737360"/>
                </a:lnTo>
                <a:cubicBezTo>
                  <a:pt x="388921" y="1737360"/>
                  <a:pt x="0" y="1348439"/>
                  <a:pt x="0" y="868680"/>
                </a:cubicBezTo>
                <a:cubicBezTo>
                  <a:pt x="0" y="388921"/>
                  <a:pt x="388921" y="0"/>
                  <a:pt x="8686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 sz="1801"/>
          </a:p>
        </p:txBody>
      </p:sp>
      <p:sp>
        <p:nvSpPr>
          <p:cNvPr id="13" name="Hình tự do: Hình 12">
            <a:extLst>
              <a:ext uri="{FF2B5EF4-FFF2-40B4-BE49-F238E27FC236}">
                <a16:creationId xmlns:a16="http://schemas.microsoft.com/office/drawing/2014/main" id="{B8CACF6F-ACF1-433D-A25C-0BA333029B64}"/>
              </a:ext>
            </a:extLst>
          </p:cNvPr>
          <p:cNvSpPr/>
          <p:nvPr/>
        </p:nvSpPr>
        <p:spPr>
          <a:xfrm>
            <a:off x="5227320" y="4960619"/>
            <a:ext cx="868681" cy="1737362"/>
          </a:xfrm>
          <a:custGeom>
            <a:avLst/>
            <a:gdLst>
              <a:gd name="connsiteX0" fmla="*/ 868680 w 868680"/>
              <a:gd name="connsiteY0" fmla="*/ 0 h 1737360"/>
              <a:gd name="connsiteX1" fmla="*/ 868680 w 868680"/>
              <a:gd name="connsiteY1" fmla="*/ 190102 h 1737360"/>
              <a:gd name="connsiteX2" fmla="*/ 190102 w 868680"/>
              <a:gd name="connsiteY2" fmla="*/ 868680 h 1737360"/>
              <a:gd name="connsiteX3" fmla="*/ 868680 w 868680"/>
              <a:gd name="connsiteY3" fmla="*/ 1547258 h 1737360"/>
              <a:gd name="connsiteX4" fmla="*/ 868680 w 868680"/>
              <a:gd name="connsiteY4" fmla="*/ 1737360 h 1737360"/>
              <a:gd name="connsiteX5" fmla="*/ 0 w 868680"/>
              <a:gd name="connsiteY5" fmla="*/ 868680 h 1737360"/>
              <a:gd name="connsiteX6" fmla="*/ 868680 w 868680"/>
              <a:gd name="connsiteY6" fmla="*/ 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680" h="1737360">
                <a:moveTo>
                  <a:pt x="868680" y="0"/>
                </a:moveTo>
                <a:lnTo>
                  <a:pt x="868680" y="190102"/>
                </a:lnTo>
                <a:cubicBezTo>
                  <a:pt x="493912" y="190102"/>
                  <a:pt x="190102" y="493912"/>
                  <a:pt x="190102" y="868680"/>
                </a:cubicBezTo>
                <a:cubicBezTo>
                  <a:pt x="190102" y="1243448"/>
                  <a:pt x="493912" y="1547258"/>
                  <a:pt x="868680" y="1547258"/>
                </a:cubicBezTo>
                <a:lnTo>
                  <a:pt x="868680" y="1737360"/>
                </a:lnTo>
                <a:cubicBezTo>
                  <a:pt x="388921" y="1737360"/>
                  <a:pt x="0" y="1348439"/>
                  <a:pt x="0" y="868680"/>
                </a:cubicBezTo>
                <a:cubicBezTo>
                  <a:pt x="0" y="388921"/>
                  <a:pt x="388921" y="0"/>
                  <a:pt x="8686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 sz="1801"/>
          </a:p>
        </p:txBody>
      </p:sp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0BBF0719-F345-4A5A-8581-5B3B96D3963F}"/>
              </a:ext>
            </a:extLst>
          </p:cNvPr>
          <p:cNvSpPr/>
          <p:nvPr/>
        </p:nvSpPr>
        <p:spPr>
          <a:xfrm flipH="1">
            <a:off x="6096001" y="365761"/>
            <a:ext cx="868681" cy="1737362"/>
          </a:xfrm>
          <a:custGeom>
            <a:avLst/>
            <a:gdLst>
              <a:gd name="connsiteX0" fmla="*/ 868680 w 868680"/>
              <a:gd name="connsiteY0" fmla="*/ 0 h 1737360"/>
              <a:gd name="connsiteX1" fmla="*/ 868680 w 868680"/>
              <a:gd name="connsiteY1" fmla="*/ 190102 h 1737360"/>
              <a:gd name="connsiteX2" fmla="*/ 190102 w 868680"/>
              <a:gd name="connsiteY2" fmla="*/ 868680 h 1737360"/>
              <a:gd name="connsiteX3" fmla="*/ 868680 w 868680"/>
              <a:gd name="connsiteY3" fmla="*/ 1547258 h 1737360"/>
              <a:gd name="connsiteX4" fmla="*/ 868680 w 868680"/>
              <a:gd name="connsiteY4" fmla="*/ 1737360 h 1737360"/>
              <a:gd name="connsiteX5" fmla="*/ 0 w 868680"/>
              <a:gd name="connsiteY5" fmla="*/ 868680 h 1737360"/>
              <a:gd name="connsiteX6" fmla="*/ 868680 w 868680"/>
              <a:gd name="connsiteY6" fmla="*/ 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680" h="1737360">
                <a:moveTo>
                  <a:pt x="868680" y="0"/>
                </a:moveTo>
                <a:lnTo>
                  <a:pt x="868680" y="190102"/>
                </a:lnTo>
                <a:cubicBezTo>
                  <a:pt x="493912" y="190102"/>
                  <a:pt x="190102" y="493912"/>
                  <a:pt x="190102" y="868680"/>
                </a:cubicBezTo>
                <a:cubicBezTo>
                  <a:pt x="190102" y="1243448"/>
                  <a:pt x="493912" y="1547258"/>
                  <a:pt x="868680" y="1547258"/>
                </a:cubicBezTo>
                <a:lnTo>
                  <a:pt x="868680" y="1737360"/>
                </a:lnTo>
                <a:cubicBezTo>
                  <a:pt x="388921" y="1737360"/>
                  <a:pt x="0" y="1348439"/>
                  <a:pt x="0" y="868680"/>
                </a:cubicBezTo>
                <a:cubicBezTo>
                  <a:pt x="0" y="388921"/>
                  <a:pt x="388921" y="0"/>
                  <a:pt x="8686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 sz="1801"/>
          </a:p>
        </p:txBody>
      </p:sp>
      <p:sp>
        <p:nvSpPr>
          <p:cNvPr id="16" name="Hình tự do: Hình 15">
            <a:extLst>
              <a:ext uri="{FF2B5EF4-FFF2-40B4-BE49-F238E27FC236}">
                <a16:creationId xmlns:a16="http://schemas.microsoft.com/office/drawing/2014/main" id="{7A13F0B2-1E71-4B36-A7F9-84CFF785E03F}"/>
              </a:ext>
            </a:extLst>
          </p:cNvPr>
          <p:cNvSpPr/>
          <p:nvPr/>
        </p:nvSpPr>
        <p:spPr>
          <a:xfrm flipH="1">
            <a:off x="6096001" y="3429000"/>
            <a:ext cx="868681" cy="1737362"/>
          </a:xfrm>
          <a:custGeom>
            <a:avLst/>
            <a:gdLst>
              <a:gd name="connsiteX0" fmla="*/ 868680 w 868680"/>
              <a:gd name="connsiteY0" fmla="*/ 0 h 1737360"/>
              <a:gd name="connsiteX1" fmla="*/ 868680 w 868680"/>
              <a:gd name="connsiteY1" fmla="*/ 190102 h 1737360"/>
              <a:gd name="connsiteX2" fmla="*/ 190102 w 868680"/>
              <a:gd name="connsiteY2" fmla="*/ 868680 h 1737360"/>
              <a:gd name="connsiteX3" fmla="*/ 868680 w 868680"/>
              <a:gd name="connsiteY3" fmla="*/ 1547258 h 1737360"/>
              <a:gd name="connsiteX4" fmla="*/ 868680 w 868680"/>
              <a:gd name="connsiteY4" fmla="*/ 1737360 h 1737360"/>
              <a:gd name="connsiteX5" fmla="*/ 0 w 868680"/>
              <a:gd name="connsiteY5" fmla="*/ 868680 h 1737360"/>
              <a:gd name="connsiteX6" fmla="*/ 868680 w 868680"/>
              <a:gd name="connsiteY6" fmla="*/ 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680" h="1737360">
                <a:moveTo>
                  <a:pt x="868680" y="0"/>
                </a:moveTo>
                <a:lnTo>
                  <a:pt x="868680" y="190102"/>
                </a:lnTo>
                <a:cubicBezTo>
                  <a:pt x="493912" y="190102"/>
                  <a:pt x="190102" y="493912"/>
                  <a:pt x="190102" y="868680"/>
                </a:cubicBezTo>
                <a:cubicBezTo>
                  <a:pt x="190102" y="1243448"/>
                  <a:pt x="493912" y="1547258"/>
                  <a:pt x="868680" y="1547258"/>
                </a:cubicBezTo>
                <a:lnTo>
                  <a:pt x="868680" y="1737360"/>
                </a:lnTo>
                <a:cubicBezTo>
                  <a:pt x="388921" y="1737360"/>
                  <a:pt x="0" y="1348439"/>
                  <a:pt x="0" y="868680"/>
                </a:cubicBezTo>
                <a:cubicBezTo>
                  <a:pt x="0" y="388921"/>
                  <a:pt x="388921" y="0"/>
                  <a:pt x="8686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 sz="1801"/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7C5CF3FC-38B2-4C72-B4D8-DF845A0F7806}"/>
              </a:ext>
            </a:extLst>
          </p:cNvPr>
          <p:cNvSpPr/>
          <p:nvPr/>
        </p:nvSpPr>
        <p:spPr>
          <a:xfrm>
            <a:off x="9133284" y="4739678"/>
            <a:ext cx="1371600" cy="13716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innerShdw blurRad="63500" dist="1397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 sz="1801"/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94A6969B-03CB-4FD0-84BA-CD93FEE2A4E2}"/>
              </a:ext>
            </a:extLst>
          </p:cNvPr>
          <p:cNvSpPr/>
          <p:nvPr/>
        </p:nvSpPr>
        <p:spPr>
          <a:xfrm flipH="1">
            <a:off x="1643947" y="1723918"/>
            <a:ext cx="1371600" cy="1371600"/>
          </a:xfrm>
          <a:prstGeom prst="ellipse">
            <a:avLst/>
          </a:prstGeom>
          <a:solidFill>
            <a:srgbClr val="33CC33"/>
          </a:solidFill>
          <a:ln>
            <a:noFill/>
          </a:ln>
          <a:effectLst>
            <a:innerShdw blurRad="63500" dist="1397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 sz="1801"/>
          </a:p>
        </p:txBody>
      </p: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B1AE9BC1-E1C4-42F9-9278-366CC952EB92}"/>
              </a:ext>
            </a:extLst>
          </p:cNvPr>
          <p:cNvGrpSpPr/>
          <p:nvPr/>
        </p:nvGrpSpPr>
        <p:grpSpPr>
          <a:xfrm>
            <a:off x="10098311" y="4568287"/>
            <a:ext cx="868681" cy="1592580"/>
            <a:chOff x="7345680" y="5105400"/>
            <a:chExt cx="472440" cy="1592580"/>
          </a:xfrm>
          <a:solidFill>
            <a:schemeClr val="bg2">
              <a:lumMod val="50000"/>
            </a:schemeClr>
          </a:solidFill>
        </p:grpSpPr>
        <p:sp>
          <p:nvSpPr>
            <p:cNvPr id="25" name="Hình chữ nhật 24">
              <a:extLst>
                <a:ext uri="{FF2B5EF4-FFF2-40B4-BE49-F238E27FC236}">
                  <a16:creationId xmlns:a16="http://schemas.microsoft.com/office/drawing/2014/main" id="{8194BC9A-A3BE-4247-B400-01786325391B}"/>
                </a:ext>
              </a:extLst>
            </p:cNvPr>
            <p:cNvSpPr/>
            <p:nvPr/>
          </p:nvSpPr>
          <p:spPr>
            <a:xfrm>
              <a:off x="7345680" y="5326380"/>
              <a:ext cx="213360" cy="1234440"/>
            </a:xfrm>
            <a:prstGeom prst="rect">
              <a:avLst/>
            </a:prstGeom>
            <a:grpFill/>
            <a:ln>
              <a:noFill/>
            </a:ln>
            <a:effectLst>
              <a:outerShdw blurRad="762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Z" sz="1801"/>
            </a:p>
          </p:txBody>
        </p:sp>
        <p:sp>
          <p:nvSpPr>
            <p:cNvPr id="26" name="Hình chữ nhật 25">
              <a:extLst>
                <a:ext uri="{FF2B5EF4-FFF2-40B4-BE49-F238E27FC236}">
                  <a16:creationId xmlns:a16="http://schemas.microsoft.com/office/drawing/2014/main" id="{E727FFF3-982A-4401-A5AF-653CB27009E0}"/>
                </a:ext>
              </a:extLst>
            </p:cNvPr>
            <p:cNvSpPr/>
            <p:nvPr/>
          </p:nvSpPr>
          <p:spPr>
            <a:xfrm>
              <a:off x="7345680" y="5105400"/>
              <a:ext cx="472440" cy="15925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Z" sz="1801"/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70572F65-3B54-434A-AA67-698275169C28}"/>
              </a:ext>
            </a:extLst>
          </p:cNvPr>
          <p:cNvGrpSpPr/>
          <p:nvPr/>
        </p:nvGrpSpPr>
        <p:grpSpPr>
          <a:xfrm>
            <a:off x="1520600" y="1609187"/>
            <a:ext cx="477204" cy="1592580"/>
            <a:chOff x="7081837" y="5067300"/>
            <a:chExt cx="477203" cy="1592580"/>
          </a:xfrm>
          <a:solidFill>
            <a:schemeClr val="bg2">
              <a:lumMod val="50000"/>
            </a:schemeClr>
          </a:solidFill>
        </p:grpSpPr>
        <p:sp>
          <p:nvSpPr>
            <p:cNvPr id="31" name="Hình chữ nhật 30">
              <a:extLst>
                <a:ext uri="{FF2B5EF4-FFF2-40B4-BE49-F238E27FC236}">
                  <a16:creationId xmlns:a16="http://schemas.microsoft.com/office/drawing/2014/main" id="{11479D3D-72C6-48E4-A88D-9CDCB896DA74}"/>
                </a:ext>
              </a:extLst>
            </p:cNvPr>
            <p:cNvSpPr/>
            <p:nvPr/>
          </p:nvSpPr>
          <p:spPr>
            <a:xfrm>
              <a:off x="7345680" y="5326380"/>
              <a:ext cx="213360" cy="1234440"/>
            </a:xfrm>
            <a:prstGeom prst="rect">
              <a:avLst/>
            </a:prstGeom>
            <a:grpFill/>
            <a:ln>
              <a:noFill/>
            </a:ln>
            <a:effectLst>
              <a:outerShdw blurRad="76200" dist="762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Z" sz="1801"/>
            </a:p>
          </p:txBody>
        </p:sp>
        <p:sp>
          <p:nvSpPr>
            <p:cNvPr id="32" name="Hình chữ nhật 31">
              <a:extLst>
                <a:ext uri="{FF2B5EF4-FFF2-40B4-BE49-F238E27FC236}">
                  <a16:creationId xmlns:a16="http://schemas.microsoft.com/office/drawing/2014/main" id="{5186CBA8-6E95-4519-9636-A61CC23326E2}"/>
                </a:ext>
              </a:extLst>
            </p:cNvPr>
            <p:cNvSpPr/>
            <p:nvPr/>
          </p:nvSpPr>
          <p:spPr>
            <a:xfrm>
              <a:off x="7081837" y="5067300"/>
              <a:ext cx="472440" cy="15925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Z" sz="1801"/>
            </a:p>
          </p:txBody>
        </p:sp>
      </p:grp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E79D753A-D37C-437A-A9F9-432E09682813}"/>
              </a:ext>
            </a:extLst>
          </p:cNvPr>
          <p:cNvSpPr txBox="1"/>
          <p:nvPr/>
        </p:nvSpPr>
        <p:spPr>
          <a:xfrm>
            <a:off x="10925852" y="4739678"/>
            <a:ext cx="1638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7200" b="1" dirty="0" smtClean="0">
                <a:solidFill>
                  <a:srgbClr val="CC66FF"/>
                </a:solidFill>
                <a:latin typeface="Agency FB" panose="020B0503020202020204" pitchFamily="34" charset="0"/>
              </a:rPr>
              <a:t>02</a:t>
            </a:r>
            <a:endParaRPr lang="en-BZ" sz="7200" b="1" dirty="0">
              <a:solidFill>
                <a:srgbClr val="CC66FF"/>
              </a:solidFill>
              <a:latin typeface="Agency FB" panose="020B0503020202020204" pitchFamily="34" charset="0"/>
            </a:endParaRP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53E8BF74-CFB4-445D-B289-4758C775BE46}"/>
              </a:ext>
            </a:extLst>
          </p:cNvPr>
          <p:cNvSpPr txBox="1"/>
          <p:nvPr/>
        </p:nvSpPr>
        <p:spPr>
          <a:xfrm>
            <a:off x="404660" y="1734481"/>
            <a:ext cx="1638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72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01</a:t>
            </a:r>
            <a:endParaRPr lang="en-BZ" sz="7200" b="1" dirty="0">
              <a:solidFill>
                <a:srgbClr val="92D050"/>
              </a:solidFill>
              <a:latin typeface="Agency FB" panose="020B0503020202020204" pitchFamily="34" charset="0"/>
            </a:endParaRPr>
          </a:p>
        </p:txBody>
      </p:sp>
      <p:grpSp>
        <p:nvGrpSpPr>
          <p:cNvPr id="52" name="Nhóm 51">
            <a:extLst>
              <a:ext uri="{FF2B5EF4-FFF2-40B4-BE49-F238E27FC236}">
                <a16:creationId xmlns:a16="http://schemas.microsoft.com/office/drawing/2014/main" id="{B94CDBD7-29E6-43BB-853D-C81A45766832}"/>
              </a:ext>
            </a:extLst>
          </p:cNvPr>
          <p:cNvGrpSpPr/>
          <p:nvPr/>
        </p:nvGrpSpPr>
        <p:grpSpPr>
          <a:xfrm>
            <a:off x="2015781" y="1706931"/>
            <a:ext cx="10004370" cy="2460872"/>
            <a:chOff x="1998559" y="1645574"/>
            <a:chExt cx="9738874" cy="1540157"/>
          </a:xfrm>
        </p:grpSpPr>
        <p:sp>
          <p:nvSpPr>
            <p:cNvPr id="39" name="Mũi tên: Hình ngũ giác 38">
              <a:extLst>
                <a:ext uri="{FF2B5EF4-FFF2-40B4-BE49-F238E27FC236}">
                  <a16:creationId xmlns:a16="http://schemas.microsoft.com/office/drawing/2014/main" id="{FDC3B89D-4456-46CA-857C-02DB68AC9D9C}"/>
                </a:ext>
              </a:extLst>
            </p:cNvPr>
            <p:cNvSpPr/>
            <p:nvPr/>
          </p:nvSpPr>
          <p:spPr>
            <a:xfrm>
              <a:off x="1998559" y="1674523"/>
              <a:ext cx="9738874" cy="1511208"/>
            </a:xfrm>
            <a:prstGeom prst="homePlat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BZ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60E3ED70-38A4-4171-978E-1BF05B425B7A}"/>
                </a:ext>
              </a:extLst>
            </p:cNvPr>
            <p:cNvSpPr txBox="1"/>
            <p:nvPr/>
          </p:nvSpPr>
          <p:spPr>
            <a:xfrm>
              <a:off x="2145092" y="1645574"/>
              <a:ext cx="8614597" cy="1444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mức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kết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cấu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vào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10 THPT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hiện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hành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của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Hải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Phòng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A8706235-4D5D-4DAE-BCDC-354865D0184A}"/>
              </a:ext>
            </a:extLst>
          </p:cNvPr>
          <p:cNvGrpSpPr/>
          <p:nvPr/>
        </p:nvGrpSpPr>
        <p:grpSpPr>
          <a:xfrm>
            <a:off x="93404" y="4647644"/>
            <a:ext cx="10201061" cy="1908860"/>
            <a:chOff x="597646" y="1707335"/>
            <a:chExt cx="9175759" cy="1375574"/>
          </a:xfrm>
        </p:grpSpPr>
        <p:sp>
          <p:nvSpPr>
            <p:cNvPr id="41" name="Mũi tên: Hình ngũ giác 40">
              <a:extLst>
                <a:ext uri="{FF2B5EF4-FFF2-40B4-BE49-F238E27FC236}">
                  <a16:creationId xmlns:a16="http://schemas.microsoft.com/office/drawing/2014/main" id="{52BCBF9D-6FCD-416D-B0AE-35D757C88805}"/>
                </a:ext>
              </a:extLst>
            </p:cNvPr>
            <p:cNvSpPr/>
            <p:nvPr/>
          </p:nvSpPr>
          <p:spPr>
            <a:xfrm flipH="1">
              <a:off x="597646" y="1708689"/>
              <a:ext cx="8824900" cy="1374220"/>
            </a:xfrm>
            <a:prstGeom prst="homePlate">
              <a:avLst/>
            </a:prstGeom>
            <a:solidFill>
              <a:srgbClr val="CC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BZ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Hộp Văn bản 48">
              <a:extLst>
                <a:ext uri="{FF2B5EF4-FFF2-40B4-BE49-F238E27FC236}">
                  <a16:creationId xmlns:a16="http://schemas.microsoft.com/office/drawing/2014/main" id="{64A64932-1F06-4CCD-835A-6CB3DEBBA029}"/>
                </a:ext>
              </a:extLst>
            </p:cNvPr>
            <p:cNvSpPr txBox="1"/>
            <p:nvPr/>
          </p:nvSpPr>
          <p:spPr>
            <a:xfrm>
              <a:off x="1286854" y="1707335"/>
              <a:ext cx="8486551" cy="1264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Rèn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</p:txBody>
        </p:sp>
      </p:grpSp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id="{0D56C7B3-2199-4291-8944-0C5CBD6B37C8}"/>
              </a:ext>
            </a:extLst>
          </p:cNvPr>
          <p:cNvSpPr/>
          <p:nvPr/>
        </p:nvSpPr>
        <p:spPr>
          <a:xfrm flipH="1">
            <a:off x="9574165" y="4434186"/>
            <a:ext cx="868681" cy="1737362"/>
          </a:xfrm>
          <a:custGeom>
            <a:avLst/>
            <a:gdLst>
              <a:gd name="connsiteX0" fmla="*/ 868680 w 868680"/>
              <a:gd name="connsiteY0" fmla="*/ 0 h 1737360"/>
              <a:gd name="connsiteX1" fmla="*/ 868680 w 868680"/>
              <a:gd name="connsiteY1" fmla="*/ 190102 h 1737360"/>
              <a:gd name="connsiteX2" fmla="*/ 190102 w 868680"/>
              <a:gd name="connsiteY2" fmla="*/ 868680 h 1737360"/>
              <a:gd name="connsiteX3" fmla="*/ 868680 w 868680"/>
              <a:gd name="connsiteY3" fmla="*/ 1547258 h 1737360"/>
              <a:gd name="connsiteX4" fmla="*/ 868680 w 868680"/>
              <a:gd name="connsiteY4" fmla="*/ 1737360 h 1737360"/>
              <a:gd name="connsiteX5" fmla="*/ 0 w 868680"/>
              <a:gd name="connsiteY5" fmla="*/ 868680 h 1737360"/>
              <a:gd name="connsiteX6" fmla="*/ 868680 w 868680"/>
              <a:gd name="connsiteY6" fmla="*/ 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680" h="1737360">
                <a:moveTo>
                  <a:pt x="868680" y="0"/>
                </a:moveTo>
                <a:lnTo>
                  <a:pt x="868680" y="190102"/>
                </a:lnTo>
                <a:cubicBezTo>
                  <a:pt x="493912" y="190102"/>
                  <a:pt x="190102" y="493912"/>
                  <a:pt x="190102" y="868680"/>
                </a:cubicBezTo>
                <a:cubicBezTo>
                  <a:pt x="190102" y="1243448"/>
                  <a:pt x="493912" y="1547258"/>
                  <a:pt x="868680" y="1547258"/>
                </a:cubicBezTo>
                <a:lnTo>
                  <a:pt x="868680" y="1737360"/>
                </a:lnTo>
                <a:cubicBezTo>
                  <a:pt x="388921" y="1737360"/>
                  <a:pt x="0" y="1348439"/>
                  <a:pt x="0" y="868680"/>
                </a:cubicBezTo>
                <a:cubicBezTo>
                  <a:pt x="0" y="388921"/>
                  <a:pt x="388921" y="0"/>
                  <a:pt x="8686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 sz="1801"/>
          </a:p>
        </p:txBody>
      </p:sp>
      <p:sp>
        <p:nvSpPr>
          <p:cNvPr id="11" name="Hình tự do: Hình 10">
            <a:extLst>
              <a:ext uri="{FF2B5EF4-FFF2-40B4-BE49-F238E27FC236}">
                <a16:creationId xmlns:a16="http://schemas.microsoft.com/office/drawing/2014/main" id="{1050419E-1A17-4FC9-9D3C-90A8AF5BBE19}"/>
              </a:ext>
            </a:extLst>
          </p:cNvPr>
          <p:cNvSpPr/>
          <p:nvPr/>
        </p:nvSpPr>
        <p:spPr>
          <a:xfrm>
            <a:off x="1386344" y="795366"/>
            <a:ext cx="605899" cy="1504105"/>
          </a:xfrm>
          <a:custGeom>
            <a:avLst/>
            <a:gdLst>
              <a:gd name="connsiteX0" fmla="*/ 868680 w 868680"/>
              <a:gd name="connsiteY0" fmla="*/ 0 h 1737360"/>
              <a:gd name="connsiteX1" fmla="*/ 868680 w 868680"/>
              <a:gd name="connsiteY1" fmla="*/ 190102 h 1737360"/>
              <a:gd name="connsiteX2" fmla="*/ 190102 w 868680"/>
              <a:gd name="connsiteY2" fmla="*/ 868680 h 1737360"/>
              <a:gd name="connsiteX3" fmla="*/ 868680 w 868680"/>
              <a:gd name="connsiteY3" fmla="*/ 1547258 h 1737360"/>
              <a:gd name="connsiteX4" fmla="*/ 868680 w 868680"/>
              <a:gd name="connsiteY4" fmla="*/ 1737360 h 1737360"/>
              <a:gd name="connsiteX5" fmla="*/ 0 w 868680"/>
              <a:gd name="connsiteY5" fmla="*/ 868680 h 1737360"/>
              <a:gd name="connsiteX6" fmla="*/ 868680 w 868680"/>
              <a:gd name="connsiteY6" fmla="*/ 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680" h="1737360">
                <a:moveTo>
                  <a:pt x="868680" y="0"/>
                </a:moveTo>
                <a:lnTo>
                  <a:pt x="868680" y="190102"/>
                </a:lnTo>
                <a:cubicBezTo>
                  <a:pt x="493912" y="190102"/>
                  <a:pt x="190102" y="493912"/>
                  <a:pt x="190102" y="868680"/>
                </a:cubicBezTo>
                <a:cubicBezTo>
                  <a:pt x="190102" y="1243448"/>
                  <a:pt x="493912" y="1547258"/>
                  <a:pt x="868680" y="1547258"/>
                </a:cubicBezTo>
                <a:lnTo>
                  <a:pt x="868680" y="1737360"/>
                </a:lnTo>
                <a:cubicBezTo>
                  <a:pt x="388921" y="1737360"/>
                  <a:pt x="0" y="1348439"/>
                  <a:pt x="0" y="868680"/>
                </a:cubicBezTo>
                <a:cubicBezTo>
                  <a:pt x="0" y="388921"/>
                  <a:pt x="388921" y="0"/>
                  <a:pt x="8686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 sz="180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B8D096-15DB-4653-86C4-079218AA6CBC}"/>
              </a:ext>
            </a:extLst>
          </p:cNvPr>
          <p:cNvSpPr txBox="1"/>
          <p:nvPr/>
        </p:nvSpPr>
        <p:spPr>
          <a:xfrm>
            <a:off x="93405" y="92"/>
            <a:ext cx="3995119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2.Mục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87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0C02C67-42A2-441F-8098-FCF51CE110CD}"/>
              </a:ext>
            </a:extLst>
          </p:cNvPr>
          <p:cNvSpPr/>
          <p:nvPr/>
        </p:nvSpPr>
        <p:spPr>
          <a:xfrm>
            <a:off x="8338435" y="1011618"/>
            <a:ext cx="6816471" cy="706580"/>
          </a:xfrm>
          <a:custGeom>
            <a:avLst/>
            <a:gdLst>
              <a:gd name="connsiteX0" fmla="*/ 0 w 6816470"/>
              <a:gd name="connsiteY0" fmla="*/ 70658 h 706578"/>
              <a:gd name="connsiteX1" fmla="*/ 70658 w 6816470"/>
              <a:gd name="connsiteY1" fmla="*/ 0 h 706578"/>
              <a:gd name="connsiteX2" fmla="*/ 6745812 w 6816470"/>
              <a:gd name="connsiteY2" fmla="*/ 0 h 706578"/>
              <a:gd name="connsiteX3" fmla="*/ 6816470 w 6816470"/>
              <a:gd name="connsiteY3" fmla="*/ 70658 h 706578"/>
              <a:gd name="connsiteX4" fmla="*/ 6816470 w 6816470"/>
              <a:gd name="connsiteY4" fmla="*/ 635920 h 706578"/>
              <a:gd name="connsiteX5" fmla="*/ 6745812 w 6816470"/>
              <a:gd name="connsiteY5" fmla="*/ 706578 h 706578"/>
              <a:gd name="connsiteX6" fmla="*/ 70658 w 6816470"/>
              <a:gd name="connsiteY6" fmla="*/ 706578 h 706578"/>
              <a:gd name="connsiteX7" fmla="*/ 0 w 6816470"/>
              <a:gd name="connsiteY7" fmla="*/ 635920 h 706578"/>
              <a:gd name="connsiteX8" fmla="*/ 0 w 6816470"/>
              <a:gd name="connsiteY8" fmla="*/ 70658 h 70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16470" h="706578">
                <a:moveTo>
                  <a:pt x="0" y="70658"/>
                </a:moveTo>
                <a:cubicBezTo>
                  <a:pt x="0" y="31635"/>
                  <a:pt x="31635" y="0"/>
                  <a:pt x="70658" y="0"/>
                </a:cubicBezTo>
                <a:lnTo>
                  <a:pt x="6745812" y="0"/>
                </a:lnTo>
                <a:cubicBezTo>
                  <a:pt x="6784835" y="0"/>
                  <a:pt x="6816470" y="31635"/>
                  <a:pt x="6816470" y="70658"/>
                </a:cubicBezTo>
                <a:lnTo>
                  <a:pt x="6816470" y="635920"/>
                </a:lnTo>
                <a:cubicBezTo>
                  <a:pt x="6816470" y="674943"/>
                  <a:pt x="6784835" y="706578"/>
                  <a:pt x="6745812" y="706578"/>
                </a:cubicBezTo>
                <a:lnTo>
                  <a:pt x="70658" y="706578"/>
                </a:lnTo>
                <a:cubicBezTo>
                  <a:pt x="31635" y="706578"/>
                  <a:pt x="0" y="674943"/>
                  <a:pt x="0" y="635920"/>
                </a:cubicBezTo>
                <a:lnTo>
                  <a:pt x="0" y="70658"/>
                </a:lnTo>
                <a:close/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414" tIns="51175" rIns="66414" bIns="51175" numCol="1" spcCol="1270" anchor="ctr" anchorCtr="0">
            <a:noAutofit/>
          </a:bodyPr>
          <a:lstStyle/>
          <a:p>
            <a:pPr defTabSz="106682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98" dirty="0"/>
              <a:t>í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5B8DF5-1CA8-402A-A91C-157D86A358DC}"/>
              </a:ext>
            </a:extLst>
          </p:cNvPr>
          <p:cNvSpPr txBox="1">
            <a:spLocks noChangeArrowheads="1"/>
          </p:cNvSpPr>
          <p:nvPr/>
        </p:nvSpPr>
        <p:spPr>
          <a:xfrm>
            <a:off x="342241" y="246957"/>
            <a:ext cx="10438054" cy="1299180"/>
          </a:xfrm>
          <a:prstGeom prst="rect">
            <a:avLst/>
          </a:prstGeom>
          <a:solidFill>
            <a:srgbClr val="D1E2F2"/>
          </a:solidFill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4000" b="1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alt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486007" y="2144366"/>
            <a:ext cx="9385152" cy="142567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lớp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828801" y="4405966"/>
            <a:ext cx="10042358" cy="18571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PP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cứu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lí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luận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thảo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luận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42241" y="2294021"/>
            <a:ext cx="2143766" cy="3562352"/>
            <a:chOff x="563758" y="1098204"/>
            <a:chExt cx="2189527" cy="50068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7567151-C81C-9348-A420-4FC97C56868B}"/>
                </a:ext>
              </a:extLst>
            </p:cNvPr>
            <p:cNvGrpSpPr/>
            <p:nvPr/>
          </p:nvGrpSpPr>
          <p:grpSpPr>
            <a:xfrm>
              <a:off x="563758" y="1098204"/>
              <a:ext cx="2189527" cy="993453"/>
              <a:chOff x="3141588" y="1090112"/>
              <a:chExt cx="2189527" cy="993453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04404F1-8029-034A-A12A-9941307F86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rgbClr val="FF26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41588" y="1090112"/>
                <a:ext cx="2189527" cy="993453"/>
              </a:xfrm>
              <a:prstGeom prst="rect">
                <a:avLst/>
              </a:prstGeom>
              <a:effectLst>
                <a:outerShdw blurRad="165100" dist="177800" dir="162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7953E840-7D73-7847-9F25-705CA02E40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572393" y="1693522"/>
                <a:ext cx="836599" cy="386631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CB13730-CCEB-ED4E-8A06-A9022EAE042B}"/>
                </a:ext>
              </a:extLst>
            </p:cNvPr>
            <p:cNvGrpSpPr/>
            <p:nvPr/>
          </p:nvGrpSpPr>
          <p:grpSpPr>
            <a:xfrm>
              <a:off x="563758" y="2087515"/>
              <a:ext cx="2189527" cy="1001970"/>
              <a:chOff x="3141588" y="2079423"/>
              <a:chExt cx="2189527" cy="100197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173C1D28-2416-2646-874E-F1E225DF3D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prstClr val="black"/>
                  <a:srgbClr val="FF93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41588" y="2082356"/>
                <a:ext cx="2189527" cy="999037"/>
              </a:xfrm>
              <a:prstGeom prst="rect">
                <a:avLst/>
              </a:prstGeom>
              <a:effectLst>
                <a:outerShdw blurRad="165100" dist="177800" dir="162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3B432DF-997D-2F43-BDE6-68AE67F6E4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572393" y="2079423"/>
                <a:ext cx="836599" cy="993878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41F5EAB-542C-CD4C-9B32-267727CED88D}"/>
                </a:ext>
              </a:extLst>
            </p:cNvPr>
            <p:cNvGrpSpPr/>
            <p:nvPr/>
          </p:nvGrpSpPr>
          <p:grpSpPr>
            <a:xfrm>
              <a:off x="563758" y="3073301"/>
              <a:ext cx="2189527" cy="1031597"/>
              <a:chOff x="3141588" y="3073301"/>
              <a:chExt cx="2189527" cy="1031597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D5950AF-2B9C-724A-9AE4-D6BF3ED483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41588" y="3085306"/>
                <a:ext cx="2189527" cy="1019592"/>
              </a:xfrm>
              <a:prstGeom prst="rect">
                <a:avLst/>
              </a:prstGeom>
              <a:effectLst>
                <a:outerShdw blurRad="165100" dist="177800" dir="162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9717064-7669-514C-AEF7-5347145A47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572393" y="3073301"/>
                <a:ext cx="836599" cy="216878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966C3FD-0AE0-6043-BC29-C37B080FF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prstClr val="black"/>
                <a:srgbClr val="0096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758" y="4101766"/>
              <a:ext cx="2189527" cy="1003741"/>
            </a:xfrm>
            <a:prstGeom prst="rect">
              <a:avLst/>
            </a:prstGeom>
            <a:effectLst>
              <a:outerShdw blurRad="165100" dist="177800" dir="162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0D8289E-11B6-BE4B-AA37-CEF9E0D514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prstClr val="black"/>
                <a:srgbClr val="0432FF">
                  <a:tint val="45000"/>
                  <a:satMod val="400000"/>
                </a:srgbClr>
              </a:duoton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758" y="5102546"/>
              <a:ext cx="2189527" cy="1002522"/>
            </a:xfrm>
            <a:prstGeom prst="rect">
              <a:avLst/>
            </a:prstGeom>
            <a:effectLst>
              <a:outerShdw blurRad="165100" dist="177800" dir="162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2792364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ck Arc 2">
            <a:extLst>
              <a:ext uri="{FF2B5EF4-FFF2-40B4-BE49-F238E27FC236}">
                <a16:creationId xmlns:a16="http://schemas.microsoft.com/office/drawing/2014/main" id="{1FBDAD57-C794-4823-BF4D-6C4595C016B7}"/>
              </a:ext>
            </a:extLst>
          </p:cNvPr>
          <p:cNvSpPr/>
          <p:nvPr/>
        </p:nvSpPr>
        <p:spPr>
          <a:xfrm>
            <a:off x="3168882" y="683723"/>
            <a:ext cx="5854244" cy="5573003"/>
          </a:xfrm>
          <a:prstGeom prst="blockArc">
            <a:avLst>
              <a:gd name="adj1" fmla="val 10800000"/>
              <a:gd name="adj2" fmla="val 16200000"/>
              <a:gd name="adj3" fmla="val 4642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92255C52-0B66-467F-A1AD-38CFC67C5C0D}"/>
              </a:ext>
            </a:extLst>
          </p:cNvPr>
          <p:cNvSpPr/>
          <p:nvPr/>
        </p:nvSpPr>
        <p:spPr>
          <a:xfrm>
            <a:off x="3168882" y="683723"/>
            <a:ext cx="5854244" cy="5573003"/>
          </a:xfrm>
          <a:prstGeom prst="blockArc">
            <a:avLst>
              <a:gd name="adj1" fmla="val 5400000"/>
              <a:gd name="adj2" fmla="val 10800000"/>
              <a:gd name="adj3" fmla="val 4642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533927"/>
              <a:satOff val="-27185"/>
              <a:lumOff val="6405"/>
              <a:alphaOff val="0"/>
            </a:schemeClr>
          </a:fillRef>
          <a:effectRef idx="0">
            <a:schemeClr val="accent4">
              <a:hueOff val="6533927"/>
              <a:satOff val="-27185"/>
              <a:lumOff val="6405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8B44A5A5-EC11-4B5A-9B10-15552AFA1D2F}"/>
              </a:ext>
            </a:extLst>
          </p:cNvPr>
          <p:cNvSpPr/>
          <p:nvPr/>
        </p:nvSpPr>
        <p:spPr>
          <a:xfrm>
            <a:off x="3168882" y="683723"/>
            <a:ext cx="5854244" cy="5573003"/>
          </a:xfrm>
          <a:prstGeom prst="blockArc">
            <a:avLst>
              <a:gd name="adj1" fmla="val 0"/>
              <a:gd name="adj2" fmla="val 5400000"/>
              <a:gd name="adj3" fmla="val 4642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266964"/>
              <a:satOff val="-13592"/>
              <a:lumOff val="3203"/>
              <a:alphaOff val="0"/>
            </a:schemeClr>
          </a:fillRef>
          <a:effectRef idx="0">
            <a:schemeClr val="accent4">
              <a:hueOff val="3266964"/>
              <a:satOff val="-13592"/>
              <a:lumOff val="3203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C41FA7B8-BA23-4E4F-84D3-A240AC22A347}"/>
              </a:ext>
            </a:extLst>
          </p:cNvPr>
          <p:cNvSpPr/>
          <p:nvPr/>
        </p:nvSpPr>
        <p:spPr>
          <a:xfrm>
            <a:off x="3168882" y="683723"/>
            <a:ext cx="5854244" cy="5573003"/>
          </a:xfrm>
          <a:prstGeom prst="blockArc">
            <a:avLst>
              <a:gd name="adj1" fmla="val 16200000"/>
              <a:gd name="adj2" fmla="val 0"/>
              <a:gd name="adj3" fmla="val 4642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sz="3200" dirty="0">
              <a:latin typeface="#9Slide05 Fourth Medium" panose="00000600000000000000" pitchFamily="2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033BB8-D2F5-49E9-927B-DC04E1237CFF}"/>
              </a:ext>
            </a:extLst>
          </p:cNvPr>
          <p:cNvSpPr/>
          <p:nvPr/>
        </p:nvSpPr>
        <p:spPr>
          <a:xfrm>
            <a:off x="3903260" y="1757363"/>
            <a:ext cx="4026089" cy="3686175"/>
          </a:xfrm>
          <a:custGeom>
            <a:avLst/>
            <a:gdLst>
              <a:gd name="connsiteX0" fmla="*/ 0 w 2695920"/>
              <a:gd name="connsiteY0" fmla="*/ 1283205 h 2566409"/>
              <a:gd name="connsiteX1" fmla="*/ 1347960 w 2695920"/>
              <a:gd name="connsiteY1" fmla="*/ 0 h 2566409"/>
              <a:gd name="connsiteX2" fmla="*/ 2695920 w 2695920"/>
              <a:gd name="connsiteY2" fmla="*/ 1283205 h 2566409"/>
              <a:gd name="connsiteX3" fmla="*/ 1347960 w 2695920"/>
              <a:gd name="connsiteY3" fmla="*/ 2566410 h 2566409"/>
              <a:gd name="connsiteX4" fmla="*/ 0 w 2695920"/>
              <a:gd name="connsiteY4" fmla="*/ 1283205 h 2566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5920" h="2566409">
                <a:moveTo>
                  <a:pt x="0" y="1283205"/>
                </a:moveTo>
                <a:cubicBezTo>
                  <a:pt x="0" y="574510"/>
                  <a:pt x="603502" y="0"/>
                  <a:pt x="1347960" y="0"/>
                </a:cubicBezTo>
                <a:cubicBezTo>
                  <a:pt x="2092418" y="0"/>
                  <a:pt x="2695920" y="574510"/>
                  <a:pt x="2695920" y="1283205"/>
                </a:cubicBezTo>
                <a:cubicBezTo>
                  <a:pt x="2695920" y="1991900"/>
                  <a:pt x="2092418" y="2566410"/>
                  <a:pt x="1347960" y="2566410"/>
                </a:cubicBezTo>
                <a:cubicBezTo>
                  <a:pt x="603502" y="2566410"/>
                  <a:pt x="0" y="1991900"/>
                  <a:pt x="0" y="1283205"/>
                </a:cubicBezTo>
                <a:close/>
              </a:path>
            </a:pathLst>
          </a:cu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426560" tIns="407593" rIns="426560" bIns="407593" numCol="1" spcCol="1270" anchor="ctr" anchorCtr="0">
            <a:noAutofit/>
          </a:bodyPr>
          <a:lstStyle/>
          <a:p>
            <a:pPr algn="ctr" defTabSz="111127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FF328EF-EFB9-4890-B98C-36767F9AF3F8}"/>
              </a:ext>
            </a:extLst>
          </p:cNvPr>
          <p:cNvSpPr/>
          <p:nvPr/>
        </p:nvSpPr>
        <p:spPr>
          <a:xfrm>
            <a:off x="5152429" y="122292"/>
            <a:ext cx="2449691" cy="1796485"/>
          </a:xfrm>
          <a:custGeom>
            <a:avLst/>
            <a:gdLst>
              <a:gd name="connsiteX0" fmla="*/ 0 w 1887144"/>
              <a:gd name="connsiteY0" fmla="*/ 898243 h 1796486"/>
              <a:gd name="connsiteX1" fmla="*/ 943572 w 1887144"/>
              <a:gd name="connsiteY1" fmla="*/ 0 h 1796486"/>
              <a:gd name="connsiteX2" fmla="*/ 1887144 w 1887144"/>
              <a:gd name="connsiteY2" fmla="*/ 898243 h 1796486"/>
              <a:gd name="connsiteX3" fmla="*/ 943572 w 1887144"/>
              <a:gd name="connsiteY3" fmla="*/ 1796486 h 1796486"/>
              <a:gd name="connsiteX4" fmla="*/ 0 w 1887144"/>
              <a:gd name="connsiteY4" fmla="*/ 898243 h 179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7144" h="1796486">
                <a:moveTo>
                  <a:pt x="0" y="898243"/>
                </a:moveTo>
                <a:cubicBezTo>
                  <a:pt x="0" y="402157"/>
                  <a:pt x="422452" y="0"/>
                  <a:pt x="943572" y="0"/>
                </a:cubicBezTo>
                <a:cubicBezTo>
                  <a:pt x="1464692" y="0"/>
                  <a:pt x="1887144" y="402157"/>
                  <a:pt x="1887144" y="898243"/>
                </a:cubicBezTo>
                <a:cubicBezTo>
                  <a:pt x="1887144" y="1394329"/>
                  <a:pt x="1464692" y="1796486"/>
                  <a:pt x="943572" y="1796486"/>
                </a:cubicBezTo>
                <a:cubicBezTo>
                  <a:pt x="422452" y="1796486"/>
                  <a:pt x="0" y="1394329"/>
                  <a:pt x="0" y="898243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6846" tIns="293568" rIns="306846" bIns="293568" numCol="1" spcCol="1270" anchor="ctr" anchorCtr="0">
            <a:noAutofit/>
          </a:bodyPr>
          <a:lstStyle/>
          <a:p>
            <a:pPr algn="ctr" defTabSz="106682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9F76B4-5DE3-42D1-A155-CFCFE249FD1E}"/>
              </a:ext>
            </a:extLst>
          </p:cNvPr>
          <p:cNvSpPr/>
          <p:nvPr/>
        </p:nvSpPr>
        <p:spPr>
          <a:xfrm>
            <a:off x="7602120" y="2571984"/>
            <a:ext cx="2841291" cy="1796485"/>
          </a:xfrm>
          <a:custGeom>
            <a:avLst/>
            <a:gdLst>
              <a:gd name="connsiteX0" fmla="*/ 0 w 1887144"/>
              <a:gd name="connsiteY0" fmla="*/ 898243 h 1796486"/>
              <a:gd name="connsiteX1" fmla="*/ 943572 w 1887144"/>
              <a:gd name="connsiteY1" fmla="*/ 0 h 1796486"/>
              <a:gd name="connsiteX2" fmla="*/ 1887144 w 1887144"/>
              <a:gd name="connsiteY2" fmla="*/ 898243 h 1796486"/>
              <a:gd name="connsiteX3" fmla="*/ 943572 w 1887144"/>
              <a:gd name="connsiteY3" fmla="*/ 1796486 h 1796486"/>
              <a:gd name="connsiteX4" fmla="*/ 0 w 1887144"/>
              <a:gd name="connsiteY4" fmla="*/ 898243 h 179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7144" h="1796486">
                <a:moveTo>
                  <a:pt x="0" y="898243"/>
                </a:moveTo>
                <a:cubicBezTo>
                  <a:pt x="0" y="402157"/>
                  <a:pt x="422452" y="0"/>
                  <a:pt x="943572" y="0"/>
                </a:cubicBezTo>
                <a:cubicBezTo>
                  <a:pt x="1464692" y="0"/>
                  <a:pt x="1887144" y="402157"/>
                  <a:pt x="1887144" y="898243"/>
                </a:cubicBezTo>
                <a:cubicBezTo>
                  <a:pt x="1887144" y="1394329"/>
                  <a:pt x="1464692" y="1796486"/>
                  <a:pt x="943572" y="1796486"/>
                </a:cubicBezTo>
                <a:cubicBezTo>
                  <a:pt x="422452" y="1796486"/>
                  <a:pt x="0" y="1394329"/>
                  <a:pt x="0" y="898243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266964"/>
              <a:satOff val="-13592"/>
              <a:lumOff val="3203"/>
              <a:alphaOff val="0"/>
            </a:schemeClr>
          </a:fillRef>
          <a:effectRef idx="2">
            <a:schemeClr val="accent4">
              <a:hueOff val="3266964"/>
              <a:satOff val="-13592"/>
              <a:lumOff val="320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6846" tIns="293568" rIns="306846" bIns="293568" numCol="1" spcCol="1270" anchor="ctr" anchorCtr="0">
            <a:noAutofit/>
          </a:bodyPr>
          <a:lstStyle/>
          <a:p>
            <a:pPr algn="ctr" defTabSz="106682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5A1949E-2EC1-4C1E-BFB1-8C8D9E81B77A}"/>
              </a:ext>
            </a:extLst>
          </p:cNvPr>
          <p:cNvSpPr/>
          <p:nvPr/>
        </p:nvSpPr>
        <p:spPr>
          <a:xfrm>
            <a:off x="4775400" y="5021672"/>
            <a:ext cx="3077171" cy="1796485"/>
          </a:xfrm>
          <a:custGeom>
            <a:avLst/>
            <a:gdLst>
              <a:gd name="connsiteX0" fmla="*/ 0 w 1887144"/>
              <a:gd name="connsiteY0" fmla="*/ 898243 h 1796486"/>
              <a:gd name="connsiteX1" fmla="*/ 943572 w 1887144"/>
              <a:gd name="connsiteY1" fmla="*/ 0 h 1796486"/>
              <a:gd name="connsiteX2" fmla="*/ 1887144 w 1887144"/>
              <a:gd name="connsiteY2" fmla="*/ 898243 h 1796486"/>
              <a:gd name="connsiteX3" fmla="*/ 943572 w 1887144"/>
              <a:gd name="connsiteY3" fmla="*/ 1796486 h 1796486"/>
              <a:gd name="connsiteX4" fmla="*/ 0 w 1887144"/>
              <a:gd name="connsiteY4" fmla="*/ 898243 h 179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7144" h="1796486">
                <a:moveTo>
                  <a:pt x="0" y="898243"/>
                </a:moveTo>
                <a:cubicBezTo>
                  <a:pt x="0" y="402157"/>
                  <a:pt x="422452" y="0"/>
                  <a:pt x="943572" y="0"/>
                </a:cubicBezTo>
                <a:cubicBezTo>
                  <a:pt x="1464692" y="0"/>
                  <a:pt x="1887144" y="402157"/>
                  <a:pt x="1887144" y="898243"/>
                </a:cubicBezTo>
                <a:cubicBezTo>
                  <a:pt x="1887144" y="1394329"/>
                  <a:pt x="1464692" y="1796486"/>
                  <a:pt x="943572" y="1796486"/>
                </a:cubicBezTo>
                <a:cubicBezTo>
                  <a:pt x="422452" y="1796486"/>
                  <a:pt x="0" y="1394329"/>
                  <a:pt x="0" y="898243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533927"/>
              <a:satOff val="-27185"/>
              <a:lumOff val="6405"/>
              <a:alphaOff val="0"/>
            </a:schemeClr>
          </a:fillRef>
          <a:effectRef idx="2">
            <a:schemeClr val="accent4">
              <a:hueOff val="6533927"/>
              <a:satOff val="-27185"/>
              <a:lumOff val="640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6846" tIns="293568" rIns="306846" bIns="293568" numCol="1" spcCol="1270" anchor="ctr" anchorCtr="0">
            <a:noAutofit/>
          </a:bodyPr>
          <a:lstStyle/>
          <a:p>
            <a:pPr algn="ctr" defTabSz="106682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83ADDEA-B1BE-4335-9450-2C26EF23F204}"/>
              </a:ext>
            </a:extLst>
          </p:cNvPr>
          <p:cNvSpPr/>
          <p:nvPr/>
        </p:nvSpPr>
        <p:spPr>
          <a:xfrm>
            <a:off x="1748597" y="2571984"/>
            <a:ext cx="2841283" cy="1796485"/>
          </a:xfrm>
          <a:custGeom>
            <a:avLst/>
            <a:gdLst>
              <a:gd name="connsiteX0" fmla="*/ 0 w 1887144"/>
              <a:gd name="connsiteY0" fmla="*/ 898243 h 1796486"/>
              <a:gd name="connsiteX1" fmla="*/ 943572 w 1887144"/>
              <a:gd name="connsiteY1" fmla="*/ 0 h 1796486"/>
              <a:gd name="connsiteX2" fmla="*/ 1887144 w 1887144"/>
              <a:gd name="connsiteY2" fmla="*/ 898243 h 1796486"/>
              <a:gd name="connsiteX3" fmla="*/ 943572 w 1887144"/>
              <a:gd name="connsiteY3" fmla="*/ 1796486 h 1796486"/>
              <a:gd name="connsiteX4" fmla="*/ 0 w 1887144"/>
              <a:gd name="connsiteY4" fmla="*/ 898243 h 179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7144" h="1796486">
                <a:moveTo>
                  <a:pt x="0" y="898243"/>
                </a:moveTo>
                <a:cubicBezTo>
                  <a:pt x="0" y="402157"/>
                  <a:pt x="422452" y="0"/>
                  <a:pt x="943572" y="0"/>
                </a:cubicBezTo>
                <a:cubicBezTo>
                  <a:pt x="1464692" y="0"/>
                  <a:pt x="1887144" y="402157"/>
                  <a:pt x="1887144" y="898243"/>
                </a:cubicBezTo>
                <a:cubicBezTo>
                  <a:pt x="1887144" y="1394329"/>
                  <a:pt x="1464692" y="1796486"/>
                  <a:pt x="943572" y="1796486"/>
                </a:cubicBezTo>
                <a:cubicBezTo>
                  <a:pt x="422452" y="1796486"/>
                  <a:pt x="0" y="1394329"/>
                  <a:pt x="0" y="898243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2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6846" tIns="293568" rIns="306846" bIns="293568" numCol="1" spcCol="1270" anchor="ctr" anchorCtr="0">
            <a:noAutofit/>
          </a:bodyPr>
          <a:lstStyle/>
          <a:p>
            <a:pPr algn="ctr" defTabSz="106682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92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0C02C67-42A2-441F-8098-FCF51CE110CD}"/>
              </a:ext>
            </a:extLst>
          </p:cNvPr>
          <p:cNvSpPr/>
          <p:nvPr/>
        </p:nvSpPr>
        <p:spPr>
          <a:xfrm>
            <a:off x="8338435" y="1011618"/>
            <a:ext cx="6816471" cy="706580"/>
          </a:xfrm>
          <a:custGeom>
            <a:avLst/>
            <a:gdLst>
              <a:gd name="connsiteX0" fmla="*/ 0 w 6816470"/>
              <a:gd name="connsiteY0" fmla="*/ 70658 h 706578"/>
              <a:gd name="connsiteX1" fmla="*/ 70658 w 6816470"/>
              <a:gd name="connsiteY1" fmla="*/ 0 h 706578"/>
              <a:gd name="connsiteX2" fmla="*/ 6745812 w 6816470"/>
              <a:gd name="connsiteY2" fmla="*/ 0 h 706578"/>
              <a:gd name="connsiteX3" fmla="*/ 6816470 w 6816470"/>
              <a:gd name="connsiteY3" fmla="*/ 70658 h 706578"/>
              <a:gd name="connsiteX4" fmla="*/ 6816470 w 6816470"/>
              <a:gd name="connsiteY4" fmla="*/ 635920 h 706578"/>
              <a:gd name="connsiteX5" fmla="*/ 6745812 w 6816470"/>
              <a:gd name="connsiteY5" fmla="*/ 706578 h 706578"/>
              <a:gd name="connsiteX6" fmla="*/ 70658 w 6816470"/>
              <a:gd name="connsiteY6" fmla="*/ 706578 h 706578"/>
              <a:gd name="connsiteX7" fmla="*/ 0 w 6816470"/>
              <a:gd name="connsiteY7" fmla="*/ 635920 h 706578"/>
              <a:gd name="connsiteX8" fmla="*/ 0 w 6816470"/>
              <a:gd name="connsiteY8" fmla="*/ 70658 h 70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16470" h="706578">
                <a:moveTo>
                  <a:pt x="0" y="70658"/>
                </a:moveTo>
                <a:cubicBezTo>
                  <a:pt x="0" y="31635"/>
                  <a:pt x="31635" y="0"/>
                  <a:pt x="70658" y="0"/>
                </a:cubicBezTo>
                <a:lnTo>
                  <a:pt x="6745812" y="0"/>
                </a:lnTo>
                <a:cubicBezTo>
                  <a:pt x="6784835" y="0"/>
                  <a:pt x="6816470" y="31635"/>
                  <a:pt x="6816470" y="70658"/>
                </a:cubicBezTo>
                <a:lnTo>
                  <a:pt x="6816470" y="635920"/>
                </a:lnTo>
                <a:cubicBezTo>
                  <a:pt x="6816470" y="674943"/>
                  <a:pt x="6784835" y="706578"/>
                  <a:pt x="6745812" y="706578"/>
                </a:cubicBezTo>
                <a:lnTo>
                  <a:pt x="70658" y="706578"/>
                </a:lnTo>
                <a:cubicBezTo>
                  <a:pt x="31635" y="706578"/>
                  <a:pt x="0" y="674943"/>
                  <a:pt x="0" y="635920"/>
                </a:cubicBezTo>
                <a:lnTo>
                  <a:pt x="0" y="70658"/>
                </a:lnTo>
                <a:close/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414" tIns="51175" rIns="66414" bIns="51175" numCol="1" spcCol="1270" anchor="ctr" anchorCtr="0">
            <a:noAutofit/>
          </a:bodyPr>
          <a:lstStyle/>
          <a:p>
            <a:pPr defTabSz="106682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98" dirty="0"/>
              <a:t>í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5B8DF5-1CA8-402A-A91C-157D86A358DC}"/>
              </a:ext>
            </a:extLst>
          </p:cNvPr>
          <p:cNvSpPr txBox="1">
            <a:spLocks noChangeArrowheads="1"/>
          </p:cNvSpPr>
          <p:nvPr/>
        </p:nvSpPr>
        <p:spPr>
          <a:xfrm>
            <a:off x="65313" y="128404"/>
            <a:ext cx="8273122" cy="880431"/>
          </a:xfrm>
          <a:prstGeom prst="rect">
            <a:avLst/>
          </a:prstGeom>
          <a:solidFill>
            <a:srgbClr val="D1E2F2"/>
          </a:solidFill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4000" b="1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4000" b="1" dirty="0" err="1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biện</a:t>
            </a:r>
            <a:r>
              <a:rPr lang="en-US" sz="4000" b="1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alt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682027" y="1101197"/>
            <a:ext cx="10266947" cy="110046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b="1" dirty="0"/>
              <a:t>a. </a:t>
            </a:r>
            <a:r>
              <a:rPr lang="fr-FR" sz="3600" b="1" dirty="0" err="1"/>
              <a:t>Câu</a:t>
            </a:r>
            <a:r>
              <a:rPr lang="fr-FR" sz="3600" b="1" dirty="0"/>
              <a:t> </a:t>
            </a:r>
            <a:r>
              <a:rPr lang="fr-FR" sz="3600" b="1" dirty="0" err="1"/>
              <a:t>hỏi</a:t>
            </a:r>
            <a:r>
              <a:rPr lang="fr-FR" sz="3600" b="1" dirty="0"/>
              <a:t> </a:t>
            </a:r>
            <a:r>
              <a:rPr lang="fr-FR" sz="3600" b="1" dirty="0" err="1" smtClean="0"/>
              <a:t>vê</a:t>
            </a:r>
            <a:r>
              <a:rPr lang="fr-FR" sz="3600" b="1" smtClean="0"/>
              <a:t>̀ </a:t>
            </a:r>
            <a:r>
              <a:rPr lang="fr-FR" sz="3600" b="1" dirty="0" err="1"/>
              <a:t>mức</a:t>
            </a:r>
            <a:r>
              <a:rPr lang="fr-FR" sz="3600" b="1" dirty="0"/>
              <a:t> </a:t>
            </a:r>
            <a:r>
              <a:rPr lang="fr-FR" sz="3600" b="1" dirty="0" err="1"/>
              <a:t>đô</a:t>
            </a:r>
            <a:r>
              <a:rPr lang="fr-FR" sz="3600" b="1" dirty="0"/>
              <a:t>̣ </a:t>
            </a:r>
            <a:r>
              <a:rPr lang="fr-FR" sz="3600" b="1" dirty="0" err="1"/>
              <a:t>nhận</a:t>
            </a:r>
            <a:r>
              <a:rPr lang="fr-FR" sz="3600" b="1" dirty="0"/>
              <a:t> </a:t>
            </a:r>
            <a:r>
              <a:rPr lang="fr-FR" sz="3600" b="1" dirty="0" err="1"/>
              <a:t>biết</a:t>
            </a:r>
            <a:r>
              <a:rPr lang="fr-FR" sz="3600" b="1" dirty="0"/>
              <a:t> : </a:t>
            </a:r>
            <a:endParaRPr lang="en-US" sz="3600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1333500"/>
            <a:ext cx="1548062" cy="4522873"/>
            <a:chOff x="563758" y="1098204"/>
            <a:chExt cx="2189527" cy="50068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7567151-C81C-9348-A420-4FC97C56868B}"/>
                </a:ext>
              </a:extLst>
            </p:cNvPr>
            <p:cNvGrpSpPr/>
            <p:nvPr/>
          </p:nvGrpSpPr>
          <p:grpSpPr>
            <a:xfrm>
              <a:off x="563758" y="1098204"/>
              <a:ext cx="2189527" cy="993453"/>
              <a:chOff x="3141588" y="1090112"/>
              <a:chExt cx="2189527" cy="993453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04404F1-8029-034A-A12A-9941307F86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rgbClr val="FF26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41588" y="1090112"/>
                <a:ext cx="2189527" cy="993453"/>
              </a:xfrm>
              <a:prstGeom prst="rect">
                <a:avLst/>
              </a:prstGeom>
              <a:effectLst>
                <a:outerShdw blurRad="165100" dist="177800" dir="162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7953E840-7D73-7847-9F25-705CA02E40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572393" y="1693522"/>
                <a:ext cx="836599" cy="386631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CB13730-CCEB-ED4E-8A06-A9022EAE042B}"/>
                </a:ext>
              </a:extLst>
            </p:cNvPr>
            <p:cNvGrpSpPr/>
            <p:nvPr/>
          </p:nvGrpSpPr>
          <p:grpSpPr>
            <a:xfrm>
              <a:off x="563758" y="2087515"/>
              <a:ext cx="2189527" cy="1001970"/>
              <a:chOff x="3141588" y="2079423"/>
              <a:chExt cx="2189527" cy="100197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173C1D28-2416-2646-874E-F1E225DF3D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prstClr val="black"/>
                  <a:srgbClr val="FF93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41588" y="2082356"/>
                <a:ext cx="2189527" cy="999037"/>
              </a:xfrm>
              <a:prstGeom prst="rect">
                <a:avLst/>
              </a:prstGeom>
              <a:effectLst>
                <a:outerShdw blurRad="165100" dist="177800" dir="162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3B432DF-997D-2F43-BDE6-68AE67F6E4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572393" y="2079423"/>
                <a:ext cx="836599" cy="993878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41F5EAB-542C-CD4C-9B32-267727CED88D}"/>
                </a:ext>
              </a:extLst>
            </p:cNvPr>
            <p:cNvGrpSpPr/>
            <p:nvPr/>
          </p:nvGrpSpPr>
          <p:grpSpPr>
            <a:xfrm>
              <a:off x="563758" y="3073301"/>
              <a:ext cx="2189527" cy="1031597"/>
              <a:chOff x="3141588" y="3073301"/>
              <a:chExt cx="2189527" cy="1031597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D5950AF-2B9C-724A-9AE4-D6BF3ED483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41588" y="3085306"/>
                <a:ext cx="2189527" cy="1019592"/>
              </a:xfrm>
              <a:prstGeom prst="rect">
                <a:avLst/>
              </a:prstGeom>
              <a:effectLst>
                <a:outerShdw blurRad="165100" dist="177800" dir="162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9717064-7669-514C-AEF7-5347145A47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572393" y="3073301"/>
                <a:ext cx="836599" cy="216878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966C3FD-0AE0-6043-BC29-C37B080FF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prstClr val="black"/>
                <a:srgbClr val="0096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758" y="4101766"/>
              <a:ext cx="2189527" cy="1003741"/>
            </a:xfrm>
            <a:prstGeom prst="rect">
              <a:avLst/>
            </a:prstGeom>
            <a:effectLst>
              <a:outerShdw blurRad="165100" dist="177800" dir="162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0D8289E-11B6-BE4B-AA37-CEF9E0D514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prstClr val="black"/>
                <a:srgbClr val="0432FF">
                  <a:tint val="45000"/>
                  <a:satMod val="400000"/>
                </a:srgbClr>
              </a:duoton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758" y="5102546"/>
              <a:ext cx="2189527" cy="1002522"/>
            </a:xfrm>
            <a:prstGeom prst="rect">
              <a:avLst/>
            </a:prstGeom>
            <a:effectLst>
              <a:outerShdw blurRad="165100" dist="177800" dir="162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Arrow: Right 16">
            <a:extLst>
              <a:ext uri="{FF2B5EF4-FFF2-40B4-BE49-F238E27FC236}">
                <a16:creationId xmlns:a16="http://schemas.microsoft.com/office/drawing/2014/main" id="{0DE5A653-A352-45C5-93ED-55DB552DFC6A}"/>
              </a:ext>
            </a:extLst>
          </p:cNvPr>
          <p:cNvSpPr/>
          <p:nvPr/>
        </p:nvSpPr>
        <p:spPr>
          <a:xfrm rot="5400000">
            <a:off x="6607577" y="2089676"/>
            <a:ext cx="415844" cy="690851"/>
          </a:xfrm>
          <a:prstGeom prst="rightArrow">
            <a:avLst>
              <a:gd name="adj1" fmla="val 60000"/>
              <a:gd name="adj2" fmla="val 50000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Rectangle 1"/>
          <p:cNvSpPr/>
          <p:nvPr/>
        </p:nvSpPr>
        <p:spPr>
          <a:xfrm>
            <a:off x="1548062" y="2829867"/>
            <a:ext cx="102617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a.1.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hỏi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xác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định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thức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biểu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đạt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của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đoạn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̃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liệu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hoặc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bản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phần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đọc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fr-FR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hiểu</a:t>
            </a:r>
            <a:r>
              <a:rPr lang="fr-FR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53290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http://novateen.vn/wp-content/uploads/2020/05/ejlgc-phuong-thuc-bieu-dat-la-gi-1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12192000" cy="700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11097" y="609601"/>
            <a:ext cx="2654709" cy="422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3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ình chữ nhật 37">
            <a:extLst>
              <a:ext uri="{FF2B5EF4-FFF2-40B4-BE49-F238E27FC236}">
                <a16:creationId xmlns:a16="http://schemas.microsoft.com/office/drawing/2014/main" id="{190CE077-7267-4F97-845F-B6841B8B09E9}"/>
              </a:ext>
            </a:extLst>
          </p:cNvPr>
          <p:cNvSpPr/>
          <p:nvPr/>
        </p:nvSpPr>
        <p:spPr>
          <a:xfrm>
            <a:off x="1453707" y="819272"/>
            <a:ext cx="784860" cy="10166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 sz="1801"/>
          </a:p>
        </p:txBody>
      </p:sp>
      <p:sp>
        <p:nvSpPr>
          <p:cNvPr id="40" name="Hình chữ nhật 39">
            <a:extLst>
              <a:ext uri="{FF2B5EF4-FFF2-40B4-BE49-F238E27FC236}">
                <a16:creationId xmlns:a16="http://schemas.microsoft.com/office/drawing/2014/main" id="{D067E59D-A33E-4A42-A070-B073132E3EA6}"/>
              </a:ext>
            </a:extLst>
          </p:cNvPr>
          <p:cNvSpPr/>
          <p:nvPr/>
        </p:nvSpPr>
        <p:spPr>
          <a:xfrm>
            <a:off x="9585292" y="2240354"/>
            <a:ext cx="784860" cy="1040457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 sz="1801"/>
          </a:p>
        </p:txBody>
      </p:sp>
      <p:sp>
        <p:nvSpPr>
          <p:cNvPr id="36" name="Hình chữ nhật 35">
            <a:extLst>
              <a:ext uri="{FF2B5EF4-FFF2-40B4-BE49-F238E27FC236}">
                <a16:creationId xmlns:a16="http://schemas.microsoft.com/office/drawing/2014/main" id="{9DF98871-40BC-4166-94AE-8C9FFD3CC43B}"/>
              </a:ext>
            </a:extLst>
          </p:cNvPr>
          <p:cNvSpPr/>
          <p:nvPr/>
        </p:nvSpPr>
        <p:spPr>
          <a:xfrm>
            <a:off x="2090965" y="3773834"/>
            <a:ext cx="3520213" cy="10474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 sz="1801"/>
          </a:p>
        </p:txBody>
      </p:sp>
      <p:sp>
        <p:nvSpPr>
          <p:cNvPr id="14" name="Hình tự do: Hình 13">
            <a:extLst>
              <a:ext uri="{FF2B5EF4-FFF2-40B4-BE49-F238E27FC236}">
                <a16:creationId xmlns:a16="http://schemas.microsoft.com/office/drawing/2014/main" id="{D8B54B94-AA17-46ED-A4FF-D07A65FD328D}"/>
              </a:ext>
            </a:extLst>
          </p:cNvPr>
          <p:cNvSpPr/>
          <p:nvPr/>
        </p:nvSpPr>
        <p:spPr>
          <a:xfrm>
            <a:off x="5227320" y="1897380"/>
            <a:ext cx="868681" cy="1737362"/>
          </a:xfrm>
          <a:custGeom>
            <a:avLst/>
            <a:gdLst>
              <a:gd name="connsiteX0" fmla="*/ 868680 w 868680"/>
              <a:gd name="connsiteY0" fmla="*/ 0 h 1737360"/>
              <a:gd name="connsiteX1" fmla="*/ 868680 w 868680"/>
              <a:gd name="connsiteY1" fmla="*/ 190102 h 1737360"/>
              <a:gd name="connsiteX2" fmla="*/ 190102 w 868680"/>
              <a:gd name="connsiteY2" fmla="*/ 868680 h 1737360"/>
              <a:gd name="connsiteX3" fmla="*/ 868680 w 868680"/>
              <a:gd name="connsiteY3" fmla="*/ 1547258 h 1737360"/>
              <a:gd name="connsiteX4" fmla="*/ 868680 w 868680"/>
              <a:gd name="connsiteY4" fmla="*/ 1737360 h 1737360"/>
              <a:gd name="connsiteX5" fmla="*/ 0 w 868680"/>
              <a:gd name="connsiteY5" fmla="*/ 868680 h 1737360"/>
              <a:gd name="connsiteX6" fmla="*/ 868680 w 868680"/>
              <a:gd name="connsiteY6" fmla="*/ 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680" h="1737360">
                <a:moveTo>
                  <a:pt x="868680" y="0"/>
                </a:moveTo>
                <a:lnTo>
                  <a:pt x="868680" y="190102"/>
                </a:lnTo>
                <a:cubicBezTo>
                  <a:pt x="493912" y="190102"/>
                  <a:pt x="190102" y="493912"/>
                  <a:pt x="190102" y="868680"/>
                </a:cubicBezTo>
                <a:cubicBezTo>
                  <a:pt x="190102" y="1243448"/>
                  <a:pt x="493912" y="1547258"/>
                  <a:pt x="868680" y="1547258"/>
                </a:cubicBezTo>
                <a:lnTo>
                  <a:pt x="868680" y="1737360"/>
                </a:lnTo>
                <a:cubicBezTo>
                  <a:pt x="388921" y="1737360"/>
                  <a:pt x="0" y="1348439"/>
                  <a:pt x="0" y="868680"/>
                </a:cubicBezTo>
                <a:cubicBezTo>
                  <a:pt x="0" y="388921"/>
                  <a:pt x="388921" y="0"/>
                  <a:pt x="8686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 sz="1801"/>
          </a:p>
        </p:txBody>
      </p:sp>
      <p:sp>
        <p:nvSpPr>
          <p:cNvPr id="13" name="Hình tự do: Hình 12">
            <a:extLst>
              <a:ext uri="{FF2B5EF4-FFF2-40B4-BE49-F238E27FC236}">
                <a16:creationId xmlns:a16="http://schemas.microsoft.com/office/drawing/2014/main" id="{B8CACF6F-ACF1-433D-A25C-0BA333029B64}"/>
              </a:ext>
            </a:extLst>
          </p:cNvPr>
          <p:cNvSpPr/>
          <p:nvPr/>
        </p:nvSpPr>
        <p:spPr>
          <a:xfrm>
            <a:off x="5227320" y="4960619"/>
            <a:ext cx="868681" cy="1737362"/>
          </a:xfrm>
          <a:custGeom>
            <a:avLst/>
            <a:gdLst>
              <a:gd name="connsiteX0" fmla="*/ 868680 w 868680"/>
              <a:gd name="connsiteY0" fmla="*/ 0 h 1737360"/>
              <a:gd name="connsiteX1" fmla="*/ 868680 w 868680"/>
              <a:gd name="connsiteY1" fmla="*/ 190102 h 1737360"/>
              <a:gd name="connsiteX2" fmla="*/ 190102 w 868680"/>
              <a:gd name="connsiteY2" fmla="*/ 868680 h 1737360"/>
              <a:gd name="connsiteX3" fmla="*/ 868680 w 868680"/>
              <a:gd name="connsiteY3" fmla="*/ 1547258 h 1737360"/>
              <a:gd name="connsiteX4" fmla="*/ 868680 w 868680"/>
              <a:gd name="connsiteY4" fmla="*/ 1737360 h 1737360"/>
              <a:gd name="connsiteX5" fmla="*/ 0 w 868680"/>
              <a:gd name="connsiteY5" fmla="*/ 868680 h 1737360"/>
              <a:gd name="connsiteX6" fmla="*/ 868680 w 868680"/>
              <a:gd name="connsiteY6" fmla="*/ 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680" h="1737360">
                <a:moveTo>
                  <a:pt x="868680" y="0"/>
                </a:moveTo>
                <a:lnTo>
                  <a:pt x="868680" y="190102"/>
                </a:lnTo>
                <a:cubicBezTo>
                  <a:pt x="493912" y="190102"/>
                  <a:pt x="190102" y="493912"/>
                  <a:pt x="190102" y="868680"/>
                </a:cubicBezTo>
                <a:cubicBezTo>
                  <a:pt x="190102" y="1243448"/>
                  <a:pt x="493912" y="1547258"/>
                  <a:pt x="868680" y="1547258"/>
                </a:cubicBezTo>
                <a:lnTo>
                  <a:pt x="868680" y="1737360"/>
                </a:lnTo>
                <a:cubicBezTo>
                  <a:pt x="388921" y="1737360"/>
                  <a:pt x="0" y="1348439"/>
                  <a:pt x="0" y="868680"/>
                </a:cubicBezTo>
                <a:cubicBezTo>
                  <a:pt x="0" y="388921"/>
                  <a:pt x="388921" y="0"/>
                  <a:pt x="8686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 sz="1801"/>
          </a:p>
        </p:txBody>
      </p:sp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0BBF0719-F345-4A5A-8581-5B3B96D3963F}"/>
              </a:ext>
            </a:extLst>
          </p:cNvPr>
          <p:cNvSpPr/>
          <p:nvPr/>
        </p:nvSpPr>
        <p:spPr>
          <a:xfrm flipH="1">
            <a:off x="6096001" y="365761"/>
            <a:ext cx="868681" cy="1737362"/>
          </a:xfrm>
          <a:custGeom>
            <a:avLst/>
            <a:gdLst>
              <a:gd name="connsiteX0" fmla="*/ 868680 w 868680"/>
              <a:gd name="connsiteY0" fmla="*/ 0 h 1737360"/>
              <a:gd name="connsiteX1" fmla="*/ 868680 w 868680"/>
              <a:gd name="connsiteY1" fmla="*/ 190102 h 1737360"/>
              <a:gd name="connsiteX2" fmla="*/ 190102 w 868680"/>
              <a:gd name="connsiteY2" fmla="*/ 868680 h 1737360"/>
              <a:gd name="connsiteX3" fmla="*/ 868680 w 868680"/>
              <a:gd name="connsiteY3" fmla="*/ 1547258 h 1737360"/>
              <a:gd name="connsiteX4" fmla="*/ 868680 w 868680"/>
              <a:gd name="connsiteY4" fmla="*/ 1737360 h 1737360"/>
              <a:gd name="connsiteX5" fmla="*/ 0 w 868680"/>
              <a:gd name="connsiteY5" fmla="*/ 868680 h 1737360"/>
              <a:gd name="connsiteX6" fmla="*/ 868680 w 868680"/>
              <a:gd name="connsiteY6" fmla="*/ 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680" h="1737360">
                <a:moveTo>
                  <a:pt x="868680" y="0"/>
                </a:moveTo>
                <a:lnTo>
                  <a:pt x="868680" y="190102"/>
                </a:lnTo>
                <a:cubicBezTo>
                  <a:pt x="493912" y="190102"/>
                  <a:pt x="190102" y="493912"/>
                  <a:pt x="190102" y="868680"/>
                </a:cubicBezTo>
                <a:cubicBezTo>
                  <a:pt x="190102" y="1243448"/>
                  <a:pt x="493912" y="1547258"/>
                  <a:pt x="868680" y="1547258"/>
                </a:cubicBezTo>
                <a:lnTo>
                  <a:pt x="868680" y="1737360"/>
                </a:lnTo>
                <a:cubicBezTo>
                  <a:pt x="388921" y="1737360"/>
                  <a:pt x="0" y="1348439"/>
                  <a:pt x="0" y="868680"/>
                </a:cubicBezTo>
                <a:cubicBezTo>
                  <a:pt x="0" y="388921"/>
                  <a:pt x="388921" y="0"/>
                  <a:pt x="8686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 sz="1801"/>
          </a:p>
        </p:txBody>
      </p:sp>
      <p:sp>
        <p:nvSpPr>
          <p:cNvPr id="16" name="Hình tự do: Hình 15">
            <a:extLst>
              <a:ext uri="{FF2B5EF4-FFF2-40B4-BE49-F238E27FC236}">
                <a16:creationId xmlns:a16="http://schemas.microsoft.com/office/drawing/2014/main" id="{7A13F0B2-1E71-4B36-A7F9-84CFF785E03F}"/>
              </a:ext>
            </a:extLst>
          </p:cNvPr>
          <p:cNvSpPr/>
          <p:nvPr/>
        </p:nvSpPr>
        <p:spPr>
          <a:xfrm flipH="1">
            <a:off x="6096001" y="3429000"/>
            <a:ext cx="868681" cy="1737362"/>
          </a:xfrm>
          <a:custGeom>
            <a:avLst/>
            <a:gdLst>
              <a:gd name="connsiteX0" fmla="*/ 868680 w 868680"/>
              <a:gd name="connsiteY0" fmla="*/ 0 h 1737360"/>
              <a:gd name="connsiteX1" fmla="*/ 868680 w 868680"/>
              <a:gd name="connsiteY1" fmla="*/ 190102 h 1737360"/>
              <a:gd name="connsiteX2" fmla="*/ 190102 w 868680"/>
              <a:gd name="connsiteY2" fmla="*/ 868680 h 1737360"/>
              <a:gd name="connsiteX3" fmla="*/ 868680 w 868680"/>
              <a:gd name="connsiteY3" fmla="*/ 1547258 h 1737360"/>
              <a:gd name="connsiteX4" fmla="*/ 868680 w 868680"/>
              <a:gd name="connsiteY4" fmla="*/ 1737360 h 1737360"/>
              <a:gd name="connsiteX5" fmla="*/ 0 w 868680"/>
              <a:gd name="connsiteY5" fmla="*/ 868680 h 1737360"/>
              <a:gd name="connsiteX6" fmla="*/ 868680 w 868680"/>
              <a:gd name="connsiteY6" fmla="*/ 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680" h="1737360">
                <a:moveTo>
                  <a:pt x="868680" y="0"/>
                </a:moveTo>
                <a:lnTo>
                  <a:pt x="868680" y="190102"/>
                </a:lnTo>
                <a:cubicBezTo>
                  <a:pt x="493912" y="190102"/>
                  <a:pt x="190102" y="493912"/>
                  <a:pt x="190102" y="868680"/>
                </a:cubicBezTo>
                <a:cubicBezTo>
                  <a:pt x="190102" y="1243448"/>
                  <a:pt x="493912" y="1547258"/>
                  <a:pt x="868680" y="1547258"/>
                </a:cubicBezTo>
                <a:lnTo>
                  <a:pt x="868680" y="1737360"/>
                </a:lnTo>
                <a:cubicBezTo>
                  <a:pt x="388921" y="1737360"/>
                  <a:pt x="0" y="1348439"/>
                  <a:pt x="0" y="868680"/>
                </a:cubicBezTo>
                <a:cubicBezTo>
                  <a:pt x="0" y="388921"/>
                  <a:pt x="388921" y="0"/>
                  <a:pt x="8686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 sz="1801"/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7C5CF3FC-38B2-4C72-B4D8-DF845A0F7806}"/>
              </a:ext>
            </a:extLst>
          </p:cNvPr>
          <p:cNvSpPr/>
          <p:nvPr/>
        </p:nvSpPr>
        <p:spPr>
          <a:xfrm>
            <a:off x="8760089" y="2114827"/>
            <a:ext cx="1371600" cy="13716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innerShdw blurRad="63500" dist="1397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 sz="1801"/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4C310F2D-6FBA-4CA8-8124-FE07D1970B80}"/>
              </a:ext>
            </a:extLst>
          </p:cNvPr>
          <p:cNvSpPr/>
          <p:nvPr/>
        </p:nvSpPr>
        <p:spPr>
          <a:xfrm flipH="1">
            <a:off x="2123372" y="3542847"/>
            <a:ext cx="1371600" cy="13716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1397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 sz="1801"/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94A6969B-03CB-4FD0-84BA-CD93FEE2A4E2}"/>
              </a:ext>
            </a:extLst>
          </p:cNvPr>
          <p:cNvSpPr/>
          <p:nvPr/>
        </p:nvSpPr>
        <p:spPr>
          <a:xfrm flipH="1">
            <a:off x="1668306" y="676296"/>
            <a:ext cx="1371600" cy="1371600"/>
          </a:xfrm>
          <a:prstGeom prst="ellipse">
            <a:avLst/>
          </a:prstGeom>
          <a:solidFill>
            <a:srgbClr val="33CC33"/>
          </a:solidFill>
          <a:ln>
            <a:noFill/>
          </a:ln>
          <a:effectLst>
            <a:innerShdw blurRad="63500" dist="1397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 sz="1801"/>
          </a:p>
        </p:txBody>
      </p: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B1AE9BC1-E1C4-42F9-9278-366CC952EB92}"/>
              </a:ext>
            </a:extLst>
          </p:cNvPr>
          <p:cNvGrpSpPr/>
          <p:nvPr/>
        </p:nvGrpSpPr>
        <p:grpSpPr>
          <a:xfrm>
            <a:off x="10215510" y="1954117"/>
            <a:ext cx="868681" cy="1592580"/>
            <a:chOff x="7345680" y="5105400"/>
            <a:chExt cx="472440" cy="1592580"/>
          </a:xfrm>
          <a:solidFill>
            <a:schemeClr val="bg2">
              <a:lumMod val="50000"/>
            </a:schemeClr>
          </a:solidFill>
        </p:grpSpPr>
        <p:sp>
          <p:nvSpPr>
            <p:cNvPr id="25" name="Hình chữ nhật 24">
              <a:extLst>
                <a:ext uri="{FF2B5EF4-FFF2-40B4-BE49-F238E27FC236}">
                  <a16:creationId xmlns:a16="http://schemas.microsoft.com/office/drawing/2014/main" id="{8194BC9A-A3BE-4247-B400-01786325391B}"/>
                </a:ext>
              </a:extLst>
            </p:cNvPr>
            <p:cNvSpPr/>
            <p:nvPr/>
          </p:nvSpPr>
          <p:spPr>
            <a:xfrm>
              <a:off x="7345680" y="5326380"/>
              <a:ext cx="213360" cy="1234440"/>
            </a:xfrm>
            <a:prstGeom prst="rect">
              <a:avLst/>
            </a:prstGeom>
            <a:grpFill/>
            <a:ln>
              <a:noFill/>
            </a:ln>
            <a:effectLst>
              <a:outerShdw blurRad="762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Z" sz="1801"/>
            </a:p>
          </p:txBody>
        </p:sp>
        <p:sp>
          <p:nvSpPr>
            <p:cNvPr id="26" name="Hình chữ nhật 25">
              <a:extLst>
                <a:ext uri="{FF2B5EF4-FFF2-40B4-BE49-F238E27FC236}">
                  <a16:creationId xmlns:a16="http://schemas.microsoft.com/office/drawing/2014/main" id="{E727FFF3-982A-4401-A5AF-653CB27009E0}"/>
                </a:ext>
              </a:extLst>
            </p:cNvPr>
            <p:cNvSpPr/>
            <p:nvPr/>
          </p:nvSpPr>
          <p:spPr>
            <a:xfrm>
              <a:off x="7345680" y="5105400"/>
              <a:ext cx="472440" cy="15925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Z" sz="1801"/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24C2B28C-8917-4E0E-8C2B-460F3BD0AEA0}"/>
              </a:ext>
            </a:extLst>
          </p:cNvPr>
          <p:cNvGrpSpPr/>
          <p:nvPr/>
        </p:nvGrpSpPr>
        <p:grpSpPr>
          <a:xfrm>
            <a:off x="1838551" y="3524915"/>
            <a:ext cx="472441" cy="1592580"/>
            <a:chOff x="7093267" y="5044440"/>
            <a:chExt cx="472440" cy="1592580"/>
          </a:xfrm>
          <a:solidFill>
            <a:schemeClr val="bg2">
              <a:lumMod val="50000"/>
            </a:schemeClr>
          </a:solidFill>
        </p:grpSpPr>
        <p:sp>
          <p:nvSpPr>
            <p:cNvPr id="28" name="Hình chữ nhật 27">
              <a:extLst>
                <a:ext uri="{FF2B5EF4-FFF2-40B4-BE49-F238E27FC236}">
                  <a16:creationId xmlns:a16="http://schemas.microsoft.com/office/drawing/2014/main" id="{D5A3438B-11E1-4C27-80F6-BCA4EF27CEFF}"/>
                </a:ext>
              </a:extLst>
            </p:cNvPr>
            <p:cNvSpPr/>
            <p:nvPr/>
          </p:nvSpPr>
          <p:spPr>
            <a:xfrm>
              <a:off x="7345680" y="5326380"/>
              <a:ext cx="213360" cy="1234440"/>
            </a:xfrm>
            <a:prstGeom prst="rect">
              <a:avLst/>
            </a:prstGeom>
            <a:grpFill/>
            <a:ln>
              <a:noFill/>
            </a:ln>
            <a:effectLst>
              <a:outerShdw blurRad="76200" dist="762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Z" sz="1801"/>
            </a:p>
          </p:txBody>
        </p:sp>
        <p:sp>
          <p:nvSpPr>
            <p:cNvPr id="29" name="Hình chữ nhật 28">
              <a:extLst>
                <a:ext uri="{FF2B5EF4-FFF2-40B4-BE49-F238E27FC236}">
                  <a16:creationId xmlns:a16="http://schemas.microsoft.com/office/drawing/2014/main" id="{EE0F7157-9F77-4B94-BED9-E40BBCA6B50A}"/>
                </a:ext>
              </a:extLst>
            </p:cNvPr>
            <p:cNvSpPr/>
            <p:nvPr/>
          </p:nvSpPr>
          <p:spPr>
            <a:xfrm>
              <a:off x="7093267" y="5044440"/>
              <a:ext cx="472440" cy="15925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Z" sz="1801"/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70572F65-3B54-434A-AA67-698275169C28}"/>
              </a:ext>
            </a:extLst>
          </p:cNvPr>
          <p:cNvGrpSpPr/>
          <p:nvPr/>
        </p:nvGrpSpPr>
        <p:grpSpPr>
          <a:xfrm>
            <a:off x="1519802" y="554058"/>
            <a:ext cx="477204" cy="1592580"/>
            <a:chOff x="7081837" y="5067300"/>
            <a:chExt cx="477203" cy="1592580"/>
          </a:xfrm>
          <a:solidFill>
            <a:schemeClr val="bg2">
              <a:lumMod val="50000"/>
            </a:schemeClr>
          </a:solidFill>
        </p:grpSpPr>
        <p:sp>
          <p:nvSpPr>
            <p:cNvPr id="31" name="Hình chữ nhật 30">
              <a:extLst>
                <a:ext uri="{FF2B5EF4-FFF2-40B4-BE49-F238E27FC236}">
                  <a16:creationId xmlns:a16="http://schemas.microsoft.com/office/drawing/2014/main" id="{11479D3D-72C6-48E4-A88D-9CDCB896DA74}"/>
                </a:ext>
              </a:extLst>
            </p:cNvPr>
            <p:cNvSpPr/>
            <p:nvPr/>
          </p:nvSpPr>
          <p:spPr>
            <a:xfrm>
              <a:off x="7345680" y="5326380"/>
              <a:ext cx="213360" cy="1234440"/>
            </a:xfrm>
            <a:prstGeom prst="rect">
              <a:avLst/>
            </a:prstGeom>
            <a:grpFill/>
            <a:ln>
              <a:noFill/>
            </a:ln>
            <a:effectLst>
              <a:outerShdw blurRad="76200" dist="762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Z" sz="1801"/>
            </a:p>
          </p:txBody>
        </p:sp>
        <p:sp>
          <p:nvSpPr>
            <p:cNvPr id="32" name="Hình chữ nhật 31">
              <a:extLst>
                <a:ext uri="{FF2B5EF4-FFF2-40B4-BE49-F238E27FC236}">
                  <a16:creationId xmlns:a16="http://schemas.microsoft.com/office/drawing/2014/main" id="{5186CBA8-6E95-4519-9636-A61CC23326E2}"/>
                </a:ext>
              </a:extLst>
            </p:cNvPr>
            <p:cNvSpPr/>
            <p:nvPr/>
          </p:nvSpPr>
          <p:spPr>
            <a:xfrm>
              <a:off x="7081837" y="5067300"/>
              <a:ext cx="472440" cy="15925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Z" sz="1801"/>
            </a:p>
          </p:txBody>
        </p:sp>
      </p:grp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D6695916-5637-470D-9324-8D748BF9360E}"/>
              </a:ext>
            </a:extLst>
          </p:cNvPr>
          <p:cNvSpPr txBox="1"/>
          <p:nvPr/>
        </p:nvSpPr>
        <p:spPr>
          <a:xfrm>
            <a:off x="700651" y="3815612"/>
            <a:ext cx="1638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7200" b="1" dirty="0" smtClean="0">
                <a:solidFill>
                  <a:srgbClr val="00B0F0"/>
                </a:solidFill>
                <a:latin typeface="Agency FB" panose="020B0503020202020204" pitchFamily="34" charset="0"/>
              </a:rPr>
              <a:t>03</a:t>
            </a:r>
            <a:endParaRPr lang="en-BZ" sz="7200" b="1" dirty="0">
              <a:solidFill>
                <a:srgbClr val="00B0F0"/>
              </a:solidFill>
              <a:latin typeface="Agency FB" panose="020B0503020202020204" pitchFamily="34" charset="0"/>
            </a:endParaRPr>
          </a:p>
        </p:txBody>
      </p: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E79D753A-D37C-437A-A9F9-432E09682813}"/>
              </a:ext>
            </a:extLst>
          </p:cNvPr>
          <p:cNvSpPr txBox="1"/>
          <p:nvPr/>
        </p:nvSpPr>
        <p:spPr>
          <a:xfrm>
            <a:off x="11043051" y="2125508"/>
            <a:ext cx="1638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7200" b="1" dirty="0" smtClean="0">
                <a:solidFill>
                  <a:srgbClr val="CC66FF"/>
                </a:solidFill>
                <a:latin typeface="Agency FB" panose="020B0503020202020204" pitchFamily="34" charset="0"/>
              </a:rPr>
              <a:t>02</a:t>
            </a:r>
            <a:endParaRPr lang="en-BZ" sz="7200" b="1" dirty="0">
              <a:solidFill>
                <a:srgbClr val="CC66FF"/>
              </a:solidFill>
              <a:latin typeface="Agency FB" panose="020B0503020202020204" pitchFamily="34" charset="0"/>
            </a:endParaRP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53E8BF74-CFB4-445D-B289-4758C775BE46}"/>
              </a:ext>
            </a:extLst>
          </p:cNvPr>
          <p:cNvSpPr txBox="1"/>
          <p:nvPr/>
        </p:nvSpPr>
        <p:spPr>
          <a:xfrm>
            <a:off x="414116" y="707535"/>
            <a:ext cx="1638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7200" b="1" dirty="0" smtClean="0">
                <a:solidFill>
                  <a:srgbClr val="92D050"/>
                </a:solidFill>
                <a:latin typeface="Agency FB" panose="020B0503020202020204" pitchFamily="34" charset="0"/>
              </a:rPr>
              <a:t>01</a:t>
            </a:r>
            <a:endParaRPr lang="en-BZ" sz="7200" b="1" dirty="0">
              <a:solidFill>
                <a:srgbClr val="92D050"/>
              </a:solidFill>
              <a:latin typeface="Agency FB" panose="020B0503020202020204" pitchFamily="34" charset="0"/>
            </a:endParaRPr>
          </a:p>
        </p:txBody>
      </p:sp>
      <p:grpSp>
        <p:nvGrpSpPr>
          <p:cNvPr id="52" name="Nhóm 51">
            <a:extLst>
              <a:ext uri="{FF2B5EF4-FFF2-40B4-BE49-F238E27FC236}">
                <a16:creationId xmlns:a16="http://schemas.microsoft.com/office/drawing/2014/main" id="{B94CDBD7-29E6-43BB-853D-C81A45766832}"/>
              </a:ext>
            </a:extLst>
          </p:cNvPr>
          <p:cNvGrpSpPr/>
          <p:nvPr/>
        </p:nvGrpSpPr>
        <p:grpSpPr>
          <a:xfrm>
            <a:off x="1627728" y="569168"/>
            <a:ext cx="10242449" cy="1511208"/>
            <a:chOff x="1617714" y="569169"/>
            <a:chExt cx="10252609" cy="1511208"/>
          </a:xfrm>
        </p:grpSpPr>
        <p:sp>
          <p:nvSpPr>
            <p:cNvPr id="39" name="Mũi tên: Hình ngũ giác 38">
              <a:extLst>
                <a:ext uri="{FF2B5EF4-FFF2-40B4-BE49-F238E27FC236}">
                  <a16:creationId xmlns:a16="http://schemas.microsoft.com/office/drawing/2014/main" id="{FDC3B89D-4456-46CA-857C-02DB68AC9D9C}"/>
                </a:ext>
              </a:extLst>
            </p:cNvPr>
            <p:cNvSpPr/>
            <p:nvPr/>
          </p:nvSpPr>
          <p:spPr>
            <a:xfrm>
              <a:off x="2065201" y="569169"/>
              <a:ext cx="9738874" cy="1511208"/>
            </a:xfrm>
            <a:prstGeom prst="homePlat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BZ" sz="1801">
                <a:latin typeface="#9Slide05 Fourth Medium" panose="00000600000000000000" pitchFamily="2" charset="0"/>
              </a:endParaRPr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60E3ED70-38A4-4171-978E-1BF05B425B7A}"/>
                </a:ext>
              </a:extLst>
            </p:cNvPr>
            <p:cNvSpPr txBox="1"/>
            <p:nvPr/>
          </p:nvSpPr>
          <p:spPr>
            <a:xfrm>
              <a:off x="1617714" y="841076"/>
              <a:ext cx="102526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7200">
                <a:lnSpc>
                  <a:spcPct val="150000"/>
                </a:lnSpc>
              </a:pPr>
              <a:r>
                <a:rPr lang="pt-BR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-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Cần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đọc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ki</a:t>
              </a:r>
              <a:r>
                <a:rPr lang="en-US" sz="32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̃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đê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̀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bài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va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̀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bản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/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đoạn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trích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đa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̃ </a:t>
              </a:r>
              <a:r>
                <a:rPr lang="en-US" sz="3200" dirty="0" err="1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en-US" sz="32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8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A8706235-4D5D-4DAE-BCDC-354865D0184A}"/>
              </a:ext>
            </a:extLst>
          </p:cNvPr>
          <p:cNvGrpSpPr/>
          <p:nvPr/>
        </p:nvGrpSpPr>
        <p:grpSpPr>
          <a:xfrm>
            <a:off x="0" y="2074333"/>
            <a:ext cx="10131689" cy="1194953"/>
            <a:chOff x="593747" y="2255474"/>
            <a:chExt cx="8928828" cy="1044702"/>
          </a:xfrm>
        </p:grpSpPr>
        <p:sp>
          <p:nvSpPr>
            <p:cNvPr id="41" name="Mũi tên: Hình ngũ giác 40">
              <a:extLst>
                <a:ext uri="{FF2B5EF4-FFF2-40B4-BE49-F238E27FC236}">
                  <a16:creationId xmlns:a16="http://schemas.microsoft.com/office/drawing/2014/main" id="{52BCBF9D-6FCD-416D-B0AE-35D757C88805}"/>
                </a:ext>
              </a:extLst>
            </p:cNvPr>
            <p:cNvSpPr/>
            <p:nvPr/>
          </p:nvSpPr>
          <p:spPr>
            <a:xfrm flipH="1">
              <a:off x="593747" y="2255474"/>
              <a:ext cx="8824900" cy="1044702"/>
            </a:xfrm>
            <a:prstGeom prst="homePlate">
              <a:avLst/>
            </a:prstGeom>
            <a:solidFill>
              <a:srgbClr val="CC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BZ" sz="1801">
                <a:latin typeface="#9Slide05 Fourth Medium" panose="00000600000000000000" pitchFamily="2" charset="0"/>
              </a:endParaRPr>
            </a:p>
          </p:txBody>
        </p:sp>
        <p:sp>
          <p:nvSpPr>
            <p:cNvPr id="49" name="Hộp Văn bản 48">
              <a:extLst>
                <a:ext uri="{FF2B5EF4-FFF2-40B4-BE49-F238E27FC236}">
                  <a16:creationId xmlns:a16="http://schemas.microsoft.com/office/drawing/2014/main" id="{64A64932-1F06-4CCD-835A-6CB3DEBBA029}"/>
                </a:ext>
              </a:extLst>
            </p:cNvPr>
            <p:cNvSpPr txBox="1"/>
            <p:nvPr/>
          </p:nvSpPr>
          <p:spPr>
            <a:xfrm>
              <a:off x="634776" y="2408406"/>
              <a:ext cx="8887799" cy="649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7200">
                <a:lnSpc>
                  <a:spcPct val="150000"/>
                </a:lnSpc>
              </a:pP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-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Tìm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câu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/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câu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thơ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chứa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từ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/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cụm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từ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ở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câu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hỏi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8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37" name="Mũi tên: Hình ngũ giác 36">
            <a:extLst>
              <a:ext uri="{FF2B5EF4-FFF2-40B4-BE49-F238E27FC236}">
                <a16:creationId xmlns:a16="http://schemas.microsoft.com/office/drawing/2014/main" id="{F2EF7A4D-33C5-4006-A4B1-DA60772F3CB0}"/>
              </a:ext>
            </a:extLst>
          </p:cNvPr>
          <p:cNvSpPr/>
          <p:nvPr/>
        </p:nvSpPr>
        <p:spPr>
          <a:xfrm>
            <a:off x="2149173" y="3329473"/>
            <a:ext cx="9713029" cy="1749355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9" rIns="91440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BZ" sz="1801">
              <a:latin typeface="#9Slide05 Fourth Medium" panose="00000600000000000000" pitchFamily="2" charset="0"/>
            </a:endParaRPr>
          </a:p>
        </p:txBody>
      </p:sp>
      <p:sp>
        <p:nvSpPr>
          <p:cNvPr id="10" name="Hình tự do: Hình 9">
            <a:extLst>
              <a:ext uri="{FF2B5EF4-FFF2-40B4-BE49-F238E27FC236}">
                <a16:creationId xmlns:a16="http://schemas.microsoft.com/office/drawing/2014/main" id="{485F651D-6141-4BC9-9938-E1B8C000ED10}"/>
              </a:ext>
            </a:extLst>
          </p:cNvPr>
          <p:cNvSpPr/>
          <p:nvPr/>
        </p:nvSpPr>
        <p:spPr>
          <a:xfrm>
            <a:off x="2226220" y="3380277"/>
            <a:ext cx="868681" cy="1737362"/>
          </a:xfrm>
          <a:custGeom>
            <a:avLst/>
            <a:gdLst>
              <a:gd name="connsiteX0" fmla="*/ 868680 w 868680"/>
              <a:gd name="connsiteY0" fmla="*/ 0 h 1737360"/>
              <a:gd name="connsiteX1" fmla="*/ 868680 w 868680"/>
              <a:gd name="connsiteY1" fmla="*/ 190102 h 1737360"/>
              <a:gd name="connsiteX2" fmla="*/ 190102 w 868680"/>
              <a:gd name="connsiteY2" fmla="*/ 868680 h 1737360"/>
              <a:gd name="connsiteX3" fmla="*/ 868680 w 868680"/>
              <a:gd name="connsiteY3" fmla="*/ 1547258 h 1737360"/>
              <a:gd name="connsiteX4" fmla="*/ 868680 w 868680"/>
              <a:gd name="connsiteY4" fmla="*/ 1737360 h 1737360"/>
              <a:gd name="connsiteX5" fmla="*/ 0 w 868680"/>
              <a:gd name="connsiteY5" fmla="*/ 868680 h 1737360"/>
              <a:gd name="connsiteX6" fmla="*/ 868680 w 868680"/>
              <a:gd name="connsiteY6" fmla="*/ 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680" h="1737360">
                <a:moveTo>
                  <a:pt x="868680" y="0"/>
                </a:moveTo>
                <a:lnTo>
                  <a:pt x="868680" y="190102"/>
                </a:lnTo>
                <a:cubicBezTo>
                  <a:pt x="493912" y="190102"/>
                  <a:pt x="190102" y="493912"/>
                  <a:pt x="190102" y="868680"/>
                </a:cubicBezTo>
                <a:cubicBezTo>
                  <a:pt x="190102" y="1243448"/>
                  <a:pt x="493912" y="1547258"/>
                  <a:pt x="868680" y="1547258"/>
                </a:cubicBezTo>
                <a:lnTo>
                  <a:pt x="868680" y="1737360"/>
                </a:lnTo>
                <a:cubicBezTo>
                  <a:pt x="388921" y="1737360"/>
                  <a:pt x="0" y="1348439"/>
                  <a:pt x="0" y="868680"/>
                </a:cubicBezTo>
                <a:cubicBezTo>
                  <a:pt x="0" y="388921"/>
                  <a:pt x="388921" y="0"/>
                  <a:pt x="8686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 sz="1801"/>
          </a:p>
        </p:txBody>
      </p:sp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id="{0D56C7B3-2199-4291-8944-0C5CBD6B37C8}"/>
              </a:ext>
            </a:extLst>
          </p:cNvPr>
          <p:cNvSpPr/>
          <p:nvPr/>
        </p:nvSpPr>
        <p:spPr>
          <a:xfrm flipH="1">
            <a:off x="9200970" y="1809335"/>
            <a:ext cx="868681" cy="1737362"/>
          </a:xfrm>
          <a:custGeom>
            <a:avLst/>
            <a:gdLst>
              <a:gd name="connsiteX0" fmla="*/ 868680 w 868680"/>
              <a:gd name="connsiteY0" fmla="*/ 0 h 1737360"/>
              <a:gd name="connsiteX1" fmla="*/ 868680 w 868680"/>
              <a:gd name="connsiteY1" fmla="*/ 190102 h 1737360"/>
              <a:gd name="connsiteX2" fmla="*/ 190102 w 868680"/>
              <a:gd name="connsiteY2" fmla="*/ 868680 h 1737360"/>
              <a:gd name="connsiteX3" fmla="*/ 868680 w 868680"/>
              <a:gd name="connsiteY3" fmla="*/ 1547258 h 1737360"/>
              <a:gd name="connsiteX4" fmla="*/ 868680 w 868680"/>
              <a:gd name="connsiteY4" fmla="*/ 1737360 h 1737360"/>
              <a:gd name="connsiteX5" fmla="*/ 0 w 868680"/>
              <a:gd name="connsiteY5" fmla="*/ 868680 h 1737360"/>
              <a:gd name="connsiteX6" fmla="*/ 868680 w 868680"/>
              <a:gd name="connsiteY6" fmla="*/ 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680" h="1737360">
                <a:moveTo>
                  <a:pt x="868680" y="0"/>
                </a:moveTo>
                <a:lnTo>
                  <a:pt x="868680" y="190102"/>
                </a:lnTo>
                <a:cubicBezTo>
                  <a:pt x="493912" y="190102"/>
                  <a:pt x="190102" y="493912"/>
                  <a:pt x="190102" y="868680"/>
                </a:cubicBezTo>
                <a:cubicBezTo>
                  <a:pt x="190102" y="1243448"/>
                  <a:pt x="493912" y="1547258"/>
                  <a:pt x="868680" y="1547258"/>
                </a:cubicBezTo>
                <a:lnTo>
                  <a:pt x="868680" y="1737360"/>
                </a:lnTo>
                <a:cubicBezTo>
                  <a:pt x="388921" y="1737360"/>
                  <a:pt x="0" y="1348439"/>
                  <a:pt x="0" y="868680"/>
                </a:cubicBezTo>
                <a:cubicBezTo>
                  <a:pt x="0" y="388921"/>
                  <a:pt x="388921" y="0"/>
                  <a:pt x="8686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 sz="1801"/>
          </a:p>
        </p:txBody>
      </p:sp>
      <p:sp>
        <p:nvSpPr>
          <p:cNvPr id="11" name="Hình tự do: Hình 10">
            <a:extLst>
              <a:ext uri="{FF2B5EF4-FFF2-40B4-BE49-F238E27FC236}">
                <a16:creationId xmlns:a16="http://schemas.microsoft.com/office/drawing/2014/main" id="{1050419E-1A17-4FC9-9D3C-90A8AF5BBE19}"/>
              </a:ext>
            </a:extLst>
          </p:cNvPr>
          <p:cNvSpPr/>
          <p:nvPr/>
        </p:nvSpPr>
        <p:spPr>
          <a:xfrm>
            <a:off x="1359418" y="570083"/>
            <a:ext cx="605899" cy="1504105"/>
          </a:xfrm>
          <a:custGeom>
            <a:avLst/>
            <a:gdLst>
              <a:gd name="connsiteX0" fmla="*/ 868680 w 868680"/>
              <a:gd name="connsiteY0" fmla="*/ 0 h 1737360"/>
              <a:gd name="connsiteX1" fmla="*/ 868680 w 868680"/>
              <a:gd name="connsiteY1" fmla="*/ 190102 h 1737360"/>
              <a:gd name="connsiteX2" fmla="*/ 190102 w 868680"/>
              <a:gd name="connsiteY2" fmla="*/ 868680 h 1737360"/>
              <a:gd name="connsiteX3" fmla="*/ 868680 w 868680"/>
              <a:gd name="connsiteY3" fmla="*/ 1547258 h 1737360"/>
              <a:gd name="connsiteX4" fmla="*/ 868680 w 868680"/>
              <a:gd name="connsiteY4" fmla="*/ 1737360 h 1737360"/>
              <a:gd name="connsiteX5" fmla="*/ 0 w 868680"/>
              <a:gd name="connsiteY5" fmla="*/ 868680 h 1737360"/>
              <a:gd name="connsiteX6" fmla="*/ 868680 w 868680"/>
              <a:gd name="connsiteY6" fmla="*/ 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680" h="1737360">
                <a:moveTo>
                  <a:pt x="868680" y="0"/>
                </a:moveTo>
                <a:lnTo>
                  <a:pt x="868680" y="190102"/>
                </a:lnTo>
                <a:cubicBezTo>
                  <a:pt x="493912" y="190102"/>
                  <a:pt x="190102" y="493912"/>
                  <a:pt x="190102" y="868680"/>
                </a:cubicBezTo>
                <a:cubicBezTo>
                  <a:pt x="190102" y="1243448"/>
                  <a:pt x="493912" y="1547258"/>
                  <a:pt x="868680" y="1547258"/>
                </a:cubicBezTo>
                <a:lnTo>
                  <a:pt x="868680" y="1737360"/>
                </a:lnTo>
                <a:cubicBezTo>
                  <a:pt x="388921" y="1737360"/>
                  <a:pt x="0" y="1348439"/>
                  <a:pt x="0" y="868680"/>
                </a:cubicBezTo>
                <a:cubicBezTo>
                  <a:pt x="0" y="388921"/>
                  <a:pt x="388921" y="0"/>
                  <a:pt x="8686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Z" sz="1801"/>
          </a:p>
        </p:txBody>
      </p:sp>
      <p:sp>
        <p:nvSpPr>
          <p:cNvPr id="3" name="Rectangle 2"/>
          <p:cNvSpPr/>
          <p:nvPr/>
        </p:nvSpPr>
        <p:spPr>
          <a:xfrm>
            <a:off x="2167487" y="3722847"/>
            <a:ext cx="8619731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cẩn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thận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0639" y="-223656"/>
            <a:ext cx="9746579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fr-FR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hỏi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vê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02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36" grpId="0" animBg="1"/>
      <p:bldP spid="37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9002EC93-6876-48DE-83D1-E00519B1094C}"/>
  <p:tag name="GENSWF_SLIDE_TITLE" val="Trang bìa"/>
  <p:tag name="ISPRING_SLIDE_HAS_SCREEN_REC" val="1"/>
  <p:tag name="GENSWF_ADVANCE_TIME" val="17.610"/>
  <p:tag name="ISPRING_SLIDE_ID_2" val="{123454F1-55BC-4CB3-A875-8FF7304FF592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5365</TotalTime>
  <Words>1543</Words>
  <Application>Microsoft Office PowerPoint</Application>
  <PresentationFormat>Widescreen</PresentationFormat>
  <Paragraphs>237</Paragraphs>
  <Slides>24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微软雅黑</vt:lpstr>
      <vt:lpstr>宋体</vt:lpstr>
      <vt:lpstr>#9Slide05 Fourth Medium</vt:lpstr>
      <vt:lpstr>.VnArialH</vt:lpstr>
      <vt:lpstr>.VnTime</vt:lpstr>
      <vt:lpstr>Agency FB</vt:lpstr>
      <vt:lpstr>Aharoni</vt:lpstr>
      <vt:lpstr>Arial</vt:lpstr>
      <vt:lpstr>Calibri</vt:lpstr>
      <vt:lpstr>Calibri Light</vt:lpstr>
      <vt:lpstr>等线</vt:lpstr>
      <vt:lpstr>Segoe UI</vt:lpstr>
      <vt:lpstr>Times New Roman</vt:lpstr>
      <vt:lpstr>Wingdings</vt:lpstr>
      <vt:lpstr>时尚中黑简体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nhung đồng</dc:creator>
  <cp:lastModifiedBy>Admin</cp:lastModifiedBy>
  <cp:revision>569</cp:revision>
  <dcterms:created xsi:type="dcterms:W3CDTF">2020-11-04T11:58:57Z</dcterms:created>
  <dcterms:modified xsi:type="dcterms:W3CDTF">2022-11-03T02:28:23Z</dcterms:modified>
</cp:coreProperties>
</file>